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30" r:id="rId2"/>
    <p:sldId id="412" r:id="rId3"/>
    <p:sldId id="428" r:id="rId4"/>
    <p:sldId id="272" r:id="rId5"/>
    <p:sldId id="261" r:id="rId6"/>
    <p:sldId id="431" r:id="rId7"/>
    <p:sldId id="398" r:id="rId8"/>
    <p:sldId id="416" r:id="rId9"/>
    <p:sldId id="404" r:id="rId10"/>
    <p:sldId id="405" r:id="rId11"/>
    <p:sldId id="417" r:id="rId12"/>
    <p:sldId id="408" r:id="rId13"/>
    <p:sldId id="411" r:id="rId14"/>
    <p:sldId id="418" r:id="rId15"/>
    <p:sldId id="419" r:id="rId16"/>
    <p:sldId id="420" r:id="rId17"/>
    <p:sldId id="422" r:id="rId18"/>
    <p:sldId id="423" r:id="rId19"/>
    <p:sldId id="429" r:id="rId20"/>
    <p:sldId id="421" r:id="rId21"/>
    <p:sldId id="424" r:id="rId22"/>
    <p:sldId id="370" r:id="rId23"/>
    <p:sldId id="415" r:id="rId24"/>
    <p:sldId id="397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30"/>
            <p14:sldId id="412"/>
            <p14:sldId id="428"/>
            <p14:sldId id="272"/>
            <p14:sldId id="261"/>
            <p14:sldId id="431"/>
            <p14:sldId id="398"/>
            <p14:sldId id="416"/>
          </p14:sldIdLst>
        </p14:section>
        <p14:section name="Untitled Section" id="{6B2FDA42-E83C-46BA-9F96-D3ED0EDCB642}">
          <p14:sldIdLst>
            <p14:sldId id="404"/>
            <p14:sldId id="405"/>
            <p14:sldId id="417"/>
            <p14:sldId id="408"/>
            <p14:sldId id="411"/>
            <p14:sldId id="418"/>
            <p14:sldId id="419"/>
            <p14:sldId id="420"/>
            <p14:sldId id="422"/>
            <p14:sldId id="423"/>
            <p14:sldId id="429"/>
            <p14:sldId id="421"/>
            <p14:sldId id="424"/>
            <p14:sldId id="370"/>
            <p14:sldId id="415"/>
            <p14:sldId id="397"/>
          </p14:sldIdLst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9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84578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247687"/>
            <a:ext cx="10515600" cy="3929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sept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Ce </a:t>
            </a:r>
            <a:r>
              <a:rPr lang="en-US" dirty="0" err="1"/>
              <a:t>stylo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bleu.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2243137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Cet</a:t>
            </a:r>
            <a:r>
              <a:rPr lang="en-US" dirty="0"/>
              <a:t> </a:t>
            </a:r>
            <a:r>
              <a:rPr lang="en-US" dirty="0" err="1"/>
              <a:t>arbre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ch</a:t>
            </a:r>
            <a:r>
              <a:rPr lang="en-US" dirty="0" err="1">
                <a:latin typeface="Calibri" panose="020F0502020204030204" pitchFamily="34" charset="0"/>
              </a:rPr>
              <a:t>êne</a:t>
            </a:r>
            <a:r>
              <a:rPr lang="en-US" dirty="0"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508" y="1976436"/>
            <a:ext cx="3274541" cy="32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1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Cette</a:t>
            </a:r>
            <a:r>
              <a:rPr lang="en-US" dirty="0"/>
              <a:t> pizza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dirty="0" err="1">
                <a:latin typeface="Calibri" panose="020F0502020204030204" pitchFamily="34" charset="0"/>
              </a:rPr>
              <a:t>élicieuse</a:t>
            </a:r>
            <a:r>
              <a:rPr lang="en-US" dirty="0">
                <a:latin typeface="Calibri" panose="020F0502020204030204" pitchFamily="34" charset="0"/>
              </a:rPr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189" y="1825625"/>
            <a:ext cx="4882475" cy="34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Ces hippopotames sont grands.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56" y="2014151"/>
            <a:ext cx="4025366" cy="31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0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bananes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grandes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631" y="2273643"/>
            <a:ext cx="3542271" cy="28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7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Ce livre-ci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Calibri" panose="020F0502020204030204" pitchFamily="34" charset="0"/>
              </a:rPr>
              <a:t>ès</a:t>
            </a:r>
            <a:r>
              <a:rPr lang="en-US" dirty="0">
                <a:latin typeface="Calibri" panose="020F0502020204030204" pitchFamily="34" charset="0"/>
              </a:rPr>
              <a:t> grand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70" y="2262186"/>
            <a:ext cx="2440837" cy="29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9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vache-là</a:t>
            </a:r>
            <a:r>
              <a:rPr lang="en-US" dirty="0"/>
              <a:t> </a:t>
            </a:r>
            <a:r>
              <a:rPr lang="en-US" dirty="0" err="1"/>
              <a:t>donne</a:t>
            </a:r>
            <a:r>
              <a:rPr lang="en-US" dirty="0"/>
              <a:t> beaucoup du lait.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173" y="2035817"/>
            <a:ext cx="5058473" cy="30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0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184" y="2318125"/>
            <a:ext cx="5099108" cy="35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88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pas un </a:t>
            </a:r>
            <a:r>
              <a:rPr lang="en-US" dirty="0" err="1"/>
              <a:t>oiseau</a:t>
            </a:r>
            <a:r>
              <a:rPr lang="en-US" dirty="0"/>
              <a:t>.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pas un </a:t>
            </a:r>
            <a:r>
              <a:rPr lang="en-US" dirty="0" err="1"/>
              <a:t>avion</a:t>
            </a:r>
            <a:r>
              <a:rPr lang="en-US" dirty="0"/>
              <a:t>.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Superman!!!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2319337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2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BCBB-7B2D-4B1A-A503-C5A7D0C8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1A6683-8C6E-49E6-9C5B-38E61E019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80508"/>
            <a:ext cx="4496661" cy="4496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12FC1F-D22A-4AAE-AAFE-8B3BC18E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237006"/>
            <a:ext cx="3518028" cy="35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5814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I want these pineapples</a:t>
            </a:r>
            <a:r>
              <a:rPr lang="en-US" dirty="0"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65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ce</a:t>
            </a:r>
            <a:r>
              <a:rPr lang="en-US" dirty="0"/>
              <a:t>, </a:t>
            </a:r>
            <a:r>
              <a:rPr lang="en-US" dirty="0" err="1"/>
              <a:t>cet</a:t>
            </a:r>
            <a:r>
              <a:rPr lang="en-US" dirty="0"/>
              <a:t>, </a:t>
            </a:r>
            <a:r>
              <a:rPr lang="en-US" dirty="0" err="1"/>
              <a:t>cette</a:t>
            </a:r>
            <a:r>
              <a:rPr lang="en-US" dirty="0"/>
              <a:t>, </a:t>
            </a:r>
            <a:r>
              <a:rPr lang="en-US" dirty="0" err="1"/>
              <a:t>ces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___ci, </a:t>
            </a:r>
            <a:r>
              <a:rPr lang="en-US" dirty="0" err="1"/>
              <a:t>ce</a:t>
            </a:r>
            <a:r>
              <a:rPr lang="en-US" dirty="0"/>
              <a:t>____</a:t>
            </a:r>
            <a:r>
              <a:rPr lang="en-US" dirty="0" err="1"/>
              <a:t>là</a:t>
            </a:r>
            <a:r>
              <a:rPr lang="en-US" dirty="0"/>
              <a:t>, </a:t>
            </a:r>
            <a:r>
              <a:rPr lang="en-US" dirty="0" err="1"/>
              <a:t>ceci</a:t>
            </a:r>
            <a:r>
              <a:rPr lang="en-US" dirty="0"/>
              <a:t>, </a:t>
            </a:r>
            <a:r>
              <a:rPr lang="en-US" dirty="0" err="1"/>
              <a:t>cela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93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p. 231</a:t>
            </a:r>
          </a:p>
          <a:p>
            <a:pPr marL="0" indent="0" algn="ctr">
              <a:buNone/>
            </a:pPr>
            <a:r>
              <a:rPr lang="en-US" dirty="0" err="1"/>
              <a:t>Essayez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63309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08B8-21F0-4321-9E37-4F64564E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EF6EAE-82C2-4D43-95F6-4A0128A73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2765" y="2208914"/>
            <a:ext cx="3566469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9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182473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0207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This apple is green but that pencil is blue.</a:t>
            </a:r>
          </a:p>
        </p:txBody>
      </p:sp>
    </p:spTree>
    <p:extLst>
      <p:ext uri="{BB962C8B-B14F-4D97-AF65-F5344CB8AC3E}">
        <p14:creationId xmlns:p14="http://schemas.microsoft.com/office/powerpoint/2010/main" val="82629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64917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60071"/>
            <a:ext cx="10515600" cy="3816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sept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les adjectifs </a:t>
            </a:r>
            <a:r>
              <a:rPr lang="fr-FR" dirty="0" err="1"/>
              <a:t>demonstratifs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94324"/>
          </a:xfrm>
        </p:spPr>
        <p:txBody>
          <a:bodyPr>
            <a:normAutofit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 err="1"/>
              <a:t>Pourquoi</a:t>
            </a:r>
            <a:r>
              <a:rPr lang="en-US" sz="3200" b="1" dirty="0"/>
              <a:t>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8321"/>
          </a:xfrm>
        </p:spPr>
        <p:txBody>
          <a:bodyPr>
            <a:normAutofit/>
          </a:bodyPr>
          <a:lstStyle/>
          <a:p>
            <a:pPr algn="ctr"/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The painting of </a:t>
            </a:r>
            <a:r>
              <a:rPr lang="fr-FR" sz="2800" i="1" dirty="0">
                <a:latin typeface="+mn-lt"/>
              </a:rPr>
              <a:t>Un dimanche après-midi à l'Île de la Grande Jatte </a:t>
            </a:r>
            <a:r>
              <a:rPr lang="fr-FR" sz="2800" dirty="0">
                <a:latin typeface="+mn-lt"/>
              </a:rPr>
              <a:t>by Georges Seurat </a:t>
            </a:r>
            <a:r>
              <a:rPr lang="fr-FR" sz="2800" dirty="0" err="1">
                <a:latin typeface="+mn-lt"/>
              </a:rPr>
              <a:t>is</a:t>
            </a:r>
            <a:r>
              <a:rPr lang="fr-FR" sz="2800" dirty="0">
                <a:latin typeface="+mn-lt"/>
              </a:rPr>
              <a:t> the </a:t>
            </a:r>
            <a:r>
              <a:rPr lang="fr-FR" sz="2800" dirty="0" err="1">
                <a:latin typeface="+mn-lt"/>
              </a:rPr>
              <a:t>subject</a:t>
            </a:r>
            <a:r>
              <a:rPr lang="fr-FR" sz="2800" dirty="0">
                <a:latin typeface="+mn-lt"/>
              </a:rPr>
              <a:t> of the first </a:t>
            </a:r>
            <a:r>
              <a:rPr lang="fr-FR" sz="2800" dirty="0" err="1">
                <a:latin typeface="+mn-lt"/>
              </a:rPr>
              <a:t>act</a:t>
            </a:r>
            <a:r>
              <a:rPr lang="fr-FR" sz="2800" dirty="0">
                <a:latin typeface="+mn-lt"/>
              </a:rPr>
              <a:t> of the Broadway musical « Sunday in the Park </a:t>
            </a:r>
            <a:r>
              <a:rPr lang="fr-FR" sz="2800" dirty="0" err="1">
                <a:latin typeface="+mn-lt"/>
              </a:rPr>
              <a:t>with</a:t>
            </a:r>
            <a:r>
              <a:rPr lang="fr-FR" sz="2800" dirty="0">
                <a:latin typeface="+mn-lt"/>
              </a:rPr>
              <a:t> Georges. »</a:t>
            </a:r>
            <a:endParaRPr lang="en-US" sz="28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04AFB0-472C-434E-8875-2C598D6FB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573" y="2613561"/>
            <a:ext cx="5521492" cy="37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0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2252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Je </a:t>
            </a:r>
            <a:r>
              <a:rPr lang="en-US" sz="2800" b="1" dirty="0" err="1"/>
              <a:t>veux</a:t>
            </a:r>
            <a:r>
              <a:rPr lang="en-US" sz="2800" b="1" dirty="0"/>
              <a:t> un </a:t>
            </a:r>
            <a:r>
              <a:rPr lang="en-US" sz="2800" b="1" dirty="0" err="1"/>
              <a:t>ananas</a:t>
            </a:r>
            <a:endParaRPr lang="en-US" sz="28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248FFA-B22C-4915-B34C-967B9E2BD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227" y="2276061"/>
            <a:ext cx="6044290" cy="33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9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7360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Je </a:t>
            </a:r>
            <a:r>
              <a:rPr lang="en-US" sz="2800" b="1" dirty="0" err="1"/>
              <a:t>veux</a:t>
            </a:r>
            <a:r>
              <a:rPr lang="en-US" sz="2800" b="1" dirty="0"/>
              <a:t> </a:t>
            </a:r>
            <a:r>
              <a:rPr lang="en-US" sz="2800" b="1" dirty="0" err="1"/>
              <a:t>cet</a:t>
            </a:r>
            <a:r>
              <a:rPr lang="en-US" sz="2800" b="1" dirty="0"/>
              <a:t> </a:t>
            </a:r>
            <a:r>
              <a:rPr lang="en-US" sz="2800" b="1" dirty="0" err="1"/>
              <a:t>ananas</a:t>
            </a:r>
            <a:endParaRPr lang="en-US" sz="2800" b="1" dirty="0"/>
          </a:p>
        </p:txBody>
      </p:sp>
      <p:sp>
        <p:nvSpPr>
          <p:cNvPr id="3" name="Right Arrow 2"/>
          <p:cNvSpPr/>
          <p:nvPr/>
        </p:nvSpPr>
        <p:spPr>
          <a:xfrm rot="11614118">
            <a:off x="5748042" y="4026807"/>
            <a:ext cx="1248032" cy="593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165253-C735-466C-96C4-4EA2EEC32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368" y="2267935"/>
            <a:ext cx="6520899" cy="3712265"/>
          </a:xfrm>
          <a:prstGeom prst="rect">
            <a:avLst/>
          </a:prstGeom>
        </p:spPr>
      </p:pic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7C27DA5B-6642-44E9-B834-98C23A2A96D3}"/>
              </a:ext>
            </a:extLst>
          </p:cNvPr>
          <p:cNvSpPr/>
          <p:nvPr/>
        </p:nvSpPr>
        <p:spPr>
          <a:xfrm rot="10800000">
            <a:off x="8915401" y="3818803"/>
            <a:ext cx="1033669" cy="4721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3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cet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cette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24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42382</TotalTime>
  <Words>208</Words>
  <Application>Microsoft Office PowerPoint</Application>
  <PresentationFormat>Widescreen</PresentationFormat>
  <Paragraphs>138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Bonjour!</vt:lpstr>
      <vt:lpstr>  Travail de cloche </vt:lpstr>
      <vt:lpstr>Bonjour!</vt:lpstr>
      <vt:lpstr>  Pourquoi tombons-nous?</vt:lpstr>
      <vt:lpstr>PowerPoint Presentation</vt:lpstr>
      <vt:lpstr> The painting of Un dimanche après-midi à l'Île de la Grande Jatte by Georges Seurat is the subject of the first act of the Broadway musical « Sunday in the Park with Georges. »</vt:lpstr>
      <vt:lpstr>  Je veux un ananas</vt:lpstr>
      <vt:lpstr>  Je veux cet ananas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514</cp:revision>
  <cp:lastPrinted>2017-02-14T18:49:52Z</cp:lastPrinted>
  <dcterms:created xsi:type="dcterms:W3CDTF">2016-10-03T16:25:09Z</dcterms:created>
  <dcterms:modified xsi:type="dcterms:W3CDTF">2023-02-07T19:07:34Z</dcterms:modified>
</cp:coreProperties>
</file>