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6" r:id="rId2"/>
    <p:sldId id="392" r:id="rId3"/>
    <p:sldId id="331" r:id="rId4"/>
    <p:sldId id="408" r:id="rId5"/>
    <p:sldId id="394" r:id="rId6"/>
    <p:sldId id="383" r:id="rId7"/>
    <p:sldId id="397" r:id="rId8"/>
    <p:sldId id="386" r:id="rId9"/>
    <p:sldId id="403" r:id="rId10"/>
    <p:sldId id="393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6"/>
            <p14:sldId id="392"/>
            <p14:sldId id="331"/>
            <p14:sldId id="408"/>
            <p14:sldId id="394"/>
            <p14:sldId id="383"/>
            <p14:sldId id="397"/>
            <p14:sldId id="386"/>
            <p14:sldId id="403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6:44:21.0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13042 1557 990 0,'0'0'21'16,"-7"0"5"-16,-3-5 1 0,3 5 1 0,-1-6-28 0,-2 6 0 0,3 6 0 0,0-1 0 0,-4-5 67 0,1 0 7 15,3 6 2-15,-4-6 0 0,0 6-24 0,1 0-4 16,-1 0 0-16,-3 0-1 0,3 0 1 0,1 5 0 16,-4-5 0-16,0-3 0 0,0 3-6 0,-4 0-1 15,4 0 0-15,0 0 0 0,3 6-7 0,-3-7-2 0,-4 1 0 16,4 6 0-16,-3-9-11 0,3 9-2 0,-4-6-1 0,4 5 0 15,3-5 6-15,-3 6 2 0,0 0 0 16,3 3 0-16,4-4-26 0,-3-5 0 0,3 6-14 0,3 6 5 16,-3-15 9-1,4 8 0-15,-4 1 8 0,3-6-8 0,0 12 8 0,1-7-8 16,-1 4 8-16,4-3-8 0,0 0 8 0,4-1-8 0,-4-5 8 0,0 3-8 16,0 3 0-16,3-1 9 0,1-5-9 0,0 0 0 15,3 0 0-15,0 0 0 0,0 0 0 16,3 0 0-16,1-3 8 0,-4 0-8 0,3-3 0 15,1 0 0-15,3 0 12 0,-3-3-12 0,-1 0 12 0,1-3-12 16,0 0 11-16,-1 0-11 0,1-6 10 0,-1 1-10 16,1-7 10-16,-1 3-10 0,-2-2 10 0,2-1-10 15,-3-3 11-15,4 4-11 0,-4-7 12 0,0-2-12 16,0-4 11-16,0 4-11 0,0-3 10 0,-3-4-10 16,3 4 9-16,0 2-9 0,-4-8 8 0,4 3-8 15,-3-4 0-15,-1 4 0 0,1-3 8 0,-1-3-8 0,1 14 0 16,-4-8 0-16,3-4 0 0,1 4 0 0,-4 3 0 15,0-4 0-15,0 4 0 0,0-3 8 0,0-7-8 0,-4 16 0 16,4-12 0-16,-3 8 0 0,-1 4 0 0,-3 2 0 16,4-2 0-16,-1 5 0 0,-3-3 0 0,4 4-11 15,-4 5 11-15,3 0-12 0,-3 0 12 0,3 4 0 16,1-4 0-16,-4 6 0 0,3 0 0 0,1 0 0 16,3 6 0-16,0 0 0 0,-7-6-9 0,7 6 9 15,0 0-10-15,0 0 10 0,0 0-12 0,0 0 3 16,0 0 1-16,0 0 0 0,0 0 0 0,0 0 0 15,0 0 0-15,-4 6 0 0,4-6 8 0,0 0-10 0,-3 6 10 16,3 6-10-16,0 0 10 0,3-4 0 16,-3 4 0-16,4 6-8 0,-1-1 8 0,1-2 0 0,-1 9 0 15,1-7 0-15,3 10 0 0,-4-4 0 0,1 10 0 16,3-4 0-16,-3-5 0 0,-1 8 0 0,4 3 0 0,-3-2 8 16,-1 5-8-16,1 3 0 0,-1-3 0 0,1 6 0 15,-1-3 0-15,1-2 11 0,-4 5-11 0,3-3 12 16,-3-3-12-16,0 0 8 0,0 3-8 0,-3-8 8 15,3 2-8-15,0-8 8 0,0-4-8 0,0 4 8 16,0-4-8-16,0 1 8 0,0-7-8 0,0 4 8 16,0-4 4-16,0 1 0 0,0-3 0 0,3-4 0 15,-3 1-12-15,0-6 0 0,0 6 0 0,4-3 0 16,-4 2 0-16,0-11 0 0,3 0 8 0,1 6-8 16,-4 0 0-16,0-6 0 0,0 0 0 0,0 0-11 15,3 6-15-15,-3-6-3 16,0 0-1-16,0 0 0 0,8 6-56 0,-8-6-11 15,7 6-3-15,-4-6 0 0,4 0-128 0,0 0-25 16</inkml:trace>
  <inkml:trace contextRef="#ctx0" brushRef="#br0" timeOffset="800.068">13120 1710 1083 0,'0'0'24'0,"0"0"4"0,0 0 2 0,0 0 1 0,0 0-31 0,0 0 0 0,0 0 0 0,0 0 0 15,-7 0 36-15,7 0 2 0,0 0 0 0,0 0 0 16,0 0 3-16,0 0 1 0,-4-6 0 0,1 1 0 16,3 5-14-16,0 0-2 0,0 0-1 0,0 0 0 0,0 0 1 0,0 0 0 15,0 0 0-15,0 0 0 0,0 0 6 0,0 0 2 16,0 0 0-16,3 5 0 0,1 1 0 0,-1 0 0 15,4-6 0-15,0 6 0 0,-3 0-9 0,3 0-1 16,-4 3-1-16,5-3 0 0,-1-6-5 0,-7 0-1 16,3 5 0-16,4 1 0 0,0-6-3 0,-7 0-1 15,7 0 0-15,0-6 0 0,0 6 11 0,-3-5 3 16,3-1 0-16,-3-3 0 0,3 3-7 0,-4 0-2 16,1 0 0-16,3 0 0 0,-4-5-10 15,1-1-8-15,-1 6 12 0,4-3-12 0,-3-3 8 0,-1 6-8 16,1 1 0-16,3-7 0 0,-3 6 0 0,-1-6 0 0,1 6 0 0,-1 3 0 15,-3 3 0-15,4-6 0 16,-1 1 0-16,1-1 0 0,-4 0 0 0,0 0-16 16,0 0 5-16,-4-6 1 0,4 6-10 0,0-8-1 0,-3 2-1 0,-1 6 0 31,1-6-25-31,-4 1-5 0,3-1 0 0,-3 3-1 16,-4-3-17-16,4 0-3 0,-3 1-1 0,-4 5 0 15,-1 0 38-15,1-6 8 0,0 9 2 0,0-3 0 0,0 6 26 0,0-5 0 0,0 5 0 0,3 5 8 16,1 1 8-16,-1 0 3 0,4 3 0 0,0 3 0 15,0 5-11-15,3 1-8 0,-3-3 9 0,4 2-9 16,-1 1 12-16,1 3-3 0,3 2-1 0,-4-5 0 16,4-1 12-16,0 4 3 0,0 2 0 0,0-2 0 15,0 3 5-15,0-7 0 0,4 10 1 0,-4-16 0 16,0 7-1-16,3-6 0 0,1 0 0 0,-4-4 0 0,3 4 4 0,1 0 0 16,-1 0 0-16,1-6 0 0,-1 5-7 0,1-5-1 15,-1 3 0-15,1 3 0 0,0-6-7 0,3 0-1 16,0 5-1-16,3-5 0 0,-3 0-6 0,4-3-1 15,-4 9 0-15,3-12 0 0,1 6 3 16,0-6 0-16,3 0 0 0,-4 0 0 16,1 0-11-16,0 0 0 0,-1 0 0 0,1 0 0 15,3-6-159-15,-4 0-37 0,5-3-7 0,-5 3-593 16</inkml:trace>
  <inkml:trace contextRef="#ctx0" brushRef="#br0" timeOffset="1503.964">13504 1581 1335 0,'0'0'29'0,"0"0"7"0,0 0 0 0,0 0 2 0,0 0-30 0,0 0-8 0,0 0 0 0,0 0 0 16,0 0 60-16,0 0 12 0,0 0 1 0,0 0 1 15,0 0-10-15,0 0-1 0,0 0-1 0,-7 6 0 0,7-6-27 0,-3 6-6 16,3-6-1-16,-4 11 0 0,4-11-8 0,0 6-3 15,0 3 0-15,4-3 0 0,-4 6-5 0,0 0 0 16,3-7-1-16,1 7 0 0,-1-3 5 0,1-3 0 16,3 0 1-16,-4 6 0 0,1-1 1 0,0 1 0 15,3-6 0-15,-4 9 0 0,8-9 1 0,-4 5 0 16,0-5 0-16,3 6 0 0,-3 0-1 0,0-6 0 16,1-1 0-16,-1 4 0 0,3 3-4 0,-3 0-1 15,0 0 0-15,0-7 0 0,-3 7 0 0,-1-3 0 16,1 9 0-16,-1-12 0 0,1-1 0 0,-4 1 0 15,3 0 0-15,-3-6 0 0,0 0-1 0,0 0 0 16,4 6 0-16,-4-6 0 0,0 0 4 0,0 0 0 16,0 0 0-16,0 0 0 0,0 0 8 0,0 0 3 15,0 0 0-15,0 0 0 0,0 0-7 0,0 0 0 0,4-6-1 0,-1 0 0 16,-3 0-11-16,4 1-8 0,-4-1 12 0,3 0-12 16,1-6 9-16,-1 6-9 0,-3-3 0 0,0 3 9 15,4-5-9-15,-1-1 0 0,1-6 0 0,-1 7 8 16,1-4-8-16,-1-3 0 0,1 6 0 0,-1-8 0 15,1 2 0-15,3 1 0 0,-3-1 0 0,-1 3 0 16,1-2 0-16,-4 5 0 0,3-6 0 0,1 9 0 16,-1 3 0-16,1-5 0 0,-4-1 0 0,0 6 0 15,3 0-19-15,-3 0 4 0,4 0 1 0,-4 6 0 16,0 0 0-16,0 0 0 0,0-5 0 0,0 5 0 16,3-6-10-16,1 3-1 0,-1-3-1 15,1 0 0 1,-4 0-4-16,3 0-1 0,1 0 0 0,-1-5 0 15,1-1-16-15,3 3-3 0,-3-3-1 0,-1 6 0 0,4-11-132 0,-3 5-26 16,3-3-6-16,-4 4-561 0</inkml:trace>
  <inkml:trace contextRef="#ctx0" brushRef="#br0" timeOffset="1940.08">14044 1543 1342 0,'0'0'29'0,"0"0"7"0,0 0 0 0,0 0 3 0,0 0-31 0,0 0-8 0,0 0 0 0,0 0 0 16,0 0 56-16,-7 3 9 0,4 8 3 0,3-11 0 15,0 0-26-15,-4 6-5 0,-3 0-1 0,3 0 0 16,4-6-4-16,-3 6-2 0,-1 6 0 0,1-1 0 16,-1-2-13-16,4 3-2 0,-3 0-1 0,-1 5 0 15,1 1-3-15,-1 3-1 0,1 2 0 0,-1-5 0 16,1 2 18-16,-1-2 3 0,1 6 1 0,3-4 0 15,-4 4-20-15,0-1-3 0,1 4-1 0,3-4 0 16,-4-2 4-16,4-4 0 0,-3 1 0 0,3 0 0 0,0-4-4 16,0-2 0-16,0 0 0 0,0-12 0 0,0 0-8 0,0 0 0 15,0 0 0-15,0 0 0 16,0-6-22-16,0-6-6 16,0-8-2-16,0-4-582 0,3 1-117 0</inkml:trace>
  <inkml:trace contextRef="#ctx0" brushRef="#br0" timeOffset="2248.233">14058 1290 1494 0,'0'0'32'0,"0"0"8"0,0 0 0 0,0 0 3 0,0 0-35 0,0 0-8 0,0 0 0 0,0 0 0 16,-3 6 47-16,3-6 7 0,0 0 2 0,0 0 0 16,-7 3-40-16,7-3-8 0,0 0-8 0,0 0 11 15,0 0-11-15,0 0 0 0,0 0-12 0,0 0 12 16,0 0-59-16,0 0-4 0,0 0-1 0,0 0-400 15,3 6-80-15</inkml:trace>
  <inkml:trace contextRef="#ctx0" brushRef="#br0" timeOffset="2972.456">14189 1604 1249 0,'0'0'27'0,"0"0"5"0,0 0 2 0,-4 6 2 0,1 3-28 0,3-9-8 0,0 0 0 0,0 0 0 16,-7 6 84-16,3 0 16 0,4-6 4 0,0 0 0 15,0 0-33-15,-7 6-7 0,7-6 0 0,0 0-1 16,0 0-30-16,0 0-5 0,0 0-2 0,0 0 0 15,0 0-7-15,0 0-2 16,0 0 0-16,0 0 0 0,4 6-1 0,-4-6-1 16,0 0 0-16,0 0 0 0,3 6 5 0,4-1 0 0,-3-5 1 0,-4 0 0 15,7 6-3-15,-4 0-1 0,8-6 0 0,-4 6 0 16,0-3 2-16,4-3 0 0,-4 0 0 0,3 0 0 16,-3 6-7-16,4-6 0 0,-4 0-1 0,3 0 0 15,-2 0-3-15,-1 0 0 0,0 0 0 0,0 0 0 16,-4 0 2-16,-3 0 0 0,7 0 0 0,-7 0 0 15,0 0 17-15,4-9 3 0,3 3 1 0,-4 0 0 16,-3 0-23-16,0 1-8 0,0-7 0 0,0 0 0 0,-3 6 11 16,3-3-11-16,-4-2 12 0,1 5-12 0,-1-6 0 15,1 6 0-15,-1 0 0 0,1 0 0 0,3 0 0 0,-4-5 0 16,1 8-10-16,3 3 10 0,-4-6-13 0,4 6 5 16,-3-6 8-16,-4 0-13 15,-1 6 13-15,8 0 0 0,-3-6 0 0,-4 6 10 16,0-6-10-16,0 6-11 0,7 0 3 0,-11 0 0 0,4 0-3 0,-3 0 0 15,-1 0 0-15,4 6 0 0,0-6 3 0,-4 6 0 16,4 0 0-16,0 0 0 0,0 3 0 0,0 2 0 16,0-5 0-16,0 6 0 0,0 0 8 0,0 0-8 15,3-1 8-15,1 4-8 0,-1-3 8 0,1 5-10 16,-1 1 10-16,4-9-10 0,0 9 10 0,0-7 0 0,0 7-9 16,0-3 9-16,4 2 0 0,-4-5 0 0,3-6 0 0,-3 6 0 15,4-1 0-15,-1 4 0 0,1-3-9 16,-1 0 9-16,1-1 0 0,-1-5 0 0,4 3 0 0,-3 3 0 15,-1 0 0-15,5-6 0 0,-5 5 0 16,4-5 9-16,4 0 1 0,-1 9 0 0,-3-9 0 16,4-1 0-16,0 1-10 0,3-6 12 0,-4 6-12 0,1 0 12 15,3 0-12-15,-3 0 0 0,-1-6 9 0,1 0-9 16,-1 0 0-16,1 0 0 0,-1-6 0 0,5 0-8 16,-5 6-41-1,1-6-8-15,3 0-2 0,0 0 0 16,-4-5-179-16,5-4-36 0,9-3-7 0,-10 7-2 0</inkml:trace>
  <inkml:trace contextRef="#ctx0" brushRef="#br0" timeOffset="3698.55">14559 1575 1886 0,'0'0'41'0,"0"0"9"0,0 0 2 0,0 0 1 0,0 0-42 0,-3 6-11 0,3 0 0 0,-4 0 0 16,4-6 44-16,0 11 8 0,0-5 0 0,0 3 1 15,0-3-27-15,4 0-6 0,-4 0 0 0,3 6-1 16,-3-1-11-16,4 1-8 0,-1-3 9 0,-3 3-9 15,4-1 0-15,-1 1 0 16,-3 0 0-16,4 3 0 0,-1-4 0 0,1 1 0 0,-1-6 0 0,1 12 0 16,-1-12 12-16,1-1-3 0,-1 10-1 0,-3-9 0 15,0 0 15-15,0-6 2 0,0 12 1 0,0-12 0 16,0 0 0-16,0 0 0 0,0 0 0 0,0 0 0 16,0 0 8-16,0 0 2 0,0 0 0 0,0 0 0 15,0 0-12-15,0 0-3 0,-3-12 0 0,-4 6 0 16,0 6-13-16,0-6-8 0,0 0 8 0,0-5-8 15,3 2 0-15,1-3 0 0,-4 0 0 0,3 0 0 0,1-8 0 0,-1 8 0 16,0 0 0-16,1 1 0 0,-1-7 0 16,4 9 0-16,0-3 0 0,0 1 0 0,0-7 0 0,0 6-12 15,-3 3 12-15,3 3-12 0,3-5 12 0,-3 5 0 16,4 0 0-16,-4 0 0 0,3-6 0 16,1 6 0-16,3 1 0 0,-3-1 0 0,6 3 0 15,-3 3-10-15,4 0 10 0,3-6-10 0,-4 6 10 16,8 6-10-16,-4-6 10 0,0 3-10 0,-3 3 10 0,3-1 0 15,-3-5 0-15,3 6-8 0,0 0 8 0,-4 0-10 16,1 0 10-16,0 6-10 0,-1-6 10 0,1 5-13 16,-4 4 5-16,0-3 8 0,0 5 0 0,-4-5 0 15,1 3 0-15,3 3 0 0,-3-1 0 0,-1 1 0 16,1 8 0-16,-1-14 0 0,1 6 0 0,-4-7 0 16,3 10 10-16,1-3-10 0,-4-7 0 0,3 4 0 0,-3 3 0 15,4-6 0-15,-4-1 0 0,0 1 8 0,3-3-8 0,-3-9 0 16,0 0 0-16,0 6 0 0,0-6 0 0,0 0 0 15,0 0 0-15,0 0 0 0,0 0 0 0,0 0 0 32,0 0-32-32,0 0-8 0,0 0 0 0,0 0-1 0,0 0 13 0,0 0 4 0,0 0 0 15,0 0 0 1,0 0-79-16,0 0-15 0,0 0-3 0,0 0-480 0,4-6-96 0</inkml:trace>
  <inkml:trace contextRef="#ctx0" brushRef="#br0" timeOffset="4902.765">15547 1675 1177 0,'0'0'25'0,"0"0"6"0,0 0 1 0,0 0 2 0,0 0-34 0,0 0 0 0,0 0 0 0,0 0 0 15,0 0 62-15,0 0 6 0,0 0 0 0,-7 0 1 16,0-3-6-16,0-3-2 0,3 0 0 0,-3 0 0 16,0 1-9-16,0-7-1 0,0 6-1 0,0 0 0 15,0 0 5-15,0 0 1 0,0 3 0 0,0-3 0 16,0 6-39-16,-4-5-7 0,0-1-2 0,1 6 0 15,-4 0 8-15,0-6 2 0,0 6 0 0,-1 6 0 16,1-6-6-16,0 0-2 0,0 0 0 0,0 0 0 16,0 6 0-16,3-6 0 0,-3 5 0 0,4 1 0 0,-1-3-10 15,4 3 0-15,-4 6 0 0,1 0 0 0,3-6 0 16,0 5-9-16,0-5 9 0,0 3 0 0,0 3 0 16,3-6-8-16,-3 5 8 0,3-5 0 0,1 6 0 15,-1-6 0-15,1 0-8 0,-1 9 8 16,4-10 0-16,0 1 0 0,0-6-8 0,0 6 8 15,0 0 0-15,0 6-8 0,4-6 8 0,-4-6 0 0,0 0-9 0,3 6 9 16,4-1 0-16,0 4-9 0,-3-3 9 0,3 6 0 16,0 0-9-16,-3-6 9 0,3-1 0 0,0 4 0 15,3 3 0-15,-3-6 0 0,4 0 0 0,-4 0 0 16,0 0 0-16,0-1 0 0,0-5 12 0,0 6 3 16,0 0 1-16,0-6 0 0,4-6 16 0,-4 6 3 15,0-6 1-15,0 6 0 0,4-5 7 0,-4-1 1 0,3-6 1 16,1 0 0-16,0 3-24 0,-1-2-5 0,-3 5 0 0,0-12-1 15,0 6 2-15,0-8 1 0,0-4 0 16,0 1 0-16,-3 2 19 0,3-2 4 16,-3-10 1-16,-1-2 0 0,1 8-26 0,-1-8-6 15,-3-3-1-15,0-3 0 0,-3 3 0 0,3 5 0 0,-4-2 0 16,1-3 0-16,-1 2-9 0,0 4 0 0,-3-3 0 16,-3 3 8-16,3 2-8 0,-4 4 8 0,1-4-8 0,-1 4 8 15,-3 2 4-15,3-2 0 0,1 2 0 0,-1 7 0 16,1-1-12-16,3-3 0 0,0 10 0 0,-1-7 0 15,1 3 0-15,4 4 0 0,-4-1 0 0,3 0 0 16,4 6 0-16,0 0-9 0,0 6 9 0,0 0 0 16,0-6-9-16,0 6 9 0,0-5 0 0,0 5-9 15,0 0 0-15,0 0 0 0,0 0 0 0,0 0 0 16,7 0-8-16,0 0-2 0,-7 0 0 0,7 0 0 16,1 5 7-16,-1 7 2 0,3 0 0 0,-3 0 0 15,0 5-17-15,0 4-3 16,4 2-1-16,-1 4 0 0,1-4 31 0,-4 7 0 0,4-4 0 15,-4 4 0-15,3 2 0 0,-3-3 0 0,0 4 0 0,0-4 0 16,1-2 0-16,-1 8 0 0,3-3 0 0,1-2 0 0,-1 2 0 16,1-3 0-16,0 4 0 0,-4 2 0 0,3-3 0 0,-3-8 0 15,0 2 0-15,0-2 0 0,-3 8 8 0,-1-8-8 16,4-1 0-16,-3 10 0 0,0-10 0 0,-1-2 8 16,-3-4-8-16,4 1 0 0,-4 5 8 0,3-2-8 15,-3-3 0-15,4-1 0 0,-4-2 8 0,3 3-8 0,-3-1 0 16,4-5 0-16,-4 3 0 0,3-4 0 0,1 1 0 15,-4-6 0-15,3 12 0 0,-3-12-16 16,0 2 4-16,4-2 0 0,-4 6 12 0,3 0 16 0,1-6-3 16,-4 0-1-16,3 5-12 0,1-2 0 0,-4 3 8 0,3 0-8 15,-3-1 0-15,0-5 0 0,0 3 0 0,4 3 0 16,-4 0 0-16,0-6 0 0,0 5 0 0,0-5 0 16,0-6 0-16,0 0 0 0,0 0 0 0,0 0 0 15,0 0-11-15,0 0-5 0,0 0 0 0,0 0-1 31,0 0-30-31,0 0-5 0,0 0-2 0,7-6 0 0,0 0-22 16,-3 1-5-16,3-7-1 0,0 6 0 0,0-9-132 0,0 3-26 16,0 1-6-16</inkml:trace>
  <inkml:trace contextRef="#ctx0" brushRef="#br0" timeOffset="5542.553">15716 1778 1170 0,'0'0'25'0,"0"0"6"0,0 0 1 0,0 0 1 0,0 0-33 0,0 0 0 16,0 0 0-16,0 0 0 0,0 0 103 0,0 0 13 0,0 0 4 0,0 0 0 15,0 0-43-15,0 0-8 0,0 0-1 0,0 0-1 16,-3 12-23-16,3-12-4 0,3 6 0 0,1-3-1 15,-1 8-9-15,1-5-2 0,-4 6 0 0,3 0 0 16,1-6-4-16,3 5-2 0,-7-2 0 0,3 3 0 16,1 0 8-16,3-6 2 0,-3 5 0 0,-1 1 0 15,1-9-13-15,-1 9-3 0,-3-6 0 0,4-1 0 16,-4-5 5-16,0 0 1 0,0 0 0 0,0 0 0 16,3 6 4-16,-3-6 1 0,0 0 0 0,0 0 0 15,0 0-8-15,0 0-2 0,0 0 0 0,0 0 0 16,0 0 11-16,0 0 1 0,0 0 1 0,0 0 0 15,0 0-6-15,0 0-2 0,-3 0 0 0,-1-6 0 16,1 1-6-16,-1-7-2 0,1 3 0 0,-1-3 0 16,-3 1 0-16,3-1 0 0,1-9 0 0,-4 9 0 15,0 7-6-15,3-13-8 0,-3 6 11 0,0-5-11 16,4 2 8-16,-4-3-8 0,3 6 0 0,-3 1 0 16,3-10 0-16,1 9 0 0,-1 1 0 0,4-7 0 0,0 3 0 15,0 3 0-15,0 1 0 0,0-1 0 0,4 0-10 0,-1 3 10 16,1-8-10-16,0 5 10 0,-1 0 0 0,-3-5 0 15,4 2 0-15,-1 3 0 0,1 0-8 0,-1-5 8 16,1 2 0-16,-1 3-9 0,1-5 9 0,-1 5-13 16,1 0 5-16,3 3 8 0,0-2-16 0,0 5 4 15,0 0 0-15,0 0 1 0,0 0-3 0,4 6-1 16,-4-6 0-16,3 6 0 0,1 0 6 0,0-6 1 0,-1 6 0 16,1 6 0-16,-1-6-1 0,1 0 0 15,-1 0 0-15,1 0 0 0,0 6 9 0,-1-6-12 0,-3 0 12 16,0 6-12-16,0-6-3 0,0 6-1 0,0-6 0 15,-3 0 0-15,0 6-4 0,-4-6-2 16,0 0 0-16,0 0 0 16,3 0-34-16,-3 0-6 0,0 0-2 0,0 0 0 15,4-6-82-15,-4 0-17 0,0 0-3 0,-4 0-409 0,4 0-81 0</inkml:trace>
  <inkml:trace contextRef="#ctx0" brushRef="#br0" timeOffset="23263.154">2533 1025 806 0,'0'0'17'0,"0"0"4"0,0 0 1 0,0 0 2 0,-4 6-24 0,4 6 0 0,0-12 0 0,0 6 0 16,0-6 48-16,0 0 6 0,0 0 1 0,0 0 0 16,0 0-7-16,0 0-2 0,0 0 0 0,0 0 0 15,0 0-11-15,0 0-3 0,-7-6 0 0,7 6 0 16,0 0-20-16,-3 0-12 0,-1-6 12 0,1-6-12 0,3 12 13 16,0 0-4-16,-7 0-1 0,7 0 0 0,0 0-8 15,0 0 0-15,0 0 0 0,-4 12 0 16,4 0 0-16,0 3 0 0,0-4-9 0,0 13 9 15,4 2 0-15,-4 4 0 0,7 2 0 0,-7-3 9 0,3 4 7 16,1 8 0-16,-4-3 1 0,0 6 0 0,0-3 23 16,0-2 5-16,0 5 1 0,3-9 0 0,-3 3 12 0,0-3 2 15,0-2 1-15,0-4 0 0,0 4-13 0,-3-10-2 16,3-2-1-16,-4-4 0 0,4-5-13 0,0 0-4 16,0-6 0-16,0-6 0 0,0 0 7 0,0 0 1 15,-10 0 0-15,6-12 0 0,-3 0-21 0,4-5-4 16,-4-4-1-16,-1 3 0 0,1-5-10 15,4-4 0-15,-1-2 0 0,1 8-11 0,-1-14 2 16,1 6 0-16,3 2 0 0,-4-2 0 0,4 2-3 0,-3-2-1 16,3 8 0-16,0-8 0 0,0 3 3 0,0 8 1 15,0-12 0-15,3 10 0 0,-3-4 0 0,4 1 0 16,-4 8 0-16,0-8 0 0,0 5 9 0,0-3-10 16,0 10 10-16,0-7-10 0,0-3 10 0,-4 4 8 0,4-1-8 15,-3 1 11-15,6 2-11 0,-3 3 0 0,-3-6 0 0,3 7 0 16,-4-1 0-16,4 3 0 0,0-3 0 0,0 6 0 15,0 6 0-15,0 0 0 0,0 0 0 0,0 0 0 16,0 0 0-16,0 0 0 0,7 0 8 0,-3 6-8 16,6 9 0-16,-3-3 0 0,-3 0 0 0,7 11 0 15,-4-8 0-15,0 8 0 0,7 1 0 0,-7-4 0 16,3 10 0-16,5 2 0 0,-8 3 0 0,7-2 0 16,0 8 0-16,0-3 8 0,0-3-8 0,0 4 8 15,7 5-8-15,-3-9 0 0,-4 3 0 0,4 0 0 16,-1-8 0-16,-3 2 0 0,8 3 0 0,-1-8 0 0,-4 2 0 15,1 4 8-15,3-10-8 0,-3-5 0 16,3 2 0-16,-3-2 0 0,3 0 0 0,0-1 0 0,-7-2 0 0,4 3 0 16,-4-7 0-16,0-5 0 0,0 6 8 0,4-3-8 15,-8-3 0-15,4 0 8 0,-3 5-8 16,-7-11 0-16,6 6 9 0,1 0-9 0,-4-6 8 0,0 6-8 16,0-6 8-16,0 0-8 0,-4-6 0 0,1 0 9 15,0 0-9-15,-1 0 0 0,-3-5 15 0,0-16-4 16,4 10-1-16,-4-16 0 0,3 4-10 0,-3 0 12 15,4-10-12-15,-4 1 12 0,0-3-12 0,0-3 0 16,0 0 0-16,-4-3 0 0,8 3 0 0,-4-6 8 0,-4 11-8 16,4-11 0-16,0 9 0 0,-3-3 8 0,3 3-8 15,-4 3 0-15,1 0 0 0,-1 8 0 0,0-2 0 16,1 2 0-16,-1 10 0 0,-3 2 0 0,4 1 0 16,-1-1 0-16,4 3-8 0,-3 9-1 0,3 0 0 15,-4 1 0 1,4 5-19-16,0 0-4 0,0 0-1 0,0 0 0 15,0 0-31-15,0 0-7 0,0 0-1 0,0 0 0 16,0 5-32-16,0-5-6 0,0 0-2 0,0 6-352 0,4 0-70 0</inkml:trace>
  <inkml:trace contextRef="#ctx0" brushRef="#br0" timeOffset="23883.088">3408 1610 858 0,'0'0'24'0,"-4"9"6"0,1-3-30 0,-4 0 0 0,3 6 0 16,1-6 0-16,-4-1 77 0,0 1 10 0,3 6 1 0,-3-9 1 16,7-3-6-16,-4 6-2 0,1 0 0 15,-4 6 0-15,3-12-41 0,-3 5-9 0,7-5-2 0,-3 12 0 16,3-12-16-16,-4 6-3 0,4 0-1 0,-3 9 0 16,-1-9-1-16,4 5-8 0,0 1 12 0,4 0-4 15,-4 0-8-15,3-7 0 0,1 4 0 0,-4 3 0 16,3 0 23-16,1 0 2 0,3-1 1 0,-4-5 0 15,4 3 6-15,1 3 2 0,-5-6 0 0,4 0 0 16,4-1-3-16,-4 1-1 0,0-6 0 0,3 0 0 16,1 0-18-16,-8 0-3 0,8 0-1 0,0-6 0 15,-1 1-8-15,-3-1 10 0,4-6-10 0,3 0 10 16,-3 3-2-16,3-2-8 0,0-1 12 0,-4 0-4 16,-3 0-8-16,4 1 10 0,0-10-10 0,-1 9 10 15,1-5-10-15,-4 2 0 0,-4 3 9 0,4 0-9 16,-3 1 8-16,-1-1-8 0,1 0 8 0,-4 3-8 0,-4 3 0 15,1-5 0-15,-1 5 0 0,-3-6 8 16,0 6-32 0,0 6-7-16,-3-6-1 0,-1 6 0 0,-3-6-8 0,3 3-3 15,-3 3 0-15,-3 3 0 0,-1 3 43 0,4 0 0 0,-4 0 0 0,1 0 11 0,2 0-11 16,1 5 0-16,0-5 0 0,4 0 0 0,-8 3 0 0,11 3 0 16,-4 0 0-16,4-1-11 0,0-5 11 0,4 6 0 15,-1-6 0-15,1 3 0 0,3-3-9 0,0-6 0 16,3 5 0-16,1 1 0 15,3 0-26-15,3-6-5 0,-3 0 0 0,4 0-454 16,7-6-90-16</inkml:trace>
  <inkml:trace contextRef="#ctx0" brushRef="#br0" timeOffset="24519.55">3958 1660 1177 0,'0'0'25'0,"0"0"6"0,0 0 1 0,-7-6 2 0,0 1-34 0,4 5 0 0,-5-6 0 0,1 6 0 0,0-6 92 15,7 0 11-15,-7 6 2 0,0-6 1 16,-3 0-48-16,-1 6-10 0,4 0-1 0,0-6-1 0,0 3-22 15,0-3-4-15,-4 6 0 0,8-5-1 16,3 5-8-16,-7-6-2 0,3 0 0 0,4 6 0 0,0 0-9 0,0 0 0 16,0 0 0-16,-3 0 0 0,3 0-12 0,-7 6 1 15,7-6 1-15,-7 11 0 0,3-5-1 0,0-3 0 16,1 9 0-16,3-6 0 0,-4 6 11 0,4-1 0 16,-3 1 0-16,3-3-8 0,3-3 19 0,-3 6 4 15,0-1 1-15,4-5 0 0,-4 0-6 0,0-6-1 16,3 6 0-16,-3-6 0 0,0 0 14 0,0 0 2 15,4 6 1-15,-4-6 0 0,7 6-3 0,0-6-1 16,-3 0 0-16,3-6 0 0,0 6-8 0,-7 0-2 16,3 0 0-16,4 0 0 0,0 0-12 0,0 0 9 15,1 0-9-15,-1 0 8 0,7 0-8 0,-7 0 0 16,3 0 0-16,-3 0-11 0,7 6 11 0,-3-6 0 16,0 9 0-16,-1-9 0 0,4 6 0 0,0-1 0 0,-3 1 0 15,7 0 0-15,-8 0 0 0,1 0 0 0,-4 0 0 0,3 0 0 16,-2-6 0-16,2 6 0 0,-3-3 0 0,0-1 0 15,0 1 0-15,-3 3 0 0,-1-6 0 0,1 6 8 16,-4-6-8-16,3 6 9 0,-3 0-9 0,0 6 10 16,0-6-10-16,0-1 10 0,-3 1-10 0,-4 0 10 15,3 3-10-15,1 3 10 0,-4-6-10 0,0 0 10 16,0-1-10-16,-4 1 10 0,4 0-10 0,-4-6 10 16,8 6-10-16,-8-6 8 0,-3 0-8 0,-4 3 8 15,8-3-8-15,-1-3 10 0,1 3-10 0,-4-6 10 16,0 6-10-16,3-6 0 0,0 0 0 0,1 6 0 15,3-5-11-15,0-1-4 0,-7 6-1 0,7 0 0 16,7 0-42-16,0 0-9 16,0 0-1-16,0 0-512 0,0 0-103 0</inkml:trace>
  <inkml:trace contextRef="#ctx0" brushRef="#br0" timeOffset="25448.771">5648 1625 1213 0,'0'0'26'0,"0"0"6"0,0 0 0 0,-11 0 4 0,4 0-36 0,-3-6 0 16,3 6 0-16,-4 0 0 0,4-6 44 0,-4 3 1 16,-3 3 1-16,0-6 0 0,4 1-6 0,-1 5-2 0,-3-6 0 15,-4 6 0-15,4 0-11 0,0 0-3 0,0 0 0 0,0 0 0 16,0 6-7-16,0-1-1 0,3 1-1 0,1 3 0 16,-8-3-3-16,7 0-1 15,-3 12 0-15,4-13 0 0,-1 13-11 0,-3-3 0 0,7 2-12 0,-4 1 12 16,4 3 0-16,0-10 0 0,4 1 0 15,-4 0 0-15,3 0 9 0,0-1 10 0,-3 4 1 0,7-3 1 16,-3 6-8-16,3-13-1 0,0 1-1 0,0 0 0 16,3 3-1-16,4-3 0 0,-3 0 0 0,7-6 0 15,-4 0-10-15,3 0 0 0,4 0 9 0,4 0-9 16,-4-6 8-16,4 0-8 0,-1-3 8 0,8 3-8 16,-4 0 8-16,0 1-8 0,1-1 10 0,-5-6-10 15,1 6 9-15,3-6-9 0,-7 1 8 0,0 2-8 16,-3-9 9-16,3 6-9 0,-7 1 10 0,4-4-10 15,-4 3 12-15,-4 6-4 0,1-6-8 0,-1 7 12 0,-3-7-3 16,0 6-1-16,0-3 0 0,-3 9 0 16,3 0 5-16,0-6 1 0,0 6 0 0,0 0 0 0,-7-6 3 15,7 6 1-15,0 0 0 0,-7 6 0 16,0-6-8-16,-1 6-2 0,5 3 0 0,-4-3 0 0,3 6-8 0,4-7 0 16,0-5 0-16,-3 12 8 0,-1-6-8 0,4 6 0 15,-3 3 0-15,3-4 0 0,0 1 0 16,0 0 0-16,3 0 0 0,-3-9 0 0,0-3 0 0,4 11 0 15,-4 1 0-15,3 0 0 0,1 0 0 0,3-1 0 16,0-2 0-16,-3 3 0 0,3 0 0 0,0-6 0 16,3-1 0-16,-3 1 0 0,4 0-14 0,-1-6 2 15,1 6 0-15,0-6 0 16,-1 0-96-16,4 0-18 0,4 0-4 16,-4 0-653-16</inkml:trace>
  <inkml:trace contextRef="#ctx0" brushRef="#br0" timeOffset="26304.088">5867 1681 1022 0,'0'0'22'0,"0"0"5"0,0 0 1 0,0 0 1 0,0 0-29 0,-4 6 0 0,4-6 0 0,0 0 0 15,-7 12 85-15,4-7 11 0,3-5 3 0,0 6 0 0,0-6-30 0,-4 6-5 16,1 0-2-16,3 6 0 0,0-3-36 0,0-3-7 16,0-6-2-16,3 11 0 0,1-5 4 0,-4 6 1 15,3 0 0-15,-3-6 0 0,4-1 5 0,-1 4 1 16,-3-9 0-16,4 12 0 0,-1-6-4 0,-3 6-1 15,0-1 0-15,0-5 0 0,0 0-9 16,4 3-2-16,-4-9 0 0,0 6 0 0,0-6 0 16,0 0-1-16,0 0 0 0,0 0 0 0,0 0-1 0,0 0 0 15,0 0 0-15,0 0 0 0,3-6 6 0,-3-6 0 16,4 3 1-16,-4 4 0 0,0 5-2 0,0-6-1 0,3-6 0 16,-3 0 0-16,0-3-5 0,0 10-1 0,0-7 0 0,0 0 0 15,0 6 0-15,0-6 0 0,4 7 0 0,-4-1 0 16,0-3-8-16,3 3 0 0,-3-6 0 0,7 6 8 15,-3 6-8-15,0-6 0 0,-1 1 0 0,1 5 0 16,-4-6 0-16,7 0-9 0,0 6 9 0,0 0 0 16,0 0-11-16,0 0 11 0,3 0-10 0,-3 6 10 15,1 0 0-15,2-6 0 0,-3 5-8 0,0 1 8 16,0-6 0-16,0 6 0 0,4 0 0 0,-4 0 0 16,-4 0 16-16,1 3 2 0,0 2 1 0,-1-5 0 15,-3 0-19-15,4 6-9 0,-4 0 1 0,0-6 0 16,3-1 8-16,1 4 0 0,-4-3 10 0,0 6-10 15,3-6 14-15,-3 0-3 0,0-6-1 0,0 0 0 16,0 0-10-16,0 0 0 0,0 6 0 0,0-6 0 16,0 0 0-16,0 0 0 0,0 0 0 0,0 0 0 15,4-6 0-15,-1-6 0 0,-3 12-9 0,4-12 9 16,-1 6 0-16,1-3 0 0,-1 4 10 0,1-7-2 16,-1 0-8-16,1 6 0 0,-1-11 0 0,5 11-8 15,-5-9 8-15,4 3 0 0,-3 0 0 0,-1 7 0 0,4-7 0 0,0 6-10 16,-3-3 10-16,3 9 0 0,3-6-12 0,-2 6 4 15,-5-6 8-15,4 6-13 16,0 0 5-16,0 0 8 0,0 0-13 0,4 0 5 0,3 6 8 0,-3-6 14 16,-1 6-3-16,1-3-1 0,-1 3-10 0,4 0-12 15,-3 6 2-15,-4-7 1 0,4 7 9 0,-1 0 0 16,1 3 0-16,-4-4 8 0,3 1-8 0,-3 0 9 0,1 6-9 0,-5-4 10 16,1 4-10-16,3 0 10 15,-7-4-10-15,7 10 10 0,-7-7-10 0,3 1 0 0,-3 3 0 16,4-10 0-16,-1 7 0 0,-3-3 8 0,4-4-8 15,-1 1 0-15,-3 0 0 0,7-6 0 0,-7-6 0 0,0 0 0 16,0 0 0-16,0 0 0 0,0 0 0 16,0 0 0-16,0 0-20 0,0 0 1 15,4-6 0-15,-1 0 0 16,1-6-123-16,-4 6-25 0,4-8-5 0,-1-4-629 0</inkml:trace>
  <inkml:trace contextRef="#ctx0" brushRef="#br0" timeOffset="26641.205">6481 1687 1072 0,'0'0'24'0,"3"12"4"0,-3-1 2 0,4 1 0 0,3 0-30 0,-4 3 0 16,4-4 0-16,-3 1 0 0,10 0 76 0,-7 0 8 15,0 2 3-15,-4-2 0 0,5 6-15 0,-1-7-4 0,0 1 0 0,0 9 0 16,0-9-35-16,3-1-7 16,-6 1-2-16,3 3 0 0,0-9-4 0,0 5 0 15,0-5-1-15,-3 6 0 0,-1-6-19 0,4 3 8 0,-3-6-8 0,-4-3 0 16,0 0-10-16,0 0-9 0,0 0-1 15,0 0-1 1,0 0-118-16,0-3-23 0,0-6-5 0,-4-3-1 0</inkml:trace>
  <inkml:trace contextRef="#ctx0" brushRef="#br0" timeOffset="26844.503">6512 1481 1418 0,'-7'9'31'0,"7"-9"6"0,-3 6 2 0,-1 5 1 0,1-5-32 0,3-6-8 0,0 0 0 0,-4 6 0 16,4-6 0-16,0 0 0 0,0 0 0 0,0 0-11 15,0 0-24-15,4-6-5 0,-1 0 0 0</inkml:trace>
  <inkml:trace contextRef="#ctx0" brushRef="#br0" timeOffset="27488.732">6893 1681 1609 0,'0'0'35'0,"0"0"7"0,0 0 2 0,0 0 2 0,0 0-37 16,-7-6-9-16,7 6 0 0,-7-3 0 0,-3-3 65 0,3 0 11 0,3 0 3 0,-3 1 0 15,3-1-50-15,-3 0-9 0,-3 0-3 0,3 6 0 16,7 0-17-16,-7-6 0 0,0 0 0 0,3 6 0 16,4 0 0-16,0 0 0 0,-7 0 0 0,7 0 0 15,-7 0 0-15,0 0-11 0,3 6 11 0,-3 0-13 16,0 0 5-16,4 6 8 0,-1-1-13 0,1-5 5 15,-1 3 8-15,1 3 0 0,-4 5 0 0,3-5-8 16,4 0 8-16,-3 3 0 0,3-4 8 0,-4 1-8 16,4 0 12-16,-4 0-1 0,4-6-1 0,0-3 0 15,0 8 8-15,4-5 2 0,-4 0 0 0,0-6 0 16,0 0-20-16,0 0 0 0,0 0 0 0,4 6 0 16,-4-6 15-16,7 0-4 0,-4 12-1 0,-3-12 0 0,7 0-10 15,0 0 8-15,0 0-8 0,-7 0 8 0,7 0-8 0,-7 0 0 16,7 0 0-16,-3-6 0 0,-4 6 0 15,7 0 0-15,-7 0 0 0,7 0 8 0,-7 0-8 0,7 0 0 16,-3 6 0-16,3-6 0 0,0 0 0 16,-7 0 8-16,0 0-8 0,0 0 0 0,7 0 10 15,0 0-10-15,3 6 12 0,-3-6-12 0,1 0 8 0,-1 0-8 16,0 0 0-16,0 0 0 0,3 5 9 0,1 1-9 16,-4-6 0-16,-4 0 9 0,5 3-9 0,-1 0 10 15,0 6-10-15,3-9 10 0,-6 6-10 0,3 0 10 16,0-6-10-16,-4 6 10 0,4 0-10 0,-3-1 10 15,-1 1-10-15,1 0 10 0,0 3-10 0,-1 3 12 0,-3-1-12 16,0-5 12-16,4 6-12 0,-4-6 0 0,0 6 9 0,0-3-9 16,-4 2 13-16,4-11-1 0,0 0-1 0,-3 6 0 15,-5 6-11-15,5 0 0 0,3-12 0 0,-11 0 0 16,4 6 0-16,-7 0 0 0,7-6 0 16,-3 0 0-1,-5 0-34-15,8 0 1 0,-7 0 0 0,4-6 0 16,3 0-23-16,-4 6-5 0,4-6-1 0,3-6-530 0,1 0-107 15</inkml:trace>
  <inkml:trace contextRef="#ctx0" brushRef="#br0" timeOffset="28060.972">7638 1675 810 0,'0'0'23'0,"0"0"5"0,0 0-28 0,0 0 0 0,0 0 0 0,0 0 0 16,-4 6 69-16,-3 0 9 0,0 6 2 0,3-7 0 0,1 1 9 0,-1 6 3 16,1-6 0-16,-1 0 0 0,4 9-23 0,-3-10-4 15,3 1-1-15,0 6 0 0,0-6-14 0,0 12-3 16,0-10-1-16,0 4 0 0,0 0-30 0,0 6-7 15,0-7-1-15,0-2 0 0,0 9-8 0,0-6 0 16,0-7 0-16,3 7 8 0,-3-6-8 0,4 9 0 16,-1-4 0-16,1-5 0 0,-1 6 0 15,1-6-16-15,0 0 4 0,-1 0 1 16,4-3-71-16,0 0-14 0,-3-3-4 0,6-3-596 16</inkml:trace>
  <inkml:trace contextRef="#ctx0" brushRef="#br0" timeOffset="28230.227">7602 1419 1278 0,'0'6'28'0,"-3"3"5"0,3 3 2 0,-4-6 1 0,4 5-28 0,0-5-8 0,-3 6 0 0,3-12-567 16</inkml:trace>
  <inkml:trace contextRef="#ctx0" brushRef="#br0" timeOffset="28698.742">7994 1772 1440 0,'0'0'40'0,"0"0"11"0,0 0-41 0,-4 6-10 0,4-6 0 0,0 0 0 0,0 0 28 0,0 0 4 16,0 0 1-16,-7 0 0 0,7 0 31 0,-7 0 7 16,-3 0 1-16,3-6 0 0,-4 0-37 0,4 0-7 0,-4 0-2 15,4 1 0-15,-3-1-18 0,3-3-8 16,-4 3 8-16,1 0-8 0,3 0 0 0,-4 0 0 15,0 0 0-15,4 1 0 0,-3 5-10 0,-1 0 10 0,1 0 0 16,2 0-9-16,8 0 9 0,-7 5 0 0,0 1-9 0,4 0 9 16,-4 0 0-16,3 6-11 0,4-3 11 15,0 2-8-15,0 1 8 0,0 0 0 0,0 0 0 0,0-3 0 16,0 2 0-16,0 7 0 0,4-6 10 16,-1-1-10-16,1 10 20 0,-1-3-1 0,1-7-1 0,-1 1 0 15,1-3 4-15,-1 9 1 0,1-7 0 0,3-5 0 16,-3 0-5-16,3 6-1 0,-4-6 0 0,4 0 0 15,0-3-7-15,4 2-2 0,-4-5 0 0,4 0 0 16,-1 0-8-16,4 0 8 0,-7 0-8 0,4-5 8 16,-1-1-8-16,5 3 0 0,-5-9 0 0,4 6 0 15,-3-6-28 1,-1 1-7-16,5-1-1 0,-5-3-1 0,4 3-132 0,-3 1-27 16,-1-13-4-16</inkml:trace>
  <inkml:trace contextRef="#ctx0" brushRef="#br0" timeOffset="28983.955">8181 1743 1184 0,'0'0'26'0,"0"0"6"0,0 0 0 0,0 0 1 0,0 0-33 15,0 0 0-15,-4 6 0 0,1-1 0 0,3 7 54 0,0-6 4 16,0 0 1-16,0-6 0 0,0 0 8 0,3 12 1 15,-3-3 1-15,0 2 0 0,0-5-25 0,4 6-4 0,-4 0-2 16,3-1 0-16,-3-2-17 0,4 3-3 0,-4-6-1 16,3 6 0-16,-3-6-17 0,4-1 10 0,0 1-10 0,-1 0 8 15,-3-6-8-15,0 0 0 0,4 6 0 0,-1 3 0 16,1-3 0-16,-4-6-14 0,0 0 3 0,0 0 1 31,7 0-40-31,-7 0-8 0,3 0-2 0,4 0 0 16,-3-15-107-16,-1 9-21 0,1-6-5 0,-4 1-1 0</inkml:trace>
  <inkml:trace contextRef="#ctx0" brushRef="#br0" timeOffset="29207.387">8082 1425 1591 0,'0'0'35'0,"0"0"7"0,-3 9 2 0,-1-3 0 0,1 0-35 0,3 0-9 0,0-6 0 0,0 0 0 0,0 0 36 0,0 0 4 15,0 0 2-15,0 0 0 0,0 0-24 0,0 0-5 16,0 0-1-16,0 0 0 16,0-6-44-16,3 0-8 0,1 0-3 0,-1-6-460 15,8 3-92-15</inkml:trace>
  <inkml:trace contextRef="#ctx0" brushRef="#br0" timeOffset="32365.581">9102 1710 89 0,'0'0'0'0,"0"0"0"0,0 0 0 0,0 0 0 0</inkml:trace>
  <inkml:trace contextRef="#ctx0" brushRef="#br0" timeOffset="33074.093">9066 1637 802 0,'0'0'22'0,"0"0"6"0,0 0-28 0,0 0 0 0,0 0 0 0,0 0 0 15,0 0 89-15,0 0 12 0,0 0 3 16,-7 0 0-16,7 0-16 0,-7-6-2 0,0 6-1 0,4-6 0 15,3 6-16-15,0 0-3 0,0 0-1 0,-7 0 0 16,3-6-21-16,4 6-5 0,-7 0-1 0,7 0 0 16,0 0-18-16,0 0-3 0,-3-9-1 0,3 9 0 15,-8 0-4-15,5 0-2 0,3 0 0 0,0 0 0 16,0 0-1-16,0 0 0 0,0 0 0 0,-7-6 0 0,7 6-9 16,-7 0 0-16,7 0 9 0,-7 6-9 15,0-6 0-15,3 0 0 0,-3 3 0 0,4 3 0 0,-4-6 0 16,3 6 0-16,-3 0 0 0,3-6 0 0,4 0 0 15,-7 6 0-15,4 6 0 0,-1-7 0 0,-3 7 0 16,4-6 0-16,3-6 0 0,-4 3 0 0,4 9-8 0,-3 0 8 16,3-7-8-16,0 1 8 0,3 6 0 0,-3-6-8 15,0 0 8-15,0-6 0 0,4 9 0 0,-4-3 0 16,0-1 0-16,0-5 0 0,0 0 0 0,0 0 0 16,0 0 0-16,0 6 0 0,3 0 0 0,-3-6 0 15,7 6 0-15,-7-6 8 0,0 0-8 0,0 0 9 16,4 6-9-16,-1 0 10 0,-3-6-10 0,0 0 0 0,7 6 0 15,-3 0 8-15,3-6-8 0,-7 0 0 16,0 0 0-16,4 3 0 0,6-1 0 0,-6 1 8 0,-4-3-8 16,7 6 8-16,-4-6-8 0,1 0 0 0,3 0 0 15,-4 0 0-15,4 0 0 0,-7 0 15 0,4 0-4 0,3 0-1 16,-3 0-2-16,-1 0 0 0,4 0 0 0,-3 0 0 16,-1-6-8-16,1 6 8 0,-4 0-8 0,7 0 8 15,0 6-8-15,-4-6 0 0,-3 0 0 0,7 6 0 16,-3 0 0-16,3 0 0 0,0-6 0 0,-3 12 0 15,3-12 0-15,0 6 0 0,-4-1 0 0,1 1 0 16,3 0 0-16,-4 3 0 0,4 3 8 0,-3-6-8 16,-1 5 0-16,1-5 0 0,3 0 0 0,-3 3 0 15,-1 3 0-15,1-1 0 0,-4-5 0 0,0 6 0 0,3-6 8 16,1 6-8-16,-4-12 0 0,0 0 8 16,-4 6 2-16,4 2 0 0,0-8 0 0,-7 6 0 0,4 0 4 15,-5 0 1-15,8-6 0 0,-7 6 0 0,-3 0 0 16,3-6 0-16,-4 6 0 0,1-6 0 0,-1-6-1 15,0 6 0-15,4 0 0 0,-3 0 0 16,-1-6-3-16,1 6-1 0,-1 0 0 0,-3-6 0 0,3 6-10 0,-3-6 0 16,4 6-10-16,-1-6 10 0,-3 6-17 0,3 0 2 15,4-6 1-15,0 6 0 16,0 0-18-16,0 0-4 0,7 0-1 0,-3 0 0 16,3 0-95-16,-7 0-20 0,0 0-3 0,3-8-626 0</inkml:trace>
  <inkml:trace contextRef="#ctx0" brushRef="#br0" timeOffset="33817.311">9320 1816 1677 0,'0'0'36'0,"-10"0"8"0,3 0 2 0,7 0 2 0,-11 0-38 0,4 0-10 0,0 0 0 0,7 0 0 0,-11 0 43 0,4-6 6 15,0 6 2-15,0 0 0 0,7 0-11 0,-7-6-1 16,0 3-1-16,7 3 0 0,0 0-21 0,0 0-4 0,-7 0-1 16,7 0 0-16,0 0-12 0,-7 0 0 0,-3 9 0 0,10-9 0 15,-8 0 0-15,1 0 0 0,0 6-9 16,4 0 9-16,-1 0-8 0,1 6 8 0,-1-1 0 0,1-2-9 15,-1 3 9-15,1 6 0 0,3-7 0 0,0 1 0 16,3-3 0-16,1 9 0 16,-1-7 0-16,4 1 0 0,-3 0 0 0,3-3 0 0,3 2 0 15,-2-5 0-15,6 0 8 0,-4 0 3 0,1 0 1 0,3 0 0 16,-4 0-12-16,5 0 8 0,-1-6-8 0,-4 6 8 16,4-6-8-16,-3 0 0 0,3 0 0 0,-7 0 0 15,4 0 12-15,-1-6 1 0,-3 6 0 0,0-6 0 16,0 0 9-16,-3-6 2 0,3 0 0 0,-3 1 0 15,-4-10-4-15,0 9 0 0,0 0 0 16,0-5 0-16,-4 2-11 0,4 3-9 0,-3 1 12 0,-1-7-12 16,0 6 8-16,4 3-8 0,-3 4 0 0,3-1 0 15,0 6 0-15,0 0 0 0,-4-6 0 0,4 6 0 16,0 0 0-16,0 0-9 0,0 0 9 0,0 12-12 16,0-7 3-16,0 4 0 0,4 3 0 0,-1 6 0 15,1-7 9-15,0 1 0 0,-1 9-9 0,1-10 9 0,-1 1 0 16,1 6 0-16,-1-6-9 0,1 2 9 15,-1-2 0-15,1 6 0 0,-1-6 0 0,4-4 0 16,-3 4 0-16,-1 0 0 0,4-6 0 0,-3 0 0 0,0-1 0 0,3 1 0 16,3 0 0-16,-3-6 0 15,4 3-18-15,-4-3 3 0,3 0 1 0,5 0 0 16,-1 0-134-16,-4-3-28 0,4-3-4 0,0 6-603 16</inkml:trace>
  <inkml:trace contextRef="#ctx0" brushRef="#br0" timeOffset="34419.933">9701 1860 1624 0,'0'0'46'0,"0"0"10"0,0 0-45 0,0 0-11 0,0 0 0 0,0 0 0 16,-10 0 66-16,3 0 11 0,7 0 3 0,-7 0 0 16,-4 0-16-16,4 3-4 0,7-3 0 0,0 0 0 15,0 0-35-15,0 0-7 0,0 0-2 0,-7 3 0 16,7-3-6-16,0 0-2 0,0 0 0 0,0 0 0 16,-7 6-8-16,7-6 0 0,-4 12 0 0,4-12 0 15,-3 6 0-15,3-6 0 0,0 11 0 0,3-5 0 0,-3 6 0 0,4-9 0 16,-1 9 0-16,1-6 0 0,3 5 0 0,0-5 12 15,-3 0-12-15,3 6 12 0,0-3-12 0,-4 2 0 16,1-5-12-16,-1 0 12 0,4 6-11 16,-3 0 11-16,3-6-8 0,4 0 8 0,-4 2 27 15,0 4 10-15,-4-6 3 0,1 0 0 0,-4-6-10 0,3 6-2 16,-3-6 0-16,0 0 0 0,0 0-9 0,0 0-3 16,0 0 0-16,0 0 0 0,0 0 7 0,0 0 1 15,0 0 0-15,0 0 0 0,0 0 0 0,4 0 0 16,3-6 0-16,-4 6 0 0,1 0-7 0,-1-6-1 15,1 0 0-15,-4 0 0 0,3-6 4 0,1 4 0 16,0 2 0-16,-4 0 0 0,3-6-7 0,-3 0-1 16,4 1 0-16,-4 2 0 0,0-15-12 0,3 12 9 0,-3-11-9 15,0 8 8-15,4-2-8 0,-1-1 0 0,-3 3 0 0,4 4 8 16,-4-1-8-16,0 0 0 0,0 0 0 0,3-2 0 16,-3 2-13-16,0 0-5 0,4 0-1 0,-4 6 0 31,3-5-29-31,1 2-5 0,-4 3-2 0,0 0 0 15,3 0 0-15,1-6 0 0,-1 7 0 0,1-7 0 0,3 6 6 16,-4 0 1-16,1-3 0 0,0 3 0 16,3 0 1-16,-4-5 1 0,4 5 0 0,-3-6 0 15,3 6-28-15,0-3-6 0,-4 3 0 0,4 1-467 0,0-1-93 0</inkml:trace>
  <inkml:trace contextRef="#ctx0" brushRef="#br0" timeOffset="35043.557">9987 1796 1148 0,'0'0'25'0,"0"0"6"0,0 0 1 0,-7 0 0 0,0 0-32 0,0 3 0 16,7-3 0-16,0 0 0 0,-7 2 57 0,7-2 6 15,-7 0 1-15,7 0 0 0,0 0 4 0,-4 9 2 0,-3-9 0 16,7 0 0-16,0 0-14 0,0 0-2 0,0 0-1 0,0 0 0 16,0 0-14-16,0 0-3 0,0 0-1 0,0 0 0 15,0 0-1-15,0 0 0 0,0 0 0 0,0 0 0 16,0 0-8-16,0 0-2 0,0 0 0 0,0 0 0 16,7 6-24-16,-3 0 0 0,6-6 0 0,-2 6-11 15,2-6 26-15,1 0 5 0,-1 0 0 0,1 0 1 16,-4-6-12-16,3 6-9 0,-2-6 12 15,2 6-12-15,-3 0 13 0,0-6-4 0,0 0-1 0,0 1 0 16,-3 2 0-16,-1-9 0 0,1 0 0 0,-1 6 0 16,1-6 0-16,-4 7 0 0,3-1 0 0,-3-3 0 15,-3 3-8-15,-1 0-14 0,4 6 3 0,-3-6 1 16,-4 0 10-16,0 0-13 0,7 6 5 0,-7 0 8 16,-4 0 0-16,1 0 0 0,-1 6 0 0,0-6 0 15,1 6 0-15,-4-6 0 0,3 6 0 0,-3 0 0 16,0-6 0-16,3 6 0 0,-3 3 0 0,7-9 8 0,-3 6 5 15,3-1 1-15,-1 1 0 0,1 0 0 0,4 0-14 16,-1 0 0-16,-3 6 0 0,7-3 0 0,-3-4 0 16,3 7-10-16,-4-6 2 0,4 12 0 0,4-7-4 15,-1 1 0-15,1 9 0 0,3-4 0 0,0-5 12 0,0 9 0 16,0-4 0-16,0-5 0 0,4 6 0 0,-1-4 0 16,-3-2 0-16,4 0 0 0,3 0 0 0,-3 0 0 15,3 2 0-15,-4-8 0 16,4 6-8-16,1 0 0 0,-1-7 0 0,0 7 0 0,0-6 19 0,0 3 4 15,0-3 1-15,-3 0 0 0,-1 0-16 0,4-6-10 16,-3 0 2-16,0-6 0 16,-1 6-61-16,1 0-12 0,-1-6-3 0,1 0 0 15,-1-6-163-15,-2 3-33 0,6-8-6 0,-4-1-2 0</inkml:trace>
  <inkml:trace contextRef="#ctx0" brushRef="#br0" timeOffset="35850.406">10245 1846 1335 0,'0'0'29'0,"0"0"7"0,0 0 0 0,0 0 2 0,0 0-30 0,0 0-8 0,0 0 0 0,0 0 0 15,3 11 77-15,1-5 15 0,-4 3 2 0,3 3 1 16,1 0-27-16,-4-1-4 0,3 1-2 0,1 3 0 15,-1-4-30-15,1 1-5 0,-1 0-2 0,-3 3 0 16,4 2-5-16,-1-5 0 0,5 6-1 0,-8-4 0 16,7 4-5-16,-7-6-1 0,3-6 0 0,1 5 0 15,-4-11-13-15,0 0 11 0,0 0-11 0,0 0 10 16,0 0 7-16,0 0 2 0,0 0 0 0,0 0 0 16,0-5 17-16,3-7 3 0,-3 0 1 0,0 0 0 15,0 4-21-15,0-4-4 0,0 0-1 0,0 0 0 16,0 0-14-16,-3-2 9 0,3-4-9 0,-4 6 8 15,4 1-8-15,-3-7 0 0,-1 3 9 0,4 9-9 16,0-5 0-16,0-1 0 0,0 0 0 0,0 3 0 0,0 9 0 16,4-6 0-16,-1 1 0 0,1-1 0 0,-1-6 0 15,-3 12-10-15,0 0 10 0,4 0 0 0,3-6-9 0,3 0 9 16,-3 6 0-16,4-6-9 0,0 0 9 0,-1 1 0 16,1 2-9-16,-1-3 9 0,1 0 0 0,-1 0 0 15,-2 0 0-15,2 6 0 0,-3 0-12 0,4 6 12 16,-4 6-12-16,3-12 12 0,1 6-16 0,-4 2 4 15,-3 4 0-15,6 6 1 0,-3 5 11 0,0-8-12 16,0 14 12-16,0-11-12 0,-3 8 12 0,3-2 0 16,0 2-9-16,-3-2 9 0,-1 0 0 0,4-4 0 15,-3 4 0-15,3-7 0 0,0 4 0 0,-4-4 0 0,4-5 0 16,0 0 0-16,4 3 0 0,-4-9 0 0,4-1 0 0,-4-5 0 16,-7 0 0-16,7 0 0 0,3-5 8 0,-3 5-8 31,4-12-89-31,-8 3-20 0,1-3-4 0,0 0-789 0</inkml:trace>
  <inkml:trace contextRef="#ctx0" brushRef="#br0" timeOffset="36419.226">10541 1305 1004 0,'0'0'22'0,"0"0"5"0,0 0 1 0,-7 0 0 0,0-3-28 0,0 0 0 16,3 0 0-16,-3-9 0 0,4 6 79 0,-4-6 10 15,3 1 3-15,1 5 0 0,3-3-41 0,-4 3-8 16,4 0-2-16,0 0 0 0,0 0-10 0,0 6-3 16,0 0 0-16,0-5 0 0,0 5-28 0,0 0 0 0,0-6 0 15,0 6 0-15,0 0 19 0,0 0 4 0,0 0 1 0,0 0 0 16,0 0 10-16,7 6 2 0,0-1 1 0,0 1 0 16,-3 6-9-16,3-3-3 0,0 9 0 0,0-7 0 15,0 7 18-15,0-6 3 16,4 8 1-16,-4-8 0 0,3 6-22 0,1 2-4 15,-1 4-1-15,1-1 0 0,0 4-3 0,-1-4-1 0,1 4 0 0,3 8 0 16,-4-3-7-16,1-2-1 0,0 2-8 0,-1 3 12 16,1-2-12-16,-1-4 8 0,1 9-8 0,-4-8 0 15,4 2 12-15,-4-3-3 0,-4 10-1 0,4-16 0 16,0 9 4-16,-3-2 1 0,3-4 0 0,-4 4 0 16,4-4-13-16,-3-2 9 0,3-1-9 0,-3-2 8 15,-1-4-8-15,1-5 0 0,-1 6 0 0,1-3 0 16,-4-4 8-16,3-5-8 0,1 6 0 0,-4-12 8 15,0 0-8-15,0 0 0 0,0 0 0 0,0 0-11 16,0 0-17-16,0 0-3 0,0 0-1 0,0 0 0 16,0 0-13-16,0-12-3 0,3 6-1 0,-6-5 0 15,3 5-156 1,-4-9-31-16,4-3-7 0</inkml:trace>
  <inkml:trace contextRef="#ctx0" brushRef="#br0" timeOffset="36744.761">10449 1575 1732 0,'0'0'49'0,"0"0"11"0,-7 6-48 0,7-6-12 0,0 0 0 0,0 0 0 15,0 0 36-15,0 0 6 0,0 0 1 0,0 0 0 16,0 0 8-16,0 0 1 0,0 6 1 0,4 0 0 16,-1 0-41-16,8-1-12 0,-1 1 0 0,5 3 8 15,-1-9-8-15,0 6 0 0,7 0 0 0,0 0 0 16,4 0 0-16,-1 0-8 0,-2-1 8 0,2-5 0 16,-2 6-18-16,-1-6 2 0,3 6 0 0,-2-6 0 15,-1 0-17-15,-4 0-3 16,1 0-1-16,0 0 0 15,-4 0-136-15,0 0-27 0,11-6-6 0,-15 6-1 0</inkml:trace>
  <inkml:trace contextRef="#ctx0" brushRef="#br0" timeOffset="37736.317">3634 2451 813 0,'0'0'17'0,"0"0"4"0,0 0 1 0,0 0 2 0,0 0-24 0,0 0 0 0,7 6 0 0,0 0 0 16,-7-6 115-16,3 6 17 0,-3-6 4 0,0 6 1 15,0 0-17-15,0 8-4 0,0-8-1 0,-3 6 0 16,3-6-48-16,-4 6-10 0,4 2-1 0,0 4-1 16,0-6-33-16,-3 5-6 0,3-5-2 0,3 3 0 0,-3 8-14 0,0-11 0 15,4 6 0-15,-4 2 0 0,3-8 0 0,-3 6 0 16,4 2 0-16,-1-2 0 0,1 5 0 0,3-2 0 15,-4 2 0-15,-3-5 0 0,7 9 0 0,-3-4 0 16,0 4 0-16,3 2 0 0,-4-6 16 0,4 4 0 16,-3 2 0-16,-1-2 0 0,1 2-25 0,-1 3-5 15,1-2-1-15,-1-4 0 0,1-8 15 16,-1 5 0-16,1-5 0 0,-1 3 0 0,1-10-23 16,-4 1 2-16,3 3 0 0,-3-9 0 15,0-6-27-15,0 0-6 0,0 0-1 0,0 0 0 16,0-12-16-16,0 3-3 0,-3 3-1 0,3-5-382 15,-4-13-77-15</inkml:trace>
  <inkml:trace contextRef="#ctx0" brushRef="#br0" timeOffset="38338.639">4131 3007 975 0,'0'0'21'0,"0"0"5"0,0 0 1 0,0 0 1 0,0 0-28 0,0 0 0 0,4-6 0 0,3 6 0 15,-4-6 76-15,1 0 9 0,-4-3 3 0,-4 3 0 0,4 1-32 16,-3-7-7-16,-8 6-1 0,8 0 0 0,-1-6-16 0,0 6-3 16,-3-5-1-16,0 2 0 0,0 3-16 0,0 6-4 15,-3-6-8-15,-1 0 12 0,0 6-12 0,1 0 8 16,3 0-8-16,-7 0 0 15,3 6 0-15,-7 0 0 0,8 0 0 0,-4 0 0 0,7 3 8 0,-4 2-8 16,1-5 0-16,-1 6 0 0,7 6 12 0,-3-7-3 16,4 4-1-16,3 3 0 0,-4-1 0 0,4-5-8 15,0 9 12-15,0-4-4 0,4-5 7 0,-1 3 1 16,1 2 0-16,-1-5 0 0,1 0-3 0,3 0 0 16,-3-9 0-16,3 2 0 0,-4 1-13 0,4 0 9 15,4 0-9-15,-1-6 8 0,1 6-8 0,0-12 0 16,3 6 0-16,-4-6 0 0,4 6 8 0,-7-6-8 0,8-5 8 15,2 8-8-15,-3-9 0 0,0 0 0 16,-3 0 0-16,7 6 0 0,-8-8 0 0,1 2 0 16,-4 0 0-16,3 6 0 0,-3-5 0 0,4 5-9 0,-4-6 9 0,0 3-10 15,-3 3 10-15,-1 0 0 0,-3 1 0 0,0 5-8 16,0 0 8-16,0 0 0 0,0 0 8 0,0-6-8 16,0-6 8-16,0 12-8 15,0 0 10-15,0 0-10 0,0 0 14 0,0 0-3 0,0 0-1 0,0 0 0 16,0 0 1-16,0 0 0 0,0 0 0 0,0 0 0 15,0 0-11-15,-7 12 0 0,4-6 0 0,3 5 8 16,0-5-8-16,0 0 0 0,3 3 0 0,1 3 0 16,-4-1 0-16,3 1 0 0,4 0 0 0,-3-3 0 15,-1 2 0-15,4 1 0 0,0 0 0 0,0 0 0 16,4-6 0-16,-4 2 0 0,0-2 0 0,4 6 0 16,-8-12-40-16,8 6-11 0,3-6-1 15,0 0-474-15,0 6-94 0</inkml:trace>
  <inkml:trace contextRef="#ctx0" brushRef="#br0" timeOffset="39213.741">5831 2360 1720 0,'0'0'38'0,"-7"0"8"0,-3 0 2 0,3 0 0 0,0 6-39 0,0-6-9 0,3-6 0 0,1 6 0 15,-8 0 17-15,0 0 2 0,1 0 0 0,3 0 0 16,-4 6-8-16,1-6-2 0,3 0 0 0,-4 0 0 15,0 0-9-15,-3 0 0 0,4-6 0 0,-1 6 0 16,-7 0-11-16,1 0 3 0,3 0 0 0,0 0 0 16,-1 6 8-16,1-6 11 0,4 0-3 0,-1 6 0 15,1 0-8-15,3 5-16 0,-1 1 4 0,-6 0 1 16,11-3 11-16,-4 8 8 0,7 1-8 0,-4-6 11 0,1 2 1 16,3 10 1-16,0-6 0 0,0 2 0 0,0 4 9 15,3-1 2-15,1-2 0 0,-4 8 0 0,3-2 1 16,-3 2 1-16,4 3 0 0,-1-2 0 0,1-1-12 15,3 4-2-15,0-1-1 0,-3 3 0 0,3-2-3 0,-7-4-8 16,7-3 12-16,-4 4-4 0,1-7-8 0,-1 4 0 16,1-4 0-16,-1-5 8 0,1 2-8 0,-1-8 0 15,1 6 9-15,-1-6-9 0,1-4 0 0,-1 4 0 16,1-6 0-16,-4-6 0 0,0 0-21 0,0 6 1 16,0-6 0-16,0 0 0 15,0 0-128-15,0 0-24 0,0 0-6 0,0 0-542 0</inkml:trace>
  <inkml:trace contextRef="#ctx0" brushRef="#br0" timeOffset="39519.697">5373 2854 1220 0,'0'0'34'0,"-4"6"9"0,-3 6-35 0,4-7-8 0,-1 1 0 0,1 0 0 16,3-6 59-16,-4 6 9 0,4-6 3 0,0 0 0 15,-3 6-7-15,3-6 0 0,0 0-1 0,0 0 0 16,3 12-36-16,1-9-7 0,3 0-2 0,0 0 0 16,0 2-18-16,0-5 8 0,7 6-8 0,-3-6 0 15,-1 0 10-15,-3 0-10 0,7 0 8 0,-3 0-8 16,3 0 8-16,-3 0-8 0,3 0 0 0,-4 0 8 16,1 0 2-16,6 0 0 0,-6 0 0 0,-4 0 0 31,4 0-38-31,3 0-7 0,0 0-1 0,0 0-1 0,4 6-20 0,-4-6-4 15,3 6-1-15,-6 0 0 0,0-6-7 0,-1 6-2 0,4 6 0 16,-3-12 0-16,3 5 3 0,-7-5 1 0,4 6 0 0,-4-6-393 16</inkml:trace>
  <inkml:trace contextRef="#ctx0" brushRef="#br0" timeOffset="40974.955">5648 3113 874 0,'0'0'19'0,"-11"0"4"0,1 5 1 0,3-5 1 0,-4 0-25 0,1 6 0 15,3-6 0-15,-1 0 0 0,-2 0 71 0,3 0 9 0,0 0 1 0,7 0 1 16,-7-6-15-16,0 1-3 0,0-1-1 0,3-3 0 16,1 3-18-16,-5 0-3 0,5 0-1 0,-4 0 0 15,3 1-18-15,1-1-4 0,3-6-1 0,-4 6 0 16,1 0-10-16,3 6-8 16,0 0 12-16,-4-3-12 0,4 3 8 0,0 0-8 15,0 0 0-15,0 0 0 0,0 0 20 0,0 0-4 0,0 0 0 0,0 0 0 16,0 0 0-16,0 0-1 0,4 6 0 0,-1 9 0 15,1-3-3-15,-1 5 0 0,8 4 0 0,-4-4 0 16,4 13 12-16,-8-10 1 0,8 10 1 0,-1-7 0 16,-3 10 10-16,4-7 3 0,-4 9 0 0,4-5 0 15,-4-4-11-15,0 7-1 0,0-4-1 0,0 0 0 16,0-2 0-16,3-4 0 0,-2 1 0 0,-5 2 0 16,4-8-7-16,-3 0-2 0,-4 2 0 0,0-8 0 15,0 0-2-15,0-6-1 0,0-6 0 0,0 0 0 16,0 0 8-16,0 0 2 0,0 0 0 0,-4-6 0 0,-3 6-4 15,-4-6-1-15,1-6 0 0,3 0 0 0,-4-5-19 16,4 2 8-16,4-3-8 0,-4 7 0 0,0-10 0 0,-1 3 0 16,-2 1 0-16,3-10 0 0,3 10 0 0,-3-7 0 15,4 1 0-15,-4 2 0 0,3-11 0 16,1 8 0-16,-1 1 0 0,1-10 0 0,-1 4 0 16,0-4 0-16,1-2 0 0,3 3 0 0,-7-3 10 0,7-4-10 15,0 1 8-15,0-3-8 0,0 3 0 0,0 3 0 16,7 2 8-16,-4-2-8 0,5 8 0 0,-5 4 0 15,1-4 0-15,6 4 0 0,-3 5 0 0,0 4 0 16,0 2-8-16,4 0 8 0,-4 0-9 0,4 12 9 16,-1-6-12-16,1 6 12 0,-1 0-16 0,4 6 4 15,1 0 1-15,-8 0 0 0,7 6 11 0,0 0-12 0,-4 2 12 0,1-2-12 16,0 0 12-16,-1 5 0 0,1-5 0 0,-4 3 0 16,0 8 13-16,3-5 5 0,-6 3 1 0,-1 2 0 15,1-5-19-15,-4 2 0 0,-4 4 0 0,1-6 0 16,-1 2 0-16,-3-2 0 0,0-1-8 0,0-5 8 15,-3 3 0-15,3 3 0 0,-4-7 13 0,-3 1-4 16,0 0-1-16,3-3-8 0,-3-4 12 0,4 1-4 16,-12 0-8-16,8 0 10 0,-3-6-10 0,-1-6 10 15,0 6-10-15,-3-6 0 0,7 6 0 0,-11-6-11 16,4 1-5-16,0-10-2 0,3 9 0 0,1-6 0 16,3 1-29-1,3-1-5-15,1-3-2 0,-5 3 0 0,8 1-113 0,0-7-22 16,4 0-5-16,3 4-616 0</inkml:trace>
  <inkml:trace contextRef="#ctx0" brushRef="#br0" timeOffset="41489.222">5704 2272 1677 0,'-17'6'36'0,"10"0"8"0,-4-1 2 0,4 1 2 0,-3 9-38 0,-5-3-10 0,8 0 0 0,-3 8 0 16,-1-2 39-16,1-1 5 0,3 1 2 0,-1-9 0 16,-2 9-20-16,3-1-4 0,0-11-1 0,3 6 0 15,1 0-21-15,-1 2 8 0,1-8-8 0,-1 6 0 16,4-6 0-16,0 0 0 15,4 0 0-15,-1 2 0 0,4-2 0 0,0 0 0 0,0 6-9 0,4-12 9 16,3 6 0-16,0-6 0 0,0 0 0 0,7 0 0 16,-3 0 0-16,0-6 0 0,-1 6 10 0,5-12-10 15,-1 6 12-15,-4-3-12 0,8-2 12 0,-11-1-12 16,4 0 12-16,-4-6-12 0,-4 4 12 0,-2-4-12 16,2-5 12-16,-6 2-4 0,-1 3 0 0,1 1-8 15,-1-1 13-15,-3 3-4 0,-3 4-1 0,-4 5 0 16,-4-6-8-16,0 0 0 0,-6 9 0 0,-1 0 0 15,4 3-16-15,-4 0-3 0,-6 0 0 0,6 3 0 0,-7 6 19 16,4 3-8-16,0 0 8 0,-4-1 0 16,1 7 0-16,3 3 0 0,-1-4 0 0,5 4 0 15,3 2 0-15,-1 1 11 0,1-1-11 0,4 4 10 0,3-1-10 16,3-2 0-16,4 5 0 0,0-11 8 16,0 8 1-16,4-8 0 0,-1-6 0 0,1 8 0 0,3-14-9 0,0 6 0 15,7-6 0-15,-3 0 0 0,3-6 0 16,0-6-9-16,0 6 9 0,4-6-597 15,3 0-114-15</inkml:trace>
  <inkml:trace contextRef="#ctx0" brushRef="#br0" timeOffset="42053.004">6110 2833 720 0,'0'0'20'0,"0"0"5"0,0 0-25 0,0 0 0 0,0 0 0 0,0 0 0 16,0 0 56-16,0 0 5 0,0 0 2 0,0 6 0 15,0-6 55-15,-3 12 11 0,3-12 3 0,-4 3 0 0,4 3-18 16,0 6-3-16,-3-1-1 0,3-5 0 15,0 6-49-15,-4-6-9 0,4 9-3 0,0-4 0 16,0 1-23-16,0 0-5 0,0 0-1 0,0-4 0 16,0 4-20-16,4-6 0 0,-4 0 0 0,3 6 8 0,1-6-8 0,-4-6 0 15,0 0 0-15,0 0 0 16,0 0 0-16,0 0 0 0,0 5 0 0,0-5 0 0,0 0 0 0,0 0 8 16,0 0-8-16,0 0 11 0,0 0 5 0,0 0 2 15,0 0 0-15,0 0 0 0,7 0 5 0,-7 0 1 16,0 0 0-16,0 0 0 0,0-5-6 0,3-1-1 15,-3-6 0-15,0 6 0 0,-3 0 0 0,3-3 0 16,-4-2 0-16,1-1 0 0,-1 0-2 0,1 0-1 16,-1-2 0-16,0-4 0 0,-3 6-2 0,4-5-1 15,-4-4 0-15,3 3 0 0,1 7-2 16,-1-7 0-16,1 6 0 0,3 3 0 0,-4-2-9 0,4-1 0 16,0 0 0-16,4 6 0 0,-4-3 0 0,0 3 0 0,3 1 0 15,-3 5 0-15,4-6-13 0,3 0 5 16,-4 6 8-16,4-6-13 0,4 6 1 0,-4 0 0 0,4 0 0 0,-4 6 0 15,3-6-1-15,1 0 0 0,-1 6 0 0,1-6 0 16,-4 6-5-16,0-6-1 0,4 5 0 0,-1-2 0 31,4 3-21-31,-3 0-5 0,3 6-1 0,-3-6 0 16,6 0-123-16,1 5-25 0,-4 1-5 0,4 3-1 0</inkml:trace>
  <inkml:trace contextRef="#ctx0" brushRef="#br0" timeOffset="42545.618">6498 2872 1265 0,'0'0'36'0,"-7"0"8"0,-3 0-36 0,10 0-8 0,-11 0 0 0,4 0 0 0,-4 5 29 0,11-5 4 16,0 0 1-16,-7 0 0 15,0 6 30-15,-3-6 5 0,10 0 2 0,0 0 0 0,0 0-15 16,-7 6-4-16,7-6 0 0,0 0 0 0,-11 6-23 0,7-6-5 15,4 0 0-15,-7 6-1 0,-3 0-5 0,3 3-1 16,3 2 0-16,1 1 0 0,-1-6-4 0,4 6-1 16,0 5 0-16,-3-2 0 0,3 3 2 0,-4-1 0 15,4-5 0-15,4 9 0 0,-4-4 2 0,7-5 0 16,-4 6 0-16,4-4 0 0,-3-8 3 0,6 6 1 0,-3-6 0 16,1 0 0-16,-1 0-10 0,3-6-2 0,1 0 0 15,3-6 0-15,-4 0 5 0,1-6 1 0,0 6 0 0,-1-5 0 16,1-4-4-16,3 3-1 0,-4-5 0 15,-6-1 0-15,3 3-1 0,-3-2 0 0,3-7 0 0,-4 6 0 16,-3-2-8-16,0 8 0 0,0-6 0 16,0-2 0-16,0 8 0 0,-3-6 0 0,-1 7 0 0,1-4 0 15,-5 3 0-15,5 0 0 0,-1 1 9 16,1 5-9-16,-4 0 8 0,-7 0-8 0,7 0 10 16,-4 3-10-16,1 3 0 0,-5 0 0 0,1 0 0 0,0 0 0 15,-7 0-16-15,7 0 0 0,-7 3 0 0,3-3 0 16,0 6 4-16,1 0 0 0,3 0 1 0,0 6 0 15,3-7 1-15,4 7 0 0,0 0 0 0,-4-3 0 16,8 8-32-16,-1-5-6 16,4 0-2-16,4 3 0 0,-1-4-40 0,11 1-8 0,-7-6-2 15,4 0 0-15,0 0-122 0,3 6-25 0</inkml:trace>
  <inkml:trace contextRef="#ctx0" brushRef="#br0" timeOffset="42982.152">7108 2669 1220 0,'0'0'27'0,"0"-9"5"15,-3 3 2-15,3-6 0 0,0-5-34 0,-4 2 0 0,1 3 0 0,-1-6 0 0,-3 13 89 0,0-7 11 16,0 0 3-16,-3 0 0 0,3 4-29 0,-4 2-6 15,0-6 0-15,-3 6-1 0,0 0-15 0,-3 0-4 16,2-6 0-16,-6 10 0 0,4-1-29 0,-1 0-7 0,7 3 0 0,-6 0-1 16,10 0-11-16,-4 0 0 0,4 3 9 0,-4 5-9 15,4 7 0-15,4-9-8 0,-4 6 0 0,3 0 0 16,1-1 8-16,3 10 0 0,3-4 0 0,-3 1 0 16,4 3-12-16,-1 8-1 0,1-5 0 0,-1 2 0 15,-3-2 21-15,4 2 4 0,-1-2 0 0,1 2 1 16,3 3-13-16,0 1 0 0,-3-4 0 0,3-2 0 15,-4 8 0-15,1-8 9 0,-1 2 1 0,4-2 0 16,-7-1-10-16,0-2 10 0,4-4-10 0,-4 1 10 16,3 3-10-16,-3-4 0 0,4-5 0 0,-4 6 8 15,0-4-8-15,0-2 0 0,3-6 0 0,-3 6 0 16,4-1-16-16,0-5-4 0,-4-6-2 0,0 0 0 16,0 0-25-1,0 0-5-15,0 0 0 0,3 0-1 0,1-6-31 0,3 6-7 0,-7-5-1 0,3-1 0 16,-3-12-108-16,0 12-23 0</inkml:trace>
  <inkml:trace contextRef="#ctx0" brushRef="#br0" timeOffset="43220.395">6766 2939 1443 0,'0'0'32'0,"0"0"6"0,0 0 2 0,0 0 0 0,0 0-32 0,0 0-8 0,0 0 0 0,0 0 0 16,0 0 60-16,0 0 9 0,0 0 3 0,0 0 0 15,11 6-40-15,-8 0-7 0,1-6-1 0,6 6-1 16,-2-6-10-16,2 0-1 0,-3 0-1 0,7 0 0 16,0 0-11-16,1 0 0 0,-1 0 0 0,3 0 8 15,1 0-8-15,-4-6 0 0,4 6 0 0,-1-6 0 16,4 0 0-16,-3 6-9 0,0-6 9 0,-1 0-13 31,1 1-35-31,0-1-8 0,3 3 0 0,-4-3-445 0,-2 0-89 16</inkml:trace>
  <inkml:trace contextRef="#ctx0" brushRef="#br0" timeOffset="43881.285">7571 2716 1530 0,'0'0'43'0,"0"0"10"0,0 0-42 0,0-12-11 0,-4 6 0 0,4 0 0 15,0 0 36-15,-3-8 6 0,-1 8 1 0,0-6 0 16,1 0 32-16,-1-5 6 0,-3 5 2 0,0-3 0 15,4-3-54-15,-8 7-10 0,4-7-3 0,0 6 0 16,0-2-16-16,-4 2 0 0,1-6 0 0,-1 6 0 16,1 4 0-16,-1-4 0 0,-3 0 0 0,0 6 0 0,3 0 0 15,-10 1 0-15,7-1 0 0,3 0-9 0,-3 3 9 16,4 3 0-16,-4 3 0 0,0 3 0 0,3 0 14 0,0-1-2 16,4 7 0-16,4-6 0 15,-8 12-25-15,4-10-6 0,4 16-1 0,3-6 0 16,-4 2 9-16,4 4 2 0,4-1 0 0,-1 4 0 0,1 2 9 15,-1 3 0-15,1-2 0 0,6-4-8 0,-6 10 8 16,-1-4 0-16,4-3-9 0,0 4 9 0,1-4 0 0,-1 3 0 16,0-2 0-16,3-4 0 0,-3 10 0 0,0-16 0 15,0 10 0-15,0-7 0 0,1 3 0 0,-1-2 0 16,-4-3 0-16,1-4 0 0,3 1 0 0,3-6 0 16,-6-1 0-16,-1-5 0 0,1 3-14 0,-4-9 2 15,3 6 0-15,-3-6 0 16,0 0-27-16,4 6-5 0,-1-12 0 0,1 6-1 15,3-6-24-15,-3 3-5 0,3-3-1 0,-4 3 0 16,1 0-118-16,-1-3-24 0</inkml:trace>
  <inkml:trace contextRef="#ctx0" brushRef="#br0" timeOffset="44157.11">7288 2895 1788 0,'-7'18'51'0,"7"-12"10"0,-3 2-49 0,3-2-12 0,-7 0 0 0,3 0 0 15,4-6 36-15,-3 12 5 0,3-12 1 0,0 0 0 16,0 0 6-16,0 0 2 0,0 0 0 0,0 0 0 0,0 0-35 0,0 0-7 16,7 0-8-16,0 12 11 0,-4-7-11 0,4-5 0 15,0 3 0-15,4-3 0 0,3 3 0 0,0 0-14 16,0 3 3-16,4-6 1 15,3 0-33-15,0 0-6 0,1 0-2 0,-1 0 0 16,3 0-5-16,1 0-2 16,3 0 0-16,-7 0 0 0,1 0-95 0,2 0-19 0,26 0-4 0,-19 0-1 15</inkml:trace>
  <inkml:trace contextRef="#ctx0" brushRef="#br0" timeOffset="44644.159">7676 2922 1220 0,'0'0'27'0,"0"0"5"0,0 5 2 0,0 7 0 0,-3-6-34 0,3 0 0 0,3 0 0 0,-3-6 0 16,0 0 57-16,0 0 5 0,0 12 1 0,0-12 0 16,8 5-15-16,-5-5-2 0,4 3-1 0,-3 0 0 15,6 0-20-15,-3 3-4 0,0-6-1 0,0 0 0 16,4 0 8-16,0 0 2 0,-4 0 0 0,3 0 0 15,1 0-22-15,-8 0-8 0,8 0 0 0,-4 0 0 16,0-6 12-16,0 3-3 0,0 0-1 0,0 0 0 16,-3 3 8-16,-1-5 0 0,1-1 1 0,-1 0 0 15,1 0 7-15,-1 0 2 0,-3 0 0 0,0 6 0 16,0 0-10-16,0-6-3 0,-3 0 0 0,-4-5 0 0,3 2-13 16,-3 3 11-16,7 6-11 0,-7 0 10 15,0-6-10-15,0 6 0 0,0-6 0 0,0 6 0 16,7 0 0-16,-11 0 0 0,8 0-11 0,-11 6 11 0,3-6-12 0,0 6 4 15,1 0 0-15,-1 0 0 0,1 3 8 0,3 2-10 16,-4-5 10-16,4 6-10 0,4 6 10 0,-5-7 0 16,5 4-9-16,-1 3 9 0,4-7 0 0,4 7-11 15,-4 3 11-15,3-4-8 0,1 1 8 0,0 2 0 16,3-2 0-16,0 6 0 0,0-10 0 0,3 4 0 16,1 0 8-16,-4-7-8 0,3 1 17 0,1 3-1 15,-4-9 0-15,0-6 0 0,4 6-16 0,-4-6 0 16,0 5 0-16,3-5 0 0,1 0 0 0,0 0 0 15,3 0-8-15,-4 0 8 16,4 0-56-16,1-5-6 0,-1-7-1 0,0 6-494 0,3-6-99 16</inkml:trace>
  <inkml:trace contextRef="#ctx0" brushRef="#br0" timeOffset="45114.738">8128 2907 1357 0,'0'0'29'0,"0"0"7"0,0 0 0 0,0 0 4 0,0 0-32 0,0 0-8 0,0 0 0 0,0 0 0 15,0 0 66-15,0 0 12 0,0 0 2 0,0 0 1 16,0 0-12-16,0 0-2 0,0 0-1 0,0 0 0 16,-7 0-22-16,0 6-5 0,0-3-1 0,0 3 0 0,0-1-20 15,0 1-4-15,0 0-1 0,0 0 0 0,-1 6-13 0,1 0 0 16,-3-7 0-16,3 10 0 0,3-3 0 0,-3 0 0 15,7-1 8-15,-7-5-8 0,4 3 0 0,3 3 0 16,-4-6 0-16,4-6 0 0,0 6 0 0,0-6 0 16,0 0 0-16,4 6 0 0,-1-1 0 15,-3-5 0-15,0 0 0 0,7 6 0 0,-3-6 0 16,3 0 0-16,3 0 0 0,-3 0 0 0,0 0 0 0,4 0 0 16,-4 0 0-16,4 0 0 0,-4 0 0 0,3-6 0 15,1 6 0-15,0 0 0 0,-1 0 0 0,4 0 0 16,-10 0 0-16,6 0 0 0,1 0 0 0,-1 0 0 15,-2 0 8-15,-1 6-8 0,3-6 0 0,-6 6 0 16,3 0 0-16,-4 0 0 0,4 0 0 0,-3 3 0 0,-4-4 11 16,3 1-11-16,-3 0 0 0,0 6 0 0,0-6 0 15,0 6-12-15,-3-6 12 0,-1 2 0 0,-3 4 0 0,4-6-9 16,-4 6 9-16,0-6 0 0,3-1 0 0,-3 1 0 16,0-3 0-16,0 0-8 0,7-3 8 15,-11 0-8 1,1 3-27-16,-1-3-5 0,4-3 0 0,-3 0-1 15,-1 0-103-15,0-3-20 0,1 1-4 0</inkml:trace>
  <inkml:trace contextRef="#ctx0" brushRef="#br0" timeOffset="45745.98">8541 2822 1418 0,'-7'11'31'0,"3"-11"6"0,-3 6 2 0,4 6 1 0,-1-9-32 0,-3 3-8 0,0 6 0 0,0-1 0 15,0 1 71-15,0-6 12 0,0 6 2 0,0-3 1 16,-4-4-15-16,1 7-3 0,2-6-1 0,-2 0 0 16,3 0-34-16,-4-6-6 0,4 12-2 0,-3-12 0 15,3 5-25-15,-1-2 0 0,8-3 8 0,0 0-8 16,0 0 0-16,0 0 0 0,0 0-12 0,0 0 12 15,0 0-23-15,4 6 3 0,-4-6 1 0,7 6 0 16,0-6 9-16,4 6 2 0,-4-6 0 0,0 0 0 16,-4 6 8-16,-3-6 0 0,7 0 0 0,0 0-8 15,1-6 8-15,-1 6 0 0,0 0 0 0,0-6 0 16,-4 6 0-16,1 0 8 0,3 0-8 0,-7 0 0 16,7 0 0-16,0 0 0 0,0 0 0 0,0 0 8 15,-3 0-8-15,3 6 0 0,0 0 0 0,0-6 0 16,0 12 0-16,0-1 0 0,0-5 0 0,3 6 0 0,-3-3 0 15,-3 9 8-15,3-7-8 0,-3 1 8 0,-1 3-8 16,1 2 0-16,-1-5 8 0,1 6-8 0,-4-6 8 16,0 2-8-16,0-2 8 0,0 0-8 0,0-6 0 15,-4 5 0-15,1-2 0 0,-4 3 8 0,7-12-8 16,-7 6 0-16,-1 0 8 0,1 0-8 16,0-1 8-16,0-5-8 0,0 6 10 0,0-6-10 0,0 0 0 0,0 0 0 15,0 0 0-15,-4-6 0 16,4 6-29-16,0-5-3 0,-3 5 0 0,-1 0 0 15,4-6-90-15,0 0-18 0,0-9-4 0</inkml:trace>
  <inkml:trace contextRef="#ctx0" brushRef="#br0" timeOffset="46081.702">8816 3007 990 0,'0'0'21'0,"0"0"5"0,0 0 1 0,0 0 1 0,0 0-28 0,0 0 0 0,0 0 0 0,0 0 0 0,-7 6 89 0,3 0 12 15,-3-1 3-15,4-5 0 16,3 0-33-16,-7 12-7 0,0-9 0 0,0 9-1 0,0 0-15 15,3-6-4-15,-3 5 0 0,7 1 0 16,0 3-19-16,0-4-4 0,0 1-1 0,0 0 0 0,-4 6-20 0,4-10 0 16,0 4 0-16,0 0 8 0,0 0-8 0,0-6 0 15,4-1 0-15,-4-5 0 16,0 0-21-16,0 0-6 0,-4 6-1 0,4-6 0 16,0 0-100-16,0 0-21 0,4 3-4 0,-1-6-459 0</inkml:trace>
  <inkml:trace contextRef="#ctx0" brushRef="#br0" timeOffset="46323.902">8752 2736 952 0,'0'0'27'0,"0"0"5"0,0 6-32 0,-3 0 0 0,-1 6 0 0,1-6 0 15,3-6 100-15,0 0 12 0,0 0 4 0,0 0 0 16,0 0-68-16,0 0-12 0,0 0-4 0,0 0 0 16,0 0 0-16,0 0 0 0,3 11 0 0,-3-11 0 15,0 0-67 1,0 0-13-16,4-5-4 0,3-1 0 0,0 6-44 0,4-6-10 0,-4 6-2 16,3-6 0-16</inkml:trace>
  <inkml:trace contextRef="#ctx0" brushRef="#br0" timeOffset="46818.351">9013 2939 1576 0,'0'0'35'0,"0"0"7"0,-7 0 2 0,7 0 0 0,-7 6-36 0,0 0-8 0,4-6 0 0,-4 6 0 0,0 6 60 15,3-7 11-15,-3-2 1 0,4 3 1 0,-4 0-39 0,3 0-8 16,4-6-2-16,-4 6 0 0,1 6 2 0,-1-6 0 16,1 5 0-16,-1-2 0 0,1 3-26 0,-1 0 8 15,4-1-8-15,-3 1 0 0,3 0 0 0,-4 3 0 16,4-4 0-16,0 7 0 0,0-6 16 0,0 2 0 0,4 4 1 0,-4 0 0 16,3-7-4-16,1-2-1 0,-4 0 0 0,3 0 0 15,-3-9-3-15,4 6-1 0,-1 0 0 0,4-6 0 16,-3 6 0-16,3-6 0 0,0 0 0 15,0 0 0-15,-3 0 10 0,3 0 2 0,3 5 0 0,-3-5 0 16,4-5-20-16,-4 5 0 0,4-6 0 0,-4 0 0 16,3-6 0-16,1 3 0 15,-4 3 0-15,3-5 0 0,-3-7 0 0,1 6 0 0,-1-2 0 16,0 2-9-16,-4-6 9 0,1 6 0 0,-1-5 8 0,1 2-8 16,-8 3 0-16,4 1 0 0,0-7 0 0,-3 6 0 15,-1 3-14-15,1-2-4 0,-1 5-1 0,1-6 0 16,-4 0 9-16,-1 6 2 0,1-3 0 0,-3 9 0 15,3-5 0-15,-4-1 0 0,1 0 0 0,3 6 0 16,-4 0 0-16,4 0 0 0,0 0 0 0,0 6 0 16,0 0-4-16,0-1 0 0,3 1 0 0,1 3 0 15,-1-3-38-15,4 6-8 0,-3 0-2 0,-1-1 0 16,1-5-142-16,3 9-29 0,-4-9-5 16,4 0-2-16</inkml:trace>
  <inkml:trace contextRef="#ctx0" brushRef="#br0" timeOffset="48043.397">9197 3069 590 0,'0'0'12'0,"0"0"4"0,0 0 0 0,0 0 1 0,0 0-17 0,-4-6 0 16,1 0 0-16,-4 0 0 0,7 6 55 0,0 0 7 15,0 0 2-15,0 0 0 0,0 0-14 0,0 0-2 16,-4-6-1-16,4 6 0 0,0 0 13 0,0 0 4 16,0 0 0-16,0 0 0 0,0 0-1 0,0 0 0 0,0 0 0 0,0 0 0 15,0 0-8-15,0 0-2 0,0 0 0 0,0 0 0 16,0 0-41-16,0 6-12 0,4 6 0 0,-4-1 0 15,3 1 12-15,1 0-1 0,-1 3-1 0,1-4 0 16,-1 1-10-16,-3 0 10 0,4 0-10 0,-4-4 10 16,4 4 14-16,-4 0 2 0,0-6 1 0,0-6 0 15,0 0-15-15,0 0-2 0,0 0-1 0,0 0 0 16,0 0 15-16,0-6 4 0,-4 0 0 0,0-6 0 16,-3-2-16-16,4 2-4 0,-1-6 0 0,-3 6 0 15,4-8 10-15,-1 2 2 0,4 1 0 0,-3-4 0 16,3 3-29-16,0 7-6 0,0-13-1 0,0 9 0 15,3-2 16-15,1 5-9 0,-4 0 9 0,3 1-8 16,4-4-4-16,0 3-1 0,0 6 0 0,1 0 0 16,-5 0 13-16,4 1 12 0,0 5-3 0,4-6 0 15,-1 6-9-15,-3 0 0 0,4 0-12 0,-4 6 12 16,7-6 0-16,-3 5 0 0,-1 1 0 0,1 0 0 0,-4 6 0 16,3-6 8-16,5 9 2 0,-5-4 0 0,-3 7 3 15,4 0 1-15,-8-7 0 0,4 10 0 0,4-3-6 16,-4 5-8-16,-3 4 11 0,3-4-11 0,-4-2 10 0,1 2-10 15,-1 1 8-15,1 2-8 0,3-8 0 16,-4-1-11-16,4-5 1 0,-3 3 0 16,3-9-36-16,-3 0-7 0,3-1-2 0,-7-5 0 15,3-5-144-15,4 5-29 0</inkml:trace>
  <inkml:trace contextRef="#ctx0" brushRef="#br0" timeOffset="49196.53">10375 3192 1036 0,'0'0'23'0,"0"0"5"0,-7-6 0 0,4-6 1 0,3 4-29 0,-4 2 0 0,1-12 0 0,3 6 0 16,-4 6 74-16,4-5 9 15,0-4 1-15,-4 3 1 0,4 6-29 0,-3 0-7 0,-1-5-1 0,1-1 0 16,-1 6-9-16,1-3-3 0,-4 3 0 0,3 6 0 15,4 0 2-15,-7-6 0 0,4 1 0 0,-4 5 0 16,0 0-15-16,0 0-3 0,-4 0-1 0,4 5 0 16,-4-5-6-16,-3 6-1 0,4 0 0 0,-1-3 0 15,-3 3-12-15,3 0 9 0,-3 6-9 0,4-6 8 16,-4 5 1-16,3-5 0 0,-3 6 0 0,3 3 0 16,4-4-9-16,0 7 0 0,-3-6 9 0,2 2-9 15,1-2 0-15,4 6 0 0,-1-1 0 0,1-8 0 16,-1 0 0-16,4 6-8 0,0-9 8 0,0 5-8 15,4 1 8-15,-1-6 0 0,1 3 0 0,3-3 0 16,0 6 0-16,-3-7 0 0,6-5 0 0,-3 6 0 16,7-6 0-16,-3-6 0 0,-1 6 0 0,1-5 8 15,3-1-8-15,-3-3 11 0,3-3-11 0,-4 0 12 0,1 6-12 16,0-5 10-16,-1-7-10 0,-3 3 10 0,4-2-10 16,-1-1 0-16,-3 0 0 0,1 4 8 0,-5-10-8 0,1 7 0 15,-1 2 0-15,-3-3 0 0,0 7 0 0,0-7 8 16,0 6-8-16,0 3 0 0,0 3 0 0,4 1 8 15,-4 5-8-15,0 0 0 0,0 0 0 0,0 0 0 16,0 0 0-16,0 0 0 0,0 0 0 0,3 11-9 16,1-5 9-16,-1 9-10 0,1-3 10 0,3 5 0 15,-4-5 0-15,1 3 0 0,3 2 0 0,-4 1 0 16,1 6 0-16,-1-4 0 0,1-2 0 0,0 2 0 16,-1 4 0-16,-3 5 0 0,0-2 0 0,0 2 9 15,0 3-9-15,-3-2 0 0,3-4 8 0,-4 4-8 16,0-1 0-16,4-2 0 0,-3 2 0 0,-1-3 0 15,1 4 0-15,-4-4 0 0,3-2 8 0,-3 2-8 16,0-2 0-16,0-7 0 0,0 10 0 0,0 2 0 0,-4-2 0 16,4 2 0-16,4-5 0 0,-1 2 0 0,-3-2 8 15,4-1-8-15,-1 4 0 0,1-4 0 0,3-2 0 0,-4 2 0 16,4-5 0-16,4 2 0 0,-4-2 0 0,3-6 0 16,1 5 0-16,-4-2-9 0,3-3 9 0,-3 0 0 15,4-1 0-15,-4-5-10 0,0-6 10 0,3 3 0 16,-3-3-11-16,4 6 11 0,-4-6-10 0,0 0 10 15,0 0-13-15,0 0 3 0,0 0 1 0,3-6 0 16,1 3 18-16,-1-3 4 0,-3 1 1 0,0-7 0 16,4 6 1-16,-4-6 0 0,0 3 0 0,4 0 0 15,-4 1-3-15,3-4-1 0,-3 0 0 0,4 0 0 16,-1-5-11-16,1 8 10 0,-1-9-10 0,1 1 10 0,3-1-10 16,0 3 0-16,0-2 0 0,0-7 8 0,0 4-8 15,0-4 0-15,0-2 0 0,0 8 0 16,0-6 0-16,0 7 0 0,-3 2 0 0,3-3 0 0,0 1 0 0,-4 2 0 15,4-2 0-15,1 5 0 16,-1 0 0-16,0-6 0 0,0 10 0 0,0-4 0 0,3 6-24 16,-3 0-1-16,8 0 0 0,-8-6 0 15,3 12-10-15,-3-6-1 0,4 6-1 0,-4-2 0 16,0 2-35-16,0 0-8 0,4 0 0 0,-4 0-428 16,3 2-84-16</inkml:trace>
  <inkml:trace contextRef="#ctx0" brushRef="#br0" timeOffset="50145.028">10548 2989 955 0,'0'0'27'0,"0"0"6"0,0 0-33 0,-7 6 0 0,0 0 0 0,3 6 0 0,4-12 32 0,-3 6 0 16,-4-6 0-16,3 11 0 0,1-5 17 0,3-3 3 0,0 9 1 0,0 0 0 16,0-6-12-16,0 5-2 15,-4-5-1-15,4 6 0 0,4-3-3 0,-1 2-1 16,1 7 0-16,-1-6 0 0,-3 3-12 0,4-4-2 15,3 7-1-15,-4 0 0 0,5-7-5 0,-5 1-1 0,4 3 0 16,0-3 0-16,4-1 9 0,-4 1 2 0,3 3 0 0,1-3 0 16,-4-7 4-16,0 7 2 0,7-6 0 15,-3 6 0-15,-1-6-10 0,-3 3-3 0,4-4 0 16,0-5 0-16,-1 0-1 0,1 6-1 0,-1-12 0 0,1 6 0 16,3-8 1-16,-3 2 1 0,3-6 0 0,-4-6 0 15,-3 7 3-15,4-1 0 0,-4-3 0 0,0 3 0 16,0 1-28-16,0-13-6 0,-3 9-1 0,-1-2 0 15,-3-7-22 1,4 4-5-16,-4 2-1 0,3 0-799 0</inkml:trace>
  <inkml:trace contextRef="#ctx0" brushRef="#br0" timeOffset="50524.484">10993 2907 997 0,'0'0'21'0,"0"0"5"0,3 9 1 0,1-3 2 0,-1 5-29 0,4-5 0 0,-3 0 0 0,-1 0 0 16,4 0 56-16,-3 6 4 0,3-7 2 0,-4-2 0 15,4 3-24-15,-3 0-5 0,0 0-1 0,-1 0 0 16,4 6-32-16,-3-6 0 0,3-1 0 0,-4 1 0 31,-3 3-24-31,4 3-11 0,-4 0-2 0,3-1-1 16,-3-5-45-16,0 6-9 0,0 3-1 0</inkml:trace>
  <inkml:trace contextRef="#ctx0" brushRef="#br0" timeOffset="50798.902">11250 3260 1624 0,'-3'17'46'0,"-1"-11"10"0,8 6-45 0,-4 3-11 0,3-4 0 16,-3-5 0-16,0 12 12 0,0-12 0 15,0 3 0-15,0-9 0 0,0 5 9 0,0-5 3 16,0 0 0-16,0 0 0 0,0 0-34 0,0 0-6 16,0 0-2-16,0 0 0 15,0 0-27-15,4 0-6 0,-4 0-1 0,0 0 0 16,0-8-33-16,3 5-7 0,1 0-2 0</inkml:trace>
  <inkml:trace contextRef="#ctx0" brushRef="#br0" timeOffset="51015.654">11268 2733 1839 0,'0'0'40'0,"0"9"9"0,-4 3 2 0,4 0 1 0,0 5-42 0,0-11-10 0,-3 3 0 15,-1-3 0-15,4 6 0 0,0-12 0 0,0 0 0 0,0 0-11 16,0 0-151-16,0 0-30 0,7-18-7 0,-7 18-1 0</inkml:trace>
  <inkml:trace contextRef="#ctx0" brushRef="#br0" timeOffset="51367.545">11374 2733 1400 0,'0'0'40'0,"0"9"8"0,0-3-39 0,0-6-9 0,0 0 0 0,0 12 0 0,0 0 50 0,3-1 8 0,-3-2 2 0,0 3 0 16,0 0 3-16,4-1 1 0,-1 1 0 0,1 0 0 15,3 9-42-15,-4-10-8 16,1 7-2-16,-1-3 0 0,1 2-12 0,-1 1 0 0,1 5 0 0,-1-2 0 15,1 3 9-15,-1-4-1 0,1 10 0 0,-4-7 0 16,4 3 0-16,-1-2 0 0,1 8 0 0,-1-2 0 16,1-10 12-16,3 10 1 0,-4-7 1 0,1 4 0 15,-1-10 0-15,1 10 0 0,-1-10 0 0,1 7 0 16,-1-12-14-16,1 2-8 0,-1-2 8 0,-3 0-8 16,0 0 11-16,4-6-3 0,-4-6 0 0,0 0 0 15,0 0-25-15,0 0-6 0,0 0-1 0,0 0 0 16,0 0-40-16,0 0-9 0,0-6-2 15,0 0-476-15,4-6-95 0</inkml:trace>
  <inkml:trace contextRef="#ctx0" brushRef="#br0" timeOffset="51903.538">11709 3118 1335 0,'0'0'29'0,"0"0"7"0,0 0 0 0,0 0 2 0,-7 6-30 0,3 6-8 0,1-6 0 0,3-6 0 16,0 0 52-16,-7 0 10 0,7 0 2 0,-4 12 0 16,4-12 0-16,0 0 0 0,-11 0 0 0,4 0 0 15,0 0-39-15,7 0-7 0,0 0-2 0,0 0 0 16,-7 6-4-16,4-6-2 0,-1 0 0 0,1 3 0 15,-4 0 2-15,3-1 0 0,1 10 0 0,3-6 0 16,-4 0 8-16,0 6 1 0,-3-6 1 0,7 5 0 16,0 1-3-16,-3-3-1 0,3-9 0 0,-4 6 0 15,4 0 3-15,0 0 1 0,-3 5 0 0,3-5 0 16,0 0-5-16,0-3-1 0,0-3 0 0,0 0 0 16,0 0-3-16,0 0-1 0,3 6 0 0,-3-6 0 15,4 6-12-15,-4-6 0 0,0 0 0 0,0 0 0 16,7 6 0-16,0-6-13 0,0 6 2 0,-7-6 1 15,0 0 10-15,7 0 0 0,0 0 0 0,0 0 8 16,0 0-8-16,0 5 0 0,0-5 0 0,0 0 0 16,-3 0 0-16,3 0 0 0,0 6 0 0,0-6 0 0,4 6 0 15,-4-6 0-15,0 6 0 0,0-6 0 0,0 12 0 16,4-12 0-16,-4 6 0 0,0 0 0 0,3 2 0 0,-3-2 0 16,-3 6 0-16,-1 0 0 0,4-6 0 0,0 3 0 15,-3-1 0-15,0 7-8 0,-1-3-3 0,-3 0 0 16,0-7 0-16,0 7 0 0,0 3-1 0,0-9-1 15,-3 0 0-15,3-6 0 16,-8 11-11-16,1-5-1 0,0-6-1 0,0 6 0 16,-3-6-118-16,-1 0-23 0,1-6-5 0,-5 6-328 0,5-6-67 15</inkml:trace>
  <inkml:trace contextRef="#ctx0" brushRef="#br0" timeOffset="74766.392">16168 1581 900 0,'0'0'20'0,"0"0"4"0,0 0 0 0,0 0 1 0,0 0-25 0,0 0 0 0,0 0 0 0,-4 0 0 15,1-6 76-15,-1 0 11 16,1-6 1-16,-1 7 1 0,1-4 9 0,-1 3 2 0,4 0 0 0,-3 0 0 15,-1 0-32-15,1 0-7 0,-1 0-1 0,4 6 0 16,-4-11-22-16,4 11-5 0,-7 0-1 0,7 0 0 16,0 0-18-16,-7 0-4 0,7 0-1 0,0 0 0 15,-7 0-9-15,7 0 0 0,-3 0 0 0,-4 11-11 16,3-5 11-16,1-6-10 0,-4 6 10 0,3 0-10 16,1 0 10-16,-1 6 0 0,1-3 0 0,-1 2 0 15,0-5 0-15,1 6 0 0,-1-6 0 0,1 6 0 16,-4-1 0-16,3-2 0 0,1-3 0 0,3 6 0 0,-4 5 0 15,4-5 0-15,-3 3 0 0,-1-3 0 0,4-1 8 0,-3 7-8 16,-1-6 10-16,4 3-10 0,0-4 18 0,-3 1-2 16,-1 6-1-16,4-12 0 0,-3 8 0 0,3-2 0 15,0 0 0-15,0 5 0 0,0-8-5 0,0 3-1 16,3 6 0-16,-3-1 0 0,4-5-9 0,-1 3 12 16,-3-9-12-16,4 5 12 0,-1-5-4 15,1 6-8-15,-1-6 12 0,4 0-4 0,4-6-8 0,-4 3 0 16,4 0 0-16,3 0 0 0,-4 2 8 0,4-10-8 15,0 5 0-15,1 0 8 0,2 0-8 0,-3 5 0 16,0-5 0-16,0-5 0 0,4 2 0 0,-4 0 0 16,0 0 0-16,0-3 0 0,-3 0 0 0,0 0 10 15,-4-6-10-15,0 1 10 0,0 5 14 0,-4-15 4 0,4 9 0 16,-7-5 0-16,4-7-16 0,-8 10-4 0,4-4 0 0,-7 0 0 16,4 4-8-16,-4-4 0 0,0 6 0 0,0-5 0 15,-4 2-21-15,4-3 3 0,-4 6 1 0,-3 1 0 16,0-1 5-16,4 3 0 0,-1 3 1 0,0 0 0 15,1 6 11-15,3-6-12 0,-4 6 12 0,4 0-12 16,0 6 4-16,0-6 0 0,0 6 0 0,0-6 0 16,7 0 8-16,-7 9-10 0,0-3 10 0,3 0-10 15,-3 6 10-15,4-1-10 0,-1 1 10 0,1-6-10 16,-1 9 10-16,1-4 0 0,-1 1-9 0,4-6 9 16,-3 6 0-16,3-12 0 0,0 0 0 0,0 6 0 15,0-6 0-15,0 0 0 0,0 0 0 0,0 0 0 31,0 0-28-31,0 0-2 0,0-6 0 0,0-6 0 0,3 6-26 0,-3 0-6 16,7-5-1-16,-3-4-482 0,3 9-97 0</inkml:trace>
  <inkml:trace contextRef="#ctx0" brushRef="#br0" timeOffset="75416.732">16147 1631 1263 0,'0'0'28'0,"0"0"5"0,0 0 2 0,-7-6 1 0,3 6-36 0,-3-6 0 15,3-3 0-15,1 3 0 0,-1-5 71 0,4 5 7 16,0 6 2-16,-3-6 0 0,3 0-53 0,0 6-11 16,0 0-1-16,-4-6-1 0,4 0-14 0,0 6 0 15,0-6 8-15,0 6-8 0,0 0 0 0,0 0-12 0,0 0 3 16,0 0 0-16,0 0 1 0,0 0 0 0,0 0 0 16,0 0 0-16,7 6 8 0,0 0 0 0,1 0 0 0,-1 6 0 15,0-6 0-15,0 5 0 0,0-2-8 0,3 3 8 16,-3 0 0-16,4 0 0 0,0-1 0 0,-1 1 0 15,1 3 0-15,-1-3 0 0,1-7 0 0,-4 1 11 16,4 0-11-16,-4 0 8 0,0 0-8 16,0 0 8-16,-4 3-20 0,4-3-4 0,-3-1 0 0,-1 1-665 15</inkml:trace>
  <inkml:trace contextRef="#ctx0" brushRef="#br0" timeOffset="76021.206">16545 1840 1463 0,'0'0'41'0,"0"0"10"0,0 0-41 0,0 0-10 0,-7 6 0 0,7-6 0 0,0 0 56 0,0 0 10 0,-7 0 2 0,7 0 0 15,0 0-27-15,0 0-5 16,0 0 0-16,0 0-1 0,0 0-26 0,0 11-9 16,0-11 0-16,0 6 9 0,0 3-9 0,0 9 0 0,4-7 0 0,-4 1 0 15,3-3 0-15,1 9 0 16,-1-7 0-16,-3 7 0 0,4-6 0 0,-4 2 0 0,3 4 0 0,-3 0 0 15,0-18 8-15,0 0 7 0,4 6 1 0,-4-6 0 16,0 0 11-16,0 0 2 0,0 0 1 0,0 0 0 16,0 0 6-16,0 0 2 0,0 0 0 0,0 0 0 15,0-6-14-15,0 0-2 0,3-6-1 0,-3 0 0 16,0-2-21-16,0-4 9 0,4 0-9 0,-4 1 0 16,0-10 0-16,3 10 0 0,-3-1 0 0,0-3 0 15,4-2 0-15,-4 5 0 0,4 4 0 0,-4-4-9 16,3 6-2-16,1-5 0 0,-4 2 0 0,0 3 0 15,0 6 3-15,3 0 0 0,-3 0 0 0,0 6 0 16,0 0-8-16,7 6-2 0,4-6 0 0,-1 12 0 0,1-6 2 16,-1 15 1-16,1-4 0 0,3 1 0 15,0 8 15-15,4 4 0 0,-4-7 0 0,0 10 0 0,4 5 0 16,-1-3 8-16,1-3 0 0,-4 10-8 16,0-10 24-16,0 0-3 0,1 3 0 0,-5-5 0 15,1-4-4-15,-4-2-1 0,3-9 0 0,-3-4 0 0,4 1-16 0,-4-6 8 16,0-6-8-16,-3-12 0 0,3 0 0 0,-4-2-20 15,1-10 2-15,-4 1 1 16,3-10-94-16,-3 4-18 0,-3-9-4 0,3 2-1 0</inkml:trace>
  <inkml:trace contextRef="#ctx0" brushRef="#br0" timeOffset="76497.039">16912 1234 1026 0,'0'0'28'0,"0"0"8"0,0 0-28 0,0 0-8 0,-7 0 0 0,7 0 0 15,0 0 112-15,0 0 20 0,-7 3 5 0,4 3 1 0,-1 6-58 0,0-1-11 16,4 1-2-16,-3 6-1 0,-1-9-2 0,4 8-1 16,4 1 0-16,-4 0 0 0,3 8-20 0,5-2-4 15,-1 2-1-15,3-3 0 0,1 4-3 0,3 2-1 16,0-5 0-16,0 8 0 0,4-2-16 0,-1 2-3 15,1-3-1-15,0 10 0 0,-1-16-6 0,1 15 0 16,-4-2-8-16,4-4 12 0,-1 6-12 16,-3 3 8-16,1-8-8 0,-1 2 0 0,0-3 9 15,-4 4-9-15,4-4 8 0,-3-3-8 0,0 4 8 0,-4-10-8 16,3 4 0-16,-3-10 8 0,-3 7-8 16,3-10 0-16,-4-2 9 0,4 0-9 0,-7-6-8 0,4 0-7 15,-4-6-1-15,0 0 0 16,0 0-36-16,0 0-7 0,0 0-1 0,-4-6-1 15,1-6-137-15,-4-6-27 0,0 4-6 0,-4-10-1 0</inkml:trace>
  <inkml:trace contextRef="#ctx0" brushRef="#br0" timeOffset="76765.157">16880 1816 1578 0,'0'0'44'0,"-3"6"12"0,-1 0-45 0,1 6-11 0,-1-6 0 0,4-6 0 15,0 0 45-15,0 0 7 0,0 0 2 0,0 0 0 0,0 0 26 0,0 0 4 16,0 0 2-16,7 0 0 0,4 0-34 0,3 0-6 16,0-6-2-16,0 6 0 0,4-12-22 15,3 12-5-15,4-6-1 0,-1 6 0 16,1 0-16-16,3-6 0 0,-3 6 8 0,3 0-8 15,-3-6-20-15,0 6-7 0,-1 0-1 0,1 0-1 16,0 0-137-16,-1 0-27 0,-2 0-6 0,-5 0-1 0</inkml:trace>
  <inkml:trace contextRef="#ctx0" brushRef="#br0" timeOffset="78288.351">12312 1593 1190 0,'0'0'33'0,"-7"6"9"0,0-1-34 0,0-5-8 0,-4 0 0 0,4 0 0 16,7 0 36-16,-7 0 4 0,0 6 2 0,0-6 0 16,0 0 11-16,0 3 3 0,0 3 0 0,3-6 0 0,-3 6-25 15,7-6-5-15,-7 6-1 0,4 0 0 0,3 0-25 0,-4 0 8 16,1 5-8-16,-1-5 0 0,4 9 0 0,-3-9 0 16,3 11 0-16,-4 1 0 15,4-6 0-15,-4 8 0 0,4-8 0 0,4 12 0 16,-4-10 0-16,0 10 0 0,4 5 0 0,-1-2 0 15,-3 2 0-15,4-2 0 0,-4-4 0 0,3 4 0 0,-3-4 8 0,4 7 2 16,-1-4 1-16,-3-3 0 0,4 4-3 0,-1-4-8 16,1 1 12-16,-1-3-4 0,1-4-8 0,-1 1 12 15,1-3-12-15,3-4 12 0,-4-5-12 0,5 0 0 16,-1 6 9-16,3-6-9 0,-3 0 26 0,0-1 1 16,4 1 0-16,-4 3 0 0,3-3-27 0,5 0 8 15,-8 0-8-15,3 0 0 0,4 0 0 0,-3-1-17 16,-1 7 2-16,5-3 1 0,-5-3 14 0,1 6 16 15,-1-6-3-15,1 5-1 0,0 1-12 0,-1-6 0 16,-3 9 8-16,7-4-8 0,-3 1 0 0,-4 0 0 0,4 3 0 16,-4 2 0-16,0 7 0 0,0-7-15 0,0 4 3 15,0-3 1-15,-4 5 11 0,1-2 0 16,-1 2 8-16,1-5-8 0,-4-3 11 0,0 8-3 16,-4-5 0-16,1-4 0 0,-1 4 0 0,1-6 0 0,-1 5 0 0,-3-2 0 15,-3 3 0-15,3-6-8 0,-4-1 12 0,4 1-4 16,-4-3 9-16,4 3 2 0,0-6 0 0,0-1 0 15,0 1-19-15,0 0 0 0,4 0 0 0,-5 0 0 16,1 0 0-16,0-6 0 0,7 0 13 0,-7 9-4 16,0-3-9-16,0 5 0 0,7-11 0 0,-3 6 0 15,3-6 0-15,-7 6 0 0,7-6 0 0,-7 6 0 16,7-6 0-16,0 0 0 0,0 0 0 0,-8 6 0 0,8-6 0 16,-7 0 0-16,7 0 0 0,-7 0 0 0,-3 0 20 15,-1 0 3-15,4 0 0 0,0-6 0 0,0 0-23 16,0 0 8-16,0 0-8 0,0 0 0 0,3 1-12 15,-3-1-8-15,4-3 0 0,-1 3-1 0,1 0 21 0,3 0-11 16,0 0 11-16,0 6-8 0,-4-6 8 0,4 6 0 16,0 0 0-16,4-5-8 0,-4-1 8 0,3-3 0 15,1 3 0-15,-1 0 0 0,1 0-9 16,-1 0 9-16,4 0-10 0,0 1 10 0,-3-1 0 0,3 0-9 16,4 0 9-16,-4-3 0 0,0 3 0 0,0 6 0 15,0-6 0-15,3 6 0 0,-3-6 0 0,1 6 0 16,-1-5 0-16,0-1 0 0,0 0 0 0,-4 0 0 15,4 6 0-15,-3-6 0 0,-4 6 0 0,3-6 0 16,-3 6 0-16,0 0 0 0,0 0 8 0,0-9 0 0,-3 3 0 0,3-5 0 16,-4 5-8-16,1 0 0 0,-4 6 0 0,0-6 0 15,0 6-11-15,0 0-3 0,-4 0-1 0,0 6 0 32,4 0-13-32,-3 0-4 0,-1 0 0 0,1 5 0 15,-1-2 4-15,0 3 1 0,4 0 0 0,-3-1 0 0,3 4 7 0,0 3 0 0,-4-1 1 16,4-5 0-16,4 6 19 0,-5 2-12 0,5-2 12 0,-1-6-10 15,4 3 10-15,-3-4-8 0,-1 1 8 0,4-6-8 16,0 0 8-16,0-6 0 0,0 0 8 0,0 0-8 16,0 0 25-16,0 0 1 0,0 0 0 0,0 0 0 15,0 0-1-15,0 0 0 0,0 0 0 0,0 0 0 16,4 0-13-16,3-6-2 0,0 6-1 0,0-6 0 16,0 0-9-16,4-6 0 0,-1 7 0 0,4-1-11 15,0-3-6-15,1 3-2 0,-1 0 0 0,7 0 0 16,-4 0-20-16,5 0-4 0,-5 1-1 15,4 5 0-15,1-6-8 0,-1 0-1 0,0 3-1 0,0 3 0 16,-3 0 2-16,3 3 0 0,0 3 0 0,4 0 0 16,-4-1-24-16,0 1-5 0,0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43354"/>
            <a:ext cx="10515600" cy="2812287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54963"/>
            <a:ext cx="10515600" cy="382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951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470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 the sentence “</a:t>
            </a:r>
            <a:r>
              <a:rPr lang="en-US" dirty="0" err="1"/>
              <a:t>Dès</a:t>
            </a:r>
            <a:r>
              <a:rPr lang="en-US" dirty="0"/>
              <a:t> que les classes </a:t>
            </a:r>
            <a:r>
              <a:rPr lang="en-US" dirty="0" err="1"/>
              <a:t>finiront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178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bien </a:t>
            </a:r>
            <a:r>
              <a:rPr lang="en-US" dirty="0" err="1"/>
              <a:t>connue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embaucher</a:t>
            </a:r>
            <a:r>
              <a:rPr lang="en-US" dirty="0"/>
              <a:t>. Que sera son poste?</a:t>
            </a:r>
          </a:p>
        </p:txBody>
      </p:sp>
    </p:spTree>
    <p:extLst>
      <p:ext uri="{BB962C8B-B14F-4D97-AF65-F5344CB8AC3E}">
        <p14:creationId xmlns:p14="http://schemas.microsoft.com/office/powerpoint/2010/main" val="262098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02844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8321"/>
          </a:xfrm>
        </p:spPr>
        <p:txBody>
          <a:bodyPr>
            <a:normAutofit/>
          </a:bodyPr>
          <a:lstStyle/>
          <a:p>
            <a:pPr algn="ctr"/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painting of </a:t>
            </a:r>
            <a:r>
              <a:rPr lang="fr-FR" sz="2800" i="1" dirty="0">
                <a:latin typeface="+mn-lt"/>
              </a:rPr>
              <a:t>Un dimanche après-midi à l'Île de la Grande Jatte </a:t>
            </a:r>
            <a:r>
              <a:rPr lang="fr-FR" sz="2800" dirty="0">
                <a:latin typeface="+mn-lt"/>
              </a:rPr>
              <a:t>by Georges Seurat </a:t>
            </a:r>
            <a:r>
              <a:rPr lang="fr-FR" sz="2800" dirty="0" err="1">
                <a:latin typeface="+mn-lt"/>
              </a:rPr>
              <a:t>is</a:t>
            </a:r>
            <a:r>
              <a:rPr lang="fr-FR" sz="2800" dirty="0">
                <a:latin typeface="+mn-lt"/>
              </a:rPr>
              <a:t> the </a:t>
            </a:r>
            <a:r>
              <a:rPr lang="fr-FR" sz="2800" dirty="0" err="1">
                <a:latin typeface="+mn-lt"/>
              </a:rPr>
              <a:t>subject</a:t>
            </a:r>
            <a:r>
              <a:rPr lang="fr-FR" sz="2800" dirty="0">
                <a:latin typeface="+mn-lt"/>
              </a:rPr>
              <a:t> of the first </a:t>
            </a:r>
            <a:r>
              <a:rPr lang="fr-FR" sz="2800" dirty="0" err="1">
                <a:latin typeface="+mn-lt"/>
              </a:rPr>
              <a:t>act</a:t>
            </a:r>
            <a:r>
              <a:rPr lang="fr-FR" sz="2800" dirty="0">
                <a:latin typeface="+mn-lt"/>
              </a:rPr>
              <a:t> of the Broadway musical « Sunday in the Park </a:t>
            </a:r>
            <a:r>
              <a:rPr lang="fr-FR" sz="2800" dirty="0" err="1">
                <a:latin typeface="+mn-lt"/>
              </a:rPr>
              <a:t>with</a:t>
            </a:r>
            <a:r>
              <a:rPr lang="fr-FR" sz="2800" dirty="0">
                <a:latin typeface="+mn-lt"/>
              </a:rPr>
              <a:t> Georges. »</a:t>
            </a:r>
            <a:endParaRPr lang="en-US" sz="2800" dirty="0">
              <a:latin typeface="+mn-lt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04AFB0-472C-434E-8875-2C598D6FB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5573" y="2613561"/>
            <a:ext cx="5521492" cy="370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C4B2-AE3A-4987-B7C7-7E2C5C5F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F94A-652D-4B73-90DF-D39D2123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quand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when</a:t>
            </a:r>
          </a:p>
          <a:p>
            <a:pPr marL="0" indent="0">
              <a:buNone/>
            </a:pPr>
            <a:r>
              <a:rPr lang="en-US" dirty="0"/>
              <a:t>When Justin builds his dam, he will buy furniture.</a:t>
            </a:r>
          </a:p>
          <a:p>
            <a:pPr marL="0" indent="0">
              <a:buNone/>
            </a:pPr>
            <a:r>
              <a:rPr lang="fr-FR" dirty="0"/>
              <a:t>Quand Justin construira son barrage, il </a:t>
            </a:r>
            <a:r>
              <a:rPr lang="fr-FR" dirty="0" err="1"/>
              <a:t>achetera</a:t>
            </a:r>
            <a:r>
              <a:rPr lang="fr-FR" dirty="0"/>
              <a:t> des meubles.</a:t>
            </a:r>
          </a:p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/>
              <a:t>as soon as</a:t>
            </a:r>
          </a:p>
          <a:p>
            <a:pPr marL="0" indent="0">
              <a:buNone/>
            </a:pPr>
            <a:r>
              <a:rPr lang="en-US" dirty="0"/>
              <a:t>As soon as I find my keys, I will drive to Loveland.</a:t>
            </a:r>
          </a:p>
          <a:p>
            <a:pPr marL="0" indent="0">
              <a:buNone/>
            </a:pPr>
            <a:r>
              <a:rPr lang="fr-FR" dirty="0"/>
              <a:t>Dès que je trouverai mes clés, je conduirai à Loveland.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2224216"/>
            <a:ext cx="5090984" cy="327454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F46DB0-AAC9-439C-BB0C-BAC8B93B2637}"/>
                  </a:ext>
                </a:extLst>
              </p14:cNvPr>
              <p14:cNvContentPartPr/>
              <p14:nvPr/>
            </p14:nvContentPartPr>
            <p14:xfrm>
              <a:off x="878760" y="298080"/>
              <a:ext cx="5352120" cy="1200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F46DB0-AAC9-439C-BB0C-BAC8B93B26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9400" y="288720"/>
                <a:ext cx="5370840" cy="121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16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603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 err="1"/>
              <a:t>L’emploi</a:t>
            </a:r>
            <a:r>
              <a:rPr lang="en-US" sz="3600" b="1" dirty="0"/>
              <a:t> </a:t>
            </a:r>
            <a:r>
              <a:rPr lang="en-US" sz="3600" b="1" dirty="0" err="1"/>
              <a:t>dont</a:t>
            </a:r>
            <a:r>
              <a:rPr lang="en-US" sz="3600" b="1" dirty="0"/>
              <a:t> je </a:t>
            </a:r>
            <a:r>
              <a:rPr lang="en-US" sz="3600" b="1" dirty="0" err="1"/>
              <a:t>rêve</a:t>
            </a:r>
            <a:br>
              <a:rPr lang="en-US" sz="3600" b="1" dirty="0"/>
            </a:br>
            <a:r>
              <a:rPr lang="en-US" sz="3600" dirty="0"/>
              <a:t>Writing assignment in class, Wednesday, February 14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2917"/>
            <a:ext cx="10515600" cy="4154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You </a:t>
            </a:r>
            <a:r>
              <a:rPr lang="fr-FR" dirty="0" err="1"/>
              <a:t>will</a:t>
            </a:r>
            <a:r>
              <a:rPr lang="fr-FR" dirty="0"/>
              <a:t> have to state:</a:t>
            </a:r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job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dreams</a:t>
            </a:r>
            <a:endParaRPr lang="fr-FR" dirty="0"/>
          </a:p>
          <a:p>
            <a:pPr marL="0" indent="0" algn="ctr">
              <a:buNone/>
            </a:pP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job</a:t>
            </a:r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do to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position</a:t>
            </a:r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do once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position</a:t>
            </a:r>
          </a:p>
          <a:p>
            <a:pPr marL="0" indent="0" algn="ctr">
              <a:buNone/>
            </a:pP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good at </a:t>
            </a:r>
            <a:r>
              <a:rPr lang="fr-FR" dirty="0" err="1"/>
              <a:t>this</a:t>
            </a:r>
            <a:r>
              <a:rPr lang="fr-FR" dirty="0"/>
              <a:t> job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30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postuliez</a:t>
            </a:r>
            <a:r>
              <a:rPr lang="en-US" dirty="0"/>
              <a:t> pour un </a:t>
            </a:r>
            <a:r>
              <a:rPr lang="en-US" dirty="0" err="1"/>
              <a:t>emploi</a:t>
            </a:r>
            <a:r>
              <a:rPr lang="en-US" dirty="0"/>
              <a:t>, que </a:t>
            </a:r>
            <a:r>
              <a:rPr lang="en-US" dirty="0" err="1"/>
              <a:t>souligneriez-vous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E321-BC33-43C5-B11D-52C5C938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138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histoire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C56D-ACB4-4E14-8D7D-AADFD7F8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027"/>
            <a:ext cx="10515600" cy="414893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Quand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39792</TotalTime>
  <Words>222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  Travail de cloche</vt:lpstr>
      <vt:lpstr>Bonjour!</vt:lpstr>
      <vt:lpstr> The painting of Un dimanche après-midi à l'Île de la Grande Jatte by Georges Seurat is the subject of the first act of the Broadway musical « Sunday in the Park with Georges. »</vt:lpstr>
      <vt:lpstr>PowerPoint Presentation</vt:lpstr>
      <vt:lpstr>PowerPoint Presentation</vt:lpstr>
      <vt:lpstr>   L’emploi dont je rêve Writing assignment in class, Wednesday, February 14 </vt:lpstr>
      <vt:lpstr>PowerPoint Presentation</vt:lpstr>
      <vt:lpstr>  une histoire 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471</cp:revision>
  <cp:lastPrinted>2017-02-06T17:29:39Z</cp:lastPrinted>
  <dcterms:created xsi:type="dcterms:W3CDTF">2016-10-03T16:25:09Z</dcterms:created>
  <dcterms:modified xsi:type="dcterms:W3CDTF">2023-02-07T19:17:14Z</dcterms:modified>
</cp:coreProperties>
</file>