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31" r:id="rId2"/>
    <p:sldId id="400" r:id="rId3"/>
    <p:sldId id="406" r:id="rId4"/>
    <p:sldId id="272" r:id="rId5"/>
    <p:sldId id="261" r:id="rId6"/>
    <p:sldId id="427" r:id="rId7"/>
    <p:sldId id="433" r:id="rId8"/>
    <p:sldId id="432" r:id="rId9"/>
    <p:sldId id="413" r:id="rId10"/>
    <p:sldId id="401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1"/>
            <p14:sldId id="400"/>
            <p14:sldId id="406"/>
            <p14:sldId id="272"/>
            <p14:sldId id="261"/>
            <p14:sldId id="427"/>
            <p14:sldId id="433"/>
            <p14:sldId id="432"/>
            <p14:sldId id="413"/>
            <p14:sldId id="401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436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treize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0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121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473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351"/>
            <a:ext cx="10515600" cy="41336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 the following question with a complete sentence: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 ensemble (pas le </a:t>
            </a:r>
            <a:r>
              <a:rPr lang="en-US" dirty="0" err="1"/>
              <a:t>vôtre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celui</a:t>
            </a:r>
            <a:r>
              <a:rPr lang="en-US" dirty="0"/>
              <a:t>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)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vu </a:t>
            </a:r>
            <a:r>
              <a:rPr lang="en-US" dirty="0" err="1"/>
              <a:t>aujourd’hui</a:t>
            </a:r>
            <a:r>
              <a:rPr lang="en-US" dirty="0"/>
              <a:t>. 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décrire</a:t>
            </a:r>
            <a:r>
              <a:rPr lang="en-US" dirty="0"/>
              <a:t> les </a:t>
            </a:r>
            <a:r>
              <a:rPr lang="en-US" dirty="0" err="1"/>
              <a:t>vêtements</a:t>
            </a:r>
            <a:r>
              <a:rPr lang="en-US" dirty="0"/>
              <a:t>: </a:t>
            </a:r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pouvez</a:t>
            </a:r>
            <a:r>
              <a:rPr lang="en-US" dirty="0"/>
              <a:t> pas dire </a:t>
            </a:r>
            <a:r>
              <a:rPr lang="en-US" dirty="0" err="1"/>
              <a:t>simplement</a:t>
            </a:r>
            <a:r>
              <a:rPr lang="en-US" dirty="0"/>
              <a:t> “</a:t>
            </a:r>
            <a:r>
              <a:rPr lang="en-US" dirty="0" err="1"/>
              <a:t>celui</a:t>
            </a:r>
            <a:r>
              <a:rPr lang="en-US" dirty="0"/>
              <a:t> de Justin.”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Souvenez-vous</a:t>
            </a:r>
            <a:r>
              <a:rPr lang="en-US" dirty="0"/>
              <a:t>! 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des </a:t>
            </a:r>
            <a:r>
              <a:rPr lang="en-US"/>
              <a:t>phrases completes!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058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324313"/>
            <a:ext cx="10515600" cy="38526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Justin is wearing black pants, a white shirt, and a green tie.</a:t>
            </a:r>
          </a:p>
        </p:txBody>
      </p:sp>
    </p:spTree>
    <p:extLst>
      <p:ext uri="{BB962C8B-B14F-4D97-AF65-F5344CB8AC3E}">
        <p14:creationId xmlns:p14="http://schemas.microsoft.com/office/powerpoint/2010/main" val="5323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3523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227253"/>
            <a:ext cx="10515600" cy="3949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treize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défilé de mode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9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287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Le </a:t>
            </a:r>
            <a:r>
              <a:rPr lang="en-US" sz="2800" b="1" dirty="0" err="1"/>
              <a:t>Musée</a:t>
            </a:r>
            <a:r>
              <a:rPr lang="en-US" sz="2800" b="1" dirty="0"/>
              <a:t> du Louvre in Paris houses most of the known surviving paintings of </a:t>
            </a:r>
            <a:r>
              <a:rPr lang="en-US" sz="2800" b="1" dirty="0" err="1"/>
              <a:t>Geroges</a:t>
            </a:r>
            <a:r>
              <a:rPr lang="en-US" sz="2800" b="1" dirty="0"/>
              <a:t> de La Tour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51A0B23-8758-4441-B22F-BE9E756EEA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4057" y="2753417"/>
            <a:ext cx="5035118" cy="3218278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01C21CF6-0D9E-4997-9AAD-C96C916D47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07151" y="2830976"/>
            <a:ext cx="2610382" cy="31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1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64C0D1-C3D8-4AA4-82BE-BBB72186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7FCCAE5-8A99-4D62-997D-BE5EEEC15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5108" y="1978876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3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E8CFC4-0C43-482B-A4C7-9723DD017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3DD41-49C7-4D4C-A8F9-BA8616B0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Choose a partner.</a:t>
            </a:r>
          </a:p>
          <a:p>
            <a:pPr marL="0" indent="0">
              <a:buNone/>
            </a:pPr>
            <a:r>
              <a:rPr lang="en-US" dirty="0"/>
              <a:t>Each of you will write out a description of what the other is wearing. </a:t>
            </a:r>
          </a:p>
          <a:p>
            <a:pPr marL="0" indent="0">
              <a:buNone/>
            </a:pPr>
            <a:r>
              <a:rPr lang="en-US" dirty="0"/>
              <a:t>Each of you will the model your outfit while the other reads (or recites) the description.</a:t>
            </a:r>
          </a:p>
          <a:p>
            <a:pPr marL="0" indent="0">
              <a:buNone/>
            </a:pPr>
            <a:r>
              <a:rPr lang="en-US" dirty="0"/>
              <a:t>You must mention at least three items of apparel and their color(s)</a:t>
            </a:r>
          </a:p>
          <a:p>
            <a:pPr marL="0" indent="0">
              <a:buNone/>
            </a:pPr>
            <a:r>
              <a:rPr lang="en-US" dirty="0"/>
              <a:t>Feel free to use as many adjectives as part of your descriptions of the clothing and the model.</a:t>
            </a:r>
          </a:p>
          <a:p>
            <a:pPr marL="0" indent="0">
              <a:buNone/>
            </a:pPr>
            <a:r>
              <a:rPr lang="en-US" dirty="0"/>
              <a:t>You may mention the designer / brand / origin of an item.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4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3646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In-class writing assignment:  </a:t>
            </a:r>
            <a:r>
              <a:rPr lang="en-US" sz="2800" b="1" dirty="0">
                <a:latin typeface="Bodoni MT Black" panose="02070A03080606020203" pitchFamily="18" charset="0"/>
              </a:rPr>
              <a:t>Tomorrow, </a:t>
            </a:r>
            <a:r>
              <a:rPr lang="en-US" sz="2800" b="1" dirty="0"/>
              <a:t>Tuesday, February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351"/>
            <a:ext cx="10515600" cy="41336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Saint-Valentin de Justin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will write a story of at least seven sentence which tells how Justin spent (or will spend ) Valentine’s Day</a:t>
            </a:r>
          </a:p>
          <a:p>
            <a:pPr marL="0" indent="0" algn="ctr">
              <a:buNone/>
            </a:pPr>
            <a:r>
              <a:rPr lang="en-US" dirty="0"/>
              <a:t>You may make this a story of romance, a story of despair, or anything in between.</a:t>
            </a:r>
          </a:p>
          <a:p>
            <a:pPr marL="0" indent="0" algn="ctr">
              <a:buNone/>
            </a:pPr>
            <a:r>
              <a:rPr lang="en-US" dirty="0"/>
              <a:t>Your story must be entirely in French.</a:t>
            </a:r>
          </a:p>
          <a:p>
            <a:pPr marL="0" indent="0" algn="ctr">
              <a:buNone/>
            </a:pPr>
            <a:r>
              <a:rPr lang="en-US" dirty="0"/>
              <a:t>You will have 20 minutes to write your story.</a:t>
            </a:r>
          </a:p>
        </p:txBody>
      </p:sp>
    </p:spTree>
    <p:extLst>
      <p:ext uri="{BB962C8B-B14F-4D97-AF65-F5344CB8AC3E}">
        <p14:creationId xmlns:p14="http://schemas.microsoft.com/office/powerpoint/2010/main" val="22943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38089</TotalTime>
  <Words>311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Bodoni MT Black</vt:lpstr>
      <vt:lpstr>Calibri</vt:lpstr>
      <vt:lpstr>Calibri Light</vt:lpstr>
      <vt:lpstr>Office Theme</vt:lpstr>
      <vt:lpstr>Bonjour!</vt:lpstr>
      <vt:lpstr>   Travail de cloche </vt:lpstr>
      <vt:lpstr> Bonjour!</vt:lpstr>
      <vt:lpstr>Pourquoi tombons-nous?</vt:lpstr>
      <vt:lpstr>PowerPoint Presentation</vt:lpstr>
      <vt:lpstr>  Le Musée du Louvre in Paris houses most of the known surviving paintings of Geroges de La Tour</vt:lpstr>
      <vt:lpstr>PowerPoint Presentation</vt:lpstr>
      <vt:lpstr>PowerPoint Presentation</vt:lpstr>
      <vt:lpstr>  In-class writing assignment:  Tomorrow, Tuesday, February 14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511</cp:revision>
  <cp:lastPrinted>2017-02-14T18:49:25Z</cp:lastPrinted>
  <dcterms:created xsi:type="dcterms:W3CDTF">2016-10-03T16:25:09Z</dcterms:created>
  <dcterms:modified xsi:type="dcterms:W3CDTF">2023-02-11T20:18:01Z</dcterms:modified>
</cp:coreProperties>
</file>