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31" r:id="rId2"/>
    <p:sldId id="407" r:id="rId3"/>
    <p:sldId id="410" r:id="rId4"/>
    <p:sldId id="272" r:id="rId5"/>
    <p:sldId id="261" r:id="rId6"/>
    <p:sldId id="411" r:id="rId7"/>
    <p:sldId id="403" r:id="rId8"/>
    <p:sldId id="400" r:id="rId9"/>
    <p:sldId id="398" r:id="rId10"/>
    <p:sldId id="401" r:id="rId11"/>
    <p:sldId id="370" r:id="rId12"/>
    <p:sldId id="409" r:id="rId13"/>
    <p:sldId id="387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07"/>
            <p14:sldId id="410"/>
            <p14:sldId id="272"/>
            <p14:sldId id="261"/>
            <p14:sldId id="411"/>
            <p14:sldId id="403"/>
            <p14:sldId id="400"/>
            <p14:sldId id="398"/>
            <p14:sldId id="401"/>
            <p14:sldId id="370"/>
            <p14:sldId id="409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4660"/>
  </p:normalViewPr>
  <p:slideViewPr>
    <p:cSldViewPr snapToGrid="0">
      <p:cViewPr varScale="1">
        <p:scale>
          <a:sx n="81" d="100"/>
          <a:sy n="81" d="100"/>
        </p:scale>
        <p:origin x="51" y="197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561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75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20420"/>
          </a:xfrm>
        </p:spPr>
        <p:txBody>
          <a:bodyPr/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 et un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Pourquoi</a:t>
            </a:r>
            <a:r>
              <a:rPr lang="en-US" dirty="0"/>
              <a:t> Justin ___________  ______________ __________ ?</a:t>
            </a:r>
          </a:p>
          <a:p>
            <a:pPr marL="0" indent="0">
              <a:buNone/>
            </a:pPr>
            <a:r>
              <a:rPr lang="en-US" dirty="0"/>
              <a:t>                              (“RE” verb)	demonstrative           noun</a:t>
            </a:r>
          </a:p>
          <a:p>
            <a:pPr marL="0" indent="0">
              <a:buNone/>
            </a:pPr>
            <a:r>
              <a:rPr lang="en-US" dirty="0"/>
              <a:t>					    adjective</a:t>
            </a:r>
          </a:p>
        </p:txBody>
      </p:sp>
    </p:spTree>
    <p:extLst>
      <p:ext uri="{BB962C8B-B14F-4D97-AF65-F5344CB8AC3E}">
        <p14:creationId xmlns:p14="http://schemas.microsoft.com/office/powerpoint/2010/main" val="1149509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608B8-21F0-4321-9E37-4F64564EA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6EF6EAE-82C2-4D43-95F6-4A0128A733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12765" y="2208914"/>
            <a:ext cx="3566469" cy="358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597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661996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88889"/>
          </a:xfrm>
        </p:spPr>
        <p:txBody>
          <a:bodyPr>
            <a:normAutofit/>
          </a:bodyPr>
          <a:lstStyle/>
          <a:p>
            <a:pPr algn="ctr"/>
            <a:br>
              <a:rPr lang="en-US" sz="2800" b="1"/>
            </a:br>
            <a:br>
              <a:rPr lang="en-US" sz="2800" b="1"/>
            </a:br>
            <a:r>
              <a:rPr lang="en-US" sz="2800" b="1"/>
              <a:t>Billet </a:t>
            </a:r>
            <a:r>
              <a:rPr lang="en-US" sz="2800" b="1" dirty="0"/>
              <a:t>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3906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Qu’est ce que vous avez porté à l’école aujourd’hui? Nommez trois choses et donnez leur couleur.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Prends garde! Il faut </a:t>
            </a:r>
            <a:r>
              <a:rPr lang="fr-FR" dirty="0">
                <a:latin typeface="Calibri" panose="020F0502020204030204" pitchFamily="34" charset="0"/>
              </a:rPr>
              <a:t>écrire une phrase complète!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88889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 When I wait for the start of class, I hear music in the hallway (le couloir)</a:t>
            </a:r>
          </a:p>
        </p:txBody>
      </p:sp>
    </p:spTree>
    <p:extLst>
      <p:ext uri="{BB962C8B-B14F-4D97-AF65-F5344CB8AC3E}">
        <p14:creationId xmlns:p14="http://schemas.microsoft.com/office/powerpoint/2010/main" val="2405572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78227"/>
          </a:xfrm>
        </p:spPr>
        <p:txBody>
          <a:bodyPr/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 et un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Je te donne un cadeau!</a:t>
            </a:r>
          </a:p>
          <a:p>
            <a:pPr marL="0" indent="0" algn="ctr">
              <a:buNone/>
            </a:pPr>
            <a:r>
              <a:rPr lang="fr-FR" dirty="0"/>
              <a:t>r</a:t>
            </a:r>
            <a:r>
              <a:rPr lang="fr-FR" dirty="0">
                <a:latin typeface="Calibri" panose="020F0502020204030204" pitchFamily="34" charset="0"/>
              </a:rPr>
              <a:t>évision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The </a:t>
            </a: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able to use the </a:t>
            </a:r>
            <a:r>
              <a:rPr lang="fr-FR" dirty="0" err="1"/>
              <a:t>vocabulary</a:t>
            </a:r>
            <a:r>
              <a:rPr lang="fr-FR" dirty="0"/>
              <a:t> of the </a:t>
            </a:r>
            <a:r>
              <a:rPr lang="fr-FR" dirty="0" err="1"/>
              <a:t>chapter</a:t>
            </a:r>
            <a:r>
              <a:rPr lang="fr-FR" dirty="0"/>
              <a:t>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692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10971"/>
          </a:xfrm>
        </p:spPr>
        <p:txBody>
          <a:bodyPr>
            <a:normAutofit/>
          </a:bodyPr>
          <a:lstStyle/>
          <a:p>
            <a:pPr algn="ctr"/>
            <a:br>
              <a:rPr lang="en-US" sz="3200" b="1" dirty="0"/>
            </a:br>
            <a:r>
              <a:rPr lang="en-US" sz="3200" b="1" dirty="0" err="1"/>
              <a:t>Pourquoi</a:t>
            </a:r>
            <a:r>
              <a:rPr lang="en-US" sz="3200" b="1" dirty="0"/>
              <a:t>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88616-EA5F-463C-95AC-476C59BD0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36792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The celebration of Mardi Gras in Mobile and in New Orleans reflects their history as formerly French cities.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4222DE5-EB6F-4BF0-8FBB-28A5681800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4607" y="2472040"/>
            <a:ext cx="4837765" cy="321931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57BB5D-59AF-4DAC-941A-4BE0266BC2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5593" y="2449529"/>
            <a:ext cx="4335014" cy="3247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276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Dessinez quelque chose que vous voulez donner comme cadeau.</a:t>
            </a:r>
          </a:p>
          <a:p>
            <a:pPr marL="0" indent="0">
              <a:buNone/>
            </a:pPr>
            <a:r>
              <a:rPr lang="fr-FR" dirty="0"/>
              <a:t>Donnez votre cadeau à l’élève à côté de vous en disant: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_________, tu es __________, donc, je te donne ________ _________.</a:t>
            </a:r>
          </a:p>
          <a:p>
            <a:pPr marL="0" indent="0">
              <a:buNone/>
            </a:pPr>
            <a:r>
              <a:rPr lang="en-US" dirty="0"/>
              <a:t>  name		adjective			        descriptive    noun</a:t>
            </a:r>
          </a:p>
          <a:p>
            <a:pPr marL="0" indent="0">
              <a:buNone/>
            </a:pPr>
            <a:r>
              <a:rPr lang="en-US" dirty="0"/>
              <a:t>							           adjective</a:t>
            </a:r>
          </a:p>
        </p:txBody>
      </p:sp>
    </p:spTree>
    <p:extLst>
      <p:ext uri="{BB962C8B-B14F-4D97-AF65-F5344CB8AC3E}">
        <p14:creationId xmlns:p14="http://schemas.microsoft.com/office/powerpoint/2010/main" val="94201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300" dirty="0"/>
              <a:t>I like this horse.</a:t>
            </a:r>
          </a:p>
          <a:p>
            <a:pPr marL="0" indent="0">
              <a:buNone/>
            </a:pPr>
            <a:r>
              <a:rPr lang="en-US" sz="3300" dirty="0" err="1"/>
              <a:t>J’aime</a:t>
            </a:r>
            <a:r>
              <a:rPr lang="en-US" sz="3300" dirty="0"/>
              <a:t> _____ cheval.</a:t>
            </a:r>
          </a:p>
          <a:p>
            <a:pPr marL="0" indent="0">
              <a:buNone/>
            </a:pPr>
            <a:r>
              <a:rPr lang="en-US" sz="3300" dirty="0"/>
              <a:t>I do not like this car.</a:t>
            </a:r>
          </a:p>
          <a:p>
            <a:pPr marL="0" indent="0">
              <a:buNone/>
            </a:pPr>
            <a:r>
              <a:rPr lang="en-US" sz="3300" dirty="0"/>
              <a:t>Je </a:t>
            </a:r>
            <a:r>
              <a:rPr lang="en-US" sz="3300" dirty="0" err="1"/>
              <a:t>n’aime</a:t>
            </a:r>
            <a:r>
              <a:rPr lang="en-US" sz="3300" dirty="0"/>
              <a:t> pas _______ </a:t>
            </a:r>
            <a:r>
              <a:rPr lang="en-US" sz="3300" dirty="0" err="1"/>
              <a:t>voiture</a:t>
            </a:r>
            <a:r>
              <a:rPr lang="en-US" sz="3300" dirty="0"/>
              <a:t>.</a:t>
            </a:r>
          </a:p>
          <a:p>
            <a:pPr marL="0" indent="0">
              <a:buNone/>
            </a:pPr>
            <a:r>
              <a:rPr lang="en-US" sz="3300" dirty="0"/>
              <a:t>I climb this tree.</a:t>
            </a:r>
          </a:p>
          <a:p>
            <a:pPr marL="0" indent="0">
              <a:buNone/>
            </a:pPr>
            <a:r>
              <a:rPr lang="en-US" sz="3300" dirty="0"/>
              <a:t>Je </a:t>
            </a:r>
            <a:r>
              <a:rPr lang="en-US" sz="3300" dirty="0" err="1"/>
              <a:t>monte</a:t>
            </a:r>
            <a:r>
              <a:rPr lang="en-US" sz="3300" dirty="0"/>
              <a:t> ____ </a:t>
            </a:r>
            <a:r>
              <a:rPr lang="en-US" sz="3300" dirty="0" err="1"/>
              <a:t>arbre</a:t>
            </a:r>
            <a:r>
              <a:rPr lang="en-US" sz="3300" dirty="0"/>
              <a:t>.</a:t>
            </a:r>
          </a:p>
          <a:p>
            <a:pPr marL="0" indent="0">
              <a:buNone/>
            </a:pPr>
            <a:r>
              <a:rPr lang="en-US" sz="3300" dirty="0"/>
              <a:t>We buy these cakes.</a:t>
            </a:r>
          </a:p>
          <a:p>
            <a:pPr marL="0" indent="0">
              <a:buNone/>
            </a:pPr>
            <a:r>
              <a:rPr lang="en-US" sz="3300" dirty="0"/>
              <a:t>Nous </a:t>
            </a:r>
            <a:r>
              <a:rPr lang="en-US" sz="3300" dirty="0" err="1"/>
              <a:t>achetons</a:t>
            </a:r>
            <a:r>
              <a:rPr lang="en-US" sz="3300" dirty="0"/>
              <a:t> ______ gateaux.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19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fr-F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Marie and Louise </a:t>
            </a:r>
            <a:r>
              <a:rPr lang="fr-FR" dirty="0" err="1"/>
              <a:t>take</a:t>
            </a:r>
            <a:r>
              <a:rPr lang="fr-FR" dirty="0"/>
              <a:t> </a:t>
            </a:r>
            <a:r>
              <a:rPr lang="fr-FR" dirty="0" err="1"/>
              <a:t>these</a:t>
            </a:r>
            <a:r>
              <a:rPr lang="fr-FR" dirty="0"/>
              <a:t> </a:t>
            </a:r>
            <a:r>
              <a:rPr lang="fr-FR" dirty="0" err="1"/>
              <a:t>gloves</a:t>
            </a:r>
            <a:r>
              <a:rPr lang="fr-FR" dirty="0"/>
              <a:t> down to </a:t>
            </a:r>
            <a:r>
              <a:rPr lang="fr-FR" dirty="0" err="1"/>
              <a:t>them</a:t>
            </a:r>
            <a:r>
              <a:rPr lang="fr-FR" dirty="0"/>
              <a:t> in the </a:t>
            </a:r>
            <a:r>
              <a:rPr lang="fr-FR" dirty="0" err="1"/>
              <a:t>basement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Bertrand and I </a:t>
            </a:r>
            <a:r>
              <a:rPr lang="fr-FR" dirty="0" err="1"/>
              <a:t>produce</a:t>
            </a:r>
            <a:r>
              <a:rPr lang="fr-FR" dirty="0"/>
              <a:t>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graphic</a:t>
            </a:r>
            <a:r>
              <a:rPr lang="fr-FR" dirty="0"/>
              <a:t> </a:t>
            </a:r>
            <a:r>
              <a:rPr lang="fr-FR" dirty="0" err="1"/>
              <a:t>novel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You and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husband</a:t>
            </a:r>
            <a:r>
              <a:rPr lang="fr-FR" dirty="0"/>
              <a:t> are </a:t>
            </a:r>
            <a:r>
              <a:rPr lang="fr-FR" dirty="0" err="1"/>
              <a:t>going</a:t>
            </a:r>
            <a:r>
              <a:rPr lang="fr-FR" dirty="0"/>
              <a:t> to </a:t>
            </a:r>
            <a:r>
              <a:rPr lang="fr-FR" dirty="0" err="1"/>
              <a:t>visit</a:t>
            </a:r>
            <a:r>
              <a:rPr lang="fr-FR" dirty="0"/>
              <a:t> to </a:t>
            </a:r>
            <a:r>
              <a:rPr lang="fr-FR" dirty="0" err="1"/>
              <a:t>this</a:t>
            </a:r>
            <a:r>
              <a:rPr lang="fr-FR" dirty="0"/>
              <a:t> city. </a:t>
            </a:r>
          </a:p>
          <a:p>
            <a:pPr marL="0" indent="0">
              <a:buNone/>
            </a:pPr>
            <a:r>
              <a:rPr lang="fr-FR" dirty="0"/>
              <a:t>I </a:t>
            </a:r>
            <a:r>
              <a:rPr lang="fr-FR" dirty="0" err="1"/>
              <a:t>am</a:t>
            </a:r>
            <a:r>
              <a:rPr lang="fr-FR" dirty="0"/>
              <a:t> </a:t>
            </a:r>
            <a:r>
              <a:rPr lang="fr-FR" dirty="0" err="1"/>
              <a:t>going</a:t>
            </a:r>
            <a:r>
              <a:rPr lang="fr-FR" dirty="0"/>
              <a:t> to destroy </a:t>
            </a:r>
            <a:r>
              <a:rPr lang="fr-FR" dirty="0" err="1"/>
              <a:t>this</a:t>
            </a:r>
            <a:r>
              <a:rPr lang="fr-FR" dirty="0"/>
              <a:t> computer.</a:t>
            </a:r>
          </a:p>
          <a:p>
            <a:pPr marL="0" indent="0">
              <a:buNone/>
            </a:pPr>
            <a:r>
              <a:rPr lang="fr-FR" dirty="0"/>
              <a:t>You translate </a:t>
            </a:r>
            <a:r>
              <a:rPr lang="fr-FR" dirty="0" err="1"/>
              <a:t>this</a:t>
            </a:r>
            <a:r>
              <a:rPr lang="fr-FR" dirty="0"/>
              <a:t> book. 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n-US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321580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38128</TotalTime>
  <Words>319</Words>
  <Application>Microsoft Office PowerPoint</Application>
  <PresentationFormat>Widescreen</PresentationFormat>
  <Paragraphs>92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  Bonjour!</vt:lpstr>
      <vt:lpstr>  Travail de cloche</vt:lpstr>
      <vt:lpstr>  Bonjour!</vt:lpstr>
      <vt:lpstr> Pourquoi tombons-nous?</vt:lpstr>
      <vt:lpstr>PowerPoint Presentation</vt:lpstr>
      <vt:lpstr>  The celebration of Mardi Gras in Mobile and in New Orleans reflects their history as formerly French cities.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531</cp:revision>
  <cp:lastPrinted>2017-02-16T18:41:36Z</cp:lastPrinted>
  <dcterms:created xsi:type="dcterms:W3CDTF">2016-10-03T16:25:09Z</dcterms:created>
  <dcterms:modified xsi:type="dcterms:W3CDTF">2023-02-18T18:40:06Z</dcterms:modified>
</cp:coreProperties>
</file>