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331" r:id="rId2"/>
    <p:sldId id="392" r:id="rId3"/>
    <p:sldId id="416" r:id="rId4"/>
    <p:sldId id="417" r:id="rId5"/>
    <p:sldId id="418" r:id="rId6"/>
    <p:sldId id="403" r:id="rId7"/>
    <p:sldId id="419" r:id="rId8"/>
    <p:sldId id="420" r:id="rId9"/>
    <p:sldId id="421" r:id="rId10"/>
    <p:sldId id="422" r:id="rId11"/>
    <p:sldId id="393" r:id="rId12"/>
    <p:sldId id="387" r:id="rId13"/>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331"/>
            <p14:sldId id="392"/>
            <p14:sldId id="416"/>
            <p14:sldId id="417"/>
            <p14:sldId id="418"/>
            <p14:sldId id="403"/>
            <p14:sldId id="419"/>
            <p14:sldId id="420"/>
            <p14:sldId id="421"/>
            <p14:sldId id="422"/>
            <p14:sldId id="393"/>
            <p14:sldId id="387"/>
          </p14:sldIdLst>
        </p14:section>
        <p14:section name="Untitled Section" id="{6B2FDA42-E83C-46BA-9F96-D3ED0EDCB642}">
          <p14:sldIdLst/>
        </p14:section>
        <p14:section name="Untitled Section" id="{3566B86B-9392-4958-8144-1A959BA37BD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varScale="1">
        <p:scale>
          <a:sx n="83" d="100"/>
          <a:sy n="83" d="100"/>
        </p:scale>
        <p:origin x="40" y="14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21F8FC56-A933-49CA-AB00-C90420C690BB}" type="datetimeFigureOut">
              <a:rPr lang="en-US" smtClean="0"/>
              <a:t>2/20/2023</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7733D89F-18B8-414D-8041-7D6D10F61C48}" type="slidenum">
              <a:rPr lang="en-US" smtClean="0"/>
              <a:t>‹#›</a:t>
            </a:fld>
            <a:endParaRPr lang="en-US"/>
          </a:p>
        </p:txBody>
      </p:sp>
    </p:spTree>
    <p:extLst>
      <p:ext uri="{BB962C8B-B14F-4D97-AF65-F5344CB8AC3E}">
        <p14:creationId xmlns:p14="http://schemas.microsoft.com/office/powerpoint/2010/main" val="102880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48DD0A07-85FA-4B78-9C5E-5A1CE49C4023}" type="datetimeFigureOut">
              <a:rPr lang="en-US" smtClean="0"/>
              <a:t>2/20/2023</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6A90846C-8667-4EDA-B1E1-658FC02399AA}" type="slidenum">
              <a:rPr lang="en-US" smtClean="0"/>
              <a:t>‹#›</a:t>
            </a:fld>
            <a:endParaRPr lang="en-US"/>
          </a:p>
        </p:txBody>
      </p:sp>
    </p:spTree>
    <p:extLst>
      <p:ext uri="{BB962C8B-B14F-4D97-AF65-F5344CB8AC3E}">
        <p14:creationId xmlns:p14="http://schemas.microsoft.com/office/powerpoint/2010/main" val="2572251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2/20/2023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2/20/2023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2/20/2023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2/20/2023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2/20/2023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2/20/2023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2/20/2023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2/20/2023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2/20/2023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2/20/2023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2/20/2023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2/20/2023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1948971"/>
          </a:xfrm>
        </p:spPr>
        <p:txBody>
          <a:bodyPr/>
          <a:lstStyle/>
          <a:p>
            <a:pPr algn="ctr"/>
            <a:br>
              <a:rPr lang="en-US" b="1" dirty="0"/>
            </a:br>
            <a:r>
              <a:rPr lang="en-US" b="1" dirty="0"/>
              <a:t>Bonjour!</a:t>
            </a:r>
          </a:p>
        </p:txBody>
      </p:sp>
      <p:sp>
        <p:nvSpPr>
          <p:cNvPr id="5" name="Content Placeholder 4"/>
          <p:cNvSpPr>
            <a:spLocks noGrp="1"/>
          </p:cNvSpPr>
          <p:nvPr>
            <p:ph idx="1"/>
          </p:nvPr>
        </p:nvSpPr>
        <p:spPr>
          <a:xfrm>
            <a:off x="838200" y="2145519"/>
            <a:ext cx="10515600" cy="4031443"/>
          </a:xfrm>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mardi, le vingt-deux février</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69815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3BBDE-ED49-4E6D-B11C-2EC2750CEA99}"/>
              </a:ext>
            </a:extLst>
          </p:cNvPr>
          <p:cNvSpPr>
            <a:spLocks noGrp="1"/>
          </p:cNvSpPr>
          <p:nvPr>
            <p:ph type="title"/>
          </p:nvPr>
        </p:nvSpPr>
        <p:spPr>
          <a:xfrm>
            <a:off x="838200" y="365126"/>
            <a:ext cx="10515600" cy="19168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15BA41D8-BD39-4453-B848-6318369CAF88}"/>
              </a:ext>
            </a:extLst>
          </p:cNvPr>
          <p:cNvSpPr>
            <a:spLocks noGrp="1"/>
          </p:cNvSpPr>
          <p:nvPr>
            <p:ph idx="1"/>
          </p:nvPr>
        </p:nvSpPr>
        <p:spPr>
          <a:xfrm>
            <a:off x="838200" y="730498"/>
            <a:ext cx="10515600" cy="5446465"/>
          </a:xfrm>
        </p:spPr>
        <p:txBody>
          <a:bodyPr/>
          <a:lstStyle/>
          <a:p>
            <a:pPr marL="0" indent="0">
              <a:buNone/>
            </a:pPr>
            <a:endParaRPr lang="en-US" dirty="0"/>
          </a:p>
          <a:p>
            <a:pPr marL="0" indent="0">
              <a:buNone/>
            </a:pPr>
            <a:r>
              <a:rPr lang="en-US" dirty="0" err="1"/>
              <a:t>Regardez</a:t>
            </a:r>
            <a:r>
              <a:rPr lang="en-US" dirty="0"/>
              <a:t> le </a:t>
            </a:r>
            <a:r>
              <a:rPr lang="en-US" dirty="0" err="1"/>
              <a:t>déssin</a:t>
            </a:r>
            <a:r>
              <a:rPr lang="en-US" dirty="0"/>
              <a:t> aux pages 248 – 248.</a:t>
            </a:r>
          </a:p>
          <a:p>
            <a:pPr marL="0" indent="0">
              <a:buNone/>
            </a:pPr>
            <a:r>
              <a:rPr lang="en-US" dirty="0" err="1"/>
              <a:t>Choissisez</a:t>
            </a:r>
            <a:r>
              <a:rPr lang="en-US" dirty="0"/>
              <a:t> </a:t>
            </a:r>
            <a:r>
              <a:rPr lang="en-US" dirty="0" err="1"/>
              <a:t>une</a:t>
            </a:r>
            <a:r>
              <a:rPr lang="en-US" dirty="0"/>
              <a:t> </a:t>
            </a:r>
            <a:r>
              <a:rPr lang="en-US" dirty="0" err="1"/>
              <a:t>personne</a:t>
            </a:r>
            <a:r>
              <a:rPr lang="en-US" dirty="0"/>
              <a:t> qui </a:t>
            </a:r>
            <a:r>
              <a:rPr lang="en-US" dirty="0" err="1"/>
              <a:t>vous</a:t>
            </a:r>
            <a:r>
              <a:rPr lang="en-US" dirty="0"/>
              <a:t> y </a:t>
            </a:r>
            <a:r>
              <a:rPr lang="en-US" dirty="0" err="1"/>
              <a:t>voyez</a:t>
            </a:r>
            <a:r>
              <a:rPr lang="en-US" dirty="0"/>
              <a:t>. Les trois </a:t>
            </a:r>
            <a:r>
              <a:rPr lang="en-US" dirty="0" err="1"/>
              <a:t>doivent</a:t>
            </a:r>
            <a:r>
              <a:rPr lang="en-US" dirty="0"/>
              <a:t> </a:t>
            </a:r>
            <a:r>
              <a:rPr lang="en-US" dirty="0" err="1"/>
              <a:t>choississent</a:t>
            </a:r>
            <a:r>
              <a:rPr lang="en-US" dirty="0"/>
              <a:t> </a:t>
            </a:r>
            <a:r>
              <a:rPr lang="en-US" dirty="0" err="1"/>
              <a:t>une</a:t>
            </a:r>
            <a:r>
              <a:rPr lang="en-US" dirty="0"/>
              <a:t> </a:t>
            </a:r>
            <a:r>
              <a:rPr lang="en-US" dirty="0" err="1"/>
              <a:t>personne</a:t>
            </a:r>
            <a:r>
              <a:rPr lang="en-US" dirty="0"/>
              <a:t> </a:t>
            </a:r>
            <a:r>
              <a:rPr lang="en-US" dirty="0" err="1"/>
              <a:t>differente</a:t>
            </a:r>
            <a:r>
              <a:rPr lang="en-US" dirty="0"/>
              <a:t>.</a:t>
            </a:r>
          </a:p>
          <a:p>
            <a:pPr marL="0" indent="0">
              <a:buNone/>
            </a:pPr>
            <a:r>
              <a:rPr lang="en-US" dirty="0" err="1"/>
              <a:t>Écrivez</a:t>
            </a:r>
            <a:r>
              <a:rPr lang="en-US" dirty="0"/>
              <a:t> 3 – 4 phrases qui </a:t>
            </a:r>
            <a:r>
              <a:rPr lang="en-US" dirty="0" err="1"/>
              <a:t>décrivent</a:t>
            </a:r>
            <a:r>
              <a:rPr lang="en-US" dirty="0"/>
              <a:t> </a:t>
            </a:r>
            <a:r>
              <a:rPr lang="en-US" dirty="0" err="1"/>
              <a:t>votre</a:t>
            </a:r>
            <a:r>
              <a:rPr lang="en-US" dirty="0"/>
              <a:t> personage, </a:t>
            </a:r>
            <a:r>
              <a:rPr lang="en-US" dirty="0" err="1"/>
              <a:t>il</a:t>
            </a:r>
            <a:r>
              <a:rPr lang="en-US" dirty="0"/>
              <a:t> </a:t>
            </a:r>
            <a:r>
              <a:rPr lang="en-US" dirty="0" err="1"/>
              <a:t>faut</a:t>
            </a:r>
            <a:r>
              <a:rPr lang="en-US" dirty="0"/>
              <a:t> dire </a:t>
            </a:r>
            <a:r>
              <a:rPr lang="en-US" dirty="0" err="1"/>
              <a:t>si</a:t>
            </a:r>
            <a:r>
              <a:rPr lang="en-US" dirty="0"/>
              <a:t> </a:t>
            </a:r>
            <a:r>
              <a:rPr lang="en-US" dirty="0" err="1"/>
              <a:t>il</a:t>
            </a:r>
            <a:r>
              <a:rPr lang="en-US" dirty="0"/>
              <a:t> / </a:t>
            </a:r>
            <a:r>
              <a:rPr lang="en-US" dirty="0" err="1"/>
              <a:t>elle</a:t>
            </a:r>
            <a:r>
              <a:rPr lang="en-US" dirty="0"/>
              <a:t> </a:t>
            </a:r>
            <a:r>
              <a:rPr lang="en-US" dirty="0" err="1"/>
              <a:t>aime</a:t>
            </a:r>
            <a:r>
              <a:rPr lang="en-US" dirty="0"/>
              <a:t> son travail, </a:t>
            </a:r>
            <a:r>
              <a:rPr lang="en-US" dirty="0" err="1"/>
              <a:t>l’entreprise</a:t>
            </a:r>
            <a:r>
              <a:rPr lang="en-US" dirty="0"/>
              <a:t> </a:t>
            </a:r>
            <a:r>
              <a:rPr lang="en-US" dirty="0" err="1"/>
              <a:t>où</a:t>
            </a:r>
            <a:r>
              <a:rPr lang="en-US" dirty="0"/>
              <a:t> </a:t>
            </a:r>
            <a:r>
              <a:rPr lang="en-US" dirty="0" err="1"/>
              <a:t>il</a:t>
            </a:r>
            <a:r>
              <a:rPr lang="en-US" dirty="0"/>
              <a:t> travail et </a:t>
            </a:r>
            <a:r>
              <a:rPr lang="en-US" dirty="0" err="1"/>
              <a:t>si</a:t>
            </a:r>
            <a:r>
              <a:rPr lang="en-US" dirty="0"/>
              <a:t> </a:t>
            </a:r>
            <a:r>
              <a:rPr lang="en-US" dirty="0" err="1"/>
              <a:t>il</a:t>
            </a:r>
            <a:r>
              <a:rPr lang="en-US" dirty="0"/>
              <a:t> </a:t>
            </a:r>
            <a:r>
              <a:rPr lang="en-US" dirty="0" err="1"/>
              <a:t>est</a:t>
            </a:r>
            <a:r>
              <a:rPr lang="en-US" dirty="0"/>
              <a:t> bien </a:t>
            </a:r>
            <a:r>
              <a:rPr lang="en-US" dirty="0" err="1"/>
              <a:t>aimé</a:t>
            </a:r>
            <a:r>
              <a:rPr lang="en-US" dirty="0"/>
              <a:t> par </a:t>
            </a:r>
            <a:r>
              <a:rPr lang="en-US" dirty="0" err="1"/>
              <a:t>ses</a:t>
            </a:r>
            <a:r>
              <a:rPr lang="en-US" dirty="0"/>
              <a:t> </a:t>
            </a:r>
            <a:r>
              <a:rPr lang="en-US" dirty="0" err="1"/>
              <a:t>collegues</a:t>
            </a:r>
            <a:r>
              <a:rPr lang="en-US" dirty="0"/>
              <a:t>.</a:t>
            </a:r>
          </a:p>
          <a:p>
            <a:pPr marL="0" indent="0">
              <a:buNone/>
            </a:pPr>
            <a:r>
              <a:rPr lang="en-US" dirty="0" err="1"/>
              <a:t>Vous</a:t>
            </a:r>
            <a:r>
              <a:rPr lang="en-US" dirty="0"/>
              <a:t> </a:t>
            </a:r>
            <a:r>
              <a:rPr lang="en-US" dirty="0" err="1"/>
              <a:t>êtes</a:t>
            </a:r>
            <a:r>
              <a:rPr lang="en-US" dirty="0"/>
              <a:t> les </a:t>
            </a:r>
            <a:r>
              <a:rPr lang="en-US" dirty="0" err="1"/>
              <a:t>personnages</a:t>
            </a:r>
            <a:r>
              <a:rPr lang="en-US" dirty="0"/>
              <a:t> </a:t>
            </a:r>
            <a:r>
              <a:rPr lang="en-US" dirty="0" err="1"/>
              <a:t>dont</a:t>
            </a:r>
            <a:r>
              <a:rPr lang="en-US" dirty="0"/>
              <a:t> </a:t>
            </a:r>
            <a:r>
              <a:rPr lang="en-US" dirty="0" err="1"/>
              <a:t>vous</a:t>
            </a:r>
            <a:r>
              <a:rPr lang="en-US" dirty="0"/>
              <a:t> </a:t>
            </a:r>
            <a:r>
              <a:rPr lang="en-US" dirty="0" err="1"/>
              <a:t>avez</a:t>
            </a:r>
            <a:r>
              <a:rPr lang="en-US" dirty="0"/>
              <a:t> </a:t>
            </a:r>
            <a:r>
              <a:rPr lang="en-US" dirty="0" err="1"/>
              <a:t>parlez</a:t>
            </a:r>
            <a:r>
              <a:rPr lang="en-US" dirty="0"/>
              <a:t>. </a:t>
            </a:r>
            <a:r>
              <a:rPr lang="en-US" dirty="0" err="1"/>
              <a:t>Vous</a:t>
            </a:r>
            <a:r>
              <a:rPr lang="en-US" dirty="0"/>
              <a:t> </a:t>
            </a:r>
            <a:r>
              <a:rPr lang="en-US" dirty="0" err="1"/>
              <a:t>vous</a:t>
            </a:r>
            <a:r>
              <a:rPr lang="en-US" dirty="0"/>
              <a:t> </a:t>
            </a:r>
            <a:r>
              <a:rPr lang="en-US" dirty="0" err="1"/>
              <a:t>retrouvez</a:t>
            </a:r>
            <a:r>
              <a:rPr lang="en-US" dirty="0"/>
              <a:t> dans la salle de repos. </a:t>
            </a:r>
            <a:r>
              <a:rPr lang="en-US" dirty="0" err="1"/>
              <a:t>Vous</a:t>
            </a:r>
            <a:r>
              <a:rPr lang="en-US" dirty="0"/>
              <a:t> </a:t>
            </a:r>
            <a:r>
              <a:rPr lang="en-US" dirty="0" err="1"/>
              <a:t>vous</a:t>
            </a:r>
            <a:r>
              <a:rPr lang="en-US" dirty="0"/>
              <a:t> </a:t>
            </a:r>
            <a:r>
              <a:rPr lang="en-US" dirty="0" err="1"/>
              <a:t>discutez</a:t>
            </a:r>
            <a:r>
              <a:rPr lang="en-US" dirty="0"/>
              <a:t> </a:t>
            </a:r>
            <a:r>
              <a:rPr lang="en-US" dirty="0" err="1"/>
              <a:t>votre</a:t>
            </a:r>
            <a:r>
              <a:rPr lang="en-US" dirty="0"/>
              <a:t> jour et </a:t>
            </a:r>
            <a:r>
              <a:rPr lang="en-US" dirty="0" err="1"/>
              <a:t>vos</a:t>
            </a:r>
            <a:r>
              <a:rPr lang="en-US" dirty="0"/>
              <a:t> pensées sur </a:t>
            </a:r>
            <a:r>
              <a:rPr lang="en-US" dirty="0" err="1"/>
              <a:t>votre</a:t>
            </a:r>
            <a:r>
              <a:rPr lang="en-US" dirty="0"/>
              <a:t> travail et </a:t>
            </a:r>
            <a:r>
              <a:rPr lang="en-US" dirty="0" err="1"/>
              <a:t>l’entreprise</a:t>
            </a:r>
            <a:r>
              <a:rPr lang="en-US" dirty="0"/>
              <a:t>.</a:t>
            </a:r>
          </a:p>
        </p:txBody>
      </p:sp>
    </p:spTree>
    <p:extLst>
      <p:ext uri="{BB962C8B-B14F-4D97-AF65-F5344CB8AC3E}">
        <p14:creationId xmlns:p14="http://schemas.microsoft.com/office/powerpoint/2010/main" val="4196000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dirty="0"/>
              <a:t>Devoirs</a:t>
            </a:r>
          </a:p>
        </p:txBody>
      </p:sp>
    </p:spTree>
    <p:extLst>
      <p:ext uri="{BB962C8B-B14F-4D97-AF65-F5344CB8AC3E}">
        <p14:creationId xmlns:p14="http://schemas.microsoft.com/office/powerpoint/2010/main" val="2613534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Billet de sortie</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err="1"/>
              <a:t>Écrivez</a:t>
            </a:r>
            <a:r>
              <a:rPr lang="en-US" dirty="0"/>
              <a:t> </a:t>
            </a:r>
            <a:r>
              <a:rPr lang="en-US" dirty="0" err="1"/>
              <a:t>une</a:t>
            </a:r>
            <a:r>
              <a:rPr lang="en-US" dirty="0"/>
              <a:t> phrase </a:t>
            </a:r>
            <a:r>
              <a:rPr lang="en-US" dirty="0" err="1"/>
              <a:t>en</a:t>
            </a:r>
            <a:r>
              <a:rPr lang="en-US" dirty="0"/>
              <a:t> </a:t>
            </a:r>
            <a:r>
              <a:rPr lang="en-US" dirty="0" err="1"/>
              <a:t>français</a:t>
            </a:r>
            <a:r>
              <a:rPr lang="en-US" dirty="0"/>
              <a:t> qui </a:t>
            </a:r>
            <a:r>
              <a:rPr lang="en-US" dirty="0" err="1"/>
              <a:t>parle</a:t>
            </a:r>
            <a:r>
              <a:rPr lang="en-US" dirty="0"/>
              <a:t> de </a:t>
            </a:r>
            <a:r>
              <a:rPr lang="en-US" dirty="0" err="1"/>
              <a:t>votre</a:t>
            </a:r>
            <a:r>
              <a:rPr lang="en-US" dirty="0"/>
              <a:t> jour </a:t>
            </a:r>
            <a:r>
              <a:rPr lang="en-US" dirty="0" err="1"/>
              <a:t>demain</a:t>
            </a:r>
            <a:r>
              <a:rPr lang="en-US" dirty="0"/>
              <a:t>.</a:t>
            </a:r>
          </a:p>
        </p:txBody>
      </p:sp>
    </p:spTree>
    <p:extLst>
      <p:ext uri="{BB962C8B-B14F-4D97-AF65-F5344CB8AC3E}">
        <p14:creationId xmlns:p14="http://schemas.microsoft.com/office/powerpoint/2010/main" val="2459075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5"/>
            <a:ext cx="10515600" cy="2281016"/>
          </a:xfrm>
        </p:spPr>
        <p:txBody>
          <a:bodyPr>
            <a:normAutofit/>
          </a:bodyPr>
          <a:lstStyle/>
          <a:p>
            <a:pPr algn="ctr"/>
            <a:br>
              <a:rPr lang="en-US" sz="2800" b="1" dirty="0"/>
            </a:br>
            <a:br>
              <a:rPr lang="en-US" sz="2800" b="1" dirty="0"/>
            </a:br>
            <a:br>
              <a:rPr lang="en-US" sz="2800" b="1" dirty="0"/>
            </a:br>
            <a:r>
              <a:rPr lang="en-US" sz="2800" b="1" dirty="0"/>
              <a:t>Travail de cloche</a:t>
            </a:r>
            <a:br>
              <a:rPr lang="en-US" sz="2800" b="1" dirty="0"/>
            </a:br>
            <a:endParaRPr lang="en-US" sz="2800" b="1" dirty="0"/>
          </a:p>
        </p:txBody>
      </p:sp>
      <p:sp>
        <p:nvSpPr>
          <p:cNvPr id="6" name="Content Placeholder 5"/>
          <p:cNvSpPr>
            <a:spLocks noGrp="1"/>
          </p:cNvSpPr>
          <p:nvPr>
            <p:ph idx="1"/>
          </p:nvPr>
        </p:nvSpPr>
        <p:spPr>
          <a:xfrm>
            <a:off x="689919" y="1690688"/>
            <a:ext cx="10515600" cy="4351338"/>
          </a:xfrm>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Write a sentence which uses </a:t>
            </a:r>
            <a:r>
              <a:rPr lang="en-US" dirty="0" err="1"/>
              <a:t>où</a:t>
            </a:r>
            <a:r>
              <a:rPr lang="en-US" dirty="0"/>
              <a:t> as a relative pronoun.</a:t>
            </a:r>
          </a:p>
        </p:txBody>
      </p:sp>
    </p:spTree>
    <p:extLst>
      <p:ext uri="{BB962C8B-B14F-4D97-AF65-F5344CB8AC3E}">
        <p14:creationId xmlns:p14="http://schemas.microsoft.com/office/powerpoint/2010/main" val="2634335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2092006"/>
          </a:xfrm>
        </p:spPr>
        <p:txBody>
          <a:bodyPr/>
          <a:lstStyle/>
          <a:p>
            <a:pPr algn="ctr"/>
            <a:br>
              <a:rPr lang="en-US" b="1" dirty="0"/>
            </a:br>
            <a:br>
              <a:rPr lang="en-US" b="1" dirty="0"/>
            </a:br>
            <a:r>
              <a:rPr lang="en-US" b="1" dirty="0"/>
              <a:t>Bonjour!</a:t>
            </a:r>
          </a:p>
        </p:txBody>
      </p:sp>
      <p:sp>
        <p:nvSpPr>
          <p:cNvPr id="5" name="Content Placeholder 4"/>
          <p:cNvSpPr>
            <a:spLocks noGrp="1"/>
          </p:cNvSpPr>
          <p:nvPr>
            <p:ph idx="1"/>
          </p:nvPr>
        </p:nvSpPr>
        <p:spPr>
          <a:xfrm>
            <a:off x="838200" y="2237469"/>
            <a:ext cx="10515600" cy="3939493"/>
          </a:xfrm>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lundi, le vingt-deux février</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769914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40999-95B9-4123-85DF-A71E851AC9CD}"/>
              </a:ext>
            </a:extLst>
          </p:cNvPr>
          <p:cNvSpPr>
            <a:spLocks noGrp="1"/>
          </p:cNvSpPr>
          <p:nvPr>
            <p:ph type="title"/>
          </p:nvPr>
        </p:nvSpPr>
        <p:spPr>
          <a:xfrm>
            <a:off x="838200" y="365125"/>
            <a:ext cx="10515600" cy="1841695"/>
          </a:xfrm>
        </p:spPr>
        <p:txBody>
          <a:bodyPr>
            <a:normAutofit fontScale="90000"/>
          </a:bodyPr>
          <a:lstStyle/>
          <a:p>
            <a:pPr algn="ctr"/>
            <a:br>
              <a:rPr lang="en-US" sz="2800" b="1" dirty="0"/>
            </a:br>
            <a:r>
              <a:rPr lang="en-US" sz="2800" b="1" dirty="0"/>
              <a:t>February 22 is the birth-date of George Washington: commander in chief of the revolutionary army, chairman of the constitutional convention, and first president of the United States. First in war, first in peace, and first in the hearts of his countrymen. </a:t>
            </a:r>
          </a:p>
        </p:txBody>
      </p:sp>
      <p:sp>
        <p:nvSpPr>
          <p:cNvPr id="3" name="Content Placeholder 2">
            <a:extLst>
              <a:ext uri="{FF2B5EF4-FFF2-40B4-BE49-F238E27FC236}">
                <a16:creationId xmlns:a16="http://schemas.microsoft.com/office/drawing/2014/main" id="{4E1B85EA-C82C-48CC-B2DF-5095000A776A}"/>
              </a:ext>
            </a:extLst>
          </p:cNvPr>
          <p:cNvSpPr>
            <a:spLocks noGrp="1"/>
          </p:cNvSpPr>
          <p:nvPr>
            <p:ph sz="half" idx="1"/>
          </p:nvPr>
        </p:nvSpPr>
        <p:spPr>
          <a:xfrm>
            <a:off x="838200" y="2722766"/>
            <a:ext cx="5181600" cy="3454196"/>
          </a:xfrm>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5" name="Content Placeholder 4">
            <a:extLst>
              <a:ext uri="{FF2B5EF4-FFF2-40B4-BE49-F238E27FC236}">
                <a16:creationId xmlns:a16="http://schemas.microsoft.com/office/drawing/2014/main" id="{84870289-D421-4B26-A465-405B4235CAE0}"/>
              </a:ext>
            </a:extLst>
          </p:cNvPr>
          <p:cNvSpPr>
            <a:spLocks noGrp="1"/>
          </p:cNvSpPr>
          <p:nvPr>
            <p:ph sz="half" idx="2"/>
          </p:nvPr>
        </p:nvSpPr>
        <p:spPr>
          <a:xfrm>
            <a:off x="6172200" y="2554190"/>
            <a:ext cx="5181600" cy="3622772"/>
          </a:xfrm>
        </p:spPr>
        <p:txBody>
          <a:bodyPr/>
          <a:lstStyle/>
          <a:p>
            <a:pPr marL="0" indent="0">
              <a:buNone/>
            </a:pPr>
            <a:r>
              <a:rPr lang="en-US" dirty="0"/>
              <a:t>the government of the United States, which gives to bigotry no sanction, to persecution no assistance, requires only that they who live under its protection should demean themselves as good citizens in giving it on all occasions their effectual support.</a:t>
            </a:r>
          </a:p>
        </p:txBody>
      </p:sp>
      <p:pic>
        <p:nvPicPr>
          <p:cNvPr id="6" name="Picture 5">
            <a:extLst>
              <a:ext uri="{FF2B5EF4-FFF2-40B4-BE49-F238E27FC236}">
                <a16:creationId xmlns:a16="http://schemas.microsoft.com/office/drawing/2014/main" id="{6E5D3D72-9131-40FE-B706-D1F169FE03E5}"/>
              </a:ext>
            </a:extLst>
          </p:cNvPr>
          <p:cNvPicPr>
            <a:picLocks noChangeAspect="1"/>
          </p:cNvPicPr>
          <p:nvPr/>
        </p:nvPicPr>
        <p:blipFill>
          <a:blip r:embed="rId2"/>
          <a:stretch>
            <a:fillRect/>
          </a:stretch>
        </p:blipFill>
        <p:spPr>
          <a:xfrm>
            <a:off x="1517188" y="2615064"/>
            <a:ext cx="3152295" cy="3152295"/>
          </a:xfrm>
          <a:prstGeom prst="rect">
            <a:avLst/>
          </a:prstGeom>
        </p:spPr>
      </p:pic>
    </p:spTree>
    <p:extLst>
      <p:ext uri="{BB962C8B-B14F-4D97-AF65-F5344CB8AC3E}">
        <p14:creationId xmlns:p14="http://schemas.microsoft.com/office/powerpoint/2010/main" val="3109833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80ADD89-5620-4A77-94B6-7CC61ED1EF25}"/>
              </a:ext>
            </a:extLst>
          </p:cNvPr>
          <p:cNvSpPr>
            <a:spLocks noGrp="1"/>
          </p:cNvSpPr>
          <p:nvPr>
            <p:ph type="title"/>
          </p:nvPr>
        </p:nvSpPr>
        <p:spPr>
          <a:xfrm>
            <a:off x="838200" y="365125"/>
            <a:ext cx="10515600" cy="94629"/>
          </a:xfrm>
        </p:spPr>
        <p:txBody>
          <a:bodyPr>
            <a:normAutofit fontScale="90000"/>
          </a:bodyPr>
          <a:lstStyle/>
          <a:p>
            <a:endParaRPr lang="en-US" dirty="0"/>
          </a:p>
        </p:txBody>
      </p:sp>
      <p:pic>
        <p:nvPicPr>
          <p:cNvPr id="7" name="Content Placeholder 6">
            <a:extLst>
              <a:ext uri="{FF2B5EF4-FFF2-40B4-BE49-F238E27FC236}">
                <a16:creationId xmlns:a16="http://schemas.microsoft.com/office/drawing/2014/main" id="{A40EF30B-23F1-42B8-AEEB-93E50D6E11C5}"/>
              </a:ext>
            </a:extLst>
          </p:cNvPr>
          <p:cNvPicPr>
            <a:picLocks noGrp="1" noChangeAspect="1"/>
          </p:cNvPicPr>
          <p:nvPr>
            <p:ph idx="1"/>
          </p:nvPr>
        </p:nvPicPr>
        <p:blipFill>
          <a:blip r:embed="rId2"/>
          <a:stretch>
            <a:fillRect/>
          </a:stretch>
        </p:blipFill>
        <p:spPr>
          <a:xfrm>
            <a:off x="1948957" y="899074"/>
            <a:ext cx="8368623" cy="5215656"/>
          </a:xfrm>
          <a:prstGeom prst="rect">
            <a:avLst/>
          </a:prstGeom>
        </p:spPr>
      </p:pic>
    </p:spTree>
    <p:extLst>
      <p:ext uri="{BB962C8B-B14F-4D97-AF65-F5344CB8AC3E}">
        <p14:creationId xmlns:p14="http://schemas.microsoft.com/office/powerpoint/2010/main" val="4221178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5005"/>
          </a:xfrm>
        </p:spPr>
        <p:txBody>
          <a:bodyPr>
            <a:normAutofit fontScale="90000"/>
          </a:bodyPr>
          <a:lstStyle/>
          <a:p>
            <a:endParaRPr lang="en-US" dirty="0"/>
          </a:p>
        </p:txBody>
      </p:sp>
      <p:sp>
        <p:nvSpPr>
          <p:cNvPr id="3" name="Content Placeholder 2"/>
          <p:cNvSpPr>
            <a:spLocks noGrp="1"/>
          </p:cNvSpPr>
          <p:nvPr>
            <p:ph idx="1"/>
          </p:nvPr>
        </p:nvSpPr>
        <p:spPr>
          <a:xfrm>
            <a:off x="838200" y="580768"/>
            <a:ext cx="10515600" cy="5596195"/>
          </a:xfrm>
        </p:spPr>
        <p:txBody>
          <a:bodyPr/>
          <a:lstStyle/>
          <a:p>
            <a:pPr marL="0" indent="0">
              <a:buNone/>
            </a:pPr>
            <a:endParaRPr lang="en-US" dirty="0"/>
          </a:p>
          <a:p>
            <a:pPr marL="0" indent="0">
              <a:buNone/>
            </a:pPr>
            <a:endParaRPr lang="en-US" dirty="0"/>
          </a:p>
          <a:p>
            <a:pPr marL="0" indent="0">
              <a:buNone/>
            </a:pPr>
            <a:r>
              <a:rPr lang="en-US" dirty="0"/>
              <a:t>The doctor died the day when the nurse was born.</a:t>
            </a:r>
          </a:p>
          <a:p>
            <a:pPr marL="0" indent="0">
              <a:buNone/>
            </a:pPr>
            <a:r>
              <a:rPr lang="en-US" dirty="0"/>
              <a:t>__________________________________________________________</a:t>
            </a:r>
          </a:p>
          <a:p>
            <a:pPr marL="0" indent="0">
              <a:buNone/>
            </a:pPr>
            <a:r>
              <a:rPr lang="en-US" dirty="0"/>
              <a:t>Justin and you sleep in the room where there is a bed.</a:t>
            </a:r>
          </a:p>
          <a:p>
            <a:pPr marL="0" indent="0">
              <a:buNone/>
            </a:pPr>
            <a:r>
              <a:rPr lang="en-US" dirty="0"/>
              <a:t>__________________________________________________________</a:t>
            </a:r>
          </a:p>
          <a:p>
            <a:pPr marL="0" indent="0">
              <a:buNone/>
            </a:pPr>
            <a:r>
              <a:rPr lang="en-US" dirty="0"/>
              <a:t>He is the taxi driver that Margaret Mitchell is scared of.</a:t>
            </a:r>
          </a:p>
          <a:p>
            <a:pPr marL="0" indent="0">
              <a:buNone/>
            </a:pPr>
            <a:r>
              <a:rPr lang="en-US" dirty="0"/>
              <a:t>__________________________________________________________</a:t>
            </a:r>
          </a:p>
          <a:p>
            <a:pPr marL="0" indent="0">
              <a:buNone/>
            </a:pPr>
            <a:endParaRPr lang="en-US" dirty="0"/>
          </a:p>
        </p:txBody>
      </p:sp>
    </p:spTree>
    <p:extLst>
      <p:ext uri="{BB962C8B-B14F-4D97-AF65-F5344CB8AC3E}">
        <p14:creationId xmlns:p14="http://schemas.microsoft.com/office/powerpoint/2010/main" val="4168472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897E1-0B16-4C9C-81B8-440AA5954F4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6C7DD10-2CC2-4917-BC39-049B56E5AB80}"/>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err="1"/>
              <a:t>Écoutez</a:t>
            </a:r>
            <a:endParaRPr lang="en-US" dirty="0"/>
          </a:p>
          <a:p>
            <a:pPr marL="0" indent="0" algn="ctr">
              <a:buNone/>
            </a:pPr>
            <a:r>
              <a:rPr lang="en-US" dirty="0"/>
              <a:t>p. 249</a:t>
            </a:r>
          </a:p>
        </p:txBody>
      </p:sp>
    </p:spTree>
    <p:extLst>
      <p:ext uri="{BB962C8B-B14F-4D97-AF65-F5344CB8AC3E}">
        <p14:creationId xmlns:p14="http://schemas.microsoft.com/office/powerpoint/2010/main" val="2806827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2B7E4-D494-4DC8-8D36-7C2BD130AAD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CB7A694-E18F-48A3-92B2-184E655B8471}"/>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dirty="0" err="1"/>
              <a:t>aérobique</a:t>
            </a:r>
            <a:r>
              <a:rPr lang="en-US" dirty="0"/>
              <a:t> alphabet</a:t>
            </a:r>
          </a:p>
        </p:txBody>
      </p:sp>
    </p:spTree>
    <p:extLst>
      <p:ext uri="{BB962C8B-B14F-4D97-AF65-F5344CB8AC3E}">
        <p14:creationId xmlns:p14="http://schemas.microsoft.com/office/powerpoint/2010/main" val="1908447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E3B91-CEAE-4402-BC0A-F247B2777B24}"/>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B9726095-2036-46DE-BCA9-3A8BC31A59D2}"/>
              </a:ext>
            </a:extLst>
          </p:cNvPr>
          <p:cNvPicPr>
            <a:picLocks noGrp="1" noChangeAspect="1"/>
          </p:cNvPicPr>
          <p:nvPr>
            <p:ph idx="1"/>
          </p:nvPr>
        </p:nvPicPr>
        <p:blipFill>
          <a:blip r:embed="rId2"/>
          <a:stretch>
            <a:fillRect/>
          </a:stretch>
        </p:blipFill>
        <p:spPr>
          <a:xfrm>
            <a:off x="3059919" y="1798824"/>
            <a:ext cx="5796751" cy="4341448"/>
          </a:xfrm>
          <a:prstGeom prst="rect">
            <a:avLst/>
          </a:prstGeom>
        </p:spPr>
      </p:pic>
    </p:spTree>
    <p:extLst>
      <p:ext uri="{BB962C8B-B14F-4D97-AF65-F5344CB8AC3E}">
        <p14:creationId xmlns:p14="http://schemas.microsoft.com/office/powerpoint/2010/main" val="26480306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38113</TotalTime>
  <Words>281</Words>
  <Application>Microsoft Office PowerPoint</Application>
  <PresentationFormat>Widescreen</PresentationFormat>
  <Paragraphs>68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 Bonjour!</vt:lpstr>
      <vt:lpstr>   Travail de cloche </vt:lpstr>
      <vt:lpstr>  Bonjour!</vt:lpstr>
      <vt:lpstr> February 22 is the birth-date of George Washington: commander in chief of the revolutionary army, chairman of the constitutional convention, and first president of the United States. First in war, first in peace, and first in the hearts of his countrymen.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Billet de sortie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480</cp:revision>
  <cp:lastPrinted>2017-02-27T15:51:41Z</cp:lastPrinted>
  <dcterms:created xsi:type="dcterms:W3CDTF">2016-10-03T16:25:09Z</dcterms:created>
  <dcterms:modified xsi:type="dcterms:W3CDTF">2023-02-20T18:46:09Z</dcterms:modified>
</cp:coreProperties>
</file>