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2" r:id="rId2"/>
    <p:sldId id="357" r:id="rId3"/>
    <p:sldId id="331" r:id="rId4"/>
    <p:sldId id="399" r:id="rId5"/>
    <p:sldId id="351" r:id="rId6"/>
    <p:sldId id="393" r:id="rId7"/>
    <p:sldId id="35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56095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français 3</a:t>
            </a:r>
          </a:p>
          <a:p>
            <a:pPr marL="0" indent="0" algn="ctr">
              <a:buNone/>
            </a:pPr>
            <a:r>
              <a:rPr lang="fr-FR" dirty="0"/>
              <a:t>jeudi, le vingt-sept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1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1894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faire </a:t>
            </a:r>
            <a:r>
              <a:rPr lang="en-US" dirty="0" err="1"/>
              <a:t>une</a:t>
            </a:r>
            <a:r>
              <a:rPr lang="en-US" dirty="0"/>
              <a:t> revolution pour </a:t>
            </a:r>
            <a:r>
              <a:rPr lang="en-US" dirty="0" err="1"/>
              <a:t>renverser</a:t>
            </a:r>
            <a:r>
              <a:rPr lang="en-US" dirty="0"/>
              <a:t> les capitaines de LCHS. Que sera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dévise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89686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A27EB-43CF-4142-AC02-E1C1B4D6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8F76A-D839-4977-AE56-75FAA0A52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will be an exam covering </a:t>
            </a:r>
            <a:r>
              <a:rPr lang="en-US" i="1" dirty="0"/>
              <a:t>Les Misérables </a:t>
            </a:r>
            <a:r>
              <a:rPr lang="en-US" dirty="0"/>
              <a:t>and all other material discussed in class during this semester and throughout your career as a student of French.</a:t>
            </a:r>
          </a:p>
          <a:p>
            <a:pPr marL="0" indent="0" algn="ctr">
              <a:buNone/>
            </a:pPr>
            <a:r>
              <a:rPr lang="en-US" dirty="0"/>
              <a:t>TOMORROW </a:t>
            </a:r>
          </a:p>
          <a:p>
            <a:pPr marL="0" indent="0" algn="ctr">
              <a:buNone/>
            </a:pPr>
            <a:r>
              <a:rPr lang="en-US" dirty="0"/>
              <a:t>Friday, February 3.</a:t>
            </a:r>
          </a:p>
        </p:txBody>
      </p:sp>
    </p:spTree>
    <p:extLst>
      <p:ext uri="{BB962C8B-B14F-4D97-AF65-F5344CB8AC3E}">
        <p14:creationId xmlns:p14="http://schemas.microsoft.com/office/powerpoint/2010/main" val="345611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506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i="1" dirty="0"/>
              <a:t>Les Misérables</a:t>
            </a:r>
            <a:br>
              <a:rPr lang="en-US" sz="2800" b="1" dirty="0"/>
            </a:br>
            <a:r>
              <a:rPr lang="en-US" sz="2800" b="1" dirty="0" err="1"/>
              <a:t>chapitre</a:t>
            </a:r>
            <a:r>
              <a:rPr lang="en-US" sz="2800" b="1" dirty="0"/>
              <a:t> 11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1190" y="2303050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2106-2017-42FD-A6FC-035A13FC5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548BB-63AB-40DE-BB3A-86D403A21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is no written homework due Friday, February 3</a:t>
            </a:r>
          </a:p>
          <a:p>
            <a:pPr marL="0" indent="0" algn="ctr">
              <a:buNone/>
            </a:pPr>
            <a:r>
              <a:rPr lang="en-US" sz="3200" dirty="0">
                <a:latin typeface="Bodoni MT Black" panose="02070A03080606020203" pitchFamily="18" charset="0"/>
              </a:rPr>
              <a:t>ÉTUDIEZ!</a:t>
            </a:r>
          </a:p>
        </p:txBody>
      </p:sp>
    </p:spTree>
    <p:extLst>
      <p:ext uri="{BB962C8B-B14F-4D97-AF65-F5344CB8AC3E}">
        <p14:creationId xmlns:p14="http://schemas.microsoft.com/office/powerpoint/2010/main" val="130881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2967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Thénardier</a:t>
            </a:r>
            <a:r>
              <a:rPr lang="en-US" dirty="0"/>
              <a:t> </a:t>
            </a:r>
            <a:r>
              <a:rPr lang="en-US" dirty="0" err="1"/>
              <a:t>n’est</a:t>
            </a:r>
            <a:r>
              <a:rPr lang="en-US" dirty="0"/>
              <a:t> plus </a:t>
            </a:r>
            <a:r>
              <a:rPr lang="en-US" dirty="0" err="1"/>
              <a:t>en</a:t>
            </a:r>
            <a:r>
              <a:rPr lang="en-US" dirty="0"/>
              <a:t> prison. </a:t>
            </a:r>
            <a:r>
              <a:rPr lang="en-US" dirty="0" err="1"/>
              <a:t>Pensez-vous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 </a:t>
            </a:r>
            <a:r>
              <a:rPr lang="en-US" dirty="0" err="1"/>
              <a:t>servi</a:t>
            </a:r>
            <a:r>
              <a:rPr lang="en-US" dirty="0"/>
              <a:t> son condemnation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 </a:t>
            </a:r>
            <a:r>
              <a:rPr lang="en-US" dirty="0" err="1"/>
              <a:t>échappé</a:t>
            </a:r>
            <a:r>
              <a:rPr lang="en-US" dirty="0"/>
              <a:t>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32078</TotalTime>
  <Words>117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Bodoni MT Black</vt:lpstr>
      <vt:lpstr>Calibri</vt:lpstr>
      <vt:lpstr>Calibri Light</vt:lpstr>
      <vt:lpstr>Office Theme</vt:lpstr>
      <vt:lpstr> Bonjour!</vt:lpstr>
      <vt:lpstr>  Travail de cloche </vt:lpstr>
      <vt:lpstr>Bonjour!</vt:lpstr>
      <vt:lpstr>PowerPoint Presentation</vt:lpstr>
      <vt:lpstr> Les Misérables chapitre 11</vt:lpstr>
      <vt:lpstr>PowerPoint Presentation</vt:lpstr>
      <vt:lpstr> 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433</cp:revision>
  <dcterms:created xsi:type="dcterms:W3CDTF">2016-10-03T16:25:09Z</dcterms:created>
  <dcterms:modified xsi:type="dcterms:W3CDTF">2023-02-01T20:03:04Z</dcterms:modified>
</cp:coreProperties>
</file>