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92" r:id="rId3"/>
    <p:sldId id="391" r:id="rId4"/>
    <p:sldId id="402" r:id="rId5"/>
    <p:sldId id="386" r:id="rId6"/>
    <p:sldId id="403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391"/>
            <p14:sldId id="402"/>
            <p14:sldId id="386"/>
            <p14:sldId id="40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9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61203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277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 qui </a:t>
            </a:r>
            <a:r>
              <a:rPr lang="en-US"/>
              <a:t>possède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de noblesse?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0026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Jean Dujardin était le premier acteur français qui a gagné l’Oscar pour meilleur </a:t>
            </a:r>
            <a:r>
              <a:rPr lang="fr-FR" sz="2800" b="1" dirty="0" err="1"/>
              <a:t>representation</a:t>
            </a:r>
            <a:r>
              <a:rPr lang="fr-FR" sz="2800" b="1" dirty="0"/>
              <a:t> par un acteur pour son rôle en «The Actor » </a:t>
            </a:r>
            <a:endParaRPr lang="en-US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6C0279-2FAD-49FB-B371-FBA4D1473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685" y="3153603"/>
            <a:ext cx="2195992" cy="294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0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0893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93663"/>
            <a:ext cx="10515600" cy="3883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232" y="2211859"/>
            <a:ext cx="3620530" cy="329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1E33-9416-4460-9C14-BA85CBD3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EAC9-FAFA-4F0B-85D2-BAB9CA86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Edmond </a:t>
            </a:r>
            <a:r>
              <a:rPr lang="en-US" dirty="0" err="1"/>
              <a:t>Dantès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Capitaine </a:t>
            </a:r>
            <a:r>
              <a:rPr lang="en-US" dirty="0" err="1"/>
              <a:t>Leclère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Monsieur Morrel</a:t>
            </a:r>
          </a:p>
          <a:p>
            <a:pPr marL="0" indent="0">
              <a:buNone/>
            </a:pPr>
            <a:r>
              <a:rPr lang="en-US" dirty="0" err="1"/>
              <a:t>Caderousse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9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Préférez-vous</a:t>
            </a:r>
            <a:r>
              <a:rPr lang="en-US" dirty="0"/>
              <a:t> vivre sous </a:t>
            </a:r>
            <a:r>
              <a:rPr lang="en-US" dirty="0" err="1"/>
              <a:t>l’ancien</a:t>
            </a:r>
            <a:r>
              <a:rPr lang="en-US" dirty="0"/>
              <a:t> régime, la </a:t>
            </a:r>
            <a:r>
              <a:rPr lang="en-US" dirty="0" err="1"/>
              <a:t>terreur</a:t>
            </a:r>
            <a:r>
              <a:rPr lang="en-US" dirty="0"/>
              <a:t>, </a:t>
            </a:r>
            <a:r>
              <a:rPr lang="en-US" dirty="0" err="1"/>
              <a:t>l’age</a:t>
            </a:r>
            <a:r>
              <a:rPr lang="en-US" dirty="0"/>
              <a:t> </a:t>
            </a:r>
            <a:r>
              <a:rPr lang="en-US" dirty="0" err="1"/>
              <a:t>Napoléonique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la Restauration?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37094</TotalTime>
  <Words>87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  Travail de cloche </vt:lpstr>
      <vt:lpstr>  Jean Dujardin était le premier acteur français qui a gagné l’Oscar pour meilleur representation par un acteur pour son rôle en «The Actor » </vt:lpstr>
      <vt:lpstr>Bonjour!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459</cp:revision>
  <cp:lastPrinted>2017-02-06T17:28:50Z</cp:lastPrinted>
  <dcterms:created xsi:type="dcterms:W3CDTF">2016-10-03T16:25:09Z</dcterms:created>
  <dcterms:modified xsi:type="dcterms:W3CDTF">2023-02-06T18:06:39Z</dcterms:modified>
</cp:coreProperties>
</file>