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392" r:id="rId3"/>
    <p:sldId id="407" r:id="rId4"/>
    <p:sldId id="412" r:id="rId5"/>
    <p:sldId id="395" r:id="rId6"/>
    <p:sldId id="411" r:id="rId7"/>
    <p:sldId id="410" r:id="rId8"/>
    <p:sldId id="387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2"/>
            <p14:sldId id="407"/>
            <p14:sldId id="412"/>
            <p14:sldId id="395"/>
            <p14:sldId id="411"/>
            <p14:sldId id="410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09909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 et un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63220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4683" y="202006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L’Abbé se présent à Edmond en disant « Je suis un savant ». Si vous étiez emprisonnée au Château d’If, comment vous présenteriez-vous à un autre forçat?</a:t>
            </a:r>
          </a:p>
        </p:txBody>
      </p:sp>
    </p:spTree>
    <p:extLst>
      <p:ext uri="{BB962C8B-B14F-4D97-AF65-F5344CB8AC3E}">
        <p14:creationId xmlns:p14="http://schemas.microsoft.com/office/powerpoint/2010/main" val="264572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19813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 et un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21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88616-EA5F-463C-95AC-476C59BD0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6792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The celebration of Mardi Gras in Mobile and in New Orleans reflects their history as formerly French cities.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4222DE5-EB6F-4BF0-8FBB-28A5681800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4607" y="2472040"/>
            <a:ext cx="4837765" cy="32193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57BB5D-59AF-4DAC-941A-4BE0266BC2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5593" y="2449529"/>
            <a:ext cx="4335014" cy="324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276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96E4C-C661-42C7-9D3B-ED0D90722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1306002-1B11-4C35-9CF9-9822D1CADB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7985" y="2141883"/>
            <a:ext cx="7559918" cy="366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32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FD37B-532D-46D6-8685-0F1B71DF8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E72CDB2-4FE8-4FDE-9861-FC3F809941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5462" y="1826757"/>
            <a:ext cx="4025462" cy="422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654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55B8A-9F81-4040-A534-5FD6B5FE2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B7457-F96F-4430-8B7A-F9EB12BE2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165636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10213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voulez-vous</a:t>
            </a:r>
            <a:r>
              <a:rPr lang="en-US" dirty="0"/>
              <a:t> </a:t>
            </a:r>
            <a:r>
              <a:rPr lang="en-US" dirty="0" err="1"/>
              <a:t>étudier</a:t>
            </a:r>
            <a:r>
              <a:rPr lang="en-US" dirty="0"/>
              <a:t> avec </a:t>
            </a:r>
            <a:r>
              <a:rPr lang="en-US" dirty="0" err="1"/>
              <a:t>l’abbé</a:t>
            </a:r>
            <a:r>
              <a:rPr lang="en-US" dirty="0"/>
              <a:t> </a:t>
            </a:r>
            <a:r>
              <a:rPr lang="en-US" dirty="0" err="1"/>
              <a:t>Faria</a:t>
            </a:r>
            <a:r>
              <a:rPr lang="en-US" dirty="0"/>
              <a:t>? </a:t>
            </a:r>
            <a:r>
              <a:rPr lang="en-US" dirty="0" err="1"/>
              <a:t>Porquoi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38996</TotalTime>
  <Words>93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Bonjour!</vt:lpstr>
      <vt:lpstr>  Travail de cloche </vt:lpstr>
      <vt:lpstr>Bonjour!</vt:lpstr>
      <vt:lpstr>  The celebration of Mardi Gras in Mobile and in New Orleans reflects their history as formerly French cities.</vt:lpstr>
      <vt:lpstr>PowerPoint Presentation</vt:lpstr>
      <vt:lpstr>PowerPoint Presentation</vt:lpstr>
      <vt:lpstr>PowerPoint Presentation</vt:lpstr>
      <vt:lpstr>  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502</cp:revision>
  <cp:lastPrinted>2017-02-06T17:28:50Z</cp:lastPrinted>
  <dcterms:created xsi:type="dcterms:W3CDTF">2016-10-03T16:25:09Z</dcterms:created>
  <dcterms:modified xsi:type="dcterms:W3CDTF">2023-02-20T18:51:25Z</dcterms:modified>
</cp:coreProperties>
</file>