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417" r:id="rId2"/>
    <p:sldId id="407" r:id="rId3"/>
    <p:sldId id="423" r:id="rId4"/>
    <p:sldId id="272" r:id="rId5"/>
    <p:sldId id="261" r:id="rId6"/>
    <p:sldId id="430" r:id="rId7"/>
    <p:sldId id="411" r:id="rId8"/>
    <p:sldId id="424" r:id="rId9"/>
    <p:sldId id="443" r:id="rId10"/>
    <p:sldId id="442" r:id="rId11"/>
    <p:sldId id="409" r:id="rId12"/>
    <p:sldId id="387" r:id="rId1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88AA40-827E-4603-9E57-693A0D01EFF6}">
          <p14:sldIdLst>
            <p14:sldId id="417"/>
            <p14:sldId id="407"/>
            <p14:sldId id="423"/>
            <p14:sldId id="272"/>
            <p14:sldId id="261"/>
            <p14:sldId id="430"/>
            <p14:sldId id="411"/>
            <p14:sldId id="424"/>
            <p14:sldId id="443"/>
            <p14:sldId id="442"/>
            <p14:sldId id="409"/>
            <p14:sldId id="387"/>
          </p14:sldIdLst>
        </p14:section>
        <p14:section name="Untitled Section" id="{6B2FDA42-E83C-46BA-9F96-D3ED0EDCB642}">
          <p14:sldIdLst/>
        </p14:section>
        <p14:section name="Untitled Section" id="{3566B86B-9392-4958-8144-1A959BA37BD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36" y="43"/>
      </p:cViewPr>
      <p:guideLst/>
    </p:cSldViewPr>
  </p:slideViewPr>
  <p:notesTextViewPr>
    <p:cViewPr>
      <p:scale>
        <a:sx n="20" d="100"/>
        <a:sy n="2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21F8FC56-A933-49CA-AB00-C90420C690BB}" type="datetimeFigureOut">
              <a:rPr lang="en-US" smtClean="0"/>
              <a:t>3/2/2023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7733D89F-18B8-414D-8041-7D6D10F61C48}" type="slidenum">
              <a:rPr lang="en-US" smtClean="0"/>
              <a:t>‹#›</a:t>
            </a:fld>
            <a:endParaRPr lang="en-US"/>
          </a:p>
        </p:txBody>
      </p:sp>
    </p:spTree>
    <p:extLst>
      <p:ext uri="{BB962C8B-B14F-4D97-AF65-F5344CB8AC3E}">
        <p14:creationId xmlns:p14="http://schemas.microsoft.com/office/powerpoint/2010/main" val="102880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8DD0A07-85FA-4B78-9C5E-5A1CE49C4023}" type="datetimeFigureOut">
              <a:rPr lang="en-US" smtClean="0"/>
              <a:t>3/2/2023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6A90846C-8667-4EDA-B1E1-658FC02399AA}" type="slidenum">
              <a:rPr lang="en-US" smtClean="0"/>
              <a:t>‹#›</a:t>
            </a:fld>
            <a:endParaRPr lang="en-US"/>
          </a:p>
        </p:txBody>
      </p:sp>
    </p:spTree>
    <p:extLst>
      <p:ext uri="{BB962C8B-B14F-4D97-AF65-F5344CB8AC3E}">
        <p14:creationId xmlns:p14="http://schemas.microsoft.com/office/powerpoint/2010/main" val="2572251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é</a:t>
            </a:r>
          </a:p>
        </p:txBody>
      </p:sp>
      <p:sp>
        <p:nvSpPr>
          <p:cNvPr id="4" name="Slide Number Placeholder 3"/>
          <p:cNvSpPr>
            <a:spLocks noGrp="1"/>
          </p:cNvSpPr>
          <p:nvPr>
            <p:ph type="sldNum" sz="quarter" idx="10"/>
          </p:nvPr>
        </p:nvSpPr>
        <p:spPr/>
        <p:txBody>
          <a:bodyPr/>
          <a:lstStyle/>
          <a:p>
            <a:fld id="{6A90846C-8667-4EDA-B1E1-658FC02399AA}" type="slidenum">
              <a:rPr lang="en-US" smtClean="0"/>
              <a:t>12</a:t>
            </a:fld>
            <a:endParaRPr lang="en-US"/>
          </a:p>
        </p:txBody>
      </p:sp>
    </p:spTree>
    <p:extLst>
      <p:ext uri="{BB962C8B-B14F-4D97-AF65-F5344CB8AC3E}">
        <p14:creationId xmlns:p14="http://schemas.microsoft.com/office/powerpoint/2010/main" val="6388759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412937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60485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6508513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73565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809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12838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1528557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271767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3747062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2456750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A3FA4E6-1A48-4782-8997-A24A22606861}" type="datetimeFigureOut">
              <a:rPr lang="en-US" smtClean="0"/>
              <a:t>3/2/2023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20351F9-1B01-40F4-8CBB-23344923DAD8}" type="slidenum">
              <a:rPr lang="en-US" smtClean="0"/>
              <a:t>‹#›</a:t>
            </a:fld>
            <a:endParaRPr lang="en-US" dirty="0"/>
          </a:p>
        </p:txBody>
      </p:sp>
    </p:spTree>
    <p:extLst>
      <p:ext uri="{BB962C8B-B14F-4D97-AF65-F5344CB8AC3E}">
        <p14:creationId xmlns:p14="http://schemas.microsoft.com/office/powerpoint/2010/main" val="696205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3FA4E6-1A48-4782-8997-A24A22606861}" type="datetimeFigureOut">
              <a:rPr lang="en-US" smtClean="0"/>
              <a:t>3/2/2023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0351F9-1B01-40F4-8CBB-23344923DAD8}" type="slidenum">
              <a:rPr lang="en-US" smtClean="0"/>
              <a:t>‹#›</a:t>
            </a:fld>
            <a:endParaRPr lang="en-US" dirty="0"/>
          </a:p>
        </p:txBody>
      </p:sp>
    </p:spTree>
    <p:extLst>
      <p:ext uri="{BB962C8B-B14F-4D97-AF65-F5344CB8AC3E}">
        <p14:creationId xmlns:p14="http://schemas.microsoft.com/office/powerpoint/2010/main" val="120680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761203"/>
          </a:xfrm>
        </p:spPr>
        <p:txBody>
          <a:bodyPr/>
          <a:lstStyle/>
          <a:p>
            <a:pPr algn="ctr"/>
            <a:r>
              <a:rPr lang="en-US" b="1" dirty="0"/>
              <a:t>Bonjour!</a:t>
            </a:r>
          </a:p>
        </p:txBody>
      </p:sp>
      <p:sp>
        <p:nvSpPr>
          <p:cNvPr id="5" name="Content Placeholder 4"/>
          <p:cNvSpPr>
            <a:spLocks noGrp="1"/>
          </p:cNvSpPr>
          <p:nvPr>
            <p:ph idx="1"/>
          </p:nvPr>
        </p:nvSpPr>
        <p:spPr/>
        <p:txBody>
          <a:bodyPr>
            <a:normAutofit/>
          </a:bodyPr>
          <a:lstStyle/>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94718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18C51-9BF7-47F9-BCE2-822C323445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7893ACF-C322-4C33-A9B3-B8A02DD2A13D}"/>
              </a:ext>
            </a:extLst>
          </p:cNvPr>
          <p:cNvSpPr>
            <a:spLocks noGrp="1"/>
          </p:cNvSpPr>
          <p:nvPr>
            <p:ph idx="1"/>
          </p:nvPr>
        </p:nvSpPr>
        <p:spPr/>
        <p:txBody>
          <a:bodyPr/>
          <a:lstStyle/>
          <a:p>
            <a:pPr marL="0" indent="0">
              <a:buNone/>
            </a:pPr>
            <a:r>
              <a:rPr lang="en-US" dirty="0"/>
              <a:t>clothing</a:t>
            </a:r>
          </a:p>
        </p:txBody>
      </p:sp>
    </p:spTree>
    <p:extLst>
      <p:ext uri="{BB962C8B-B14F-4D97-AF65-F5344CB8AC3E}">
        <p14:creationId xmlns:p14="http://schemas.microsoft.com/office/powerpoint/2010/main" val="409477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lgn="ctr">
              <a:buNone/>
            </a:pPr>
            <a:r>
              <a:rPr lang="en-US" dirty="0"/>
              <a:t>No written homework due Friday, March 3.</a:t>
            </a:r>
          </a:p>
          <a:p>
            <a:pPr marL="0" indent="0" algn="ctr">
              <a:buNone/>
            </a:pPr>
            <a:r>
              <a:rPr lang="en-US" dirty="0" err="1"/>
              <a:t>Étudiez</a:t>
            </a:r>
            <a:endParaRPr lang="en-US" dirty="0"/>
          </a:p>
        </p:txBody>
      </p:sp>
    </p:spTree>
    <p:extLst>
      <p:ext uri="{BB962C8B-B14F-4D97-AF65-F5344CB8AC3E}">
        <p14:creationId xmlns:p14="http://schemas.microsoft.com/office/powerpoint/2010/main" val="3661996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800" b="1" dirty="0"/>
              <a:t>Billet de sortie</a:t>
            </a:r>
          </a:p>
        </p:txBody>
      </p:sp>
      <p:sp>
        <p:nvSpPr>
          <p:cNvPr id="3" name="Content Placeholder 2"/>
          <p:cNvSpPr>
            <a:spLocks noGrp="1"/>
          </p:cNvSpPr>
          <p:nvPr>
            <p:ph idx="1"/>
          </p:nvPr>
        </p:nvSpPr>
        <p:spPr>
          <a:xfrm>
            <a:off x="952500" y="1770154"/>
            <a:ext cx="10636526" cy="4351338"/>
          </a:xfrm>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What is the age of the oldest person you know?</a:t>
            </a:r>
          </a:p>
          <a:p>
            <a:pPr marL="0" indent="0">
              <a:buNone/>
            </a:pPr>
            <a:endParaRPr lang="en-US" dirty="0"/>
          </a:p>
          <a:p>
            <a:pPr marL="0" indent="0">
              <a:buNone/>
            </a:pPr>
            <a:r>
              <a:rPr lang="en-US" dirty="0"/>
              <a:t>Remember to write a complete sentence.</a:t>
            </a:r>
            <a:endParaRPr lang="fr-FR" dirty="0"/>
          </a:p>
          <a:p>
            <a:pPr marL="0" indent="0">
              <a:buNone/>
            </a:pPr>
            <a:endParaRPr lang="fr-FR" dirty="0"/>
          </a:p>
        </p:txBody>
      </p:sp>
    </p:spTree>
    <p:extLst>
      <p:ext uri="{BB962C8B-B14F-4D97-AF65-F5344CB8AC3E}">
        <p14:creationId xmlns:p14="http://schemas.microsoft.com/office/powerpoint/2010/main" val="2459075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838200" y="365125"/>
            <a:ext cx="10515600" cy="1908104"/>
          </a:xfrm>
        </p:spPr>
        <p:txBody>
          <a:bodyPr>
            <a:normAutofit/>
          </a:bodyPr>
          <a:lstStyle/>
          <a:p>
            <a:pPr algn="ctr"/>
            <a:br>
              <a:rPr lang="en-US" sz="2800" b="1" dirty="0"/>
            </a:br>
            <a:br>
              <a:rPr lang="en-US" sz="2800" b="1" dirty="0"/>
            </a:br>
            <a:r>
              <a:rPr lang="en-US" sz="2800" b="1" dirty="0"/>
              <a:t>Travail de cloche</a:t>
            </a:r>
          </a:p>
        </p:txBody>
      </p:sp>
      <p:sp>
        <p:nvSpPr>
          <p:cNvPr id="6" name="Content Placeholder 5"/>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Write a sentence which uses an indirect object pronoun.</a:t>
            </a:r>
          </a:p>
          <a:p>
            <a:pPr marL="0" indent="0">
              <a:buNone/>
            </a:pPr>
            <a:endParaRPr lang="en-US" dirty="0"/>
          </a:p>
        </p:txBody>
      </p:sp>
    </p:spTree>
    <p:extLst>
      <p:ext uri="{BB962C8B-B14F-4D97-AF65-F5344CB8AC3E}">
        <p14:creationId xmlns:p14="http://schemas.microsoft.com/office/powerpoint/2010/main" val="2405572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168631"/>
          </a:xfrm>
        </p:spPr>
        <p:txBody>
          <a:bodyPr/>
          <a:lstStyle/>
          <a:p>
            <a:pPr algn="ctr"/>
            <a:br>
              <a:rPr lang="en-US" b="1" dirty="0"/>
            </a:br>
            <a:r>
              <a:rPr lang="en-US" b="1" dirty="0"/>
              <a:t>Bonjour!</a:t>
            </a:r>
          </a:p>
        </p:txBody>
      </p:sp>
      <p:sp>
        <p:nvSpPr>
          <p:cNvPr id="5" name="Content Placeholder 4"/>
          <p:cNvSpPr>
            <a:spLocks noGrp="1"/>
          </p:cNvSpPr>
          <p:nvPr>
            <p:ph idx="1"/>
          </p:nvPr>
        </p:nvSpPr>
        <p:spPr>
          <a:xfrm>
            <a:off x="838200" y="2263011"/>
            <a:ext cx="10515600" cy="3913951"/>
          </a:xfrm>
        </p:spPr>
        <p:txBody>
          <a:bodyPr>
            <a:normAutofit/>
          </a:bodyPr>
          <a:lstStyle/>
          <a:p>
            <a:pPr marL="0" indent="0" algn="ctr">
              <a:buNone/>
            </a:pPr>
            <a:endParaRPr lang="fr-FR" dirty="0"/>
          </a:p>
          <a:p>
            <a:pPr marL="0" indent="0" algn="ctr">
              <a:buNone/>
            </a:pPr>
            <a:endParaRPr lang="fr-FR" dirty="0"/>
          </a:p>
          <a:p>
            <a:pPr marL="0" indent="0" algn="ctr">
              <a:buNone/>
            </a:pPr>
            <a:r>
              <a:rPr lang="fr-FR" dirty="0"/>
              <a:t>jeudi, le deux mars</a:t>
            </a:r>
          </a:p>
          <a:p>
            <a:pPr marL="0" indent="0" algn="ctr">
              <a:buNone/>
            </a:pPr>
            <a:endParaRPr lang="fr-FR" dirty="0"/>
          </a:p>
          <a:p>
            <a:pPr marL="0" indent="0" algn="ctr">
              <a:buNone/>
            </a:pPr>
            <a:r>
              <a:rPr lang="fr-FR" dirty="0"/>
              <a:t>un moment de culture francophone</a:t>
            </a:r>
          </a:p>
          <a:p>
            <a:pPr marL="0" indent="0" algn="ctr">
              <a:buNone/>
            </a:pPr>
            <a:r>
              <a:rPr lang="fr-FR" dirty="0"/>
              <a:t>avertissement</a:t>
            </a:r>
          </a:p>
          <a:p>
            <a:pPr marL="0" indent="0" algn="ctr">
              <a:buNone/>
            </a:pPr>
            <a:r>
              <a:rPr lang="fr-FR" dirty="0"/>
              <a:t>r</a:t>
            </a:r>
            <a:r>
              <a:rPr lang="fr-FR" dirty="0">
                <a:latin typeface="Calibri" panose="020F0502020204030204" pitchFamily="34" charset="0"/>
              </a:rPr>
              <a:t>évision</a:t>
            </a: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fr-FR" dirty="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268834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412590"/>
          </a:xfrm>
        </p:spPr>
        <p:txBody>
          <a:bodyPr>
            <a:normAutofit/>
          </a:bodyPr>
          <a:lstStyle/>
          <a:p>
            <a:pPr algn="ctr"/>
            <a:br>
              <a:rPr lang="en-US" sz="3200" b="1" dirty="0"/>
            </a:br>
            <a:r>
              <a:rPr lang="en-US" sz="3200" b="1" dirty="0" err="1"/>
              <a:t>Pourquoi</a:t>
            </a:r>
            <a:r>
              <a:rPr lang="en-US" sz="3200" b="1" dirty="0"/>
              <a:t> </a:t>
            </a:r>
            <a:r>
              <a:rPr lang="en-US" sz="3200" b="1" dirty="0" err="1"/>
              <a:t>tombons</a:t>
            </a:r>
            <a:r>
              <a:rPr lang="en-US" sz="3200" b="1" dirty="0"/>
              <a:t>-nous?</a:t>
            </a:r>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endParaRPr lang="en-US" dirty="0"/>
          </a:p>
          <a:p>
            <a:pPr marL="0" indent="0" algn="ctr">
              <a:buNone/>
            </a:pPr>
            <a:r>
              <a:rPr lang="en-US" sz="4000" dirty="0"/>
              <a:t>Nous </a:t>
            </a:r>
            <a:r>
              <a:rPr lang="en-US" sz="4000" dirty="0" err="1"/>
              <a:t>tombons</a:t>
            </a:r>
            <a:r>
              <a:rPr lang="en-US" sz="4000" dirty="0"/>
              <a:t> pour </a:t>
            </a:r>
            <a:r>
              <a:rPr lang="en-US" sz="4000" dirty="0" err="1"/>
              <a:t>apprendre</a:t>
            </a:r>
            <a:r>
              <a:rPr lang="en-US" sz="4000" dirty="0"/>
              <a:t> comment se lever.</a:t>
            </a:r>
          </a:p>
        </p:txBody>
      </p:sp>
      <p:pic>
        <p:nvPicPr>
          <p:cNvPr id="6" name="Picture 5"/>
          <p:cNvPicPr>
            <a:picLocks noChangeAspect="1"/>
          </p:cNvPicPr>
          <p:nvPr/>
        </p:nvPicPr>
        <p:blipFill>
          <a:blip r:embed="rId2"/>
          <a:stretch>
            <a:fillRect/>
          </a:stretch>
        </p:blipFill>
        <p:spPr>
          <a:xfrm>
            <a:off x="5314950" y="1966912"/>
            <a:ext cx="1562100" cy="2924175"/>
          </a:xfrm>
          <a:prstGeom prst="rect">
            <a:avLst/>
          </a:prstGeom>
        </p:spPr>
      </p:pic>
    </p:spTree>
    <p:extLst>
      <p:ext uri="{BB962C8B-B14F-4D97-AF65-F5344CB8AC3E}">
        <p14:creationId xmlns:p14="http://schemas.microsoft.com/office/powerpoint/2010/main" val="2712689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dirty="0" err="1">
                <a:solidFill>
                  <a:srgbClr val="FF0000"/>
                </a:solidFill>
              </a:rPr>
              <a:t>Sommes</a:t>
            </a:r>
            <a:r>
              <a:rPr lang="en-US" dirty="0">
                <a:solidFill>
                  <a:srgbClr val="FF0000"/>
                </a:solidFill>
              </a:rPr>
              <a:t>-nous </a:t>
            </a:r>
            <a:r>
              <a:rPr lang="en-US" dirty="0" err="1">
                <a:solidFill>
                  <a:srgbClr val="FF0000"/>
                </a:solidFill>
              </a:rPr>
              <a:t>prêts</a:t>
            </a:r>
            <a:r>
              <a:rPr lang="en-US" dirty="0">
                <a:solidFill>
                  <a:srgbClr val="FF0000"/>
                </a:solidFill>
              </a:rPr>
              <a:t>?</a:t>
            </a:r>
          </a:p>
          <a:p>
            <a:pPr marL="0" indent="0" algn="ctr">
              <a:buNone/>
            </a:pPr>
            <a:endParaRPr lang="en-US" dirty="0"/>
          </a:p>
          <a:p>
            <a:pPr marL="0" indent="0" algn="ctr">
              <a:buNone/>
            </a:pPr>
            <a:r>
              <a:rPr lang="en-US" dirty="0">
                <a:solidFill>
                  <a:srgbClr val="002060"/>
                </a:solidFill>
              </a:rPr>
              <a:t>Nous </a:t>
            </a:r>
            <a:r>
              <a:rPr lang="en-US" dirty="0" err="1">
                <a:solidFill>
                  <a:srgbClr val="002060"/>
                </a:solidFill>
              </a:rPr>
              <a:t>sommes</a:t>
            </a:r>
            <a:r>
              <a:rPr lang="en-US" dirty="0">
                <a:solidFill>
                  <a:srgbClr val="002060"/>
                </a:solidFill>
              </a:rPr>
              <a:t> </a:t>
            </a:r>
            <a:r>
              <a:rPr lang="en-US" dirty="0" err="1">
                <a:solidFill>
                  <a:srgbClr val="002060"/>
                </a:solidFill>
              </a:rPr>
              <a:t>prêts</a:t>
            </a:r>
            <a:r>
              <a:rPr lang="en-US" dirty="0">
                <a:solidFill>
                  <a:srgbClr val="002060"/>
                </a:solidFill>
              </a:rPr>
              <a:t> !</a:t>
            </a:r>
          </a:p>
        </p:txBody>
      </p:sp>
    </p:spTree>
    <p:extLst>
      <p:ext uri="{BB962C8B-B14F-4D97-AF65-F5344CB8AC3E}">
        <p14:creationId xmlns:p14="http://schemas.microsoft.com/office/powerpoint/2010/main" val="137831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097114"/>
          </a:xfrm>
        </p:spPr>
        <p:txBody>
          <a:bodyPr>
            <a:normAutofit/>
          </a:bodyPr>
          <a:lstStyle/>
          <a:p>
            <a:pPr algn="ctr"/>
            <a:br>
              <a:rPr lang="en-US" sz="2800" b="1" dirty="0"/>
            </a:br>
            <a:br>
              <a:rPr lang="en-US" sz="2800" b="1" dirty="0"/>
            </a:br>
            <a:r>
              <a:rPr lang="en-US" sz="2800" b="1" dirty="0"/>
              <a:t>When the first American troops arrived in France to fight during</a:t>
            </a:r>
            <a:br>
              <a:rPr lang="en-US" sz="2800" b="1" dirty="0"/>
            </a:br>
            <a:r>
              <a:rPr lang="en-US" sz="2800" b="1" dirty="0"/>
              <a:t> World War I, Col. Charles Stanton tried to say in French “Lafayette, we are here!” but actually spouted ungrammatical </a:t>
            </a:r>
            <a:r>
              <a:rPr lang="en-US" sz="2800" b="1" dirty="0" err="1"/>
              <a:t>gobbledy</a:t>
            </a:r>
            <a:r>
              <a:rPr lang="en-US" sz="2800" b="1" dirty="0"/>
              <a:t>-gook</a:t>
            </a:r>
          </a:p>
        </p:txBody>
      </p:sp>
      <p:pic>
        <p:nvPicPr>
          <p:cNvPr id="4" name="Content Placeholder 3"/>
          <p:cNvPicPr>
            <a:picLocks noGrp="1" noChangeAspect="1"/>
          </p:cNvPicPr>
          <p:nvPr>
            <p:ph idx="1"/>
          </p:nvPr>
        </p:nvPicPr>
        <p:blipFill>
          <a:blip r:embed="rId2"/>
          <a:stretch>
            <a:fillRect/>
          </a:stretch>
        </p:blipFill>
        <p:spPr>
          <a:xfrm>
            <a:off x="4533066" y="2853197"/>
            <a:ext cx="3022228" cy="3239513"/>
          </a:xfrm>
          <a:prstGeom prst="rect">
            <a:avLst/>
          </a:prstGeom>
        </p:spPr>
      </p:pic>
    </p:spTree>
    <p:extLst>
      <p:ext uri="{BB962C8B-B14F-4D97-AF65-F5344CB8AC3E}">
        <p14:creationId xmlns:p14="http://schemas.microsoft.com/office/powerpoint/2010/main" val="38279057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2444B3A-045D-4786-9B4D-DF1D20BC52B8}"/>
              </a:ext>
            </a:extLst>
          </p:cNvPr>
          <p:cNvSpPr>
            <a:spLocks noGrp="1"/>
          </p:cNvSpPr>
          <p:nvPr>
            <p:ph type="title"/>
          </p:nvPr>
        </p:nvSpPr>
        <p:spPr/>
        <p:txBody>
          <a:bodyPr>
            <a:normAutofit/>
          </a:bodyPr>
          <a:lstStyle/>
          <a:p>
            <a:pPr algn="ctr"/>
            <a:r>
              <a:rPr lang="en-US" sz="2800" b="1" dirty="0" err="1"/>
              <a:t>Avertissement</a:t>
            </a:r>
            <a:r>
              <a:rPr lang="en-US" sz="2800" b="1" dirty="0"/>
              <a:t>!</a:t>
            </a:r>
          </a:p>
        </p:txBody>
      </p:sp>
      <p:sp>
        <p:nvSpPr>
          <p:cNvPr id="6" name="Content Placeholder 5">
            <a:extLst>
              <a:ext uri="{FF2B5EF4-FFF2-40B4-BE49-F238E27FC236}">
                <a16:creationId xmlns:a16="http://schemas.microsoft.com/office/drawing/2014/main" id="{7DDBB18A-A5A2-4831-91F0-DD43B24882B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lgn="ctr">
              <a:buNone/>
            </a:pPr>
            <a:r>
              <a:rPr lang="en-US" dirty="0" err="1"/>
              <a:t>examen</a:t>
            </a:r>
            <a:r>
              <a:rPr lang="en-US" dirty="0"/>
              <a:t>: </a:t>
            </a:r>
            <a:r>
              <a:rPr lang="en-US" dirty="0" err="1"/>
              <a:t>Unité</a:t>
            </a:r>
            <a:r>
              <a:rPr lang="en-US" dirty="0"/>
              <a:t> 6 et </a:t>
            </a:r>
            <a:r>
              <a:rPr lang="en-US" dirty="0" err="1"/>
              <a:t>toutes</a:t>
            </a:r>
            <a:r>
              <a:rPr lang="en-US" dirty="0"/>
              <a:t> les </a:t>
            </a:r>
            <a:r>
              <a:rPr lang="en-US" dirty="0" err="1"/>
              <a:t>autres</a:t>
            </a:r>
            <a:r>
              <a:rPr lang="en-US" dirty="0"/>
              <a:t> choses</a:t>
            </a:r>
          </a:p>
          <a:p>
            <a:pPr marL="0" indent="0" algn="ctr">
              <a:buNone/>
            </a:pPr>
            <a:r>
              <a:rPr lang="en-US" dirty="0"/>
              <a:t>DEMAIN ! </a:t>
            </a:r>
            <a:r>
              <a:rPr lang="en-US" dirty="0" err="1"/>
              <a:t>vendredi</a:t>
            </a:r>
            <a:r>
              <a:rPr lang="en-US" dirty="0"/>
              <a:t>, le trois mars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pic>
        <p:nvPicPr>
          <p:cNvPr id="7" name="Picture 6">
            <a:extLst>
              <a:ext uri="{FF2B5EF4-FFF2-40B4-BE49-F238E27FC236}">
                <a16:creationId xmlns:a16="http://schemas.microsoft.com/office/drawing/2014/main" id="{88CCA872-C993-4D8A-B060-42ACB37EAFD1}"/>
              </a:ext>
            </a:extLst>
          </p:cNvPr>
          <p:cNvPicPr>
            <a:picLocks noChangeAspect="1"/>
          </p:cNvPicPr>
          <p:nvPr/>
        </p:nvPicPr>
        <p:blipFill>
          <a:blip r:embed="rId2"/>
          <a:stretch>
            <a:fillRect/>
          </a:stretch>
        </p:blipFill>
        <p:spPr>
          <a:xfrm>
            <a:off x="3747327" y="1825625"/>
            <a:ext cx="5083589" cy="2648043"/>
          </a:xfrm>
          <a:prstGeom prst="rect">
            <a:avLst/>
          </a:prstGeom>
        </p:spPr>
      </p:pic>
    </p:spTree>
    <p:extLst>
      <p:ext uri="{BB962C8B-B14F-4D97-AF65-F5344CB8AC3E}">
        <p14:creationId xmlns:p14="http://schemas.microsoft.com/office/powerpoint/2010/main" val="3872181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1DFB5-B014-4C95-A933-ACAA96A9FD04}"/>
              </a:ext>
            </a:extLst>
          </p:cNvPr>
          <p:cNvSpPr>
            <a:spLocks noGrp="1"/>
          </p:cNvSpPr>
          <p:nvPr>
            <p:ph type="title"/>
          </p:nvPr>
        </p:nvSpPr>
        <p:spPr>
          <a:xfrm>
            <a:off x="838200" y="365125"/>
            <a:ext cx="10515600" cy="45719"/>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97C053BB-FB1E-422E-9F33-CC6369261D88}"/>
              </a:ext>
            </a:extLst>
          </p:cNvPr>
          <p:cNvSpPr>
            <a:spLocks noGrp="1"/>
          </p:cNvSpPr>
          <p:nvPr>
            <p:ph idx="1"/>
          </p:nvPr>
        </p:nvSpPr>
        <p:spPr>
          <a:xfrm>
            <a:off x="838200" y="516835"/>
            <a:ext cx="10515600" cy="5660128"/>
          </a:xfrm>
        </p:spPr>
        <p:txBody>
          <a:bodyPr>
            <a:normAutofit fontScale="92500" lnSpcReduction="20000"/>
          </a:bodyPr>
          <a:lstStyle/>
          <a:p>
            <a:pPr marL="0" indent="0">
              <a:buNone/>
            </a:pPr>
            <a:endParaRPr lang="en-US" dirty="0"/>
          </a:p>
          <a:p>
            <a:pPr marL="0" indent="0">
              <a:buNone/>
            </a:pPr>
            <a:endParaRPr lang="en-US" dirty="0"/>
          </a:p>
          <a:p>
            <a:pPr marL="0" indent="0">
              <a:buNone/>
            </a:pPr>
            <a:endParaRPr lang="en-US" dirty="0"/>
          </a:p>
          <a:p>
            <a:pPr marL="0" indent="0">
              <a:buNone/>
            </a:pPr>
            <a:r>
              <a:rPr lang="en-US" dirty="0" err="1"/>
              <a:t>fêter</a:t>
            </a:r>
            <a:r>
              <a:rPr lang="en-US" dirty="0"/>
              <a:t>	   </a:t>
            </a:r>
            <a:r>
              <a:rPr lang="en-US" dirty="0" err="1"/>
              <a:t>l’amitié</a:t>
            </a:r>
            <a:r>
              <a:rPr lang="en-US" dirty="0"/>
              <a:t>	   </a:t>
            </a:r>
            <a:r>
              <a:rPr lang="en-US" dirty="0" err="1"/>
              <a:t>l’adolescence</a:t>
            </a:r>
            <a:r>
              <a:rPr lang="en-US" dirty="0"/>
              <a:t>	</a:t>
            </a:r>
            <a:r>
              <a:rPr lang="en-US" dirty="0" err="1"/>
              <a:t>ces</a:t>
            </a:r>
            <a:r>
              <a:rPr lang="en-US" dirty="0"/>
              <a:t>	    rouge      </a:t>
            </a:r>
            <a:r>
              <a:rPr lang="en-US" dirty="0" err="1"/>
              <a:t>descendre</a:t>
            </a:r>
            <a:endParaRPr lang="en-US" dirty="0"/>
          </a:p>
          <a:p>
            <a:pPr marL="0" indent="0">
              <a:buNone/>
            </a:pPr>
            <a:endParaRPr lang="en-US" dirty="0"/>
          </a:p>
          <a:p>
            <a:pPr marL="0" indent="0">
              <a:buNone/>
            </a:pPr>
            <a:r>
              <a:rPr lang="en-US" dirty="0"/>
              <a:t>un blouson	   blanche	   couleur   	me       </a:t>
            </a:r>
            <a:r>
              <a:rPr lang="en-US" dirty="0" err="1"/>
              <a:t>moi</a:t>
            </a:r>
            <a:r>
              <a:rPr lang="en-US" dirty="0"/>
              <a:t>      </a:t>
            </a:r>
            <a:r>
              <a:rPr lang="en-US" dirty="0" err="1"/>
              <a:t>attendre</a:t>
            </a:r>
            <a:r>
              <a:rPr lang="en-US" dirty="0"/>
              <a:t>    rose</a:t>
            </a:r>
          </a:p>
          <a:p>
            <a:pPr marL="0" indent="0">
              <a:buNone/>
            </a:pPr>
            <a:endParaRPr lang="en-US" dirty="0"/>
          </a:p>
          <a:p>
            <a:pPr marL="0" indent="0">
              <a:buNone/>
            </a:pPr>
            <a:r>
              <a:rPr lang="en-US" dirty="0"/>
              <a:t>un biscuit	   le bonheur      un divorcé      un chapeau      </a:t>
            </a:r>
            <a:r>
              <a:rPr lang="en-US" dirty="0" err="1"/>
              <a:t>gris</a:t>
            </a:r>
            <a:r>
              <a:rPr lang="en-US" dirty="0"/>
              <a:t>    la mort  </a:t>
            </a:r>
          </a:p>
          <a:p>
            <a:pPr marL="0" indent="0">
              <a:buNone/>
            </a:pPr>
            <a:endParaRPr lang="en-US" dirty="0"/>
          </a:p>
          <a:p>
            <a:pPr marL="0" indent="0">
              <a:buNone/>
            </a:pPr>
            <a:r>
              <a:rPr lang="en-US" dirty="0" err="1"/>
              <a:t>leur</a:t>
            </a:r>
            <a:r>
              <a:rPr lang="en-US" dirty="0"/>
              <a:t>	   </a:t>
            </a:r>
            <a:r>
              <a:rPr lang="en-US" dirty="0" err="1"/>
              <a:t>vendre</a:t>
            </a:r>
            <a:r>
              <a:rPr lang="en-US" dirty="0"/>
              <a:t>	 la glace        </a:t>
            </a:r>
            <a:r>
              <a:rPr lang="en-US" dirty="0" err="1"/>
              <a:t>l’amour</a:t>
            </a:r>
            <a:r>
              <a:rPr lang="en-US" dirty="0"/>
              <a:t>       un </a:t>
            </a:r>
            <a:r>
              <a:rPr lang="en-US" dirty="0" err="1"/>
              <a:t>rendez-vous</a:t>
            </a:r>
            <a:r>
              <a:rPr lang="en-US" dirty="0"/>
              <a:t>    </a:t>
            </a:r>
            <a:r>
              <a:rPr lang="en-US" dirty="0" err="1"/>
              <a:t>mettre</a:t>
            </a:r>
            <a:r>
              <a:rPr lang="en-US" dirty="0"/>
              <a:t>    </a:t>
            </a:r>
          </a:p>
          <a:p>
            <a:pPr marL="0" indent="0">
              <a:buNone/>
            </a:pPr>
            <a:endParaRPr lang="en-US" dirty="0"/>
          </a:p>
          <a:p>
            <a:pPr marL="0" indent="0">
              <a:buNone/>
            </a:pPr>
            <a:r>
              <a:rPr lang="en-US" dirty="0" err="1"/>
              <a:t>rendre</a:t>
            </a:r>
            <a:r>
              <a:rPr lang="en-US" dirty="0"/>
              <a:t> </a:t>
            </a:r>
            <a:r>
              <a:rPr lang="en-US" dirty="0" err="1"/>
              <a:t>visite</a:t>
            </a:r>
            <a:r>
              <a:rPr lang="en-US" dirty="0"/>
              <a:t> à        un </a:t>
            </a:r>
            <a:r>
              <a:rPr lang="en-US" dirty="0" err="1"/>
              <a:t>chemisier</a:t>
            </a:r>
            <a:r>
              <a:rPr lang="en-US" dirty="0"/>
              <a:t>        jaune       entendre       </a:t>
            </a:r>
            <a:r>
              <a:rPr lang="en-US" dirty="0" err="1"/>
              <a:t>rendre</a:t>
            </a:r>
            <a:endParaRPr lang="en-US" dirty="0"/>
          </a:p>
          <a:p>
            <a:pPr marL="0" indent="0">
              <a:buNone/>
            </a:pPr>
            <a:endParaRPr lang="en-US" dirty="0"/>
          </a:p>
          <a:p>
            <a:pPr marL="0" indent="0">
              <a:buNone/>
            </a:pPr>
            <a:r>
              <a:rPr lang="en-US" dirty="0" err="1"/>
              <a:t>une</a:t>
            </a:r>
            <a:r>
              <a:rPr lang="en-US" dirty="0"/>
              <a:t> </a:t>
            </a:r>
            <a:r>
              <a:rPr lang="en-US" dirty="0" err="1"/>
              <a:t>invitée</a:t>
            </a:r>
            <a:r>
              <a:rPr lang="en-US" dirty="0"/>
              <a:t>       </a:t>
            </a:r>
            <a:r>
              <a:rPr lang="en-US" dirty="0" err="1"/>
              <a:t>l’enfance</a:t>
            </a:r>
            <a:r>
              <a:rPr lang="en-US" dirty="0"/>
              <a:t>        </a:t>
            </a:r>
            <a:r>
              <a:rPr lang="en-US" dirty="0" err="1"/>
              <a:t>une</a:t>
            </a:r>
            <a:r>
              <a:rPr lang="en-US" dirty="0"/>
              <a:t> chaussure       noir      </a:t>
            </a:r>
            <a:r>
              <a:rPr lang="en-US" dirty="0" err="1"/>
              <a:t>perdre</a:t>
            </a:r>
            <a:r>
              <a:rPr lang="en-US" dirty="0"/>
              <a:t>     bleu     </a:t>
            </a:r>
          </a:p>
        </p:txBody>
      </p:sp>
    </p:spTree>
    <p:extLst>
      <p:ext uri="{BB962C8B-B14F-4D97-AF65-F5344CB8AC3E}">
        <p14:creationId xmlns:p14="http://schemas.microsoft.com/office/powerpoint/2010/main" val="25788176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A137F-585F-45C1-832E-172A5D522A3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B953BAD-8B1C-484E-B659-729A623F6935}"/>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dirty="0"/>
              <a:t>le passé </a:t>
            </a:r>
            <a:r>
              <a:rPr lang="en-US" dirty="0" err="1"/>
              <a:t>composé</a:t>
            </a:r>
            <a:endParaRPr lang="en-US" dirty="0"/>
          </a:p>
        </p:txBody>
      </p:sp>
    </p:spTree>
    <p:extLst>
      <p:ext uri="{BB962C8B-B14F-4D97-AF65-F5344CB8AC3E}">
        <p14:creationId xmlns:p14="http://schemas.microsoft.com/office/powerpoint/2010/main" val="10548230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42572</TotalTime>
  <Words>218</Words>
  <Application>Microsoft Office PowerPoint</Application>
  <PresentationFormat>Widescreen</PresentationFormat>
  <Paragraphs>96</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Bonjour!</vt:lpstr>
      <vt:lpstr>  Travail de cloche</vt:lpstr>
      <vt:lpstr> Bonjour!</vt:lpstr>
      <vt:lpstr> Pourquoi tombons-nous?</vt:lpstr>
      <vt:lpstr>PowerPoint Presentation</vt:lpstr>
      <vt:lpstr>  When the first American troops arrived in France to fight during  World War I, Col. Charles Stanton tried to say in French “Lafayette, we are here!” but actually spouted ungrammatical gobbledy-gook</vt:lpstr>
      <vt:lpstr>Avertissement!</vt:lpstr>
      <vt:lpstr>PowerPoint Presentation</vt:lpstr>
      <vt:lpstr>PowerPoint Presentation</vt:lpstr>
      <vt:lpstr>PowerPoint Presentation</vt:lpstr>
      <vt:lpstr>PowerPoint Presentation</vt:lpstr>
      <vt:lpstr>Billet de sortie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Bonjour!</dc:title>
  <dc:creator>Steven Gerson</dc:creator>
  <cp:lastModifiedBy>Steven Gerson 🦅</cp:lastModifiedBy>
  <cp:revision>573</cp:revision>
  <cp:lastPrinted>2017-02-16T18:41:36Z</cp:lastPrinted>
  <dcterms:created xsi:type="dcterms:W3CDTF">2016-10-03T16:25:09Z</dcterms:created>
  <dcterms:modified xsi:type="dcterms:W3CDTF">2023-03-02T19:31:25Z</dcterms:modified>
</cp:coreProperties>
</file>