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420" r:id="rId2"/>
    <p:sldId id="392" r:id="rId3"/>
    <p:sldId id="331" r:id="rId4"/>
    <p:sldId id="430" r:id="rId5"/>
    <p:sldId id="388" r:id="rId6"/>
    <p:sldId id="421" r:id="rId7"/>
    <p:sldId id="414" r:id="rId8"/>
    <p:sldId id="419" r:id="rId9"/>
    <p:sldId id="417" r:id="rId10"/>
    <p:sldId id="393" r:id="rId11"/>
    <p:sldId id="387" r:id="rId12"/>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420"/>
            <p14:sldId id="392"/>
            <p14:sldId id="331"/>
            <p14:sldId id="430"/>
            <p14:sldId id="388"/>
            <p14:sldId id="421"/>
            <p14:sldId id="414"/>
            <p14:sldId id="419"/>
            <p14:sldId id="417"/>
            <p14:sldId id="393"/>
            <p14:sldId id="387"/>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36"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21F8FC56-A933-49CA-AB00-C90420C690BB}" type="datetimeFigureOut">
              <a:rPr lang="en-US" smtClean="0"/>
              <a:t>3/1/2023</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733D89F-18B8-414D-8041-7D6D10F61C48}" type="slidenum">
              <a:rPr lang="en-US" smtClean="0"/>
              <a:t>‹#›</a:t>
            </a:fld>
            <a:endParaRPr lang="en-US"/>
          </a:p>
        </p:txBody>
      </p:sp>
    </p:spTree>
    <p:extLst>
      <p:ext uri="{BB962C8B-B14F-4D97-AF65-F5344CB8AC3E}">
        <p14:creationId xmlns:p14="http://schemas.microsoft.com/office/powerpoint/2010/main" val="10288088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2-26T15:23:30.439"/>
    </inkml:context>
    <inkml:brush xml:id="br0">
      <inkml:brushProperty name="width" value="0.05" units="cm"/>
      <inkml:brushProperty name="height" value="0.05" units="cm"/>
    </inkml:brush>
  </inkml:definitions>
  <inkml:trace contextRef="#ctx0" brushRef="#br0">0 1 11272 0 0,'0'0'241'0'0,"0"0"0"0"0,0 0-3 0 0,0 0 534 0 0,0 0 253 0 0,0 0 51 0 0,0 0-28 0 0,0 0-162 0 0,0 0-71 0 0,0 0-14 0 0,0 0-47 0 0,0 0-197 0 0,0 0-86 0 0,0 0-21 0 0,0 0-42 0 0,0 0-168 0 0,5 8 192 0 0,-2 0-408 0 0,-2 1-185 0 0,-1-7-671 0 0,0-2-267 0 0,0 0-42 0 0,3 3-1921 0 0,-2-3 1054 0 0</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2-02-24T17:02:22.286"/>
    </inkml:context>
    <inkml:brush xml:id="br0">
      <inkml:brushProperty name="width" value="0.05292" units="cm"/>
      <inkml:brushProperty name="height" value="0.05292" units="cm"/>
      <inkml:brushProperty name="color" value="#FF0000"/>
    </inkml:brush>
  </inkml:definitions>
  <inkml:trace contextRef="#ctx0" brushRef="#br0">10167 12776 1206 0,'0'0'26'0,"0"0"6"0,0 0 0 0,0 0 3 0,0 0-35 0,0 0 0 0,0 0 0 0,0 0 0 15,0 0 20-15,-7 0-2 0,7 0-1 0,0 0 0 16,0 0 23-16,0-6 5 0,0 0 1 0,0 0 0 16,0-2-37-16,4-4-9 15,-1 3 0-15,4 0 0 0,0-3 0 0,0 7 0 0,0-7 0 0,4 6 0 16,-4 0 19-16,4 0-2 0,-1 3 0 0,-3 0 0 16,0 3-17-16,-7 0 0 15,0 0 0-15,0 0 0 0,0 0 0 0,0 0 0 0,0 0 0 0,0 0 0 0,0 0 30 0,0 0 2 16,0 0 1-16,11 0 0 0,-11 0 25 0,0 0 5 15,7 3 1-15,-7-3 0 0,7 3-27 0,-7-3-5 16,0 0 0-16,7 3-1 0,4 6 15 0,-4-6 3 16,-7-3 1-16,10 0 0 0,1 0-33 0,-4 0-6 15,3 0-2-15,-3 0 0 0,-7 0-1 16,11-3 0-16,0-3 0 0,-1 3 0 0,-3 3-8 0,-7 0 0 16,7-6 0-16,-7 6 0 0,11 0 0 0,-4-3 0 15,-4-3 0-15,-3 6 0 0,0 0-16 0,0 0-4 16,0 0-2-16,4-8 0 0,0 8-2 0,-4-12-1 15,0 12 0-15,-4-9 0 0,4 0 3 0,-4 0 1 16,-3-2 0-16,0-1 0 0,-3 6 7 0,-1-6 2 16,1 3 0-16,-5 4 0 0,-2-7 12 15,3 9-12-15,-7-3 12 0,3 3-12 16,-3-3-27-16,3 0-5 0,-3 6 0 16,3 0-1-16,4 0-32 0,0 6-7 0,7 3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48DD0A07-85FA-4B78-9C5E-5A1CE49C4023}" type="datetimeFigureOut">
              <a:rPr lang="en-US" smtClean="0"/>
              <a:t>3/1/2023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6A90846C-8667-4EDA-B1E1-658FC02399AA}" type="slidenum">
              <a:rPr lang="en-US" smtClean="0"/>
              <a:t>‹#›</a:t>
            </a:fld>
            <a:endParaRPr lang="en-US"/>
          </a:p>
        </p:txBody>
      </p:sp>
    </p:spTree>
    <p:extLst>
      <p:ext uri="{BB962C8B-B14F-4D97-AF65-F5344CB8AC3E}">
        <p14:creationId xmlns:p14="http://schemas.microsoft.com/office/powerpoint/2010/main" val="2572251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3/1/2023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3/1/2023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3/1/2023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3/1/2023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ustomXml" Target="../ink/ink1.xml"/><Relationship Id="rId1" Type="http://schemas.openxmlformats.org/officeDocument/2006/relationships/slideLayout" Target="../slideLayouts/slideLayout2.xml"/><Relationship Id="rId9" Type="http://schemas.openxmlformats.org/officeDocument/2006/relationships/image" Target="../media/image6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2674361"/>
          </a:xfrm>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jeudi, le deux mars</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726498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Devoirs</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28999EF1-EE43-404C-BB89-D193CD0FCAE2}"/>
                  </a:ext>
                </a:extLst>
              </p14:cNvPr>
              <p14:cNvContentPartPr/>
              <p14:nvPr/>
            </p14:nvContentPartPr>
            <p14:xfrm>
              <a:off x="3657600" y="4508280"/>
              <a:ext cx="93240" cy="91440"/>
            </p14:xfrm>
          </p:contentPart>
        </mc:Choice>
        <mc:Fallback xmlns="">
          <p:pic>
            <p:nvPicPr>
              <p:cNvPr id="4" name="Ink 3">
                <a:extLst>
                  <a:ext uri="{FF2B5EF4-FFF2-40B4-BE49-F238E27FC236}">
                    <a16:creationId xmlns:a16="http://schemas.microsoft.com/office/drawing/2014/main" id="{28999EF1-EE43-404C-BB89-D193CD0FCAE2}"/>
                  </a:ext>
                </a:extLst>
              </p:cNvPr>
              <p:cNvPicPr/>
              <p:nvPr/>
            </p:nvPicPr>
            <p:blipFill>
              <a:blip r:embed="rId3"/>
              <a:stretch>
                <a:fillRect/>
              </a:stretch>
            </p:blipFill>
            <p:spPr>
              <a:xfrm>
                <a:off x="3648240" y="4498920"/>
                <a:ext cx="111960" cy="110160"/>
              </a:xfrm>
              <a:prstGeom prst="rect">
                <a:avLst/>
              </a:prstGeom>
            </p:spPr>
          </p:pic>
        </mc:Fallback>
      </mc:AlternateContent>
    </p:spTree>
    <p:extLst>
      <p:ext uri="{BB962C8B-B14F-4D97-AF65-F5344CB8AC3E}">
        <p14:creationId xmlns:p14="http://schemas.microsoft.com/office/powerpoint/2010/main" val="2613534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607952"/>
          </a:xfrm>
        </p:spPr>
        <p:txBody>
          <a:bodyPr>
            <a:normAutofit/>
          </a:bodyPr>
          <a:lstStyle/>
          <a:p>
            <a:pPr algn="ctr"/>
            <a:r>
              <a:rPr lang="en-US" sz="2800" b="1" dirty="0"/>
              <a:t>Billet de sortie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Write a sentence which uses qui as a relative pronoun.</a:t>
            </a:r>
          </a:p>
          <a:p>
            <a:pPr marL="0" indent="0">
              <a:buNone/>
            </a:pPr>
            <a:endParaRPr lang="en-US" dirty="0"/>
          </a:p>
        </p:txBody>
      </p:sp>
    </p:spTree>
    <p:extLst>
      <p:ext uri="{BB962C8B-B14F-4D97-AF65-F5344CB8AC3E}">
        <p14:creationId xmlns:p14="http://schemas.microsoft.com/office/powerpoint/2010/main" val="2459075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2025597"/>
          </a:xfrm>
        </p:spPr>
        <p:txBody>
          <a:bodyPr>
            <a:normAutofit/>
          </a:bodyPr>
          <a:lstStyle/>
          <a:p>
            <a:pPr algn="ctr"/>
            <a:br>
              <a:rPr lang="en-US" sz="2800" b="1" dirty="0"/>
            </a:br>
            <a:br>
              <a:rPr lang="en-US" sz="2800" b="1" dirty="0"/>
            </a:br>
            <a:r>
              <a:rPr lang="en-US" sz="2800" b="1" dirty="0"/>
              <a:t>Travail de cloche</a:t>
            </a:r>
            <a:br>
              <a:rPr lang="en-US" sz="2800" b="1" dirty="0"/>
            </a:br>
            <a:endParaRPr lang="en-US" sz="2800" b="1" dirty="0"/>
          </a:p>
        </p:txBody>
      </p:sp>
      <p:sp>
        <p:nvSpPr>
          <p:cNvPr id="6" name="Content Placeholder 5"/>
          <p:cNvSpPr>
            <a:spLocks noGrp="1"/>
          </p:cNvSpPr>
          <p:nvPr>
            <p:ph idx="1"/>
          </p:nvPr>
        </p:nvSpPr>
        <p:spPr>
          <a:xfrm>
            <a:off x="689919" y="1690688"/>
            <a:ext cx="10515600"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fr-FR" dirty="0"/>
              <a:t>Translate </a:t>
            </a:r>
            <a:r>
              <a:rPr lang="fr-FR" dirty="0" err="1"/>
              <a:t>into</a:t>
            </a:r>
            <a:r>
              <a:rPr lang="fr-FR" dirty="0"/>
              <a:t> French: As </a:t>
            </a:r>
            <a:r>
              <a:rPr lang="fr-FR" dirty="0" err="1"/>
              <a:t>soon</a:t>
            </a:r>
            <a:r>
              <a:rPr lang="fr-FR" dirty="0"/>
              <a:t> as </a:t>
            </a:r>
            <a:r>
              <a:rPr lang="fr-FR" dirty="0" err="1"/>
              <a:t>they</a:t>
            </a:r>
            <a:r>
              <a:rPr lang="fr-FR" dirty="0"/>
              <a:t> </a:t>
            </a:r>
            <a:r>
              <a:rPr lang="fr-FR" dirty="0" err="1"/>
              <a:t>see</a:t>
            </a:r>
            <a:r>
              <a:rPr lang="fr-FR" dirty="0"/>
              <a:t> the signal (le signe), </a:t>
            </a:r>
            <a:r>
              <a:rPr lang="fr-FR" dirty="0" err="1"/>
              <a:t>they</a:t>
            </a:r>
            <a:r>
              <a:rPr lang="fr-FR" dirty="0"/>
              <a:t> </a:t>
            </a:r>
            <a:r>
              <a:rPr lang="fr-FR" dirty="0" err="1"/>
              <a:t>will</a:t>
            </a:r>
            <a:r>
              <a:rPr lang="fr-FR" dirty="0"/>
              <a:t> </a:t>
            </a:r>
            <a:r>
              <a:rPr lang="fr-FR" dirty="0" err="1"/>
              <a:t>scream</a:t>
            </a:r>
            <a:r>
              <a:rPr lang="fr-FR" dirty="0"/>
              <a:t> « surprise ».</a:t>
            </a:r>
          </a:p>
        </p:txBody>
      </p:sp>
    </p:spTree>
    <p:extLst>
      <p:ext uri="{BB962C8B-B14F-4D97-AF65-F5344CB8AC3E}">
        <p14:creationId xmlns:p14="http://schemas.microsoft.com/office/powerpoint/2010/main" val="2634335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2934888"/>
          </a:xfrm>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jeudi, le deux mars</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948971"/>
          </a:xfrm>
        </p:spPr>
        <p:txBody>
          <a:bodyPr>
            <a:normAutofit/>
          </a:bodyPr>
          <a:lstStyle/>
          <a:p>
            <a:pPr algn="ctr"/>
            <a:br>
              <a:rPr lang="en-US" sz="2800" b="1" dirty="0"/>
            </a:br>
            <a:r>
              <a:rPr lang="en-US" sz="2800" b="1" dirty="0"/>
              <a:t>When the first American troops arrived in France to fight during</a:t>
            </a:r>
            <a:br>
              <a:rPr lang="en-US" sz="2800" b="1" dirty="0"/>
            </a:br>
            <a:r>
              <a:rPr lang="en-US" sz="2800" b="1" dirty="0"/>
              <a:t> World War I, Col. Charles Stanton tried to say in French “Lafayette, we are here!” but actually spouted ungrammatical </a:t>
            </a:r>
            <a:r>
              <a:rPr lang="en-US" sz="2800" b="1" dirty="0" err="1"/>
              <a:t>gobbledy</a:t>
            </a:r>
            <a:r>
              <a:rPr lang="en-US" sz="2800" b="1" dirty="0"/>
              <a:t>-gook</a:t>
            </a:r>
          </a:p>
        </p:txBody>
      </p:sp>
      <p:pic>
        <p:nvPicPr>
          <p:cNvPr id="4" name="Content Placeholder 3"/>
          <p:cNvPicPr>
            <a:picLocks noGrp="1" noChangeAspect="1"/>
          </p:cNvPicPr>
          <p:nvPr>
            <p:ph idx="1"/>
          </p:nvPr>
        </p:nvPicPr>
        <p:blipFill>
          <a:blip r:embed="rId2"/>
          <a:stretch>
            <a:fillRect/>
          </a:stretch>
        </p:blipFill>
        <p:spPr>
          <a:xfrm>
            <a:off x="4589258" y="2692234"/>
            <a:ext cx="3129504" cy="3354501"/>
          </a:xfrm>
          <a:prstGeom prst="rect">
            <a:avLst/>
          </a:prstGeom>
        </p:spPr>
      </p:pic>
    </p:spTree>
    <p:extLst>
      <p:ext uri="{BB962C8B-B14F-4D97-AF65-F5344CB8AC3E}">
        <p14:creationId xmlns:p14="http://schemas.microsoft.com/office/powerpoint/2010/main" val="3827905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046030"/>
          </a:xfrm>
        </p:spPr>
        <p:txBody>
          <a:bodyPr>
            <a:normAutofit/>
          </a:bodyPr>
          <a:lstStyle/>
          <a:p>
            <a:pPr algn="ctr"/>
            <a:br>
              <a:rPr lang="en-US" sz="2800" b="1" dirty="0"/>
            </a:br>
            <a:br>
              <a:rPr lang="en-US" sz="2800" b="1" dirty="0"/>
            </a:br>
            <a:r>
              <a:rPr lang="en-US" sz="2800" b="1" dirty="0"/>
              <a:t>AVERTISSEMENT</a:t>
            </a:r>
          </a:p>
        </p:txBody>
      </p:sp>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err="1"/>
              <a:t>examen</a:t>
            </a:r>
            <a:r>
              <a:rPr lang="en-US" dirty="0"/>
              <a:t>, </a:t>
            </a:r>
            <a:r>
              <a:rPr lang="en-US" dirty="0" err="1"/>
              <a:t>unité</a:t>
            </a:r>
            <a:r>
              <a:rPr lang="en-US" dirty="0"/>
              <a:t> 5</a:t>
            </a:r>
          </a:p>
          <a:p>
            <a:pPr marL="0" indent="0" algn="ctr">
              <a:buNone/>
            </a:pPr>
            <a:r>
              <a:rPr lang="en-US" dirty="0" err="1"/>
              <a:t>Demain</a:t>
            </a:r>
            <a:r>
              <a:rPr lang="en-US" dirty="0"/>
              <a:t>: </a:t>
            </a:r>
            <a:r>
              <a:rPr lang="en-US" dirty="0" err="1"/>
              <a:t>vendredi</a:t>
            </a:r>
            <a:r>
              <a:rPr lang="en-US" dirty="0"/>
              <a:t>, le trois mars</a:t>
            </a:r>
          </a:p>
          <a:p>
            <a:pPr marL="0" indent="0" algn="ctr">
              <a:buNone/>
            </a:pPr>
            <a:endParaRPr lang="en-US" dirty="0"/>
          </a:p>
          <a:p>
            <a:pPr marL="0" indent="0" algn="ctr">
              <a:buNone/>
            </a:pPr>
            <a:r>
              <a:rPr lang="en-US" dirty="0" err="1"/>
              <a:t>Vous</a:t>
            </a:r>
            <a:r>
              <a:rPr lang="en-US" dirty="0"/>
              <a:t> </a:t>
            </a:r>
            <a:r>
              <a:rPr lang="en-US" dirty="0" err="1"/>
              <a:t>devrez</a:t>
            </a:r>
            <a:r>
              <a:rPr lang="en-US" dirty="0"/>
              <a:t> </a:t>
            </a:r>
            <a:r>
              <a:rPr lang="en-US" dirty="0" err="1"/>
              <a:t>écrire</a:t>
            </a:r>
            <a:r>
              <a:rPr lang="en-US" dirty="0"/>
              <a:t> de </a:t>
            </a:r>
            <a:r>
              <a:rPr lang="en-US" i="1" dirty="0"/>
              <a:t>La </a:t>
            </a:r>
            <a:r>
              <a:rPr lang="en-US" i="1" dirty="0" err="1"/>
              <a:t>Cigale</a:t>
            </a:r>
            <a:r>
              <a:rPr lang="en-US" i="1" dirty="0"/>
              <a:t> et La </a:t>
            </a:r>
            <a:r>
              <a:rPr lang="en-US" i="1" dirty="0" err="1"/>
              <a:t>Fourmi</a:t>
            </a:r>
            <a:r>
              <a:rPr lang="en-US" dirty="0"/>
              <a:t>.</a:t>
            </a:r>
          </a:p>
          <a:p>
            <a:pPr marL="0" indent="0" algn="ctr">
              <a:buNone/>
            </a:pPr>
            <a:r>
              <a:rPr lang="en-US" dirty="0" err="1"/>
              <a:t>Vous</a:t>
            </a:r>
            <a:r>
              <a:rPr lang="en-US" dirty="0"/>
              <a:t> </a:t>
            </a:r>
            <a:r>
              <a:rPr lang="en-US" dirty="0" err="1"/>
              <a:t>devrez</a:t>
            </a:r>
            <a:r>
              <a:rPr lang="en-US" dirty="0"/>
              <a:t> </a:t>
            </a:r>
            <a:r>
              <a:rPr lang="en-US" dirty="0" err="1"/>
              <a:t>écrire</a:t>
            </a:r>
            <a:r>
              <a:rPr lang="en-US" dirty="0"/>
              <a:t> d’un </a:t>
            </a:r>
            <a:r>
              <a:rPr lang="en-US" dirty="0" err="1"/>
              <a:t>emploi</a:t>
            </a:r>
            <a:r>
              <a:rPr lang="en-US" dirty="0"/>
              <a:t> possible.</a:t>
            </a:r>
          </a:p>
        </p:txBody>
      </p:sp>
    </p:spTree>
    <p:extLst>
      <p:ext uri="{BB962C8B-B14F-4D97-AF65-F5344CB8AC3E}">
        <p14:creationId xmlns:p14="http://schemas.microsoft.com/office/powerpoint/2010/main" val="1143706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3422A-FC8B-4624-A4A9-38F4B8C5D8E9}"/>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242B6E6-32EA-4205-967F-E6A0AC920146}"/>
              </a:ext>
            </a:extLst>
          </p:cNvPr>
          <p:cNvSpPr>
            <a:spLocks noGrp="1"/>
          </p:cNvSpPr>
          <p:nvPr>
            <p:ph idx="1"/>
          </p:nvPr>
        </p:nvSpPr>
        <p:spPr>
          <a:xfrm>
            <a:off x="838200" y="501927"/>
            <a:ext cx="10515600" cy="5675036"/>
          </a:xfrm>
        </p:spPr>
        <p:txBody>
          <a:bodyPr/>
          <a:lstStyle/>
          <a:p>
            <a:pPr marL="0" indent="0">
              <a:buNone/>
            </a:pPr>
            <a:r>
              <a:rPr lang="en-US" dirty="0"/>
              <a:t>un </a:t>
            </a:r>
            <a:r>
              <a:rPr lang="en-US" dirty="0" err="1"/>
              <a:t>entretien</a:t>
            </a:r>
            <a:r>
              <a:rPr lang="en-US" dirty="0"/>
              <a:t>        la formation	    </a:t>
            </a:r>
            <a:r>
              <a:rPr lang="en-US" dirty="0" err="1"/>
              <a:t>appeler</a:t>
            </a:r>
            <a:r>
              <a:rPr lang="en-US" dirty="0"/>
              <a:t>        </a:t>
            </a:r>
            <a:r>
              <a:rPr lang="en-US" dirty="0" err="1"/>
              <a:t>gagner</a:t>
            </a:r>
            <a:r>
              <a:rPr lang="en-US" dirty="0"/>
              <a:t>      le </a:t>
            </a:r>
            <a:r>
              <a:rPr lang="en-US" dirty="0" err="1"/>
              <a:t>niveau</a:t>
            </a:r>
            <a:r>
              <a:rPr lang="en-US" dirty="0"/>
              <a:t>  </a:t>
            </a:r>
          </a:p>
          <a:p>
            <a:pPr marL="0" indent="0">
              <a:buNone/>
            </a:pPr>
            <a:endParaRPr lang="en-US" dirty="0"/>
          </a:p>
          <a:p>
            <a:pPr marL="0" indent="0">
              <a:buNone/>
            </a:pPr>
            <a:r>
              <a:rPr lang="en-US" dirty="0"/>
              <a:t>un pompier       </a:t>
            </a:r>
            <a:r>
              <a:rPr lang="en-US" dirty="0" err="1"/>
              <a:t>dont</a:t>
            </a:r>
            <a:r>
              <a:rPr lang="en-US" dirty="0"/>
              <a:t>         </a:t>
            </a:r>
            <a:r>
              <a:rPr lang="en-US" dirty="0" err="1"/>
              <a:t>une</a:t>
            </a:r>
            <a:r>
              <a:rPr lang="en-US" dirty="0"/>
              <a:t> </a:t>
            </a:r>
            <a:r>
              <a:rPr lang="en-US" dirty="0" err="1"/>
              <a:t>entreprise</a:t>
            </a:r>
            <a:r>
              <a:rPr lang="en-US" dirty="0"/>
              <a:t>         </a:t>
            </a:r>
            <a:r>
              <a:rPr lang="en-US" dirty="0" err="1"/>
              <a:t>rester</a:t>
            </a:r>
            <a:r>
              <a:rPr lang="en-US" dirty="0"/>
              <a:t> sur </a:t>
            </a:r>
            <a:r>
              <a:rPr lang="en-US" dirty="0" err="1"/>
              <a:t>ligne</a:t>
            </a:r>
            <a:r>
              <a:rPr lang="en-US" dirty="0"/>
              <a:t>       </a:t>
            </a:r>
            <a:r>
              <a:rPr lang="en-US" dirty="0" err="1"/>
              <a:t>où</a:t>
            </a:r>
            <a:r>
              <a:rPr lang="en-US" dirty="0"/>
              <a:t> </a:t>
            </a:r>
          </a:p>
          <a:p>
            <a:pPr marL="0" indent="0">
              <a:buNone/>
            </a:pPr>
            <a:endParaRPr lang="en-US" dirty="0"/>
          </a:p>
          <a:p>
            <a:pPr marL="0" indent="0">
              <a:buNone/>
            </a:pPr>
            <a:r>
              <a:rPr lang="en-US" dirty="0" err="1"/>
              <a:t>lettre</a:t>
            </a:r>
            <a:r>
              <a:rPr lang="en-US" dirty="0"/>
              <a:t> de motivation      un stage      </a:t>
            </a:r>
            <a:r>
              <a:rPr lang="en-US" dirty="0" err="1"/>
              <a:t>lequel</a:t>
            </a:r>
            <a:r>
              <a:rPr lang="en-US" dirty="0"/>
              <a:t>       </a:t>
            </a:r>
            <a:r>
              <a:rPr lang="en-US" dirty="0" err="1"/>
              <a:t>dès</a:t>
            </a:r>
            <a:r>
              <a:rPr lang="en-US" dirty="0"/>
              <a:t> que      </a:t>
            </a:r>
            <a:r>
              <a:rPr lang="en-US" dirty="0" err="1"/>
              <a:t>une</a:t>
            </a:r>
            <a:r>
              <a:rPr lang="en-US" dirty="0"/>
              <a:t> </a:t>
            </a:r>
            <a:r>
              <a:rPr lang="en-US" dirty="0" err="1"/>
              <a:t>carrière</a:t>
            </a:r>
            <a:endParaRPr lang="en-US" dirty="0"/>
          </a:p>
          <a:p>
            <a:pPr marL="0" indent="0">
              <a:buNone/>
            </a:pPr>
            <a:endParaRPr lang="en-US" dirty="0"/>
          </a:p>
          <a:p>
            <a:pPr marL="0" indent="0">
              <a:buNone/>
            </a:pPr>
            <a:r>
              <a:rPr lang="en-US" dirty="0"/>
              <a:t>un poste        </a:t>
            </a:r>
            <a:r>
              <a:rPr lang="en-US" dirty="0" err="1"/>
              <a:t>dring-dring</a:t>
            </a:r>
            <a:r>
              <a:rPr lang="en-US" dirty="0"/>
              <a:t>      </a:t>
            </a:r>
            <a:r>
              <a:rPr lang="en-US" dirty="0" err="1"/>
              <a:t>quand</a:t>
            </a:r>
            <a:r>
              <a:rPr lang="en-US" dirty="0"/>
              <a:t>      jour de </a:t>
            </a:r>
            <a:r>
              <a:rPr lang="en-US" dirty="0" err="1"/>
              <a:t>congé</a:t>
            </a:r>
            <a:r>
              <a:rPr lang="en-US" dirty="0"/>
              <a:t>    le patron    qui</a:t>
            </a:r>
          </a:p>
          <a:p>
            <a:pPr marL="0" indent="0">
              <a:buNone/>
            </a:pPr>
            <a:endParaRPr lang="en-US" dirty="0"/>
          </a:p>
          <a:p>
            <a:pPr marL="0" indent="0">
              <a:buNone/>
            </a:pPr>
            <a:r>
              <a:rPr lang="en-US" dirty="0"/>
              <a:t>de la part de    un </a:t>
            </a:r>
            <a:r>
              <a:rPr lang="en-US" dirty="0" err="1"/>
              <a:t>plombier</a:t>
            </a:r>
            <a:r>
              <a:rPr lang="en-US" dirty="0"/>
              <a:t>	</a:t>
            </a:r>
            <a:r>
              <a:rPr lang="en-US" dirty="0" err="1"/>
              <a:t>lettre</a:t>
            </a:r>
            <a:r>
              <a:rPr lang="en-US" dirty="0"/>
              <a:t> de </a:t>
            </a:r>
            <a:r>
              <a:rPr lang="en-US" dirty="0" err="1"/>
              <a:t>recommandation</a:t>
            </a:r>
            <a:r>
              <a:rPr lang="en-US" dirty="0"/>
              <a:t>      un métier</a:t>
            </a:r>
          </a:p>
          <a:p>
            <a:pPr marL="0" indent="0">
              <a:buNone/>
            </a:pPr>
            <a:endParaRPr lang="en-US" dirty="0"/>
          </a:p>
          <a:p>
            <a:pPr marL="0" indent="0">
              <a:buNone/>
            </a:pPr>
            <a:r>
              <a:rPr lang="en-US" dirty="0"/>
              <a:t>le </a:t>
            </a:r>
            <a:r>
              <a:rPr lang="en-US" dirty="0" err="1"/>
              <a:t>salaire</a:t>
            </a:r>
            <a:r>
              <a:rPr lang="en-US" dirty="0"/>
              <a:t>       </a:t>
            </a:r>
            <a:r>
              <a:rPr lang="en-US" dirty="0" err="1"/>
              <a:t>chômage</a:t>
            </a:r>
            <a:r>
              <a:rPr lang="en-US" dirty="0"/>
              <a:t>       la poste      </a:t>
            </a:r>
            <a:r>
              <a:rPr lang="en-US" dirty="0" err="1"/>
              <a:t>plein</a:t>
            </a:r>
            <a:r>
              <a:rPr lang="en-US" dirty="0"/>
              <a:t>-temps     </a:t>
            </a:r>
            <a:r>
              <a:rPr lang="en-US" dirty="0" err="1"/>
              <a:t>rendez-vous</a:t>
            </a:r>
            <a:r>
              <a:rPr lang="en-US" dirty="0"/>
              <a:t>       </a:t>
            </a:r>
          </a:p>
        </p:txBody>
      </p:sp>
    </p:spTree>
    <p:extLst>
      <p:ext uri="{BB962C8B-B14F-4D97-AF65-F5344CB8AC3E}">
        <p14:creationId xmlns:p14="http://schemas.microsoft.com/office/powerpoint/2010/main" val="1952507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036CF-BAE6-4F48-9018-3BB413E144F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0163E1F-93DF-4CD9-992F-3A384AA2A899}"/>
              </a:ext>
            </a:extLst>
          </p:cNvPr>
          <p:cNvSpPr>
            <a:spLocks noGrp="1"/>
          </p:cNvSpPr>
          <p:nvPr>
            <p:ph idx="1"/>
          </p:nvPr>
        </p:nvSpPr>
        <p:spPr/>
        <p:txBody>
          <a:bodyPr/>
          <a:lstStyle/>
          <a:p>
            <a:pPr marL="0" indent="0">
              <a:buNone/>
            </a:pPr>
            <a:r>
              <a:rPr lang="en-US" dirty="0"/>
              <a:t>Les </a:t>
            </a:r>
            <a:r>
              <a:rPr lang="en-US" dirty="0" err="1"/>
              <a:t>pronoms</a:t>
            </a:r>
            <a:r>
              <a:rPr lang="en-US" dirty="0"/>
              <a:t> </a:t>
            </a:r>
            <a:r>
              <a:rPr lang="en-US" dirty="0" err="1"/>
              <a:t>relatifs</a:t>
            </a:r>
            <a:endParaRPr lang="en-US" dirty="0"/>
          </a:p>
          <a:p>
            <a:pPr marL="0" indent="0">
              <a:buNone/>
            </a:pPr>
            <a:endParaRPr lang="en-US" dirty="0"/>
          </a:p>
        </p:txBody>
      </p:sp>
    </p:spTree>
    <p:extLst>
      <p:ext uri="{BB962C8B-B14F-4D97-AF65-F5344CB8AC3E}">
        <p14:creationId xmlns:p14="http://schemas.microsoft.com/office/powerpoint/2010/main" val="40633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DB8C3-AE01-4505-AB02-8B30FAA8307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005D0E8-196F-425F-A9F7-040DCBDD1986}"/>
              </a:ext>
            </a:extLst>
          </p:cNvPr>
          <p:cNvSpPr>
            <a:spLocks noGrp="1"/>
          </p:cNvSpPr>
          <p:nvPr>
            <p:ph idx="1"/>
          </p:nvPr>
        </p:nvSpPr>
        <p:spPr/>
        <p:txBody>
          <a:bodyPr/>
          <a:lstStyle/>
          <a:p>
            <a:pPr marL="0" indent="0">
              <a:buNone/>
            </a:pPr>
            <a:endParaRPr lang="en-US" dirty="0"/>
          </a:p>
          <a:p>
            <a:pPr marL="0" indent="0">
              <a:buNone/>
            </a:pPr>
            <a:r>
              <a:rPr lang="en-US" dirty="0"/>
              <a:t>La </a:t>
            </a:r>
            <a:r>
              <a:rPr lang="en-US" dirty="0" err="1"/>
              <a:t>cigale</a:t>
            </a:r>
            <a:r>
              <a:rPr lang="en-US" dirty="0"/>
              <a:t> et la </a:t>
            </a:r>
            <a:r>
              <a:rPr lang="en-US" dirty="0" err="1"/>
              <a:t>fourmi</a:t>
            </a:r>
            <a:endParaRPr lang="en-US" dirty="0"/>
          </a:p>
          <a:p>
            <a:pPr marL="0" indent="0">
              <a:buNone/>
            </a:pPr>
            <a:endParaRPr lang="en-US" dirty="0"/>
          </a:p>
        </p:txBody>
      </p:sp>
      <mc:AlternateContent xmlns:mc="http://schemas.openxmlformats.org/markup-compatibility/2006" xmlns:p14="http://schemas.microsoft.com/office/powerpoint/2010/main">
        <mc:Choice Requires="p14">
          <p:contentPart p14:bwMode="auto" r:id="rId2">
            <p14:nvContentPartPr>
              <p14:cNvPr id="72" name="Ink 71">
                <a:extLst>
                  <a:ext uri="{FF2B5EF4-FFF2-40B4-BE49-F238E27FC236}">
                    <a16:creationId xmlns:a16="http://schemas.microsoft.com/office/drawing/2014/main" id="{13EFDAF6-BCF8-4104-A993-074E74C4100E}"/>
                  </a:ext>
                </a:extLst>
              </p14:cNvPr>
              <p14:cNvContentPartPr/>
              <p14:nvPr/>
            </p14:nvContentPartPr>
            <p14:xfrm>
              <a:off x="11518889" y="2045309"/>
              <a:ext cx="5040" cy="11160"/>
            </p14:xfrm>
          </p:contentPart>
        </mc:Choice>
        <mc:Fallback xmlns="">
          <p:pic>
            <p:nvPicPr>
              <p:cNvPr id="72" name="Ink 71">
                <a:extLst>
                  <a:ext uri="{FF2B5EF4-FFF2-40B4-BE49-F238E27FC236}">
                    <a16:creationId xmlns:a16="http://schemas.microsoft.com/office/drawing/2014/main" id="{13EFDAF6-BCF8-4104-A993-074E74C4100E}"/>
                  </a:ext>
                </a:extLst>
              </p:cNvPr>
              <p:cNvPicPr/>
              <p:nvPr/>
            </p:nvPicPr>
            <p:blipFill>
              <a:blip r:embed="rId9"/>
              <a:stretch>
                <a:fillRect/>
              </a:stretch>
            </p:blipFill>
            <p:spPr>
              <a:xfrm>
                <a:off x="11509889" y="2036669"/>
                <a:ext cx="22680" cy="28800"/>
              </a:xfrm>
              <a:prstGeom prst="rect">
                <a:avLst/>
              </a:prstGeom>
            </p:spPr>
          </p:pic>
        </mc:Fallback>
      </mc:AlternateContent>
    </p:spTree>
    <p:extLst>
      <p:ext uri="{BB962C8B-B14F-4D97-AF65-F5344CB8AC3E}">
        <p14:creationId xmlns:p14="http://schemas.microsoft.com/office/powerpoint/2010/main" val="3063923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CB014-F90F-443B-B2F1-9377106911A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1FEEB37-993A-4769-A400-37C05D946DF6}"/>
              </a:ext>
            </a:extLst>
          </p:cNvPr>
          <p:cNvSpPr>
            <a:spLocks noGrp="1"/>
          </p:cNvSpPr>
          <p:nvPr>
            <p:ph idx="1"/>
          </p:nvPr>
        </p:nvSpPr>
        <p:spPr/>
        <p:txBody>
          <a:bodyPr>
            <a:normAutofit/>
          </a:bodyPr>
          <a:lstStyle/>
          <a:p>
            <a:pPr marL="0" indent="0">
              <a:buNone/>
            </a:pPr>
            <a:endParaRPr lang="en-US" dirty="0"/>
          </a:p>
          <a:p>
            <a:pPr marL="0" indent="0">
              <a:buNone/>
            </a:pPr>
            <a:r>
              <a:rPr lang="en-US" dirty="0" err="1"/>
              <a:t>une</a:t>
            </a:r>
            <a:r>
              <a:rPr lang="en-US" dirty="0"/>
              <a:t> profession</a:t>
            </a:r>
          </a:p>
        </p:txBody>
      </p:sp>
    </p:spTree>
    <p:extLst>
      <p:ext uri="{BB962C8B-B14F-4D97-AF65-F5344CB8AC3E}">
        <p14:creationId xmlns:p14="http://schemas.microsoft.com/office/powerpoint/2010/main" val="12295966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42808</TotalTime>
  <Words>197</Words>
  <Application>Microsoft Office PowerPoint</Application>
  <PresentationFormat>Widescreen</PresentationFormat>
  <Paragraphs>68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Bonjour!</vt:lpstr>
      <vt:lpstr>  Travail de cloche </vt:lpstr>
      <vt:lpstr>Bonjour!</vt:lpstr>
      <vt:lpstr> When the first American troops arrived in France to fight during  World War I, Col. Charles Stanton tried to say in French “Lafayette, we are here!” but actually spouted ungrammatical gobbledy-gook</vt:lpstr>
      <vt:lpstr>  AVERTISSEMENT</vt:lpstr>
      <vt:lpstr>PowerPoint Presentation</vt:lpstr>
      <vt:lpstr>PowerPoint Presentation</vt:lpstr>
      <vt:lpstr>PowerPoint Presentation</vt:lpstr>
      <vt:lpstr>PowerPoint Presentation</vt:lpstr>
      <vt:lpstr>                                                                                   </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505</cp:revision>
  <cp:lastPrinted>2017-02-27T15:51:41Z</cp:lastPrinted>
  <dcterms:created xsi:type="dcterms:W3CDTF">2016-10-03T16:25:09Z</dcterms:created>
  <dcterms:modified xsi:type="dcterms:W3CDTF">2023-03-01T21:03:18Z</dcterms:modified>
</cp:coreProperties>
</file>