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31" r:id="rId2"/>
    <p:sldId id="475" r:id="rId3"/>
    <p:sldId id="466" r:id="rId4"/>
    <p:sldId id="272" r:id="rId5"/>
    <p:sldId id="261" r:id="rId6"/>
    <p:sldId id="477" r:id="rId7"/>
    <p:sldId id="378" r:id="rId8"/>
    <p:sldId id="469" r:id="rId9"/>
    <p:sldId id="496" r:id="rId10"/>
    <p:sldId id="497" r:id="rId11"/>
    <p:sldId id="467" r:id="rId12"/>
    <p:sldId id="468" r:id="rId13"/>
    <p:sldId id="470" r:id="rId14"/>
    <p:sldId id="465" r:id="rId15"/>
    <p:sldId id="448" r:id="rId16"/>
    <p:sldId id="457" r:id="rId17"/>
    <p:sldId id="462" r:id="rId18"/>
    <p:sldId id="463" r:id="rId19"/>
    <p:sldId id="476"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475"/>
            <p14:sldId id="466"/>
            <p14:sldId id="272"/>
            <p14:sldId id="261"/>
            <p14:sldId id="477"/>
            <p14:sldId id="378"/>
            <p14:sldId id="469"/>
            <p14:sldId id="496"/>
            <p14:sldId id="497"/>
            <p14:sldId id="467"/>
            <p14:sldId id="468"/>
            <p14:sldId id="470"/>
            <p14:sldId id="465"/>
            <p14:sldId id="448"/>
            <p14:sldId id="457"/>
            <p14:sldId id="462"/>
            <p14:sldId id="463"/>
            <p14:sldId id="476"/>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36" y="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3/20/2023</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3-21T14:41:50.697"/>
    </inkml:context>
    <inkml:brush xml:id="br0">
      <inkml:brushProperty name="width" value="0.05292" units="cm"/>
      <inkml:brushProperty name="height" value="0.05292" units="cm"/>
      <inkml:brushProperty name="color" value="#FF0000"/>
    </inkml:brush>
  </inkml:definitions>
  <inkml:trace contextRef="#ctx0" brushRef="#br0">2660 6537 535 0,'0'-14'11'0,"0"14"3"0,-4-6-14 0,1 0 0 0,-1 0 0 0,1 0 0 15,-1 6 71-15,1-6 11 0,-8 1 2 0,8-1 1 16,-4 6 5-16,0-6 1 0,-4 6 0 0,4-6 0 16,0 6-19-16,0-3-3 0,0 3-1 0,-4 0 0 15,4-3-12-15,4 3-2 0,-4 0-1 0,-1 3 0 16,1-3-13-16,4 9-2 0,-4-9-1 0,0 6 0 16,-4 5-25-16,4-5-12 0,0 6 10 0,-4-6-10 15,4 6 0-15,0 2 0 0,0 4 0 0,-3-6 0 16,3 5 0-16,0-2 0 0,3 3 0 15,-3-1 0-15,0-2 20 0,0 3-1 0,3-1-1 0,-3-5 0 16,4 0-18-16,-1 3 0 0,1-4 8 0,-4 1-8 16,3-6 11-16,4-6-2 0,0 0 0 0,0 6 0 15,0-6 21-15,0 0 4 0,0 0 1 0,0 0 0 16,0 0-7-16,0 0-2 0,0 0 0 0,0 0 0 16,0 0-15-16,0 9-3 0,0-9-8 0,0 0 12 15,0 0-12-15,4 6 0 0,-4-6 0 0,0 0 0 16,0 0 0-16,7 5 8 0,-7-5-8 0,3 6 0 15,-3-6 26-15,0 0 2 0,0 6 1 0,0-6 0 16,0 0-48-16,0 0-9 0,7 6-3 0,-7-6 0 16,0 0-1-16,0 0-1 0,4 6 0 0,-4-6 0 15,3 0 33-15,4 6 0 0,-3-6 0 0,-4 0 0 16,7 0 0-16,0 0 0 0,-3 6 0 0,3-6 0 16,3 3 0-16,-3-3 0 0,4 0 0 0,-4 0 0 0,0 0 8 15,0 3 9-15,4-3 2 0,-4 3 0 16,3-1-19-16,-3 1 0 0,0-3 0 0,0 3 0 15,1 0 0-15,-1 0 0 0,-7-3 0 0,7 9 0 16,-4-9 0-16,-3 0 0 0,7 6 0 0,0 0 0 16,-3 0 0-16,-1 0 0 0,1-6 0 0,-1 5 0 0,-3-5 0 0,4 6 0 0,-1 0 0 15,5 0 0-15,-5-3 0 0,1 3 0 0,-1 6 0 0,1-6 0 16,-4-1 0-16,3 1 0 0,1 0 0 0,-4 0 0 16,0 0 0-16,0 6 0 0,-4-3 13 0,4-4-4 15,-3 1 25-15,-4 6 5 0,3 0 1 0,-3-9 0 16,3 6-40-16,-3-1 0 0,0 4 0 0,-3-6 0 15,3 6 10-15,-4 0-2 0,8-7-8 0,-4 4 12 16,-4 3-12-16,4-6 0 0,0 6 0 0,-7-6 0 16,7-6 0-16,0 5 0 0,0-5-11 0,-1 6 11 15,1-6 0-15,-3 0 0 0,3 0 0 0,0 0 0 16,-4 0 0-16,4 0 0 0,0-6 0 0,0 6 0 16,0 0 0-16,0-5 0 0,0 5 0 0,0-6 0 15,-4 6-59-15,4-6-4 16,4 0-1-16,3 6 0 0,-7 0 0 0,7 0 0 0,-4-6 0 0,4 6 0 15,0 0-105-15,0 0-22 0,0 0-4 0</inkml:trace>
  <inkml:trace contextRef="#ctx0" brushRef="#br0" timeOffset="748.694">2833 6834 1083 0,'0'0'45'15,"0"0"-36"1,0 0 54-16,0 0 10 0,0 0 3 0,0 0 0 16,-7-3-17-16,7 3-3 0,0 0-1 0,0 0 0 15,0 0-44-15,-11 0-11 0,11 0 0 0,-7 3 0 16,0 0 42-16,4 3 6 0,-1-3 2 0,-3 9 0 0,3-6-31 16,-3 6-7-16,4-7 0 0,-1 7-1 0,1 0-11 0,-1 3 0 15,-3-4 9-15,4 1-9 16,3 0 8-16,0 3-8 0,0 2 8 0,0-5-8 0,0 0 10 15,0 0-2-15,3 2-8 0,4-8 12 16,-3 6 9-16,-1 0 2 0,1-6 0 0,3-4 0 16,-4 1 14-16,1 3 3 0,3-3 1 0,-3 3 0 15,-1 0-13-15,1 0-2 0,-1-6-1 0,4 0 0 0,0 0-11 0,-3 0-2 16,3 0-1-16,-4 0 0 0,4-6-3 0,-3 0 0 0,3 0 0 16,0-3 0-16,-3 4 0 0,3-7 0 0,0 0 0 15,0 0 0-15,0-2-8 0,-4 2 0 0,4 0 0 0,-3-6 0 16,-1 7 0-16,4-4 0 0,-3 3 0 0,0 0 0 15,-4 7-14-15,0-7-5 0,0-3-1 0,0 6 0 16,0 0-7-16,0 4-1 16,0-7-1-16,-4 6 0 0,0 0-4 0,1-3-1 15,-1 3 0-15,4 6 0 0,-7-3-8 16,0 3-2-16,0 0 0 0,-3 0 0 0,3 0 36 0,0 3 8 0,0 0 0 0,-4 3 0 16,4 0 0-16,-4 0 0 0,4-6 0 0,-3 12 0 15,-1-6 16-15,8-1 4 0,-5 1 2 0,1-3 0 16,7-3-22-16,0 0 0 0,0 0 0 0,-3 6-8 15,3 0-76-15,3 6-14 0,4-6-3 0</inkml:trace>
  <inkml:trace contextRef="#ctx0" brushRef="#br0" timeOffset="1471.033">3027 6826 1094 0,'-4'8'46'0,"1"1"-37"16,3 0 95-16,-4 3 20 0,4-6 3 0,0 5 1 15,0-5-52-15,0 6-9 0,4-3-3 0,-4 9 0 16,3-7-51-16,4 4-13 0,-3 9 0 0,3-7 0 16,0 4 0-16,-3 2 0 0,3 7 0 0,0-7 0 15,3 4 34-15,-3-1 4 0,0 3 1 0,0-2 0 16,0-4-22-16,1 7-4 0,-5-10-1 0,4 4 0 16,-3-6-3-16,-1-1-1 0,4 4 0 0,-3-4 0 15,-1-2 7-15,-3 0 1 0,0-6 0 0,0 2 0 16,0 1-5-16,-3-6-1 0,3 0 0 0,0-6 0 15,0 0 6-15,0 0 0 0,0 0 1 0,-14 3 0 16,7-3 7-16,0-3 0 0,-4 3 1 0,4-6 0 16,0-6-13-16,0 6-4 0,-4-5 0 0,4-1 0 15,-3 0-8-15,6-3 0 0,-3-2 0 0,-4 2 8 16,4-3-8-16,4 1-12 0,-4-7 2 0,-4 4 1 16,8-4 9-16,-1 1 0 0,1-4 0 0,-1 4 0 15,0-10 0-15,4 4 0 0,-3 3 0 0,3-10 0 16,0 10 0-16,0-4 0 0,3 1 0 0,1 8 0 15,0-11 0-15,3 9 0 0,-4-1 0 0,8 1 0 16,-1 2 0-16,-3 3 0 0,4 1 0 0,-4 2 0 16,4 3 0-16,3 0 0 0,-4-2 0 0,4 8 0 15,1 0 0-15,-1 3 0 0,3 0 0 0,-3 3 0 0,0 0-9 16,-6 3 0-16,6 0 0 0,-4 0 0 0,4 3 9 16,-3 6 12-16,-4-7-2 0,4 7-1 0,-4-6-21 0,-4 3-4 0,8 3 0 0,-8-1-1 15,1 1 17-15,-1 0 0 0,-3-6-8 16,4 9 8-16,-8-4 0 0,4 1 0 0,-3 6 0 0,-1-7 0 15,-3 1 16-15,-3 0 1 0,3 3 0 0,-4-4 0 16,0 1-17-16,1-3 0 0,-4 3 0 0,0-6 0 16,3 0 0-16,-3-1 0 0,-4 1 0 0,1 0 0 15,-1-6 0-15,0 0 0 0,1 0 0 0,-1 0 0 16,0-6 0-16,1 0 0 0,-1 1 0 16,0-7 0-16,1-3 0 0,3 3 0 0,0-5 0 15,0-4 0-15,6 3-201 0,-2-5-44 16</inkml:trace>
  <inkml:trace contextRef="#ctx0" brushRef="#br0" timeOffset="2071.324">3284 6341 1226 0,'-10'23'25'0,"6"-17"7"0,4 6-32 0,-3-6 0 0,3 5 0 0,-4-2 0 16,4 3 92-16,4-6 12 0,-4 6 3 0,3-1 0 15,-3-5-16-15,4 6-3 0,-1 3-1 0,1-4 0 16,3 1-27-16,-4 6-6 0,4 2-1 0,-7-2 0 15,8 0-25 1,-1 8-6-16,-4-2-1 0,4-4 0 0,-3 4-5 0,3 2-2 0,-4-5 0 0,1 5 0 16,-1-8-14-16,1 8 8 0,-1-8-8 0,1 0 0 15,-4-4 0-15,3 4 0 0,-3-6 0 0,0-1 0 16,0-5 57-16,0 0 6 0,0-6 1 0,0 0 0 16,0 0-52-16,0 0-12 0,0 0 0 0,0 0 0 15,0 0 11-15,0 0-1 0,0 0 0 0,0 0 0 16,0 0-10-16,0 0-14 0,8 0 3 0,-5-3 1 15,1 0 10-15,3-3 0 0,0 1 0 0,-4-1 0 16,1-6 0-16,-1 6 0 0,1-6 0 0,-1 3 0 16,1 1 0-16,-1-1 0 0,1 3 0 15,-1-6 0-15,1 6 0 0,-4 6 0 0,3-9 0 0,-3 9 0 16,4-2 0-16,-4 2 0 0,7 0 0 0,0 2-8 16,4-2-44-16,-4 9-8 0,0-3-1 0,0 0-1 15,0 6 50-15,0-3 12 0,0 5 0 0,0 1 0 16,-3 3-11-16,6-1 1 0,-3-5 0 0,-3 3 0 15,3 2 10-15,-4-5 0 0,1 0 0 0,-1 3 0 16,-3-4 0-16,4 7 0 0,-1-6 0 0,1 0 0 16,0 2 0-16,-4-8 12 0,3 12-4 0,1-12 0 15,-1 0-8-15,-3-6 0 0,0 0 8 0,0 0-8 0,0 0 0 16,0 0 0-16,7 2 0 0,-3-2 0 16,3-2-208-16,0-10-37 0</inkml:trace>
  <inkml:trace contextRef="#ctx0" brushRef="#br0" timeOffset="2319.409">3757 6808 1462 0,'0'0'30'0,"0"0"8"0,0 0-30 0,0 12-8 0,0-3 0 0,0-1 0 16,0 1 68-16,0 3 13 0,0 0 3 0,0-1 0 15,0 1-32-15,0 0-5 0,0 3-2 0,0-4 0 16,0 7-29-16,0-3-5 0,0-3-2 0,0 5 0 16,0-5-9-16,0 0 0 0,0-4 9 0,0 4-9 15,0-6 8-15,0-6-8 0,0 0 10 0,0 0-10 16,0 0-26-16,7-6-11 0,-7-6-3 0</inkml:trace>
  <inkml:trace contextRef="#ctx0" brushRef="#br0" timeOffset="2483.49">3708 6458 1664 0,'-4'9'35'0,"1"6"7"0,-4-4-34 0,3 1-8 0,4-3 0 0,-3 0 0 16,-1 0 23-16,4-9 2 0,0 0 1 0,0 0 0 31,0 0-80-31,0 0-16 0,0 0-3 0</inkml:trace>
  <inkml:trace contextRef="#ctx0" brushRef="#br0" timeOffset="3035.226">4103 6679 1337 0,'0'0'28'0,"-7"-6"6"0,0 6-34 0,0 0 0 0,-4 0 0 0,4 0 0 16,0 0 109-16,-4 6 15 0,4-1 4 0,-3 1 0 16,-1 0-52-16,-3 0-9 0,3 3-3 0,-3 0 0 15,4 5-48-15,-1-2-16 0,-3-6 8 0,3 6-8 16,4 3 10-16,0 2-2 0,0-5 0 0,0 6 0 15,4-4-8-15,-4 4-16 0,3 0 4 0,-3-1 1 16,7-2 21-16,0 3 4 0,0-7 1 0,7 1 0 16,-3 3 2-16,-1-3 1 0,1-7 0 0,3 7 0 15,0-6 8-15,-4 6 2 0,8-9 0 0,-4 6 0 16,7-7-20-16,-3 4-8 0,-1 0 0 0,1-6 8 0,-1 6-8 16,1-6 0-16,7 0 0 0,-11 0 0 0,3-6 29 0,-3 6 4 15,4-6 1-15,-4 0 0 0,0-2-3 0,4 2-1 16,-4-6 0-16,0 6 0 15,-4-6-75-15,4 1-15 0,-3 2-4 0,-1-3 0 0,1 0 52 0,-1 6 12 16,1-5 0-16,0-1 0 0,-4 3 0 0,0 0 0 0,0 6 0 16,0-3 0-16,0 1-10 0,0 5 1 0,0-6 0 15,0 6 0-15,0 0 9 0,0 0 12 16,0 0-2-16,0 0-1 0,0 0-58 16,0 0-12-16,0 0-3 0,0 6 0 0,3-1 51 0,-3 7 13 0,4-3 0 0,3 9 0 15,-4-7 0-15,1 1 0 0,-1 0 0 16,1 9 0-16,-1-10 0 0,1 1 0 0,-4 6 0 0,3-4 0 15,1-2 0-15,-4 6 0 0,7-4 0 0,0-2 0 16,-4 6 0-16,5-6 0 0,-1-1 0 0,0-2 0 16,3 3-53-16,-3-6-9 0,4 0-2 15</inkml:trace>
  <inkml:trace contextRef="#ctx0" brushRef="#br0" timeOffset="3770.87">5031 6814 1501 0,'0'0'63'16,"0"0"-51"0,0 0 10-16,0 9 2 0,0-1 0 0,3 1 0 15,-3 3 24-15,0-6 4 0,4 12 2 0,-1-7 0 16,-3-2-27-16,0 3-6 0,4 0-1 0,-1-1 0 15,1 1-1-15,-1-6-1 0,4 0 0 0,-3 3 0 16,3-6 14-16,0 6 4 0,4-9 0 0,-1 0 0 16,-3 0 4-16,4 0 2 0,3-6 0 0,0 0 0 15,-3-3-11-15,-4 3-3 0,3-6 0 0,-3 6 0 16,0-5-28-16,0-4-8 0,-3 3-1 0,3 6 0 16,-3-5 25-16,-4-7 6 0,0 12 1 0,0-6 0 15,0 3-33-15,0 1-6 0,-4-1-2 0,0 3 0 16,1 0-28-16,-1 0-6 0,4 6 0 0,-10 0-1 15,-1-6 8-15,1 6 1 0,6 0 1 0,-10 6 0 0,0 0 28 0,0 6 6 0,0-3 1 0,0 2 0 16,3-2 8-16,0 6-13 0,1-3 5 0,3-6 8 16,-4 5-12-16,11 1 12 0,-3 9-12 15,-1-10 12-15,4 1 0 0,4 0 13 0,-1 0 0 0,-3 2 0 16,7-2 11-16,0-6 1 0,4 9 1 0,3-6 0 16,0-1-2-16,0 4-1 0,4-6 0 0,3 6 0 15,-3-6-8 1,-4 0-2-16,3-4 0 0,5 1 0 0,-5-3-13 0,4 3 0 0,1-6 0 0,-5 3-10 31,1-5-27-31,3-1-6 0,0 0-1 0,0-12 0 0,4 3-152 0,-7-2-32 0</inkml:trace>
  <inkml:trace contextRef="#ctx0" brushRef="#br0" timeOffset="4055.213">5535 6414 1074 0,'-14'12'30'0,"3"0"8"0,4 5-30 0,0-5-8 0,0 3 0 16,4 8 0-16,-1-8 52 0,4 8 10 0,-3-5 2 0,3 8 0 16,3-2 0-16,1-1 0 0,-1-2 0 0,4 8 0 15,0-5-9-15,0 8-2 0,4-8 0 0,0 8 0 16,-4-5-13-16,3-4-4 0,1 7 0 0,-1-10 0 31,4 10-20-31,-3-7-4 0,0 9 0 0,-1-2-1 0,1-10-11 16,-8 4 0-16,4-4 9 0,0-2-9 0,-3 0 0 0,-4-6 0 0,4-1 0 15,-4-8 0 1,0-3-134-16,0 0-25 0</inkml:trace>
  <inkml:trace contextRef="#ctx0" brushRef="#br0" timeOffset="4317.36">5330 6773 1546 0,'4'11'65'16,"0"1"-52"-1,-1 6 48-15,1-6 10 0,3-1 1 0,0 4 1 16,0-9 37-16,0 0 7 0,3-6 2 0,5 6 0 15,-5-6-37-15,1 6-7 0,3-6-2 0,3 5 0 16,1-5-58-16,0 0-15 0,-1 0 0 0,4 0 0 16,-6 0 0-16,2-5 0 0,1-1 0 0,3 0 0 15,-3 0 0-15,-1-9 0 0,5 6 0 0,-8-2 0 16,0-4-151-16,0 3-33 0</inkml:trace>
  <inkml:trace contextRef="#ctx0" brushRef="#br0" timeOffset="5316.053">6590 6264 1265 0,'0'0'36'0,"0"0"8"0,0 0-36 0,0 0-8 0,0 0 0 0,-4 6 0 16,1 0 49-1,3-6 8-15,-4 9 2 0,1 2 0 0,-1 1-17 0,-3 6-3 16,4-1-1-16,-1 4 0 16,1-3-6-16,-1-1 0 0,1-2-1 0,-1 3 0 0,4-1-15 0,-4 4-2 0,1 2-1 0,3 1 0 15,0 8 25-15,0-8 5 0,0 2 1 0,-4-2 0 16,4 2-26-16,0-2-5 0,-3-7-1 0,3 1 0 16,0 3-4-16,-4-10-8 0,4 1 11 0,0-3-11 15,0-3 8-15,0-6-8 0,0 0 0 0,0 0 0 16,0 0 0-16,0 0 0 0,0 0 0 0,0 0 0 15,0 0 0-15,4-9 0 0,-4-3 0 16,3 0 0-16,1-8 30 0,-4 2-1 0,0-5 0 16,3-4 0-16,1 4-46 0,-4-1-10 0,4-8-1 15,-1 8-1-15,1-2 38 0,-4 2 8 0,3-2 2 0,1 8 0 16,-4-5-31-16,0 2-5 0,0 4-2 0,-4 5 0 16,4 0 19-16,-3 0 9 0,-1 1-1 0,4 5 0 15,0 6-8-15,0 0 0 0,0 0-10 0,0 0 10 16,0 0-13-16,0 6 3 0,4 5 1 0,-1 1 0 15,-3 0 9-15,4 0 0 0,-1-1 0 0,1 4-8 16,-1-9 8-16,4 6 0 0,0-6 8 0,0-1-8 16,0 1 10-16,1 3-2 0,-1-3-8 0,3 6 12 15,-3-6 3-15,4 5 0 0,3-5 0 0,-11 0 0 16,8 0-27-16,-4 3-4 0,4-3-2 0,-4 0 0 16,0-1 36-16,3 1 7 0,-3 0 2 0,4-6 0 15,-4 0-43-15,4-6-9 0,-4 6-2 0,3-11 0 0,4 2 59 0,-10 0 12 16,6 0 3-16,1-3 0 0,0-5-30 0,-1-1-5 15,4 3-2-15,-7-2 0 0,4-4-10 0,0 4 0 16,-4-1 9-16,3 0-9 0,-3-2 0 0,4 8 0 16,-4-6 0-16,-7 7 0 0,3-1 0 0,1 3 0 15,0 3 0-15,-4 6 0 0,0 0-8 0,0 0-4 0,0 0 0 16,3 6 0-16,1 9-5 0,-1 2-2 16,1 7 0-16,-1 2 0 15,1-2 19-15,-1-1 0 0,-3 4-8 0,4 5 8 0,-4 3 0 0,3 1 0 0,-3 8 0 0,0-6 0 16,4 0 8-16,-4 3-8 0,3-11 11 0,-3 8-11 15,4-6 15-15,-4-8-4 0,3 2-1 0,1 4 0 16,3-13 0-16,-4 1 0 0,5 3 0 0,-1-10 0 16,-4 1-10-16,4 3 0 0,0-3 9 0,0-7-9 15,4 7 0-15,-8-6-8 0,1-6 0 0,3 0 0 16,4 0-112-16,-4 0-23 0,0 0-4 16</inkml:trace>
  <inkml:trace contextRef="#ctx0" brushRef="#br0" timeOffset="5813.178">7267 6734 1824 0,'0'0'76'16,"0"0"-60"-16,0 0-16 15,-7 0 0-15,4-5 0 0,-4 5 0 16,7 0 105-16,-11 0 19 0,4 0 3 0,0 0 1 16,0 0-110-16,0 5-18 0,0-5-11 0,0 6 2 15,0-6 9-15,0 6 0 0,0 0 8 0,-1 3-8 0,1 3 0 0,4-4 0 0,3 7 0 0,-4-3 0 16,1 6 0-16,3-4 0 0,-7 4 0 0,7 0-8 16,0-1 8-16,7-5 0 0,-7 3 0 0,3-4 0 15,1 1 12-15,-4-6-3 0,7-3 0 0,0 0 0 16,0-3-9-16,0 0 0 0,4-3 0 0,-4 0 0 15,3-3 47-15,1-6 13 0,-1 1 4 0,-2-1 0 16,2-3-64 0,-3 3-12-16,4 1-2 0,-1-7-1 0,-10 6 15 0,7-2 0 0,-3 2 0 15,-1 0 0-15,1 0 12 0,-4 6 1 0,0-2 1 0,3-1 0 16,-3 9-62 0,0 0-13-16,0 0-3 0,0 0 0 0,0 0 52 0,0 0 12 0,4 9 0 0,0-974 0 15,-1 1938 0-15,-3-973 0 0,7 6 0 0,-3 0 0 16,3 0 0-16,3 0 0 0,-3 0 0 0,0 9 0 15,0-7 0-15,1 7 0 0,-1-3 0 0,-4 0 0 16,4-1 0-16,0-5 0 0,4 3 0 0,-8 3 0 16,4-6 0-16,-3 5 0 0,3-11 0 0,0 6 0 15,-3 0-29-15,3-6-7 0,0 6 0 0,0-6-1 16,0 0-176-16,3-6-35 0</inkml:trace>
  <inkml:trace contextRef="#ctx0" brushRef="#br0" timeOffset="6205.514">7585 6790 1094 0,'-7'39'23'0,"3"-25"5"0,4 1-28 0,0 3 0 0,0-7 0 0,0 4 0 15,0 3 81-15,0-7 11 0,4 1 3 0,-4-3 0 16,3 3 1-16,-3 0 1 15,7-7 0-15,-3 7 0 0,-4-6-53 0,0-6-12 0,3 6-1 0,-3-6-1 16,0 0 10-16,0 0 3 0,0 0 0 0,0 0 0 16,0 0 13-16,0 0 2 0,0 0 1 0,4-6 0 15,-1 0 1-15,1 0 0 0,-4 0 0 0,0-5 0 16,0 2-60-16,0-3-27 0,-4 0 3 0,1 1 0 16,-1-1 24-16,1-3 0 0,-1 3 0 0,-3-5 0 15,4-1 0-15,-4 3 0 0,0 4 0 0,3-7 0 16,-3 6 0-16,3-3 0 0,-3-2 0 15,4 5 0-15,-1 0 0 0,1-8 0 0,3 8 0 0,0 0 0 16,0 0 0-16,0-5-8 0,0 5 8 0,3 3 0 16,1-3 0-16,-1 1 0 0,4-1 0 0,0 6-8 15,1 0 8-15,-1-3-10 0,0 6 10 0,3 1-10 16,4-4-13-16,-3 6-2 0,3 0-1 0,4 6 0 16,-4-1-114-16,3 4-22 0,1-3-5 0</inkml:trace>
  <inkml:trace contextRef="#ctx0" brushRef="#br0" timeOffset="6881.701">8103 6734 1456 0,'-7'-5'41'0,"0"-7"9"0,0 3-40 0,0 3-10 0,0 0 0 0,-4 0 0 16,4 0 58-16,-3-5 10 0,3 5 1 0,3 6 1 16,-10-6-40-16,7 6-8 0,0 0-2 0,-4 6 0 15,4-6-20-15,0 6 0 0,0 0 0 0,0 5 0 16,-3-5 0-16,6 3 0 0,-3 3 0 0,4 5 0 16,-5-5 0-16,5 6 0 0,-1 8 0 0,4-8 0 15,-3-3 37-15,-1-1 3 0,4 1 1 0,0-9 0 16,0 12-14-16,4-7-3 0,-4-5-1 0,3 6 0 15,4 3 10-15,-3-9 3 0,0 5 0 0,3-5 0 16,0 0-15-16,0-3-2 0,3 0-1 0,-3 3 0 16,4-6-3-16,-4 0-1 0,0-6 0 0,0 3 0 15,0 0 0-15,0 3 0 0,0-6 0 0,-3 0 0 16,-1 0-6-16,1-5-8 0,-1-1 11 0,1 3-11 16,-4-3 9-16,3 6-9 0,-3-5 0 0,0-1 9 15,4 0-9-15,-4 6 0 0,0 0 0 0,0 6 8 16,0 0-8-16,0 0 0 0,3 6 0 0,-3-6 0 15,0 0-10-15,0 0 10 0,0 0-13 0,0 0 5 0,0 3 0 16,4 6 0-16,-1 9 0 0,1-7 0 0,0-2 8 0,-1 6 0 16,1 6 0-16,-1-4-8 0,4 4 8 15,-3 2 0-15,-1 1 0 0,1 2 0 0,-1 4 0 16,1-4 0-16,-1 4 0 0,1 8 0 16,-4-9 0-16,3 3 9 0,1 4-9 0,-1-4 0 15,-3-3 8-15,4 4-8 0,0 2 0 0,-4-3 0 0,3 1 0 0,-3 2-20 16,0-6 2-16,4 10 1 0,-4-10 17 0,0 3 0 15,0-5 0-15,0 2 0 0,0-5 0 0,-4 2 0 0,8-2 0 0,-8-7 0 16,4 4 24-16,-3-9 9 0,-1 5 2 0,0-8 0 16,1 0-22-16,-1 0-4 0,1-3-1 0,3-6 0 15,-7 6-8-15,7-6 8 0,-7 0-8 0,-4-6 8 16,-3 0-8-16,0 0-17 0,0-6 4 0,-4 3 1 16,1-8-19-16,-1 5-3 0,0-9-1 15,-6 4 0-15,2-7 35 0,1-8 0 0,-3-3 0 0,-1 8 0 16,7-8-20-16,-3 3-9 15,7 2-3-15,0-2 0 0,7 8-54 0,3 1-11 0,4 8-3 0</inkml:trace>
  <inkml:trace contextRef="#ctx0" brushRef="#br0" timeOffset="7385.966">8326 6711 1579 0,'-18'3'32'0,"11"-3"10"0,0 0-34 0,0 0-8 0,0 0 0 0,0 0 0 16,0 0 75-16,0 0 13 0,-4 3 2 0,4 0 1 16,0 6-43-16,0-4-9 0,0 7-2 0,-4-6 0 15,8 6-22-15,-4 3-5 0,3 2-1 0,0-5 0 16,1 6 23-16,-1-4 4 0,1 4 0 0,3 0 1 16,0-13-10-16,3 1-3 0,1 0 0 0,-1 0 0 15,1-3-24-15,3 3 0 0,0 0-9 0,4 0 9 16,-4-6 44-16,3 6 16 0,1-6 4 0,3 0 0 15,-3 0-52-15,-1 0-12 0,4 0 0 0,0 0 0 16,-3-6 0-16,3-6 0 0,0 3 0 0,-3-3 0 16,-1 1 0-16,1-1 0 0,0 0 0 0,-4-3 0 15,0 1 0-15,-4-1 0 0,1 3 0 0,-1-3 0 16,-3 1 0-16,0-1 0 0,-3 3 0 0,-1 1 0 16,-3-7-53-16,0 6-7 0,0-3-2 0,-4 4 0 15,-3-1-2-15,4-3-1 0,-8 3 0 0,0 1 0 16,4-1 1-16,-3 6 1 0,-1 0 0 15,0 0 0-15,4 12-1 0,-3-6 0 0,3 12 0 0,-1 0 0 16,5-1 0-16,3 7 0 0,0 3 0 0</inkml:trace>
  <inkml:trace contextRef="#ctx0" brushRef="#br0" timeOffset="7869.166">8590 6032 1337 0,'-3'12'28'0,"-1"-7"6"0,1 7-34 0,3 0 0 0,0-3 0 0,0 3 0 15,0-1 57-15,3 7 5 0,1-6 1 0,-1 2 0 16,4 10 1-16,0-12 1 0,0 5 0 0,0 10 0 16,4-10-1-16,-4 10 0 0,4-4 0 0,-4 7 0 15,3-4-51-15,1-2-13 0,-4 2 0 0,3 4 0 16,-2-1 0-16,-1 3 0 0,0-2 0 0,0 8 0 15,-4 0 0-15,4 0 0 0,-3 9 0 0,-1-11 0 16,-3 5 0-16,0-6 0 0,0-2 0 0,0-4 0 16,-3 0 0-16,3-8 0 0,-4 2 0 0,4-2 0 15,0 3 0-15,-3-1 0 0,3-2 0 0,0 2 0 0,3-5 0 0,-3-4 0 16,4-2 0-16,-4 0 0 0,3 0 0 0,1-12 0 0,-4 0 0 16,0 0 0-16,3 0 0 0,-3 0 0 0,7 0 0 0,-3-6 0 31,-1-6-48-31,1 3-13 0,0 0-3 0,-4 1 0 15,3-10-148-15,-3 0-29 0</inkml:trace>
  <inkml:trace contextRef="#ctx0" brushRef="#br0" timeOffset="8142.778">8516 6561 2026 0,'0'0'57'16,"0"0"14"-16,0 0-57 0,0 0-14 0,0 0 0 0,0 0 0 16,0 0 55-16,0 0 8 0,0 0 1 0,0 0 1 15,0 0-14-15,0 0-3 0,4-6-1 0,-1 6 0 16,4-6-25-16,0 6-5 0,0-6-1 0,4 6 0 16,-1 0-16-16,1-6 0 0,3 1 0 0,0-1 0 15,0 3 0-15,0 0 0 0,4-3 0 0,-4 3 0 16,4 3-12-16,0-6-2 0,3 0-1 0,-4 6 0 15,1-6-29-15,0 6-5 0,-1-11-2 0,1 11 0 16,-4-6-11-16,4 6-2 0,-4-9-1 0</inkml:trace>
  <inkml:trace contextRef="#ctx0" brushRef="#br0" timeOffset="69599.194">10298 6493 273 0,'0'0'0'0,"-4"-11"12"0,1 11-12 0,-5-6 0 0,5-3 0 0,-1 6 0 16,1-3 20-16,3 6 3 0,-4-3 0 0,4 3 0 15,-7-6 17-15,7 6 3 0,-3 0 1 0,3 0 0 16,0 0 41-16,0 0 9 0,0 0 2 0,0 0 0 16,0 0 19-16,0 0 4 0,0 0 1 0,-7 0 0 15,7 0-33-15,-7 3-7 0,0 0 0 0,0 3-1 16,3-3-38-16,-3 3-7 0,7-6-2 0,-7 6 0 15,0 0-11-15,7-6-2 0,-7 0-1 0,0 11 0 16,0-11-5-16,0 6-1 0,0 6 0 0,3-12 0 16,-3 6-2-16,3 0-1 0,4-6 0 0,-7 9 0 0,4 2-1 0,-1-5-8 15,1 0 12-15,3 6-4 16,0-6-8-16,0-3 8 0,0 8-8 0,0-11 8 0,0 0-8 0,0 0 0 16,0 6 0-16,0-6 0 0,0 0 0 15,3 6-11-15,-3 0 11 0,0-6-8 0,0 0 8 0,4 6 0 16,-4-6 0-16,0 0 0 0,0 0 0 0,3 6 0 15,-3-6 8-15,0 0-8 0,4 6 10 16,-1-6-2-16,1 11-8 0,0-11 12 0,-1 6-12 16,1 0 0-16,-1 3 8 0,1-3-8 0,-1 0 0 0,1 6 0 0,-1-7 0 0,1 1 0 15,-1 3 0-15,1-3 0 0,-1 0 0 0,4 0 0 16,-3 6 0-16,3-7 0 0,0 1 0 0,0 0 0 16,0-6 0-16,0 6 8 0,0-6-8 0,0 6 0 15,0-6 9-15,0 0-9 0,0 3 8 0,1 0-8 16,-1 0 0-16,0 3 0 0,0-3 8 0,0 0-8 15,0-1 0-15,3 7 0 0,1-9 0 0,-4 6 0 16,0 0 0-16,0 0 0 0,4 0 0 0,-4 3 0 16,0-3 0-16,3 2 0 0,-3-2 0 0,1 3 0 15,-5 3 0-15,1 0 0 0,-1-7 0 0,1 1 0 16,-4 3 0-16,0 0 0 0,0 0 0 0,0-3 8 16,-4 5 16-16,1-5 4 0,-4 0 0 0,3 0 0 15,-3-3-12-15,-4 0-1 0,4 3-1 0,-3-3 0 16,3 0 8-16,-4 6 2 0,0-9 0 0,-3 0 0 15,4 5-24-15,-4 1 8 0,0-6-8 0,-1 0 0 16,1 6 0-16,0 0 0 0,4-6-12 0,-4 12 4 0,-1-12-11 16,5 3-1-16,-1 0-1 0,1-3 0 15,3 3 21-15,-4 0 0 0,4-3-9 0,-4 0 9 16,4 2 0-16,-3-2 0 0,3 0 0 0,7 0 0 0,-11 3 0 0,11-3 0 16,0 0 0-16,0 0 0 15,0 0-39-15,0 0-1 0,0 0 0 0,0 0 0 16,0 0-145-16,0 0-30 0</inkml:trace>
  <inkml:trace contextRef="#ctx0" brushRef="#br0" timeOffset="70352.359">10580 6699 1409 0,'-7'6'29'0,"-4"0"7"0,4 3-28 16,0 0-8-16,7-9 0 0,-7 11 0 0,0-5 67 0,0 6 12 0,0-9 2 0,7-3 1 16,-4 12-34-16,4-12-6 0,-7 6-2 0,7-6 0 15,0 0-15-15,0 0-3 0,0 0-1 0,-10 5 0 16,10-5-13-16,0 0-8 0,-7 6 10 0,7-6-10 15,0 0 0-15,-4 6 0 16,4-6 0-16,-7 12 0 0,7 0 0 0,-3-3 0 0,6-1 0 0,-3-8 0 16,0 9 0-16,0 3 0 0,4 0 0 0,-4-6 0 15,3-1 19-15,1 1-3 0,-1 0 0 0,1-3 0 16,-1 3 2-16,1 0 0 0,3 6 0 0,-4-12 0 16,4 6-10-16,0-1-8 0,0-5 9 0,1 6-9 15,-1-6 9-15,3 6-9 0,1-6 8 0,-1 0-8 16,4 0 12-16,-3 0-2 0,3 0-1 0,0 0 0 15,0-6-9-15,0 6 0 0,1-6 0 0,-1 6 0 16,0-5 0-16,-4-1 0 0,5 0 11 16,-1-3-11-16,-4 3 11 0,1 0-11 0,-1 0 12 0,-3 0-12 15,0 1 12-15,1-1-12 0,-5-6 12 0,1 6-12 16,-4-6 16-16,0 3-3 0,0 1-1 0,-4-7 0 16,-3 9 13-16,3-6 3 0,1 6 0 0,-4 1 0 15,3-7-16-15,-3 3-4 0,4 3 0 0,-1 0 0 16,-3 0-8-16,0 0 0 0,0 1 0 0,7 5 0 15,-7-9 0-15,7 9 0 0,-11-6 0 0,4 0 0 16,-3 3 0-16,3-3-11 0,-4 3 3 0,1 3 0 16,-1-6-12-16,0 6-1 0,1-6-1 0,-1 6 0 15,4 0 6-15,-3-5 2 0,3 5 0 0,-4-6 0 16,4 6 5-16,0 0 1 0,0 6 0 0,0-1 0 16,0-5-16-16,3 6-4 0,-3 0 0 0,4-3 0 15,-1 0-21-15,4 6-5 0,0-3-1 0,0 6 0 16,0-1-129-16,4 1-25 0,-1-3-6 0</inkml:trace>
  <inkml:trace contextRef="#ctx0" brushRef="#br0" timeOffset="71087.981">10883 6679 1454 0,'0'0'30'0,"0"0"8"15,0 0-30-15,0 0-8 0,0 0 0 0,0 0 0 16,0 0 60-16,0 0 12 0,0 0 1 0,-3 5 1 16,3-5-34-16,-4 12-6 0,4-12-2 0,-3 3 0 0,-1 6-22 0,4-3-10 15,-3 0 8-15,3 8-8 0,0-8 0 0,0 0 0 0,0 6 0 0,3-6 0 16,-3 9 0-16,4-4 0 0,-1-5 0 0,1 6 0 16,-1 0 13-16,1-1 4 0,-1-2 1 0,1 3 0 15,-1 6 17-15,1-12 3 0,-4-1 1 0,3 4 0 16,1-3-6-16,-4-6-1 0,0 6 0 15,0-6 0-15,3 12-7 16,-3-12-1-16,0 6-1 0,0 5 0 0,0-11-23 16,0 0 9-16,0 6-9 0,0-6 0 0,0 0 9 0,0 0-9 0,0 0 0 0,0 0 9 15,0 0 0-15,0 0 0 0,0 0 0 0,0 0 0 16,0 0-1-16,-7-6 0 0,4 6 0 0,-1-5 0 16,1-7-8-16,-1 3 0 0,1 3 9 0,3-6-9 15,-4 1 0-15,1-1 0 0,3 0 0 0,-4-6 0 16,4 7 0-16,-3-4 0 0,3-3 0 0,0 4 0 15,0-4 0-15,-4 0 0 0,4-2 0 0,0 5 0 16,0 0 0-16,0-2 0 0,0 5 0 0,0 3 0 16,4-3 0-16,-4 6 0 0,0-5 0 0,3 5 0 15,-3 6 0-15,0 0-10 0,0 0 10 0,4-6 0 16,3 6-12-16,0 0 12 0,0 0-12 0,0 0 12 16,3 6-12-16,1 0 4 0,3 0 8 0,0-1-13 15,0 7 13-15,1 3-11 0,-1-3 11 0,3-1-10 16,-3 4-8-16,4-3-2 0,0 6 0 0,-1-7 0 15,-3 7-1-15,0-9-1 0,1 5 0 0,-5 1 0 16,4-3 11-16,0-6 3 0,-3 6 0 0,3-4 0 16,-3 1 8-16,-1 0 0 0,-3-3 0 0,0 6 0 0,4-6 0 15,-7 5 0-15,3-5 0 0,0 3 0 16,-4-3 0-16,1 6 0 0,-1-1 0 0,1-5 8 16,-1-6-8-16,-3 0 0 0,0 0 0 0,0 0 0 15,0 0-20-15,0 0-6 0,0 0-1 0</inkml:trace>
  <inkml:trace contextRef="#ctx0" brushRef="#br0" timeOffset="71795.148">11345 6079 1013 0,'0'0'20'0,"0"0"8"0,-3 3-28 15,3-3 0-15,-7 6 0 0,3-3 0 0,4-3 56 0,-3 8 7 0,3-8 1 0,0 0 0 16,-4 6-20-16,4-6-3 0,0 0-1 16,-3 12 0-16,3-12-22 0,-4 6-5 0,4 0-1 0,0 0 0 15,0 3 14 1,0 2 2-16,4 7 1 0,-4-6 0 0,3-1 13 0,1 4 2 0,-1 3 1 0,-3-6 0 16,4 11-5-16,-4-8 0 0,3 2-1 0,-3 7 0 15,4-3-11-15,-4 8-3 0,0-11 0 0,3 8 0 16,1-2-12-16,-1 5-2 0,1 3-1 0,-1-8 0 15,1 8 1-15,-1-2 0 0,1 2 0 0,3-6 0 16,-3 4-11-16,3-1 12 0,0 3-12 0,0-8 12 16,0 2 0-16,3-2 0 0,-3-3 0 15,1-4 0-15,-1 7 8 0,0-13 1 0,-4 4 1 0,1 3 0 16,3-6-4-16,-4-1-1 0,1-5 0 0,-1 3 0 16,1 3-5-16,-4-6-2 0,0 0 0 0,3 5 0 15,-3-5-10-15,0 0 0 0,0 6 0 0,0-3 0 16,-3-1 0-16,3 1-14 0,0 3 3 0,0 0 1 15,0 0-11-15,-4-7-3 0,4 1 0 0,0-6 0 16,0 0-16-16,0 0-3 0,0 0-1 0,0 0 0 16,0 0-27-16,0 0-5 0,0 0-2 0,0 0 0 15,0 0-5-15,-7 0-1 0,0-3 0 0</inkml:trace>
  <inkml:trace contextRef="#ctx0" brushRef="#br0" timeOffset="72261.846">11056 6476 705 0,'0'0'14'0,"0"0"6"0,0 0-20 0,4 6 0 0,-4-6 0 0,3 0 0 16,-3 0 49-16,0 0 7 0,0 0 0 0,7 11 1 15,0-11 12-15,0 0 3 0,0 0 0 0,4 0 0 16,-4 6-7-16,0-6-1 0,0 0 0 0,0 0 0 15,0 0-7-15,4 6-1 0,-4-6-1 0,3 0 0 16,1 0-4-16,3 6-1 0,0-6 0 0,0 0 0 16,0 0-8-16,1 0-2 0,2 0 0 0,-3 3 0 15,0-3-11-15,1 0-2 0,2 0-1 0,-3 0 0 16,0 0-10-16,0 3-3 0,1-3 0 0,-1 0 0 16,-4 0-13-16,4 0 0 0,-3 0 8 0,3 0-8 15,0 3 0-15,0-3 0 0,4 3 0 0,-4-3 0 16,0 3-23-16,0-3 3 0,4 0 0 0,-4 3 0 15,-3 0-46-15,3 2-9 0,-4-5-1 0,4 6-1 16,-3 0-59-16,0-6-11 0,-1 0-2 0</inkml:trace>
  <inkml:trace contextRef="#ctx0" brushRef="#br0" timeOffset="81750.57">12816 6802 649 0,'-7'0'13'0,"0"-6"4"0,0 0-17 0,0 6 0 0,0-6 0 0,-3 3 0 16,3 1 48-16,-1-4 5 0,-2 0 2 0,3 0 0 15,-7 3 2-15,7-3 1 0,-4 6 0 0,0-6 0 16,4 6 9-16,-3 0 1 0,-1-6 1 0,1 12 0 15,-1-6 20-15,0 0 4 0,-3 0 1 0,4 6 0 0,-1-6-6 16,1 6-2-16,3-6 0 0,0 6 0 0,-4-3-35 0,4 6-7 0,-4-4-2 0,4 4 0 16,0 3-25-16,0-6-5 0,0 0 0 15,0 3-1-15,4-3-11 0,-1-1 0 0,0 1 0 0,4-6 0 16,0 0 0-16,-3 12 0 0,3-12 0 0,0 0 0 16,0 6-8-16,0-6 8 0,0 12 0 0,0-12 0 15,3 6 0-15,1-1-11 0,3 1 11 0,-3 0-8 16,-1 3 8-16,1-3 0 15,3 6 0-15,0-6 0 16,-7-6 0-16,7 0-8 0,0 5 8 0,0-5 0 0,0 0 0 0,-7 0-8 0,7 6 8 0,0-12 0 16,4 6 0-16,3-5 0 0,-4-1 0 0,4 0-8 15,-3-3 8-15,0 3-10 0,-1-3 10 0,1 6-10 16,-1-8-8-16,-3 5-2 0,4-6 0 0,-4 0 0 31,0 3-4-31,0 1-2 0,-3 2 0 0,3-3 0 0,-4 3 11 0,1 0 3 0,-4 6 0 0,0 0 0 16,0 0 12-16,0 0 0 0,0 0 0 0,0 0 0 15,-7 0 0-15,0 0 0 0,0 6 0 0,3 0-9 16,-3 0 9-16,4 0 0 0,-1-1 0 0,4 4 0 16,-4-3 0-16,4 6 0 0,0 0-9 15,4-6 9-15,0-1-8 0,-1 1 8 0,4-3-10 0,4 3 10 16,-1 0 0-16,-3 0 0 0,4 6 0 0,0-6 0 16,3-1-16-16,-4 1 4 0,4 0 0 0,-3 0 0 15,3-3 12-15,0 0 0 0,0 3 0 0,-3-3 0 16,3 0-20-16,-4 6 0 0,1-9-1 0,0 0 0 15,-4 5-155-15,3-5-30 0</inkml:trace>
  <inkml:trace contextRef="#ctx0" brushRef="#br0" timeOffset="82244.939">12950 6302 1264 0,'0'18'26'0,"0"-3"7"0,0 8-33 0,4-5 0 0,-4-4 0 0,0 10 0 16,4-6 66-16,-4-1 6 0,0-2 2 0,3 3 0 16,-3-7-21-16,0 7-4 0,4-6-1 0,-1 2 0 15,1 4-19-15,-1-6-4 0,1 0-1 0,-1 2 0 16,4 4 1-16,-3-6 0 0,-1-1 0 0,4 4 0 15,-3 3 7-15,3-1 0 0,0 1 1 0,-3 0 0 16,-1 8 4-16,1-11 1 0,-1 5 0 0,1 1 0 16,-1-3-21-16,1-1-4 0,-1 4-1 0,-3-3 0 15,4-4 0-15,-4-2 0 0,-4 0 0 0,1 0 0 16,3-1-12-16,0-5 0 0,0-6 0 0,3 6 0 16,-3-6 0-16,4 12 0 0,-1-6 0 0,-3-6 0 15,0 0-21-15,4 9-1 0,-4-9 0 0,3 0 0 16,-3 0-27-16,7 5-6 0,-3 1-1 0,3-6 0 15,0 0-150-15,-3 0-30 0</inkml:trace>
  <inkml:trace contextRef="#ctx0" brushRef="#br0" timeOffset="82780.808">13183 6326 1234 0,'0'0'25'15,"0"0"7"-15,0 0-32 0,0 0 0 0,0 0 0 0,0 0 0 16,0 0 48-16,4 6 4 0,-4-6 0 0,3 6 0 16,-3-6-8-16,4 3-2 0,-4-3 0 0,3 11 0 15,1-5-6-15,-1 0-2 0,1 0 0 0,-4 6 0 0,4-6-4 0,-1 2-1 0,1 1 0 16,3 6 0-16,-4-3-7 15,1 5-2-15,-1-8 0 0,1 9 0 0,-1 5-4 0,-3-5-2 0,4 2 0 16,-1 4 0-16,1 0-5 0,-1-4-1 16,1 9 0-16,-1-8 0 0,1 8 3 0,0-5 0 15,3 2 0-15,-4 1 0 0,4 2 1 16,0-5 0-16,0 5 0 0,0-2 0 0,0-4-4 16,4 4 0-16,-4-4 0 0,0 1 0 0,4-4-8 0,-4 4 10 15,3-10-10-15,-3 4 10 0,0 0-2 0,0-6-8 0,0-1 12 0,-3-2-4 16,3 3-8-16,-3-12 0 0,-4 0 0 0,0 0 0 15,0 0-9-15,3 6 9 0,1-6-12 0,-4 0 12 16,0 0-33-16,0 0 0 16,0 0 0-16,0 0 0 0,0 0-98 0,0 0-19 15,0 0-4-15</inkml:trace>
  <inkml:trace contextRef="#ctx0" brushRef="#br0" timeOffset="83597.743">13511 6752 1455 0,'0'0'61'0,"0"0"-49"15,0 0 31-15,0 0 5 0,0 0 2 0,0 0 0 16,0 0-20-16,0 0-4 0,0 0-1 0,0 0 0 15,4 0-13-15,-4 0-2 0,0 0-1 0,0 0 0 16,0 0-9-16,0 0 0 0,0 0 0 0,7 6 0 16,-3-6 28-16,3 6 3 0,0 3 1 0,0-3 0 15,0-1-4-15,3 1-1 0,-3 0 0 0,4 0 0 16,0 0-7-16,-1 0 0 0,1-6-1 0,-1 9 0 16,1-6-9-16,-1 0-2 0,5-1 0 0,-5 1 0 15,1-3 2-15,-1 0 0 0,1 0 0 0,-4 0 0 16,0 0-2-16,4 0-8 0,-1 0 12 0,-3-3-4 15,4 3-8-15,-4 0 0 0,3-2 9 0,-2 2-9 16,2-3 8-16,-3 3-8 0,4-3 8 0,-1-6-8 16,-3 9 9-16,0-6-9 0,4-6 12 0,-4 6-12 15,-3-3 10-15,6 4-10 0,-6-7 8 0,-1 6-8 16,1 0 0-16,3 0 0 0,-7 0 0 0,3-5 0 16,-3 2 0-16,0 3-14 0,0 6 5 0,-3-3 1 15,-1-3-1-15,1 3 0 0,-4-3 0 0,7 6 0 0,-7 0 9 16,-4 0-12-16,0 3 12 0,4 0-12 0,-3 0 12 15,-1 0 0-15,1 0 10 0,-4 0-10 0,3 3 10 16,-3 3-10-16,0-4 10 0,3 1-10 0,-3 0 11 16,0 0-11-16,3 0 12 0,-3-3-12 0,7 9 8 0,-3-6-8 15,6-1 0-15,-3 7 0 0,0-6 0 16,3 0 0-16,1 6 0 0,-1-1-9 0,1-2 9 16,3 3-10-16,0 6 10 0,0-7-10 0,0 1 10 0,0 0 0 15,0 3-9-15,3-4 9 0,1-5 0 0,-4 6 0 0,3-6 0 0,1 3 0 16,3 3 0-16,-3-7 0 0,-1 1-9 15,4 0 9-15,-3 0 0 0,-1 6 0 0,4-6 0 0,-3 0 0 16,-1 2 0-16,4-2 0 0,-7-6 0 0,4 6 0 16,-1 0 0-16,4 0 8 0,-7-6-8 0,4 6 0 15,3 0 8-15,-3 0-8 0,3-4 0 0,-4 4 9 16,4-3-9-16,0 0 0 0,0 0 0 0,0 0 0 16,0-3-10-16,4 0-4 0,-4-6-1 0,4 3 0 15,3 0-102-15,0-3-21 0,0 4-4 16</inkml:trace>
  <inkml:trace contextRef="#ctx0" brushRef="#br0" timeOffset="84257.888">13712 6443 843 0,'-3'9'24'0,"3"-3"5"15,0-6-29-15,-4 6 0 0,4-6 0 0,-3 6 0 16,3-6 111-16,-4 6 16 0,4-6 3 0,0 0 1 16,0 0-30-16,0 0-5 0,0 0-2 0,0 0 0 15,0 0-34-15,0 0-8 0,0 0 0 0,0 0-1 16,0 0-29-16,0 0-6 0,0 0 0 0,0 0-1 0,0 0 10 0,7 0 3 0,-3 0 0 15,-4 0 0-15,7 0-2 16,-3-6 0-16,3 3 0 0,-4 0 0 0,4 0-26 0,-3 0 0 0,-1-3 8 16,4 3-8-16,0-3 0 0,-3 1 10 15,3-1-10-15,0 0 10 0,4 0-10 0,-4-6 0 16,3 3 0-16,1-2 0 0,3 5 0 0,-4-6 0 16,8 6 0-16,-4-6 0 0,4 1 0 0,-4 2-11 0,4-3 11 15,-1 6-8 1,-3-6-20-16,0 1-4 0,1 2-1 0,-1 3 0 15,-4-3-5-15,1 0-1 0,3 3 0 0,-7 0 0 16,0 1-21-16,0 5-5 0,0-6-1 0</inkml:trace>
  <inkml:trace contextRef="#ctx0" brushRef="#br0" timeOffset="101523.167">14111 6840 608 0,'0'0'12'0,"0"0"4"0,0 0-16 15,0 0 0-15,0 0 0 0,0 0 0 16,0 0 0-16,0 0 0 0,0 0 0 0,0 0 0 0,0 0 54 0,0 0 8 0,0 0 2 0,0 0 0 16,0 0-40-16,0 0-7 0,0 0-1 0,0 0-1 15,0 0 45-15,0 0 8 0,0 0 3 0,0 0 0 16,0 0-29-16,-3 12-6 0,3-6 0 0,3 6-1 16,-3-6-23-16,4-1-4 0,-4 4 0 15,3 0-8-15,1-6 58 0,-4-3 5 16,7-3 1-16,0 3 0 0,-4 3-34 0,4-3-6 15,0 0-2-15,4 0 0 16,-4 0-35-16,0 0-7 0,4 3-2 0,-1 0 0 0,-3 3 40 0,4 6 8 0,0-7 2 0,-1 7 0 16,1-12-28-16,-1 6 0 0,1-6 0 0,-1 3 0 15,-2-3 8-15,2 3-8 0,-3 6 0 0,0-9 8 16,4 0-8-16,-4-9 0 0,0 3 0 0,0-6 0 16,0 1 0-16,0-10 12 0,0 3-2 0,0 1 0 15,-3-7-10-15,-1 9 0 0,1-2 0 0,-1 5 0 16,-3 6 22-16,-3 0 2 0,3 6 1 0,0 0 0 15,0 0-71-15,-4 0-14 0,-3-6-4 0,4 1 0 16,-4-1 49-16,0-6 15 0,-1 3 0 0,1 3-10 16,4-6 10-16,-4 7 0 0,0-7 0 15,-4 9 8-15,4 6-8 0,-3 9 0 0,-1-1 0 0,0 1 0 16,4-6 0-16,-3-3-12 0,3-6 4 0,0 6 0 16,-4 0 8-16,4 6 0 0,0-3 8 0,0-1-8 15,0 1 0-15,3 0 0 0,-3 0 0 0,0 0 0 16,7-6 0-16,0 0 8 0,-3 0-8 0,3 0 11 15,-7 6-11-15,3 0-14 0,1 3 3 0,-1 2 1 16,0 1 10-16,1-6 0 0,3 6 0 0,-4-6-8 16,4 5 8-16,-3-2 0 0,3 0 0 0,0 6-8 15,0-4 17-15,3 1 4 0,-3-6 1 0,4 6 0 0,3-3-14 16,-3 2-13-16,3-5 2 0,0 0 1 0,3 0 10 0,-3 6 14 16,0-12-3-16,0 6-1 0,4 0-10 0,0-4 0 15,-1 1 0-15,1 0 0 0,-1 3 0 0,1-6 0 0,-4 6 0 0,4-6 0 16,-1 6 53-16,1-6 9 0,-1 0 2 0,-3 0 0 15,4-6-52-15,-4 6-12 0,4 0 0 16,-4-6 0-16,0 6-48 16,3 0-13-16,1 0-3 0</inkml:trace>
  <inkml:trace contextRef="#ctx0" brushRef="#br0" timeOffset="102174.737">14845 6649 806 0,'0'0'17'0,"0"0"4"0,0 0 1 0,0 0 2 0,0 0-24 0,0 0 0 0,0 0 0 16,0 0 0-16,0 0 107 0,0 0 17 0,0 0 3 0,0 0 1 16,0 0-52-16,0 0-9 0,0 0-3 0,-4 6 0 15,1 6-51-15,3-12-13 0,-4 0 0 0,4 0 0 16,0 0 77-16,-3 6 13 0,-4 5 2 0,0-11 1 16,0 6-36-16,0-6-7 0,-4 6-2 0,4-6 0 15,-4 0-24-15,4 0-4 0,-3 3-2 0,-4 0 0 16,3-3-18-16,0 0 0 0,4 6 8 0,-3-3-8 15,-1-3 0-15,8 9 0 0,-1 5 0 16,-3-2 0-16,4 0 0 0,3-3 0 0,-4 0-10 16,0-4 10-16,4 4-12 0,0-9 3 0,-3 0 0 0,3 12 0 15,0-6-8-15,0 0-2 0,0 6 0 0,3-4 0 16,-3-8 19-16,0 0 0 0,0 0 0 0,0 0 0 16,0 0 0-16,0 0 0 0,4 6 0 0,-4-6 0 15,0 0 0-15,7 3 0 0,-7-3 0 0,7 3 0 16,-7-3 0-16,7 6 0 0,0-6 0 0,-7 0 0 15,11 6-8-15,-4-6 8 0,-7 0-12 0,10 12 12 16,-2-6-8-16,-1 5 8 0,3 7 0 0,-3-3 0 16,0-4 0-16,-7-11 0 0,11 0 12 0,-11 0-3 15,10 0-9-15,1 6-11 0,-4 6 3 0,0-6 0 16,0 6 8-16,0-3 0 0,-7-9 0 0,7 5 0 16,0 7 0-16,-3-6 0 0,-1 6 0 0,-3-3 0 15,4-4 9-15,-4-5-9 0,0 0 12 0,0 0-12 16,0 6 0-16,-4 0 0 0,1 0 0 0,-1 0 0 15,-3 0 28-15,4 0-2 0,-4 0 0 0,0 0 0 16,0-4-42-16,0-2-8 0,-4 3-1 0,0-3-1 16,1 0-30-16,-1-3-7 0,1 3-1 0,-8-2 0 15,7-4-52-15,-3 0-10 0,4-6-2 0,-4 6-512 0</inkml:trace>
  <inkml:trace contextRef="#ctx0" brushRef="#br0" timeOffset="116370.758">15857 6820 364 0,'0'0'16'16,"-7"-6"-16"-1,7 6 84-15,-7 0 15 0,0 0 2 0,0 0 1 0,0 0-10 16,4-6-1-16,-4 0-1 0,-1 0 0 0,5 6-26 0,-4-6-6 16,3-3-1-16,-3 7 0 15,7 2-6-15,-3 0-2 0,3 0 0 0,-7 2 0 0,-4 1-21 0,4 3-5 16,-4 0-1-16,-3 6 0 15,4-6-22-15,-1 3 0 0,-3-1 0 0,0 4 0 16,0 3 17-16,0 3-1 0,-4-1 0 0,4 4 0 0,-4-4-2 0,1 1-1 0,3 0 0 16,-4-4 0-16,0 4 16 0,4 3 3 0,0-4 1 0,0-5 0 15,0 6-7-15,3-12-2 0,1-1 0 0,-1-2 0 16,8 0-36-16,-4-3-8 0,3 0-2 0,4 0 0 16,0 0 70-16,0 0 13 0,0 0 3 0,0 0 1 15,0 0-53-15,11 3-12 0,-1 3 0 0,4 0 0 16,0 0 0-16,4 6 0 0,-4-6 0 0,4 5 0 15,-1-8 0-15,1 3 0 0,-4 3 0 0,0-9 0 16,0-3 0-16,1-3 0 0,-5-3 0 0,1 3 0 16,-1 1 0-16,1-1 0 0,-4 0 0 0,3-6 0 15,-6-6 0-15,0 4 0 0,-1-10 0 0,1 9 0 16,-4 4 21-16,3 5 4 0,-3-6 1 0,0 6 0 16,0-11-26-16,-3 2 8 0,3-9-8 0,-4 13 0 15,1-7 0-15,-1 12 0 0,4-3 0 0,0 9 0 16,0 0 0-16,-4 9 0 0,1 9 0 0,-1-12-11 15,4-6 1-15,0-6 0 0,0-12 0 0,-3 9 0 16,3 9-4-16,3 9-1 0,1 9 0 0,-4-1 0 16,3-5 7-16,1 3 8 0,0-3-13 0,-1-7 5 15,-3-5 8-15,7 6 0 0,-3-6 0 0,3 6-8 16,0 0 8-16,-4 6 0 0,4-3 0 0,-3-4-8 16,3-2 8-16,-4 0 0 0,1-3 0 0,3-3 0 0,-3 0 0 0,-1 3 0 0,4 6 0 0,-3 6 0 15,3-6 0-15,-4 6 0 0,1-6 0 0,3 0 0 31,-7-6-148-31,0 0-24 0,3 0-4 0,-3 0-2 0</inkml:trace>
  <inkml:trace contextRef="#ctx0" brushRef="#br0" timeOffset="116865.108">16023 6858 1141 0,'0'0'24'0,"0"0"6"0,0 0 1 0,0 0 2 0,0 0-33 0,0 12 0 15,0-6 0-15,0-6 0 0,0 0 86 0,0 5 10 16,0 1 3-16,0 3 0 0,0 3-15 0,0 0-4 16,0-1 0-16,0 1 0 0,0-6-25 0,0 0-6 15,0 6-1-15,4-3 0 0,-1 2-38 0,1 13-10 16,-1 2 0-16,-3-2 0 16,4-4 0-16,3 4 0 0,-4-12 0 0,4-6 0 15,1 5 0-15,-5-8 0 0,4 0 0 0,0 9 0 0,4 3 0 0,-4-10 0 16,3 1 0-16,1 0 0 0,0 0 33 0,-1 0 5 15,-3 0 1-15,0 0 0 0,4-3-25 0,-11-3-5 0,7 0-1 0,-7 0 0 16,10 0 7-16,-3-3 1 0,1-3 0 0,-1-6 0 16,0 6-16-16,-4-6 0 0,1 1 0 0,-1-1 0 15,4-9 0-15,-7 4 0 0,4-1 0 0,-1 0 0 16,1-2 0-16,-4 2 0 0,3-2 0 0,-3 2 0 16,0 0 0-16,4 4 0 0,-4-4 0 0,0 0 0 15,0 1 16-15,-4-10-2 0,4-2-1 0,0 8 0 16,-3 15-133-16,-1 4-28 15,1-1-4-15,3-9-2 0</inkml:trace>
  <inkml:trace contextRef="#ctx0" brushRef="#br0" timeOffset="117849.254">16725 6920 925 0,'0'0'26'0,"0"6"6"0,0-6-32 0,0 0 0 0,0 0 0 0,0 0 0 15,0 5 117-15,0-5 17 0,0 0 3 0,4 12 1 16,-4-3-38-16,3 6-7 0,1-6-1 0,-4-4-1 16,0-5-34-16,3 6-6 0,4 6-2 0,-3 3 0 15,-1-6-25-15,-3 5-4 0,4-8-2 0,-1 12 0 16,-3-12-18-16,4 2 0 0,-4 1 0 0,4 0 0 16,-4 3 40-16,0-12 4 0,3 6 0 0,-3 0 1 0,0-6-21 15,0 0-5-15,0 0-1 0,0 0 0 0,0 0 7 0,0 0 2 16,0 0 0-16,0 0 0 15,0 0-8-15,0-12-2 0,4-6 0 0,-1 6 0 0,-3 4-8 0,4-4-1 16,-1 0-8-16,1 0 12 0,-1 4-12 0,1-1 0 16,-1 6 8-16,4-9-8 0,-3 6 12 15,-1 0 0-15,1-5 0 0,-1 11 0 0,-3 0-20 0,0 0-5 16,0 0-1-16,0 0 0 0,8-9 14 16,-8 9 0-16,0 0 0 0,0 0 0 0,0 0 8 0,0 0 5 15,0 0 1-15,0 0 0 0,7-3-14 0,3-6 0 16,-10 9 0-16,0 0 0 0,11 6 0 0,-1-3 0 0,-10-3 0 15,11-3 0-15,-1-15 0 0,-10 18 0 16,8 21 0-16,-1-9 0 0,-4-21 0 0,-3 9 0 0,7 14 0 16,-3 4 0-16,-4-3-14 0,3-4-6 0,1 1 0 0,-4 0-1 15,0 0 33-15,0-6 8 0,3 2 0 0,-3-2 1 16,-3 0-30-16,3 0-7 0,3 0 0 0,-3-6-1 16,-3 0 27-16,3 0 6 0,0-6 0 0,0 3 1 15,-4-3-17-15,4 0 0 0,0 3 0 0,0 1 0 16,0-10-11-16,0 0-5 0,4 6-2 0,-4 0 0 15,3-3 18-15,1 1 0 0,-1-1 0 0,1-3 0 16,-1 6 11-16,1 0 5 0,-1 6 2 0,4-6 0 16,-3 1-28-16,0 5-6 0,-4 0 0 0,0 0-1 15,0 0 17-15,0 0 0 0,3 11-8 0,1 1 8 16,3 0 12-16,-4-6 5 0,-3-6 2 0,4 6 0 16,-4-6-67-16,7 5-12 0,3 4-4 15,-10-9 0-15,7 6 52 0,-7-6 12 0,11 0 0 0,0 12 0 16,-4-6 0-16,0 6 0 0,0-4 0 0,0 4 0 15,0 0 0-15,0 0 0 0,0-6 0 0,-3-1 0 16,3 4 0-16,-4 6 0 0,1 0 0 0,-1-10 0 16,1 7 0-16,-4 3 0 0,3-6 0 0,1 5 0 0,-1-2 0 15,-3 0 0-15,7 6 0 0,-3 8 0 0,-1-8 0 0,4-4 0 16,-7-14 0-16,7-3 0 0,1-8 0 0,-1-1 0 16,0 6 0-16,-7 6 0 15,7 6-61-15,-7-6-10 0,0 0-1 0,10-6-533 16,1-9-107-16</inkml:trace>
  <inkml:trace contextRef="#ctx0" brushRef="#br0" timeOffset="118366.186">17530 6999 1314 0,'0'0'37'0,"-8"6"8"0,1 0-36 0,4-6-9 0,-4 3 0 0,0 3 0 15,0-3 104-15,0 11 20 0,0 16 3 0,-4-10 1 16,4 4-20-16,-4-12-4 0,4-7-1 0,0-5 0 16,-3 6-63-16,3-6-12 0,3 3-2 0,4-3-1 15,-7 3-25-15,4 0 0 0,-5 6 0 0,5-6 0 16,-1 3 0-16,4-6 0 0,-3 6 0 0,3-6 0 15,-4 0 0-15,1-6 0 0,-1-3 0 0,4 0 0 0,0 9 0 0,0 0 0 16,0 0 0-16,4 12 0 0,-1 0 0 0,4-7 0 16,-3 13 0-16,-4-18 0 0,0 0 0 15,0 0 0-15,0 0 0 0,0 0 0 16,11 0 56-16,-1 9 7 0,-10-9 1 0,11-3 0 0,-4-3-52 0,3-6-12 16,-3 6 0-16,0 1 0 0,-3-7 0 0,-1 9 0 15,-3 3 0-15,0 0 0 0,0 0 12 0,8-3 0 16,-5-12 0-16,1 9 0 0,-1 6-12 0,1-5 0 15,-4 5 0-15,0 0 0 0,0 0 0 0,0 0-12 16,0 0 12-16,0 0-10 0,0 0 0 0,0 0 0 0,0 0 0 16,0 0 0-16,3 5 10 0,-3 4-8 0,4 6 8 0,-4 0-8 15,0-4 8-15,0 7 12 0,0-18-2 0,0 0-1 16,3 12-9-16,-3-12-17 0,0 0 4 0,7 20 1 16,4 10 12-16,-4-13 0 0,-7-17 0 15,11 0-9-15,3 3-5 0,-14-3-1 0,10 18 0 0,-10-18 0 16,18-12-111-1,-4 0-22-15,0 1-5 0</inkml:trace>
  <inkml:trace contextRef="#ctx0" brushRef="#br0" timeOffset="119193.989">17900 7011 1580 0,'-11'-12'67'0,"1"-6"-54"31,3 7 67-31,0-4 14 0,0 9 2 0,3-6 1 0,1 12-15 0,3 0-3 16,0 0-1-16,-7 0 0 0,-1 12-62 0,5-6-16 0,-4 15 0 0,0-4 0 31,3 1-35-31,-3 2-9 0,4 4-3 0,-4-1 0 0,0 10 27 0,3-4 6 0,1 3 1 0,-1-8 0 16,0-9-11-16,4-9-1 15,0-6-1-15,0 5 0 0,4 7 1 0,-4-12 0 0,7 0 0 0,-3 0 0 16,3 12 25-16,0-6 0 0,3-24 0 0,1 18 0 16,-1 0 46-16,1 0 14 0,3-12 4 0,0 1 0 15,0 8-20-15,0 0-4 0,4-12-1 16,-4 3 0-16,-3-5-19 0,3-7-3 0,-4 10-1 0,1 2 0 15,0-9-8-15,-1 6-8 0,-6 7 9 0,3-10-9 16,-7 6 0-16,0 0-15 0,0 4 2 0,-4 2 0 16,1-6-27-16,-1 0-6 15,-3 1-1-15,0 5 0 0,0-3 38 0,0 0 9 0,0 6 0 0,0-3 0 16,7 6 0-16,0 0 0 0,0 0 0 0,0 0 0 0,0 0 0 0,0 0 0 16,0 0 0-16,-11 6 0 0,4-6 0 0,4 12 0 15,3 3 0-15,0 2 0 0,0 1 0 0,0 2 0 16,3 4 0-16,1 8 0 0,-1 9 0 0,1 3 0 15,3-5 0-15,0 2 0 0,-4-15 28 0,1 4 8 16,3-13 2-16,0-2 0 0,0-9-30 0,0 6-8 16,-3 5 0-16,-1 1 0 0,1 3 0 0,-4 2 8 0,0 1-8 15,0 8 0-15,-4-9 13 0,4 10-1 0,-3-7-1 16,-1 4 0-16,1-7-11 0,-1 1 10 0,1-4-10 16,-1 1 10-16,1-1-10 0,3 1 0 0,0-3 0 15,-4 2 8-15,4-2-8 0,0-1 0 0,0-2 0 0,0 0-11 16,4 0-6-16,-4-4-2 0,3 1 0 15,-3-9 0-15,0 3-2 0,0-6-1 0,0 0 0 16,0 0 0-16,0 0 11 0,-3-9 3 0,-1 3 0 16,-3-6 0-16,0-8-19 0,0 2-3 15,0 1-1-15,-4-7 0 16,1 1-93-16,-4 2-20 0,-1-8-3 0,-2 2-1 0,-4 1 39 0,3 2 7 16,-3-5 2-16,-4 2-394 0</inkml:trace>
  <inkml:trace contextRef="#ctx0" brushRef="#br0" timeOffset="119764.12">18306 7043 2030 0,'0'0'57'0,"0"0"14"0,0 0-57 0,-11 0-14 0,4 6 0 0,0-6 0 16,-4 0 48-16,1 0 8 15,3 0 0-15,-4 6 1 0,1 0-41 0,-1-6-16 0,4 12 11 0,-4-10-11 16,4 4 0-16,0-3 0 0,0 0 0 0,0 3 0 16,4 6-9-16,3 0 9 0,-4 5-13 0,1-2 5 15,3 3 8-15,0-7-10 0,0 1 10 0,0 0-10 16,3-3 10-16,1-3 0 0,-1-1 0 0,1-5 0 16,3 0 0-16,3 0 0 0,-3 0 0 0,4-5 8 15,-1-1 4-15,1-3 2 0,3-3 0 0,-3 0 0 16,-1 1-4-16,1-4-1 0,0-3 0 15,-4 7 0-15,0-1-9 0,0 0-12 0,-4-3 2 0,1 9 1 16,-1 1 9-16,1-7 0 0,-4 0 0 0,3 6 0 16,-3 6 0-16,0 0 0 0,0 0 0 0,0 12 0 15,0-6 0-15,0 6 0 0,-3-7 0 0,3 7 0 16,0 3 0-16,3 3 0 0,1-7 0 0,-1 7 0 16,1 2 0-16,-1 7 0 0,5-4 0 0,-5 13 0 15,1 2 0-15,-1-3 0 0,1 9 0 0,-1-17 0 16,4-10 20-16,-3-17 5 0,-1-11 2 0,4 2 0 0,0 0-27 0,-3-6-17 15,-1 4 2-15,4-13 1 16,-3 6-153-16,0 10-30 0,-4 8-7 0,17-30 0 16</inkml:trace>
  <inkml:trace contextRef="#ctx0" brushRef="#br0" timeOffset="120324.039">18792 6814 1337 0,'-3'9'56'0,"3"-1"-44"16,-4 1 92-16,4 3 20 0,0-6 3 0,-3 6 1 15,-1-1-27-15,1-5-5 0,-4-3 0 0,0 3-1 16,-4 0-50-16,4 0-9 0,-4 0-3 0,-3 0 0 16,4-6-33-16,-1 6 0 0,1-6 0 0,-1 0 0 15,0 5 58-15,4 1 5 0,-3 0 1 0,3 3 0 16,0 3-52-16,0-6-12 0,3 0 0 0,1 5 0 16,3-11 0-16,-4 6 0 0,1 0 0 0,3 6 0 15,0-3 0-15,0 2 0 0,0 1 0 0,3-6 0 16,-3 6 0-16,4-6 0 0,-4-6 0 0,3 8 0 15,1-5 0-15,-4-3 0 0,3 6 0 0,1 3 0 16,3 3 0-16,-4-6 0 0,1 6 0 0,3-7 0 16,-7-5 0-16,3 0 0 0,4 0 0 0,-3-5 0 0,3 5-13 15,0 0-6-15,-3 0-1 0,3 0 0 16,0 0 20-16,3 5 0 0,-3 1 0 0,4 3 0 16,-4 3 0-16,0-6 0 0,0 5 0 0,0-5 0 15,-3 6 0-15,-1 0 0 0,1-3 0 0,-1 2 0 0,1 1 17 16,-1-12 1-16,-3 0 0 0,0 0 0 0,0 12-18 0,0-12 0 15,0 0 0-15,4 6 0 0,-4 3 0 0,0-1 0 0,-4 7 0 16,4-3 0 0,-3-6-48-16,3-6-12 0,0 0-4 0,-7-6 0 0,0 0 52 0,-4-6 12 15,1 1 0-15,-5 2 0 0,5 3-20 0,-4 0-2 0,3 6 0 0,-3-6 0 16,0-6-180 0,3-5-36-16</inkml:trace>
  <inkml:trace contextRef="#ctx0" brushRef="#br0" timeOffset="120656.796">18951 7075 1337 0,'0'12'56'0,"0"6"-44"16,0 0 90-16,-3-1 18 0,3 10 4 0,0-4 1 15,0-11-46-15,0-6-10 0,0-6-1 0,0 0-1 16,0 14-31-16,0-2-7 0,0 6-1 0,0-9 0 15,0-3-20-15,0-6-8 0,0 0 0 0,0 0 9 32,0 0-39-32,0 0-8 0,3 8-2 0</inkml:trace>
  <inkml:trace contextRef="#ctx0" brushRef="#br0" timeOffset="120819.102">18934 6802 1094 0,'-4'12'23'0,"1"0"5"0,-1-7-28 0,4 4 0 0,-4-3 0 0</inkml:trace>
  <inkml:trace contextRef="#ctx0" brushRef="#br0" timeOffset="121370.185">19114 6981 1686 0,'0'12'35'0,"0"0"9"0,0 0-36 16,-4 2-8-16,4 4 0 0,-4 0 0 0,4-4 78 0,-3 10 14 0,-1-12 2 0,4 5 1 15,-3-8-41-15,3-9-8 0,0 0-2 0,-4 12 0 16,1 0-28-16,3-1-7 0,-4 10-1 0,4-6 0 16,-3-7-8-16,3-8 12 0,0 0-12 0,0 0 12 15,0 0-12-15,0 12 12 0,-4-6-12 0,4-6 12 16,0 0-12-16,0 0 10 0,0-6-10 0,4 0 10 15,-4-5-10-15,3 2 0 16,1 0 0-16,3 0 0 0,-4-9 0 0,1 7 0 0,-1-13 0 0,5 10 0 16,-8 14 0-16,0 0 0 0,0 0 0 0,0 0 0 15,7-6 32-15,3-6 5 0,-3-9 1 0,0 10 0 16,-3-7-38-16,-1 0 0 0,1 4 0 0,3 2 0 16,-4 0 0-16,1-6 0 0,-1 4 8 0,1-4-8 15,3 6 0-15,-3 6 0 0,-1-5 0 0,4 5 0 16,-3 0-27-16,3 6-9 0,-4 6-3 0,4 0 0 15,-3-6 39-15,-1 0 0 0,4 0 0 0,0 0 0 16,1 0 0-16,2 0 0 0,1 6 0 0,-1-1 0 16,4 7 0-16,-3-3 0 0,0 6 0 0,3-1 0 15,-4 4 0-15,1-3 0 0,-1 2 0 0,-2 1 0 16,2-6 0-16,-3 2 0 0,4-2 0 0,-4 6 0 16,0-6 0-16,0 5 0 0,0-2 0 0,0 3 0 15,0-1-59-15,0-2-4 0,-3-3-1 0,-1 5 0 16,4 1 27-16,-3 3 5 0,-1 8 0 0,4-6 1 15,-3 4-104-15,-1-4-21 0,1 4-4 0</inkml:trace>
  <inkml:trace contextRef="#ctx0" brushRef="#br0" timeOffset="124748.922">19756 7352 1094 0,'-4'0'46'0,"0"-6"-37"16,4 6 44-16,-3 0 9 0,3 0 2 0,-4 0 0 16,4 0-52-16,0 0-12 0,-3 0 0 0,3 0 0 15,0 0 0-15,-4 6 0 0,4-6 0 0,-3 6 0 16,-1 5 47-16,1 1 6 0,-1 3 2 0,4 3 0 16,0-7 10-16,0 1 3 0,-3-3 0 0,3 0 0 15,0-9-21-15,0 0-4 0,0 0-1 0,0 0 0 16,0 0-29-16,0 0-5 0,0 0-8 0,0 0 11 15,0 0-95-15,0 0-20 0,7-6-3 0</inkml:trace>
  <inkml:trace contextRef="#ctx0" brushRef="#br0" timeOffset="125939.377">21280 6673 1337 0,'-4'-6'56'0,"0"6"-44"15,4 0-12-15,-7-6 0 0,4 0 104 0,3 6 20 16,0-6 3-16,0 6 1 0,-4-6-52 0,-3 3-9 15,0-3-3-15,0 6 0 0,0-11-51 0,0 11-13 16,0-6 0-16,-4 0 0 0,1 6 0 16,3 0 0-16,-4 0 0 0,4 6 0 0,-3 0 0 0,-1 0 0 0,4 2 0 0,-7 4 0 31,3 6 0-31,1-1-10 0,-4-2 2 0,3 6 0 0,-3 5 8 0,3-8-10 16,1 8 10-16,-4-2-10 0,3-4 10 0,0 4 0 0,-3 5 0 15,4-8 0-15,-1 2 0 0,1 1 0 0,-1 2 10 16,0 4-10-16,4-4 15 15,0-2-3-15,4-1-1 0,-1 4 0 16,4-4-11-16,0 4 0 0,0-10 9 0,0 4-9 0,4-3 0 0,-4-1 0 0,3-5 0 16,4 0 0-16,0-6 0 0,0 5 0 0,1-2 0 15,-1 3 0-15,3-6 10 0,1 0-2 0,-1 0-8 0,4-6 12 16,1 5 8-16,-1-2 2 0,-4 0 0 0,1 0 0 16,3-3 0-16,0 3 0 0,4-3 0 0,-8-3 0 15,8 3-12-15,-7-3-2 0,3 0-8 0,0 0 12 16,0-2 31-16,0-1 5 0,4-6 2 0,-1-9 0 15,-3 4-19-15,4-7-4 0,-4-2-1 0,4-4 0 16,-4 1-12-16,0 3-2 0,0-10-1 0,0 10 0 16,-3-4-11-16,-1 10 0 0,-3-10 0 0,0 4 8 15,1 8-26-15,-1 1-6 0,-4-4 0 0,1 3-1 0,-1-5 25 16,-3 2 0-16,0 4 0 0,0-1 0 16,-3-3-52-16,-4 4-11 0,3-1-2 0,-3 6-1 15,0-11 34-15,-4 8 8 0,1-8 0 0,-1 5 1 16,1 3-4-16,-1-2-1 0,-3-1 0 0,-4 12 0 15,-3-6 28-15,0 1-8 0,0 2 8 0,-4 3 0 0,0 6-14 0,-3 0 2 16,3 6 1-16,-3 0 0 0,4 6 11 0,-1 2 0 16,4 10 0-16,-1-1 0 15,5-2-25-15,-1 8-7 0,8-8 0 0,-1 8-1 16,4-8-18-16,0 8-3 0,3-2-1 0,4 2-458 0,4-5-92 16</inkml:trace>
  <inkml:trace contextRef="#ctx0" brushRef="#br0" timeOffset="126403.234">21093 7084 866 0,'0'0'36'16,"0"0"-28"-1,0 0 38-15,0 0 8 0,0 0 2 0,0 0 0 16,0 0 9-16,0 0 3 0,0 0 0 0,0 0 0 15,0 0-55-15,3-6-13 0,-3 6 0 0,0 0 0 16,0 0 54-16,0 0 8 0,0 0 2 0,4 6 0 16,3-3-22-16,-4 3-4 0,1 0-1 0,3 6 0 15,-4-6-8-15,1 0-1 0,3 5-1 0,0-5 0 16,-3 9 29-16,3 2 7 0,0 1 1 0,0-3 0 16,0 2-20-16,0-5-4 0,-4 6-1 0,4-9 0 0,0 2-19 15,4 1-3-15,0 0-1 0,-1-6 0 16,1 0-4-16,3 0 0 0,0-1-1 0,-3 1 0 15,-1-3-11-15,1 6 0 0,-1 0 0 0,1-3 0 16,-1-6-36-16,-2 0-8 0,2 0-3 0,-3 0 0 16,0 0-146-16,0 0-30 0</inkml:trace>
  <inkml:trace contextRef="#ctx0" brushRef="#br0" timeOffset="126896.559">21452 7049 1541 0,'0'0'32'0,"0"0"8"15,0 0-32-15,0 0-8 0,0 0 0 0,0 0 0 16,0 0 61-16,0 0 11 0,4 12 1 0,-4 0 1 16,3-10-11-16,-3 7-3 0,4 0 0 0,0 3 0 15,-4-6-13-15,3 6-3 0,1-7-1 0,-1 1 0 16,1 9-15-16,-1 3-2 0,1-1-1 0,-1 4 0 16,1-4-25-16,3 7 0 0,-4-9 0 0,4-1 0 0,0 7 0 15,-3-9 0-15,3-1 0 0,0 7 0 0,0 3 0 16,4-4 0-16,-4 4 0 0,3-3 0 0,-3-1 45 15,4-5 4-15,0-9 1 0,-1 3 0 0,1-3-29 16,3 0-5-16,0 0-2 0,-3-3 0 0,-1-3-14 0,4 0 0 16,-7-3 0-16,4 0 0 0,-1-12 0 15,-2 7 0-15,-1-7 0 0,-4-3 0 16,4 4 27-16,-7 5 2 0,4-12 1 0,-1 10 0 0,-3 2-30 0,-3 0 0 0,3-3 0 16,-4 4-10-16,1-1-12 15,-1-12-2-15,1 7-1 0,-1 2 0 0,-3-3 11 0,3 7 2 0,-3 2 1 16,4-3 0-16,-1 6-33 0,1-5-8 15,3-1 0-15,-4 0-1 0,4 6 17 0,0 6 4 16,0 0 1-16,0 0 0 0,0-6-104 0,7 3-21 16,-3-6-4-16</inkml:trace>
  <inkml:trace contextRef="#ctx0" brushRef="#br0" timeOffset="127496.788">22087 7217 1136 0,'0'0'24'0,"0"0"4"0,0 0-28 15,0 0 0-15,0 0 0 0,0 0 0 0,-3 5 129 0,3-5 20 0,0 0 4 0,0 0 1 31,-4 6-19-31,4-6-4 0,0 0-1 0,0 0 0 16,-7 6-54-16,-3-6-10 0,3-976-2 0,-4 1946-1 0,4-970-45 0,-4 6-9 0,4-6-1 16,-3 0-8-16,-1 0 0 0,4 0 0 0,0-6 0 0,-3 6 0 15,2 0 20-15,8 0 0 0,-10 0 0 0,3 6 0 16,7-6-20-16,-7 12 0 0,3-12 0 0,-3 12 0 16,0-1-20-16,4-2-7 15,-1 9-1-15,1-12-1 0,-1 6 29 0,4-4 0 0,0 1-8 0,-3 6 8 16,3-3 0-16,0-1 0 0,0 4 0 0,0 0 0 15,3-6 0-15,1 2 0 0,3 1 0 16,-4-6 0-16,4 0 0 0,0-3 0 16,0 3 0-16,0-3 0 0,4-3 10 0,-4 3-10 0,4 0 8 0,-1-3-8 15,-3-3 10-15,4 0-10 0,-1 0 12 0,-3-6-12 16,0 3 8-16,1-12-8 0,-5 7 0 0,4-4 0 16,0 6 19-16,-3-6-3 0,-1 10-1 0,1-1 0 15,-1 0-15-15,1 0 0 0,-4 6 0 0,0-15 0 16,3 9 0-16,-3 0 0 0,0-5 0 0,4-1 0 15,-4 12-21-15,0 0-7 0,0 0-2 0,0 0 0 16,0 0-3-16,0 12-1 0,0-6 0 0,3 2 0 16,1 1 34-16,-4 6 0 0,3-9 0 0,-3 6 0 15,4-1 0-15,-4-2 0 0,0 3 0 0,0 0 0 16,4-1 0-16,-4 1 0 0,3 0 0 0,1-9 0 16,-4-3 0-16,0 0 0 0,3-3 0 0,1 3 0 0,3-6 0 15,0 12 0-15,0-3 0 0,0 0 0 0,0 3 0 16,0 0 0-16,0-3 0 0,0 2 0 15,0 7-160-15,0-12-26 0,0 6-5 0</inkml:trace>
  <inkml:trace contextRef="#ctx0" brushRef="#br0" timeOffset="127989.96">22394 7234 1656 0,'0'0'36'0,"0"0"8"0,0 0 2 0,0 0 0 0,0 0-37 0,0 0-9 0,0 6 0 0,0 0 0 16,0 0 96-16,-3 3 18 0,6-3 3 0,-3 2 1 0,0 7-58 0,0-3-12 16,0-6-3-16,0 5 0 15,0-2-45-15,0 0-15 0,4 0 0 0,-4-3 0 16,0 0 35-16,0 0 8 0,3-1 0 0,-3-5 1 15,0 0-29-15,0 0 8 0,0 0-8 0,0 0 0 16,0 0 0-16,0 0 0 0,0 6 8 0,0 6-8 16,0-12 0-16,0 0 8 0,0 0-8 0,0 0 0 15,0 0 29-15,0 0 0 0,0 0 0 0,7-6 0 16,1-6-12-16,-5 7-2 0,1-7-1 0,-1-9 0 16,4 9-22-16,-3-5-5 0,3-1-1 0,-4 3 0 15,4 4 34-15,-3-1 6 0,3 0 2 0,-4 0 0 16,1 1 6-16,3-1 2 0,0-9 0 0,-3 10 0 15,-1 5-80-15,1-3-16 0,3 0-4 0,-7 9 0 0,0 0 52 16,3 12 12-16,4 0 0 0,0-7 0 0,-3 7 0 16,3-6 0-16,-4 6 0 0,4-6 0 0,-3 3 0 0,3 2 0 15,-3 1 0-15,-1 0 0 0,4-3 0 0,-3 2 0 0,-1 1 0 16,4 6 0-16,-3-12 0 0,-1 0 0 0,1-1 0 16,-4-5 0-16,3 6 0 0,1 0 0 0,3 3 0 15,-3-3 0 1,-4-6-61-16,7 6-10 0,0-6-1 0,-7 0-1 0,3 0-139 15,-3 0-28-15</inkml:trace>
  <inkml:trace contextRef="#ctx0" brushRef="#br0" timeOffset="128579.126">22789 7258 1720 0,'0'0'38'0,"0"0"8"0,0-6 2 0,-3 0 0 0,-1-6-39 0,4 12-9 15,0 0 0-15,0 0 0 16,0 0 50-16,0 0 8 0,0 0 2 0,0 0 0 0,0 0-44 0,0 0-8 16,0 0-8-16,0 0 12 0,0 0 38 0,0 0 8 15,-10 6 2-15,6 0 0 0,1 0-45 0,-4 0-15 16,0 0 9-16,3-1-9 0,1 4 0 0,-1 3 0 16,-3 0 0-16,3 0 0 0,1-7 0 0,-1 4 0 15,1 9 0-15,-1-6 0 16,1-1 0-16,3-5 0 0,-4 9 0 0,4-6 0 0,0 0 56 15,4 2 7-15,-4-5 1 0,3 6 0 0,-3-12-52 16,0 0-12-16,0 0 0 0,7 0 0 0,0 0 0 16,4 0 0-16,-4 0 0 0,0-6 0 0,4 0 54 15,-4 0 8-15,3-5 2 0,-3-4 0 16,4-3-52-16,0 1-12 0,-1-4 0 0,1-2 0 16,-1-7 0-16,1-2 0 0,0-3-12 0,-4-4 12 0,3 1 0 0,1 3 0 0,-1-3 0 15,1-1 0-15,-4 4 0 0,0-3 0 16,0 3 9-16,0-4-9 0,-3-2 8 0,-1 3-8 0,-3-3 0 0,0 0 8 15,4 17-8-15,-4-11 0 0,-4 3 9 0,1 2-9 16,-4-2 0-16,0 8 0 0,0 1 0 0,-1 8 0 16,-2-2-17-16,-1-1-2 0,1 3 0 0,3 9 0 15,0-5 19-15,0 11 0 0,-1-6 0 16,5 12 0-16,-4-1 0 0,3 1-15 0,1 6 2 0,-4 9 0 16,3-4 4-16,4 7 1 0,-3 2 0 0,3 1 0 15,0 2 8-15,0 3-12 0,3-2 12 0,1 2-12 16,3 3 12-16,3 4 0 0,1-4 0 0,-4 9 0 0,0-9 0 15,-3 4 0-15,3-1 0 0,0 3-8 0,0-3 8 16,0 3 0-16,-4-2-9 0,1-1 9 16,-1-9-27-16,1 3-1 15,-4 4 0-15,4-4 0 0,-4-3-22 0,3 4-5 0,4-10-1 0,-3 4 0 16,-4-10 8-16,3 1 2 0,1-6 0 0,-4 0 0 16,3 2-88-16,1 4-18 0,-1-6-3 0</inkml:trace>
  <inkml:trace contextRef="#ctx0" brushRef="#br0" timeOffset="129555.562">23636 7302 392 0,'0'0'8'0,"0"0"3"0,0 0 0 0,0 0 0 0,0 6-11 0,-7 0 0 0,0-6 0 0,0 5 0 16,0-2 94-16,-4 0 17 0,4 0 3 0,-3 0 1 15,3 3 10-15,0-3 3 0,3-3 0 0,4 0 0 16,0 0-44-16,0 0-9 0,0 0-2 0,0 0 0 16,0 0-29-16,0 0-5 0,0 0-2 0,0 0 0 0,0 0-15 0,7 6-3 15,4-6-1-15,-1 6 0 0,1-6 37 16,-1 6 7-16,1 0 2 0,0-1 0 0,6-5-52 15,-3 6-12-15,4-6 0 0,-4 6 0 0,4-3 0 16,-4 0 0-16,0-6 0 0,0 3 0 0,4 0 21 16,-8-3 2-16,4-3 0 0,-7 0 0 0,4 1-8 15,-4-7-2-15,0 0 0 0,0 0 0 16,-3-2-4-16,-4 2-1 0,0 0 0 0,0-3 0 16,-4 1-8-16,1 5 0 0,-4-3 0 0,3 0 0 0,-3 6 0 0,0-5 0 15,0 5 0-15,-4 0 0 0,1-3-9 0,3 3 9 16,-4 0 0-16,1 6 0 0,-1 6 0 0,0-6-8 15,1 0 8-15,-1 6 0 16,1 6-34-16,-1-3-3 0,0-3-1 0,1 5 0 0,3-5 49 0,-4 6 9 16,-3 6 3-16,7 2 0 0,0-2-37 0,0-1-7 0,3 4-2 15,-3-3 0-15,4-1 23 0,-1-2 0 0,1 3 0 16,3-7 0-16,0 1 0 0,0 0 0 0,0-6 0 0,0 3 0 16,3-1 14-16,1 1 7 0,-1 3 2 0,4-6 0 15,0 0-37-15,4 3-7 0,0-1-2 16,3 4 0-16,0-3 23 0,0-3 0 0,4 0 0 15,-1-6 0-15,1 6 22 0,3-6 9 0,-3 0 1 16,3 0 1-16,-4-6-33 0,5 6 0 16,-5 0-10-16,1-6 10 0,0 0-47 15,-1 0-1-15,1-9-1 0,0 7 0 0,-4-1-96 0,3-9-19 16,-3 1-4-16</inkml:trace>
  <inkml:trace contextRef="#ctx0" brushRef="#br0" timeOffset="129927.87">24074 6611 1094 0,'-8'12'23'0,"5"-1"5"0,-4 1-28 16,3 3 0-16,1-3 0 0,-1 5 0 0,1 4 108 16,6 2 16-16,1 1 3 0,-4 2 1 0,0 4-52 0,0-4-9 0,0 10-3 0,0-10 0 15,0 3-28-15,0 7-5 0,7-4-2 0,-7 6 0 16,-4-2 4-16,8 2 1 0,-1-12 0 0,4 9 0 16,-3-5-26-16,3 2-8 15,0-8 0-15,0 8 0 0,0-3 28 0,-3-2 3 0,-1 2 0 0,1-5 0 31,-1-4-50-31,1 4-9 0,-4-3-3 0,-4 2 0 0,4-5 31 0,0 2 0 0,0-2 0 16,-3 0 0-16,3-1 20 0,-4-2 11 0,4-3 1 0,-3-1 1 16,3-5-33-16,0-6 0 0,0 0 0 0,0 0 0 15,3 0-20-15,1-11-10 0,-1 5-2 16</inkml:trace>
  <inkml:trace contextRef="#ctx0" brushRef="#br0" timeOffset="130331.534">24303 6617 1337 0,'-7'17'28'0,"3"-8"6"0,1 9-34 15,-1 0 0-15,1 2 0 0,-1 1 0 16,1 5 58-16,-1 1 5 0,4-4 1 0,-3 4 0 0,-1 2 12 0,4 0 2 0,-3-2 1 0,3 2 0 16,0 4-33-16,0 2-6 0,0-3-2 0,3 6 0 15,1-2-11-15,-1-4-3 0,1 3 0 0,-1 1 0 16,-3-4-4-16,0-3-2 15,4 4 0-15,-4-4 0 0,3-2-2 0,-3-1-1 0,0 3 0 0,0-5 0 16,4-3-7-16,-4 2-8 0,3-5 11 16,-3-4-11-16,4 4 9 15,-4-12-9-15,3 6 0 0,-3-12 9 0,0 0-9 0,0 0-12 0,0 0 2 0,0 0 1 32,0 0-47-32,0 0-8 0,4-6-3 0,-1 0 0 15,1 6-32-15,-1 0-6 0,1-6-2 0</inkml:trace>
  <inkml:trace contextRef="#ctx0" brushRef="#br0" timeOffset="130890.697">24493 7228 1497 0,'0'0'32'0,"0"0"8"0,0 0 0 0,0 0 4 0,0 0-36 16,0 0-8-16,0 0 0 0,0 0 0 0,0 0 104 0,0 0 20 0,0 0 3 0,0 6 1 16,4 6-103-16,-4-6-25 0,3 0 0 0,4 3 0 15,-3-4 0-15,3 1 0 16,0 0 0-16,0 6 0 0,0-6 0 0,0 0 0 0,4-6 0 0,-1 0 0 15,-3 6 0-15,1-6 0 0,-5 0 0 0,8 0 0 16,-4-6 0-16,3 6 0 0,1-12 0 0,-4 0 0 16,0 3 33-16,0-2 2 0,0 5 0 0,-3-6 0 15,-1-6-23-15,1 4-12 0,-4 2 12 0,-4 0-12 16,4-6 25-16,-7 13-1 0,4-7-1 0,-8 6 0 16,4-6-32-16,0 3-7 0,-4 4 0 0,4-1-1 0,4 0 27 15,3 6 6-15,-7 6 0 0,-4-6 1 0,0 6-17 16,4-6 0-16,0 5 0 0,-3-5 0 0,3 6 0 15,0 0 0-15,0 3 0 0,3-3 0 0,1 6 0 16,-4-7 0-16,3 7 0 0,4 3 0 0,-4-3 0 16,4-1 0-16,4 7 0 0,0 0 0 0,-1-4 0 0,1 10 0 15,-1-6 0-15,4-1-9 0,-3 10 9 16,3-10 0-16,0 1 0 0,0 3 0 16,0-4 0-16,0 1 0 0,-4-1 0 0,5 4 0 15,-5-3 0-15,4-4 0 0,0 10 0 0,0-12 0 16,0-1 0-16,0-2-10 0,0-3 10 0,0 0-10 15,4-6-36-15,0 3-7 0,-4 0-2 0,3-6 0 16,-3-3-109-16,4 0-23 0,-4-6-4 0</inkml:trace>
  <inkml:trace contextRef="#ctx0" brushRef="#br0" timeOffset="131833.788">25107 7117 358 0,'4'11'10'0,"-4"-11"2"0,0 0-12 0,7 6 0 0,0 0 0 0,0 3 0 16,-4-3 30-16,1 0 3 0,3 5 1 0,0-5 0 16,-7-6-15-16,4 0-3 0,-4 0-1 0,7 0 0 15,0 6 51-15,-4-12 10 0,4 6 3 0,-3-6 0 16,-4 6-12-16,3-5-3 0,-3 5 0 0,0 0 0 16,0-6 52-16,0 6 9 0,0 0 3 0,0 0 0 15,-3-12-81-15,-4 3-16 0,3 9-3 0,-3 0-1 16,0-3 7-16,-3 3 2 0,-1 0 0 0,0 0 0 15,-3 3-28-15,4 0-8 0,3 9 0 0,-4-6 0 16,0 0 55-16,-3-1 7 0,0 7 2 0,0-6 0 16,-4-6-52-16,4 9-12 0,4-3 0 0,-4 0 0 0,7 0 0 15,0 5 0-15,0-5 0 0,-1 0 0 16,5 0 0-16,-1 0 0 0,4 3 0 0,-3-3 0 16,3-6 0-16,0 0 0 0,0 0 0 0,0 0 0 0,0 5 0 0,0 1 0 15,0 6 0-15,0-6 0 16,-4 0 0-16,4 0 0 0,0 5 0 0,0-11 0 15,0 3 0-15,0-3 0 0,0 6 0 0,0-6 0 0,0 0 8 0,0 0 0 16,4 12-8-16,-4-12 12 0,3 6-12 0,-3-6-8 16,4 6 8-16,3 0-13 0,0 0 13 0,-7-6 0 15,7 0 0-15,4 0 0 0,-4 5 0 0,3 1 0 16,-3-6 0-16,4 0 0 0,-4 6 0 0,4-3 0 16,-4 3 0-16,-7-6 0 0,0 0 0 0,0 0 0 0,3 9 0 15,1 0 0-15,-4-9 0 0,7 6 0 0,0 5 0 16,-4 1 0-16,1-6 0 15,-1 6 0-15,-3-1 0 0,-3 4 0 0,3-9 0 16,0-6 0-16,0 0 0 0,-4 6 0 0,1 0 0 16,-4 0 0-16,3 3 0 0,1 2 0 0,6 1 0 0,1 0 0 0,-8-6 0 15,1 0 0-15,-1-1 0 16,-3-5 0-16,0 0 0 0,-4 0 0 0,1 0-16 0,-1 0-1 0,1 0 0 16,-1 0 0-16,1 0-161 15,-5 0-32-15</inkml:trace>
  <inkml:trace contextRef="#ctx0" brushRef="#br0" timeOffset="136791.053">26106 7314 892 0,'0'0'20'0,"0"-6"4"0,3 0 0 0,1-6 1 0,-4 0-25 0,3 3 0 0,-3-2 0 0,0-1 0 16,4 0 88-16,-4 6 13 0,3-5 3 0,-3-1 0 15,-3 3-52-15,3-3-11 0,-4 6-1 0,4-5-1 16,-3 5-11-16,3 6-3 0,0 0 0 0,0 0 0 16,-4 0 64-16,4 0 13 0,0 0 2 0,-7 6 1 15,0 5-65-15,0-5-14 0,7-6-2 0,-7 6-1 16,0 0 33-16,3 0 6 0,4-6 2 0,-7 9 0 16,4 2-52-16,-4 1-12 0,0 0 0 0,3-6 0 0,-3 3 0 15,3-1 0-15,1 1 0 0,-4 9 0 16,3-12 0-16,1 0 0 0,-1 0 0 0,-3-1 0 15,4 1 0-15,-1 6 0 0,1-3 0 0,-1 3 0 16,4-12 0-16,-3 6 0 0,3-1 0 0,-4 7 0 16,4-3 54-16,-3 0 8 0,3-9 2 0,0 9 0 0,-4-3-52 0,4-6-12 15,0 0 0-15,0 5 0 0,0 1 0 0,0-6 0 16,0 0 0-16,0 0 0 0,0 0 0 0,4 6 0 16,3 0 0-16,0 0 0 0,-4-3 0 0,4 0 0 15,4 0 0-15,-4-3 0 0,0-3 0 0,0 3 0 16,-7 0 0-16,7 6 0 0,0 0 0 0,0-1 0 15,0 4 0-15,0 3 0 0,0-6 0 0,-3 0 0 16,3 0 0-16,-4-6 0 0,4 6 0 0,-7-1 0 16,4 7 0-16,-4 3 0 0,0-3 0 0,0-1 0 15,0 1 0-15,0 0 0 0,-4 3 0 0,-3 2 0 16,4-2 0-16,-4-6 0 16,0 0 0-16,7-9 0 0,-4-3 0 0,-3 6 0 0,0-3 0 0,0 5 0 15,-3 1 0-15,-1 0 0 0,4 0 0 0,0-6 0 16,0 0 0-16,0 6 0 0,0-6 0 0,0 0 0 0,-4 0 0 0,0 0 0 15,4 0 0-15,0 0 0 0,4 0 0 0,-4-6 0 32,0 6-23-32,0-6-7 0,0 0-2 0,0 0 0 15,-1 1-51-15,5 2-10 0,-1-6-3 0,1 0-528 0,3 3-107 0</inkml:trace>
  <inkml:trace contextRef="#ctx0" brushRef="#br0" timeOffset="137314.754">26222 7464 1036 0,'0'0'23'0,"0"0"5"0,0 0 0 0,-7 11 1 0,3-5-29 0,4-6 0 15,0 0 0-15,-3 6 0 0,-1 0 108 0,4-6 16 16,0 0 4-16,-7 6 0 0,4 0-52 0,3 0-9 16,-4 2-3-16,1 4 0 0,3-12 0 0,-4 6-1 15,4-6 0-15,-3 6 0 0,-1 0-19 0,1 0-3 16,3 5-1-16,-4 1 0 0,4-3-21 0,0 3-5 16,-3 0-1-16,-1-1 0 0,4-5-2 0,0 0-1 0,0 0 0 0,0-6 0 15,0 0-10-15,0 0 0 0,4-3 0 0,-1 0 0 16,4 3 8-16,-3 0-8 0,3 0 0 0,-4 0 8 15,4 0-8-15,0-3 0 0,4 3 0 0,0-3 0 16,-1 3 23-16,-3-6 9 0,4 6 1 0,-4-6 1 16,3 1-22-16,1-7-4 0,-4 3 0 15,0 0-8-15,4 0 9 0,-8-2-9 0,1-1 0 0,-1 0 9 16,-3 0-9-16,0-2 0 0,0 8 0 0,-3-6 0 16,-1 0-12-16,1-3 12 0,-4 4-12 0,3 2 12 15,-3 0-10-15,-4-3 10 0,4 6 0 0,-3-5-9 16,3 5 9-16,0-3 0 0,-4 3 0 0,4 0 0 15,0 0-28-15,0 0-3 16,3 6-1-16,-3 0 0 0,0-5 32 0,4 10 0 0,-1-5 0 0,-3 6 0 16,0-6-57-16,4 6-6 0,-4-3-1 0,-1 3 0 15,8 3 0-15,-3 0 0 0,-4 8 0 16,3-5 0-16,4 0-4 0,0-3-2 0,-3 2 0 0</inkml:trace>
  <inkml:trace contextRef="#ctx0" brushRef="#br0" timeOffset="137837.764">26377 7425 1792 0,'0'-6'51'0,"0"1"10"0,0 5-49 0,-3-6-12 0,3 6 0 0,0 0 0 16,0 0 111-16,0 0 19 0,0 0 4 0,0 0 1 16,0 0-76-16,0 0-15 0,0 6-4 0,-4 5 0 15,4-5-22-15,0 6-5 0,0-6-1 0,0 6 0 16,-3-4-12-16,3 4 9 0,0-6-9 0,0 0 8 16,0 6-8-16,0-12 0 0,0 0 0 0,0 0 8 15,0 0-8-15,0 0 0 0,0 0 0 0,0 0 0 16,0 0 12-16,0 0-4 0,0 0 0 0,0 0 0 15,0 0 1-15,0 0 0 0,0-6 0 0,0-6 0 16,0 0-9-16,0-2 0 0,3 2 0 0,1 0 0 16,-4 0 8-16,3 1-8 0,1-4 0 0,-1 3 8 15,1 0-8-15,-1 1 8 0,1-1-8 0,-4 0 8 16,7 3-28 0,-4 0-5-16,1 6-2 0,-1-2 0 0,1-1 39 0,-4 6 7 0,0 0 1 0,0 0 1 15,7 0-21-15,-7 0 0 0,7 0-10 0,-3-6 10 0,3 6 0 0,-7 0-8 16,3 6 8-16,4 0 0 0,-3 2-15 0,-1 1 1 15,1 6 0-15,3-9 0 0,0 11 14 0,-3-2 0 16,-1 0 0-16,4 0 0 0,-3 2 0 0,-1 1 0 16,1-3 0-16,-4 8 0 0,3-5 0 0,1 2 0 15,-1 4 0-15,1-7 0 0,-1 1 0 0,1-3 0 16,3 8 0-16,0-17 0 16,-4 3-54-16,5 0-8 0,-1-6-2 0,-4-3 0 15,4-3 0-15,0-9 0 0,0 0 0 0</inkml:trace>
  <inkml:trace contextRef="#ctx0" brushRef="#br0" timeOffset="138233.109">26723 6734 1569 0,'0'0'34'0,"0"0"7"0,-4 6 2 16,4 0 2-16,-3 6-36 0,3-6-9 0,0 6 0 0,0 2 0 0,3 4 88 0,1 0 15 16,-4-1 3-16,3 4 1 0,1-4-47 0,0 4-10 15,-1 3-2-15,1-1 0 0,-1 4-24 0,1 2-6 16,-1-3-1-16,1 10 0 0,-1-10 7 0,-3 9 2 15,4-2 0-15,-4-4 0 16,0 9-42-16,0-5-8 0,0 2-1 0,-4 0-1 0,4 3 45 16,-3 1 9-16,-1-10 1 0,-3 3 1 0,4-2-30 0,3-4 0 15,-4-2 0-15,1-1 0 0,3-2 8 16,0-3-8-16,0-7 0 0,0-2 0 16,0-9-20-16,0 0-9 0,0 0-3 0,0 0 0 15,0 0 17-15,0 0 3 0,0 0 1 0,0 0 0 16,7 0-157-16,0-3-31 0,-4-3-6 0</inkml:trace>
  <inkml:trace contextRef="#ctx0" brushRef="#br0" timeOffset="138491.905">26564 7178 1728 0,'-3'-11'38'0,"3"11"8"0,0 0 2 0,0 0 0 0,0 0-39 0,0 0-9 0,0 0 0 0,0 0 0 16,0 0 104-16,0 0 18 0,0 0 4 0,0 0 1 16,0 0-50-16,0 0-9 0,0 0-3 0,0 0 0 15,0 0-1-15,0 0 0 0,0 0 0 0,7-6 0 0,0 6-51 16,0 0-13-16,3 0 0 0,-3 0 0 16,8 6-48-16,-5-6-13 0,4 5-3 0,-3-5 0 0,6 0 38 0,-2 0 7 15,-1 6 2-15,3 0 0 16,1-6-51-16,0 0-11 0,3 0-1 0,0 0-570 15,0-12-114-15</inkml:trace>
  <inkml:trace contextRef="#ctx0" brushRef="#br0" timeOffset="139254.849">27654 7331 1036 0,'0'0'23'0,"0"0"5"0,0 0 0 0,0 0 1 0,0 0-29 0,0 0 0 15,0 0 0-15,0 0 0 0,0 0 108 0,-3 9 16 16,-1-3 4-16,4-6 0 0,0 0-103 0,-3 6-25 16,-1-6 0-16,-3 6 0 0,4 0 56 0,-5-1 7 15,-2-5 1-15,-1 6 0 0,4 3 0 0,-3-3 0 16,-1-3 0-16,1 3 0 0,-5 3-52 0,5 2-12 16,-1 1 0-16,-3 0 0 0,4-6 0 0,-1 3 0 15,0 2 0-15,1 7 0 0,6-6 0 0,-3-6 0 16,4 3 0-16,-1 2 0 0,4-11 0 0,0 6 0 15,0 6 0-15,-3-6 0 0,3 0 54 0,0-6 8 16,0 0 2-16,3 6 0 0,1-1-52 0,3-5-12 0,0 9 0 0,0-6 0 16,3 0 0-16,1 0 0 0,0-3 0 0,-1 3 0 15,1-6 0-15,3 3 0 0,0 0 0 0,-3-6 0 16,-1-6 0-16,1 7 0 0,-1-7 0 0,1 6 0 16,-1-12 0-16,1 4 0 0,-4 2 0 0,0 0 0 15,0 0 0-15,-3-2 0 0,3 5 0 0,-4 0 0 16,1 3 0-16,-1-6 0 0,1 1 0 0,-4 5 0 15,0 6 0-15,0 0 0 0,0 0 0 0,0 0 0 16,0 0 0-16,0 0 0 0,0 0 0 0,0 0 0 16,0 0 0-16,0 0 0 0,3 11 0 0,1-5 0 15,0 0 0-15,-1 0 0 0,1 3 0 0,-1 0 0 16,4-6 0-16,-3 3 0 0,-1-1 0 0,4 7 0 16,-3-6 0-16,3 6 0 0,-4-6 0 0,4 5 0 15,-3 1 0-15,0-3 0 0,-1 3 0 0,1-6 0 16,-1 5 0-16,1-11 0 0,-1 9 0 0,1 0 0 15,3 0-168-15,-4 3-36 0,8-6-7 0,-11-6-1 0</inkml:trace>
  <inkml:trace contextRef="#ctx0" brushRef="#br0" timeOffset="139706.543">27968 7390 1267 0,'4'-21'28'0,"-4"21"5"0,0 0 2 0,0 0 1 0,0 0-36 0,0 0 0 0,0 12 0 0,0 0 0 16,0-3 64-16,0 3 5 0,-4-1 2 0,4 7 0 16,-3-3-11-16,3 8-3 0,0-11 0 0,-4 6 0 15,1 8 6-15,-1-8 1 0,-3-7 0 0,4 7 0 16,3-3 0-16,-4-3 0 0,4-12 0 0,0 0 0 15,0 0-52-15,0 0-12 0,0 0 0 0,0 0 0 16,0 0 38-16,0 0 5 0,0 0 1 0,0 0 0 16,0 0-20-16,0 0-3 0,0 0-1 0,0-6 0 15,0 0-20-15,0-6 0 0,0 0 0 0,0 3 0 16,0-2 0-16,0-1 0 0,0-6 0 0,0 1 0 0,0 2-16 16,0-3-7-16,4-2-1 0,-4 8-1 15,0-6 40-15,0 1 8 0,0 2 1 0,3 3 1 0,-3 0-25 0,4 1 0 16,-4 5 0-16,0 0 0 0,0-9 0 15,0 9 0-15,0 6 0 0,3-3 0 0,-3 3 0 16,0-3 0-16,4-2 0 0,-1-1 0 0,-3 6 0 0,7 0 0 16,-3-6 0-16,3 0 0 15,0 6-46-15,0-12-14 0,4 12-4 0,-4-6 0 16,3 3 32-16,1 3 5 0,-1 0 2 0,-3 0 0 16,4 9-63-16,0-3-12 0,-4 0-2 0,3 0-728 15</inkml:trace>
  <inkml:trace contextRef="#ctx0" brushRef="#br0" timeOffset="140199.128">28173 7358 1337 0,'0'6'56'0,"-4"-1"-44"16,4 7 41-16,0-6 9 0,0 0 2 0,0-6 0 16,0 9 51-16,0-9 10 0,0 6 3 0,0 0 0 15,0-1-52-15,0 7-9 0,0 0-3 0,0-6 0 16,0 3-41-16,0 2-9 0,0 1-2 0,0 0 0 16,0 0 0-16,0-6 0 0,4 2 0 0,-4 4 0 15,0 0-1-15,0 0-1 0,0-1 0 0,0 1 0 16,0-3 16-16,0 3 3 0,0 0 1 0,0-12 0 15,0 0-30-15,0 0 0 0,0 0 0 0,0 0 0 16,0 0 0-16,0 0 0 0,-4-6 0 0,1 0 0 16,-1-3 0-16,1 0 0 0,3 0 0 0,-4-2 0 15,1-1 20-15,3 6-1 0,0-6-1 0,-4-3 0 16,4 4-7-16,0-1-2 0,0 0 0 0,0-8 0 16,0 5 23-16,0 0 4 0,0-2 0 0,0-1 1 15,0-3-29-15,0 4-8 0,0-1 0 0,0-3 0 0,0 10 0 16,4-13 0-16,-1 9 0 0,4 4 0 15,-3-1 0-15,-1-6 0 0,4 7 0 0,-3-1 0 0,-1 6 0 16,1-3 0-16,-1 3 0 0,1 0 0 0,0 0 0 16,-1 6 0-16,-3 0 0 0,0 0 0 15,7 0-56-15,0 6-13 0,-3 0-3 0,3 0 0 16,0 3-28-16,0 0-5 0,0 5-2 0,0-8 0 16,0 6-131-16,0-6-26 0</inkml:trace>
  <inkml:trace contextRef="#ctx0" brushRef="#br0" timeOffset="140500.042">28452 7381 1579 0,'-8'-6'32'0,"8"6"10"16,0 0-34-16,-3 9-8 0,-1 6 0 0,1 0 0 15,-1-4 156-15,1 7 28 0,-1-6 7 0,4 2 1 16,-3 4-205-16,3-6-41 0,0 3-8 0,0 8-2 16,0-11 52-16,0 5 12 0,-4 4 0 0,4-9 0 15,0-6 0-15,0-6 0 0,0 0 0 0,0 0 0 16,0 0 0-16,0 0 0 0,0 0 0 0,0 0 0 15,0-6 0-15,4-3 0 0,-4 3 0 0</inkml:trace>
  <inkml:trace contextRef="#ctx0" brushRef="#br0" timeOffset="140679.975">28381 6970 1679 0,'0'0'35'0,"0"0"8"0,0 0-35 0,0 0-8 0,0 0 0 0,0 0 0 16,-4 6 48-16,1 5 7 0,3-5 1 0,-4 6 1 16,4-6-39-16,-3 3-8 0,3-4-2 0,0-5 0 15,0 0-40-15,0 0-8 0,3 6-1 0</inkml:trace>
  <inkml:trace contextRef="#ctx0" brushRef="#br0" timeOffset="141515.206">28631 7284 1074 0,'0'0'30'0,"0"0"8"16,0 0-30-16,0 0-8 0,0 0 0 0,-3 12 0 16,3-12 52-16,-4 6 10 0,1 0 2 0,3 0 0 15,-4-1 31-15,4 1 6 0,0 0 2 0,0-6 0 16,4 9-39-16,-4-9-8 0,0 0-2 0,0 6 0 0,0 0 6 15,0-6 2-15,3 0 0 0,1 6 0 16,-1-6-5-16,-3 0-1 0,0 6 0 0,4-1 0 16,-1 1-35-16,1 3-7 0,0 0-2 0,-1 0 0 15,-3 3 7-15,4-7 1 0,-4 7 0 0,3 0 0 16,-3-3-20-16,0 3 0 0,0 5 0 0,0-5 0 0,4 0 27 0,-4-3 5 0,3 2 0 16,-3 1 1-16,4 0-33 0,-4 0 0 15,0-1 0-15,3-5 0 0,-3 0 0 0,4-3 0 16,-4-3 0-16,0 0 0 0,0 0 13 0,3 0-4 0,1-3-1 0,3-3 0 15,-4 3 3-15,1-6 0 0,-1 4 0 0,5-7 0 16,-5 6-11-16,1-6 0 0,3 0 0 0,-4 4 0 16,4 2 0-16,-3-6-9 0,3 6 9 0,0-12-13 15,0 10 1-15,0-4 0 0,4 0 0 0,-4-6 0 16,3 1 12-16,1-1 0 0,-1-8 0 0,1 5 0 16,-4-2 0-16,-3-1 0 0,-1 1 0 0,4 2 0 15,-3-3 0-15,3 4 0 0,0-4 0 0,0 7 0 16,0-7 0-16,-4 10 0 0,4-4 0 0,-3-6 0 15,-1 10-28-15,-3 2-4 16,4 0 0-16,-4 0 0 0,-4 6-86 0,4 1-18 0,-3-1-3 0</inkml:trace>
  <inkml:trace contextRef="#ctx0" brushRef="#br0" timeOffset="142116.586">28967 7296 1824 0,'-4'-12'38'0,"4"12"8"0,0 0-37 0,0 0-9 0,0 0 0 0,0 0 0 16,0 0 68-16,0 0 12 0,4 6 3 0,-1 0 0 16,1 0-41-16,-4-6-8 0,0 6-2 0,3 0 0 15,1-1 16-15,-1 1 4 0,1 0 0 0,-1 0 0 16,4-3-39-16,-3 3-13 0,3-6 9 0,-4 6-9 16,-3-6 0-16,8 0 0 0,-1 0 0 0,-4 0 0 15,4 0 0-15,0 0 0 0,0-6 0 0,-3 6 0 16,-1-6 10-16,1 6-10 0,-1-9 12 0,1 6-12 15,-4 0 0-15,3-3 0 0,-3 1-15 0,0-1 5 16,4-6 10-16,-4 0 0 0,0 3 0 0,-4-2 0 16,4 5-8-16,-3-6 8 0,-1 0-8 0,1 6 8 15,-1-8-33-15,1 2-2 0,-4 0 0 0,3 0 0 16,-3 1 35-16,0 5 0 0,0-6 0 0,0 3 0 16,0 3 0-16,0 0 0 0,0 1 0 0,0-1 0 15,-4 6 0-15,4 6 14 0,0-1-1 0,0 4 0 16,-4 6-13-16,4 0-18 0,0 2 4 0,-3 7 1 15,3-4 13-15,-4-2 0 0,4 0 0 0,0 2 0 16,3 4 0-16,1-4 0 0,-1 4 0 0,4-1 0 16,-3-2 0-16,3-3 0 0,3 5 0 0,-3-8 0 15,4-1 0-15,3 1 0 0,-4 3 0 0,5-12 0 16,-1 3 48-16,0 5 13 0,0-5 3 0,0-3 0 0,3 6-52 16,-3-6-12-16,4-1 0 0,0 1 0 0,3-3 0 15,-4 0 0-15,1-3 0 0,-4 0 0 16,4 0-36-16,-1-3-11 0,1 0-1 0,-1-3-1 15,-3 1-75-15,4-1-16 0,-1-6-2 0</inkml:trace>
  <inkml:trace contextRef="#ctx0" brushRef="#br0" timeOffset="142536.856">29041 7011 1094 0,'0'0'46'16,"0"0"-37"0,0 0 44-16,0 0 9 0,0 0 2 0,0 0 0 0,0 0 51 0,0 0 10 0,0 0 3 15,0 0 0-15,0 0-52 0,0 0-9 0,0 0-3 0,0 0 0 16,0 0-51-16,3-6-13 16,-3 0 0-16,4-6 0 0,-1 6 54 0,1 1 8 0,3-4 2 15,-4-3 0-15,4 6-52 0,-3 0-12 0,3-6 0 0,4 1 0 16,-4-1 0-16,3 0 0 15,1 3 0-15,3-8 0 0,0-1 0 0,0 0 0 0,0-2 0 16,-3 2 0 0,-1 3 0-16,1 1 0 0,0 5 0 0,-4-3 0 15,0 6-48-15,-4-5-13 0,-3-1-3 0</inkml:trace>
  <inkml:trace contextRef="#ctx0" brushRef="#br0" timeOffset="143424.978">29182 7205 851 0,'0'0'36'0,"0"0"-36"16,0 0 109-16,0 0 15 0,0 0 4 0,0 0 0 16,0 0-52-16,0 0-9 0,0 0-3 0,0 0 0 15,0 0-51-15,0 0-13 0,0 0 0 0,0 0 0 16,0 3 54-16,0-3 8 0,0 0 2 15,3 6 0-15,-3-6 51 0,0 0 10 0,0 0 3 0,0 0 0 32,0 0-154-32,7 3-30 0,-3 2-7 0,-4-5-1 0,3 6 103 0,4 0 20 0,-3-6 4 0,-4 0 1 15,4 6 0-15,-1 0 0 0,1 0 0 0,-1 0 0 16,-3-6-52-16,7 3-12 0,-3 0 0 0,3-3 0 16,-4-3 54-16,4 3 8 0,4-3 2 0,-4 3 0 15,0 0-64-15,0 3-24 0,0 5 0 0,0-2 1 16,0-3 23-16,0-3 0 0,4 0-9 0,-8-3 9 15,4-3 0-15,-3 1 0 0,-4-1 0 0,4-6 0 16,-1 0-37-16,1 6-1 0,-1 0 0 0,1-5 0 16,-1 2 38-16,1-3 0 0,-1 6 0 0,1 0 0 15,-1-5 0-15,1 5 0 0,-1 0 0 0,1 0 0 0,-4-3 0 16,0 3 0-16,3 0 0 0,-3 1 0 16,0 5-60-16,0 0-4 0,-3-6 0 0,-4 0-1 15,0 0 1-15,3 0 1 0,1-6 0 0,-4 6 0 0,-4 3 51 16,4 0 12-16,-4 3 0 0,1 0 0 0,-1 0 0 15,1 0 0-15,-4 0 0 0,3 0 0 0,0 0 0 0,1 0 0 16,-1 0 0-16,4 0 0 0,-3 3 0 0,3 3 0 16,-1 9 0-16,1-3 0 0,4 5 51 0,-4-2 13 15,0 9 2-15,3-1 1 16,-3-2-93-16,4 2-18 0,-1 1-4 0,1-7-1 0,-1 4 25 0,4-3 4 16,0-7 2-16,0 4 0 0,0-3 66 0,0 5 12 0,0-11 4 0,4 12 0 15,-4-3-52-15,0-4-12 0,3-5 0 0,1 6 0 16,-1-6 0-16,1-3 0 0,3-3 0 0,0 3 0 15,0 0 0-15,0 0 0 0,0 3 0 16,4-1 0-16,-1-2 0 0,1 3 0 0,3-6 0 16,-4 6 0-16,5-6 0 0,-1 6 0 0,0-6 0 0,0 6 0 15,0-6 0-15,4 6 0 0,-4-12 0 0</inkml:trace>
  <inkml:trace contextRef="#ctx0" brushRef="#br0" timeOffset="144070.481">29757 7117 1728 0,'0'0'36'0,"0"0"8"0,-7 0-35 0,0 0-9 15,0 0 0-15,0 0 0 0,0 6 22 0,-1-6 2 0,-2 0 1 0,3 0 0 16,0 0-25-16,0 0 0 0,0 5 0 0,0-5 0 16,-4 0 31-16,11 0 1 0,-7 6 0 0,0-6 0 15,0 3 0-15,3 0 0 0,1 6 0 0,-4-3 0 16,3 0-32-16,1 0 0 0,-4-1 0 0,3 1 0 15,1 6 0-15,-1-6 0 0,4 0 0 0,-3 3 0 16,-1-3 0-16,4 5 0 0,-4-5 0 0,4-6 0 16,0 0 0-16,0 0 0 0,-3-6 0 0,3 6 0 15,0 0 0-15,0 6 0 0,-4 12 0 0,4-9 0 16,0-1 0-16,-3 1 0 0,3 3 0 0,0-6 0 16,0-6 0-16,0 0 0 0,0 0 0 0,0 0 0 15,0 0 0-15,0 0 0 0,7 6 0 0,-7-6 0 16,3 6 36-16,5-6 0 0,-1 0 1 0,-7 0 0 15,3 6-15-15,4-6-3 0,0-6-1 0,-7 6 0 16,4 0-7-16,3 0-2 0,0 0 0 0,-7 0 0 16,7 0-9-16,0 6 0 0,0-1 0 0,-3-2 0 15,3 3 0-15,-7-6 0 0,7 0 0 0,-7 0 0 16,3 3 0-16,-3-3 0 0,4 9 0 0,-1-3-11 16,1 0 11-16,-4 0 0 0,0 5 8 0,0-5-8 15,0-6 0-15,0 0 0 0,-4 0 0 0,-3 9 0 0,0 0 0 0,0 0 0 16,-4 3 0-16,4-1 0 0,0 7 0 15,-3-6-12-15,3 8 2 0,-4-2 0 16,1-6 10-16,-1-1 14 0,-3 1-3 0,0-3-1 16,3-3-10-16,-3 0 0 0,0 0 0 0,3-6 0 0,1 0 0 0,-1 0-12 0,1 0 2 15,-1 0 1 1,0-6-37-16,4 6-7 0,-3-6-2 0,3 0 0 16,-4 6-7-16,4-9-2 0,-3 0 0 0</inkml:trace>
  <inkml:trace contextRef="#ctx0" brushRef="#br0" timeOffset="144730.313">29894 7452 1337 0,'0'0'28'0,"0"0"6"0,0 0-34 16,0 0 0-16,0 0 0 0,0 0 0 0,0 0 109 0,0 6 15 15,0 0 4-15,0 5 0 0,-3 1-37 0,3 0-7 0,0 0-2 16,-4 8 0-16,1-2-65 0,-1 8-17 0,4-2 0 0,-3 5 0 31,-4-11-20-31,3 8-11 0,1-8-1 0,-4-6-1 0,3 2 6 0,-3-2 2 0,3 0 0 0,-3-6-526 16,0 0-105-16</inkml:trace>
  <inkml:trace contextRef="#ctx0" brushRef="#br0" timeOffset="151485.179">30551 7331 741 0,'0'0'31'0,"0"0"-31"16,3-3 46-16,-3 3 3 0,4-6 1 0,-4 6 0 16,0 0 10-16,0 0 3 0,3 0 0 0,-3 0 0 15,0 0-11-15,0 0-3 0,0 0 0 0,0 0 0 16,0 0 0-16,0 0 0 0,4 6 0 0,-4 6 0 16,0-6 0-16,0 0 0 0,0 0 0 0,0-6 0 15,0 0-17-15,0 0-4 0,0 0-1 0,0 0 0 16,0 0-11-16,0 0-3 0,0 0 0 0,0 0 0 15,0 0 26-15,0 0 5 0,0 0 0 0,0 0 1 16,3 6-6-16,4-6-2 0,0 0 0 0,0 0 0 16,0 0-25-16,0-6-4 0,1 6-8 0,2 0 11 15,1 0-11-15,-4 0 0 0,7-6 0 0,-4 6 0 16,1 0 0-16,0 0 0 0,-1-6 0 0,1 6 0 16,-4-9 0-16,0 3 0 0,0 3 0 0,0-3 0 15,0 3 0-15,0-8 0 0,0 5 0 0,0-6 0 16,-3 6 0-16,3-3 0 0,-4 1 9 0,1 2-9 0,-1-3 0 15,-3 3-13-15,4-6 1 0,-8 6 1 0,4-5-1 0,-3 5 0 16,-4 0 0-16,7 6 0 16,-4-6-18-16,4 6-4 0,-7-9-1 0,0 3 0 15,0 6 17-15,-3-6 3 0,-1 6 1 0,0 0 0 0,-3 6 14 16,4 0 0-16,-4 0 0 0,-1 0 0 0,1 3 0 16,4-3 0-16,-4 5 9 0,3-5-9 0,0 12 9 0,1-12-9 15,3 3 8-15,-4 2-8 16,4 7 0-16,0-12 0 0,0 6 8 0,4-1-8 0,-4 1 0 0,3-3 8 0,0 3-8 15,1-1 8-15,-1 1-8 0,-3 0 0 0,4-3 0 16,-1 3 8-16,1-1-8 0,-1 7 0 0,1-12 0 0,3 6 0 16,0-4 0-16,0 10 0 0,0-6 0 15,3 0 0-15,1 2 0 0,-1-2 0 0,4 0 0 0,0 0 0 16,0-1 0-16,4-2 0 0,3-3 0 0,-3 0 0 16,3 0 0-16,-4-6 0 0,1 0 0 0,3-6 0 15,0 0-16-15,0 0-8 0,4 0-1 16,0-3-1-16,-4-2-135 0,0-7-27 0</inkml:trace>
  <inkml:trace contextRef="#ctx0" brushRef="#br0" timeOffset="151964.768">30900 6823 965 0,'0'0'40'0,"0"0"-32"16,0 0 94-16,0 8 18 0,0-2 4 0,3 3 1 15,-3 3-44-15,0 0-9 0,4-6-1 0,-4 5-1 16,0 1-13-16,0 9-2 0,0-10-1 0,0 7 0 16,-4 9-15-16,4-10-3 0,0 10-1 0,0-4 0 15,-3 7-13-15,-1-13-2 0,4 10-1 0,-3-7 0 16,3 10 1-16,-4-1 0 0,4 3 0 0,-3 1 0 15,3 2-3-15,-4-9 0 0,1 10 0 0,3-7 0 16,-4 3-1-16,4-5 0 0,-3-4 0 0,3 7 0 16,0-13-4-16,0 4-2 0,-4-3 0 0,4-7 0 15,0 7-10-15,-3-3 0 0,3-3 0 0,0 5 0 16,-4-11 0-16,4 3 0 0,0-3-9 0,0-6 9 16,0 0-35-16,0 6 0 0,0-6 0 0,0 0 0 15,0 0-88-15,0 0-17 0,4-9-4 0</inkml:trace>
  <inkml:trace contextRef="#ctx0" brushRef="#br0" timeOffset="152417.57">31034 6887 760 0,'0'0'32'0,"0"0"-32"15,-4 6 61-15,4 3 7 0,0-9 0 0,0 12 1 16,0 0 9-16,0-7 2 0,0 7 0 0,4-3 0 15,-4 3 10-15,3 0 2 0,-3-7 1 0,4 7 0 16,-1 6-25-16,-3-4-4 0,4 4-2 0,-4 0 0 16,0-4-43-16,4 1-9 0,-4 0-2 0,0 3 0 15,0-4 9-15,0 10 2 0,-4-1 0 0,4 1 0 16,0-4-3-16,-4 10 0 0,1-10 0 0,-1 10 0 16,4-10-4-16,-3 10-2 0,-1-13 0 0,4 10 0 15,-3-10-10-15,3 7 0 0,0-6 0 0,0 2 0 16,0-2 0-16,0-3 0 0,0 2 0 0,0 1 0 15,0-1 8-15,0-5-8 0,0 0 8 0,0-3-8 16,0-9 0-16,0 0 0 0,0 0 0 0,0 0 0 16,0 0-10-16,0 0-7 0,0 0-2 0,0 0 0 15,0 0-37-15,0 0-7 0,0 0-1 0</inkml:trace>
  <inkml:trace contextRef="#ctx0" brushRef="#br0" timeOffset="153077.843">31168 7328 1728 0,'0'0'36'0,"0"0"8"15,0 0-35-15,0 0-9 0,0 0 0 0,0 0 0 16,0 0 60-16,0 0 9 0,0 12 3 0,0-6 0 16,0 0-45-16,3 6-9 0,-3-7-2 0,4 1 0 15,-1 0 4-15,1 0 0 0,-4-6 0 0,4 6 0 16,-1-3-7-16,4 0-1 0,-7-3 0 0,4 3 0 15,-4-3 4-15,7 0 0 0,-7 0 0 0,3-3 0 0,1 0-3 16,3 0 0-16,-4-3 0 0,1 0 0 0,3 0-13 16,-4 0 0-16,5 1 8 0,-1-1-8 0,0 0 0 15,-4 0 0-15,4 0 0 0,-3-3 0 0,-1 6 0 0,-3 3 0 16,4-6 0-16,-4 3 0 0,3-2-12 0,1-1-1 16,-4-6-1-16,3 0 0 15,-3 6-11-15,0-3-3 0,-3 4 0 0,3-1 0 16,-4 0-20-16,1 0-4 0,-1-6 0 0,-3 6-1 0,4-5 39 15,-4 5 14-15,0 3-9 0,3-3 9 0,-3 3 0 0,7 3 0 16,-4-3 0-16,4 3 0 0,-10 0 0 0,3 3 0 0,-4 6 0 16,4-3 8-16,0 8 0 0,-3-8 1 0,2 12 0 0,-2-6 0 15,-1 2-9-15,4 10 12 0,-3-7-12 0,3 1 12 16,0 3-12-16,-4-4 0 0,4 1 0 0,0-3 0 16,3 2 14-16,-3 1-2 0,4-6-1 0,-1-1 0 15,1 4 11-15,3-3 2 0,-4 0 1 0,4-3 0 16,4-4 9-16,-4 7 2 0,3-6 0 0,1 6 0 15,3-6-12-15,-4 0-1 0,4-1-1 0,4 7 0 16,0-6-6-16,-1 3-2 0,1 3 0 0,-1-6 0 16,4-6-14-16,1 5-16 0,-1-10 3 0,0 5 1 15,0 0-24-15,-4 0-4 0,1 0 0 16,0 0-1-16,3 0-27 0,0 0-6 16,0 0-1-16,0-6 0 0,0 0-176 0,0-6-35 15</inkml:trace>
  <inkml:trace contextRef="#ctx0" brushRef="#br0" timeOffset="153695.872">31574 7172 1697 0,'0'0'35'0,"0"0"9"0,0 0-35 0,0 0-9 0,0 0 0 0,0 0 0 16,0 0 50-16,0 0 8 0,0 0 2 0,-4 6 0 16,4-6-48-16,0 0-12 0,-3 12 0 0,3-12 0 15,-7 6 0-15,-1 0 0 0,1 0 0 0,0 0 0 16,0-3 10-16,0 2 0 0,0 1 0 0,0 0 0 15,0 0 11-15,0 0 3 0,0 0 0 0,0 0 0 16,-4-6-2-16,4 6 0 0,0-1 0 0,0 4 0 16,0-3-22-16,4 0 0 0,-5 0 0 0,1 0 0 15,4 0 13-15,-1 0-1 0,1-1-1 0,-1-2 0 16,4-3 5-16,0 6 0 0,0-6 1 0,-3 12 0 16,3-6-1-16,0 0-1 0,3 0 0 0,1 5 0 15,-4-11 5-15,0 0 0 0,0 6 1 0,0-6 0 16,7 6-10-16,-7 0-3 0,3 0 0 0,-3-6 0 15,0 0-8-15,4 6 8 0,-4-6-8 0,3 9 8 16,-3-9 0-16,4 6 0 0,0-1 0 0,-4 1 0 16,0-6-8-16,3 6 0 0,1 0 0 0,-1 0 0 15,1 0 8-15,-4-6 0 0,3 6 0 0,1 0 0 0,3-3-8 16,-4 2 0-16,4 7 0 0,-3-6 0 0,-1 0 0 16,1 0-11-16,-1 0 11 0,1 0-8 0,0 2 8 15,-4 4 0-15,3-6 0 0,-3 6 8 0,0-6 8 16,0 5 3-16,-3 1 0 0,3-3 0 0,0-9 1 0,0 0 0 15,0 0 0-15,0 0 0 16,-11 3-20-16,4 6 0 0,0-3 0 0,-4 0 0 0,4 5 10 0,0-5-2 16,0-3 0-16,-4 3 0 0,4-3-8 0,-3-3-11 0,3 3 3 15,-4 0 0 1,1-3-29-16,-1 0-6 0,0-3-1 0,1 0 0 0,-1 3-25 16,1-3-6-16,-1 0-1 0</inkml:trace>
  <inkml:trace contextRef="#ctx0" brushRef="#br0" timeOffset="155404.723">2653 8093 1102 0,'0'0'23'0,"0"0"5"15,0 0-28-15,0 0 0 0,0 0 0 0,0 0 0 16,0 0 55-16,0 0 5 0,-4 6 2 0,4-6 0 15,-7 5-28-15,7-5-6 0,-3 0 0 0,3 0-1 16,-11 6 0-16,8 0 0 0,-1 0 0 0,4-6 0 16,-3 6 9-16,3-6 1 0,0 0 1 0,-7 9 0 15,7-9-7-15,-7 3-2 0,7-3 0 0,-4 6 0 16,-3-1-16-16,3 4-3 0,4-3-1 0,0-6 0 0,0 0-9 0,0 0 0 16,0 0 0-16,-3 6 0 0,-1 0 0 0,4 6 0 15,0-4 0-15,0 4 0 0,0 0 0 0,0 0 0 16,0 0 0-16,0-4 0 0,0 1 0 0,4 3 0 15,-4-3 0-15,0 2 0 0,3-5 0 16,-3 6 0-16,0-3 0 0,4-3 0 16,-4 0 0-16,0-6 0 0,0 0 0 0,0 0 0 15,0 0 0-15,0 0 0 0,0 0 0 0,3 0 0 0,5-3 0 0,-5 3 0 0,4 0 12 16,0-3-4-16,0 3-8 0,7 0 0 0,-3 0 0 0,-1 0 0 16,1 0 0-16,0 3 0 0,3-3 0 0,0 6 0 15,-4-3 0-15,1 2 0 0,0 1 0 0,-4 6 0 16,7-6-11-16,-7 3 11 0,3-3-8 0,-3 3 8 15,-3-1 0-15,0-2 0 0,-1 6 0 0,-3-6 0 16,0 6 0-16,0-7 16 0,-3 4-3 0,-1 3 0 16,0 0-5-16,1-6 0 0,-4 5-8 0,3-2 12 15,-3 0 10-15,-7-3 2 0,7 0 0 0,0 3 0 16,0-3 7-16,-4-1 1 0,1 1 1 0,-1 6 0 16,1-12-12-16,-4 3-2 0,3 0-1 0,-3 0 0 15,3-3-18-15,-6 0 0 0,3 0 8 0,-1 3-8 16,1-3-23-16,4 3-8 0,-4 3-1 0,3-6-1 15,0 3 53-15,1-3 12 0,-1 3 1 0,1-3 1 16,-1 0-54-16,4 0-12 0,0 0-1 0,7 0-1 16,-7 0-24-16,7 0-5 0,0 0-1 0</inkml:trace>
  <inkml:trace contextRef="#ctx0" brushRef="#br0" timeOffset="155990.022">3097 8363 1036 0,'0'0'23'0,"-3"0"5"0,-4 12 0 0,0-6 1 0,0 0-29 16,0-6 0-16,-4-3 0 0,4 3 0 0,0-3 57 0,-4 0 6 0,-3 0 1 0,0 3 0 15,0 0 0-15,3 0 0 0,1 0 0 0,-1 0 0 16,-3-12-52-16,4 6-12 0,3 0 0 0,-4-5 0 16,4 8 54-16,0 3 8 0,0 3 2 0,0 8 0 15,-4-5-64-15,8 12-24 0,-4-9 0 0,0 2 1 16,3 1 23-16,4 0 0 0,0-6 8 0,0 0-8 15,0 0 12-15,0 5-2 0,4-2-1 0,-4 3 0 16,7-6 5-16,-4 0 1 0,8 0 0 0,-1-1 0 16,1 1-3-16,3-3 0 0,-3 0 0 0,3 3 0 15,3-3-24-15,-3 0-4 0,0 3-2 0,4 3 0 16,0-9 41-16,-8 0 8 0,4 0 1 0,-6-6 1 16,2 3-21-16,1-3-12 0,-1-6 12 0,-3 6-12 0,4 0 10 15,-4 1-10-15,-7 5 8 0,4-6-8 0,-1 0 8 16,1-12-8-16,-1 3 0 0,-3 4 8 0,4-1-8 15,-4-6 0-15,-4 7 0 0,1 2 8 16,-1 3 7-16,1-6 1 0,-5 12 0 0,1-6 0 16,0 0-29-16,-3 6-6 0,3 0-1 0,-4-6 0 0,1 6 20 0,2 0 0 15,-2 0 0-15,-4 0 0 0,0 0 17 16,0 0 1-16,-1-5 0 0,1 5 0 0,4 5-18 0,-4 1 0 0,7 0 0 16,0 12 0-16,3-12-13 0,-3 6-7 0,3 2 0 15,1 4-1 1,-1-6-18-16,4-7-3 0,0 1-1 0,4 3 0 0,-1 3 1 15,1-6 0-15,3 0 0 0</inkml:trace>
  <inkml:trace contextRef="#ctx0" brushRef="#br0" timeOffset="156416.886">3362 8398 1206 0,'0'0'26'0,"0"0"6"0,4 9 0 0,-4-3 3 0,0-6-35 16,3 6 0-16,1 6 0 0,-1-6 0 0,1-1 57 0,-4 4 5 16,7 3 1-16,-7-6 0 0,0-6-36 0,0 0-7 15,0 0-2-15,0 0 0 0,0 0 26 0,0 0 4 16,0 0 2-16,0 0 0 0,0 0 6 0,0 0 0 0,-7-6 1 0,7-6 0 15,-4 3-33-15,1 4-8 0,-1-7 0 0,1 0-1 16,3-3-15-16,0 7 0 0,0 2 0 0,0-3 0 16,-4-3 0-16,8 6-8 0,-4-6 8 0,3 1 0 15,1 2-12-15,-1-3 4 0,8 6 8 0,-8 0-13 16,4 6 1-16,0-6 0 0,4 6 0 0,-4 6 0 16,4 0-18-1,-1 3-3-15,1 3-1 0,3 0 0 0,-4 5 26 0,4-5 8 0,-3 0 0 16,3 2 0-16,-3 4 0 15,-4 6 0-15,-4-10 0 0,1 10 0 0,-1-12 0 0,-3-1 0 0,4 4 0 0,-1 3 0 16,1-7 0-16,0 7 0 0,3-3 0 0,0 2 0 16,-4 1 0-16,1-6 0 0,-1-6 0 0,1 0 0 15,-4-6 0-15,0 0 0 0,0 0 0 0</inkml:trace>
  <inkml:trace contextRef="#ctx0" brushRef="#br0" timeOffset="156861.799">3715 7896 1048 0,'0'0'29'0,"0"0"8"0,0 0-29 15,-4 11-8-15,4-5 0 0,-3 0 0 16,-1 0 76-16,1 0 15 0,3 0 2 0,0 6 1 0,-4-1-9 0,4 4-1 0,-3 9-1 0,3-10 0 16,0 4-19-16,0-12-4 0,0 6-1 0,3 5 0 15,1-2-11-15,-1 14-1 0,4 1-1 0,-3-10 0 16,-1-2-16-16,1-6-3 0,3-4-1 0,-4 10 0 15,4 12-10-15,-3-10-1 0,3-2-1 0,0 5 0 16,7 1-14-16,-7 8 11 0,-3-2-11 0,3 8 10 16,-4-15-10-16,1 10 0 0,-4-7 0 0,0 3 0 15,3-2 0-15,1 2 0 0,-1-5 0 0,-3-4 0 16,-3 4 9-16,6-6 0 0,-3 2 0 0,-3-8 0 16,3 0-9-16,0-1-12 0,-4-2 2 0,4-3 1 15,0-3-16 1,-3-3-3-16,3-6-1 0,0-6 0 0,-4 1-115 0,1-1-24 0,-1-15-4 15</inkml:trace>
  <inkml:trace contextRef="#ctx0" brushRef="#br0" timeOffset="157176.29">3609 8254 1220 0,'0'0'34'0,"0"0"9"0,0 0-35 0,0 0-8 0,0 0 0 0,0 0 0 16,0 0 73-16,-7 3 13 0,3 0 2 0,4-3 1 16,0 0-33-16,0 0-6 0,0 0-2 0,0 0 0 15,0 0-29-15,0 0-7 0,-3 6 0 0,3-6-1 16,0 0-11-16,0 12 10 0,3 0-10 0,1-7 10 16,-1 7 1-16,4-6 0 15,1-3 0-15,-1 6 0 16,7-6 1-16,-4 3 0 0,4 0 0 0,-7-1 0 15,8 1-12-15,2 0 0 0,-6 0 0 0,3 0 0 0,0 0 0 0,0-6 0 16,4 0 0-16,-8 3 0 0,1 0-16 0,3-3-6 0,0 3-1 0,-7-3 0 16,4-9 33-16,-4-3 6 0,0-6 2 0,3 4 0 15,1 5-126 1,-4 0-24-16,7-3-6 0,-7 12-1 0</inkml:trace>
  <inkml:trace contextRef="#ctx0" brushRef="#br0" timeOffset="157889.173">4928 7937 358 0,'0'0'10'0,"0"0"2"16,0 0-12-16,0 0 0 0,0 0 0 0,0 0 0 15,0 0 105-15,0 0 19 0,0 0 3 0,0 0 1 16,0 0-60-16,0 0-12 0,0 0-3 0,0 6 0 15,0 3 7-15,0 2 2 0,0 1 0 0,0 12 0 16,4-7-39-16,-4 10-8 0,3-4-2 0,1 10 0 16,-4-4 39-16,3-3 7 0,-3 4 1 0,0-1 1 15,4-2-15-15,-1-1-3 0,-3 3-1 0,4-8 0 16,0 3-14-16,-4-1-2 0,3-5-1 0,-3 2 0 16,4 4 31-16,-4-4 7 0,3 4 1 0,1-6 0 15,-4-4-52-15,3 4-12 0,-3 0 0 0,4-7 0 0,-1 10 20 0,1-3 0 0,-1 5 1 16,-3-5 0-16,4-1-21 0,-1 4 0 0,-3-3 0 0,0-10 0 31,0 7-30-31,-3-6-4 0,-1-3-1 0,1-6-545 0,-1 0-108 0</inkml:trace>
  <inkml:trace contextRef="#ctx0" brushRef="#br0" timeOffset="158212.684">4759 8278 1054 0,'0'0'23'0,"-4"-3"5"0,4-6 0 0,0 3 3 16,-3 0-31-16,6 3 0 0,-3-8 0 0,0-1 0 15,4 0 104-15,-8 3 14 0,4 0 3 0,0 4 1 16,0 5-46-16,0 0-8 0,0 0-3 0,0 0 0 15,0 0-19-15,15 3-4 0,-5-1-1 0,-3 4 0 16,4-3-30-16,-1 6-11 0,4 3 0 0,1 0 9 16,2-1-9-16,1-5 0 0,7-3 9 0,-4 6-9 15,-7 0 0-15,7 3 0 0,-3-7 0 0,-1 1 8 0,-3-6-8 16,8 6 0-16,-8-12 0 0,-4 6 0 0,4-6 0 0,-3 1 0 16,3-1 0-16,0-9 0 15,-3 9-42-15,3-3-3 0,4 1-1 0</inkml:trace>
  <inkml:trace contextRef="#ctx0" brushRef="#br0" timeOffset="158680.323">5249 8307 1094 0,'-14'0'23'0,"0"6"5"0,4-6-28 0,-5 0 0 0,5 0 0 0,-1 0 0 15,1 0 56-15,3 0 7 0,-4 0 1 0,-3-6 0 16,3 6-52-16,4 6-12 0,7-6 0 0,-7 3 0 16,0 6 0-16,4 0 0 0,-1 2 0 0,1 1 0 15,-1 0 0-15,4 0 0 0,-3-3 0 0,3 2 0 16,0 7 54-16,3-6 8 0,1-1 2 0,-1 4 0 16,4 3-52-16,-3-1-12 0,3-8 0 0,0 9 0 15,3-6 54-15,-3-1 8 0,8-5 2 0,-5 6 0 16,-3-3 0-16,4-3 0 0,3 0 0 0,-4-3 0 15,1 5-52-15,-4-8-12 0,4 0 0 0,-1 6 0 0,1-6 54 0,-1 0 8 16,1-6 2-16,0 1 0 0,-4-1-52 0,0-3-12 16,0-3 0-16,-4 0 0 0,1-5 0 0,-1 2 0 15,-3-3 0-15,0 7 0 0,0-7 0 0,-3 0 0 16,-1 7 0-16,1 2 0 0,3-9 0 0,-4 3 0 0,1 4 0 0,-4-1 0 16,7 0 0-16,-7 6 0 0,0-6 0 15,-1 4 0-15,-2 2 0 0,-1 0 0 16,4 3 0-16,-3-6 0 15,-1 3-48-15,-3-6-13 0,0 7-3 0,0 5 0 16,3-6 12-16,1 0 3 0,-1 12 0 0,-3-6 0 0,7 6 27 0,-4 5 6 0,4 1 0 0,0 0 1 31,0 0-39-31,4 2-8 0,3-2-2 0,0 3 0 0,3 0 0 0,1-1 0 16,3-2 0-16</inkml:trace>
  <inkml:trace contextRef="#ctx0" brushRef="#br0" timeOffset="159430.641">5521 8345 1332 0,'0'0'37'0,"0"0"10"0,-11 0-38 0,11 0-9 15,0 0 0-15,-3 0 0 0,-4 6 89 0,7-6 16 16,-4 6 3-16,1 0 1 0,-1 6-25 0,4-9-4 16,0 3-2-16,-3 0 0 0,3-6-62 0,0 8-16 15,0 1 0-15,3 3 0 0,-3 0 43 0,4-1 5 16,-4-2 2-16,0 3 0 0,0 0-30 0,3-6-5 0,-3 0-2 0,0-6 0 16,0 0-13-16,0 0 0 0,0 0 0 0,0 0 0 15,0 0 24-15,0 0-2 0,0 0 0 0,0 0 0 16,4-6-12-16,-1 6-2 0,8-6-8 0,-1-6 12 15,-6 0-12-15,0 3 0 0,-1 4 0 0,1-1 0 16,-1 0-18 0,1 0-10-16,3 0-1 0,-4 0-1 0,1-3 30 0,-1 6 0 0,1 1 0 0,-4 2 0 15,7 0 0-15,0-3 0 0,0 3 0 0,-3 0 0 16,-4 0 0-16,7 3 0 0,0-1 0 0,-4 1 0 16,-3-3 0-16,0 0 0 0,7 3 0 0,0 3 0 15,-7-6 0-15,4 12 0 0,-1-6 0 0,1 0 0 16,-1 3 0-16,-3-1 0 0,7-2 0 0,-3 3 0 15,-4-3 0-15,0 0 0 0,0 6 0 0,4-7 0 16,-4-5 0-16,0 0 0 0,0 0 0 0,0 0 0 16,0 0 0-16,0 0 0 0,0 0 0 0,0 0 0 0,0 0 0 0,0 0 0 15,0 0 0-15,0 0 0 0,0 0 0 0,0 0 0 16,0 0 0-16,0 0 0 0,0 0 0 0,0 0 0 16,3-5 0-16,-3 5 0 0,4 0 0 0,-4 0 0 15,0 0 0-15,0 0 0 0,3-6 0 0,-3 6 0 16,0 0 0-16,0 0 0 0,4-6 0 0,-1 6 0 15,-3 0 0-15,0 0 0 0,0 0 0 0,0 0 0 16,4-6 0-16,-4 6 0 0,0 0 0 0,0 0 0 16,3 0 0-16,4-12 0 0,-3 6 0 0,-1 3 0 15,-3 3 0-15,0 0 0 0,7 3 0 0,0 0 0 16,0 0 0-16,1 9 0 0,-1-12 0 0,0 6 0 16,0-6 0-16,0 6 0 0,0 0 0 0,0-1 0 15,3 1 0-15,-3 0 0 0,1 3 0 0,-5 0 0 16,4 0 0-16,0-3 0 15,0-1-57-15,0 1-6 0,-3 6-1 0,3-12 0 0,0 6 52 0,-4 0 12 0,-3-6 0 0,8 3 0 16,-5-3 0-16,-3 0 0 0,7 0 0 0,0-3 0 16,0-3 0-16,4 0 0 0,-4-6 0 0,7 1 0 15,-3-10-105 1,-4 3-19-16,0 1-3 0,3 5-615 0</inkml:trace>
  <inkml:trace contextRef="#ctx0" brushRef="#br0" timeOffset="160056.674">6001 7913 1728 0,'0'0'38'0,"0"0"8"0,0 0 2 0,0 0 0 0,0 6-39 0,0 0-9 15,0 6 0-15,0-6 0 0,3 5 53 0,-3 4 9 16,0-3 2-16,4 6 0 0,-4-1-4 0,3 4-1 16,8 8 0-16,-8-2 0 0,1 2-43 0,-1-5-16 15,1 2 11-15,0-2-11 0,-1-4 36 0,1 4 2 16,3-1 0-16,0 4 0 0,-4-4-10 0,1 1-1 16,-1-4-1-16,1 4 0 0,-1-4-15 0,1 4-3 0,-1-12-8 0,1 5 12 15,-4-2-12-15,3-3-8 16,1-1 8-16,-4-2-13 0,4 0 61 0,-4-9 13 15,0 0 3-15,0 0 0 0,0 0-52 0,0 0-12 0,0 0 0 16,0 0 0-16,0 0 0 0,0 0 9 0,3-6-9 0,1 3 8 16,-1 0-8-16,1-3 0 0,3-5 0 0,-4 5-11 15,-3-12 11-15,4 9 0 0,-1-2 0 0,-3-1 0 16,0 0 0-16,0-3 0 0,4 1 0 16,-1 5 0-16,-3-9 0 0,0 6 0 0,4 4 0 0,-4-1 0 15,7-3 0-15,-7 3 0 0,3 3-9 0,-3 6 9 16,4-6 0-16,-4 6-9 0,4 0 9 0,-4 0 0 15,0 0-13-15,3 0 4 0,4 6 1 0,0 0 0 16,0 0 17-16,0-3 4 0,4 9 1 0,-1 0 0 16,1-1-28-16,-4 1-6 0,4 3 0 0,-4-3-1 0,3 5 33 15,-3-5 8-15,0 6 0 0,0-4 1 0,0 4-21 16,1 0 0-16,-5-4 0 0,4 7 0 0,-7-1 0 0,4-2 0 16,-8 0 0-16,4-4 0 0,-3 4 0 0,3-6 0 15,-4-3 0-15,-3-1 0 0,3 7 0 16,-3-9 0-16,0-6 0 0,-3 0 0 0,-1 0 0 0,1 0 0 15,3-6 0-15,-4-3 0 0,0 1 15 0,-3-1-2 16,4 3 0-16,-1-6 0 0,1-6-30 0,3 7-7 16,-1-1 0-16,-2 3-1 15,3-3-34-15,3 1-6 0,1-1-2 0,3 0 0 16,-4 0-144-16,4 3-29 0,0 4-5 0</inkml:trace>
  <inkml:trace contextRef="#ctx0" brushRef="#br0" timeOffset="160632.553">6445 8407 1900 0,'0'0'42'0,"0"0"9"0,0 0 1 0,0 0 1 0,0 0-42 0,-3 6-11 0,3-6 0 0,3 6 0 16,-3-6 52-16,4 12 9 0,-4-12 2 0,3 6 0 16,8-3-37-16,-4-1-7 0,0 4-2 0,0-6 0 15,4 3 16-15,-4-3 3 0,3 0 1 0,1 0 0 16,-4 0-8-16,0 0-1 0,0 0-1 0,0 0 0 16,0 0-27-16,0 3 0 0,0-3 0 0,-7 0 0 15,7-3-8-15,-7 3-8 0,11 0 0 0,-11 0-1 16,3 0 17-16,-3 0 8 0,0 0-8 0,7-3 12 15,-3-3-1-15,-4 1-1 0,4-1 0 0,-4 0 0 16,0 0-10-16,-4-6 0 0,4 3 0 0,-4 1 0 16,1 2-49-16,-1-3-12 0,4 3-3 0,-7 0 0 15,4 0 52-15,-1 0 12 0,1 0 0 0,-4 1 0 16,3 2-54-16,-3 0-8 0,4 0-2 0,-4 3 0 16,-1 3 52-16,5 3 12 0,-1-1 0 0,1 1 0 0,-4 0 0 15,-4 0 0-15,8 6 0 0,-8-9 0 0,8 6 0 16,-4-1 0-16,0 4 0 0,-1 6 0 0,1-6 0 0,4-4 0 15,-4 10 0-15,0 0 0 0,3-7 35 0,1 1 9 16,-1 6 3-16,1-3 0 0,-1-4-17 16,4 4-3-16,-3 0-1 0,3-1 0 0,0-8 2 0,0 6 0 0,0-12 0 15,0 0 0-15,3 12-1 16,4-6 0-16,0 0 0 0,0 2 0 0,4 4-27 16,-1-6 0-16,1-6 0 0,0 6 0 0,-1 0 0 0,8 0 0 0,-4-6 0 15,-3 6 0-15,3-6 0 0,0 0 0 0,0 2 0 0,0-2 0 31,0-2-46-31,-3 2-14 0,3 0-4 0,0-6 0 0,-7 0-141 16,7 0-29-16</inkml:trace>
  <inkml:trace contextRef="#ctx0" brushRef="#br0" timeOffset="160948.397">6600 8122 1676 0,'0'0'48'0,"0"0"9"16,0 0-45-16,0 0-12 0,0 0 0 0,0 0 0 15,0 0 106-15,0 0 19 0,0-6 4 0,0 0 1 0,0 0-64 16,0 1-13-16,4-1-2 0,0-6-1 0,-1 6-29 0,1 3-5 0,3-3-2 0,-4 0 0 16,4 0-14-16,4 1 0 15,-1-7 8-15,-3 12-8 16,1-6-27-16,2 6-8 0,1 6-1 0,-1-6-1 16,4 0-73-16,-3-6-14 0,0-3-4 0</inkml:trace>
  <inkml:trace contextRef="#ctx0" brushRef="#br0" timeOffset="161614.582">6823 8451 1425 0,'0'0'31'0,"0"0"6"0,0 0 2 0,0 0 2 0,0 0-33 16,0 0-8-16,0 0 0 0,0 12 0 0,0-12 69 0,0 0 12 0,0 6 3 0,0-6 0 15,0 0-28-15,0 6-4 0,0-6-2 0,3 6 0 16,-3-6-4-16,4 6-1 0,3 5 0 0,-4-5 0 16,1 6-10-16,3-9-3 0,0-3 0 0,0 0 0 15,0 3-15-15,0 6-3 0,7 2-1 0,-3-5 0 16,-11-6-13-16,0 0-16 0,3-6 3 16,1 1 1-16,3-1 12 15,0 0 0-15,0 3 0 0,4 0 0 0,-4 0 0 16,-7 3 0-16,10 0 0 0,-10 0 0 0,7-3-11 0,-7 3 1 0,0 0 0 0,0 0 0 31,4-9-35-31,-4 9-7 0,7-6-2 0,-7 0 0 0,0 1 43 0,0-1 11 0,0 6 0 0,-4-6 0 16,4 0 0-16,-3 0 0 0,-1-3 0 0,-3 6 0 15,0 0 49-15,4-3 12 0,-8 4 3 0,4-1 0 16,0 3-64-16,0 0-15 0,0 0-1 0,3 0-1 16,1-6 17-16,-8 6 0 0,8-6 0 0,-1 6 0 15,1 0 0-15,-4 0 0 0,0 0 0 0,3 6 0 16,-3 0 0-16,3 5 0 0,-3 10 0 0,4-3 0 15,-1-4 8-15,1 4 6 0,-1 0 1 0,1-7 0 16,3 1-15-16,-4-3 0 0,4-3 8 0,0 3-8 16,0-1 0-16,7 10 0 0,0-6 0 0,-3-3 0 15,-4-1 0-15,3 7 0 0,-3-9 0 0,0-6 0 0,4 6 0 0,3 0 0 16,0-6 0-16,0 12 0 0,-3-10 31 16,3 4 3-16,3 3 1 0,4-6 0 0,-14-3-35 0,7 6 0 15,8 0 0-15,-5-6-12 16,4 0-28-16,-3 6-4 0,3-6-2 0,-3-6 0 15,-1 6-121-15,1-6-24 0,-4 0-5 0</inkml:trace>
  <inkml:trace contextRef="#ctx0" brushRef="#br0" timeOffset="162296.811">7338 8375 1497 0,'0'0'32'16,"0"0"8"-16,0 0 0 0,0 0 4 0,0 0-36 0,0 0-8 0,0 0 0 0,0 0 0 0,0 0 104 0,-7 3 20 15,0-3 3-15,7 0 1 0,-7 3-14 0,0-3-2 16,7 0-1-16,-8 0 0 0,1 3-75 0,0-3-16 15,0 3-2-15,7 0-1 16,-10 2-17-16,3-2 0 0,3 6 0 0,-3-9 0 16,4 6 12-16,-4 0 0 0,7-6-1 0,-4 0 0 15,4 0-11-15,-7 6 0 0,0-6 0 0,3 6 8 16,1 0-8-16,-4-1 0 0,3 7-12 0,1 3 12 16,-1-9-13-16,4 0 5 0,0-6 8 0,0 0-13 15,-3 6 13-15,-1-1 0 0,-3 1 0 0,7-3 0 16,-3 9 0-16,3-3 0 0,-4 0 0 0,4 2 0 15,0-5 0-15,0 6 0 0,0-6 0 0,0-6 0 16,0 0 0-16,0 0 0 0,0 0 0 0,0 6 0 16,0-6 48-16,0 0 13 0,0 0 3 0,4 9 0 0,-4-9-64 15,0 0 0-15,0 0-16 0,7 3 3 0,-7-3 13 0,7 0 16 16,0 0-3-16,3-3-1 0,-3 3-12 0,-7 0 0 16,7-3 0-16,0 0 0 15,1 3 0-15,-1 0 0 0,0 3 0 0,-7-3 0 16,7 0 0-16,-7 0 0 0,0 0 0 0,7 3 0 0,-7-3 0 0,10 3 0 0,-3 5 0 15,-7-8 0-15,11 0 0 0,-11 0 0 0,7 0 0 0,-7 0 0 16,0 0 0-16,0 0 0 0,0 0 0 0,0 0 0 16,0 0 0-16,0 0 0 0,0 0 0 0,7 0 0 15,-3 6 0-15,3 0 0 0,-4 0 0 0,1 6 0 16,-1-9 0-16,1 3 0 0,-4 0 0 0,0 2 0 16,3 1 0-16,1 3 0 0,-1-6 0 0,-3 0 0 0,0 2 0 15,0-2 0-15,-3 6 0 0,-1-6 0 0,1 0 0 16,-1 6 0-16,-3-6 0 0,4-1 0 15,3 4 0-15,-4 0 0 0,1-3 0 0,-4 0 0 0,-1 3 0 0,1-3 0 16,0-6 0-16,0 0 0 16,4 0-100-16,-8 0-22 0,4-6-5 15,0 6-1-15,0-9-51 0,0 6-10 0,-4-9-3 0,1 6 0 16</inkml:trace>
  <inkml:trace contextRef="#ctx0" brushRef="#br0" timeOffset="163813.378">7662 8616 608 0,'-3'6'25'0,"-1"0"-25"15,4 3 56-15,-3-1 7 0,-4 7 1 0,3-3 0 16,1-6-11-16,-1 5-1 0,1 4-1 0,-1-3 0 15,1-6 21-15,-1 6 4 0,0-7 0 0,4-5 1 16,0 0-6-16,0 0-2 0,0 0 0 0,0 0 0 16,0 0-8-16,0 0-1 0,-3 9-1 0,3-9 0 15,0 0-47-15,0 0-12 0,-4-9 0 0,4 4 0 16,0-1 0-16,0 6 0 0,0 0 0 0</inkml:trace>
  <inkml:trace contextRef="#ctx0" brushRef="#br0" timeOffset="202083.345">8767 7975 718 0,'0'0'30'16,"0"0"-30"-1,0 0 85-15,0 0 11 0,0 0 3 0,0 0 0 0,0 0-23 16,0 0-4-16,0 0 0 0,0 0-1 0,0 0-15 0,0 0-2 0,0 0-1 15,-4 6 0-15,4 0-20 0,-4 6-4 0,1-4-1 16,3 1 0-16,0 0 4 0,-4 3 1 16,4 5 0-16,0-5 0 15,0 0-15-15,-3 9-3 0,3-4-1 0,0 4 0 16,0-4-4-16,0 1-1 0,0 6 0 0,0-4 0 16,0 4 6-16,0-10 1 0,0 1 0 0,0 6 0 0,0-10 6 0,0 1 2 15,0 3 0-15,0-6 0 0,-4-1 6 0,4 4 2 0,0-12 0 0,-3 6 0 16,3 6-2-16,0-12 0 0,-4 3 0 0,4 3 0 15,-3 0-17-15,3-6-3 0,0 8-1 0,0 1 0 16,0 3-9-16,0 0 0 0,0-6 0 0,0 2 0 16,0 1-16-16,0 6-4 0,0-3-2 0,0-6 0 15,0 5-15-15,0-5-3 0,3 6-1 0,-3-3 0 16,0-3-70-16,0 5-13 0,4-5-4 0,-4 6 0 16,0-12 0-16,0 0 0 0,0 0 0 0</inkml:trace>
  <inkml:trace contextRef="#ctx0" brushRef="#br0" timeOffset="202561.029">8449 7875 874 0,'0'0'18'0,"0"0"4"0,0 0-22 0,0 0 0 0,0 0 0 0,0 0 0 15,0 0 68-15,0 0 10 0,0 0 2 0,0 0 0 16,0 0-4-16,0 0-1 0,7 0 0 0,0 3 0 16,0 0-7-16,4-3-2 0,-1 3 0 0,1-3 0 15,0 3-22-15,-1 0-5 0,1 0-1 0,-1-3 0 16,-3 9-10-16,4-4-3 0,-1 1 0 0,-2 0 0 16,6-6 3-16,0 0 1 0,0 0 0 0,0-6 0 15,0 0-29-15,4-5 8 0,-1-1-8 0,-2 3 0 16,2 3 26-16,-3-6 2 0,4 7 1 0,7-1 0 0,-8-3-29 0,1 6 0 15,-1 0 0-15,1 3 0 0,0 3 0 0,-1 3 0 16,1 0-13-16,-4 5 4 16,4 7-24-16,-8-6-5 0,5 3-1 0,-1-4 0 15,-4 1-5-15,1 0-2 0,-1 0 0 0,-3-1 0 16,0 4-168-16,1-3-34 0,2 5-6 0,-3-5-2 0</inkml:trace>
  <inkml:trace contextRef="#ctx0" brushRef="#br0" timeOffset="203029.409">8668 8604 1130 0,'0'0'32'0,"0"0"8"0,0 0-32 0,0 0-8 0,0 0 0 0,0 0 0 0,0 0 109 16,0 0 21-16,0 0 4 0,0 0 1 0,0 0-24 0,0 0-5 15,0 0-1-15,0 0 0 0,0 0-52 0,0 6-10 16,3 0-3-16,-3-6 0 0,0 0-25 0,4 6-6 16,-4-6-1-16,3 6 0 0,1 3-8 0,3-1 0 15,-4 1 0-15,5-3 0 0,2 0 0 0,1-6 12 16,3 6-12-16,-4 0 12 0,4 0-12 0,-3-4 0 16,0 4 0-16,-1 0 0 0,4 0 11 0,0-3 0 15,-3 6 0-15,0-3 0 0,3 0-11 0,0 0 0 16,0-1-10-16,0-5 10 0,0 0 0 0,0 6 13 15,-3-6-1-15,3 3 0 0,-3-3-4 0,3-3-8 16,-4 3 11-16,-3-6-11 16,4 6-18-16,-1-5-10 0,1-1-3 0,-4-6-613 0,4 6-122 15</inkml:trace>
  <inkml:trace contextRef="#ctx0" brushRef="#br0" timeOffset="203466.856">9183 7925 1062 0,'0'0'23'15,"0"0"5"-15,0 0 0 0,0 0 3 0,0 0-31 0,0 0 0 0,-4 6 0 0,1 0 0 0,-1 0 103 0,4 5 14 16,-3-2 3-16,3 3 1 0,3 0-47 0,-3 5-10 16,4 1-1-16,-4 9-1 15,3-10 1-15,1 10 0 0,-1-10 0 0,-3 4 0 16,4 8-48-16,-1 4-15 0,1 2 8 0,-1-3-8 15,1 3 40-15,0-2 4 0,-1-4 0 0,1 1 1 0,-1-4-35 16,-3-2-10-16,4 2 0 0,-4-8 0 0,0-1 12 16,-4 1-3-16,4-3 0 0,0 2 0 0,0-5 0 0,0 0 0 0,4 0 0 15,-1 2 0-15,1-2-9 0,-4-6-12 16,0-6 2-16,0 0 1 0,0 0-6 0,0 0-1 16,0 0 0-16,0 0 0 15,0 0-120-15,0 0-25 0,0 0-5 0,0 0-600 0</inkml:trace>
  <inkml:trace contextRef="#ctx0" brushRef="#br0" timeOffset="204451.988">10096 8357 1074 0,'0'0'30'0,"0"0"8"0,0 0-30 0,0 0-8 0,0 0 0 0,0 0 0 15,0 0 52-15,0 0 10 0,0 0 2 0,0 0 0 16,0 0 37-16,0 0 8 0,0 0 2 0,0 0 0 16,0 0-44-16,0 0-9 0,0 0-2 0,0 0 0 15,0 0-24-15,8 6-6 0,-5 9-1 0,4-3 0 16,-3 5-25-16,3 1 0 0,3-6 0 0,-3 8 0 15,0 4 43-15,0-1 3 0,1 10 1 0,-5-4 0 16,-3 3-24-16,4-2-5 0,-1 2-1 0,1 0 0 0,-4 4-17 16,3-7 0-16,-3-2 0 0,0-4 0 0,-3-2 55 0,3 2 7 15,0-11 2-15,-4 3 0 0,4-1-52 0,-3 1-12 16,-4-9 0-16,3 6 0 0,4-7 0 0,0-5 0 16,0 0 0-16,0 0 0 0,0 0 0 0,0 0 0 15,0 0 0-15,0 0 0 0,-7-5 37 0,0 5 5 16,0 0 1-16,0-6 0 0,3 0-35 0,1 0-8 15,-1 0 0-15,1-3 0 0,-1-2 0 0,4-1 0 16,-3 0 0-16,3 0-11 0,0-8 29 0,-4 2 6 16,4 0 0-16,0-2 1 15,-3 2-41-15,3 1-9 0,0-7-2 0,0 0 0 0,0 4 27 0,0-7-8 16,0 4 8-16,0-1 0 0,0 1 0 0,0-4 0 0,0 7 0 16,-4-4-8-16,4 7 8 0,0-7 0 15,0 4 0-15,-4 8-8 16,4-12-20-16,4 7-3 0,-4-4-1 0,4 9 0 0,-1-8 48 15,1 2 8-15,-1 0 3 0,4-2 0 16,0 2-43-16,0 7-9 0,4-7-2 0,-4 3 0 0,4 6 27 0,-1 1 0 0,4 2 0 16,-3 0 0-16,-1 0 0 0,5 6 0 0,-1 6 0 0,-4 0 0 15,4 0 0-15,0 2 0 0,-3 4 0 0,0 6 0 16,-1-1-8-16,1-2 8 0,-4 9-8 16,-4-7 8-16,4-2-8 0,-7 3 8 0,4-1-8 15,-8 1 8-15,4-3 0 0,-7 2 8 0,0 1 0 0,0-3 0 16,4 2-8-16,-4 1 0 0,0-6-11 0,0 2 11 15,-4-2 0-15,0-3 0 0,4 0 0 0,-3-9 10 16,-1 6-10-16,4-6 0 0,-3 0 0 0,-1-6 0 16,0 6 0-16,1-9 0 0,3 3 0 0,-4-6 0 15,4 6 0-15,-4-5 0 0,1 5 0 0,3-6 0 16,-4 6-63-16,4-6-14 0,0 3-3 0,0 4-1 16,0-1-111-16,0 0-23 0</inkml:trace>
  <inkml:trace contextRef="#ctx0" brushRef="#br0" timeOffset="204864.558">10485 7943 1321 0,'0'0'28'0,"0"0"7"0,0 0 1 0,0 11 2 0,0-2-30 0,0 3-8 0,0-6 0 0,0 6 0 16,0-1 92-16,0-2 16 0,0 9 4 0,3-6 1 15,-3 5-39-15,0 4-8 0,4 8-2 0,-4-8 0 16,3 2 0-16,-3-5 0 0,4-12 0 0,-1 6 0 15,-3-1-51-15,4 10-13 0,-4-3 0 0,3 8 0 16,1 3 0-16,-4 1 0 0,3-4 0 0,-3 1 0 0,0 2 0 16,-3-5 0-16,3-4 0 0,0 10 0 15,-4-13 0-15,4 4 0 0,-3-3 0 0,3-1 0 16,-4-2 0-16,1-3 0 0,3-1 0 0,0-5 0 0,-4 0 0 16,4-6 0-16,0 0 0 0,0 0 0 0,0 0 0 0,0 0 0 15,0 0 0-15,0 0 0 0,0-6 0 0,-3 0 0 16,3-2 0-16,0-4-646 15,0 0-132-15</inkml:trace>
  <inkml:trace contextRef="#ctx0" brushRef="#br0" timeOffset="205399.817">10661 8316 1731 0,'0'0'38'0,"0"0"8"0,-4-9 2 0,1 3 0 0,3 0-38 0,0 6-10 0,0 0 0 0,0 0 0 16,0 0 52-16,-4 6 9 0,1 9 2 0,3 0 0 15,0-15-19-15,0 0-4 0,3 6-1 0,1 2 0 16,-1-2-15-16,1 0-4 0,7 6 0 0,-4-6 0 16,-4 3-12-16,8-3-8 15,-1 2 10-15,1 1-10 0,-1-9 0 0,-2 6 0 0,2 0 0 0,1-6 0 16,-1-6 0-16,1 0 0 0,-1 0 0 0,5 0 0 15,-8 1 36-15,3-4 2 0,1 3 0 0,-1-12 0 16,4 6-26-16,-7 1-12 0,1-1 10 0,-5-3-10 16,1 3 0-16,-1 1 8 0,1-7-8 0,-4 6 0 15,0 4 0-15,0-4-16 0,0 0 3 0,-4 6 1 16,4 6-7-16,-3-3-1 0,-1-3 0 0,-3 0 0 0,0 1 6 16,-4-1 1-16,4 0 0 0,0 6 0 0,0 0 0 15,0 0 0-15,7 0 0 0,-7 6 0 0,-3 2 13 0,-1-2-9 16,7 3 9-16,-3 6-8 0,4-3 8 0,-1-1 0 15,1 1 0-15,-4 3 8 0,3 2 0 0,1 1 0 16,-1-3 0-16,1 2 0 0,3 1-8 0,-4 0 12 16,4-4-4-16,0 10 0 0,4-6-8 0,-4-4 0 15,3 4 0-15,-3 0 0 0,0-1 0 0,4 1 0 16,-1-3 0-16,-3-4 0 0,4 7 0 0,-4-6 0 16,3 2 0-16,1-8 0 0,3 6 33 0,-4 0 6 15,4-6 1-15,-3 0 0 0,7-1-29 0,-4 1-11 16,0 3 8-16,3-9-8 0,-3 6 8 0,4-6-8 0,-1 0 0 15,1 0 8-15,0 0-22 0,-4 0-5 16,3-6-1-16,-3 6 0 16,7-12-108-16,-3 4-21 0,-4-4-5 0</inkml:trace>
  <inkml:trace contextRef="#ctx0" brushRef="#br0" timeOffset="205826.517">11049 8325 1108 0,'0'0'24'0,"0"0"6"0,0 0 1 0,0 0 0 0,0 6-31 0,0 3 0 0,0-4 0 0,0 7 0 0,0-6 92 0,0 6 12 15,0-6 2-15,-4 3 1 0,4-1-34 0,-3 1-6 16,6 3-2-16,-3 0 0 0,-3-1-1 0,3 1 0 15,0 9 0-15,0-9 0 0,0-1 0 0,0 7 0 16,0-3 0-16,0 2 0 0,3-2-23 0,-3-3-5 16,4 5 0-16,-4-5-1 0,7 6-8 0,-3-9-2 15,-1 2 0-15,1 7 0 0,-1-12-17 0,4 6-8 16,0-6 8-16,0 2-8 0,0 1 28 0,0-3 0 16,0-3 0-16,1 3 0 15,2-6-45-15,-3 0-9 0,4 0-2 0,-1-6 0 16,-3 0 74-16,0 0 14 0,1-6 4 0,-1 4 0 0,0-4-52 0,0-9-12 15,3 7 0-15,-3-1 0 0,4-9-16 0,-4 7-5 0,0 2-2 16,0-8 0-16,0 2 23 0,-3 3 0 0,3 1-9 0,-4 5 9 31,-3-3-35-31,0 3-3 0,0 1-1 0,-3-1 0 16,3 0-20-16,-4-5-4 0,1 5-1 0,-4-3 0 16,3 3-102-16,-3 1-21 0,4 2-4 0,-5-6-1 0</inkml:trace>
  <inkml:trace contextRef="#ctx0" brushRef="#br0" timeOffset="206787.763">11352 8375 957 0,'0'0'40'15,"0"0"-32"1,0 0 76-16,0 0 16 0,0 0 2 0,0 0 1 16,0 0-4-16,0 6-1 0,0 0 0 0,0 0 0 15,0-6-6-15,0 0 0 0,0 0-1 0,0 0 0 16,0 0-55-16,0 0-10 0,0 0-2 0,0 0-1 16,4 8-3-16,3 4-1 0,-4 6 0 0,1-7 0 15,0 1-9-15,-1 3-2 0,4-3 0 0,-3-1 0 16,-4-5 1-16,3 6 0 0,-3 0 0 0,4-3 0 0,-1-3 4 0,1 5 1 0,-1-11 0 0,1 12 0 31,-1-6-14-31,1 0-12 0,3 0 3 0,-4 3 0 0,1-4 34 16,3 13 7-16,-3-12 2 0,3 3 0 0,0 0-15 15,0-1-3-15,3-5-1 0,-3 6 0 0,0-3 1 0,1 0 0 16,-8-6 0-16,7 6 0 0,-7-6 0 16,0 0 0-16,0 0 0 0,0 0 0 0,0 0-4 0,0 0-1 15,0 0 0-15,0 0 0 0,7 0 0 0,-7 0 0 0,0 0 0 0,0 0 0 16,7-6 11-16,0 0 2 0,0-9 1 0,-4 7 0 15,1-1-25-15,-1-3 0 0,1-6 0 0,-1 4 0 16,1-1 0-16,-1 0 0 0,1-2 0 0,0-4 0 16,-1 3 0-16,1 1 0 0,-1-1 0 0,4 0 0 15,-3 4 0-15,-1 2 0 0,4-9 0 0,-3 7 0 16,3 5 0-16,0-3 0 0,0 0 0 0,-4 1 0 16,1-1 0-16,0 0 0 0,-1 3 0 0,1-3 0 15,-4 7 0-15,3-1 0 0,1-3 0 0,-4 0 0 16,-4 3-46-16,4 0-14 0,4 3-4 0,-4-2 0 15,0-7 4-15,0 0 0 0,3 6 0 0,-3-3 0 16,4 0-21-16,-4 1-4 0,0-4-1 16,0 0 0-16,3 6-70 0,-3 6-15 0</inkml:trace>
  <inkml:trace contextRef="#ctx0" brushRef="#br0" timeOffset="207395.363">11878 8378 1147 0,'-7'6'24'0,"3"0"5"0,4-6-29 0,-7 5 0 0,4 1 0 0,3-6 0 16,-7 6 83-16,3 0 10 0,4-6 3 0,-7 6 0 15,7-6-12-15,-10 0-1 0,3 0-1 0,0 0 0 16,-1 0-14-16,-2 0-4 0,3 0 0 0,0 6 0 16,-4-6 0-16,4 6-1 0,0-6 0 0,0 6 0 15,-4-3-36-15,1-1-7 0,-1 1-2 0,1 3 0 16,3 0-28-16,-4 6-6 0,0 0 0 0,1-6-1 16,3 5 17-16,0 4 0 0,-4-6 0 0,4 6 0 15,0-4 0-15,0 1 0 0,3-3 0 0,1 3 0 16,-1-1 0-16,1 7 0 0,3-6 0 0,-4 0 0 15,8 8 26-15,-4-8 9 0,3 0 1 0,1-6 1 16,-1 2-22-16,5-2-5 0,-1-3-1 0,0-3 0 16,3 0 8-16,1 0 2 0,3-3 0 0,-3-3 0 15,-1 0-19-15,4-2 0 0,4 2 0 0,-4-6 0 0,0-3 19 0,0 4 3 16,0-1 1-16,4-6 0 0,-4-2-15 0,4 5-8 16,-4-6 8-16,-4 10-8 0,1-4 0 0,0-3 0 15,-4 12 0-15,-4-5 0 0,1 5-24 0,-1 0 0 16,-3 0 0-16,0 6 0 0,0 0 12 0,0 0 2 15,0-12 1-15,0 12 0 0,-3 0-9 0,3 0-2 0,-4 0 0 16,1 12 0-16,-1-6 9 0,-3 0 2 0,3 5 0 16,1 1 0-1,3 3-14-15,-4 3-2 0,4-1-1 0,0 1 0 0,-3-3 54 16,3 2 10-16,0 1 2 0,0-3 1 0,0 2-16 0,0-5-3 0,3 0-1 16,-3-6 0-16,0-6-21 0,0 0 8 0,0 0-8 0,4 5 0 15,-4-5 56-15,11 9 6 0,-4-3 2 16,0 0 0-1,3 0-103-15,-3-6-20 0,4 0-4 0,-1 0-1 16,5 0 24-16,-5 0 5 0,4 0 1 0,0 0-662 0,1 0-133 16</inkml:trace>
  <inkml:trace contextRef="#ctx0" brushRef="#br0" timeOffset="207665.17">12220 8437 1792 0,'0'0'51'0,"0"0"10"0,0 0-49 0,0 0-12 16,-7 3 0-16,4 2 0 0,-1 1 54 0,4-6 8 16,-3 6 2-16,-1 6 0 0,4-6 0 0,-3 0 0 15,3 0 0-15,0-1 0 0,0 4-52 0,0 0-12 16,0-3 0-16,3 9 0 0,-3 2 0 0,0 1 0 0,4-9 0 0,-1-3 0 15,-3 5 0 1,0-5 0-16,4 6 0 0,-4 0 0 16,3-3-18-16,-3-1-6 0,0-2-2 0</inkml:trace>
  <inkml:trace contextRef="#ctx0" brushRef="#br0" timeOffset="207865.622">12097 8104 2030 0,'-11'-5'57'0,"1"-1"14"0,3 6-57 0,-4-9-14 0,4 9 0 0,0-3 0 16,7 3 34-16,0 0 4 0,0 0 1 0</inkml:trace>
  <inkml:trace contextRef="#ctx0" brushRef="#br0" timeOffset="208257.27">12548 7949 1483 0,'0'0'32'0,"0"0"8"0,-3 3 0 0,-1 2 2 0,4-5-34 16,-7 6-8-16,7-6 0 0,0 6 0 0,-3 0 85 0,3 0 15 0,3 0 4 0,1 6 0 16,-4-7-17-16,3 4-3 0,1 3-1 0,3 6 0 15,-4-1-59-15,1 1-12 0,3 8-3 0,0-2 0 16,-3 8 44-16,3-8 9 0,-4 5 2 0,1 4 0 15,3-4-52-15,0-3-12 16,0 1 0-16,-4-4 0 0,-3 7 0 0,4 8 0 0,-1-9 0 16,-3-2 0-16,0-4 0 0,0 1 0 0,4-4 0 0,-4 1 0 15,0-3 54-15,0 5 8 0,0-2 2 0,0-1 0 16,3 7-52-16,-3-15-12 0,0 8 0 0,0-8 0 16,4 0 0-16,-4-1 0 0,0-2 0 0,0-6 0 15,0-3 0-15,0 0 0 0,0 0 0 0,0 9 0 16,0-3-44-16,0-6-11 0,0 0-2 0,0 0-1 15,0-6-112-15,-4 0-22 0,4-3-5 0,0-2-690 16</inkml:trace>
  <inkml:trace contextRef="#ctx0" brushRef="#br0" timeOffset="208570.573">12404 8257 1314 0,'0'0'37'0,"0"0"8"0,0 0-36 0,0 0-9 0,0 0 0 0,0 0 0 15,0 0 90-15,0 0 16 0,0 0 3 0,0 0 1 16,0 0-8-16,0 0-2 0,3 9 0 0,-3 0 0 16,4 0-41-16,3-3-9 0,0-1-2 0,0 1 0 15,3 0-40-15,1 0-8 0,0 3 0 0,-4 0 0 16,7 0 0-16,0-4 0 0,0 7 0 0,0-6 0 15,0-6 0-15,4 12 0 0,0-12 0 0,-1 0 0 16,1 0 0-16,-1 0 0 0,-2 0 0 0,2 0 0 16,-3-6 0-16,0 0 0 15,-3 6 0-15,3-6 0 0,-3 0-54 16,3-8-8-16,-4 2-2 0,1 0 0 0,0 0 0 0,-4 12 0 16,-7 0 0-16</inkml:trace>
  <inkml:trace contextRef="#ctx0" brushRef="#br0" timeOffset="211948.727">12883 8686 1082 0,'0'0'30'0,"0"0"8"15,0 6-30-15,4 3-8 0,-1-3 0 0,-3 3 0 16,4 3 51-16,0-6 9 0,-4 5 1 0,3-2 1 16,-3 0-23-16,0 6-5 0,0-9-1 0,0 5 0 0,-3 1-21 0,3-6-12 15,3 0 12-15,-6 0-12 16,3-6 12-16,0 0-4 0,0 0 0 0,0 0-8 0,0 0 21 0,0 0-2 15,0 0-1-15,0 0 0 0,0 0 15 0,0 0 3 0,-8-3 1 0,5-3 0 16,-1-3-8-16,4 3-1 16,0-11-1-16,0 11 0 0,4-9-27 15,-4 6 0-15,0-6 0 0,0 10 0 0,3 5 0 16,-3 0-11-16,0 0 3 0,0 0 0 16,4-6-69-16,-4 6-14 0,4 0-2 0</inkml:trace>
  <inkml:trace contextRef="#ctx0" brushRef="#br0" timeOffset="-207449.051">13963 8022 1190 0,'0'0'33'0,"0"0"9"16,0 0-34-16,0 0-8 0,0 0 0 0,0 0 0 16,0 0 80-16,0 0 13 0,0 0 3 0,0 0 1 15,-4 9-77-15,1 3-20 0,3-1 0 0,-4 1 0 0,4-3 0 16,-3 9 0-16,3-1 0 0,0 1 0 0,-4-3 0 16,4 2 0-16,0 1 0 0,0 2 0 0,0-2 0 15,0 6 0-15,0-4 0 0,0 4 0 0,4-7 35 0,-4 7 3 0,0-4 1 16,0-2 0-16,0 3-7 15,0-4 0-15,0 7-1 0,3-9 0 0,-3 2 5 16,0 7 2-16,4-7 0 0,-4 1 0 0,3 3-6 16,-3-10 0-16,4 7-1 0,-1-3 0 0,1 2-31 0,0-5-12 0,-4-12 1 15,3 12 0-15,-3-12 11 0,7 6 0 0,-3 3 0 16,-4-9 0-16,7 5 36 0,0 7 8 0,0-12 3 16,0 6 0-16,0-6-24 0,0 0-5 0,0 0-1 0,0 6 0 15,4-6-17-15,-4 0-12 0,3 0 1 0,1 0 1 16,-1 0 10-16,1 0 0 0,3 0 0 0,-3 0 0 15,3 0-12-15,-4 0-3 0,1 0-1 0,0 0 0 16,-1 0-18-16,1 0-4 0,-4-6-1 16,3 6 0-16,-6 0-11 0,3-6-2 0,0-3-1 0,0 6 0 15,-3 0-115-15,-4 3-24 0,0 0-4 0</inkml:trace>
  <inkml:trace contextRef="#ctx0" brushRef="#br0" timeOffset="-207139.164">13977 8284 1198 0,'0'0'26'0,"0"0"6"0,0 0 0 0,0 0 3 0,0 0-35 0,7 0 0 0,0 6 0 0,0-6 0 16,0 0 22-16,0 5-2 0,0-5-1 0,4 6 0 16,-4-6 36-16,4 6 7 0,-4 0 2 0,3-3 0 15,1 6 0-15,-1-3 0 0,1 0 0 0,3-3 0 16,-3 2-52-16,-4 1-12 0,0 0 0 0,0-6 0 16,0 6 0-16,0-6 0 0,0 0 0 0,-3 12 0 15,-1-12 0 1,-3 0-18-16,0 0 4 0</inkml:trace>
  <inkml:trace contextRef="#ctx0" brushRef="#br0" timeOffset="-206855.989">13776 7963 1197 0,'0'6'50'16,"0"-6"-40"-1,0 0 34-15,4 6 6 0,3 0 2 0,-4-6 0 16,8 6 28-16,-4 0 7 0,7 0 1 0,-4 2 0 16,5 1-51-16,-1-3-9 0,0 3-3 0,0-3 0 15,0 0 7-15,4 0 2 0,-1-1 0 0,-3-5 0 16,0 0-20-16,4 0-4 0,-7-5-1 0,3-1 0 15,-4 0 1-15,1 6 0 0,0-6 0 0,3-3 0 16,-4 3-33-16,1-3-6 0,-1 1-2 0</inkml:trace>
  <inkml:trace contextRef="#ctx0" brushRef="#br0" timeOffset="-206488.504">14326 8031 1337 0,'0'0'28'16,"0"0"6"-16,-7 6-34 0,7-6 0 0,-3 6 0 0,-1 5 0 15,4-5 0-15,-3 0 0 0,3 0 0 0,0 3 0 16,0 3 58-16,0-6 5 0,0-1 1 0,3 7 0 16,-3 0 0-16,0 9 0 0,4 2 0 0,-4 1 0 15,3-4-52-15,1 4-12 0,-4-4 0 0,3 4 0 16,1-1 54-16,-4 1 8 0,3-4 2 0,1 7 0 16,-4-7-51-16,3 7-13 0,1-10 0 0,-4 4 0 15,0-3 20-15,3-7-2 0,1-5 0 0,-4 6 0 16,0-6-2-16,4 0 0 0,-4-3 0 0,3 3 0 0,-3 0-16 15,0-1 0-15,0 1 0 0,0 6 0 0,0-12-18 16,0 0-4-16,0 0-1 0</inkml:trace>
  <inkml:trace contextRef="#ctx0" brushRef="#br0" timeOffset="-206168.241">14534 7960 1497 0,'0'0'32'0,"0"0"8"16,0 0 0-16,0 0 4 0,0 0-36 0,0 0-8 0,-3 9 0 0,3 3 0 0,0 6 53 0,0-4 9 15,0 4 2-15,0 5 0 16,3-11 0-16,-3 0 0 0,4 3 0 0,-4-4 0 0,4 7-17 0,-4-3-3 16,3-1-1-16,-3 7 0 0,4 0-25 0,-4-1-5 15,3 1-1-15,-3 2 0 0,4 4-12 0,-4-4 9 16,3-2-9-16,-3 2 8 0,0 1-8 0,-3-6 0 16,3 2 0-16,0-2 0 0,0-7 0 0</inkml:trace>
  <inkml:trace contextRef="#ctx0" brushRef="#br0" timeOffset="-206030.049">14598 8531 2432 0,'0'0'0'0,"0"0"0"15,3 6-52-15,-3-1-9 0,4 1-3 0,3 6 0 16,-3-9-102-16,-1 3-21 0,-3 0-4 0,4 0-1 0</inkml:trace>
  <inkml:trace contextRef="#ctx0" brushRef="#br0" timeOffset="-205556.747">14672 8363 1267 0,'0'0'28'0,"0"0"5"0,0 0 2 0,0 0 1 0,0 0-36 0,0 0 0 0,0 0 0 0,0 0 0 0,0 0 107 0,0 0 14 16,0 0 3-16,0 0 1 0,0 0-46 0,4 0-10 15,3-12-1-15,0 6-1 0,0 6-16 0,0 0-3 16,3 0-1-16,-3 0 0 0,4 6-24 0,3-6-5 16,-3 0-1-16,-1 0 0 0,1 0 11 15,-1 0 3-15,1 0 0 0,0 6 0 0,-4 6-22 0,3-3-9 16,1-6 8-16,-4 0-8 0,-7-3 0 0,3 0 8 16,4-3-8-16,1-3 0 15,-5-18-24-15,-3 4-11 0,0 2-1 0,0 6-1 0,0 1 25 0,0 5 12 16,0 6-10-16,0 0 10 0,-3-9-19 0,-5 3 3 0,5 0 0 15,-4 0 0-15,3 3 16 0,-3 0-10 0,7 3 10 0,-7 0-8 16,-3 0 26-16,3-5 6 0,7 5 0 0,-7 0 1 16,0 5-36-16,-1-5-7 0,1 0-2 0,0 6 0 15,0-3 20-15,4 3 9 0,-4-3-1 0,3 6 0 16,1-3-8-16,3-6 10 0,0 0-10 0,-7 6 10 16,3-1-10-16,1 7 0 0,-1-3 0 0,4 3 0 15,4-6 0-15,-1 5 0 0,1-5 0 0,-1 6 0 16,4 3 0-16,0-3 0 0,0-1 0 0,0 7 0 15,4-12 0-15,-4 6 0 0,4 2 0 0,-4 4 0 16,0-6 0-16,0-1 0 0,0 1 0 0,0 0 0 16,0-3 0-16,0 3 0 0,-4-7 10 0,5-5-10 15,-1 6 0-15,-7-6-11 0,7 0 0 0,0-6 0 16,0 1-82-16,0-1-17 0,0-3-3 16,0-3-723-16</inkml:trace>
  <inkml:trace contextRef="#ctx0" brushRef="#br0" timeOffset="-205075.121">15205 8093 1630 0,'0'0'36'0,"0"0"7"0,0 0 1 0,0 0 3 0,0 0-38 0,-7 6-9 16,3-1 0-16,-3 1 0 0,4 0 24 0,-1 0 2 0,-3 3 1 15,0 6 0-15,0-7 54 0,3 4 11 16,-3 0 3-16,-3 0 0 0,3-4-57 0,0 4-11 0,-4 0-3 16,0 6 0-16,1-12-12 0,3 5-2 15,0 1-1-15,0 3 0 0,3-4-9 0,-3-5-12 0,4 6 2 0,-1-3 1 16,4 0 9-16,-3 0 12 0,3-4-2 0,-4 1-1 16,4-6-21-16,0 12-4 0,0-12 0 0,4 0-1 15,-4 12 17-15,3-9 0 0,1 3 0 0,-4 0 0 16,3-3-41-1,1 2-5-15,-1-2-1 0,4 3 0 0,-3 0 89 0,-1 0 18 0,4 0 3 0,-7-6 1 16,4 6-74-16,-1-6-14 0,4 0-4 0,0-6 0 16,-7 6 28-16,8 0 11 0,-1 0-1 0,0-6 0 15,0 6 6-15,0 6 2 0,0-6 0 0,0 6 0 16,-4 0-18-16,1-1 0 0,3 1 0 0,-4 3 0 16,-3 3 0-16,0-6 15 0,0 6-3 0,0-7-1 0,0 4-11 15,-3 3-12-15,3-3 2 0,-4 0 1 0,1 2 33 0,-1-5 6 16,1 6 2-16,-4-6 0 0,0 3-20 0,-4-3-3 15,4 0-1-15,-3-1 0 0,-1 1 13 16,-3 0 3-16,3 0 0 0,-3-6 0 16,-3 0-71-16,6 0-13 0,0-6-4 0,1 0 0 15,-1-5-102-15,1 5-21 0,-8-3-4 0,4 3-589 16</inkml:trace>
  <inkml:trace contextRef="#ctx0" brushRef="#br0" timeOffset="-204037.014">16023 8213 1036 0,'-3'15'23'0,"3"-3"5"0,-4-6 0 0,4-1 1 0,-3 4-29 0,3-3 0 0,0 6 0 0,-4 0 0 15,1-7 57-15,3 7 6 0,0-3 1 0,0 3 0 16,0-12 0-16,0 6 0 0,0 11 0 0,3 1 0 16,-3-6 0-16,0 0 0 0,4 8 0 0,-4 4 0 15,3-7-52-15,-3 10-12 0,4 5 0 0,-4-3 0 16,0 1 54-16,3 2 8 0,1-2 2 0,-1 2 0 15,1 0-52-15,-1-2-12 16,1 2 0-16,-1-3 0 0,1-5 34 0,-1 2 4 0,-3-2 1 0,0-6 0 16,4-1-11-16,-1-2-3 0,1-3 0 0,-4 2 0 15,4-5-25-15,-4-3-16 0,0-6 3 0,0 0 0 16,0 0 13-16,0 0 16 0,0 0-3 0,0 0-1 16,0 0-12-16,-8-6 0 0,5 0 0 0,-1 0 0 15,1 0 43-15,-1 1 2 0,1-7 1 0,-1 6 0 16,1-3-22-16,-1 0-5 0,1-2-1 0,3 2 0 15,-4-3-38-15,4 0-7 0,0-5-1 0,0 2-1 16,0 3-5-16,0-5-1 0,4-4 0 16,-4 3 0-16,0 1 35 0,0-4 0 0,0 0 0 0,0 1 0 0,0-4 0 15,-4 4 0-15,4-10 0 0,0 4 0 0,-3 2 0 0,3-2 0 16,-4 2 0-16,1 7 0 0,3-10 21 0,-4 10 11 16,4-7 3-16,-3 1 0 0,3 2-5 15,-4 3-1-15,4-5 0 0,0 2 0 0,4 4-29 0,-4-10 0 16,3 10 0-16,1-1 0 0,-1 0 0 15,1 4 0-15,3 2 0 0,-4 0 0 16,1-3-17-16,3 4-10 0,-4-1-1 0,1 6-1 0,3 0 20 16,0 0 9-16,0 0-8 0,4 6 8 0,-4 0-20 0,0 0 2 15,3 6 0-15,-3-6 0 0,4 6 4 0,0-6 1 16,-4 6 0-16,3-6 0 0,-3 6 13 0,4-3 0 0,-4 6 0 16,0-3 0-16,-4 8 0 0,1-8 0 0,3 0 0 0,-3 0 0 15,-1 0 0 1,1 6 0-16,-1-1 0 0,1 10 0 0,-4-3 0 0,0-10 0 15,-4 4 0-15,1 6 0 0,-1-7 0 0,-3 1 0 16,0 9 0-16,0-9 0 0,0 5 0 0,0-11 0 0,0 9 0 16,-4-6 0-16,4-1 0 0,0 4 12 15,-4 0-3-15,1-6 0 0,-1-6-9 0,4 6-12 0,-3-6 2 16,-1 6 1-16,1-6 9 0,-1 0 0 0,0 0 0 16,1-6 0-16,-4 0-44 0,3 0-8 15,-3-6 0-15</inkml:trace>
  <inkml:trace contextRef="#ctx0" brushRef="#br0" timeOffset="-203663.054">16295 7925 1219 0,'0'6'25'0,"-4"0"7"0,4 6-32 16,4-4 0-16,-4 4 0 0,3 6 0 0,1 2 82 0,-1 4 10 16,1 5 3-16,-1 4 0 0,1-10-25 0,-1-2-5 0,1-4-1 0,-4 7 0 15,4-6 0-15,-1 2 0 0,1 4 0 0,-4-4 0 16,3 4 0-16,-3-1 0 0,0 1 0 0,4 2 0 31,-4 1-51-31,0-4-13 0,-4 7 0 0,4-13 0 16,0 10 0-16,-3-10 0 0,-1-2 0 0,4 3 0 0,-3-12 0 0,3 5 0 0,0-11 0 15,-4 12 0-15,4-9 0 0,0 3 0 0,0-6 0 0,0 0 0 32,0 0-20-32,0 0-8 0,0 0 0 0,0 0-1 0,0-9-166 0,0-3-33 15</inkml:trace>
  <inkml:trace contextRef="#ctx0" brushRef="#br0" timeOffset="-203148.364">16401 8313 1788 0,'0'15'51'0,"0"-6"10"16,0-1-49-16,0 4-12 0,0-6 0 0,0 6 0 15,0-6 55-15,3 3 8 0,1-1 1 0,-1 1 1 16,1 3-15-16,-1-6-3 0,4-6-1 0,0 6 0 16,-3 0-21-16,3-1-4 0,0 4-1 0,-3-3 0 15,3-6 2-15,0 0 0 0,0-6 0 0,-4 3 0 16,4-8 10-16,-3-1 3 0,3-6 0 0,0 1 0 0,0 2-18 0,-3 3-3 16,3 12-1-16,0 6 0 0,0-12-13 0,-4-6 0 15,4-11 8-15,-3 8-8 0,-1 9-10 0,-3 6-5 0,4-6-1 0,-4 0 0 31,0 1-10-31,-4-1-2 0,4 6-1 0,-3-9 0 16,-1 0 1-16,1 6 1 0,-1-3 0 0,-3 0 0 0,4 6 13 0,-1-5 2 0,-3-1 1 0,0 6 0 16,0-6 11-16,0 6 0 0,-4 0 0 0,4 0 0 15,0 0 0-15,-3 0 9 0,-1 0-9 0,4 6 0 16,-4 0 9-16,4-1-9 0,0 1 0 0,0 3 9 16,4 3-9-16,-1 0 0 0,1-1 0 0,-1 1 0 15,1 0 0-15,3 0 0 0,3-4 0 0,1 10 0 16,-4-6 0-16,0-3 0 0,-7 0 0 0,3 5 0 15,4 4 0-15,0-6 0 0,0-1 0 0,0 4 0 16,4-3 36-16,-4 0 3 0,3 2 0 0,4 1 0 16,0 0-39-16,-3 2 0 0,6-5 0 0,-3-3 0 15,0-6 23-15,0 0 3 0,1-3 1 0,2 0 0 0,1 3-27 16,-1 3 0-16,4-3 0 0,1 2 0 16,-5 1-46-16,4 0-14 0,-3-6-4 0,-4 6 0 15,3-12 0-15,-2 6 0 0,2-6 0 0,-3 0-546 16,0-2-110-16</inkml:trace>
  <inkml:trace contextRef="#ctx0" brushRef="#br0" timeOffset="-202752.579">16753 8375 1663 0,'0'0'36'0,"0"0"8"0,0 0 2 0,0 0 1 0,0 3-38 0,-3 3-9 0,3 3 0 0,0-1 0 16,-4 4 88-16,4-6 16 0,0 0 4 0,0 6 0 16,0-7-40-16,0 4-7 0,0 3-1 0,0-6-1 15,0 6-17-15,0-12-3 0,0 0-1 0,0 0 0 16,7 0-15-16,-3 6-3 0,-1-1-1 0,-3-5 0 16,8 6-19-16,-8-6-19 0,3 6 4 0,4 3 1 15,0-3 62-15,-3 0 13 0,3 0 3 0,-7-6 0 16,7 0-72-16,-4-12-15 0,4-3-2 0,0 9-1 15,1 0 42-15,-1-5 8 0,0-1 1 0,0 0 1 16,3-3-26-16,-3 10 0 0,0-7 0 0,4 0 0 16,-4 0 0-16,-3 4 0 0,-1-1 0 0,-3 3 0 15,0-3 0-15,0-3 0 0,4 6 0 0,-4 6 0 0,0 0 0 16,3-6 0-16,1-11 0 0,-4 5 0 0,0 18 0 16,-4-12 0-16,4 3 0 0,-3-3 0 15,3 0-46-15,-4 0-14 0,4-5-4 16,0 2 0-16,-3-3-7 0,-1 3-1 0,-3 1-1 15,3 2-600-15,1-12-120 0</inkml:trace>
  <inkml:trace contextRef="#ctx0" brushRef="#br0" timeOffset="-201901.229">17074 8290 853 0,'0'0'18'0,"0"0"4"0,0 0 1 0,0 0 2 0,0 0-25 0,4 5 0 0,0 1 0 0,-1 0 0 16,1 0 68-16,-1-3 8 0,1 9 1 0,-1-3 1 15,1-1 9-15,-1 4 1 0,-3-6 1 0,4 6 0 16,-1-3-1-16,1 0-1 0,-1-1 0 0,-3 4 0 16,4-6-28-16,-1 6-6 0,1-1-1 15,-4 4 0-15,3 3-12 0,-3-6-2 0,4-1-1 0,-1-5 0 16,-3 6-19-16,4-3-4 0,0-3-1 0,-1 0 0 16,-3-1 2-16,0-5 0 0,0 6 0 0,4 6 0 15,-4-12-15-15,0 6 0 0,0-6-9 0,0 9 9 16,0-9 0-16,0 0 0 0,0 0 0 0,0 0 0 15,0 0 15-15,0 0-4 0,0 0-1 0,0 0 0 16,0 0 4-16,0 0 1 0,0-9 0 0,-4 3 0 16,4-6-6-16,0 1-1 0,-3 5 0 0,-1-9 0 15,4 3-8-15,-4 0 0 0,4 7 9 0,-3-7-9 0,3 0 12 16,-4 0-3-16,8 3 0 0,-8-2 0 0,4 5 5 16,0-12 1-16,0 9 0 0,0 4 0 0,-3 2-15 15,3-3 9-15,0 0-9 0,0 3 8 0,0-3-8 16,0 6 0-16,0-6 0 0,0 6 0 15,0 0 0-15,0-6 0 0,3 0 0 0,-3 6 0 16,0 0-11-16,0 0 11 0,7-6-8 0,-3-2 8 0,3 2-8 0,0 3 8 16,-7 3-8-16,7-3 8 0,0 3 0 0,0 0-8 15,0 3 8-15,4 0 0 16,-1-3 0-16,1 0-10 0,0-3 10 0,10 3 0 16,-4-6-20-16,1 0 4 0,3 3 0 0,-3 3 0 15,-4 0-26-15,4 9-5 0,-4 0-1 0</inkml:trace>
  <inkml:trace contextRef="#ctx0" brushRef="#br0" timeOffset="-201197.472">17597 8451 1074 0,'0'0'30'0,"0"0"8"0,0 0-30 0,0 0-8 0,-7 0 0 0,7 0 0 0,-8 0 148 0,1-3 28 15,4 3 5-15,3 0 2 0,0 0-52 0,-7-3-11 16,0 3-1-16,0 0-1 0,0 0-79 0,3 3-16 15,-3 0-3-15,0 3-1 16,3 6 22-16,-3-6 5 0,0 0 1 0,0 0 0 16,0-6-32-16,0 5-7 0,-3-5 0 0,3 0-8 15,-1 0 8-15,5 0-8 0,3 0 0 0,-7 0 0 16,3 0 11-16,-3 6-2 0,4-3 0 0,-4 0 0 16,3 6-9-16,1-6-14 0,3-3 3 0,-4 6 1 15,4 3 10-15,-3-3 0 0,3 5 0 0,0 1 0 16,0-6 0-16,0 6 14 0,3 2-3 0,-3-2-1 0,4 0-10 15,-4-3 0-15,3 0 0 0,-3-4 0 16,0-5 0-16,0 0 0 0,0 0 0 0,0 0 0 0,0 0 0 0,0 0 0 16,0 0 0-16,0 0 0 0,0 0 0 0,11 0 0 0,3 0 0 15,-4-2 0-15,-10 2 0 0,11 0 0 0,3-3 0 0,-3 0 0 16,-11 3 0-16,7-6 0 0,3 3 0 0,1-3 0 16,-4 0 0-16,0 0 0 0,0-6 0 0,0 7 0 15,-3-1 0-15,-1 0 0 0,1 0 0 0,-1-3 0 16,-3-3-24-1,4 6-4-15,-4-5-1 0,0 2 0 0,0 3 8 0,-4-6 1 0,4 6 1 0,0-5 0 16,-3 5 19-16,3 0-12 0,-4-6 12 0,-3 6-10 16,4 0 10-16,3 0 0 0,0 6 0 0,0-3 0 15,-4-2 0-15,4 5 11 0,0 0-3 0,0 0 0 16,0 0-8-16,0 0 0 0,0 8 0 0,0 1 8 16,0 6 4-16,0-3 0 0,0-1 0 0,0 1 0 0,4 3 1 15,-4 3 1-15,3-7 0 0,-3 7 0 0,4-6-3 16,-1 2-1-16,1-2 0 0,-1 0 0 15,1-3 0-15,-1 0 0 0,1-1 0 0,-1 4 0 16,1 0-10-16,0-6 10 0,-4-6-10 0,0 0 10 16,0 0-10-16,10 6-17 0,1 2 4 0,-11-8 1 15,0 0-167-15,14 3-33 0,14 0-6 0,-28-3-2 0</inkml:trace>
  <inkml:trace contextRef="#ctx0" brushRef="#br0" timeOffset="-200928.273">17833 8463 1702 0,'0'0'37'0,"0"0"8"0,0 0 2 0,0 0 1 0,0 0-38 0,0 0-10 0,0 0 0 0,0 0 0 15,0 0 90-15,0 12 16 0,0-6 3 0,0 0 1 16,3 5-68-16,-3-5-14 0,0 9-2 0,0-3-1 16,0-1-25-16,4 1 0 0,-4 0 0 0,0-3 0 15,0 3 0-15,0-1 0 0,0-5 0 0,0 0 0 16,0 0-97-16,0 0-25 0,4 3-5 0</inkml:trace>
  <inkml:trace contextRef="#ctx0" brushRef="#br0" timeOffset="-200740.012">17709 8166 1824 0,'0'0'38'0,"0"0"8"15,-3 0-37-15,3 0-9 0,-7-6 0 0,7 6 0 0,0 0 0 16,0 0 0-16,0 0 0 0,0 0 0 15,0 0-77-15,0 6-18 0</inkml:trace>
  <inkml:trace contextRef="#ctx0" brushRef="#br0" timeOffset="-200163.743">18055 8437 1657 0,'0'0'47'0,"0"0"10"15,0 0-45-15,0 0-12 0,0 0 0 0,0 0 0 0,0 0 96 0,0 0 18 16,0 0 3-16,0 0 1 0,0 0-41 0,7 0-8 15,0 3-1-15,0-1-1 0,0 1-34 0,4 3-6 16,-4-3-2-16,4 6 0 0,-1-3-9 0,1 0-3 16,-1 0 0-16,1-6 0 0,0 6-5 0,-4-1 0 15,3-5-8-15,-3 6 12 0,0-6-12 0,0 3 0 16,0 0 0-16,-3 3 0 16,-1-6 0-16,1-6 0 0,3 0 0 0,-3 0 0 15,-4 6 48-15,0 0 12 0,0 0 4 0,0 0 0 16,7 0-76-16,-4-11-14 0,-3-1-3 0,4-3-1 15,-4 3 48-15,0 7 10 0,-4-1 1 0,-3-6 1 16,4 0-75-16,-5 3-15 0,1-5-4 0,0 5 0 16,-3-3 42-16,3 6 8 0,-4 0 2 0,4 0 0 0,-3 6 2 0,2 0 1 15,-2 0 0-15,3 0 0 0,0 6 9 16,0 0-10-16,0-6 10 0,-4 6-10 0,8 6 10 0,-4-3-8 16,-1 0 8-16,5 5-8 0,-1-2 8 0,-3 6 0 15,4-7 0-15,-1 4 0 0,1 3 0 16,-1-12 9-16,1 5-1 0,3-5-8 15,0 12 11-15,0-3-11 0,0-4 10 0,0 7-10 0,0-6 11 0,3 2-11 0,1-8 12 16,-1 12-12-16,4-12 16 0,-3 0-3 0,3 3-1 16,0-1 0-16,0 7-12 0,0-9 0 0,0 6 0 0,-3-6 0 15,6-6 0-15,-3 2 0 0,0-2 0 0,4 0 0 16,0 12 0-16,-4-6 0 0,3 0 0 0,4 0 0 16,-3-15 0-16,-1 9-15 0,5 9 3 0,-5-9-1052 15</inkml:trace>
  <inkml:trace contextRef="#ctx0" brushRef="#br0" timeOffset="-199691.555">18429 8363 1497 0,'0'0'32'0,"0"0"8"0,0 0 0 0,-3 12 4 0,3-12-36 0,0 6-8 0,0 0 0 0,0 0 0 15,0 2 53-15,3-2 9 0,-3 6 2 0,0 0 0 16,4-6 0-16,-4 2 0 0,0 4 0 0,0 0 0 16,0 0-8-16,0-1 0 0,0 1-1 0,0 6 0 15,0-3-37-15,0-4-7 0,3 1-2 0,-3 0 0 16,0-3-9-16,-3 2 0 0,3-5 0 0,0-6 0 16,3 6 53-16,-3-6 9 0,0 0 2 0,0 0 0 15,0 0-52-15,0 0-12 0,0 0 0 0,0 0 0 16,0 0 0-16,4-6 0 0,-1 0 0 0,1-5 0 15,-1 2 0-15,1-3 0 0,3 0 0 0,-4-5 0 16,4 5 54-16,-3-6 8 0,3 9 2 0,0-2 0 16,-3-1-52-16,3-6-12 0,0 9 0 0,-4-2 0 15,1 5 0-15,-1 0 0 0,1-6 0 0,-1 3 0 16,-3 6-48-16,0 3-13 16,0 0-3-16,0 0 0 0,7-2 52 0,-7 2 12 0,4 2 0 0,3 1 0 15,0 0 0-15,-3 3 0 0,-1 6 0 0,4-6 0 16,-3 6 0-16,-1-7 0 0,1 10 0 0,-1 3 0 15,4-6 0-15,0-1 0 0,-3 1 0 0,3 0 0 16,0 3 0-16,0-4 0 0,0 10 0 0,0-6 0 16,0-1 0-16,-3-2 0 0,3 3 0 0,-4 2 0 15,4 7-54-15,-3-12-8 0,-4-12-2 16,0 0-614-16,3 6-123 0</inkml:trace>
  <inkml:trace contextRef="#ctx0" brushRef="#br0" timeOffset="-199214.56">18828 7963 1497 0,'0'0'32'0,"0"0"8"0,0 0 0 0,0 0 4 0,0 0-36 0,0 0-8 0,0 0 0 0,0 0 0 16,0 0 84-16,0 0 16 0,0 0 2 0,0 6 1 16,-4 0-63-16,4 0-12 0,0-6-2 0,0 0-1 15,0 6-25-15,4 6 0 0,-4-4 0 0,0 7 0 16,3 0 36-16,-3 2 3 0,4-2 0 0,-4 0 0 0,3 11-11 0,-6-5-3 15,3 2 0-15,-4 1 0 16,1 2 17-16,3-2 3 0,3 2 1 0,-3 4 0 16,4-1-22-16,-4 3-5 0,3-2-1 15,1 2 0-15,-4-2 37 0,3 8 7 0,-3-3 2 0,0-8 0 16,4-4-52-16,-4 1-12 0,0 2 0 0,0-8 0 0,0 8 0 0,3-8 0 16,-6-4 0-16,6 16 0 0,1-12 0 0,0 5 0 15,-4 4 0-15,3-1 0 0,1-8 0 16,-4-7 0-16,0-11 0 0,3 12 0 0,1 0 0 15,-1-3 0-15,1-3 0 0,-4-6 0 16,0 0-48-16,0 0-13 0,0 0-3 0,0 0 0 16,0 0-102-16,0 0-21 0,0 0-4 0,0-6-692 0</inkml:trace>
  <inkml:trace contextRef="#ctx0" brushRef="#br0" timeOffset="-198872.469">18683 8437 1267 0,'0'0'28'0,"0"-6"5"15,0 6 2-15,-3-12 1 0,3 0-36 0,0 12 0 0,0-9 0 0,0 4 0 16,0 2 121-16,0-6 18 0,3 3 3 0,1-6 1 15,-4 6-44-15,3 6-9 0,-3 0-2 0,0 0 0 16,7 0-50-16,4 0-10 0,-4 6-3 0,3-6 0 16,1 6-25-16,0-6 0 0,3 6 0 0,-7-6 0 15,3 0 0-15,-3 0 0 0,-7 0 0 0,11 3 0 16,-4 0 0-16,4 0 0 0,-1-3 0 0,1 6 0 16,3-3 0-16,-3 2 0 0,3 4 0 0,0-9 0 15,0 0-46-15,0 0-14 0,0 0-4 0,-3-6 0 16,-1 0 0-16,1 1 0 0,-4-4 0 0,3 3 0 15,1 6-153-15,-4 0-31 0</inkml:trace>
  <inkml:trace contextRef="#ctx0" brushRef="#br0" timeOffset="-198583.777">19188 8739 1552 0,'0'0'44'0,"0"0"10"0,0 0-43 0,0 0-11 0,0 0 0 0,0 0 0 15,0 0 104-15,0 0 20 0,0-5 3 0,0 5 1 0,0 0-2 16,0 0 0-16,0 0 0 0,0 0 0 0,0 0-99 0,0 0-27 15,0 0 8-15,0 0-8 0,0 0 0 0,0 0 0 16,0 0 0-16,0 0 0 16,0 0-27-16,3-6-9 0,-3 6-1 0,0-6-1000 15</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3-21T14:58:28.556"/>
    </inkml:context>
    <inkml:brush xml:id="br0">
      <inkml:brushProperty name="width" value="0.05292" units="cm"/>
      <inkml:brushProperty name="height" value="0.05292" units="cm"/>
      <inkml:brushProperty name="color" value="#FF0000"/>
    </inkml:brush>
  </inkml:definitions>
  <inkml:trace contextRef="#ctx0" brushRef="#br0">6061 2507 2446 0,'0'0'51'0</inkml:trace>
  <inkml:trace contextRef="#ctx0" brushRef="#br0" timeOffset="629.304">6071 2469 1022 0,'0'32'21'0,"4"-20"5"0,-4 0-26 0,3 5 0 15,1-2 0-15,-1-3 0 0,1 5 53 0,-1-2 6 0,1-3 1 0,-4 0 0 16,4 5 5-16,-1-5 2 0,1-6 0 15,-4 0 0-15,0-6-15 0,3 6-4 0,-3 2 0 16,0-8 0-16,0 0 12 0,0 0 3 0,0 0 0 0,-3-8 0 16,3-4-7-16,-4 6-2 0,4-6 0 0,-3-5 0 15,-1 5-35-15,0-3-7 0,1 3-2 0,-1 1 0 16,1-1-10-16,-4-3 8 0,0 6-8 0,3 1 8 16,-3-4-8-16,4 6 0 0,-4 0 0 0,3 0-11 15,1 0 11-15,-1-3 0 0,-3 6 0 0,7 3 0 16,-4 3-9-16,-6 6 0 0,3-9 0 0,-4 0 0 15,4 6 9-15,0 0 0 0,0 0 0 0,-4 6 0 16,4-6 0-16,-3 5 16 0,-1-2-4 0,1 3-1 16,-1 0 4-16,4-7 1 0,0 13 0 0,-7-12 0 0,7 9 1 15,0-4 1-15,-4 1 0 0,4 0 0 16,-3 3-10-16,-1 2-8 0,0 1 9 0,4-6-9 16,-3 8 8-16,-1-2-8 0,4-6 0 0,4 5 0 15,-5 4 0-15,5 2 0 0,-1-5 0 0,-3 3 0 16,0-4 0-16,7 7 0 0,-3-4 0 0,3-2 0 15,0 0 14-15,3-1-3 0,1-2-1 0,-1 3 0 16,4-1-10-16,-3-8-14 0,-1 3 3 0,5 6 1 16,-5-7 10-16,4-5 0 0,0 0 0 0,4 6 0 0,-1 2 0 0,-3-8 0 0,0 0 0 15,1 0 8-15,-1 0-8 16,3 6 0-16,4-6 0 0,0 2 0 0,1-2 0 16,-5 0 0-16,4 0 0 0,0 0 0 0,4 6 0 0,-4-6-15 15,4-1 4-15,-1 1 1 16,1-3-28-16,-7 0-6 0,3 3 0 0,0 3-1 15,3-3-131-15,1 0-27 0,3-6-5 0</inkml:trace>
  <inkml:trace contextRef="#ctx0" brushRef="#br0" timeOffset="1128.889">6491 2389 957 0,'0'0'40'0,"0"0"-32"15,0 0 28-15,-3-5 4 0,3 5 2 0,-7 0 0 16,7 0 20-16,0 0 4 0,0 0 1 0,0 0 0 15,0 0-24-15,0 0-5 0,0 0-1 0,0 0 0 16,0 0-20-16,7 5-4 0,0 7-1 0,0 0 0 16,0-3 11-16,7 8 1 0,-7-5 1 0,0 6 0 15,4-4-17-15,-1 10-8 0,1-6 0 0,-4 2 8 16,3-2 1-16,1-1 0 0,-4 1 0 0,0-3 0 16,-3-3-1-16,3-1 0 0,-4 1 0 0,-3-12 0 15,0 0-8-15,0 0 0 0,0 0 9 0,0 0-9 16,0 0-89-16,0 0-23 15</inkml:trace>
  <inkml:trace contextRef="#ctx0" brushRef="#br0" timeOffset="2238.041">7077 2810 1013 0,'0'17'20'0,"0"-5"8"0,0-6-28 0,0 0 0 0,0 3 0 0,0 3 0 16,3-7 63-16,-3 7 7 0,7-6 2 0,-3 0 0 16,-1 6-14-16,1-3-2 0,3-4-1 0,-4 7 0 15,5-6-23-15,-5 0-4 0,1 0 0 0,3 6-1 16,-4-7-3-16,1-5-1 0,3 6 0 0,0-3 0 15,-7-3 0-15,3 6 0 0,1-6 0 0,-1 6 0 16,4-6 7-16,1 0 2 0,-1-6 0 0,3 6 0 16,-3 6-20-16,0-6-3 0,0 0-1 0,0-6 0 15,0 6-8-15,4-6 0 0,-4 3 0 0,0 0 8 16,0 0-8-16,-3-2 0 0,-1 5 9 0,8-12-9 16,-8 12 8-16,1-6-8 0,-1 6 8 0,1-6-8 15,-1 0 8-15,1 6-8 0,-4 0 10 0,3-6-10 16,-6 0 13-16,3 1-3 0,-4-1-1 0,4-3 0 15,-3 3-1-15,3 0 0 0,-4 0 0 0,1 0 0 16,-1 6-8-16,1-6 0 0,-8 1 0 0,1-7 8 16,-1 9-17-16,-3 0-4 0,-4 0-1 0,1 3 0 15,3 0 6-15,-1 0 8 0,1 0-13 0,-3 3 5 16,3 0 8-16,-1 6 0 0,1-3 0 0,0-1-8 0,4 7 8 16,3-6 0-16,-4 6 0 0,4 3 0 15,3-4 0-15,-3 1-8 0,7 6 8 0,-3-7 0 0,3 4 0 0,-4-3 0 16,4 6 0-16,0-7 0 0,0-2 0 0,0 3 0 0,4 0 0 15,-1-1 0-15,-3-5 0 0,4 6 0 0,-1 0 0 16,4 2 0-16,-3-8 0 0,3 6 0 0,0 0 0 16,0 0 0-16,0-4 8 0,4 4-8 0,-1 0 8 0,-3 6-8 15,4-7 0-15,0-5 8 0,3 9-8 0,0-3 0 16,-4-6 0-16,1-6 9 0,3 5-9 16,0-5 0-16,0 0 10 0,0 0-10 15,1 6 8-15,-1-6-8 0,3 0-23 16,-10 0-9-16,4-6-3 0</inkml:trace>
  <inkml:trace contextRef="#ctx0" brushRef="#br0" timeOffset="2719.001">7207 2542 1432 0,'0'0'60'16,"0"0"-48"-16,0 0 94 0,0 0 18 0,0 0 4 0,0 0 1 16,0 0-41-16,0 0-9 0,0 0-2 0,0 0 0 15,0 0-61-15,0 0-16 0,0 0 0 0,0 0 0 16,4-3 0-16,3 3-10 0,0-3 2 0,0-2 0 15,0 5 8-15,-3-6 11 0,3 0-3 0,0 6 0 16,0-6-8-16,-4 0-11 0,-3 6 3 0,4-6 0 16,3 0-20-16,-4-6-3 0,1 4-1 0,3 2 0 15,0 0 7-15,0-6 1 0,0 0 0 0,0 1 0 16,-3-1-23-16,-4 3-4 0,3-9-1 16,1 13 0-16,3-7-89 15,0 0-19-15,0 6-3 0</inkml:trace>
  <inkml:trace contextRef="#ctx0" brushRef="#br0" timeOffset="3242.762">7878 2142 996 0,'0'0'28'0,"0"0"7"0,0 0-35 0,0 0 0 0,0 0 0 0,0 0 0 16,-4 0 96-16,4 0 13 0,0 0 3 0,0 0 0 15,-7 6-32-15,7-6-7 0,-7 0-1 0,0 6 0 16,3 6-28-16,-3-3-7 0,-3-3-1 0,3 5 0 16,0 1-18-16,7 0-4 0,0 0-1 0,-4 2 0 15,0 10 5-15,4-12 1 0,-3 5 0 0,-1 10 0 16,-3-4 13-16,4 4 4 0,-1 8 0 0,-3-3 0 16,7 4 4-16,-3 8 2 0,-4 0 0 0,0-3 0 15,3 9-13-15,-3 0-2 0,0-6-1 0,0 3 0 16,0 3 2-16,3-6 0 0,1 0 0 0,-4-3 0 15,3 4 0-15,-3-13 0 0,0 3 0 0,4 3 0 16,-1-8-7-16,1-4-1 0,-1-2 0 0,1-4 0 16,-1 4-20-16,4-18 0 0,-4 5 0 0,4-5 0 15,0 0 0-15,0 0 0 0,0-3 0 0,0 6 0 16,-3-6 0-16,3-3 0 0,0 0 0 0,0 0 0 16,0 0-42-16,0 0-3 0,0 0-1 0,0 0 0 15,0 0-26-15,0 0-4 0,0 0-2 0,0 0 0 16,0 0-150-16,0 0-29 0,0 0-7 0,0 0 0 0</inkml:trace>
  <inkml:trace contextRef="#ctx0" brushRef="#br0" timeOffset="3664.759">7482 2742 1638 0,'0'0'46'0,"0"0"11"0,0 0-45 0,-3 6-12 0,-1 0 0 0,4-6 0 16,0 0 52-16,0 0 9 0,0 0 2 0,0 0 0 15,0 0-37-15,0 0-7 0,-3 6-2 0,3-6 0 16,0 0-17-16,0 6-9 0,0-6 1 0,3 6 0 16,-3-6 8-16,4 5-8 0,3-5 8 0,0 6-8 15,0-6 8-15,0 0-8 0,0 6 8 0,7-6-8 16,-7 3 8-16,0 0 11 0,4 0-3 0,0-3 0 16,3 6 0-16,-4-6 0 0,4 0 0 0,-3 0 0 15,0-6 5-15,-1 6 1 0,1 0 0 0,-1 0 0 0,1 0-14 16,-4 0 9-16,4 0-9 0,-1 0 8 0,1-3-8 15,3 3 0-15,-4-3 0 0,4 3-11 16,1 0-12-16,6 0-2 0,-7 3-1 0,7 0 0 16,-3-3-37-16,3 0-7 0,-4-3-2 0</inkml:trace>
  <inkml:trace contextRef="#ctx0" brushRef="#br0" timeOffset="4477.059">8167 2969 705 0,'0'0'14'0,"0"0"6"16,0 0-20-16,0 0 0 0,0 0 0 0,0 0 0 16,0 0 73-16,0 0 11 0,0 0 3 0,0 0 0 0,0-12 5 0,0 12 2 15,0 0 0-15,0-6 0 0,0 6-25 0,0 0-5 16,0-6 0-16,0 6-1 0,-4-6 21 0,1 6 4 16,3 0 0-16,-4-6 1 0,4 6-20 0,-10 0-4 15,3 0-1-15,0 0 0 0,-4 0-32 0,0 0-6 16,1 0-2-16,-1 0 0 0,-3 6-3 0,0-6-1 15,3 6 0-15,1-6 0 0,-1 6-9 16,-3 0-3-16,7-6 0 0,-4 0 0 16,4 12-8-16,0-7 8 0,0-5-8 0,4 6 8 0,3-6-8 0,-7 9 0 0,0-3 0 15,3 0 0-15,1 6 0 0,-1-1 0 0,1-5 0 16,3 3-11-16,0 3 11 0,-4 0 0 0,4-6 0 0,0-1 0 16,0 7 0-16,0-12 0 0,0 6 0 0,4 6 0 15,-1-3-8-15,-3 2 0 0,4-5 0 0,-1 6 0 16,1 0 8-16,3-6 0 0,-4 0 0 0,4 2 0 15,-3-2 0-15,3 6 0 0,0-6 0 0,-4 0 0 16,5 0 0-16,-1-1 0 0,0-5 0 0,-4 6 0 16,4-6 0-16,0 0 0 0,0 0 0 15,0 0 0-15,0-6 0 0,4 6 0 0,-4-5 0 16,4-1 0-16,-1-6 0 0,-3 6 11 0,4-6-3 0,-1 1 0 16,-2 2-8-16,-1-9 8 0,0 6-8 0,-4 1 8 15,4-4-8-15,-3 3 12 0,-1 0-12 0,1 1 12 16,-1-1-4-16,1-3-8 0,-1 3 12 0,1 7-4 15,-4-7-8-15,0 0 0 0,-4 6-10 0,4 0 10 16,0 6 0-16,0 0-9 0,0 0 9 0,0 0 0 16,0 0 0-16,0 0 0 0,0 0 0 0,0 0 0 15,0 0 0-15,0 0-15 0,0 0 4 0,0 0 1 16,0 0 10-16,4 6 0 0,3 0 0 0,-4 0-8 16,-3 6 8-16,4-6 0 0,0-1 0 0,-4 1 0 15,3 3-8-15,-3 3 0 0,4 0 0 0,-1-1 0 16,-3 1 8-16,4 0 0 0,-8-3 0 0,4 2-8 0,4 1 8 15,-4-6 0-15,3 6 0 0,-3 0 0 0,4-6 0 0,-1 2 0 16,1 4 0-16,-1-6 0 0,1 6 0 0,-1-1 0 16,1-5 0-16,-1 3 0 15,-3-3-24-15,7 6-10 0,-3-6-2 0,0 0 0 16,-4-6 6-16,0 0 1 0,7 0 0 0,0 5 0 16,0-5-28-16,-4 6-6 0,4-6-1 0,0 6 0 15,0 0-179-15,0-3-36 0</inkml:trace>
  <inkml:trace contextRef="#ctx0" brushRef="#br0" timeOffset="5364.908">8530 3051 1117 0,'0'0'47'0,"0"12"-38"16,0-12 68-16,0 6 14 0,0-6 2 0,0 5 1 16,0 1-18-16,0-6-3 0,0 12-1 0,0-12 0 15,0 0-28-15,0 0-5 0,0 0-2 0,0 0 0 16,0 6-37-16,0-6 0 0,0 0 0 0,-3 9 0 15,3-3 0-15,0-1-8 0,0-5 8 0,0 12 0 16,0-6-24-16,0 6 0 0,3 0 0 0,-3-6 0 16,0 2 9-16,4 4 3 0,-4 6 0 0,0-7 0 15,3-2 12-15,-3 3 0 0,0 0 0 0,0 0-9 16,0-12 9-16,0 0 0 0,0 0 0 0,0 0 0 16,0 0 0-16,0 0 0 0,0 0 0 0,0 0 0 15,0 0-13-15,0 0-7 0,0 0-2 0</inkml:trace>
  <inkml:trace contextRef="#ctx0" brushRef="#br0" timeOffset="5571.106">8470 2851 923 0,'0'0'39'16</inkml:trace>
  <inkml:trace contextRef="#ctx0" brushRef="#br0" timeOffset="6305.542">8837 2345 1148 0,'0'0'25'0,"-3"6"6"0,3-6 1 0,-4 9 0 0,0-3-32 16,4-6 0-16,0 0 0 0,0 0 0 0,0 0 62 0,0 0 6 16,0 0 2-16,0 0 0 0,0 0-10 15,0 0-1-15,0 0-1 0,0 0 0 0,0 0-5 0,0 0-1 0,0 0 0 0,0 0 0 16,0 0-25-16,0 0-6 0,0 0-1 0,0 0 0 16,0 0-3-16,0 0-1 0,0 0 0 0,0 0 0 15,0 0 10-15,-3 12 2 0,3-6 0 0,0-1 0 16,3 7-28-16,-3-6 0 0,4 0 0 0,-4 3 0 15,4 3 21-15,-1-7-1 0,1 13 0 0,-1-6 0 16,-3-3 0 0,0 8 0-16,0 1 0 0,4-6 0 0,-4 8 4 0,0-2 0 0,3-1 0 15,-3 7 0-15,4-3-13 0,-4 8-3 0,3-3 0 16,-3-2 0-16,4 2-8 0,-4-2 8 0,3 5-8 16,1-8 8-16,-1 8-8 0,1-11 0 0,-1 8 0 0,-3-8 0 15,4 6 0-15,-1-4 0 0,-3 4 0 0,4-4 0 16,-4-2 0-16,0 5 0 0,4-8 0 0,-4 9 0 15,-4-13 8-15,8 1-8 0,-4 0 12 0,0 3-4 16,0-4-8-16,0-5 12 0,0 6-12 0,-4-6 12 16,4 6-12-16,-4-12 0 0,1 6 0 0,3-6 0 15,0 0 0-15,0 0 0 0,0 0 0 0,0 0 0 16,0 0-16-16,0 0-8 0,0 0-1 0,0 0-1 16,0 0-48-16,0 0-10 0,0 0-1 0,0 0-1 15,0 0 11-15,0 0 3 0,3 8 0 0,-3-8 0 16,0 0 14-16,4 6 3 0,-4-6 1 0,0 0 0 15,0 0 30-15,0 0 7 0,0 0 1 0,0 0 0 0,0 0 16 16,0 0 0-16,0 0 0 0,0 0 0 16,0 0 0-16,0 0 8 0,4 6 0 0,-4-6 1 15,0 0-44-15,0 0-9 0,0 0-1 0</inkml:trace>
  <inkml:trace contextRef="#ctx0" brushRef="#br0" timeOffset="6995.199">8629 2736 1142 0,'0'0'32'0,"-7"-3"8"0,0 0-32 15,3-5-8-15,1 8 0 0,-1-12 0 16,1 6 0-16,3 0 0 0,-4 0 0 0,4-6 0 0,0 4 0 0,-3 2-8 0,3-6 0 0,0 6 0 16,0 0 8-16,0 0 9 0,0 6-1 0,0 0-8 15,0 0 0-15,0 0-19 0,3 0 3 0,-3 0 0 16,0 0 36-16,0 0 7 0,4 0 1 0,3 6 1 15,-7-6 35-15,3 6 8 0,4 0 0 0,-3 0 1 16,-4-6 0-16,3 0 0 0,-3 0 0 0,7 6 0 16,-3-3-13-16,0 0-4 0,-1 0 0 15,-3-3 0-15,0 0-4 0,7 5-2 0,-7-5 0 0,7 6 0 16,-3-6-18-16,3 0-3 0,0 0-1 0,0 6 0 16,0-6-9-16,0 0-3 0,4 0 0 0,-1 0 0 15,-3 0-16-15,4 6 8 0,-4-6-8 0,3 0 0 16,1 6 0-16,0-6 0 0,3 6 0 0,0-6 0 15,0 6 0-15,0 0 0 0,4-1 0 0,-1 1 0 16,-3-3 8-16,1 3-8 0,-1 0 0 0,3-6 0 16,-3 0 0-16,-3 0 0 0,3 0 0 0,-3 0 0 15,3 0 0-15,-4 0 0 0,1 0 0 0,0-6 0 16,-1 0-17-16,-3 3-4 0,0-3-1 0,4 1 0 16,-4 5-9-16,3 0-1 0,-3 0-1 0,1 0 0 15,2-6-71-15,-3 6-13 0,4 0-3 0,-1-6-1 16,-3 6-106-16,8 0-21 0</inkml:trace>
  <inkml:trace contextRef="#ctx0" brushRef="#br0" timeOffset="21335.048">10171 2795 767 0,'-4'9'16'0,"4"3"4"0,-3-1-20 0,3-5 0 0,0 0 0 0,3 6 0 16,-3-9 60-16,4 3 9 0,-1 6 2 0,-3-7 0 15,4 1-11-15,-4 0-1 0,3 0-1 0,-3-6 0 16,0 0-14-16,4 6-4 0,-1 0 0 0,-3-6 0 16,0 0-20-16,4 0-4 0,-1 6 0 0,-3-6-1 15,0 0 1-15,0 0 1 0,0 0 0 0,0 0 0 16,4 6-1-16,-4-6 0 0,0 8 0 0,3 4 0 15,1-6 0-15,-1 0-1 0,4 6 0 0,-3-1 0 16,0-2 3-16,-1 3 1 0,1 6 0 0,-1-7 0 16,1 1 17-16,3 3 3 0,0 3 1 0,-4-7 0 15,1 1 0-15,3 0 0 0,-4 2 0 0,1-8 0 16,3 6-9-16,-4 6-2 0,1-12 0 0,0 2 0 16,-1 4-14-16,4-6-3 0,-3 0-1 0,3 6 0 15,-7-12-2-15,3 6 0 0,-3-6 0 0,7 5 0 16,0-5 3-16,0 6 0 0,0-12 0 0,0 6 0 15,1 0 3-15,-1-5 1 0,0-1 0 0,3 6 0 16,-3-12 4-16,0 6 2 0,0 0 0 0,0-6 0 16,1 4-4-16,-1-4-1 0,0 0 0 0,0 0 0 15,-4 1-2-15,4-4-1 0,-3 9 0 0,-1-6 0 16,1 1-14-16,3 5 0 0,-4-6 0 0,1 3-10 16,0 3 10-16,-4-6 0 0,0 7 0 0,0-7 0 15,3 0 12-15,-3 6 4 0,0-6 0 0,-3 4 1 0,3-4-3 0,-4 6-1 16,0-6 0-16,1 6 0 0,3-5-13 15,-4 2 0-15,1 3 0 0,3-6 0 0,-4 6-13 16,4-6-9-16,0 1-2 0,-3-4 0 0,-1 9 12 0,1-6 3 16,-1-5 0-16,1 11 0 0,-1-6-13 0,1 3-2 15,-1 3-1-15,1 0 0 16,-1 1-95-16,4 5-18 0,-3-6-4 0,3 6-1 16,0 0-67-16,-4-6-14 0</inkml:trace>
  <inkml:trace contextRef="#ctx0" brushRef="#br0" timeOffset="22099.734">10569 2877 1440 0,'0'0'30'0,"0"0"6"15,0 0-28-15,0 0-8 0,0 0 0 0,0 12 0 16,4-6 52-16,-4 6 10 0,3 0 2 0,1-4 0 0,-1 4-7 0,1 0-1 0,-1-6 0 0,4 11 0 16,-3-8-21-16,-1 3-5 0,1 6-1 0,0-7 0 15,-1 7-8-15,1 3-1 0,-1-4-1 0,1 1 0 16,-4 8-7-16,3-8-2 0,1 8 0 0,-4-2 0 16,0-1-10-16,0-5 10 0,0 3-10 0,0-4 10 15,0-5 0-15,-4 9 0 0,4-10 0 0,0 1 0 16,0-6 7-16,0-6 2 0,0 0 0 15,0 0 0-15,0 0 12 0,0 0 2 16,0 0 1-16,0 0 0 0,-7-6-1 16,0 0 0-16,4-5 0 0,-5 5 0 0,5-15-33 0,-4 9 0 0,3-11 0 0,-3-1 0 15,4 4 17-15,-1-4-3 0,1-2-1 0,-1 2 0 16,1-2-13-16,3 2 0 0,0 7 0 0,0-10 0 16,0 10 0-16,3-1 0 0,1-6 0 0,-4 4 0 15,3 2-15-15,1 6 4 0,-1-8 1 0,4 8 0 16,-3 0-2-16,3 1 0 0,-4-4 0 0,5 9 0 15,-5 0 12-15,4 0-12 0,0 0 12 0,0 0-12 16,-7 6 4-16,4 0 0 0,-4 0 0 0,7 0 0 16,3 0-4-16,-3 0 0 0,4 6 0 0,-4-6 0 15,4 6 12-15,-4 6 0 0,3-9 0 0,1 9-8 16,0-1 8-16,-4 1 0 0,3 0 0 0,1 3 0 16,-1 2 0-16,1-5 0 0,-1 12 0 0,-2-10 0 15,-1 4 0-15,3 11 0 0,-3-8 0 0,-3 2 0 16,3 1 0-16,0-4 0 0,-4 4 0 0,4 0 8 0,-3-4-8 15,-1 4 0-15,5-4 0 0,-1-2 0 0,-4-6 0 16,4-1 0-16,-3-11 0 0,3 6 0 16,-4 0 0-16,1-6 11 0,-4 0-11 0,0 0 12 15,0 0-44-15,0 0-8 0,0 0-1 0,0 0-1 16,0 0-16-16,3 3-3 0,1 6-1 0,-1-6 0 16,-3-3-5-16,4 6-1 0,-1-6 0 0,-3 0 0 15,8 6-108-15,-5-6-23 0</inkml:trace>
  <inkml:trace contextRef="#ctx0" brushRef="#br0" timeOffset="22715.333">11042 3007 1746 0,'-4'12'49'0,"1"-1"12"16,-1 1-49-16,1-3-12 0,3-9 0 0,0 0 0 15,-4 12 78-15,4-12 13 0,0 0 2 0,0 0 1 16,0 0-55-16,0 0-11 0,0 0-3 0,0 0 0 16,0 0-17-16,0 0-8 0,0 0 8 0,0 0-8 15,0 0 0-15,0 0 0 0,0 0 0 0,4 0 0 16,-1 6 0-16,4-1 0 0,0-5 0 0,1 6 0 15,-1-6 12-15,0 6-4 0,3-6 0 0,-3 6 0 16,4-6-8-16,-4 0 0 0,0 6 0 0,0-6 0 16,0 0 0-16,4 0 0 0,-1-6 0 0,1 6 0 0,-1 0 0 15,-3-6 0-15,4 0 0 0,-4 6 8 0,0-11-8 16,4 5 12-16,-8-6-12 0,4 0 12 0,0 3-4 0,-3-2 0 16,3-7 0-16,-7 6 0 0,4-3-8 0,-4 4 0 15,-4-1 9-15,4 0-9 0,-4 0 0 0,4 1 0 16,-3 2 0-16,-1-3 0 0,-3 0-10 0,0 6 10 15,0 1-12-15,0-10 12 0,0 9-16 0,-3 6 4 16,10 0 1-16,-8 0 0 0,8 0 3 0,-10 0 0 16,3 3 0-16,0 0 0 0,-4 6 8 0,4-3 0 0,-3 5 0 15,-1-5 8-15,0 6-8 0,1 0 11 0,-1 2-11 0,1-2 12 16,-1 0-12-16,4 6 0 0,3-7 0 0,-3 4 8 16,4 3-8-16,3-7 0 0,0 1 0 0,0 9 0 15,0-4 0-15,0 1 0 0,0 3 0 0,3-4 0 16,1 1 0-16,-1 2 0 0,5 4 0 0,-1-6 0 15,-4-1 0-15,4 4 0 0,-3-15 0 0,3 5 0 16,0 1 0-16,0-3-9 0,0 9 9 0,3-12 0 16,-2 5 0-16,-1-5 0 0,3-6 0 0,1 6 0 0,-1 6 0 0,8-9 0 15,0 0 0-15,3 0 0 16,4 0-15-16,-1-3-2 0,-3-3-1 0,4 3 0 16,0-3-42-16,6 3-9 0,-2-3-2 0</inkml:trace>
  <inkml:trace contextRef="#ctx0" brushRef="#br0" timeOffset="23661.604">12111 2804 691 0,'0'0'14'0,"0"0"4"0,0 0-18 16,0 0 0-16,0 6 0 0,3 0 0 0,-3 5 90 0,4-5 14 0,-4 0 4 0,3 6 0 16,1-3-5-16,-4 3-1 0,3-1 0 0,-3 1 0 15,0-6-22-15,0 6-4 0,0-3 0 0,0 2-1 16,0-5-20-16,0 6-4 0,0 0-1 0,0-1 0 15,0-2-15-15,0 9-3 0,4-6-1 0,-4-1 0 16,0 1-17-16,0 3-3 0,0 3-1 0,-4-1 0 16,4-5-10-16,0 8 0 0,0-2 0 0,-3 0 8 15,3-4 0-15,0 4 0 0,-4 0 0 16,1-1 0-16,3-8 12 0,-4 9 3 0,4-6 0 0,0-12 0 16,0 0-4-16,0 0-1 0,0 0 0 0,0 0 0 15,0 0 1-15,0 0 0 0,0 0 0 0,0 0 0 16,0 0-3-16,-10-6-1 0,-1 0 0 0,4-6 0 15,0 3-6-15,0-3-1 0,4 1 0 0,-1-7 0 16,0 0-8-16,1 4 0 0,-1-4 0 0,4 6 8 16,0-8-8-16,0 2 0 0,0 6-12 0,4-11 12 15,-1 8 0-15,1 3 0 0,3-11 0 0,-3 11 0 16,-1-3 0-16,1-2 0 0,-1-1 0 0,1 6 0 16,-1-8-14-16,8 8 5 0,-4 0 1 0,0 1 0 15,0-1 8-15,4 3 0 0,-4 9 0 0,0-6 0 16,3 6-12-16,1 0 0 0,3 0 0 0,-3 0 0 15,-1 6 12-15,4 0 0 0,0 3 0 0,-3 2 0 0,3-5 0 16,0 6 0-16,-3-6 0 0,3 6 0 0,-4 2 0 16,1-2 0-16,0 0 0 0,-1 6 0 0,1-7-19 0,-4 10-1 15,0-3-1-15,0-1 0 16,0-2 9-16,-4 8 1 0,5 1 1 0,-5-4 0 16,-3-2 10-16,4 6 0 0,-4-4 0 0,0-2 8 0,0-1-8 0,-4-5 0 15,4 9 0-15,0-9 0 0,0-12 0 0,0 0 0 0,0 0 0 16,0 0 0-16,0 0 0 0,0 0 0 0,0 0 12 15,0 0-4-15,0 0-20 0,-7-6-4 0,3-12-1 16,1 6 0 0,-1 3-150-16,1-2-29 0,-1-7-7 0</inkml:trace>
  <inkml:trace contextRef="#ctx0" brushRef="#br0" timeOffset="24231.017">12640 2963 972 0,'-7'6'41'15,"0"-1"-33"1,0-5 62-16,0 3 12 0,0 0 2 0,7-3 1 16,-7 3-4-16,7-3-1 0,0 0 0 0,-7 6 0 0,7-6-20 15,0 0-5-15,0 6-1 0,0-6 0 0,-4 6-22 0,4-6-4 16,0 0 0-16,0 12-1 0,-3-6-10 16,3 5-1-16,-4-5-1 0,4 3 0 0,4 3 5 0,-4 0 0 0,3-1 1 15,1 1 0-15,-1 0 5 0,4-3 1 0,0 2 0 16,-3 1 0-16,-1 0-2 0,4 0 0 0,-3 2 0 15,-1-2 0-15,4 0-2 16,-3 0-1-16,3-7 0 0,0 4 0 16,0-3-4-16,-3 0-1 0,3 6 0 0,0-6 0 0,0-6-3 0,0 6-1 0,4-12 0 15,-1 6 0-15,1 0-5 0,3 6-8 0,-4-6 11 0,5 0-11 16,-1 5 9-16,-4 1-9 0,1-6 0 0,-1 6 9 16,1-6-9-16,0-6 0 0,3 0 9 0,-4 1-9 15,1-7 12-15,-4 0-1 0,0 0-1 0,0-2 0 16,0 2 14-16,-3-6 2 0,-1 4 1 0,1 2 0 15,-1-12-12-15,1 12-3 0,-4-8 0 0,3 2 0 16,-3 1-12-16,-3-4 9 0,-1 3-9 0,4 1 8 16,-3-1-8-16,-1 6 0 0,-3-2 0 0,3 2-11 15,1 0-1-15,-1 0-1 0,1 1 0 0,3 2 0 16,-4-3-36-16,4 6-7 0,-3 0-2 0,3 6 0 16,0 0 16-16,0 0 3 0,0 0 1 15,0 0 0-15,0 0-22 0,0 0-5 0,0 0-1 16</inkml:trace>
  <inkml:trace contextRef="#ctx0" brushRef="#br0" timeOffset="24624.216">13155 3124 1257 0,'0'0'26'0,"0"0"6"0,0 0-32 0,0 0 0 0,0 0 0 0,0 0 0 15,0 0 82-15,-3 12 10 0,3-12 1 0,0 0 1 16,0 0-17-16,0 0-3 0,0 0-1 0,0 0 0 15,0 0-26-15,0 6-6 0,0-6-1 0,0 0 0 16,0 12-20-16,0-6-4 0,0 0 0 0,0 2-1 16,0 4-15-16,0 0 9 0,0 0-9 0,0-1 8 15,0 1-8-15,3 3 0 0,-3-9 0 0,0 5 0 16,0 1 0-16,0-3 0 0,0 9 0 0,0-7 0 16,0 1 0-16,0 0 0 0,0 0 0 0,0-3 0 15,0 2 0-15,0-5-11 0,0-6 11 0,0 0-8 16,0 0-30-16,0 0-6 0,0 0 0 0</inkml:trace>
  <inkml:trace contextRef="#ctx0" brushRef="#br0" timeOffset="24790.462">13081 2798 680 0,'-7'24'14'0</inkml:trace>
  <inkml:trace contextRef="#ctx0" brushRef="#br0" timeOffset="25268.639">13398 2563 1250 0,'4'0'52'15,"-4"0"-41"1,7 0 34-16,-7 0 7 0,0 0 2 0,0 0 0 16,0 0 25-16,0 0 5 0,4 0 0 0,-4 0 1 0,0 0-48 0,0 0-9 0,0 0-3 15,3 6 0-15,-3 0 1 0,0-1 0 16,4 7 0-16,-4-6 0 16,0 6-3-16,0 3-1 0,0 8 0 0,3-5 0 15,-3 2 0-15,0-2 0 0,4 0 0 0,-4 8 0 0,0-2 3 0,0 2 1 16,0 9 0-16,0-8 0 0,0 8 0 15,3-3 0-15,1-2 0 0,-1 8 0 0,1-9-2 0,-1 10-1 16,1-10 0-16,3-3 0 0,-4 4-1 0,1-10 0 16,3 4 0-16,-3-1 0 0,-1-5-22 0,1 3 0 0,-1-4 0 15,-3 4 0-15,0-3 26 0,4-13 4 0,-4 7 1 16,0-6 0-16,0-6-31 0,0 0-12 0,0 0 1 0,0 0 0 16,0 0-9-16,0 0-3 0,0 0 0 15,0 0 0-15,0 0-8 0,0 0-1 16,-4-6-1-16,-3 0 0 0,4 0-51 0,-1 1-9 15,4-1-3-15,-3-6 0 0,3 12-124 0,-4-6-26 0</inkml:trace>
  <inkml:trace contextRef="#ctx0" brushRef="#br0" timeOffset="25677.781">13236 2889 1561 0,'-10'12'32'0,"10"-12"8"0,0 0-32 15,0 0-8-15,0 0 0 0,-4 6 0 0,4-6 56 0,0 0 10 0,0 0 2 16,0 0 0-16,0 0-4 0,0 0 0 0,0 0 0 0,0 0 0 16,0 0-25-16,0 0-6 0,7 6-1 15,0-3 0-15,0 3-9 16,0-1-3-16,4-5 0 0,0 0 0 0,-1 6-8 0,4-6-3 0,0 0 0 0,0 6 0 16,4-6-9-16,0 0 0 0,-1 6 0 0,-3-6 8 15,4 6 11-15,-4-6 1 0,4 0 1 0,-4 0 0 16,-3 0-21-16,3 0 0 0,0 0 0 0,-4 0 0 15,-3 0 0-15,0 0 0 0,1 0 0 0,-1 0 0 16,0 0-22-16,0-6-6 16,3 6 0-16,4 0-1 0,-7 0-132 0,4 0-27 15</inkml:trace>
  <inkml:trace contextRef="#ctx0" brushRef="#br0" timeOffset="26921.104">14700 2851 964 0,'0'0'20'0,"0"0"5"0,0 0-25 0,0-6 0 0,0 0 0 0,0 0 0 16,0 0 94-16,-3-5 14 0,3 5 2 0,0 6 1 16,0 0-11-16,0-6-3 0,0 6 0 0,0 0 0 15,0 0-34-15,0 0-7 0,0 0-2 0,0 0 0 16,0 0-12-16,0 0-2 0,-7 6-1 0,3-6 0 15,-3 0-13-15,0 0-2 0,0 6-1 0,0-6 0 16,0 6 0-16,7-6 0 0,-7 5 0 0,0-5 0 16,-4 0-3-16,1 0 0 0,-1 0 0 0,4 0 0 15,-4-5-2-15,1 5-1 0,-1-6 0 0,1 12 0 16,3-1-5-16,-4-5-2 0,4 6 0 0,-4 0 0 16,4 6-10-16,-3-6 0 0,-1 9 0 0,-3-4 0 15,7 1 0-15,-4 0-9 0,4 0 9 0,-3 2 0 16,3-2 0-16,0 0-8 0,0 5 8 0,3-8 0 15,0 3 0-15,1-6 0 0,-1 0 0 0,4-6 0 16,0 0 0-16,0 0 0 0,0 0 0 0,0 0 0 16,0 12 0-16,0-12 0 0,0 5 0 0,0-5 0 15,0 0 0-15,0 6 0 0,0-6 0 0,0 0 0 16,7 6 0-16,1-6 0 0,2 6 0 0,-3-3 0 16,0 3 0-16,-7-6 0 0,11 0 0 0,-4 0 0 15,-7 0 0-15,0 0 0 0,7 0 0 0,4 6 0 0,-4-6 0 16,3 0 0-16,-3 0 0 0,0 0 9 0,0 6-9 15,0-6 10-15,0 6-10 0,4-6 10 0,-4 5-10 0,0 1 0 16,4 0 0-16,-4-6 0 0,0 6 0 16,3 0 8-16,-3 3-8 0,4-3 0 0,-4 5 0 15,0-5 0-15,0 6 0 0,0 0 0 16,0-6 0-16,0 0 0 0,0 2 8 0,-3-2-8 16,-1 0 0-16,1 0 0 0,0-6 0 0,-1 12 8 0,-3-12-8 0,0 6 0 0,0-6 9 15,4 5-9-15,-4 4 8 0,0-9-8 0,0 9 8 0,0 0-8 16,0-9 0-16,-4 12 9 0,4-12-9 15,-3 6 0-15,-1-1 12 0,-3 7-4 0,3-6 0 0,-3-3-8 16,0 9 16-16,0-6-3 0,0 0-1 0,-3-1 0 16,-1 1-1-16,0-6-1 0,4 0 0 0,-3 6 0 15,-1-6 3-15,1-6 1 0,-1 6 0 0,1 0 0 16,-5 0-14-16,1 0 0 0,-3 0 0 0,-1 0 0 16,0 0 0-16,4 0 0 0,-3-6 0 15,2 6 0-15,1-5-15 0,4 5-5 0,-1-6-2 16,1 6 0-16,-1 0-26 0,0-6-6 0,4 6-1 15,0 0 0-15,7 0-32 0,0 0-6 16,-3-6-2-16,3 6 0 0,0 0-2 0,-4-6-1 16,4 3 0-16,0 3 0 0,0 0-18 0,4-6-4 0,-1 6-1 0</inkml:trace>
  <inkml:trace contextRef="#ctx0" brushRef="#br0" timeOffset="27580.57">14990 3080 760 0,'0'-6'16'0,"-4"1"3"0,0-1-19 0,4-6 0 0,-3 12 0 0,3 0 0 16,-4-9 62-16,-3 3 9 0,4 6 1 0,-4-6 1 16,0 6 27-16,-4-6 4 0,4 6 2 0,-4 0 0 15,1 0-24-15,-1 0-5 0,1 0-1 0,-1 6 0 16,4-6 0-16,-3 0-1 0,2 6 0 0,-2-6 0 16,6 6-24-16,-3 3-5 0,0 3-1 0,0-6 0 15,4 5-19-15,-4-5-4 0,3 6-1 0,1-6 0 16,-1 3-2-16,1 2-1 0,-1-5 0 0,4 0 0 15,-4 6 0-15,1-6 0 0,3 3 0 0,-4 2 0 16,4-5-7-16,-3 6-2 0,3 0 0 0,0-1 0 16,0-5 1-16,0 6 0 0,3 3 0 0,-3-9 0 15,0-6-2-15,0 0-8 0,0 0 12 0,7 6-4 16,4-6-8-16,-4 5 10 0,4 1-10 0,-1 0 10 16,1 0-10-16,-1-3 10 0,5-3-10 0,-5 6 10 15,4-6-10-15,0-6 0 0,-3 3 9 0,3 3-9 16,-3 0 20-16,-4 0 0 0,-7 0 0 0,7 0 0 15,0-6-9-15,0 6-3 0,3-12 0 0,-3 1 0 0,1 5 9 16,-1-9 2-16,-4 3 0 0,1 1 0 0,-1 5 14 16,-3-12 3-16,4 6 1 0,-4-2 0 0,0 2-29 15,3 0-8-15,-3 0 0 0,0 1 0 16,0-4 0-16,0 9 0 0,-3-6 0 0,3 1 0 16,-4-1-24-16,1 0-7 0,-1 3-1 0,1 3 0 0,-1 0 7 0,-3 1 1 15,0 5 0-15,7 0 0 16,-11-6-10-16,11 6-2 0,0 0 0 0,-7 0 0 0,-3-6 20 0,-1 6 4 15,1 6 1-15,-5-6 0 0,5 6 11 0,-1-1-12 0,1 1 12 16,3 0-12-16,-4 0 12 0,0 3 0 0,4 3 0 0,0-6 0 16,0-1-10-16,0 7 10 0,0-6-12 0,4 0 12 15,3-6-58-15,0 0-5 16,0 0-1-16,0 0 0 0,0 0-113 0,0 0-23 0,0 0-5 16</inkml:trace>
  <inkml:trace contextRef="#ctx0" brushRef="#br0" timeOffset="28450.284">15226 2995 1303 0,'0'0'55'16,"0"0"-44"-16,0 0 89 0,0 0 19 0,0 0 3 0,0 0 1 16,0 0-47-16,-4 6-8 0,-3 0-3 0,4 0 0 15,-1 5-35-15,1-5-7 0,3 3-2 0,-4 3 0 16,1 6 2-16,3-7 0 0,-4 1 0 0,1 3 0 15,3 2-4-15,0-5-1 0,0 6 0 0,0-9 0 16,0 2 7-16,0 1 2 0,0 6 0 0,0-12 0 16,0 5-3-16,0-8-1 0,0-3 0 0,0 0 0 15,0 0-7-15,0 6-2 0,0-6 0 16,0 0 0-16,0 0-14 0,0 0 8 0,0 0-8 0,0 0 0 16,0 0 14-16,0 0-3 0,0 0-1 0,0 0 0 15,0 0 12-15,0 0 2 0,0-6 1 0,0-3 0 16,0 4-5-16,-4-1-2 0,4-6 0 0,0 0 0 15,-3 0-18-15,3 4 0 0,0-4 8 0,3 0-8 16,-3 0 0-16,0 6 0 0,4 1 0 0,-4-10 0 16,0 9 0-16,3 0 0 0,-3 0 0 0,4 0 0 15,-1 1 0-15,-3 5 0 0,4-6 0 0,-4 6-9 16,3 0 9-16,-3 0-8 0,7 0 8 0,0 0-8 16,0 0 8-16,0 0-8 0,1 0 8 0,-1 6-8 15,0-1 8-15,0 1 0 0,0 0 0 0,0 6 0 16,0-3 0-16,0-3 0 0,4-1 0 0,-4 1 8 15,0 0-8-15,0 0 9 0,0 0-9 0,-4 0 10 0,4 0-2 16,0 0 0-16,-3-3 0 0,-1 2 0 0,-3-5-8 16,0 0 10-16,0 0-10 0,0 0 10 15,0 0-10-15,0 0 0 0,0 0 0 0,4 6 0 0,-4-6 0 16,0 0 0-16,0 0 0 0,0 0 0 16,0 0 12-16,0 0-2 0,0 0-1 0,0 0 0 0,0 0-9 0,0 0 0 0,3-8 0 15,-3 2 0-15,4 6-14 0,-4-6 2 16,0-6 0-16,0 6 0 0,0 0 12 0,4 0 16 15,-4 0-3-15,0 1-1 0,0 5-12 0,3-6-12 0,-3 6 3 0,4-9 0 16,3 9 9-16,0-6 0 0,0 0 0 0,-7 6-8 16,0 0 8-16,0 0-12 0,0 0 12 0,7 6-12 15,0-6 12-15,0 6 0 0,0 0 0 0,4 3-8 16,-4-4 8-16,0 1 0 0,0 6 0 16,0-6 0-16,0 6 0 0,0-3 0 0,-4 2 0 0,4 1 0 15,1 6 0-15,-1-12 8 0,-4 5-8 0,4-2 0 16,-3-3 0-16,3 6 0 0,-4-6 0 15,4 0 0-15,-3-1 0 0,3 1 0 0,-4 0 0 0,5 0 0 16,-5 6-12-16,4-3-1 0,0 2 0 0,-3-5 0 16,3 0-25-16,-4-6-5 15,4 6-1-15,-3-6 0 0,-1 0-31 0,4 6-6 16,0 0-2-16,1-12 0 0,-1 0-127 0,0 0-26 0,0-6-4 0</inkml:trace>
  <inkml:trace contextRef="#ctx0" brushRef="#br0" timeOffset="29444.489">15727 2475 995 0,'-7'-12'20'0,"7"12"6"16,-7 0-26-16,3-6 0 0,-3 0 0 0,7 6 0 15,-3 0 111-15,-4-6 17 0,-1 0 3 0,5 6 1 0,-1-5-25 0,4 5-5 0,0 0-1 0,0 0 0 16,0 0-31-16,0 0-6 0,-7 0-2 0,4 5 0 16,-1 7-42-16,1-6-8 15,3 6-1-15,0-3-1 16,0 8 0-16,0-5 0 0,3 0 0 0,-3 0 0 16,4 2 1-16,-1 4 0 0,4-1 0 0,-3 1 0 15,3 3 3-15,0 2 1 0,0-5 0 0,4 8 0 16,-1-8 1-16,1 5 1 0,-1-2 0 0,1 3 0 0,3-1 7 0,-3 4 0 0,-1 2 1 15,4-3 0-15,-3 4-11 0,0 2-2 0,-1-2-1 16,1-4 0-16,-1 3 17 0,1-2 3 0,-4 2 1 0,0-5 0 16,0-4-14-16,-3 10-2 0,-1-10-1 0,1-2 0 15,-1 0-3-15,1-7 0 0,-4-2 0 0,0 3 0 16,0-12-4-16,0 0-8 0,0 0 11 0,0 0-11 16,0 0 40-16,0 0 2 0,0 0 0 0,0 0 0 15,-4-12-21-15,1 3-4 0,-1-2-1 16,1 5 0-16,-1-12-7 0,1 6-1 0,-4-2-8 15,3 2 12-15,0 0-12 0,1 0 0 0,-1-5 0 0,1 8 0 16,-1-9 0-16,4 12-12 0,-3-5 12 0,3-1-10 16,-4 0 10-16,4 9 0 0,0-9 0 0,0 7-8 15,0 5 8-15,0-6 0 0,0 6 0 0,0 0 0 16,0-6 0-16,0 6 0 0,0 0 0 0,4-6-8 16,3 0 0-16,0 6 0 0,0-6 0 0,0 6 0 15,4 0 8-15,-4 0-8 0,0 0 8 0,3 0-8 16,1 0 0-16,-1 6 0 0,1-6 0 0,3 6 0 15,-3-6 8-15,3 12 0 0,-4-6 0 0,1-6 0 16,0 11-16-16,-1-5-2 0,1 0 0 0,-4 3 0 16,3 3 18-16,-2-1 0 0,2 1 0 0,-3 0 0 15,0 3 11-15,0-4 5 0,0 1 2 0,-3 6 0 0,-1-6-18 16,-3 2-16-16,4-2 4 0,-4 6 0 0,0-7 12 16,0-2 16-16,-4 9-3 0,4-12-1 0,0-6-12 15,0 0 0-15,0 0 0 0,-7 6 0 0,7-6 0 0,-10 5 0 16,-1 1 0-16,1 0-10 0,3 0 18 0,-4-6 3 15,0 0 1-15,-3 0 0 0,4-6-12 0,-4 6 0 16,-1-6 0-16,1 0 0 16,-3 1-30-16,3 5-8 0,-4 0-2 0,0-6 0 15,4 0 7-15,0-6 1 0,0 3 0 0,3 3 0 0,4-5-77 16,4 5-15-16,-1-6-4 0</inkml:trace>
  <inkml:trace contextRef="#ctx0" brushRef="#br0" timeOffset="29999.69">16284 3024 1235 0,'0'0'52'16,"0"0"-42"0,0 0 94-16,0 0 20 0,0 0 3 0,0 0 1 0,0 0-8 0,0 0-2 0,0 0 0 15,0 0 0-15,0 6-50 0,0 0-11 0,0 3-1 16,4 3-1-16,-4 0-39 16,0-1-7-16,3 7-1 0,1-3-8 15,-4-4 10-15,3 7-10 0,1 0 8 0,-1-4-8 16,-3 4 13-16,4 0-2 0,-1-7-1 0,1 1 0 0,-1 3-2 0,-3-9 0 0,0-6 0 0,0 0 0 15,0 0 23-15,0 0 4 0,0 0 1 0,0 0 0 16,0 0-15-16,0 0-2 0,0 0-1 0,0 0 0 16,0 0 28-16,0 0 6 0,0 0 0 0,-7-6 1 15,0 0-40-15,0-9-13 0,0 3 8 0,0 1-8 16,0-1 0-16,4-6 0 0,-4 7 0 0,0 2 0 16,3-9-9-16,0 6 1 0,1 1 0 0,-1-4 0 15,1 3-10-15,-1 0-2 16,1 1 0-16,3-1 0 0,-4 0 20 0,4 9 0 0,-3-9 0 0,3 7 0 15,0-1 0-15,0 0 0 0,0 6 0 16,0-6 0-16,0 6-10 0,0 0 2 0,0 0 0 0,7-6 0 16,-4 0-12-16,4 0-3 0,0 3 0 0,4 0 0 15,0 0-1-15,-1 3-1 0,1 0 0 0,-1 0 0 16,4 3-12-16,1 0-3 0,-1 0 0 16,0 3 0-16,-4 0-8 0,1-6-1 0,0 6-1 15,-1-6 0-15,-3 0-22 0,4 6-5 0,-1 0-1 0,1-6 0 16,0 6-30-16,-1-6-7 0,1 0-1 0</inkml:trace>
  <inkml:trace contextRef="#ctx0" brushRef="#br0" timeOffset="30579.809">16531 3086 1409 0,'-7'18'29'0,"7"-18"7"0,-7 9-28 16,7-9-8-16,-3 5 0 0,3-5 0 0,0 0 88 0,0 0 17 0,0 0 3 0,0 0 1 15,0 0-33-15,0 0-6 0,0 0-2 0,0 0 0 16,0 0-28-16,0 0-7 0,0 0-1 0,0 0 0 16,0 0-21-16,7 0-11 0,-4 0 10 0,4 6-10 15,0-6 21-15,4 0-1 0,-4 0-1 0,3 0 0 16,1 0 0-16,0 6 0 0,-1-6 0 0,1 0 0 15,-1 0-2-15,1 0 0 0,-4 0 0 0,4 0 0 16,-4 0-6-16,0 0-2 0,0-6 0 0,-4 6 0 16,4 0-9-16,0-6 10 0,-3 6-10 0,-1-5 10 15,1 5-2-15,-1-6-8 0,-3-3 12 0,4 9-4 16,-4-6 8-16,0 0 2 0,0 0 0 0,0-5 0 16,0 5-6-16,0 0-2 0,4 0 0 0,-4-3 0 15,0 3-10-15,0 0 0 0,0 0 9 0,-4 1-9 16,4-1 0-16,0 6 0 0,-4-6 0 0,4 6 0 15,-3-6 0-15,-1 0-12 0,4 6 2 0,-3-6 0 16,-1 0-12-16,4 6-2 0,-7-3-1 0,0 0 0 16,-3 0-1-16,3 6 0 0,-4 0 0 0,0 0 0 15,1 3 10-15,-4 6 3 0,0-6 0 0,3 6 0 16,-3-1 13-16,0-5 0 0,0 9-10 0,3 3 10 16,-3-7 0-16,7 1 0 0,-4 9 0 0,4-10 0 15,4 7 0-15,-1 0 0 0,4-4 0 0,0 4 0 16,0-6 0-16,4 5-9 0,-4-11 9 0,0 3 0 0,7 3-8 15,-7-12 8-15,3 0 0 0,4 0 0 0,1 0 0 0,-1 6-8 16,3 0 8-16,-3-6 0 0,4 5 0 0,3-5 0 16,-3 0 0-16,3 6 0 0,0-6 0 0,0 6 0 0,3-6 0 15,1 6 0-15,0-3-10 0,3 3-2 0,4-3 0 16,-4-3 0 0,7 3-59-16,-3-3-12 0,-4 0-2 0</inkml:trace>
  <inkml:trace contextRef="#ctx0" brushRef="#br0" timeOffset="31470.405">17784 3013 1177 0,'0'0'25'0,"0"0"6"0,0 0 1 0,-4 6 2 16,0-1-34-16,4-5 0 0,0 6 0 0,0-6 0 15,0 0 59-15,0 6 5 0,0-6 0 0,0 0 1 16,0 0-13-16,0 0-4 0,4 6 0 0,-4-6 0 15,0 0-10-15,4 3-2 0,-1 3-1 0,4-6 0 16,0 0 7-16,0 0 2 0,4 0 0 0,-4 6 0 16,3 0-13-16,5-6-3 0,-1 0 0 0,0 0 0 15,0 0-10-15,4 0-2 0,-4 0-1 0,3 6 0 16,-3-6-15-16,0 0-16 0,4 5 3 0,-4-5 1 16,-3 0 12-16,-1 0 0 0,1 0 0 0,-4 0 0 15,0 0 0-15,-7 0 8 0,0 0-8 0,0 0 0 16,4-5 16-16,-1-1-3 0,-3-6-1 0,-3 6 0 0,-1-3-1 15,-3 3-1-15,4-5 0 0,-5 5 0 0,-2-6-10 16,3 6 0-16,-4 0-10 0,-3 0 10 0,4 0-13 0,-5 3 3 16,1 3 1-16,0-5 0 0,0 5-10 0,0 5-1 0,3-5-1 15,-3 0 0-15,0 6 21 0,7-3 0 0,-3 3 0 16,3 0 0-16,-1 6 15 0,1 0 4 0,-3-7 1 16,3 7 0-16,3-3-32 0,-3 9-7 0,4-12-1 15,-1 5 0-15,1 1 32 0,3 3 7 0,-4-4 1 0,4 1 0 16,0 6-29-16,4-6-6 0,-1 2-1 15,1-2 0-15,3 0 16 0,0 0 8 16,0-1 0-16,0-2-8 0,3-3 8 0,1 6-8 0,0-6 0 0,3-6 0 16,0 6 0-16,3-1 8 0,1-5-8 0,0 6 0 15,-1-6 0-15,5 0 0 0,-1 0 0 0,-4 0 0 16,1-6-39-16,0 6-5 16,-1 0 0-16,1 0-1 0,0-5-104 0,3-1-21 0,-4-12-4 15</inkml:trace>
  <inkml:trace contextRef="#ctx0" brushRef="#br0" timeOffset="32022.185">18531 2384 694 0,'0'0'20'0,"0"0"4"0,0 0-24 0,0 0 0 0,0 0 0 0,0 0 0 15,0 0 54-15,0 0 6 0,0 0 2 0,0 0 0 16,0 0 6-16,0 0 0 0,0 0 1 0,0 0 0 16,0 0-17-16,-3 5-3 0,-1 7-1 0,4-12 0 15,-3 6 15-15,3 0 2 0,0 3 1 0,0 3 0 0,0 5 5 16,0-5 1-16,0 0 0 0,0-4 0 0,0 16-20 0,3-6-4 16,-3-4-1-16,0 10 0 15,4-7-11-15,-4 1-3 0,3 3 0 0,-3 2 0 16,4 1-1-16,-4 2-1 0,3-2 0 0,1 2 0 15,0-2-9-15,-4 2-2 0,3-2 0 0,1 5 0 16,-4-2-4-16,3-4 0 0,1 9-1 0,-4-8 0 16,3-1-1-16,1-2 0 0,-4 3 0 0,0-7 0 15,3 10-14-15,1-10 8 0,-4-5-8 0,3 9 0 16,-3-10 0-16,4 1 0 0,-4 0 0 0,0 0 0 16,0-9 0-16,3 2 0 0,-6 1 0 0,3-6-10 15,0 0-2-15,0 0-1 0,0 0 0 0,0 0 0 16,0 0-23-16,0 6-4 0,0-6 0 0,-4 0-1 15,1 0-32-15,3 0-7 0,-4 0 0 0,4 0-1 16,0 0-41-16,0 0-8 0,0 0-2 0</inkml:trace>
  <inkml:trace contextRef="#ctx0" brushRef="#br0" timeOffset="32433.575">18267 2839 1241 0,'0'0'25'0,"0"0"8"0,0 0-33 0,0 0 0 0,0 0 0 0,0 0 0 15,0 0 85-15,0 0 11 0,0 0 1 0,0 0 1 16,0 0-26-16,0 0-4 0,0 0-2 0,0 0 0 16,0 0-14-16,0 0-2 0,0 0-1 0,0 0 0 15,3 6 2-15,4-6 0 0,0 0 0 0,1 0 0 16,2 0-11-16,-3 0-3 0,4 0 0 0,-4 0 0 16,7 0-22-16,-3 0-5 0,3 0-1 0,0 0 0 15,0 0-9-15,-4 0 0 0,5 0 0 0,-5 6 0 16,4-6 0-16,0 3 0 0,0 0 0 0,1 0 0 15,-1 9 0-15,0-7 0 0,0 1-12 0,0-6 12 0,0 6-16 16,0 0 5-16,0 0 1 0,-3 6 0 16,3-9-16-16,-3 3-3 0,-1-1-1 0,1 1 0 15,-1 0-81-15,-3-6-16 0,4 0-3 0</inkml:trace>
  <inkml:trace contextRef="#ctx0" brushRef="#br0" timeOffset="33461.612">19671 3001 1384 0,'0'0'39'0,"0"12"9"0,0-12-38 0,0 0-10 0,0 6 0 0,0-6 0 15,0 0 69-15,0 5 12 0,0-5 3 0,0 0 0 16,0 0-3-16,0 0 0 0,0 0 0 0,0 0 0 16,0 0-10-16,0 0-3 0,-7 0 0 0,7 0 0 15,-7 0-36-15,0 0-8 0,3-5-2 0,-3 5 0 16,0 0-22-16,0-6-15 0,0 0 3 0,0 0 0 16,0 6 12-16,0 0-9 0,0 0 9 0,0 0-8 15,-4 0 8-15,4 12 0 0,-4-12 0 0,1 6 0 16,-1 5 8-16,1-5-8 0,-1 0 10 0,1 9-10 15,-1 2 0-15,0-5 8 0,1 6-8 0,-1 2 0 16,4-2 0-16,-3 0 0 0,-1 2 8 0,0-2-8 0,4-1 0 16,0-8 0-16,0 3 8 0,4 0-8 0,-4 0 0 0,3-1 8 15,1 4-8-15,-1-3 0 0,4 0 8 16,0-1-8-16,0-5 0 0,0 0 0 0,4 0 0 0,3 0 0 16,0-3 0-16,0 0 0 0,3 0 0 0,4 0 0 15,1 0 0-15,-1-3 0 0,7 0 0 0,-4-3 0 0,8 0 0 0,-4 0 0 16,1-3 0-16,-5 6 0 15,4-12 0-15,-3 12 0 0,3-12 0 0,-3 6 0 0,-4-5 0 0,0-1 0 16,0 3 0-16,-7-3 0 0,0 6 0 0,0 1 0 16,0-7 11-16,-3 0-11 0,-1 3 12 0,1-3-12 15,-4 7 12-15,0-13-4 0,0 12 0 0,-4-6-8 16,1 1 14-16,-1 2-4 0,4-3-1 16,-7 0 0-16,0 6-9 0,-3 0 12 0,-1-5-12 15,0 2 12-15,-6 3-12 0,3 0 0 0,-4 0 0 0,-3 6 0 16,0-6 0-16,3 1 0 0,-3 5 0 0,0-6 0 15,3 6 0-15,0 0-11 0,1 0 3 0,-1 0 0 16,4 0-1-16,4 6 0 0,2-1 0 0,-2-5 0 16,10 0 0-16,0 0 0 0,0 0 0 0,0 0 0 15,-4 6-13-15,4-6-2 0,-3 12-1 0,3-6 0 16,3 0-33-16,1 3-6 0,3-4-2 0,0-5 0 16,4 6-34-16,-1 0-8 0,1 0 0 0</inkml:trace>
  <inkml:trace contextRef="#ctx0" brushRef="#br0" timeOffset="34050.427">19964 3063 1302 0,'-7'0'36'0,"0"6"10"0,0-6-37 0,-1 0-9 0,1 0 0 0,7 0 0 16,-3 0 96-16,3 0 16 0,0 0 4 0,-7 0 1 15,7 0-32-15,0 0-6 0,-7 0-2 0,7 0 0 16,-4 5-37-16,4-5-8 0,-3 6-2 0,3 0 0 15,-4 6-21-15,4 3-9 0,4-4 8 0,-4 7-8 0,3 0 0 0,1-4 0 16,-1 4 0-16,1-6 0 0,3-1 0 0,-4 1 0 16,1 9 0-16,-4-4 0 15,3-5 12-15,1 3-4 0,0-3 0 0,-1-1 0 16,-3-5 17-16,4 6 3 0,-1-12 1 0,1 12 0 16,-4-12 3-16,0 0 0 0,0 0 0 0,0 0 0 15,0 0 9-15,0 0 3 0,0 0 0 0,0 0 0 16,0 0-11-16,0 0-1 0,0-12-1 0,0 6 0 15,0 0-14-15,-4-5-2 0,1-1-1 0,-1-3 0 0,1 3-14 16,-1-5 0-16,0-10 0 0,1 10 0 0,-1-1 0 16,4 0 0-16,-3 4 0 0,3-4 0 0,0 0 0 15,0 7-10-15,0-4 2 0,3 3 0 16,-3 6 8-16,4-5-12 0,-1 5 12 0,1-6-12 16,0 0 12-16,-1 9-8 0,1-3 8 0,-4 0-8 0,3 1-7 0,4 5-1 15,-3-6 0-15,3 6 0 0,0 0 5 0,0-6 1 0,3 6 0 16,1 0 0-16,-4 6-8 0,0-6-2 0,0 0 0 15,0 0 0-15,0 6 7 0,4-6 1 0,-1 0 0 0,-2 5 0 16,-1-5-10-16,3 0-2 0,-3 6 0 0,4-6 0 16,-4 6-150-1,3 0-30-15,1 3-7 0</inkml:trace>
  <inkml:trace contextRef="#ctx0" brushRef="#br0" timeOffset="34700.221">20415 3107 1132 0,'0'0'24'0,"0"0"4"0,0 0-28 15,0 0 0-15,0 0 0 0,-10 0 0 16,6 0 101-16,-3-3 15 0,7 3 2 0,-10 3 1 0,-1-3-16 0,4 0-3 16,-4 0-1-16,-3 0 0 15,4 0-31-15,-5 6-5 0,1-6-2 0,0 5 0 0,0-5-10 0,0 6-3 0,0-6 0 16,0 6 0-16,0-6-32 0,0 6-8 0,-1 6 0 0,1-6-8 16,0 0 9-16,4 0-9 0,-1-4 0 0,4 4 9 15,0 0-9-15,0 6 0 0,3 0 0 0,4-6 0 16,0 5 0-16,0-2 0 0,4 3 0 0,-4 0 0 15,7-6 0-15,-3-1 0 16,3 1 0-16,0 0 0 16,0 3-11-16,0 3 11 0,0 0-8 0,0-7 8 0,0 7 0 0,0-6 0 0,0 6 0 0,0-9 0 15,-3 0 0-15,3 3 9 0,-7-6-9 0,0 0 10 16,3 0-10-16,4 0 0 0,0 0 9 0,0-3-9 16,0 0 24-16,4-3 1 0,0-6 0 0,-4 6 0 15,3 0 3-15,-3 0 0 0,4 1 0 0,-1-7 0 16,-3 0-28-16,4 3 0 0,-4-8 0 0,0 5 0 15,-3-6 0-15,3 9 0 0,-4-8 0 0,4 5 0 16,-3 0 0-16,-1-2 0 0,-3 8 0 0,4-6 0 16,-4 6-20-16,3 0-10 0,-3 6-2 0,0 0 0 15,0 0 32-15,0 0 0 0,0 0 0 0,0 0 10 16,0 0-10-16,0 0-12 0,-7 6 2 0,0 0 1 16,4 6 9-16,-1-6 0 0,1 8-9 0,3-2 9 0,0 0 0 0,0 5 0 15,0-5 0-15,3 3 0 16,1-3 0-16,-4-1 0 0,3-5 0 0,1 0 0 15,-1-3 0-15,1 6 0 0,-1 0 0 0,5-9 0 16,-5 6 0-16,4-1 0 0,-3-5 0 0,3 0 0 16,0 0-24-16,0-5-1 0,0 5 0 0,3-6 0 15,1 0-67-15,0 0-12 0,3 0-4 0,0 3 0 16,0 3-115-16,0 0-23 0</inkml:trace>
  <inkml:trace contextRef="#ctx0" brushRef="#br0" timeOffset="35657.477">20839 3166 1664 0,'-7'14'35'0,"-1"-2"7"0,1 6-34 0,0-13-8 15,0 4 0-15,0 0 0 16,0 0 56-16,-3-3 8 0,3-6 3 0,-4 0 0 0,0 0-12 0,4 0-3 0,-3 0 0 0,3-6 0 16,0 0-24-16,-4 6-4 15,0 0-2-15,4-3 0 0,0 3-22 0,0 0 0 0,7 0 0 0,0 0-8 16,0 0 8-1,0 0-8-15,0 0 8 0,4 9-8 0,-1-3 0 0,1 6 0 0,3-12 0 0,0 5 0 32,0 1-16-32,-3 6-2 0,-1 0-1 0,4 3 0 15,-3-10 27-15,3 7 0 0,0 0 0 0,0-3-8 0,3-3 8 0,1 0 0 0,0-1 0 0,-1-5 0 16,1 6 0-16,-1-6 11 0,1-6-3 0,0 6 0 16,-1-8 21-16,1 2 4 0,-1 0 1 0,-3-6 0 15,7 0-8-15,-6 6-2 0,2 1 0 0,-3-10 0 16,0 3-10-16,-3 0-2 0,-1 1-1 0,1-13 0 15,-1 12-11-15,-3-2 0 0,0-4 9 0,0 0-9 16,-3 4 0-16,-1 2 0 0,1 0-10 0,-1 0 10 16,1 6-12-16,-1 1 12 0,-3-4-12 0,0 3 12 15,4 6-16-15,-5 0 3 0,-2 0 1 0,3 0 0 16,7 0 2-16,-7 9 1 0,3-3 0 0,1 5 0 16,-1-5 0-16,1 12 0 0,3-6 0 0,-4 2 0 15,4 4 9-15,4 0-10 0,-4-1 10 0,3 4-10 16,1-4 10-16,-1-5 0 0,4-3 0 0,0 9 0 15,0-7 0-15,0 7-8 0,4 3 8 0,-4 2 0 16,0-5 0-16,4 2 0 0,-4 4 0 0,0-1 0 16,0-2 0-16,0 3 0 0,-4-1 0 0,5-2 0 15,-5 2 0-15,4-2 0 0,-3 2 0 0,-1 1 0 16,1-7 0-16,-4 10 0 0,3-9 0 0,-3 2 0 16,0 4 0-16,0-1 8 0,0-2-8 0,0 8 8 15,-3-5-8-15,-1 2 0 0,4-8 0 0,-3 8-8 0,-1-2 8 16,4-1 0-16,-3-2 0 0,-1 2 0 0,4-5 0 0,-3-3 9 15,-1 2-9-15,4-5 0 0,-4 0 25 0,1-6-1 16,-1 2-1-16,4-8 0 0,0 0 15 0,-7 3 3 0,0-3 1 0,-3 0 0 16,-1-3-10-16,1-5-3 0,-1 2 0 15,-3-6 0-15,0 6-29 0,0-6 0 0,0-5 0 0,-1 8 0 16,-2-3-28 0,-1-5-1-16,4-1-1 0,-4 9 0 0,4-9-15 15,4 1-3-15,-1 2-1 0,1 3 0 0,-5-5-7 0,5 5 0 16,-4-6-1-16,0 4 0 0,0 2 26 0,3 0 6 0,4-6 1 0,-4 4 0 15,8 8-15-15,-4-6-2 16,3 12-1-16,1-12 0 0,3 1-39 16,0-1-8-16,0 0-2 0</inkml:trace>
  <inkml:trace contextRef="#ctx0" brushRef="#br0" timeOffset="36319.563">21163 3174 1463 0,'-7'6'61'0,"4"0"-49"15,3-6 47-15,-4 6 9 0,4-6 1 0,-3 12 1 16,3-12-22-16,0 0-4 0,0 0 0 0,-4 0-1 16,4 0-18-16,0 6-3 0,0-1-1 0,4 1 0 15,-4-3-2-15,3 0-1 0,1 0 0 0,3 0 0 16,-4 0 12-16,8 9 2 0,-8-12 1 0,4 6 0 15,0 0-9-15,-7-6-3 0,7 5 0 0,0-5 0 16,1 0-5-16,2 6 0 0,1-6-1 0,-1-6 0 16,1 6 4-16,-1-5 1 0,1-7 0 0,0 6 0 15,-4-3-20-15,3 0 0 0,-3 6 0 0,-3-8 0 16,-1 5 12-16,1-6-12 0,-1 6 12 0,1 0-12 16,-4 0 0-16,-4-2 0 0,1 2 0 0,3 0 0 15,-4 0 0-15,1 0 0 0,-1 0-12 0,4 6 3 16,-7-6-11-16,-3 0-1 0,-1 6-1 0,0 0 0 15,-3-6 6-15,0 6 0 0,0 0 1 0,0 0 0 16,0 0 15-16,0 6 0 0,3 0 0 0,-3 0 0 16,4 0 0-16,-1 6 0 0,0-6 0 0,4 0 0 15,0 8 0-15,4-2-9 0,-4 6 9 0,7-7-12 16,0 1 0-16,0 3-1 0,3-3 0 0,-3-1 0 16,4 4 13-16,3 9 0 0,-4-7 0 0,4 1 0 0,0 2 0 0,4-8 0 15,-4 12 0-15,0-13 0 0,-3 4 0 16,-1 3 13-16,1-6-2 0,-1-7-1 0,1 4 5 0,3 0 1 0,0 0 0 15,3-3 0-15,1 0-16 0,0-6 8 16,3 6-8-16,0-1 0 0,0-5 0 0,0 6 0 16,0-6 0-16,0 6 0 0,0-6-13 0,4 0-6 0,-4 0-1 15,0-6 0 1,4 0-49-16,-4 1-11 0,0-1-1 0</inkml:trace>
  <inkml:trace contextRef="#ctx0" brushRef="#br0" timeOffset="36785.569">21488 3254 1048 0,'0'0'29'0,"0"0"8"15,-7 6-29-15,7-6-8 0,0 0 0 0,0 0 0 16,0 0 78-16,-7 0 14 0,7 0 4 0,0 0 0 15,0 0-21-15,0 0-4 0,0 0-1 0,0 0 0 16,0 0-28-16,0 0-6 0,0 0 0 0,0 0-1 16,0 0 3-16,0 0 1 0,0 0 0 0,0 0 0 15,0 0 2-15,3 5 1 0,1 1 0 0,3 6 0 16,-4-3 6-16,1 3 0 0,3-1 1 0,-4 1 0 0,4 0-8 0,0 0-1 0,0 2-1 16,1-2 0-1,-1 0-7-15,0 0 0 0,0-1-1 0,0-2 0 16,0 3-10-16,0 0-1 0,0-6-1 0,0 0 0 0,-3-1-5 15,3 1-1-15,0-6 0 0,0 3 0 0,0-3-4 16,3 0-1-16,1 0 0 0,-4 0 0 0,0-3 25 0,0 3 5 16,-3-6 1-16,-1 1 0 15,4-7-20-15,0 6-4 0,0-15-1 0,0 10 0 0,0-7-2 0,0 0 0 0,-7-5 0 16,4 2 0-16,0 4-12 0,-1-1-10 16,1 3 2-16,-1-2 0 0,1-7 8 0,-1 9-8 0,-3-8 8 0,0-1-8 15,4 10-10-15,-4-4-2 0,3 0 0 0,-3 7 0 31,0-4-16-31,0 3-3 0,-3 6-1 0,3-5 0 0,0 5 13 0,0-6 3 0,0 6 0 0,0-3 0 16,-4 3-116-16,1 0-22 16,3 6-5-16</inkml:trace>
  <inkml:trace contextRef="#ctx0" brushRef="#br0" timeOffset="37432.493">22133 3039 1474 0,'0'0'31'0,"0"0"6"0,0 0-29 15,0 0-8-15,0 0 0 0,0 0 0 0,0 0 74 0,0 0 14 0,0 0 2 16,-10 0 1-16,10 0-7 0,-7 3 0 0,-4-3-1 0,0 3 0 16,1 3-39-16,-1-6-8 0,1 12-2 0,-4-12 0 15,3 6 4-15,-3-1 1 0,3 1 0 0,1 0 0 16,-1 6-19-16,1-6-3 0,-1 3-1 0,4 2 0 16,0-5-8-16,3 6-8 0,1 0 12 0,-1-6-12 15,1 2 8-15,-1 4-8 0,4 0 0 0,0 0 0 16,0-1 0-16,0-2 0 0,0 0 0 15,0 0 0-15,4 3 0 0,-4-6 0 0,3-1 0 0,-3-5 0 16,0 0 0-16,4-5 0 0,-4-1 0 0,3 0 0 16,1 6 0-16,3 0 8 0,-4 0-8 15,1 0 0-15,3 6 9 0,0-6-9 0,-3 0 0 0,3 0 9 16,0 0-9-16,-4 6 0 0,8-6 9 0,-4 0-9 16,0 0 0-16,0 0 9 0,4 0-9 0,-4 0 0 15,3 0 0-15,1 0 0 0,-1 0 0 0,1 0 0 16,0 0 8-16,-1 5-8 0,4 1 0 0,-3-6 0 15,-1 6 0-15,-2 0-16 0,-5-6 4 0,4 3 0 16,0 9 12-16,-3-6 0 0,3 0 0 0,0 5 0 16,-4-5 0-16,1 0 16 0,-1 9-3 0,-3-6-1 15,4-1-12-15,-4 4 0 0,-4 0 0 0,1-6 0 16,-1 6 0-16,-3-4-16 0,4 4 3 0,-4 0 1 0,3 0 12 0,-3-1-11 16,-3-5 11-16,-1 6-10 0,4-3 10 15,-7-3 11-15,0 0-3 0,3-6 0 0,-3 6 1 16,3-6 0-16,1 0 0 0,-1 0 0 0,4 0-9 15,-3-6 0-15,-1 6 0 0,4-6 0 16,0 6-46-16,-4-6-2 0,4 0 0 0,-3 3 0 16,3-3-15-16,0 0-3 0,-1 0-1 0,5 1 0 15,-1-7-43-15,1 6-9 0,-1-6-1 0</inkml:trace>
  <inkml:trace contextRef="#ctx0" brushRef="#br0" timeOffset="38090.637">22267 3180 1197 0,'0'0'50'15,"0"0"-40"1,0 0 62-16,0 0 13 0,0 0 3 0,0 0 0 16,0 0 20-16,0 0 5 0,0 0 1 0,0 0 0 15,0 0-48-15,0 0-10 0,4 6-1 0,-1-6-1 16,1 6-21-16,-1-6-4 0,4 12-1 0,1-6 0 16,-5-6 8-16,4 5 2 0,0 1 0 0,0-6 0 15,4 6-14-15,-1-3-2 0,1 3-1 0,0 0 0 16,-1 0-7-16,1-6-2 0,-1 0 0 0,4 6 0 15,-3-6-12-15,3 6 8 0,0-6-8 0,0 0 0 0,4 0 9 16,-4 0-9-16,0-6 8 0,0 0-8 0,0 6 0 0,-3-12 0 16,0 6 8-16,-1 0-8 0,1-3 12 15,-4 4 0-15,0-13 0 0,0 12 0 0,-4-6-25 0,-3 1-5 16,0 2-1-16,-3-3 0 16,-1 6-5-16,-3-6-2 0,-3 6 0 0,3-5 0 15,-4 8-16-15,1-3-3 0,-1 0-1 0,0 0 0 0,1 6 18 0,-8 0 3 0,4 0 1 16,0 0 0-16,0 6 24 0,0-6 0 15,3 6 0-15,-3 0 0 0,3-3 0 0,1 3 8 0,3 5 0 16,0-5 0-16,0 0-8 0,3 0-12 0,1 6 4 0,-1-3 0 16,4 2 8-16,0 1 0 0,-3 0 0 0,3 0 0 15,0-1 0-15,0 1 0 0,3 3 0 0,-3-9 0 16,0 5 0-16,0 1 0 0,0 6 0 0,0-3 0 16,4 2 11-16,-1 1 4 0,1-6 1 0,-1 8 0 15,4-2 16-15,0-6 3 0,0-4 1 0,0 4 0 16,4 6-13-16,0-6-3 0,-1-1 0 0,4 1 0 15,-3-3-20-15,-1 3 8 0,1-6-8 0,-4 5 0 16,4-5 0-16,-1 3 0 0,1-6 0 0,-1 3 0 16,1 3 0-16,0-3 0 0,-1-1 0 0,1-5 0 15,-4 6 0-15,0 0-15 0,3 0 4 0,-10-6 1 16,0 0-22-16,0 0-4 0,0 0 0 0,8 0-1 16,-8 0-98-16,7 0-19 0,-7 0-4 15</inkml:trace>
  <inkml:trace contextRef="#ctx0" brushRef="#br0" timeOffset="38481.851">22973 3389 1686 0,'0'0'35'0,"0"0"9"16,0 0-36-16,0 0-8 0,0 0 0 0,0 0 0 15,0 6 62-15,-4 0 10 0,4-6 3 0,0 6 0 16,0-6-11-16,0 5-3 0,0-5 0 0,4 6 0 16,-4-6-28-16,0 0-5 0,3 9-2 0,-3-9 0 15,0 0-5-15,4 0-1 0,-4 0 0 0,3 0 0 16,5 0-20-16,-5 0 0 0,1 0 0 0,-1 0 0 16,-3 0-28-16,4-6-1 0,-1 0 0 0,-3 1 0 15,0 2-34-15,4-3-6 0,-4 0-2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1-03-12T21:01:17.397"/>
    </inkml:context>
    <inkml:brush xml:id="br0">
      <inkml:brushProperty name="width" value="0.05" units="cm"/>
      <inkml:brushProperty name="height" value="0.05" units="cm"/>
    </inkml:brush>
  </inkml:definitions>
  <inkml:trace contextRef="#ctx0" brushRef="#br0">1392 127 2960 0 0,'0'0'64'0'0,"0"0"8"0"0,0 0 8 0 0,0 0 16 0 0,0 0-96 0 0,0 0 0 0 0,0 0 0 0 0,0 0 0 0 0,0 0 136 0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3-03-21T15:19:39.784"/>
    </inkml:context>
    <inkml:brush xml:id="br0">
      <inkml:brushProperty name="width" value="0.05292" units="cm"/>
      <inkml:brushProperty name="height" value="0.05292" units="cm"/>
      <inkml:brushProperty name="color" value="#FF0000"/>
    </inkml:brush>
  </inkml:definitions>
  <inkml:trace contextRef="#ctx0" brushRef="#br0">4787 6023 1272 0,'0'0'36'0,"0"0"8"0,0 0-35 0,0 0-9 0,0 0 0 0,0 0 0 15,0 0 11-15,0 0 0 0,0 0 0 0,0 6 0 16,4 3 41-16,-4-9 9 0,0 6 2 0,0-1 0 15,0-5-10-15,0 12-1 0,0-6-1 0,0 0 0 16,0 0-30-16,0-6-5 0,0 3-2 16,0-3 0-16,0 0 40 0,0 0 8 0,0 0 2 0,0 0 0 15,0 0-52-15,0 0-12 0,0 0 0 0,0 0 0 16,0 0 54-16,0 0 8 0,0 0 2 0,0 0 0 16,0 0-52-16,0 0-12 0,0 0 0 0,0 6 0 15,-4 0 0-15,1-3 0 0,3-3 0 0,-7 8 0 16,0-2 0-16,-8 0 0 0,8 6 0 0,-3-6 0 15,-1 3 0-15,-3 2 0 0,0 1 0 0,0 0 0 16,-4 0-9-16,8-1-5 0,-11 7-1 0,6-3 0 0,-2-4 24 16,3 1 5-16,0 0 1 0,-1-3 0 0,1 3-15 0,4-1 0 15,-1 7 0-15,1-9 0 0,-1 3 0 16,0 5 0-16,1-5 0 0,3 0 0 0,3-4-16 0,-3 10-5 16,4-6-2-16,-1 6 0 15,1-1-14-15,3 4-3 0,0-4-1 16,0 1 0-16,3 0 63 0,1 2 13 0,3 4 2 0,0-7 1 0,0 4-38 0,3 2 0 15,1-5 0-15,3 3 0 0,0 2 0 0,-3-11 0 16,3 9 0-16,4-4 8 0,-1-5-8 0,1 3 0 16,3-4 0-16,0 1 0 0,-3 0 0 0,-1 3 0 15,1-7 0-15,0 1 0 0,3 3 8 0,-4-6-8 16,5 0 8-16,-5 0-8 0,4 0 0 0,1-1 0 0,-1-5 0 16,0 6 0-1,7-6-32-15,-10 0-10 0,3 0-2 0,0 0-851 0</inkml:trace>
  <inkml:trace contextRef="#ctx0" brushRef="#br0" timeOffset="514.842">5232 5900 884 0,'0'0'24'0,"-4"5"8"0,4 4-32 0,-3-3 0 0,3 6 0 16,-4-6 0-16,8 6 63 0,-4-7 6 15,0-2 2-15,0 3 0 0,0-3 29 0,3 6 7 0,-3 3 1 0,4-6 0 16,-1-1-87-16,1 7-21 0,-1 3 0 0,1-3 0 16,-1-1 0-16,1 1 0 0,-4 6 0 0,3 0 0 15,1 2 0-15,-1-2 0 0,4-4 0 0,-3 10 0 16,0-12 34-16,-1 5 2 0,1 1 1 0,-4-3 0 16,3-4-59-16,1 7-12 15,-4-6-2-15,0 3-1 16,3-10 1-16,-3 13 1 0,4-12 0 0,-4 0-596 0</inkml:trace>
  <inkml:trace contextRef="#ctx0" brushRef="#br0" timeOffset="1215.857">5726 6388 1177 0,'0'0'25'0,"0"0"6"0,0 0 1 0,-7-6 2 0,7 6-34 0,-8 0 0 0,8 0 0 0,-7 6 0 15,7-6 75-15,-7 0 8 0,0 8 1 0,4-2 1 16,-1 6-65-16,1-6-12 0,3 0-8 0,-4 6 8 16,4-1-8-16,0-2 0 0,4 0 0 0,-4 0 0 15,3-3 0-15,-3 5 0 0,4-5 0 0,-1 0 0 16,1 0 0-16,-1-3 0 0,1 3 0 0,3 0 0 15,0 0 51-15,0-6 9 0,0 5 1 0,0-5 1 16,0 0-48-16,4 0-14 0,-1-5 0 0,4 2 8 16,-3 0 44-16,0 0 10 0,3-3 2 0,-4 0 0 0,1 0-64 15,0-6-8-15,-4 1-4 0,0 5-1 0,3-6 13 0,1 6 0 16,-4 0 0-16,7 3 10 0,-3-8-10 0,-8 5-12 16,4 0 2-16,-3 0 1 15,-1 0-39-15,1-6-7 16,-1 0-1-16,-3 10-1 0,0-10-51 0,0 6-9 0,0 0-3 0,-3 0 0 15,-1 0 48-15,-3-5 8 0,0 8 3 0,0-3 0 16,0 0 61-16,-7 0 12 0,3 0 2 0,-3 6 1 16,0 0 26-16,0 0 6 0,-4 6 1 0,1 0 0 0,6 0 2 0,-3 3 1 15,-4 8 0-15,4 1 0 0,0-6-30 0,0 8-5 16,3 4-2-16,1-4 0 0,3 4 30 0,0-1 5 16,3 1 2-16,-3 2 0 0,4-2-26 0,3-4-5 15,0 4 0-15,0-4-1 0,3-2 5 0,1 0 0 16,-1 5 1-16,4-14 0 0,0 3-1 0,0 5 0 0,4-5 0 15,0-6 0-15,3 0-11 0,0 0-2 0,-4-3-1 16,8 3 0-16,-4-3-2 0,0-3 0 0,0-3 0 16,4-3 0-16,-4 3-24 0,4 0-4 0,-1 0-2 0,5-9 0 15,-8 6-126 1,0 0-24-16,3-11-6 0,1 5-1 0</inkml:trace>
  <inkml:trace contextRef="#ctx0" brushRef="#br0" timeOffset="1716.253">6332 6302 806 0,'0'0'17'0,"-7"6"4"0,0 12 1 0,-3-12 2 0,3-9-24 0,0 0 0 15,-1 3 0-15,5 0 0 0,3 0 56 0,-7 0 6 16,-4-6 2-16,4 6 0 0,0 0 0 0,0-6 0 16,4 0 0-16,-4 6 0 0,3-6 29 0,4 6 7 15,-7-6 0-15,7 6 1 0,-4-5-57 0,4 5-12 16,0 0-3-16,0 0 0 0,0 0-3 0,0 0-1 16,0 0 0-16,0 0 0 0,0 0-17 0,-3 5-8 15,-4 1 0-15,0 0 8 0,3 6 3 0,1-6 0 0,-1 0 0 0,4 5 0 16,-3 4 3-16,-1-3 1 0,1-6 0 0,-1 6 0 15,1-4-6-15,3 1-1 16,-4 0 0-16,4-9 0 0,0 0 1 0,0 0 0 0,0 0 0 16,0 0 0-16,0 0-9 0,0 0-12 0,0 0 2 0,0 0 1 15,-3 12 33-15,3-12 8 0,0 0 0 0,0 0 1 16,0 0-33-16,0 0 0 0,0 0 0 0,0 0 0 31,0 0-20-31,0 0-10 0,0 0-2 0,0 0-1 0,0 0 45 0,3 6 8 0,-3 0 3 0,0 5 0 16,0-5-23-16,0 3 0 0,-3 3 0 0,3-6 0 15,0 0 0-15,0-6 0 0,0 0 0 0,0 0 0 16,0 0 0-16,0 0 0 0,0 0 0 0,0 0 0 16,0 0 0-16,0 0 9 0,0 0-9 0,0 0 0 15,3-6-16-15,-3 6-9 0,0 0-3 0,0-12-563 16,0 6-113-16</inkml:trace>
  <inkml:trace contextRef="#ctx0" brushRef="#br0" timeOffset="2250.02">6209 5703 914 0,'0'0'20'0,"0"0"4"0,0 0 0 0,3 8 3 0,-3-2-27 0,4 0 0 0,-4 0 0 0,0 6 0 15,0 0 89-15,0-7 13 0,0 1 2 0,0 3 1 16,0 9-38-16,0-6-8 0,-4-7-2 0,1 13 0 15,-1-6-27-15,1 8-6 0,-1-8 0 0,-3 12-1 16,4-4-14-16,-1 4-9 0,1-7 12 0,-4 4-12 16,7-3 13-16,-4 5-4 0,1-2-1 0,3 2 0 15,-4 1 1-15,4 8 0 0,4-8 0 0,-4 8 0 16,0-9 2-16,0-2 0 0,3 3 0 0,-3-1 0 16,0 4-3-16,4 2-8 0,-1 3 12 0,4-8-4 15,-3 8-8-15,-1-2 0 0,1-4 0 0,-1 3 8 16,-3-11-8-16,0 8 8 0,4-2-8 0,-4 2 8 0,3 4-8 0,-3-7 0 15,0 4 0-15,0 5 0 0,0-2 0 0,-3-13 0 16,3-2 0-16,-4 3 0 0,4-1 12 0,0 1-4 16,0-3 0-16,0-7 0 0,0-8 12 15,0 0 1-15,0 0 1 0,-3-8 0 0,3-7-22 0,0 3 8 16,-4 0-8-16,4 3 0 16,4 1-28-16,-4 8-11 0,0-15-1 0,3 9-1 15,-3-6-166-15,0 12-33 0,-3-23-6 0,3 23-2 0</inkml:trace>
  <inkml:trace contextRef="#ctx0" brushRef="#br0" timeOffset="2580.48">6100 6291 1141 0,'-4'5'24'0,"0"1"6"0,1 6 1 0,-1-6 2 0,1 3-33 0,3 0 0 0,-4 5 0 0,1-8 0 15,6 0 75-15,-3-6 8 0,0 0 1 0,4 6 1 0,-4-6-5 16,0 0-2-16,7 0 0 0,0 0 0 0,0 0-6 0,4 0-2 16,-4-6 0-16,3 0 0 0,1 6-61 0,3-6-9 15,-7-3 0-15,7 7-12 0,0-1 40 0,-3 3 8 16,6 3 1-16,-6-3 1 0,3 2-30 0,0-2-8 15,7 0 0-15,-10 0 0 16,3 9-27-16,7-3-9 0,0 0-3 0,-3-6 0 16,-4 6 18-16,7-6 3 0,-10 0 1 0,0 6 0 15,-1-6-127-15,1 0-24 0,-4 0-6 0</inkml:trace>
  <inkml:trace contextRef="#ctx0" brushRef="#br0" timeOffset="2901.156">5807 6117 1472 0,'0'0'32'0,"0"0"8"0,0 0 0 0,0 0 1 0,3-6-33 0,1 0-8 0,-1 0 0 0,4 4 0 15,0-4 59-15,0 3 9 0,1 0 3 0,-1 0 0 16,0 0 1-16,0-3 1 0,3 6 0 0,-3-12 0 16,7 12-34-16,-6-6-7 0,2 0-2 0,-3 1 0 15,4-1-22-15,-4 0-8 0,0 0 0 0,3 0 9 16,5-3-68-16,-5-3-13 0,4 7-4 0,-3-7-785 15</inkml:trace>
  <inkml:trace contextRef="#ctx0" brushRef="#br0" timeOffset="3574.514">6802 6432 1299 0,'0'0'28'0,"-8"0"7"0,8 0 1 0,-7 0 0 0,4 0-28 0,-4 6-8 0,-7-6 0 0,3 5 0 15,1 1 29-15,-1-6 5 0,-3 0 1 0,0 3 0 16,3 0 21-16,1 0 4 0,-1-3 0 0,0 3 1 0,1-3-10 0,-4 3-3 16,3-3 0-16,1 3 0 0,-1-3-12 15,4 9-2-15,0-9-1 0,-4 6 0 16,4 5-18-16,0-5-4 0,0 0-1 0,4 0 0 0,-4 3-10 0,3 3 0 15,0 5 0-15,4-5-11 0,-3 0 26 16,3 2 5-16,0 4 0 0,0 0 1 0,0 2-33 16,0-2-8-1,0-6 0-15,0 5-1 0,0-5 43 0,0-3 9 0,3 0 1 0,1 0 1 0,-4-4-21 0,7 7-12 16,-3-6 12-16,3 3-12 0,-7-9 21 16,10 0-2-16,-3-3-1 0,7-3 0 0,-3 0-9 0,0 0-1 15,-1-5-8-15,1-7 12 0,3 9-12 0,-4-3 0 16,-6 1 0-16,7-1 0 0,-4 0 0 0,0 0 0 15,-4 3 0-15,4-8 0 0,-3 5 0 0,-1 6 0 0,1-6 0 16,-1 1 0-16,-3 2 0 0,4 3 0 16,-4 0 0-16,3 0 0 0,-3 6 0 0,0 0 0 0,0 0 0 0,0 0 0 15,0 0 0-15,0 0 0 0,0 0 0 0,0 0 0 16,-3 6 0-16,3 6-13 0,0-3 4 16,-4 5 1-16,4-5 8 0,0 9 0 0,0-6 0 15,4-1 0-15,-4 4 0 0,0-3 9 0,3 5-1 0,-3-5-8 16,4 0 8-16,-4-3-8 0,3 3 0 15,1-1 0-15,-4-11 0 0,4 6 0 0,-4-6 0 16,0 0 0-16,7 6 0 0,3 0 0 0,-10-6 0 0,11 6 0 31,6-3-44-31,-6 3-16 0,0-6-4 0,3 0-546 0,-4 0-110 0</inkml:trace>
  <inkml:trace contextRef="#ctx0" brushRef="#br0" timeOffset="3819.818">7027 6576 1677 0,'0'0'36'0,"0"11"8"0,0 1 2 0,-7 0 2 0,7 0-38 0,-3 5-10 16,3-2 0-16,0 3 0 0,-4-1 72 0,4-5 12 15,0 3 2-15,0 2 1 0,0-11-46 0,0 6-9 16,0-6-1-16,0 0-1 0,0-6-22 0,0 0-8 0,0 0 0 15,4 3 0 1,-4-3-26-16,0 0-11 0,10 6-3 0,-3-6 0 16,-7 0-107-16,0-6-21 0,7 3-5 0,-3-3-1 0</inkml:trace>
  <inkml:trace contextRef="#ctx0" brushRef="#br0" timeOffset="3981.386">6936 6011 1497 0,'-7'0'32'0,"0"0"8"0,7 0 0 0,-8 0 4 0,5 0-36 0,-1 6-8 0,4-6 0 0,-7 3 0 15,7-3 0-15,0 0 0 0,0 0 0 0,0 0 0 16,0 0-18-16,0 0-6 0,0-9 0 0,4-3-1 16</inkml:trace>
  <inkml:trace contextRef="#ctx0" brushRef="#br0" timeOffset="4368.431">7394 5920 1497 0,'-7'12'32'0,"7"-12"8"0,-3 12 0 0,-1-6 4 0,4-1-36 0,-3 4-8 0,-1 3 0 0,1 0 0 16,3-1 53-16,0 1 9 0,-4 3 2 0,4-3 0 15,0 5 0-15,0 1 0 0,0 0 0 0,0 8 0 16,0-8-52-16,0 14-12 0,4-8 0 0,-4 14 0 16,0-9 29-16,3 4 3 15,-3 5 1-15,0 3 0 0,4-9-24 0,-4 4-9 0,3-4 0 0,-3 3 9 16,4-8-9-16,-4 8 0 15,0 3 0-15,0-6 0 0,0-2 11 0,-4-1 0 16,4 4 0-16,-3 2 0 0,3 3 5 0,0-6 0 0,-4-2 1 0,4-7 0 16,0 4 14-16,-3-10 2 0,3 1 1 0,0-3 0 15,0-3-23-15,0-7-11 0,0 1 10 0,0-6-10 16,3-6-25-16,-3 1-11 16,0 5-3-16,4-12 0 0,-4-3-122 0,3 3-25 15,-3 1-5-15,0-7-589 0</inkml:trace>
  <inkml:trace contextRef="#ctx0" brushRef="#br0" timeOffset="4627.701">7239 6396 1400 0,'0'0'40'0,"0"0"8"0,0 0-39 0,0 0-9 15,0 0 0-15,0 0 0 0,0 0 35 0,0 6 5 0,4 0 0 16,-4-6 1-16,7 6 19 0,0 0 3 0,0-6 1 0,7 6 0 16,-7-6-1-16,3 6 0 15,5-6 0-15,-5 6 0 0,4-6-50 0,0 0-13 16,-3 0 0-16,3 0 0 0,4 5 0 0,-1-5 0 0,-3-5 0 0,-3 5 0 31,3 0-97-31,-3 0-25 0</inkml:trace>
  <inkml:trace contextRef="#ctx0" brushRef="#br0" timeOffset="5466.812">8664 6432 552 0,'0'0'16'0,"0"0"3"0,0 0-19 0,-3 6 0 0,-1 5 0 0,-3-8 0 16,4 3 75-16,3-3 11 0,-4 3 2 0,1 3 1 0,-1-3-17 0,0-6-4 15,1 11-1-15,3-11 0 0,-4 6-11 0,4 0-3 16,0 3 0-16,0-3 0 0,0-6 5 0,0 6 1 16,0 5 0-16,0 1 0 0,4-6-5 0,-1 6-1 15,1-6 0-15,3 8 0 0,0-2-33 0,-3 6-8 16,3-1 0-16,0-2-1 0,-4 3-11 0,4-1 0 15,-3-5 0-15,3-3 0 0,0 3 33 0,0 5 5 16,-3-5 1-16,-1-6 0 0,8 9-23 0,-8 2-4 16,1-5 0-16,-1-6-1 0,-3-6 1 0,7 6 0 15,-7-6 0-15,7 6 0 0,-7-6-12 0,11 9 0 16,-11-9 0-16,11-3 8 0,3-9 44 0,0 6 9 0,3-6 2 16,-3-5 0-16,4-4-28 0,0 3-6 15,-1-5-1-15,1 2 0 0,0-8-16 0,-4 2-3 16,0 4-1-16,0-9 0 0,0 8-8 0,-3 1 0 0,-4 5 9 15,-4 3-9-15,1-2 0 0,-1 2-15 0,-3 3 3 0,0 0 0 32,-3 1-29-32,3-1-6 0,-7 6-1 0,3-6 0 15,-3-2-36-15,0 8-7 0,4-6-1 0,-8 6-1 0,0-6-11 16,4 1-3-16,-3 2 0 0,3 3-575 0</inkml:trace>
  <inkml:trace contextRef="#ctx0" brushRef="#br0" timeOffset="5969.665">9130 6523 1306 0,'0'0'28'0,"0"0"7"0,0 6 1 0,0 8 1 0,0-2-29 0,3 0-8 15,-3 6 0-15,4 2 0 0,-4-2 75 0,0 5 13 16,0-2 4-16,3 2 0 0,-3 1-25 0,0 2-5 16,0-8-1-16,0-3 0 0,4-4-28 0,-4-5-5 15,0-6-2-15,0 0 0 0,0 0-26 0,0 0 8 0,0 0-8 16,0 0 0-16,0 0 56 0,0-9 7 0,0-8 1 0,4-1 0 16,-4 1-52-16,0-4-12 0,0 3 0 0,0-5 0 15,-4-1 0-15,4 4 0 16,-4-4 0-16,4-2 0 0,0 8 0 0,0-5 0 15,4 8 0-15,0 3 0 16,-4 0 0-16,3-5 0 0,1 8 0 0,-1 3 0 0,1 0 0 0,3 0 0 16,-4 6 0-16,-3 0 0 0,0 0 0 0,0 0 0 0,0 0 0 0,0 0 0 15,11-6 0-15,-1 12 0 0,1-6 0 0,0 3 0 16,-4 3 0-16,0-3 0 0,0 3 0 0,3 3 0 16,1-3-18-16,-1 5 3 0,1-5 1 0,0 6 0 15,-1 0 0-15,1 8 0 0,-4-8 0 0,0 12 0 16,0 8 0-16,0-9 0 0,0-2 0 0,0 8 0 15,0-5 14-15,0 2-11 0,-3 1 11 0,-1 2-10 16,4-11 10-16,-3 5 0 0,-1-2-9 0,1-3 9 16,-1-1-11-16,1-8 3 0,0 3 0 0,-1 0 0 15,4-12-19-15,0 0-3 16,-3 0-1-16,3 0 0 0,0 0-96 0,0-12-19 16</inkml:trace>
  <inkml:trace contextRef="#ctx0" brushRef="#br0" timeOffset="6833.213">10668 6246 1267 0,'0'0'28'16,"0"0"5"-16,0 0 2 0,0 0 1 0,0 0-36 0,0 0 0 0,0 0 0 0,0 0 0 0,0 0 58 0,-7 0 5 15,3 12 1-15,-3-3 0 0,-3 3-14 0,-1 0-2 16,4-1-1-16,-3 1 0 16,-1 0 3-16,-7 3 1 0,4 2 0 0,-3-5 0 0,2 0-10 0,1-4-1 15,0 4-1-15,0 0 0 0,0-6-39 0,-4 0 0 16,8 0-14-16,-4 0 4 0,3-1 10 0,1 1 0 0,-1 0 0 16,4 0 0-16,0-3 0 0,0 3 0 0,0 0 0 0,3 0 0 15,1 0 0-15,3-6 0 0,0 5 0 0,3 7 0 16,-3-12 49-16,0 6 12 0,0-6 3 0,0 0 0 15,0 0-52-15,0 3-12 0,0-3 0 0,7 6 0 16,0 0 0-16,-7-6 0 0,4 6 0 16,-4-6 0-16,0 0 0 0,10 5 0 0,-10-5 0 15,11 6 0-15,-11-6 0 0,0 0 0 0,0 0 0 0,7 0 0 16,-7 0 21-16,11 6 2 0,-11-6 0 0,10 0 0 16,-10 0-37-16,0 0-7 0,11 0-2 0,-4 6 0 15,3-6 23-15,1 6 0 0,-4-6 0 0,4 6 0 16,-4 0 0-16,3-6 0 0,-3 6 0 0,0 2 0 15,4 4 0-15,-4-6 0 0,0 0 0 0,0 6 0 16,-3 2 0-16,3 1 0 0,-4 0 0 0,1-3 0 16,-4-1 0-16,3-2 0 0,-3 3 0 0,-3 6 0 15,3-7 0-15,0-5 0 0,-4 6 0 0,-3-6 0 16,0 6 0-16,0-7 0 0,0 4 0 0,-4-3 0 0,1-6 0 0,3 6 0 16,-7 0 0-16,3-6 0 0,1 6 0 15,-1-6 0-15,-3 6 0 0,3-3 0 0,1-3 0 0,-1 3 0 16,1 0 0-16,-1-1 0 0,0-2 0 15,4 0 0-15,-3-2 0 0,3 2 0 0,0-3 0 16,0 3 0-16,-1-3 0 0,1 3 0 16,0 0-56-16,0-9-6 0,4 9-2 0,-4-12 0 15,3 6-102-15,1-6-21 0,-1 1-4 0,1-4-1 0</inkml:trace>
  <inkml:trace contextRef="#ctx0" brushRef="#br0" timeOffset="7460.16">10911 6458 806 0,'0'0'17'0,"0"0"4"0,0 0 1 0,0 0 2 0,-3 6-24 0,-4-3 0 0,7-3 0 0,-7 3 0 16,-4 3 107-16,4-6 17 0,0 6 3 0,4-6 1 16,3 0 0-16,-11 6 0 0,4-1 0 0,-4-5 0 15,4 0-59-15,4 6-11 0,-4 0-2 0,0 0-1 0,0-3-37 0,0 3-7 16,-4 0-2-16,4-3 0 0,0 5 44 0,-4 4 9 15,4-6 2-15,0 0 0 0,0 6-52 0,0-9-12 16,4 0 0-16,-1 5 0 0,0 4 0 0,4 0 0 16,0 6 0-16,0-4 0 0,0 4 0 0,0-6 0 15,4 5 0-15,0-5 0 0,3-3 0 0,-4 0 0 16,8 5 0-16,-4-2 0 0,7 0 0 0,-4-9 0 16,1 0 0-16,0 0 0 0,-1-3 0 0,1 0 0 15,3 0 0-15,-4-3 0 0,5-3 0 0,-1 0 0 16,0 0 0-16,-4 0 0 0,1-5 0 0,0-1 0 0,-4 6 0 15,3-6 0-15,-3-3 54 0,0-2 8 0,0 5 2 16,-3 0 0-16,-1-2-64 0,1 2-20 16,-1-6 0-16,1 6 0 0,-4-2 32 0,0 2 7 0,0 0 1 0,-4-5 0 15,1 2-20-15,-1 3 0 16,1 0 0-16,-4-5 0 16,0-1-48-16,-4 3-12 0,1-2-4 0,-1 5 0 0,0-3 52 0,1 4 12 0,-8-1 0 15,1 6 0-15,2-6 0 0,-2 6 0 0,3-3 0 0,0 9 0 16,-1 9 0-16,1-9 0 0,4 6 0 0,-4 0 0 15,3 6 0-15,4 0 0 0,0-1 0 16,-4 4 0-16,8 3-19 0,-1-1 3 0,1-8 0 0,-1 9 0 16,1-6-25-16,3-1-5 15,3 1-1-15,1 0 0 0,-1-3-13 0,4 2-4 16,4-5 0-16,-4 6 0 0</inkml:trace>
  <inkml:trace contextRef="#ctx0" brushRef="#br0" timeOffset="7838.837">11176 6464 1267 0,'0'0'28'0,"0"0"5"0,0 0 2 0,-7 0 1 0,7 0-36 0,-7 3 0 0,7-3 0 0,0 0 0 15,0 0 58-15,0 0 5 0,-7 0 1 0,7 0 0 16,0 0 0-16,0 0 0 0,0 9 0 0,-4-3 0 16,4 5 0-16,0 1 0 0,0 0 0 0,0 0 0 15,4 8-17-15,-4-2-3 0,0 0-1 0,0 2 0 16,0 4-30-16,0-4-5 0,3 4-8 0,-6-1 11 15,3-8-11-15,-4 8 12 0,1-5-12 0,3-6 12 16,-4 0-12-16,1-4 0 0,3 4 0 0,0-6 0 16,0-6-24-1,0 0-6-15,-4 0-2 0,4-6 0 0,0 0-44 0,0-3-8 0,0-5-3 16,0-1-733-16</inkml:trace>
  <inkml:trace contextRef="#ctx0" brushRef="#br0" timeOffset="8033.147">11084 6105 1036 0,'0'0'23'0,"0"0"5"0,0 0 0 0,0 0 1 0,0 0-29 0,0 0 0 0,0 0 0 0,0 0 0 15,0 0 0-15,0 0 0 0,0 0 0 0,0 0 0 16,4 12 0-16,3-12 0 0,7 6 0 15,-14-6 0-15</inkml:trace>
  <inkml:trace contextRef="#ctx0" brushRef="#br0" timeOffset="8624.724">11370 6420 1710 0,'0'0'37'0,"0"0"8"0,0 0 2 0,0 0 1 0,0 0-38 0,-4 6-10 0,1 6 0 0,-1-1 0 0,4-2 56 15,-3 3 10-15,3 0 2 0,0 5 0 0,0-5-16 16,0 0-4-16,3 8 0 0,-3-8 0 0,4 6-24 0,-4-4-6 15,0-2-1-15,0 6 0 0,3 2-17 0,-3-2 0 16,4-6 0-16,0 11 0 16,-1-8 0-16,1 0 0 0,-1 5 0 0,1-8 0 15,-1-3 0-15,-3 6 0 0,4-7 0 0,-4-8 0 0,0 0 27 0,3 12 1 16,-3-6 1-16,0-6 0 0,0 0 5 0,0 0 1 16,0 0 0-16,0 0 0 0,0 0-11 0,0 0-3 15,0 0 0-15,0-6 0 0,0 0 18 0,0-3 3 16,0 4 1-16,0-7 0 0,0 0-43 0,0 0-22 15,0 1 2-15,0-4 1 16,0 3 19-16,0 0 0 0,0-5 0 0,0 5 0 0,0-6 0 0,0 4 0 0,-3-4 0 16,-1 0 0-16,4 1 0 0,0 2-10 0,-3 3 10 15,3 0-8-15,0 1 8 0,0-1 0 0,0 3-9 16,0-8 9-16,0-4 0 0,3 9-9 0,1-5 9 0,-4 5 0 16,3 0-13-16,1-3 4 0,-1-2 1 0,1 5 0 15,3 0-16 1,0-3-2-16,0 7-1 0,0-1 0 0,0 3 27 0,-3-6 0 0,3 6 0 15,0 0 0-15,0 1 0 0,3-1 0 0,-3 3 0 0,4 0 0 16,-4 3 0-16,4 0 0 0,-1 0 0 0,4 3 0 31,-3 0-56-31,0 3-7 0,-1-1-1 0,1 7 0 0,3-6 0 16,0 6 0-16,-7-9 0 0,4 9 0 0,-1-1 0 0,-3 1 0 16,4 0 0-16,-4-6 0 0,0 2-51 0,3 4-10 0,-2-6-3 15,-1 0-512-15</inkml:trace>
  <inkml:trace contextRef="#ctx0" brushRef="#br0" timeOffset="25479.27">13123 6414 1036 0,'0'0'23'0,"0"0"5"0,-7-9 0 0,4 3 1 0,-1-3-29 0,1 7 0 0,-1-4 0 0,4 6 0 16,-3 0 57-16,-1-6 6 15,-3 0 1-15,4 0 0 0,3 6 0 0,0 0 0 0,-8 6 0 0,1 0 0 16,-3 0-52-16,3 0-12 0,0-4 0 0,0 10 0 16,0-9 0-16,0 6 0 0,0-3 0 0,-4 0 0 15,4 0 0-15,0 0 0 0,0-1 0 0,-4 1 0 16,4-3 28-16,0 3 2 0,-4-3 1 0,4 0 0 15,0 0 13-15,0 6 4 0,0-3 0 0,0 5 0 16,0-11 0-16,0 6 0 0,0 6 0 0,0-12 0 16,3 0-5-16,1 6-1 0,-4 0 0 0,3 3 0 15,1-4-29-15,3 1-5 0,0-6-8 0,0 0 11 16,0 0-11-16,0 6 0 0,-4 6 0 0,4-6 8 16,0-6-8-16,0 0 0 0,0 0-10 0,0 0 10 15,0 0-11-15,0 0 11 0,0 0-12 0,0 0 12 16,0 0-10-16,11 0 10 0,-4 6-8 0,-7-6 8 15,0 0 0-15,10 0 0 0,-10 0 0 0,11 0 0 16,-4 3-30-16,4 0-4 0,-4 5-1 0,0-5 0 16,-7-3 35-16,7 9 0 0,-7-9 0 0,10 0 0 0,-2 6 0 15,2 0 0-15,-3 0 0 0,4 0 0 0,-11-6 0 0,7 6 0 16,3-1 0-16,-3-5 0 0,1 3 16 0,2 9 11 16,-3 6 1-16,4-1 1 0,-4-5-29 0,0-3 0 15,3 15 0-15,-6-13 0 0,3-11 0 0,-7 0 0 16,0 0 0-16,4 6 0 0,3-6 0 0,-4 6 0 0,1 3 0 15,-1 3 0-15,-3-12 0 0,0 8 0 0,4 7 0 0,-1-9 0 16,-3 6 0-16,4-3 0 16,-4-3 0-16,0 2 0 15,0 7-17-15,0 3-10 0,-4-7-1 0,4 1-1 16,-3-3 49-16,-1 9 11 0,4-7 1 0,-7 1 1 0,4-3-21 0,-4 0-12 0,7-9 12 16,-8 3-12-16,-2 0 19 0,3 0-3 0,-4 3-1 0,1-6 0 15,-1 5-4-15,1-5-1 0,-1 0 0 16,-3 0 0-16,7-5 2 0,-7-1 0 15,3 3 0-15,-3 6 0 0,0 3-12 0,0-6-17 0,0-9 4 0,3 6 1 16,0-6 12-16,1 6 0 0,-1 0 0 0,4-3 0 16,-3 0 0-16,3-5-11 0,0-10 11 0,-4 9-10 15,4 15-39 1,0-9-8-16,0-8-2 0,3-4 0 0,4 3-17 0,0 15-4 16,0 9-1-16,0-3-451 0,0-6-89 0</inkml:trace>
  <inkml:trace contextRef="#ctx0" brushRef="#br0" timeOffset="26083.265">13377 6599 1530 0,'0'0'33'0,"0"0"7"0,0 0 2 0,0 0 2 0,-3-6-36 0,-1 0-8 0,1 4 0 0,-4-4 0 16,0 3 96-16,3 0 16 0,-3 3 4 0,0 0 1 16,0-6-37-16,3 6-8 0,-3 0-2 0,0 6 0 15,0-3-46-15,-3 6-8 0,3-7-3 0,0 4 0 16,-4 0-13-16,4 0 9 0,-4 0-9 0,-3 0 8 15,4 0-8-15,3 5 0 0,-4 1 0 0,4 3 0 16,0-3 0-16,3-1-12 16,1 1 4-16,3-6 8 0,-4 0-11 0,4 6 11 0,0 2-8 0,0-2 8 15,7 0-11-15,-3-3 11 0,3 8-13 0,0 1 5 16,0-6 8-16,0 3 0 0,4-4 0 0,-4 7 0 16,3-6 0-16,-3-6 0 0,4 5 0 0,-4 1 0 15,4-6 0-15,-4 3 0 0,0 3 0 0,3-7 0 16,1-5 0-16,-11 0 0 0,10 6 0 0,1-6 0 15,0 0 0-15,3 0 0 0,-4 0 8 0,1-6-8 16,-1 6 0-16,-2-5 0 0,2-7-10 0,-3 0 10 16,0 0 0-16,0-2 0 0,-3-4 0 0,3 0 0 15,-7 1 0-15,3-4 0 0,1-2 0 0,-1 2 0 0,-6-3 0 0,3 1 0 16,-4 8 0-16,1-2 0 0,-4 5 0 0,0-6 0 16,-4 6 0-16,1-8 0 0,-1 2-20 0,-3 6 2 15,0 10 1-15,0-7 0 16,-4 6-14-16,4 3-2 0,-4-6-1 0,1 6 0 0,-1-6 24 15,4 6 10-15,-4 6-8 0,1 0 8 0,3 0 0 0,3 8 0 0,-3-2 0 16,0 0 0-16,3-6-9 0,1 14 9 0,2 4-10 16,5 5 10-16,-4-17-10 0,7-6 10 15,-4 0-10-15,4-6 10 16,0 0-110-16,0 0-16 0,7-3-3 0</inkml:trace>
  <inkml:trace contextRef="#ctx0" brushRef="#br0" timeOffset="26758.919">13617 6684 1497 0,'0'0'32'0,"0"0"8"0,0 0 0 0,0 0 4 0,0 0-36 16,-3 6-8-16,3-6 0 0,0 0 0 0,-4 6 104 0,4-6 20 16,-7 3 3-16,4 6 1 0,-1-3-73 0,4 0-15 15,0 3-2-15,0 2-1 0,0-5-23 0,0 0-5 16,0-6-1-16,0 6 0 0,0-6 2 0,0 6 0 16,0-6 0-16,0 0 0 0,0 0-1 0,-3 9 0 15,3-1 0-15,0 1 0 0,0-9-9 0,0 0 0 16,0 0 0-16,0 0 0 0,0 0 53 0,-4-9 9 15,4-5 2-15,4 5 0 0,-1 3-52 0,1 0-12 0,-4 0 0 16,3-5 0-16,1-16 0 0,3 15 0 16,-4 6 0-16,4-5 0 15,0 5-21-15,0 0-7 0,-7 6-2 0,0 0 0 16,11 0-3-16,0 6-1 0,-1 11 0 0,1-2 0 0,-1-6 34 0,-3 0 0 0,0 3 0 16,0 5 0-16,1-5 0 0,-1 3 0 0,0 2 0 0,-4-5 0 15,-3 0 0-15,4-3 0 0,-1-3 0 0,-3-1 0 16,0-5 8-16,0 0 4 0,0 0 2 0,0 0 0 15,0 0 28-15,0 0 6 0,0 0 0 0,0 0 1 16,4-3-39-16,-4-2-10 0,0-7 0 0,0 6 0 16,3-6 8-16,-3 0-8 0,0 7 12 0,0-1-4 15,-3-6-8-15,3 9-9 0,-4-3 9 0,4 6-13 16,4-6 13-16,-4 0 0 0,-4 12 0 0,4-6 0 16,0 0 0-16,0 0-9 0,-3 6 9 0,3-6-8 15,0 0 8-15,0 6 0 0,0-3 8 0,0 9-8 16,0-12 0-16,3 6-18 0,-3 5 3 0,4-5 1 15,-1 6 14-15,-3-12 0 0,0 0 0 0,7 6 0 16,0 3 8-16,-7-9 5 0,7 6 1 0,-7-6 0 16,11 0-14-16,0 0 0 0,-1-3 0 0,1 0 0 0,-1 0 0 0,1-3 0 15,0 6 0-15,-4 0 0 0,7 0 0 16,-14 0 0-16,14 0 0 0,-4 0 0 0,1 0-11 0,-11 0-5 16,14 0 0-16,-3 6-1 15,-11-6-127-15,14 0-24 0,-14 0-6 0,0 0-699 0</inkml:trace>
  <inkml:trace contextRef="#ctx0" brushRef="#br0" timeOffset="27412.469">13977 6023 1267 0,'0'0'28'0,"0"0"5"0,7 6 2 0,-3 9 1 0,-4-10-36 0,3 7 0 0,1 6 0 0,-1-6 0 16,4 2 109-16,-3 10 15 0,3-9 4 0,0 14 0 15,0-6-20-15,0 1-4 0,0 2-1 0,-3-8 0 16,3 0-63-16,0 8-12 0,-4 1-2 0,4-4-1 15,-3-11 27-15,-1 14 6 0,1 16 1 0,-1-4 0 16,1-9-43-16,-1-14-16 0,1 8 11 0,0 1-11 0,-1 8 57 0,1-8 6 16,-1-4 1-16,1-2 0 15,3 0-76-15,-4-1-14 0,1-8-3 16,3 3-1-16,-4 0 48 0,1-7 10 0,-4-5 1 0,0 0 1 0,7 6-30 16,0-6-13-16,0-6 1 0,0 6 0 0,0-5 12 15,-3 5 12-15,-4 0-3 0,7-15 0 16,0-3-9-16,-4 6 0 0,4 1 9 0,-7 11-9 15,7-6 0-15,-7 6 0 0,7 0 0 0,4-6 0 0,0-9 0 0,-4 9 0 16,3 6 0-16,-3 0 0 0,4 3 0 0,-4-3 0 16,4 3 0-16,-4-3 0 0,3 3 0 0,-3-3-10 15,0 3 10-15,0 6 0 0,4-3 0 0,-4-6 0 16,0 6 0-16,-7-6 0 0,11-6 0 0,-4 12 0 16,-4 20 0-16,1-8-10 0,-4-6 10 15,0-12-8-15,7-12 8 0,-4 3-8 0,1 0 8 0,-1 6 0 0,-3 3 0 0,0 0-8 16,0 12 8-16,0-12 0 0,0 0 0 0,0 9-8 15,0-9 18-15,-3 17 4 0,3 7 1 16,-4-9 0-16,-3-9-15 0,4 5 0 0,-4-5 0 0,3 6 0 16,-3-6 0-16,0 6 0 0,0-4 0 0,-4 1 0 15,4 0 0-15,0-3 0 0,0-6 0 16,-3 6 0-16,3-6 0 0,0 0 0 0,-4-6 0 16,4 6 0-16,-4 12 0 0,4-12 0 0,-3 0 0 0,-1-12 0 15,1-12-55-15,2 10-13 16,-2 8-4-16,-1 0 0 15,1-6-96-15,3-8-20 0,0 2-4 0,0 6-400 0,3-5-80 0</inkml:trace>
  <inkml:trace contextRef="#ctx0" brushRef="#br0" timeOffset="27871.679">14538 6593 1724 0,'0'0'38'0,"0"0"8"0,0 0 2 0,-4 6 0 0,4 6-39 0,0-12-9 0,0 0 0 16,0 0 0-16,0 12 54 0,4 2 9 0,0 4 1 0,-4 0 1 16,3 5-8-16,-3-8-1 0,7 3-1 0,-3-1 0 15,-1-2-37-15,1 3-7 0,-1-1-2 0,-3-17 0 16,4-6 1-16,-4 6 0 15,3 12 0-15,1 0 0 0,-4-12-10 0,3 9 0 0,1 11 9 0,-1-11-9 16,-3-15 12-16,0 0-1 0,0 6-1 0,0 0 0 16,0-6 13-16,0 6 2 0,0 0 1 0,0 0 0 15,0-8 2-15,0 2 1 0,-3 0 0 0,3 6 0 16,0 0 17-16,0 0 3 0,0 0 1 0,-4-6 0 16,1-12-61-16,-4 1-12 0,3 2-2 15,-3-9-1-15,4-2 42 0,-4 8 8 0,3 7 1 0,1 5 1 16,-1-6-26-16,0 0 0 0,-3-3 0 0,4 4 0 15,-1-7 0-15,4 6 0 0,-3 6 0 0,3-2 0 16,0 2 0-16,0 0 0 0,0-6 0 0,3 6 0 0,1-11 0 16,-4 17 0-16,7 11 0 0,0-11 0 15,0 0-46-15,4-6-14 0,-1 6-4 16,4 6 0-16,0-6 19 0,1 0 3 16,-1-6 1-16,0 1 0 0,-4 5-110 0,4 11-21 0,1 1-5 15,-1-6-389-15,-4-12-78 0</inkml:trace>
  <inkml:trace contextRef="#ctx0" brushRef="#br0" timeOffset="28780.792">14792 6667 302 0,'0'0'0'0,"0"0"12"0,-4 17-3 0,4-17 1 0,0 0-10 0,0 0 0 16,0 0 0-16,0 0 0 0,0-11 35 0,0 11 5 16,0 11 0-16,0-11 1 0,0-11 4 0,0 5 1 15,0 6 0-15,0 0 0 0,0 0 25 0,0 0 5 0,0 0 0 0,0 0 1 16,0 0 8-16,0 0 2 0,0 12 0 16,0-12 0-16,0 0-5 0,0 0-1 15,0 11 0-15,0-11 0 0,0 0-10 0,0 0-3 0,0 6 0 0,0 0 0 16,0 3-16-16,4 0-4 15,-4 5-1-15,0-14 0 0,0-14-12 0,0 14-3 16,4 14 0-16,-4-8 0 0,0-6-13 0,0 0-3 0,3 12-1 0,-3-12 0 16,4-6 1-16,-1 6 1 0,1 0 0 0,3 0 0 15,-4-6-3-15,-3 6-1 0,7 6 0 0,-3-6 0 16,3-12 15-16,0 7 4 0,0 5 0 0,0 0 0 16,0 0-7-16,0 0-1 0,0 0 0 0,4 0 0 15,-4-9-12-15,3 18-4 0,-6-4 0 0,6-10 0 16,-2-13-8-16,2 15 0 0,4 24 0 0,-3-21 0 15,-1-27 0-15,5 9 0 0,-5 1 0 0,1-4 0 16,-1-2 0-16,1 17 0 0,-1 0 0 0,1 0-11 0,0 0-9 16,-4-3-1-16,0-2-1 0,0 5 0 15,-4-6-6-15,1 6 0 16,-1 0-1-16,-3-11 0 0,4 2 9 0,-4 3 1 0,-4 0 1 0,4 1 0 0,-7 5 10 16,7 6 8-16,-7 0-12 0,-3 6 12 15,-1-12-11-15,1 6 11 0,-1 6-10 0,0 5 10 16,4-5 0-16,-3 0 12 0,-1 6-1 0,4-3 0 0,0 2-2 0,0 1 0 15,0-6 0-15,0 6 0 0,3-3-9 0,1 8 0 16,-1 7 0-16,1-7 0 0,-1-8 0 0,4 0 0 16,0 6 0-16,0-9 0 0,0 11 53 0,0-5 9 15,0 3 2-15,4-3 0 0,-4-12-52 0,7 11-12 16,-4-5 0-16,1 9 0 0,3 0 0 0,0-1 0 16,4-2 0-16,3 0 0 0,-4-3 0 0,4-3 0 0,4 2 0 15,-7-2 0 1,3 9-21-16,0-3-7 0,3-1-2 0,-2-2 0 15,2-3-106-15,-3-3-20 0,0 6-5 0,8 3-427 0,-5-6-84 16</inkml:trace>
  <inkml:trace contextRef="#ctx0" brushRef="#br0" timeOffset="50788.522">16048 6634 806 0,'0'0'17'0,"0"0"4"0,0 0 1 0,0 0 2 0,0 0-24 0,0 0 0 0,0 0 0 0,0 0 0 16,0 0 68-16,-7 3 10 0,0-3 2 0,7 0 0 15,0 0-25-15,0 0-5 0,0 0-1 0,0 0 0 16,0 0-23-16,0 0-5 0,0 0-1 0,0 0 0 16,3 0 5-16,1 3 1 15,-1-3 0-15,1 0 0 0,-1 0 4 0,1 0 1 0,3-3 0 0,0 6 0 16,0 6-3-16,4 9-1 0,-4 5 0 0,0-5 0 15,3 3-3-15,-3-4-1 16,4-11 0-16,-4 3 0 0,0-6-8 0,0 0-2 0,0 6 0 0,0-6 0 16,0-3-13-16,0 0 11 0,0 2-11 0,-7-2 10 15,4-2 3-15,3 2 1 0,-7 0 0 0,7-3 0 16,0 0-2-16,0-6-1 0,-3 3 0 0,3 0 0 16,-4-6-3-16,1 1-8 0,-1-7 12 0,1 6-4 15,-4 9-8-15,0-3 10 0,0 0-10 0,0 1 10 16,0-7-10-16,0 0 0 0,0 3 0 0,-7-3 0 0,7 1-10 0,-4 5-7 15,1-6-2-15,-4 6 0 16,0 0-14-16,0 0-3 0,0-5-1 0,-1 2 0 0,1 9 14 0,-3-6 3 16,3 0 1-16,-4 6 0 15,-3-6-21-15,4 0-4 0,-1 0 0 0,-3 1-1 0,3 5 87 0,-3 0 18 16,4 0 3-16,-5 5 1 0,5 1-64 0,3 6-23 0,-4-6 1 16,4 6 0-16,0 2 35 0,0-2 7 0,4-6 2 15,3-6 0-15,0 0-22 0,-8 12-16 0,8 0 2 0,-3-1 1 16,3-2 21-16,0-3 4 0,0 12 0 0,3 5 1 15,1 1-13-15,0 2 0 0,-1-11 0 0,1 5 0 16,3 1 24-16,-4-9 3 0,4 3 0 16,0-7 0-16,0-2-11 0,0 3-1 0,0-3-1 15,1 6 0-15,2-1 4 0,1-2 1 0,-1 0 0 16,1 0 0-16,-1 3-7 0,1-6-2 0,0-6 0 0,3 5 0 16,0 1-10-16,-4 6 0 0,4-6 9 0,-3 6-9 15,3-3 0-15,-3-9-10 0,3 0 1 0,0 0 0 16,-3 5-6-16,3-5-1 0,-4 0 0 0,4 0 0 15,0 6-76-15,1-12-16 16,-1 1-4-16,-4-4-384 0,4 6-76 0</inkml:trace>
  <inkml:trace contextRef="#ctx0" brushRef="#br0" timeOffset="51259.668">16556 5967 975 0,'0'-12'21'0,"0"15"5"0,0-11 1 0,0-4 1 0,0 0-28 0,0 6 0 0,-4 0 0 0,4 6 0 16,-3 0 66-16,-1 6 8 0,4 0 2 0,-3 0 0 15,-1 6 1-15,4-1 1 0,0 1 0 0,0 9 0 16,0-10-13-16,4 10-2 16,-4-21-1-16,0 29 0 0,3 1-18 0,1-4-4 0,-1 4-1 0,1 2 0 15,-1-3-18-15,1 4-3 0,-1-4-1 0,1 4 0 16,0 2-17-16,3 9 10 0,-4-6-10 0,1 3 8 15,-1-14-8-15,1 8 0 0,-4 3 0 0,3 0 0 16,1-14 9-16,-4 5-9 0,0-2 10 0,0 2-10 16,0-11 13-16,0 8-3 0,0-8-1 0,0 3 0 0,-4-10-9 15,4 1 10-15,0-6-10 0,0-6 10 16,0 0-10-16,0 0 12 0,0 0-12 0,0 0 12 16,0 0-12-16,0 0 0 0,0 0 0 0,-3-12 8 15,3 0-47-15,-4 1-9 0,4 11-3 0,0 0-532 16,0 0-106-16</inkml:trace>
  <inkml:trace contextRef="#ctx0" brushRef="#br0" timeOffset="51608.868">16390 6549 806 0,'0'0'17'0,"0"0"4"0,0 0 1 0,-3 6 2 0,-5 0-24 0,5-6 0 16,3 0 0-16,0 0 0 0,0 0 56 0,0 0 6 15,0 0 2-15,0 6 0 0,0-6 0 0,0 0 0 0,0 0 0 0,0 0 0 16,7 6 51-16,-3 0 10 16,3 2 3-16,0-8 0 0,0 0-66 0,0 3-13 0,0-3-2 0,0 9-1 15,3-9-4-15,1 6-1 0,3 0 0 0,-3-6 0 16,3 6-22-16,0 0-5 0,0 5-1 0,0-11 0 15,0 6-13-15,0-3 8 0,1-3-8 0,-5 6 0 16,4 12 8-16,-3-6-8 0,-1-7 0 0,1 7 0 16,-4-9 0-16,4-6-10 0,-1-9 0 0,-3-5 0 15,4 17-28-15,-4-6-6 0,3 0 0 16,-3 3-1-16,4-3-24 0,-4 3-5 0,0 0-1 16,0-3-698-16</inkml:trace>
  <inkml:trace contextRef="#ctx0" brushRef="#br0" timeOffset="52624.157">17773 6690 1011 0,'0'0'44'0,"0"0"11"0,0 0-44 0,0 0-11 0,0 0 0 0,0 0 0 16,0 0 56-16,0 0 10 0,0 0 2 15,-7 0 0-15,7 0-4 0,-7 0 0 0,7 0 0 16,-7 0 0-16,0 0-17 0,0 0-4 0,0-6-1 0,0 6 0 16,7 0-25-16,-8 0-5 0,1 0 0 0,0 0-1 15,7 0-11-15,-7 0 10 0,-3 0-10 0,3 6 10 16,0-6-2-16,0 6-8 0,7-6 12 0,-4 3-4 15,-3 3 0-15,3 6 0 0,-3 0 0 0,4-1 0 16,-1-5-8-16,-3 6 0 0,4-3 9 0,-1 5-9 16,1-5 8-16,-1-3-8 0,4-6 8 0,0 6-8 15,-3 0 12-15,3-6-3 0,0 6 0 0,0-6 0 16,0 0 1-16,3 9 0 0,1-3 0 0,3-1 0 0,-4 4 1 16,4 0 0-16,0-3 0 0,4 6 0 0,-4-12 1 15,4 6 1-15,-4 5 0 0,3-5 0 0,1-3-4 16,-4 3-1-16,3 0 0 0,1 6 0 0,0-6-8 15,-1-6 0-15,4 5 0 0,-3-5 0 0,0-5 0 0,-1 5 0 16,1 0 0-16,-4 0 0 0,7 0 0 16,-4 0 0-16,1 0 0 0,0-6 0 0,-1-15 35 0,1 9 5 15,-1 1 0-15,1 5 1 16,0-12-29-16,-1 0-12 0,-3 4 11 0,0-4-11 0,-3-3 0 16,3 1-10-16,-4 5 0 0,-3-11 0 0,0 5-8 0,0 6-2 15,-3-2 0-15,-1 5 0 16,1 3-8-16,-4 0-1 0,-4 6-1 0,1-2 0 15,-1-1-16-15,0 6-3 0,1 0-1 0,-4 0 0 0,-4 0 40 16,4 11 10-16,-4-2 0 0,-3 0 0 0,3 0 0 0,4-3 0 0,-3-6 0 16,-1 6 0-16,7 5 28 0,1-5 8 0,-4 0 2 15,3 3 0-15,4-3-38 0,4 3 0 16,-4 0 0-16,3 2 0 0,4-5 0 0,0 6 0 0,0-12 0 0,0 0-12 16,11 3-61-1,-1 3-13-15,1 6-2 0,3-10-1 0</inkml:trace>
  <inkml:trace contextRef="#ctx0" brushRef="#br0" timeOffset="53243.37">18006 6814 1134 0,'0'0'24'0,"0"0"6"0,0 0 1 0,0 0 1 16,0 0-32-16,0 0 0 0,0 0 0 0,0 0 0 0,0 0 95 0,0 0 12 16,0-6 2-16,0 6 1 0,0 0-35 0,0 0-7 15,0 0-2-15,0 0 0 16,0 6-33-16,3 0-6 0,1 3-2 0,-4 2 0 0,0 1 5 0,3-6 1 0,-3 12 0 15,0-7 0-15,4 1-7 0,-4 3 0 16,0 2-1-16,3-11 0 0,-3 6 0 0,0-6 0 0,0 9 0 16,0-4 0-16,0-5-6 0,0 0-1 0,4 0 0 0,-4-6 0 15,0 0-1-15,0 0-1 16,0 6 0-16,0 0 0 0,0-6-14 0,0 0 11 0,0 0-11 0,0 0 10 16,0 0-24-16,0 0-5 0,0 0-1 0,3 0 0 15,1-6 20-15,0 0 0 0,-1 0 0 0,1 0 0 16,-1 0 29-16,1 1 10 0,-4 5 1 0,3-12 1 15,1 0-29-15,-4 3-12 0,0-3 11 0,0 1-11 16,0-7 0-16,0 6 8 0,0 3-8 0,0 4 0 16,0-13 0-16,0 3 0 0,0 1 8 0,0-1-8 15,0 3 15-15,0-6 0 0,0 7 0 0,0-4 0 16,0 3-26-16,0 6-5 0,0 6 0 0,0-11-1 16,0-1 17-16,0 6 0 0,0 6 0 0,0 0 0 15,0 0-9-15,3-6 9 0,-3-3 0 0,4 3-9 0,-4 6 9 16,0 0 0-16,3 0-9 0,-3 0 9 15,4-6 0-15,-1 1 0 0,-3 5 0 0,4-6 0 0,-1-12 0 16,1 9 0-16,-4 9 0 0,7 3 0 0,-3 3 0 16,3 0-9-16,0-6 9 0,0 0 0 15,3 6-36-15,-3-6-1 0,0 6 0 0,4 5 0 16,-4-11 21-16,4 6 5 0,3 0 1 0,-4-3 0 16,-3 0-138-16,4 0-27 0,-1-3-5 0,1 3-595 0</inkml:trace>
  <inkml:trace contextRef="#ctx0" brushRef="#br0" timeOffset="53954.091">18521 6696 1314 0,'0'0'37'0,"0"0"8"0,0 0-36 0,0 0-9 15,-7 6 0-15,0 0 0 16,0-3 59-16,0 6 9 0,3 0 3 0,-3-4 0 15,3 1-11-15,-3 6-3 0,4-6 0 0,-4 0 0 0,3 3-45 16,-3-3-12-16,4-1 0 0,-4 1 0 0,3 0 0 0,4-6 0 16,0 0 0-16,-7 6 0 0,4 0 0 0,3-6 0 15,0 0 0-15,-7 6 0 0,7-6 0 0,-4 9 0 16,-3-3 0-16,3-1 0 0,4-5 33 0,-7 6 5 16,4 0 1-16,-1 0 0 0,1 0-15 0,3 6-4 15,-4-1 0-15,1-5 0 0,3 6-12 0,-4 3-8 16,4-3 10-1,-3-1-10-15,3 4 0 0,3 0 0 0,-3-1 0 0,4-2 0 0,-4-6 0 16,3 6 0-16,1-3 0 0,-4-9 0 0,0 0 0 0,0 0 0 16,10 5 0-16,-3-2 0 0,4 0 29 0,-4-6 0 15,4 0 0-15,-4-5 0 0,0 2-15 0,0-6-3 16,0 12-1-16,0-6 0 0,-4-6 3 0,-3 12 1 0,0 0 0 16,0 0 0-16,11-14-3 0,-7-1-1 0,3 6 0 15,0 3 0-15,-4-5-10 0,1 5 0 0,-1-6 0 0,1 9 0 16,-1-3 0-16,-3 6 0 0,0 0 0 0,0-3 0 15,4 0 0-15,-4 3 0 0,0 0 0 0,0 0 0 16,0-6 0-16,0 6 0 0,0 0 0 0,0 0 0 16,0 0 0-16,0 0 0 0,0 0 0 0,0-6 0 15,0 6 0-15,0 0-11 0,0 0 3 0,0 0 0 16,0 0 0-16,0 0 0 0,0 0 0 0,3 6 0 16,-3-6 8-16,4 9 0 0,-4-9 0 0,7 12 0 15,0 0 0-15,-3-1 0 0,3 1 0 0,0-3 0 16,-7-9 0-16,0 0 9 0,7 12-9 0,3-6 0 15,-10-6 8-15,7 6-8 0,-7-6 0 0,11 5 0 16,-11-5 0-16,14 6 0 0,-14-6-15 0,11 0 5 16,3 0-52-16,0 0-10 0,-4 0-3 15,1 0 0-15,0-6-131 0,-1 1-26 0</inkml:trace>
  <inkml:trace contextRef="#ctx0" brushRef="#br0" timeOffset="54713.806">19025 6758 1497 0,'0'0'32'0,"0"0"8"0,0 0 0 0,0 0 4 0,0 0-36 16,0 0-8-16,0-6 0 0,0 6 0 0,0 0 99 0,0 0 17 0,-7 0 4 0,4-6 1 15,-4 6-40-15,-4 0-8 16,4 0-1-16,0 0-1 0,0 0-57 0,-4 0-14 0,4-6 0 0,0 6 0 16,-3 6 0-16,-1-6 0 0,4 0 0 0,-4 0 0 15,4 6 54-15,0-6 8 0,0 6 2 0,0-3 0 16,0 3-52-16,4 6-12 0,-1-7 0 0,1 7 0 16,-1 0-11-16,1 3-5 0,3-1 0 0,0 1-1 15,0-967 17-15,0 1933 0 0,3-969 0 0,-3 3 0 16,4 3 10-16,-1-7 6 0,4 1 0 0,-3 3 1 15,3-3-17-15,0-7 0 0,0 1 0 0,0 0 0 16,0 0 0-16,0 6 0 0,0-12 0 0,0 0 0 0,4 0 0 16,-4 0-9-16,3-6 1 0,-3 0 0 0,0 0 8 0,0 0 8 15,1 6-8-15,2-6 11 0,-6 1-11 0,3-7 0 16,-4 0 0-16,4 3 8 0,-3-3-8 0,-4 7 0 16,3-7 0-16,-3 3 0 0,0 3 0 0,0 0 0 15,0 0 0-15,0 0 0 0,0 1 0 0,-3-1 0 16,3-6 0-16,0 12 0 0,0 0 0 0,0 0 0 15,0 0 0-15,0 0 0 0,0 0 0 0,0 0 0 16,0 0 0-16,0 0 0 0,0 0 0 0,0 0 0 16,0 0 0-16,0 0 0 0,0 0 0 0,0 12 0 0,0-6 0 15,3 5 0-15,1-2 0 0,-4 3 0 16,3 11 0-16,1-11-11 0,-1-3 11 0,1 9 0 16,0-1 0-16,-4 7 0 0,3-7 0 0,-3 4 8 0,4 3-8 0,-4-13 0 15,0 10 0 1,0-3 0-16,0-4 0 0,0 10 0 0,0-1 0 0,-4 1 0 0,1 2 0 15,-1 12 0-15,0 4 0 0,1 2 0 0,-1-6 0 0,1 3 0 16,3 3 0-16,0-9 0 0,-4 10 0 0,4-7 0 16,0-6 0-16,0-3 0 0,-3 1 0 0,3-4 0 15,0-2 0-15,0-9 0 0,0 2 0 0,0-5 0 16,-4-6 0-16,4 0 0 0,0 5 0 0,0-5 0 16,0-6 0-16,-3 0 0 0,-1-6 0 0,-3 1 0 15,4-1 34-15,-8 0 2 0,0 6 1 0,-3-12 0 16,4-3-29-16,-4-2-8 0,-4-1 0 0,0-5 0 15,1-4 25-15,-1 1 1 0,1 2 0 0,-1 1 0 16,-3-4-44 0,3 4-9-16,-3 5-1 0,3-8-1 0,1 8-5 0,2 6-1 0,5-5 0 15,3 8 0-15,0-3-72 0,0 6-14 0,7-12-3 16,-4 7-518-16,4-1-103 0</inkml:trace>
  <inkml:trace contextRef="#ctx0" brushRef="#br0" timeOffset="55533.109">19258 6834 836 0,'0'0'24'0,"0"0"4"0,0 0-28 0,-3 9 0 0,3-9 0 0,0 0 0 0,0 0 108 0,0 9 16 16,0-9 4-16,0 0 0 0,0 0 0 0,0 0 0 15,0 0 0-15,0 0 0 0,0 0-52 0,0 0-11 16,0 0-1-16,0 0-1 0,0 0 1 0,0 0 1 15,0 0 0-15,0 0 0 0,3 0-1 0,4 0 0 16,0 6 0-16,0-6 0 0,7 0-51 0,-3 6-13 16,0-6 0-16,-1 0 0 0,1 0 0 0,-1 0 0 15,4 0 0-15,-3 0 0 0,0 0 0 0,-1 0 0 16,1-6 0-16,-1 6 0 0,1-6 0 0,-4 6 0 16,0 0 0-16,-3-6 9 0,3 3-9 0,0 0 12 15,-4-3-12-15,1 3 12 0,-1-2-4 0,-3-1-8 0,0 0 12 0,0 0-4 16,0 0 0-16,0 0 0 15,0 0 0-15,-3-5 0 0,-1-1-8 0,1 6 0 0,-1 3 0 16,-3-3 0-16,0 0-13 0,0 0 1 0,0 0 1 0,0 1 0 16,0 10-6-16,-4-5-2 0,4-5 0 15,0 5 0-15,-3 0 4 0,-1 5 1 0,4 1 0 0,-4 0 0 16,1 0 4-16,3 6 1 0,-4 3 0 0,4 2 0 16,0-5 9-16,0 6 0 0,0-4 0 0,0 4 8 15,-4 0-8-15,8-7 0 0,-4 4 0 16,3 3 0-16,1-7-27 15,-1 7-6-15,1-6-2 0,3 3 0 0,0-4 66 0,0 1 13 0,3 0 2 0,1-6 1 16,-1 2-24-16,1 4-5 0,-1 0-1 0,4 0 0 16,0 0-17-16,0-7 0 0,4 7 0 0,0 3 0 15,-1-3 0-15,4-1 0 0,0 10 0 0,0-3 0 16,4-7 16-16,-4 1-1 0,0-12 0 0,0 9 0 0,1 0-15 16,-1 0 0-16,0-9 0 0,-4 0 0 0,4-3-16 15,1 3-2-15,-5 3-1 0,4-3 0 16,-3-6-43-16,-1-3-9 0,1-9-1 0,3-5-1 15,-3 2-155-15,3 4-32 0,7-28-5 0,-3 16-2 0</inkml:trace>
  <inkml:trace contextRef="#ctx0" brushRef="#br0" timeOffset="56031.423">19748 6823 1497 0,'0'0'66'0,"0"0"14"0,0 0-64 0,0 0-16 0,0 0 0 0,-7 6 0 15,4-1 79-15,-4 1 12 0,7-6 2 0,-4 6 1 16,1 6-4-16,-1-12-1 0,1 12 0 0,-1-6 0 15,4-6-40-15,0 5-8 0,0 1-1 0,4 0-1 16,-4 3-15-16,0 3-4 0,3 0 0 0,-3-7 0 16,4 1-4-16,-1 6-2 0,1-9 0 0,-1 9 0 0,1 0-14 0,3-7 0 15,-4 7 0-15,1-6 0 0,3 6 0 0,-3-3 0 16,-1-1 0-16,4 1 0 0,-3-3 0 0,-1 6 0 16,4-6 0-16,0 6 0 0,0-7 0 15,-7-5 0-15,7 6 0 0,4-3 0 0,-11-3 54 0,7 0 8 16,4 3 2-16,-1 0 0 0,-3-3-52 0,0 0-12 15,0-3 0-15,1 0 0 0,-1 0 0 0,0-3 0 16,-4-5 0-16,4-1 0 0,0-6 0 16,-3 6 0-16,-1-2 0 0,4-4 0 0,-3 6 0 0,-1-5 0 15,-3 2 0-15,0-3 0 0,4 1 0 0,-4-4 0 16,-4 4 0-16,4-1 0 0,-7-3 0 0,4-2 0 16,-1 11 0-16,1-9 0 0,3 1 0 0,-4 5 0 15,1 3 0-15,-1-5 0 16,1 5-48-16,-1 3-13 0,4-3-3 0,0 1 0 15,0 5-102-15,0 6-21 0,0 0-4 0,0 0-692 0</inkml:trace>
  <inkml:trace contextRef="#ctx0" brushRef="#br0" timeOffset="57107.954">20048 6746 655 0,'0'0'14'0,"0"0"3"0,0 0 1 0,0 0 1 0,0 0-19 0,0 0 0 0,0 0 0 0,0 0 0 15,0 0 51-15,0 0 6 0,0 0 2 0,0 0 0 16,0 0 13-16,0 0 4 0,0 0 0 0,0 0 0 16,0 0 10-16,0 0 2 0,0 0 1 0,0 0 0 15,0 0-16-15,0 0-3 0,0 0-1 0,0 0 0 16,0 0-18-16,0 0-4 0,4 6-1 0,-4-6 0 15,0 0-16-15,0 0-3 0,0 0-1 0,0 0 0 16,3 6-13-16,1 0-2 0,-1 6-1 0,1-7 0 16,3 4-2-16,0 3 0 0,-3-6 0 0,6 6 0 15,-3-3 2-15,4-1 0 0,-4 1 0 0,7 3 0 16,-3 0-10-16,-1-1 8 0,4-5-8 0,-3 3 8 16,-1-3 4-16,1 6 0 0,3 0 0 0,0-1 0 15,4 1 3-15,-4-6 1 0,0 6 0 0,4-3 0 0,-4 2-16 16,0 1 0-16,0 0 0 0,0-3 0 0,-3 2 32 0,3 1 0 15,0 0 0-15,-3 0 0 0,-4-1-22 0,3-2-10 16,-3 9 10-16,0-12-10 0,-3 0 0 0,3 0 0 16,-4 8 0-16,1-2 0 15,-4-12-16-15,4 6-8 0,-1 6-3 0,-3-12 0 16,0 0-53-16,0 0-12 0,4-18-1 0,-1 6-1 16,-3 12-136-16,0-3-27 0</inkml:trace>
  <inkml:trace contextRef="#ctx0" brushRef="#br0" timeOffset="57626.479">20133 7199 860 0,'0'0'19'0,"0"0"4"0,0 0 1 0,0 0 0 16,0 0-24-16,0-9 0 0,0 9 0 0,0 0 0 0,0 0 80 0,0-12 11 15,4-5 2-15,-4-1 1 0,0 12 22 0,3 3 5 16,1-8 1-16,-1 5 0 0,1 0-26 0,-1-6-6 15,-3 3-1-15,4 0 0 0,-4 3-20 0,0 4-4 16,3-10-1-16,-3 12 0 0,0-6-20 0,0 6-4 16,0 0 0-16,0 0-1 15,4-6-19-15,-4 0-4 0,3-6-1 0,-3 6 0 0,4 1-15 0,-1-4 0 16,4 3 0-16,-3 0 0 0,3-6 0 0,0 6 0 16,0-8 0-16,4-4 0 0,-1 6 9 0,4 1-1 15,0-1 0-15,1-3 0 0,-1 3-8 0,0-5 0 16,3-1 0-16,1 0 8 0,-4 7-8 0,4-4 0 0,-4 3 0 15,0-3 0-15,0 1 0 0,-3 5 0 0,3-3 0 0,-4 0 0 16,1 7 0-16,3-10 0 0,-3 6 0 0,-4 0 0 16,3-8 0-16,-3 5-14 0,0 0 3 0,1 3 1 31,-1-3-42-31,0 1-9 0,0-1-2 0,0 6 0 16,0-9-15-16,0 4-3 0,3 8-1 0,-2 0 0 0,2-3-22 15,1 0-5-15,-4 0-1 0,0 6-607 0</inkml:trace>
  <inkml:trace contextRef="#ctx0" brushRef="#br0" timeOffset="63915.887">20764 7275 208 0,'0'0'0'0,"0"0"9"0,0 0-9 0,0 0 12 0,0 0-12 0,0 0 0 0,0 0 0 0,0 0 0 15,0 0 45-15,0 0 7 0,0 0 2 0,0 0 0 16,0 0 36-16,0 0 7 0,4-6 2 0,-4 1 0 15,0 5-48-15,0 0-10 0,4-3-1 0,-4 3-1 16,0-3-25-16,0 3-5 0,0 0-1 0,0 0 0 16,3-6 36-16,-3 6 8 0,0 0 0 0,0 0 1 15,0 0 28-15,0 0 6 0,-3-6 1 0,3 6 0 16,0 0-36-16,0 0-6 0,0 0-2 0,0 0 0 0,0 0-33 0,0 0-11 16,0 0 0-16,0 0 0 0,0 0 15 0,0 0-4 15,-8 0-1-15,8 0 0 0,0 0-10 0,0 0 10 16,0 0-10-16,0 0 10 0,-3-6-1 0,3 6 0 15,0 0 0-15,0 0 0 0,0 0-9 0,0 0 12 16,-7-6-12-16,7 6 12 0,0 0 9 0,0 0 3 16,0 0 0-16,0 0 0 0,0 0-10 0,0 0-2 15,0 0 0-15,0 0 0 0,0 0 13 16,0 0 3-16,-7 6 0 0,3 0 0 0,1 0-16 0,3-6-4 16,-4 6 0-16,4-6 0 0,0 0 7 0,0 0 1 15,0 0 0-15,0 0 0 0,0 0-29 0,0 0-6 16,0 0-1-16,0 0 0 0,7-6 7 0,0 0 1 15,0 0 0-15,0-6 0 0,-3 6 12 0,0-5 0 16,-1 2-10-16,1 3 10 0,-1-6 0 0,1 6 0 0,-4 0 0 0,3 1 0 16,-3-1 0-16,0 6 0 0,0 0 0 0,0 0 0 15,0 0 15-15,0 0-3 0,0 0 0 0,-7 0 0 16,0 6-12-16,0-1 11 0,0 1-11 0,3 0 10 16,-3 0 4-16,0 3 1 0,4 0 0 0,-4-3 0 15,7-6-15-15,0 8 0 0,-4-2 0 0,4-6 0 16,0 0-13-16,0 0-6 0,0 0-1 0,0 0 0 15,0 0 30-15,0 0 6 0,0 0 0 0,0 0 1 16,0 0-5-16,0 0 0 0,0 0-1 0,0 0 0 16,7 0 5-16,-7 0 0 0,4 0 1 0,-4 0 0 15,0 0-17-15,0 0 0 0,0 0 0 0,0 0 0 16,0 0 0-16,0 0 0 0,0 0-8 0,0 0 8 16,0 0-19-16,0 0 3 0,0 0 0 0,0 0 0 15,3 6 16-15,-3-6 0 0,0 0 0 0,0 0 0 16,0 0-18-16,0 0-10 0,0 0-1 0,0 0-1 15,0 0-153-15,0 0-30 0,0 0-7 0,0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3/20/2023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0846C-8667-4EDA-B1E1-658FC02399AA}" type="slidenum">
              <a:rPr lang="en-US" smtClean="0"/>
              <a:t>2</a:t>
            </a:fld>
            <a:endParaRPr lang="en-US" dirty="0"/>
          </a:p>
        </p:txBody>
      </p:sp>
    </p:spTree>
    <p:extLst>
      <p:ext uri="{BB962C8B-B14F-4D97-AF65-F5344CB8AC3E}">
        <p14:creationId xmlns:p14="http://schemas.microsoft.com/office/powerpoint/2010/main" val="153630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19</a:t>
            </a:fld>
            <a:endParaRPr lang="en-US" dirty="0"/>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7" Type="http://schemas.openxmlformats.org/officeDocument/2006/relationships/image" Target="../media/image1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48198"/>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559297"/>
            <a:ext cx="10515600" cy="3617665"/>
          </a:xfrm>
        </p:spPr>
        <p:txBody>
          <a:bodyPr>
            <a:normAutofit/>
          </a:bodyPr>
          <a:lstStyle/>
          <a:p>
            <a:pPr marL="0" indent="0" algn="ctr">
              <a:buNone/>
            </a:pPr>
            <a:endParaRPr lang="fr-FR" dirty="0"/>
          </a:p>
          <a:p>
            <a:pPr marL="0" indent="0" algn="ctr">
              <a:buNone/>
            </a:pPr>
            <a:endParaRPr lang="fr-FR" dirty="0"/>
          </a:p>
          <a:p>
            <a:pPr marL="0" indent="0" algn="ctr">
              <a:buNone/>
            </a:pPr>
            <a:r>
              <a:rPr lang="fr-FR" dirty="0"/>
              <a:t>mardi, le vingt et un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describe an action which was interrupted by a second event.</a:t>
            </a:r>
          </a:p>
          <a:p>
            <a:pPr marL="0" indent="0">
              <a:buNone/>
            </a:pPr>
            <a:r>
              <a:rPr lang="en-US" dirty="0"/>
              <a:t>The interrupting event is in the passé compose.</a:t>
            </a:r>
          </a:p>
          <a:p>
            <a:pPr marL="0" indent="0">
              <a:buNone/>
            </a:pPr>
            <a:endParaRPr lang="en-US" dirty="0"/>
          </a:p>
          <a:p>
            <a:pPr marL="0" indent="0">
              <a:buNone/>
            </a:pPr>
            <a:r>
              <a:rPr lang="en-US" dirty="0"/>
              <a:t>Je </a:t>
            </a:r>
            <a:r>
              <a:rPr lang="en-US" dirty="0" err="1"/>
              <a:t>chantais</a:t>
            </a:r>
            <a:r>
              <a:rPr lang="en-US" dirty="0"/>
              <a:t> “Frère </a:t>
            </a:r>
            <a:r>
              <a:rPr lang="en-US" dirty="0" err="1"/>
              <a:t>Jaques</a:t>
            </a:r>
            <a:r>
              <a:rPr lang="en-US" dirty="0"/>
              <a:t>” </a:t>
            </a:r>
            <a:r>
              <a:rPr lang="en-US" dirty="0" err="1"/>
              <a:t>quand</a:t>
            </a:r>
            <a:r>
              <a:rPr lang="en-US" dirty="0"/>
              <a:t> mon </a:t>
            </a:r>
            <a:r>
              <a:rPr lang="en-US" dirty="0" err="1"/>
              <a:t>chien</a:t>
            </a:r>
            <a:r>
              <a:rPr lang="en-US" dirty="0"/>
              <a:t> a </a:t>
            </a:r>
            <a:r>
              <a:rPr lang="en-US" dirty="0" err="1"/>
              <a:t>commencé</a:t>
            </a:r>
            <a:r>
              <a:rPr lang="en-US" dirty="0"/>
              <a:t> à hurler.</a:t>
            </a:r>
          </a:p>
          <a:p>
            <a:pPr marL="0" indent="0">
              <a:buNone/>
            </a:pPr>
            <a:endParaRPr lang="en-US" dirty="0"/>
          </a:p>
        </p:txBody>
      </p:sp>
    </p:spTree>
    <p:extLst>
      <p:ext uri="{BB962C8B-B14F-4D97-AF65-F5344CB8AC3E}">
        <p14:creationId xmlns:p14="http://schemas.microsoft.com/office/powerpoint/2010/main" val="252923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5907F-92BA-4CFE-8CFC-BD156DA96F72}"/>
              </a:ext>
            </a:extLst>
          </p:cNvPr>
          <p:cNvSpPr>
            <a:spLocks noGrp="1"/>
          </p:cNvSpPr>
          <p:nvPr>
            <p:ph type="title"/>
          </p:nvPr>
        </p:nvSpPr>
        <p:spPr/>
        <p:txBody>
          <a:bodyPr/>
          <a:lstStyle/>
          <a:p>
            <a:endParaRPr lang="en-US"/>
          </a:p>
        </p:txBody>
      </p:sp>
      <p:sp>
        <p:nvSpPr>
          <p:cNvPr id="5" name="Text Placeholder 4">
            <a:extLst>
              <a:ext uri="{FF2B5EF4-FFF2-40B4-BE49-F238E27FC236}">
                <a16:creationId xmlns:a16="http://schemas.microsoft.com/office/drawing/2014/main" id="{8AF3825B-51B3-403F-929E-3CBD23976BC1}"/>
              </a:ext>
            </a:extLst>
          </p:cNvPr>
          <p:cNvSpPr>
            <a:spLocks noGrp="1"/>
          </p:cNvSpPr>
          <p:nvPr>
            <p:ph type="body" idx="1"/>
          </p:nvPr>
        </p:nvSpPr>
        <p:spPr/>
        <p:txBody>
          <a:bodyPr>
            <a:normAutofit lnSpcReduction="10000"/>
          </a:bodyPr>
          <a:lstStyle/>
          <a:p>
            <a:pPr algn="ctr"/>
            <a:r>
              <a:rPr lang="en-US" dirty="0"/>
              <a:t>Sir Edward </a:t>
            </a:r>
            <a:r>
              <a:rPr lang="en-US" dirty="0" err="1"/>
              <a:t>Bullwer</a:t>
            </a:r>
            <a:r>
              <a:rPr lang="en-US" dirty="0"/>
              <a:t>-Lytton</a:t>
            </a:r>
          </a:p>
          <a:p>
            <a:pPr algn="ctr"/>
            <a:r>
              <a:rPr lang="en-US" dirty="0"/>
              <a:t>(1803 – 1873)</a:t>
            </a:r>
          </a:p>
        </p:txBody>
      </p:sp>
      <p:pic>
        <p:nvPicPr>
          <p:cNvPr id="9" name="Content Placeholder 8">
            <a:extLst>
              <a:ext uri="{FF2B5EF4-FFF2-40B4-BE49-F238E27FC236}">
                <a16:creationId xmlns:a16="http://schemas.microsoft.com/office/drawing/2014/main" id="{1B7B4488-E2CA-43C2-AAE2-B8F461D52559}"/>
              </a:ext>
            </a:extLst>
          </p:cNvPr>
          <p:cNvPicPr>
            <a:picLocks noGrp="1" noChangeAspect="1"/>
          </p:cNvPicPr>
          <p:nvPr>
            <p:ph sz="half" idx="2"/>
          </p:nvPr>
        </p:nvPicPr>
        <p:blipFill>
          <a:blip r:embed="rId2"/>
          <a:stretch>
            <a:fillRect/>
          </a:stretch>
        </p:blipFill>
        <p:spPr>
          <a:xfrm>
            <a:off x="2191578" y="2686399"/>
            <a:ext cx="2399496" cy="3503264"/>
          </a:xfrm>
          <a:prstGeom prst="rect">
            <a:avLst/>
          </a:prstGeom>
        </p:spPr>
      </p:pic>
      <p:sp>
        <p:nvSpPr>
          <p:cNvPr id="7" name="Text Placeholder 6">
            <a:extLst>
              <a:ext uri="{FF2B5EF4-FFF2-40B4-BE49-F238E27FC236}">
                <a16:creationId xmlns:a16="http://schemas.microsoft.com/office/drawing/2014/main" id="{F54556F2-1E97-40BB-A118-024C090E83CA}"/>
              </a:ext>
            </a:extLst>
          </p:cNvPr>
          <p:cNvSpPr>
            <a:spLocks noGrp="1"/>
          </p:cNvSpPr>
          <p:nvPr>
            <p:ph type="body" sz="quarter" idx="3"/>
          </p:nvPr>
        </p:nvSpPr>
        <p:spPr/>
        <p:txBody>
          <a:bodyPr>
            <a:normAutofit lnSpcReduction="10000"/>
          </a:bodyPr>
          <a:lstStyle/>
          <a:p>
            <a:pPr algn="ctr"/>
            <a:r>
              <a:rPr lang="en-US" i="1" dirty="0"/>
              <a:t>Paul Clifford</a:t>
            </a:r>
          </a:p>
        </p:txBody>
      </p:sp>
      <p:pic>
        <p:nvPicPr>
          <p:cNvPr id="13" name="Content Placeholder 12">
            <a:extLst>
              <a:ext uri="{FF2B5EF4-FFF2-40B4-BE49-F238E27FC236}">
                <a16:creationId xmlns:a16="http://schemas.microsoft.com/office/drawing/2014/main" id="{D3C50BDF-32C8-4262-B35C-57A9458B43B7}"/>
              </a:ext>
            </a:extLst>
          </p:cNvPr>
          <p:cNvPicPr>
            <a:picLocks noGrp="1" noChangeAspect="1"/>
          </p:cNvPicPr>
          <p:nvPr>
            <p:ph sz="quarter" idx="4"/>
          </p:nvPr>
        </p:nvPicPr>
        <p:blipFill>
          <a:blip r:embed="rId3"/>
          <a:stretch>
            <a:fillRect/>
          </a:stretch>
        </p:blipFill>
        <p:spPr>
          <a:xfrm>
            <a:off x="7259017" y="2842592"/>
            <a:ext cx="3170582" cy="3170582"/>
          </a:xfrm>
          <a:prstGeom prst="rect">
            <a:avLst/>
          </a:prstGeom>
        </p:spPr>
      </p:pic>
    </p:spTree>
    <p:extLst>
      <p:ext uri="{BB962C8B-B14F-4D97-AF65-F5344CB8AC3E}">
        <p14:creationId xmlns:p14="http://schemas.microsoft.com/office/powerpoint/2010/main" val="1363925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B18A0F-E26F-45C4-A42B-445A857B9FEC}"/>
              </a:ext>
            </a:extLst>
          </p:cNvPr>
          <p:cNvSpPr>
            <a:spLocks noGrp="1"/>
          </p:cNvSpPr>
          <p:nvPr>
            <p:ph type="title"/>
          </p:nvPr>
        </p:nvSpPr>
        <p:spPr/>
        <p:txBody>
          <a:bodyPr/>
          <a:lstStyle/>
          <a:p>
            <a:endParaRPr lang="en-US"/>
          </a:p>
        </p:txBody>
      </p:sp>
      <p:sp>
        <p:nvSpPr>
          <p:cNvPr id="8" name="Content Placeholder 7">
            <a:extLst>
              <a:ext uri="{FF2B5EF4-FFF2-40B4-BE49-F238E27FC236}">
                <a16:creationId xmlns:a16="http://schemas.microsoft.com/office/drawing/2014/main" id="{BDC91418-F0DF-42A6-90C3-CF68CF515A0B}"/>
              </a:ext>
            </a:extLst>
          </p:cNvPr>
          <p:cNvSpPr>
            <a:spLocks noGrp="1"/>
          </p:cNvSpPr>
          <p:nvPr>
            <p:ph idx="1"/>
          </p:nvPr>
        </p:nvSpPr>
        <p:spPr/>
        <p:txBody>
          <a:bodyPr/>
          <a:lstStyle/>
          <a:p>
            <a:pPr marL="0" indent="0">
              <a:buNone/>
            </a:pPr>
            <a:endParaRPr lang="en-US" dirty="0"/>
          </a:p>
          <a:p>
            <a:pPr marL="0" indent="0">
              <a:buNone/>
            </a:pPr>
            <a:endParaRPr lang="en-US" dirty="0">
              <a:solidFill>
                <a:srgbClr val="000000"/>
              </a:solidFill>
              <a:latin typeface="Merriweather"/>
            </a:endParaRPr>
          </a:p>
          <a:p>
            <a:pPr marL="0" indent="0">
              <a:buNone/>
            </a:pPr>
            <a:r>
              <a:rPr lang="en-US" dirty="0">
                <a:solidFill>
                  <a:srgbClr val="000000"/>
                </a:solidFill>
                <a:latin typeface="Merriweather"/>
              </a:rPr>
              <a:t>It was a dark and stormy night; the rain fell in torrents—except at occasional intervals, when it was checked by a violent gust of wind which swept up the streets (for it is in London that our scene lies), rattling along the housetops, and fiercely agitating the scanty flame of the lamps that struggled against the darkness.</a:t>
            </a:r>
            <a:endParaRPr lang="en-US" dirty="0"/>
          </a:p>
        </p:txBody>
      </p:sp>
    </p:spTree>
    <p:extLst>
      <p:ext uri="{BB962C8B-B14F-4D97-AF65-F5344CB8AC3E}">
        <p14:creationId xmlns:p14="http://schemas.microsoft.com/office/powerpoint/2010/main" val="414991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EDE72-8B1B-4D99-83B2-AB3C751A92D0}"/>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BAD614D1-5B37-47C6-95C3-7E1149FA92A9}"/>
              </a:ext>
            </a:extLst>
          </p:cNvPr>
          <p:cNvPicPr>
            <a:picLocks noGrp="1" noChangeAspect="1"/>
          </p:cNvPicPr>
          <p:nvPr>
            <p:ph idx="1"/>
          </p:nvPr>
        </p:nvPicPr>
        <p:blipFill>
          <a:blip r:embed="rId2"/>
          <a:stretch>
            <a:fillRect/>
          </a:stretch>
        </p:blipFill>
        <p:spPr>
          <a:xfrm>
            <a:off x="4015408" y="1948321"/>
            <a:ext cx="3988589" cy="3935643"/>
          </a:xfrm>
          <a:prstGeom prst="rect">
            <a:avLst/>
          </a:prstGeom>
        </p:spPr>
      </p:pic>
    </p:spTree>
    <p:extLst>
      <p:ext uri="{BB962C8B-B14F-4D97-AF65-F5344CB8AC3E}">
        <p14:creationId xmlns:p14="http://schemas.microsoft.com/office/powerpoint/2010/main" val="207153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CE923E9E-79F8-4798-B102-490924A357CA}"/>
              </a:ext>
            </a:extLst>
          </p:cNvPr>
          <p:cNvPicPr>
            <a:picLocks noChangeAspect="1"/>
          </p:cNvPicPr>
          <p:nvPr/>
        </p:nvPicPr>
        <p:blipFill>
          <a:blip r:embed="rId2"/>
          <a:stretch>
            <a:fillRect/>
          </a:stretch>
        </p:blipFill>
        <p:spPr>
          <a:xfrm>
            <a:off x="4248979" y="2004391"/>
            <a:ext cx="3959086" cy="3959086"/>
          </a:xfrm>
          <a:prstGeom prst="rect">
            <a:avLst/>
          </a:prstGeom>
        </p:spPr>
      </p:pic>
      <mc:AlternateContent xmlns:mc="http://schemas.openxmlformats.org/markup-compatibility/2006">
        <mc:Choice xmlns:p14="http://schemas.microsoft.com/office/powerpoint/2010/main" Requires="p14">
          <p:contentPart p14:bwMode="auto" r:id="rId3">
            <p14:nvContentPartPr>
              <p14:cNvPr id="5" name="Ink 4">
                <a:extLst>
                  <a:ext uri="{FF2B5EF4-FFF2-40B4-BE49-F238E27FC236}">
                    <a16:creationId xmlns:a16="http://schemas.microsoft.com/office/drawing/2014/main" id="{6EC3B7E2-E391-49FA-8B65-78B2F3FD46E1}"/>
                  </a:ext>
                </a:extLst>
              </p14:cNvPr>
              <p14:cNvContentPartPr/>
              <p14:nvPr/>
            </p14:nvContentPartPr>
            <p14:xfrm>
              <a:off x="2071440" y="771120"/>
              <a:ext cx="6213240" cy="704160"/>
            </p14:xfrm>
          </p:contentPart>
        </mc:Choice>
        <mc:Fallback>
          <p:pic>
            <p:nvPicPr>
              <p:cNvPr id="5" name="Ink 4">
                <a:extLst>
                  <a:ext uri="{FF2B5EF4-FFF2-40B4-BE49-F238E27FC236}">
                    <a16:creationId xmlns:a16="http://schemas.microsoft.com/office/drawing/2014/main" id="{6EC3B7E2-E391-49FA-8B65-78B2F3FD46E1}"/>
                  </a:ext>
                </a:extLst>
              </p:cNvPr>
              <p:cNvPicPr/>
              <p:nvPr/>
            </p:nvPicPr>
            <p:blipFill>
              <a:blip r:embed="rId4"/>
              <a:stretch>
                <a:fillRect/>
              </a:stretch>
            </p:blipFill>
            <p:spPr>
              <a:xfrm>
                <a:off x="2062080" y="761760"/>
                <a:ext cx="6231960" cy="722880"/>
              </a:xfrm>
              <a:prstGeom prst="rect">
                <a:avLst/>
              </a:prstGeom>
            </p:spPr>
          </p:pic>
        </mc:Fallback>
      </mc:AlternateContent>
    </p:spTree>
    <p:extLst>
      <p:ext uri="{BB962C8B-B14F-4D97-AF65-F5344CB8AC3E}">
        <p14:creationId xmlns:p14="http://schemas.microsoft.com/office/powerpoint/2010/main" val="541509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Hôtel</a:t>
            </a:r>
            <a:r>
              <a:rPr lang="en-US" dirty="0"/>
              <a:t> </a:t>
            </a:r>
            <a:r>
              <a:rPr lang="en-US" dirty="0" err="1"/>
              <a:t>Paradis</a:t>
            </a:r>
            <a:endParaRPr lang="en-US" dirty="0"/>
          </a:p>
          <a:p>
            <a:pPr marL="0" indent="0" algn="ctr">
              <a:buNone/>
            </a:pPr>
            <a:r>
              <a:rPr lang="en-US" dirty="0"/>
              <a:t>p. 285</a:t>
            </a:r>
          </a:p>
        </p:txBody>
      </p:sp>
    </p:spTree>
    <p:extLst>
      <p:ext uri="{BB962C8B-B14F-4D97-AF65-F5344CB8AC3E}">
        <p14:creationId xmlns:p14="http://schemas.microsoft.com/office/powerpoint/2010/main" val="3010182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les </a:t>
            </a:r>
            <a:r>
              <a:rPr lang="en-US" dirty="0" err="1"/>
              <a:t>verbes</a:t>
            </a:r>
            <a:r>
              <a:rPr lang="en-US" dirty="0"/>
              <a:t> “ER”				je</a:t>
            </a:r>
          </a:p>
          <a:p>
            <a:pPr marL="0" indent="0">
              <a:buNone/>
            </a:pPr>
            <a:r>
              <a:rPr lang="en-US" dirty="0"/>
              <a:t>les </a:t>
            </a:r>
            <a:r>
              <a:rPr lang="en-US" dirty="0" err="1"/>
              <a:t>verbes</a:t>
            </a:r>
            <a:r>
              <a:rPr lang="en-US" dirty="0"/>
              <a:t> “IR”				</a:t>
            </a:r>
            <a:r>
              <a:rPr lang="en-US" dirty="0" err="1"/>
              <a:t>tu</a:t>
            </a:r>
            <a:endParaRPr lang="en-US" dirty="0"/>
          </a:p>
          <a:p>
            <a:pPr marL="0" indent="0">
              <a:buNone/>
            </a:pPr>
            <a:r>
              <a:rPr lang="en-US" dirty="0"/>
              <a:t>les </a:t>
            </a:r>
            <a:r>
              <a:rPr lang="en-US" dirty="0" err="1"/>
              <a:t>verbes</a:t>
            </a:r>
            <a:r>
              <a:rPr lang="en-US" dirty="0"/>
              <a:t> “RE”				</a:t>
            </a:r>
            <a:r>
              <a:rPr lang="en-US" dirty="0" err="1"/>
              <a:t>elle</a:t>
            </a:r>
            <a:r>
              <a:rPr lang="en-US" dirty="0"/>
              <a:t> / </a:t>
            </a:r>
            <a:r>
              <a:rPr lang="en-US" dirty="0" err="1"/>
              <a:t>il</a:t>
            </a:r>
            <a:endParaRPr lang="en-US" dirty="0"/>
          </a:p>
          <a:p>
            <a:pPr marL="0" indent="0">
              <a:buNone/>
            </a:pPr>
            <a:r>
              <a:rPr lang="en-US" dirty="0"/>
              <a:t>les </a:t>
            </a:r>
            <a:r>
              <a:rPr lang="en-US" dirty="0" err="1"/>
              <a:t>verbes</a:t>
            </a:r>
            <a:r>
              <a:rPr lang="en-US" dirty="0"/>
              <a:t> </a:t>
            </a:r>
            <a:r>
              <a:rPr lang="en-US" dirty="0" err="1"/>
              <a:t>irregulier</a:t>
            </a:r>
            <a:r>
              <a:rPr lang="en-US" dirty="0"/>
              <a:t>.			nous</a:t>
            </a:r>
          </a:p>
          <a:p>
            <a:pPr marL="0" indent="0">
              <a:buNone/>
            </a:pPr>
            <a:r>
              <a:rPr lang="en-US" dirty="0"/>
              <a:t>						</a:t>
            </a:r>
            <a:r>
              <a:rPr lang="en-US" dirty="0" err="1"/>
              <a:t>vous</a:t>
            </a:r>
            <a:endParaRPr lang="en-US" dirty="0"/>
          </a:p>
          <a:p>
            <a:pPr marL="0" indent="0">
              <a:buNone/>
            </a:pPr>
            <a:r>
              <a:rPr lang="en-US" dirty="0"/>
              <a:t>						</a:t>
            </a:r>
            <a:r>
              <a:rPr lang="en-US" dirty="0" err="1"/>
              <a:t>ils</a:t>
            </a:r>
            <a:r>
              <a:rPr lang="en-US" dirty="0"/>
              <a:t> / </a:t>
            </a:r>
            <a:r>
              <a:rPr lang="en-US" dirty="0" err="1"/>
              <a:t>elles</a:t>
            </a:r>
            <a:endParaRPr lang="en-US" dirty="0"/>
          </a:p>
        </p:txBody>
      </p:sp>
    </p:spTree>
    <p:extLst>
      <p:ext uri="{BB962C8B-B14F-4D97-AF65-F5344CB8AC3E}">
        <p14:creationId xmlns:p14="http://schemas.microsoft.com/office/powerpoint/2010/main" val="3075302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a:bodyPr>
          <a:lstStyle/>
          <a:p>
            <a:pPr algn="ctr"/>
            <a:endParaRPr lang="en-US" sz="2800" b="1" dirty="0"/>
          </a:p>
        </p:txBody>
      </p:sp>
      <p:sp>
        <p:nvSpPr>
          <p:cNvPr id="3" name="Content Placeholder 2"/>
          <p:cNvSpPr>
            <a:spLocks noGrp="1"/>
          </p:cNvSpPr>
          <p:nvPr>
            <p:ph idx="1"/>
          </p:nvPr>
        </p:nvSpPr>
        <p:spPr>
          <a:xfrm>
            <a:off x="838200" y="1066800"/>
            <a:ext cx="10515600" cy="5110163"/>
          </a:xfrm>
        </p:spPr>
        <p:txBody>
          <a:bodyPr>
            <a:normAutofit fontScale="92500" lnSpcReduction="20000"/>
          </a:bodyPr>
          <a:lstStyle/>
          <a:p>
            <a:pPr marL="0" indent="0">
              <a:buNone/>
            </a:pPr>
            <a:r>
              <a:rPr lang="en-US" dirty="0" err="1"/>
              <a:t>alors</a:t>
            </a:r>
            <a:endParaRPr lang="en-US" dirty="0"/>
          </a:p>
          <a:p>
            <a:pPr marL="0" indent="0">
              <a:buNone/>
            </a:pPr>
            <a:r>
              <a:rPr lang="en-US" dirty="0"/>
              <a:t>après</a:t>
            </a:r>
          </a:p>
          <a:p>
            <a:pPr marL="0" indent="0">
              <a:buNone/>
            </a:pPr>
            <a:r>
              <a:rPr lang="en-US" dirty="0" err="1"/>
              <a:t>avant</a:t>
            </a:r>
            <a:endParaRPr lang="en-US" dirty="0"/>
          </a:p>
          <a:p>
            <a:pPr marL="0" indent="0">
              <a:buNone/>
            </a:pPr>
            <a:r>
              <a:rPr lang="en-US" dirty="0" err="1"/>
              <a:t>d’abord</a:t>
            </a:r>
            <a:endParaRPr lang="en-US" dirty="0"/>
          </a:p>
          <a:p>
            <a:pPr marL="0" indent="0">
              <a:buNone/>
            </a:pPr>
            <a:r>
              <a:rPr lang="en-US" dirty="0" err="1"/>
              <a:t>donc</a:t>
            </a:r>
            <a:endParaRPr lang="en-US" dirty="0"/>
          </a:p>
          <a:p>
            <a:pPr marL="0" indent="0">
              <a:buNone/>
            </a:pPr>
            <a:r>
              <a:rPr lang="en-US" dirty="0" err="1"/>
              <a:t>enfin</a:t>
            </a:r>
            <a:endParaRPr lang="en-US" dirty="0"/>
          </a:p>
          <a:p>
            <a:pPr marL="0" indent="0">
              <a:buNone/>
            </a:pPr>
            <a:r>
              <a:rPr lang="en-US" dirty="0" err="1"/>
              <a:t>ensuite</a:t>
            </a:r>
            <a:endParaRPr lang="en-US" dirty="0"/>
          </a:p>
          <a:p>
            <a:pPr marL="0" indent="0">
              <a:buNone/>
            </a:pPr>
            <a:r>
              <a:rPr lang="en-US" dirty="0" err="1"/>
              <a:t>finalement</a:t>
            </a:r>
            <a:endParaRPr lang="en-US" dirty="0"/>
          </a:p>
          <a:p>
            <a:pPr marL="0" indent="0">
              <a:buNone/>
            </a:pPr>
            <a:r>
              <a:rPr lang="en-US" dirty="0"/>
              <a:t>pendant</a:t>
            </a:r>
          </a:p>
          <a:p>
            <a:pPr marL="0" indent="0">
              <a:buNone/>
            </a:pPr>
            <a:r>
              <a:rPr lang="en-US" dirty="0" err="1"/>
              <a:t>puis</a:t>
            </a:r>
            <a:endParaRPr lang="en-US" dirty="0"/>
          </a:p>
          <a:p>
            <a:pPr marL="0" indent="0">
              <a:buNone/>
            </a:pPr>
            <a:r>
              <a:rPr lang="en-US" dirty="0"/>
              <a:t>tout à coup</a:t>
            </a:r>
          </a:p>
          <a:p>
            <a:pPr marL="0" indent="0">
              <a:buNone/>
            </a:pPr>
            <a:r>
              <a:rPr lang="en-US" dirty="0"/>
              <a:t>tout de suite</a:t>
            </a:r>
          </a:p>
        </p:txBody>
      </p:sp>
      <mc:AlternateContent xmlns:mc="http://schemas.openxmlformats.org/markup-compatibility/2006" xmlns:p14="http://schemas.microsoft.com/office/powerpoint/2010/main">
        <mc:Choice Requires="p14">
          <p:contentPart p14:bwMode="auto" r:id="rId2">
            <p14:nvContentPartPr>
              <p14:cNvPr id="43" name="Ink 42">
                <a:extLst>
                  <a:ext uri="{FF2B5EF4-FFF2-40B4-BE49-F238E27FC236}">
                    <a16:creationId xmlns:a16="http://schemas.microsoft.com/office/drawing/2014/main" id="{92D6CB88-F9FD-485A-BA0C-27A579A73BEF}"/>
                  </a:ext>
                </a:extLst>
              </p14:cNvPr>
              <p14:cNvContentPartPr/>
              <p14:nvPr/>
            </p14:nvContentPartPr>
            <p14:xfrm>
              <a:off x="7217969" y="2341949"/>
              <a:ext cx="360" cy="360"/>
            </p14:xfrm>
          </p:contentPart>
        </mc:Choice>
        <mc:Fallback xmlns="">
          <p:pic>
            <p:nvPicPr>
              <p:cNvPr id="43" name="Ink 42">
                <a:extLst>
                  <a:ext uri="{FF2B5EF4-FFF2-40B4-BE49-F238E27FC236}">
                    <a16:creationId xmlns:a16="http://schemas.microsoft.com/office/drawing/2014/main" id="{92D6CB88-F9FD-485A-BA0C-27A579A73BEF}"/>
                  </a:ext>
                </a:extLst>
              </p:cNvPr>
              <p:cNvPicPr/>
              <p:nvPr/>
            </p:nvPicPr>
            <p:blipFill>
              <a:blip r:embed="rId17"/>
              <a:stretch>
                <a:fillRect/>
              </a:stretch>
            </p:blipFill>
            <p:spPr>
              <a:xfrm>
                <a:off x="6707849" y="2287949"/>
                <a:ext cx="723600" cy="430920"/>
              </a:xfrm>
              <a:prstGeom prst="rect">
                <a:avLst/>
              </a:prstGeom>
            </p:spPr>
          </p:pic>
        </mc:Fallback>
      </mc:AlternateContent>
    </p:spTree>
    <p:extLst>
      <p:ext uri="{BB962C8B-B14F-4D97-AF65-F5344CB8AC3E}">
        <p14:creationId xmlns:p14="http://schemas.microsoft.com/office/powerpoint/2010/main" val="577192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dirty="0"/>
              <a:t>Devoirs</a:t>
            </a:r>
          </a:p>
        </p:txBody>
      </p:sp>
    </p:spTree>
    <p:extLst>
      <p:ext uri="{BB962C8B-B14F-4D97-AF65-F5344CB8AC3E}">
        <p14:creationId xmlns:p14="http://schemas.microsoft.com/office/powerpoint/2010/main" val="91196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58415"/>
          </a:xfrm>
        </p:spPr>
        <p:txBody>
          <a:bodyPr>
            <a:normAutofit/>
          </a:bodyPr>
          <a:lstStyle/>
          <a:p>
            <a:pPr algn="ctr"/>
            <a:br>
              <a:rPr lang="en-US" sz="2800" b="1"/>
            </a:br>
            <a:br>
              <a:rPr lang="en-US" sz="2800" b="1"/>
            </a:br>
            <a:r>
              <a:rPr lang="en-US" sz="2800" b="1"/>
              <a:t>Billet </a:t>
            </a:r>
            <a:r>
              <a:rPr lang="en-US" sz="2800" b="1" dirty="0"/>
              <a:t>de sortie</a:t>
            </a:r>
          </a:p>
        </p:txBody>
      </p:sp>
      <p:sp>
        <p:nvSpPr>
          <p:cNvPr id="3" name="Content Placeholder 2"/>
          <p:cNvSpPr>
            <a:spLocks noGrp="1"/>
          </p:cNvSpPr>
          <p:nvPr>
            <p:ph idx="1"/>
          </p:nvPr>
        </p:nvSpPr>
        <p:spPr>
          <a:xfrm>
            <a:off x="1011195" y="1875052"/>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It was a dark, stormy night.</a:t>
            </a:r>
          </a:p>
          <a:p>
            <a:pPr marL="0" indent="0">
              <a:buNone/>
            </a:pPr>
            <a:endParaRPr lang="en-US"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7AE51D83-0A24-463D-A081-02C807661330}"/>
                  </a:ext>
                </a:extLst>
              </p14:cNvPr>
              <p14:cNvContentPartPr/>
              <p14:nvPr/>
            </p14:nvContentPartPr>
            <p14:xfrm>
              <a:off x="1604160" y="2053080"/>
              <a:ext cx="5880240" cy="759960"/>
            </p14:xfrm>
          </p:contentPart>
        </mc:Choice>
        <mc:Fallback>
          <p:pic>
            <p:nvPicPr>
              <p:cNvPr id="4" name="Ink 3">
                <a:extLst>
                  <a:ext uri="{FF2B5EF4-FFF2-40B4-BE49-F238E27FC236}">
                    <a16:creationId xmlns:a16="http://schemas.microsoft.com/office/drawing/2014/main" id="{7AE51D83-0A24-463D-A081-02C807661330}"/>
                  </a:ext>
                </a:extLst>
              </p:cNvPr>
              <p:cNvPicPr/>
              <p:nvPr/>
            </p:nvPicPr>
            <p:blipFill>
              <a:blip r:embed="rId4"/>
              <a:stretch>
                <a:fillRect/>
              </a:stretch>
            </p:blipFill>
            <p:spPr>
              <a:xfrm>
                <a:off x="1594800" y="2043720"/>
                <a:ext cx="5898960" cy="778680"/>
              </a:xfrm>
              <a:prstGeom prst="rect">
                <a:avLst/>
              </a:prstGeom>
            </p:spPr>
          </p:pic>
        </mc:Fallback>
      </mc:AlternateContent>
    </p:spTree>
    <p:extLst>
      <p:ext uri="{BB962C8B-B14F-4D97-AF65-F5344CB8AC3E}">
        <p14:creationId xmlns:p14="http://schemas.microsoft.com/office/powerpoint/2010/main" val="100940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22656"/>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a:xfrm>
            <a:off x="762000" y="2288554"/>
            <a:ext cx="10515600" cy="3937836"/>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Sophia and Margot went to the store. When they arrived they fell down. It rained. They cried.</a:t>
            </a:r>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224D4B42-45F9-4FA8-B81F-4F040737252D}"/>
                  </a:ext>
                </a:extLst>
              </p14:cNvPr>
              <p14:cNvContentPartPr/>
              <p14:nvPr/>
            </p14:nvContentPartPr>
            <p14:xfrm>
              <a:off x="847080" y="2091960"/>
              <a:ext cx="10519920" cy="1131840"/>
            </p14:xfrm>
          </p:contentPart>
        </mc:Choice>
        <mc:Fallback>
          <p:pic>
            <p:nvPicPr>
              <p:cNvPr id="4" name="Ink 3">
                <a:extLst>
                  <a:ext uri="{FF2B5EF4-FFF2-40B4-BE49-F238E27FC236}">
                    <a16:creationId xmlns:a16="http://schemas.microsoft.com/office/drawing/2014/main" id="{224D4B42-45F9-4FA8-B81F-4F040737252D}"/>
                  </a:ext>
                </a:extLst>
              </p:cNvPr>
              <p:cNvPicPr/>
              <p:nvPr/>
            </p:nvPicPr>
            <p:blipFill>
              <a:blip r:embed="rId4"/>
              <a:stretch>
                <a:fillRect/>
              </a:stretch>
            </p:blipFill>
            <p:spPr>
              <a:xfrm>
                <a:off x="837720" y="2082600"/>
                <a:ext cx="10538640" cy="1150560"/>
              </a:xfrm>
              <a:prstGeom prst="rect">
                <a:avLst/>
              </a:prstGeom>
            </p:spPr>
          </p:pic>
        </mc:Fallback>
      </mc:AlternateContent>
    </p:spTree>
    <p:extLst>
      <p:ext uri="{BB962C8B-B14F-4D97-AF65-F5344CB8AC3E}">
        <p14:creationId xmlns:p14="http://schemas.microsoft.com/office/powerpoint/2010/main" val="276946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092006"/>
          </a:xfrm>
        </p:spPr>
        <p:txBody>
          <a:bodyPr/>
          <a:lstStyle/>
          <a:p>
            <a:pPr algn="ctr"/>
            <a:br>
              <a:rPr lang="en-US" b="1" dirty="0"/>
            </a:br>
            <a:br>
              <a:rPr lang="en-US" b="1" dirty="0"/>
            </a:br>
            <a:r>
              <a:rPr lang="en-US" b="1" dirty="0"/>
              <a:t>Bonjour!</a:t>
            </a:r>
          </a:p>
        </p:txBody>
      </p:sp>
      <p:sp>
        <p:nvSpPr>
          <p:cNvPr id="5" name="Content Placeholder 4"/>
          <p:cNvSpPr>
            <a:spLocks noGrp="1"/>
          </p:cNvSpPr>
          <p:nvPr>
            <p:ph idx="1"/>
          </p:nvPr>
        </p:nvSpPr>
        <p:spPr>
          <a:xfrm>
            <a:off x="838200" y="2145519"/>
            <a:ext cx="10515600" cy="4031443"/>
          </a:xfrm>
        </p:spPr>
        <p:txBody>
          <a:bodyPr>
            <a:normAutofit lnSpcReduction="10000"/>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mardi, le vingt et un mars</a:t>
            </a:r>
          </a:p>
          <a:p>
            <a:pPr marL="0" indent="0" algn="ctr">
              <a:buNone/>
            </a:pPr>
            <a:endParaRPr lang="fr-FR" dirty="0"/>
          </a:p>
          <a:p>
            <a:pPr marL="0" indent="0" algn="ctr">
              <a:buNone/>
            </a:pPr>
            <a:r>
              <a:rPr lang="fr-FR" dirty="0"/>
              <a:t>la meilleure littérature du monde!</a:t>
            </a:r>
          </a:p>
          <a:p>
            <a:pPr marL="0" indent="0" algn="ctr">
              <a:buNone/>
            </a:pPr>
            <a:endParaRPr lang="fr-FR" dirty="0"/>
          </a:p>
          <a:p>
            <a:pPr marL="0" indent="0" algn="ctr">
              <a:buNone/>
            </a:pPr>
            <a:r>
              <a:rPr lang="fr-FR" dirty="0"/>
              <a:t>The </a:t>
            </a:r>
            <a:r>
              <a:rPr lang="fr-FR" dirty="0" err="1"/>
              <a:t>students</a:t>
            </a:r>
            <a:r>
              <a:rPr lang="fr-FR" dirty="0"/>
              <a:t> </a:t>
            </a:r>
            <a:r>
              <a:rPr lang="fr-FR" dirty="0" err="1"/>
              <a:t>will</a:t>
            </a:r>
            <a:r>
              <a:rPr lang="fr-FR" dirty="0"/>
              <a:t> </a:t>
            </a:r>
            <a:r>
              <a:rPr lang="fr-FR" dirty="0" err="1"/>
              <a:t>appreciate</a:t>
            </a:r>
            <a:r>
              <a:rPr lang="fr-FR" dirty="0"/>
              <a:t> </a:t>
            </a:r>
            <a:r>
              <a:rPr lang="fr-FR" dirty="0" err="1"/>
              <a:t>great</a:t>
            </a:r>
            <a:r>
              <a:rPr lang="fr-FR" dirty="0"/>
              <a:t> </a:t>
            </a:r>
            <a:r>
              <a:rPr lang="fr-FR" dirty="0" err="1"/>
              <a:t>literature</a:t>
            </a:r>
            <a:r>
              <a:rPr lang="fr-FR" dirty="0"/>
              <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127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en-US" sz="3200" b="1" dirty="0"/>
              <a:t>Pourquoi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5D83-0886-483F-B526-E4C4C17B2CC8}"/>
              </a:ext>
            </a:extLst>
          </p:cNvPr>
          <p:cNvSpPr>
            <a:spLocks noGrp="1"/>
          </p:cNvSpPr>
          <p:nvPr>
            <p:ph type="title"/>
          </p:nvPr>
        </p:nvSpPr>
        <p:spPr/>
        <p:txBody>
          <a:bodyPr>
            <a:normAutofit/>
          </a:bodyPr>
          <a:lstStyle/>
          <a:p>
            <a:pPr algn="ctr"/>
            <a:r>
              <a:rPr lang="en-US" sz="2800" b="1" dirty="0"/>
              <a:t>Edgar Degas (1834 – 1917) is well known for his paintings </a:t>
            </a:r>
            <a:br>
              <a:rPr lang="en-US" sz="2800" b="1" dirty="0"/>
            </a:br>
            <a:r>
              <a:rPr lang="en-US" sz="2800" b="1" dirty="0"/>
              <a:t>of ballet dancers.</a:t>
            </a:r>
          </a:p>
        </p:txBody>
      </p:sp>
      <p:sp>
        <p:nvSpPr>
          <p:cNvPr id="3" name="Content Placeholder 2">
            <a:extLst>
              <a:ext uri="{FF2B5EF4-FFF2-40B4-BE49-F238E27FC236}">
                <a16:creationId xmlns:a16="http://schemas.microsoft.com/office/drawing/2014/main" id="{ABEF1255-F285-48BB-83C8-6A878A7A4A64}"/>
              </a:ext>
            </a:extLst>
          </p:cNvPr>
          <p:cNvSpPr>
            <a:spLocks noGrp="1"/>
          </p:cNvSpPr>
          <p:nvPr>
            <p:ph idx="1"/>
          </p:nvPr>
        </p:nvSpPr>
        <p:spPr/>
        <p:txBody>
          <a:bodyPr/>
          <a:lstStyle/>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623970C3-E19B-45BA-81AF-BA180D7B0402}"/>
              </a:ext>
            </a:extLst>
          </p:cNvPr>
          <p:cNvPicPr>
            <a:picLocks noChangeAspect="1"/>
          </p:cNvPicPr>
          <p:nvPr/>
        </p:nvPicPr>
        <p:blipFill>
          <a:blip r:embed="rId2"/>
          <a:stretch>
            <a:fillRect/>
          </a:stretch>
        </p:blipFill>
        <p:spPr>
          <a:xfrm>
            <a:off x="803305" y="2344746"/>
            <a:ext cx="5053838" cy="3703576"/>
          </a:xfrm>
          <a:prstGeom prst="rect">
            <a:avLst/>
          </a:prstGeom>
        </p:spPr>
      </p:pic>
      <p:pic>
        <p:nvPicPr>
          <p:cNvPr id="6" name="Picture 5">
            <a:extLst>
              <a:ext uri="{FF2B5EF4-FFF2-40B4-BE49-F238E27FC236}">
                <a16:creationId xmlns:a16="http://schemas.microsoft.com/office/drawing/2014/main" id="{07B7F211-541F-45C4-9A0B-022147A45938}"/>
              </a:ext>
            </a:extLst>
          </p:cNvPr>
          <p:cNvPicPr>
            <a:picLocks noChangeAspect="1"/>
          </p:cNvPicPr>
          <p:nvPr/>
        </p:nvPicPr>
        <p:blipFill>
          <a:blip r:embed="rId3"/>
          <a:stretch>
            <a:fillRect/>
          </a:stretch>
        </p:blipFill>
        <p:spPr>
          <a:xfrm>
            <a:off x="7167057" y="2344320"/>
            <a:ext cx="3714219" cy="3714219"/>
          </a:xfrm>
          <a:prstGeom prst="rect">
            <a:avLst/>
          </a:prstGeom>
        </p:spPr>
      </p:pic>
    </p:spTree>
    <p:extLst>
      <p:ext uri="{BB962C8B-B14F-4D97-AF65-F5344CB8AC3E}">
        <p14:creationId xmlns:p14="http://schemas.microsoft.com/office/powerpoint/2010/main" val="178466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were on-going events or habitudes </a:t>
            </a:r>
          </a:p>
          <a:p>
            <a:pPr marL="0" indent="0">
              <a:buNone/>
            </a:pPr>
            <a:r>
              <a:rPr lang="en-US" dirty="0"/>
              <a:t>which describe emotions</a:t>
            </a:r>
          </a:p>
          <a:p>
            <a:pPr marL="0" indent="0">
              <a:buNone/>
            </a:pPr>
            <a:r>
              <a:rPr lang="en-US" dirty="0"/>
              <a:t>which describe the weather </a:t>
            </a:r>
          </a:p>
          <a:p>
            <a:pPr marL="0" indent="0">
              <a:buNone/>
            </a:pPr>
            <a:r>
              <a:rPr lang="en-US" dirty="0"/>
              <a:t>which set the background for a story </a:t>
            </a:r>
          </a:p>
          <a:p>
            <a:pPr marL="0" indent="0">
              <a:buNone/>
            </a:pPr>
            <a:r>
              <a:rPr lang="en-US" dirty="0"/>
              <a:t>which describe an action which was interrupted by a second event.</a:t>
            </a:r>
          </a:p>
          <a:p>
            <a:pPr marL="0" indent="0">
              <a:buNone/>
            </a:pPr>
            <a:r>
              <a:rPr lang="en-US" dirty="0"/>
              <a:t>which describe simultaneous actions in the past.</a:t>
            </a:r>
          </a:p>
          <a:p>
            <a:pPr marL="0" indent="0">
              <a:buNone/>
            </a:pPr>
            <a:endParaRPr lang="en-US" dirty="0"/>
          </a:p>
        </p:txBody>
      </p:sp>
    </p:spTree>
    <p:extLst>
      <p:ext uri="{BB962C8B-B14F-4D97-AF65-F5344CB8AC3E}">
        <p14:creationId xmlns:p14="http://schemas.microsoft.com/office/powerpoint/2010/main" val="319926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CF6A-FD72-407E-B7AF-7D4791AC13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410305-971F-4B76-8598-C95950FFC4F0}"/>
              </a:ext>
            </a:extLst>
          </p:cNvPr>
          <p:cNvSpPr>
            <a:spLocks noGrp="1"/>
          </p:cNvSpPr>
          <p:nvPr>
            <p:ph idx="1"/>
          </p:nvPr>
        </p:nvSpPr>
        <p:spPr/>
        <p:txBody>
          <a:bodyPr/>
          <a:lstStyle/>
          <a:p>
            <a:pPr marL="0" indent="0">
              <a:buNone/>
            </a:pPr>
            <a:endParaRPr lang="en-US" dirty="0"/>
          </a:p>
          <a:p>
            <a:pPr marL="0" indent="0">
              <a:buNone/>
            </a:pPr>
            <a:r>
              <a:rPr lang="en-US" dirty="0"/>
              <a:t>The passé compose is used to describe events in the past…</a:t>
            </a:r>
          </a:p>
          <a:p>
            <a:pPr marL="0" indent="0">
              <a:buNone/>
            </a:pPr>
            <a:endParaRPr lang="en-US" dirty="0"/>
          </a:p>
          <a:p>
            <a:pPr marL="0" indent="0">
              <a:buNone/>
            </a:pPr>
            <a:r>
              <a:rPr lang="en-US" dirty="0"/>
              <a:t>…which happened once and were completed.</a:t>
            </a:r>
          </a:p>
          <a:p>
            <a:pPr marL="0" indent="0">
              <a:buNone/>
            </a:pPr>
            <a:r>
              <a:rPr lang="en-US" dirty="0"/>
              <a:t>…which are a series of events which happened one after the other, usually with each being responsible for the one which follows.</a:t>
            </a:r>
          </a:p>
          <a:p>
            <a:pPr marL="0" indent="0">
              <a:buNone/>
            </a:pPr>
            <a:r>
              <a:rPr lang="en-US" dirty="0"/>
              <a:t>…interrupted an ongoing action of the past, sometimes introduced by terms such as “</a:t>
            </a:r>
            <a:r>
              <a:rPr lang="en-US" dirty="0" err="1"/>
              <a:t>soudain</a:t>
            </a:r>
            <a:r>
              <a:rPr lang="en-US" dirty="0"/>
              <a:t>” or “tout à coup”.</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1288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L’imparfait</a:t>
            </a:r>
            <a:r>
              <a:rPr lang="en-US" dirty="0"/>
              <a:t> is used to describe actions from the past </a:t>
            </a:r>
          </a:p>
          <a:p>
            <a:pPr marL="0" indent="0">
              <a:buNone/>
            </a:pPr>
            <a:endParaRPr lang="en-US" dirty="0"/>
          </a:p>
          <a:p>
            <a:pPr marL="0" indent="0">
              <a:buNone/>
            </a:pPr>
            <a:r>
              <a:rPr lang="en-US" dirty="0"/>
              <a:t>which describe simultaneous actions in the past.</a:t>
            </a:r>
          </a:p>
          <a:p>
            <a:pPr marL="0" indent="0">
              <a:buNone/>
            </a:pPr>
            <a:endParaRPr lang="en-US" dirty="0"/>
          </a:p>
          <a:p>
            <a:pPr marL="0" indent="0">
              <a:buNone/>
            </a:pPr>
            <a:r>
              <a:rPr lang="en-US" dirty="0"/>
              <a:t>Jean </a:t>
            </a:r>
            <a:r>
              <a:rPr lang="en-US" dirty="0" err="1"/>
              <a:t>mangeait</a:t>
            </a:r>
            <a:r>
              <a:rPr lang="en-US" dirty="0"/>
              <a:t> </a:t>
            </a:r>
            <a:r>
              <a:rPr lang="en-US" dirty="0" err="1"/>
              <a:t>une</a:t>
            </a:r>
            <a:r>
              <a:rPr lang="en-US" dirty="0"/>
              <a:t> </a:t>
            </a:r>
            <a:r>
              <a:rPr lang="en-US" dirty="0" err="1"/>
              <a:t>pomme</a:t>
            </a:r>
            <a:r>
              <a:rPr lang="en-US" dirty="0"/>
              <a:t> pendant que Marie </a:t>
            </a:r>
            <a:r>
              <a:rPr lang="en-US" dirty="0" err="1"/>
              <a:t>buvait</a:t>
            </a:r>
            <a:r>
              <a:rPr lang="en-US" dirty="0"/>
              <a:t> du lait.</a:t>
            </a:r>
          </a:p>
          <a:p>
            <a:pPr marL="0" indent="0">
              <a:buNone/>
            </a:pPr>
            <a:endParaRPr lang="en-US" dirty="0"/>
          </a:p>
        </p:txBody>
      </p:sp>
    </p:spTree>
    <p:extLst>
      <p:ext uri="{BB962C8B-B14F-4D97-AF65-F5344CB8AC3E}">
        <p14:creationId xmlns:p14="http://schemas.microsoft.com/office/powerpoint/2010/main" val="395388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57187</TotalTime>
  <Words>466</Words>
  <Application>Microsoft Office PowerPoint</Application>
  <PresentationFormat>Widescreen</PresentationFormat>
  <Paragraphs>122</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Merriweather</vt:lpstr>
      <vt:lpstr>Office Theme</vt:lpstr>
      <vt:lpstr>  Bonjour!</vt:lpstr>
      <vt:lpstr>   Travail de cloche </vt:lpstr>
      <vt:lpstr>  Bonjour!</vt:lpstr>
      <vt:lpstr>Pourquoi tombons-nous?</vt:lpstr>
      <vt:lpstr>PowerPoint Presentation</vt:lpstr>
      <vt:lpstr>Edgar Degas (1834 – 1917) is well known for his paintings  of ballet dancers.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635</cp:revision>
  <cp:lastPrinted>2017-03-20T17:53:15Z</cp:lastPrinted>
  <dcterms:created xsi:type="dcterms:W3CDTF">2016-10-03T16:25:09Z</dcterms:created>
  <dcterms:modified xsi:type="dcterms:W3CDTF">2023-03-21T18:07:05Z</dcterms:modified>
</cp:coreProperties>
</file>