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331" r:id="rId2"/>
    <p:sldId id="369" r:id="rId3"/>
    <p:sldId id="381" r:id="rId4"/>
    <p:sldId id="373" r:id="rId5"/>
    <p:sldId id="382" r:id="rId6"/>
    <p:sldId id="379" r:id="rId7"/>
    <p:sldId id="377" r:id="rId8"/>
    <p:sldId id="337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69"/>
            <p14:sldId id="381"/>
            <p14:sldId id="373"/>
            <p14:sldId id="382"/>
            <p14:sldId id="379"/>
            <p14:sldId id="377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93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13:57:46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9391 15265 972 0,'0'0'21'0,"0"-10"5"16,0 4 1-16,0 0 0 0,0-4-27 0,0 10 0 0,0 0 0 0,0 0 0 0,0 0 28 0,0 0 1 15,0 0 0-15,0 0 0 0,7 7-29 0,-3-4 0 16,-1-3-13-16,1 9 4 0,-4-3-5 0,0-6-1 15,3 7 0-15,-3-7 0 0,0 0 39 0,0 0 7 16,0 0 1-16,0 0 1 0,-3 6 92 0,3-6 19 0,-7 3 3 0,7-3 1 16,-8 0-44-16,1 0-9 0,7 0-2 0,-7 0 0 15,7 0-29-15,-3 0-5 0,3 0-2 0,-7-3 0 16,0 3-5-16,0 0 0 0,7 0-1 0,0 0 0 16,0 0-19-16,0 0-3 0,-4 3-1 0,4-3 0 15,-3 9-20-15,-1 1-8 0,4-1 0 0,4 7 9 31,-4-4-32-31,3-2-6 0,1 9-2 0,-1-10 0 0,1 7-46 16,3-4-10-16,-4-2-1 0,4-4-1 0,0 0-115 16,-3-3-24-16,3 1-4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14:05:4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7616 0 0,'0'0'216'0'0,"0"0"40"0"0,0 0-256 0 0,0 0 0 0 0,0 0 0 0 0,0 0 0 0 0,0 0-144 0 0,0 0-80 0 0,-14 14-24 0 0,14-14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14:06:0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1157 278 9520 0 0,'0'0'264'0'0,"0"0"72"0"0,0 0-272 0 0,-5 6-64 0 0,5-6 0 0 0,0 0 0 0 0,0 0 224 0 0,0 0 32 0 0,0 0 8 0 0,0 0-3144 0 0,0 0-624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3T15:28:36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4293 7369 808 0,'0'0'16'0,"0"0"6"16,0 0-22-16,0 0 0 0,0 0 0 0,0 0 0 15,0 0 108-15,0 0 18 0,0 0 3 0,0 0 1 16,0 0-50-16,0 0-11 0,0 0-1 0,0 0-1 16,0 0-26-16,0 0-5 0,0 0 0 0,0 0-1 15,-3 6-19-15,-1 0-3 0,4 0-1 0,-3 0 0 16,3 3-4-16,-4 3 0 0,4-7-8 0,0 7 12 16,0 3-4-16,0-3 0 0,0 5-8 0,0 1 12 15,0 0-4-15,0 8-8 0,0-2 11 0,0 5-11 0,0 3 9 16,0-8-9-16,0 8 0 0,4-2 9 0,-4 2-9 15,3-3 0-15,-3-2 0 0,4 2 0 0,-1-2 35 0,-3-4 5 16,0 4 0-16,4-4 1 0,-1 4-21 0,-3-4-5 16,4 6-1-16,-4-8 0 0,3 8-4 0,-3-8-1 0,0 3 0 15,0-1 0-15,-3 1 0 0,3-4 0 0,-4-2 0 16,-3 2 0-16,7-2 1 0,-3 0 0 16,-4-7 0-16,0 4 0 0,0 3 2 0,-4-7 0 15,4 1 0-15,0-6 0 0,0 6-12 0,0-6 8 16,3 0-8-16,-3-3 8 0,7-3 5 0,0 0 1 0,-10 0 0 0,3 0 0 15,-4-3 1-15,4 0 0 0,0 0 0 16,0 0 0-16,3-3-3 0,-3-3 0 0,4 3 0 0,-4-6 0 16,0 7-12-16,-7-1 0 0,6-9 0 0,-2 6 0 15,-1 0-46-15,1-2-2 0,-1-1-1 16,-3-3 0-16,3 3-49 0,1 1-10 0,-1-7-1 0,-3-3-1 16,0 1-117-16,3 5-23 0</inkml:trace>
  <inkml:trace contextRef="#ctx0" brushRef="#br0" timeOffset="449.285">4113 7234 971 0,'-14'12'20'0,"7"-12"6"0,4 6-26 0,-4-6 0 0,3 6 0 0,-3-6 0 15,0 3 68 1,3 0 9-16,4-3 2 0,-3 5 0 0,-4-2-19 0,7-3-4 0,-4 3-1 0,1 0 0 16,3-3-3-16,0 0 0 0,0 0 0 0,0 0 0 15,0 0-9-15,0 0-3 0,0 0 0 0,0 0 0 16,0 0-40-16,0 0 0 0,0 0 0 0,0 0 0 15,0 0 37-15,0 0 6 0,0 0 1 0,0 0 0 16,0 0-34-16,3 6-10 0,-3-6 0 0,0 6 0 16,7 0 0-16,0-6 0 0,1 0 0 0,2 0 0 15,1 0 18-15,-1 0-3 0,4-6-1 0,1 0 0 16,2-3-1-16,1 3 0 0,-4 1 0 0,7-1 0 16,-3 0-13-16,-1 0 11 0,1-6-11 0,7 6 10 15,-8 0-19-15,-3 6-4 0,8-5-1 0,-1 2 0 16,-4 3 14-16,8 0 0 0,-7 3 0 0,-4 2 0 15,3-5-23-15,1 6-1 0,0 0-1 0,-4 6 0 16,3-6-45-16,1 3-9 0,-4 2-1 0,-3 1-1 16,3 0-100-16,0-6-20 0</inkml:trace>
  <inkml:trace contextRef="#ctx0" brushRef="#br0" timeOffset="769.131">4773 7128 1094 0,'0'0'23'0,"0"0"5"0,0 0-28 0,0 0 0 0,0 6 0 0,0-3 0 16,0 3 56-16,0 6 7 0,0 0 1 0,0-1 0 16,0 1 12-16,0 3 2 0,4 2 1 0,-4 7 0 15,0-6-24-15,3 8-5 0,-3 3-1 0,0-2 0 16,4 2-23-16,-4-5-5 0,0 2-1 0,0 4 0 16,3-4-32-16,-3-2-6 0,0-1-2 0,4-2 0 15,-4 2 20-15,0-5 0 0,3-3 0 0</inkml:trace>
  <inkml:trace contextRef="#ctx0" brushRef="#br0" timeOffset="1560.938">5443 7846 851 0,'0'0'36'0,"-3"0"-36"16,-4 6 58-16,0-6 5 0,0 5 1 0,3-5 0 16,-6 0 51-16,-1 0 10 0,-3 0 3 0,0 0 0 15,0 0-52-15,3 6-9 0,-7-6-3 0,4 0 0 16,0 0-56-16,7 0-8 0,-7 0-10 0,-4 0 10 15,8 0 8-15,-1 6 10 0,1-6 2 0,-1 6 0 16,0-6-20-16,1 6 0 0,-1-3 8 0,4 3-8 16,-3 6 0-16,6-7 0 0,-3 7 0 0,0-6 0 15,-4 12 0-15,4-7 0 0,4 4 0 0,-4 3 0 16,3 2 12-16,1-2-12 0,-1 6 12 0,1-4-12 16,-1 4 15-16,4-7-4 0,-3 1-1 0,3 5 0 15,0-8-10-15,3-3 10 0,-3 6-10 0,4-10 10 16,-1 1-10-16,4 0 8 0,-3-3-8 0,3 0 8 15,-4-6 8-15,4 6 0 0,8-6 1 0,-8 0 0 0,0-6-1 16,0 6-1-16,0 0 0 0,0-6 0 0,0 0-5 0,0-3-1 16,4 3 0-16,-4-3 0 0,0 4-9 0,0-4 10 0,0-3-10 15,-4 6 10-15,4-6-10 0,-3 4 0 0,-1-1 0 16,1-6 0-16,-1 9-16 0,4-6-6 16,-3 1-1-16,-4-4 0 0,4 3 23 0,-1 0 0 0,1 1 0 15,-4-1 0 1,3-3-56-16,1 3-6 0,-4 1-2 0,0-1 0 0,3 0 48 15,-3 3 16-15,4 1-12 0,-1-1 12 0,1 3-16 0,-4 6 2 0,0 0 1 0,0 0 0 16,0 0 13-16,0 0 0 0,0 0 0 0,3 6 0 16,1 5 12-16,-1 4 4 0,-3-3 2 0,0 6 0 15,0-1-18-15,0 4 0 0,0 8 0 0,0-11 0 16,0 8 28-16,0-5 3 0,-3 2 0 0,3 1 0 16,0-6 2-16,0-1 1 0,0 4 0 0,0-9 0 15,3-1-6-15,-3 1 0 0,0 3-1 0,4-4 0 16,-1-5-44-16,-3-6-9 0,4 6-2 0,-4-6 0 15,7 0 48-15,0 0 8 0,0 0 3 0,4 0 0 16,-1-6-60-16,1 0-12 0,3 6-3 0</inkml:trace>
  <inkml:trace contextRef="#ctx0" brushRef="#br0" timeOffset="1954.542">5549 7960 1250 0,'-7'-8'26'0,"7"8"6"0,0 0-32 0,0 0 0 0,0 0 0 0,0 0 0 15,0 0 56-15,0 0 6 0,0 0 1 0,0 0 0 16,-3 8-2-16,3 7 0 0,-4-3 0 0,1 5 0 16,3-5-17-16,-4 9-3 0,0 2-1 0,4-8 0 15,0 9-22-15,0-1-5 0,0-2-1 0,0 2 0 16,0-11 0-16,0 6-1 0,4-4 0 0,0-2 0 15,-4-6-11-15,0-6 0 0,3 6 0 0,-3-6 0 16,0 0-8-16,0 0-4 0,4 6-1 0,-1-6 0 16,4 0-100-16,0-6-20 0,-3 0-4 0</inkml:trace>
  <inkml:trace contextRef="#ctx0" brushRef="#br0" timeOffset="2198.543">5507 7549 850 0,'0'0'17'0,"-7"0"6"0,3 6-23 0,1-6 0 0,-1 6 0 0,1-6 0 16,-1 5 35-16,1-5 2 0,3 0 1 0,0 9 0 15,-4-6-10-15,4-3-1 0,0 3-1 0,0-3 0 16,0 3-48-16,0-3-10 0,0 6-1 16</inkml:trace>
  <inkml:trace contextRef="#ctx0" brushRef="#br0" timeOffset="2956.832">5747 7869 1212 0,'0'6'51'16,"-4"6"-41"-1,4 3 18-15,0-4 4 0,-3 1 1 0,3 6 0 0,0-7 63 16,0 4 12-16,0 3 2 0,0-6 1 0,0 2-75 0,3-5-16 16,-3 6-2-16,0-3-1 15,0-7 38-15,0 1 7 0,0 0 2 0,0 3 0 16,0-3-49-16,0-3-15 0,0 6 8 0,0-9-8 16,0 0 0-16,0 0 0 0,0 0 0 0,0 0 0 0,0 0 8 0,0 0 8 0,0 0 2 15,0 0 0-15,0 0-29 0,0 0-5 0,-3-9-2 0,-1 0 0 16,1 0 35-16,3-3 7 0,0-5 2 0,-4 2 0 31,4 0-42-31,0 1-8 0,0-4-1 0,0 0-1 0,0 4 39 0,0-4 8 0,4 0 2 0,-1-5 0 16,-3 8-37-16,4-8-7 0,-1 5-2 0,1 3 0 15,-1-2 23-15,1 11 0 0,-1 0 0 0,1-3 0 16,-1 3 0-16,4 0 0 0,-3-2 0 16,-4 8 0-16,7 5 0 0,0 4 0 0,-3 6 0 15,3-3 0-15,0 8-12 0,0-2 3 0,0 5 0 0,3-2 0 16,-3 8-4-16,-3 1-1 0,3 2 0 0,-3 3 0 15,3-8 14-15,-4 8 0 0,1-2 0 0,-1-10 0 16,1 4 17-16,-1-4 0 0,-3-5 0 0,4-7 0 16,-4 1-7-16,3-3-2 0,-3-9 0 0,0 0 0 15,0 0-8-15,0 0 8 0,4-9-8 0,-1 3 8 16,8-5-8-16,-7-7 0 0,-1 0 9 0,1 1-9 16,-4 2 0-16,7-9 0 0,-4 4 0 0,1 5-12 15,-1 0 12-15,1-2 0 0,-1 2-9 0,1 0 9 16,-1 7 0-16,1-4 0 0,-1 0 0 0,1 6 0 15,-1 0 0-15,-3 6 0 0,0 0-9 0,0 0 9 16,0 0 0-16,0 0 0 0,7 6-8 0,-3-6 8 0,3 6 0 16,-3-6 0-16,-1 6 8 0,4-6-8 0,-7 0 10 15,4 6-10-15,3-6 10 0,-7 0-10 0,3 12 9 0,1-12-9 16,3 5 8-16,0-2-8 0,-4 3 0 0,4 3 0 16,-3 0 0-16,0-3 0 0,3 11 0 15,0-5 0-15,-4 3 8 0,4 3-8 0,-3-1 8 0,-1 4-8 16,4-4 12-16,-3 1-4 0,-1 6 0 0,-3-7 0 15,4 10 0-15,-4-13 0 0,3 7-8 16,-3-1 8-16,0-8-8 0,0 3 8 16,0-3-21-16,0-6-5 0,0-6-1 0,0 0 0 0,0 0-125 0,4-3-24 15,3-6-6-15</inkml:trace>
  <inkml:trace contextRef="#ctx0" brushRef="#br0" timeOffset="3443.111">6212 7931 1402 0,'0'6'59'16,"0"6"-47"0,0-4 64-16,4 4 14 0,-4 0 2 0,0 6 1 15,3-10-20-15,1 4-4 0,0 0-1 0,-1 6 0 16,1-7-43-16,-1-2-9 0,4 0-1 0,0 6-1 15,-3-9 20-15,6-1 4 0,1 1 1 0,-1 0 0 16,-2-6-11-16,6 0-3 0,-4 0 0 0,4-6 0 16,0 0-34-16,1 1-7 0,-1-10-2 0,0 3 0 15,3 0 18-15,-9-5 0 0,6-1 0 0,-4 0 0 16,1 4 0-16,-1-4 0 0,-3 0 0 0,0 4 0 16,1-4-22-16,-5 6-1 0,1-8 0 0,-1 8 0 15,-3 0-11-15,0 6-2 0,0-11-1 0,0 8 0 16,-3 3-16-16,-4-3-3 0,3 6-1 0,-7-3 0 15,4 0 13-15,-7 6 2 0,4 0 1 0,-1 0 0 0,-3 6 20 0,7 0 4 16,-7 3 1-16,3 0 0 0,1 11 16 0,-1-8 0 16,0 6 0-16,1 8 0 0,-1-2 33 0,4-1 11 0,0 10 1 0,0-4 1 15,4 3-22-15,-4-8-5 0,3 8-1 16,0-11 0-16,4 8 30 0,0-11 5 0,0 0 2 16,4-1 0-16,0-2-37 0,-1 3-7 0,1-10-2 15,3 4 0-15,0 0 31 0,0 0 5 0,3-7 2 0,1 1 0 16,0 6-32-16,-1-9-7 0,4 3 0 0,0-3-8 15,4 0 0-15,-7 0 0 0,6-3-12 0,1 0 3 16,-1-3-44 0,1 0-9-16,0-6-2 0</inkml:trace>
  <inkml:trace contextRef="#ctx0" brushRef="#br0" timeOffset="4443.027">7751 7890 1735 0,'-15'-3'36'0,"15"3"9"0,-7-3-36 0,0 0-9 0,0-3 0 0,0 6 0 16,0-6 57-16,4 0 10 0,-4 0 1 0,0-5 1 15,-1 5-29-15,1 0-5 0,-3 0-2 0,6 0 0 16,-10 0-24-16,4 3-9 0,3-8 0 0,-8 11 9 16,5-6-9-16,-4 6 0 0,0 0 9 0,-1 0-9 15,1 0 0-15,4 6 0 0,-4-1 0 0,0 4 0 16,-1 0-12-16,5 3 2 0,-4 3 1 0,0 2 0 16,0-5 9-16,3 9 0 0,0-4-9 0,4 1 9 15,4-1 0-15,-8 4 0 0,8-9 0 0,-1 5 0 16,4-5 0-16,0 3 0 0,0-9 8 0,4 6-8 15,-1-7 20-15,8 1-2 0,-8 0 0 0,4-3 0 16,4 0 4-16,0 0 1 0,-1-3 0 0,1 0 0 16,3 0-4-16,-4 0-1 0,1 0 0 0,3-3 0 15,-3 0-7-15,3 0-2 0,0-3 0 0,0-5 0 16,0-1-9-16,-3 6 0 0,3-9 9 0,-4 3-9 16,1 1 0-16,-4-1 9 0,0 0-9 0,0-3 0 15,4 4 0-15,-8-1 0 0,-3 0 0 0,4 6 0 0,-4 0 0 0,0-8 0 16,0 11 0-16,0 3 0 0,0-6 0 0,0 6 0 0,0 0 0 15,0 0 0-15,0 0 0 0,0 0 0 0,0 0-13 0,0 0 5 16,0 0 8-16,0 6-12 0,0 6 12 0,-4-1-12 16,4 1 12-16,0 6 0 0,0-4 0 15,0 4 0-15,0 6 0 0,0-10 16 0,0 10-4 0,-3-1-1 16,3-2 0-16,0 2 0 0,0 1 0 16,0 8 0-16,0-8-11 0,0 5 12 0,0 4-12 15,0-10 12-15,0 9 13 0,-7-8 3 16,7 2 1-16,0-2 0 0,0 2-45 0,-4 4-8 15,4 2-3-15,0-3 0 0,0 1 27 0,0-4 0 0,0 7 0 0,0-4 0 16,0-2 0-16,4 2 0 0,-4-9 0 0,0 10 0 16,7-12 0-16,-7 5-8 0,3-2 8 0,-3-4 0 15,0 1 0-15,4-6-10 0,-4 2 10 0,3-2 0 16,1 0 0-16,-4-3 0 0,3-3 0 0,-3-6 0 16,4 8 0-16,-4-8 0 0,0 0 0 0,0 0 0 15,0 0 0-15,0 0 0 0,0 0 0 0,0 0 0 16,0 0 0-16,0 0 0 0,0 0 0 0,0 0 0 15,0 0 0-15,0 0 0 0,0-8 0 0,-4-1 0 16,4 3 0-16,0-6 0 0,-3 0 0 0,-1 1 0 16,4-4-25-16,-3 3-8 0,3-5-2 0,0 2 0 0,-4 0 52 15,4 0 11-15,0-2 1 0,4 2 1 16,-4 0-48-16,3 7-10 0,1-4-1 0,-1-6-1 0,1 3 43 16,3 4 9-16,0-1 2 0,0-6 0 0,0 7-24 0,0-4 0 15,4 3 0-15,-1-6 0 0,1 7-18 0,0-4 2 16,-1 0 0-16,1 1 0 15,-1 2-43-15,4 0-8 0,0-3-1 0,1 4-1 16,-1-1 4-16,3-6 1 0,-3 4 0 0,4-1 0 16,0 0-52-16,3 3-9 0,-3-2-3 0</inkml:trace>
  <inkml:trace contextRef="#ctx0" brushRef="#br0" timeOffset="5034.375">8043 7813 988 0,'7'24'20'0,"-3"-9"5"0,-4-4-25 15,3 1 0-15,1 3 0 0,-4 2 0 0,3 1 114 0,-3 0 18 16,4-1 3-16,-4 4 1 15,0 2-42-15,4-5-8 0,-4 3-2 0,3-4 0 0,-3 4 8 0,0 2 0 0,4-5 1 0,-1 0 0 16,-3-4-61-16,7 4-13 0,-3 0-3 0,-1-7 0 16,1 1-4-16,-1 3-2 0,1-3 0 0,3-1 0 15,-4-2-10-15,4 0 10 0,1 0-10 0,-1-3 10 16,-4 0-10-16,4-6 8 0,0 5-8 0,0-5 8 16,0 0-8-16,0-5 0 0,0-1 0 0,0 0 0 15,1-6 0-15,-5 3 0 0,4-2 0 16,0-1 0-16,0-6 0 0,-3 0 0 0,-1-2 0 0,1 2 0 15,-1-2 0-15,1-4 0 0,-1 7 0 0,1-10 0 16,-1 9 0-16,-3-5-12 0,0 5 2 0,0 4 1 16,0-4-6-16,0 6-1 0,0-3 0 0,-3 4 0 15,3-1 4-15,-4 0 0 0,1 0 0 0,-1-2 0 16,1 5 12-16,-4 0-9 0,3 3 9 0,1-6-8 16,-1 1-12-16,-3 2-3 0,4 3 0 0,3-3 0 15,-4 3-15-15,4 3-3 0,-3-8-1 0,3 11 0 16,0 0-138-16,0 0-27 0</inkml:trace>
  <inkml:trace contextRef="#ctx0" brushRef="#br0" timeOffset="5705.534">8491 8010 1204 0,'0'0'51'0,"0"0"-41"15,0 0 30-15,-7 3 7 0,7-3 1 0,0 0 0 16,0 0 23-16,0 0 5 0,0 0 0 0,-3 3 1 16,3-3-9-16,0 0-3 0,0 0 0 0,0 0 0 15,0 0-37-15,0 0-7 0,0 0-1 0,0 0-1 16,0 0 1-16,3 6 1 0,4 3 0 0,0-9 0 15,0 6-13-15,4 0-8 0,-4 0 10 0,0-1-10 16,4 1 0-16,-4 0 8 0,3-6-8 0,-3 9 0 16,4-6 0-16,-4 3 0 0,0 3 8 0,0-9-8 15,0 6 0-15,-3-6-15 0,-4 0 3 0,3 5 1 16,-3-5 21-16,0 0 4 0,7-5 1 0,-3 5 0 16,-4 0-15-16,3-6 9 0,1-6-9 0,-1 6 8 15,-3-3-8-15,4 3 0 0,0-5 0 0,-4-1 0 16,3 6 0-16,-3-9 0 0,0 3 0 0,4 7 0 15,-4-13 0-15,0 6 0 0,0 3-8 0,0-2 8 16,-4-1 0-16,4 6 0 0,0-6-9 0,-3 6 9 16,-1 0 0-16,-3 1 0 0,3-4-8 0,-3 6 8 15,0-3-12-15,-3 3 2 0,3 0 0 0,-4 3 0 16,0 0-3-16,1 0-1 0,-1 0 0 0,1 3 0 16,-1 0 6-16,-3 3 8 0,0 0-13 0,3 5 5 15,-3-5 8-15,4 0 0 0,-1 6 0 0,1-6 0 0,2 6 0 16,1-4 0-16,0 4 0 0,4-6 0 0,-1 6 0 0,1-6 0 15,-1 5 0-15,1-5 0 0,3 3 0 0,0 3 0 16,3-6 0-16,-3 11 0 0,4-11 0 0,3 9 16 0,-4 3-4 16,4-7-1-16,0 7 5 0,1-3 0 15,-1-1 1-15,0 7 0 0,3-3-1 0,1-4-1 0,-1 4 0 0,4 0 0 16,-3-7-4-16,0 7-1 0,-1 3 0 16,1-10 0-16,-4 1 2 0,3 3 0 0,1-6 0 15,-4-1 0-15,4 4-12 0,-4-6 12 16,3 6-12-16,-3-9 12 0,0 0 0 15,4 0 1-15,-4 0 0 0,0 0 0 0,4-3-24 0,-1 0-5 0,1 0 0 0,-1 0-1 32,-2-3-29-32,2 0-6 0,1 0 0 0,-1-3-1 0,1 0-158 0,-1-6-31 0</inkml:trace>
  <inkml:trace contextRef="#ctx0" brushRef="#br0" timeOffset="8887.665">9825 7425 925 0,'0'0'26'0,"0"0"6"0,0-6-32 0,0 6 0 0,0-5 0 0,0 5 0 16,0 0 68-16,0 0 8 0,0 0 0 0,0 0 1 15,0 0-23-15,0 0-5 0,0 0-1 0,0 0 0 16,0 0-15-16,0 0-3 0,0 0-1 0,0 0 0 16,0 0-5-16,3 5 0 0,1 1-1 0,-1 6 0 15,-3-3 4-15,4 0 1 0,-4 5 0 16,3 4 0-16,1 0 0 0,0 5 1 0,-1 4 0 0,4-4 0 16,-3 4 3-16,-1 2 0 0,1 3 0 0,3-2 0 15,-4 2-13-15,4 0-3 0,0 4 0 0,0-4 0 16,1 3-1-16,-1-5-1 0,-4 8 0 0,4-6 0 15,-3 4 0-15,-1 2 0 0,4-3 0 0,-7 9 0 16,4-9-22-16,-4 4-5 0,0-7-1 0,-4 6 0 16,1-3 44-16,-1-8 9 0,1-4 1 0,3 1 1 15,-4-3-29-15,1-4-12 0,-1-5 11 0,1 0-11 16,-1-3 0-16,4-9 0 0,0 0 0 0,0 0 0 16,0 0-10-16,-7-3-8 0,0 3-2 0,0-6 0 15,3-6-47-15,1 0-9 0,-1-5-3 0</inkml:trace>
  <inkml:trace contextRef="#ctx0" brushRef="#br0" timeOffset="9473.301">10100 7987 1337 0,'-7'17'28'0,"0"-11"6"0,0 3-34 0,0 3 0 0,3-6 0 0,-3 6 0 16,4-7 68-16,-1 7 8 0,1-9 0 0,-1 3 1 15,4-6-21-15,0 9-4 0,0-9 0 0,0 9-1 16,0-3-17-16,4-1-3 0,-1 1-1 0,1 0 0 16,3 0-8-16,0 0-2 0,0-3 0 0,3 3 0 15,1-3-12-15,0-3-8 0,3 0 10 0,-4 0-10 16,4 0 12-16,1 0-3 0,-5 0-1 0,4 0 0 16,-3-3-8-16,-1-3 0 0,-3 3 0 0,4-3 8 15,-4 0-8-15,0-6 0 0,-3 7 0 0,-1-10 8 16,-3 3-8-16,0 0 0 0,0 1 0 0,0-7-11 15,-3 3-1-15,-1 3-1 0,1-5 0 0,-1 5 0 16,-3-3-3-16,4 4 0 0,-5-1 0 0,5 0 0 16,-4 6-14-16,0-6-3 0,3 7-1 0,-3-1 0 15,0 0 34-15,0 3 0 0,4 0 0 0,-4 3 0 16,-1 3 0-16,5 0 0 0,-4 3 0 0,0 11 0 0,3-5 0 16,1 6 0-16,-4-1 0 0,3 10 0 0,1-1 0 15,-1 10 0-15,1-4 0 0,-1 3 0 0,1 0 0 0,3-2 0 16,-4-4 0-16,4 4 0 0,0-13 0 0,0 4 0 15,4-7 0-15,-4-2 0 0,3 0 8 0,4-1 8 16,0 4 1-16,0-6 1 0,4 0-29 0,-1-4-5 16,1 4-2-16,3-6 0 0,0 6 18 0,0-6 0 15,0-1 0-15,8 1 0 0,-5 0-106 16,4-3-18-16</inkml:trace>
  <inkml:trace contextRef="#ctx0" brushRef="#br0" timeOffset="10031.018">11031 7875 1552 0,'0'9'44'0,"0"0"10"0,0 5-43 0,0-2-11 0,0-6 0 0,4 0 0 16,-4 0 53-16,0-6 9 0,0 6 2 0,0-6 0 31,0 0 0-31,0 0 0 0,0 0 0 0,0 0 0 15,0 0-8-15,0 0 0 0,0 0-1 0,0 0 0 16,0 0-37-16,0 0-7 0,-4 0-2 0,1-6 0 0,-1-6-9 0,-3 6 0 0,4 0 0 0,-4-5 0 16,0 2-12-16,3 3-4 0,-3 0 0 0,-4 0-1 31,4 6-24-31,-3 0-5 0,-1 0-1 0,1 0 0 0,-4 0 38 0,3 0 9 0,0 3 0 0,-3 3 0 16,4 0 0-16,-1 6 0 0,0-1 0 0,4 1 0 15,-3 0 0-15,3 3 0 16,-4 2 0-16,4-5 0 0,0 6 15 0,4-1 5 15,-4-2 0-15,3 3 1 0,0-1-13 0,1-5-8 0,3 3 10 0,-4 2-10 16,4-5-15-16,0 3-9 16,0-3-1-16,0-1-1 0,4 1 26 0,-1 6 0 0,1-7 0 0,3 4 0 15,0 3 0-15,0-1 0 0,4-5 0 0,-1 9 0 16,1-10 0-16,3 1 0 0,-3 6 0 0,3-6 0 16,0 2 0-16,-4-8 0 0,5 6 0 0,-5-6 0 15,4 0 0-15,0-3 0 0,0-3 0 0,1 0 0 16,-1-3-56-16,0-3-7 0,3 0-1 0</inkml:trace>
  <inkml:trace contextRef="#ctx0" brushRef="#br0" timeOffset="10646.656">11180 7381 1257 0,'0'9'53'0,"-4"0"-42"16,4 6 8-16,0-10 1 0,0 13 1 0,0-6 0 15,4 3 77-15,-4 8 15 0,3-5 3 0,-3 5 1 16,4 4-55-16,3-4-11 0,-4 10-3 0,4-7 0 15,-3 9-16-15,3-8-4 0,-4 8-1 0,4-3 0 16,0 4-9-16,-3-4-2 0,3 3 0 0,-3 3 0 16,-1-2 2-16,4 2 0 0,-3 0 0 0,-1 3 0 15,1-8-4-15,-1-4-1 0,1 0 0 0,-1-2 0 16,-3-4 3-16,4-2 1 0,-4-3 0 0,3-7 0 16,-3 1-6-16,0-6-2 0,0-6 0 0,0 0 0 15,0 0 9-15,0 0 2 0,0 0 0 0,0 0 0 16,0 0 12-16,0 0 2 0,0 0 1 0,0 0 0 15,0-6-44-15,-3 0-9 0,3 0-2 0,0 1 0 16,0-1 32-16,0-6 7 0,0 0 1 0,3 3 0 16,-3-2-40-16,0-1-8 0,4 0-2 0,-4 0 0 15,0-2 30-15,3-4-9 0,-3 6 9 0,4 0 0 16,-1-8 0-16,-3 8-8 0,4 0 8 0,0 6 0 16,-1-5 0-16,1 5 0 0,-1-6 0 0,1 6-8 15,3 3 8-15,-4 0-10 0,4 3 10 0,0 0-10 16,0 0 10-16,0 3-13 0,0-3 5 0,1 6 8 15,2 3-11-15,-3-3 11 0,0 6-8 0,4-1 8 0,-8-2 0 0,4 3 0 16,-3 6 0-16,-1-1 0 0,5-5-16 0,-5 6 3 0,4-4 0 16,-3 4 0-16,3 0 13 0,-4-4 0 0,1 4 0 0,-1 0 0 15,1-4 18-15,3 10 6 0,-4-7 2 0,-3-2 0 16,4 3-42 0,-1-7-8-16,1 1-1 0,0 6-1 0,-4-15 26 0,3 3 0 0,-3 0 0 0,0-6 0 15,0 0-71-15,0 0-9 16,0 0-1-16</inkml:trace>
  <inkml:trace contextRef="#ctx0" brushRef="#br0" timeOffset="10919.351">11645 8054 1333 0,'0'12'28'0,"0"-12"6"16,0 6-34-16,0 3 0 0,4 3 0 0,-4-6 0 16,3 5 97-16,1-5 13 0,-4 6 2 0,3 0 1 15,1-1-31-15,-4 4-6 0,3-3-2 0,1 3 0 16,-1-1-35-16,-3 1-7 0,4 3-2 0,-1-7 0 16,1 4-16-16,-4 3-3 0,4-7-1 0,-4 1 0 0,3-3-2 15,-3 3-8-15,0-3 12 0,4-1-4 0,-4-8-8 16,0 0-11-16,0 0 3 0,0 0 0 15,0 0-123-15,0 0-24 0,0 0-5 0</inkml:trace>
  <inkml:trace contextRef="#ctx0" brushRef="#br0" timeOffset="11117.32">11606 7796 1579 0,'0'0'32'0,"-3"11"10"0,-4-5-34 0,7 0-8 0,-4 3 0 0,1-3 0 16,3-6 33-16,0 6 5 0,0-6 1 0,0 0 0 15,0 0-26-15,0 0-5 0,0 0 0 0,0 0-8 16,0 0-101-16,0 0-27 0,0 0-6 0</inkml:trace>
  <inkml:trace contextRef="#ctx0" brushRef="#br0" timeOffset="11591.923">11857 8128 1748 0,'-4'18'36'0,"4"-18"8"16,0 5-35-16,0 4-9 0,4 3 0 0,-1-6 0 15,1 0 68-15,-1 0 11 0,1 0 2 0,3-4 1 16,-3 4-26-16,3-3-6 0,0 3-1 0,0-3 0 0,0-3-25 0,0 6-6 0,0-6-1 0,-4-6 0 16,4 6-17-16,1 0 0 0,-1 0 0 0,0-3 0 15,0 0 11-15,0 0-2 0,0-3 0 0,0 3 0 16,0-5-9-16,0 2-12 0,0-6 2 0,0 0 1 16,0 3 9-16,0-5 0 0,0-1 0 0,-3 3 0 15,3 1-24-15,-4-7 0 0,-3 3 0 0,4 3 0 16,-4 1-17-1,0-1-3-15,0-3-1 0,0 9 0 0,-4 0-11 16,1 1-1-16,-1-7-1 0,1 6 0 0,-4 6-5 0,0-6-1 16,0 6 0-16,0 0 0 0,-4 0 49 0,0 6 15 0,4-6 0 0,-3 6-10 15,-1 6 23-15,4-4 5 0,0 7 1 0,-4 0 0 16,4 2 10-16,0 1 3 0,4 9 0 0,-4-10 0 16,3 7-13-16,1-4-3 0,-1 4 0 0,1-1 0 15,3 4 32-15,0-7 5 0,0 10 2 0,3-13 0 16,-3 4-37-16,4-3-7 0,-1-1-2 0,1 1 0 15,3-12 32-15,-4 6 7 0,4-4 0 0,0-2 1 16,1 6-29-16,-1-6-5 0,3 0-2 0,1-6 0 16,-1 6-13-16,4-6-8 0,-3-6 8 0,0 6-13 15,3-6-34-15,0 0-6 0,-4 0-2 0</inkml:trace>
  <inkml:trace contextRef="#ctx0" brushRef="#br0" timeOffset="12114.842">12224 8160 1649 0,'0'0'69'0,"0"6"-55"15,0-6 57-15,0 6 11 0,0-6 2 0,0 6 1 16,0 6-8-16,3-9-1 0,-3 2-1 0,4 4 0 15,-4 0-42-15,3 3-8 0,1 0-1 0,-1-1-1 16,-3-2-23-16,4 6 9 0,-1 0-9 0,1-4 0 16,-4 1 8-16,4-3-8 0,-4 0 0 0,0-3 0 15,0-6 0-15,0 0 10 0,0 0-10 0,0 0 8 16,0 0-8-16,0 0 12 0,0 0-12 0,0 0 12 16,0-6-12-16,0-3 0 0,0-6 0 0,0 3 0 15,0 1 0-15,3-4 0 0,-3 3-12 0,0 1 12 16,4-1-16-16,-4 0 5 0,3 3 1 0,1 0 0 15,-4 1 10-15,3 2 0 0,1-6 0 0,-1 6 0 16,-3 0 0-16,0 6 0 0,4-6 0 0,-4 6 0 16,0 0 0-16,3-6 0 0,-3 6 0 0,0 0 0 15,7-3 0-15,-7 3 0 0,4-2 0 0,3-1 0 16,-4 3 0-16,1 0 0 0,3 0 0 0,-3 0 0 16,3 0 8-16,0 0-8 0,-4 0 8 0,4 0-8 15,0 0 0-15,0 3 0 0,0-1 0 0,0 7 0 16,4-3 0-16,-4 0 8 0,0 0-8 0,0 0 0 15,0 6 0-15,0-4 9 0,0 4-9 0,-3 6 0 16,3-6 9-16,-4 2-9 0,1 10 0 0,3-7 9 0,-7-2-9 16,4 6 0-16,-4-7 0 0,0 10 0 0,0-15-15 0,0 5-5 0,0 1 0 15,0-3-1-15,0 0 21 0,0-9 0 0,0-3 0 16,0 0 0 0,0 0-137-16,0 0-20 0,0 0-4 0</inkml:trace>
  <inkml:trace contextRef="#ctx0" brushRef="#br0" timeOffset="13136.263">13575 8207 608 0,'0'0'12'0,"7"-3"4"16,-4 0-16-16,1 0 0 0,-4 3 0 0,0 0 0 16,0 0 54-16,0 0 8 0,0 0 2 0,0 0 0 15,0 0 51-15,0 0 10 0,0 0 3 0,0 0 0 16,0 0-52-16,0 0-9 0,-7 0-3 0,0-2 0 16,0 2 0-16,0 2 0 0,0-2 0 0,0 3 0 15,-4 0-18-15,1-3-4 0,2 3-1 0,-2 3 0 16,-1-3-14-16,1 3-3 0,-1 6-1 0,1-6 0 15,-1 0-23-15,0-1 0 0,1 1 0 0,3 0 0 16,-4 0 0-16,4 3 0 0,0-3 0 0,0 0 0 0,7-6 28 16,-7 5 0-16,3 1 1 0,4-6 0 0,-3 6-29 0,3-6 0 15,-4 9 0-15,1 3 0 0,3-12 0 0,0 9 0 16,-4-1-9-16,4-2 9 0,4 6-10 0,-4 0 10 0,3-3-10 16,1 2 10-16,3 1-13 0,-4 0 3 0,4 6 1 15,-3-13 0-15,3 7-1 0,0 3 0 0,4-9 0 0,-4 0 0 16,0 0-5-1,3-6-1-15,-3 0 0 0,4-6 0 0,0 0 27 0,-1 0 5 16,1-12 0-16,-1 7 1 0,1-4-17 16,0-3-11-16,3 1 2 0,-4 2 0 0,-3-9 9 0,4 10 0 0,-1-7 0 0,-2 6 8 15,-1-2-8-15,-4 2 0 0,4 3 0 0,-3 1-8 16,-1 5-4-16,1 0 0 0,-1-6 0 0,-3 12 0 16,0 0-6-16,0 0-2 0,0 0 0 0,0 0 0 15,4 12 7-15,3-6 1 0,-4 0 0 0,4 5 0 16,-3 1 12-16,-1 9 0 0,-3-10 9 0,4 10-9 15,0-6 0-15,-4 5-20 0,3-2 4 0,1 2 0 16,-4 4 49-16,3-6 11 0,1 2 1 0,-1 4 1 16,1-7-15-16,-1 4-3 0,1-3-1 0,-1-1 0 15,4-2-4-15,-3-3-1 0,-1-1 0 0,4-5 0 16,-3 6-12-16,0-6-2 0,3 0-8 0,0-3 12 16,0-3-20-16,-4 0-5 0,4-3-1 0,0 3 0 15,4-6-106-15,-4-6-22 0,4 0-4 0</inkml:trace>
  <inkml:trace contextRef="#ctx0" brushRef="#br0" timeOffset="13366.87">13931 8290 1698 0,'0'23'72'0,"0"-2"-58"15,-3-4 15-15,3 7 3 0,0-6 1 0,-4 8 0 16,4-8 25-16,0-4 5 0,-3 10 1 0,3-7 0 16,0-8-20-16,-4 6-4 0,4 0-1 0,0-9 0 15,0-1-27-15,0-5-4 0,0 0-8 0,0 0 11 16,0 0-45-16,0 0-9 0,0-5-1 0</inkml:trace>
  <inkml:trace contextRef="#ctx0" brushRef="#br0" timeOffset="13531.25">13730 7775 1664 0,'-3'3'70'16,"-4"3"-56"-1,7-6-14-15,0 0 0 0,0 12 0 0,0-12 0 16,0 0-15-16,0 0-5 0,7 0-2 0</inkml:trace>
  <inkml:trace contextRef="#ctx0" brushRef="#br0" timeOffset="13920.107">14182 7519 1337 0,'0'18'56'0,"0"-12"-44"15,3 12 92-15,1-7 20 0,-4 4 3 0,3 3 1 16,1-1-52-16,3 1-9 0,-4 2-3 0,1 4 0 16,3 0 0-16,-4 2 0 0,5 0 0 0,-1 4 0 15,0-4-51-15,-4 4-13 0,4-1 0 0,0 3 0 16,-3-2 33-16,-1 8 4 0,1-6 1 0,-1 4 0 15,-3-4-26-15,4 3-12 0,-4-5 10 0,3 2-10 16,-3 0 23-16,0 4-2 0,4-10 0 0,-4 9 0 16,0-8-33-16,4 2-6 0,-4 1-2 0,3 2 0 15,-3-9 11-15,0 10 9 0,4-7-13 0,-4 4 5 16,3-1-24-16,1-5-4 0,-1 2 0 0,-3-5-1 16,4 2 20-16,-1-5 4 0,1-6 1 0,-1 2 0 15,-3-5-32-15,4 0-7 0,-4-9-1 0,0 0 0 16,0 0-9-16,0 0-3 0,0-6 0 0,3 0 0 15,-3-9-7-15,4 4-1 0,-4-7-1 0</inkml:trace>
  <inkml:trace contextRef="#ctx0" brushRef="#br0" timeOffset="14172.449">14069 8060 1824 0,'-4'6'38'0,"-3"0"8"0,7-6-37 16,0 0-9-16,0 0 0 0,0 0 0 0,0 0 102 0,0 0 18 0,0 0 4 0,0 0 1 15,0 0-46-15,0 0-10 0,0 0-1 0,4 9-1 16,3-6-54-16,0 6-13 0,3-3 0 0,5-1 0 16,-1-5 0-16,0 6 0 0,0-6 0 0,3 6 0 15,1-6 0-15,-4 6 0 0,4-6 0 0,0 0 0 16,-4 0-48-16,3 0-13 0,-3 0-3 0,4 0 0 15,-4 0-69-15,-3-6-15 0,3 6-2 0</inkml:trace>
  <inkml:trace contextRef="#ctx0" brushRef="#br0" timeOffset="15089.382">15233 8143 1337 0,'0'0'28'0,"0"0"6"0,0 0-34 0,0 0 0 0,-4 0 0 0,4 0 0 16,-7 3 58-16,0 0 5 0,0-1 1 0,4 7 0 15,-4-3-22-15,0 0-4 0,3 0-1 0,1 6 0 16,-1-4-8-16,0 1-1 0,1 6-1 0,3 3 0 16,0-7 29-16,0 7 7 0,3 8 1 0,1-8 0 15,0 9-8-15,-1 2-2 0,4-5 0 0,0 14 0 16,0-12-35-16,0 15-7 0,0-8-2 0,0 8 0 16,-3-3-10-16,3-3 0 0,-3 4 0 0,-1-1 0 15,-3-3 28-15,4 3 3 0,-4-8 1 0,-4 8 0 16,1-9 0-16,3 4 0 0,-4-1 0 0,-3 3 0 15,3-11-32-15,1 2 0 0,3-2 0 0,-7 2 0 16,3-8 0-16,4-3 0 0,-3-4 0 0,-1 1 0 16,4 0 0-16,0-12 0 0,0 0 0 0,0 0 0 15,0 0 0-15,0 0 0 0,0 0 0 0,-7-6 0 16,4-6 0-16,-4 3 0 0,3-8 0 0,1 5 0 16,-1-12 0-16,0 4 0 0,1-4 0 0,-1-8 0 15,1 8 0-15,-1-8 0 0,1 3 0 0,3-1 0 0,-4-2 0 0,1 0 0 16,3 2 0-16,-4-8 0 0,4 3 0 0,0-1 0 0,0 4 0 15,0-6 0-15,0-3 0 0,0 8 0 0,0-8 0 0,0 9 0 16,-3 0 15-16,6-4-3 0,-3 10-1 0,0-4 0 16,4 1-11-16,-1 8-16 0,1-5 4 0,-1 8 1 15,1 7 11-15,-1-13 0 0,1 12 0 0,3-2 0 16,-3-4 0-16,-1 6 0 0,4 3 0 0,0-2 0 16,-3-1 0-16,3 6 0 0,0-6 0 0,0 6 0 15,3 1-11-15,-2-1 0 0,-1-6 0 0,3 9 0 16,-3 0 1-16,0 3 0 0,4 0 0 0,-4 3 0 15,4 0 2-15,-1 9 0 0,1-6 0 0,-1-1 0 16,1 7-22-16,-1 0-4 0,1 6-1 16,0-4 0-16,-4 4 35 0,3 2 0 0,-3-2 0 0,-3 6 0 15,-1-4 0-15,-3 4 0 0,0-1 0 0,0 1 0 16,-3 2 0-16,-1-2 0 0,-3 2 0 0,0-2 0 16,0-7 0-16,-3 4 0 0,-1-3 0 0,4-1 0 15,-4 1 23-15,1-3 11 0,-1-4 2 0,1-5 1 16,3 0-13-16,-4-6-2 0,0 0-1 0,1 0 0 15,-1-12-21-15,1 6 0 0,-1-5 0 0,-3 2 0 16,3-3-42-16,1-6-13 0,-4 7-2 0,3-7-1 16,0 3 46-16,-3 4 12 0,4-7 0 0,3 6 0 15,0-2-104-15,0 5-20 0,0 3-3 0</inkml:trace>
  <inkml:trace contextRef="#ctx0" brushRef="#br0" timeOffset="15675.514">15734 8140 1579 0,'-18'-12'32'0,"11"6"10"0,-3 6-34 0,3 0-8 0,-4 0 0 0,4 0 0 16,-4 0 53-16,1 6 9 0,-1-3 2 0,1 6 0 16,-1 0 0-16,0 2 1 0,1-5 0 0,-1 6 0 15,1 6-33-15,3-7-8 0,-4 4 0 0,4 3-1 16,0-1-38-16,0 1-7 0,3 2-2 0,-3-2 0 15,4-3 46-15,-1 2 9 0,1-5 1 0,3 6 1 16,0-9-21-16,0 5-12 0,3-5 12 0,1 9-12 16,-1-12 9-16,1 3-9 0,-1-1 0 0,4-2 9 15,0 3-9-15,-3-3 0 0,3-6 0 0,0 6 8 16,0-6-8-16,0 0 0 0,0-6 0 0,0 0 0 16,0 0 0-16,0-3 0 0,4 3 0 0,-4 1 0 15,0-7-16-15,-3 6 5 0,3-12 1 0,-4 7 0 16,4 2 10-16,-3 3 0 0,-1-12 0 0,1 12 0 0,-4-5 0 15,3 5 0-15,-3 0 0 0,0 0 0 0,0 6 11 0,0 0-3 0,0-9 0 16,0 9 0-16,0 0 0 0,0 0 0 16,0 0 0-16,0 0 0 0,0 0-8 0,0 0 0 0,4 12-10 15,-4-3 10-15,3 2 0 0,1-5-9 0,-1 6 9 0,1 0 0 16,0-3 0-16,-1 2 0 0,4 1 0 0,0 6 0 16,-3-6 0-16,3 2 0 0,0 4 0 0,-4 0 8 15,1-7-8-15,3 1 0 0,-4-3 8 0,1 3-8 16,-4-6 0-16,4-1 0 0,-1 1 0 15,-3-6-12-15,4 6-152 0,-4-6-32 16,7 0-5-16</inkml:trace>
  <inkml:trace contextRef="#ctx0" brushRef="#br0" timeOffset="16066.694">15871 8301 1579 0,'0'0'32'0,"0"0"10"16,-3 6-34-16,3 3-8 0,0 3 0 0,-4-3 0 16,4-1 52-16,0 4 9 0,0 0 2 0,0 0 0 15,4 0-6-15,-4 2-1 0,0 4 0 0,3-6 0 16,-3 2-6-16,4 4-2 0,0-6 0 0,-1 5 0 0,-3-5-27 16,4 0-5-16,-4 3-2 0,0-4 0 0,3 1-6 0,-3-6 0 0,0 0-8 15,4 0 12-15,-4-6-1 16,0 0-1-16,0 0 0 0,0 0 0 0,0 0 19 15,0 0 4-15,0 0 1 0,-4-6 0 0,4-6-8 0,-3 0-2 16,-1-5 0-16,4-1 0 0,-3 3 12 0,3-2 1 16,-4-7 1-16,4 9 0 15,-4-2-26-15,4-1-12 0,-3 1 10 0,3 2-10 0,0-3 23 0,-4 6-2 16,4 1 0-16,0 2 0 0,0 0-21 0,0 0 0 0,0 3 0 16,0 6 0-1,0 0-20-15,0 0-8 0,0 0-1 0,0 0-1 0,4 0-4 0,3 0-1 16,0 6 0-16,0-6 0 0,0 6-23 15,4 3-5-15,-1-3-1 0,1-3 0 0,3 0-19 0,0-3-4 0,0 0-1 16,0-3 0-16,8 0-63 0,-1-3-13 0,0-3-2 16</inkml:trace>
  <inkml:trace contextRef="#ctx0" brushRef="#br0" timeOffset="16663.335">16270 7775 1212 0,'-7'-9'25'0,"7"9"6"0,0 0-31 0,-3 0 0 0,3 0 0 0,-8-3 0 16,8 3 60-16,-7 0 5 0,7 0 2 0,-7 0 0 15,7 0-30-15,0 0-5 0,-7 0-2 0,7 0 0 16,0 0 20-16,0 0 4 0,-3 6 1 0,-1 3 0 16,4 3-37-16,0 0-7 0,0-1-2 0,0 4 0 15,4 3 31-15,-1-1 5 0,1 1 2 0,-1 8 0 16,1 4-24-16,-1-4-5 0,4 10-1 0,-3-4 0 15,0 3 11-15,3 3 1 0,-4-2 1 0,1 2 0 16,-1-3-11-16,1 3-3 0,-1 1 0 0,1-1 0 16,-4-3 7-16,3-5 1 0,-3 8 0 0,0-12 0 15,0 4 5-15,0-7 2 0,0-2 0 0,4-4 0 16,-4 4-17-16,0-9-3 0,0-1-1 0,0 1 0 16,0-6-10-16,0-6 0 0,0 0 0 0,0 0 0 15,0 0-36-15,0-6-8 0,3-6-3 0,-3 4 0 16,4-1-13-16,-4-3-4 0,3-3 0 0,-3 9 0 15,4-5-122-15,-4-4-25 0,3 3-5 0</inkml:trace>
  <inkml:trace contextRef="#ctx0" brushRef="#br0" timeOffset="17735.245">16524 8328 1074 0,'0'0'30'0,"0"0"8"16,0 0-30-16,0 0-8 0,0 0 0 0,0 0 0 16,0 0 104-16,0 0 19 0,0 0 4 0,0 0 1 0,0 0-52 15,0 0-9-15,0 0-3 0,0 0 0 0,0 0-6 0,0 0-2 0,0 0 0 0,0 0 0 16,0 0-38-16,7 6-8 0,-3 0-2 15,3-1 0-15,0 1 34 0,-4-6 6 0,4 6 2 0,0-6 0 16,-3 6-28-16,3-6-6 0,0 6 0 16,4 0-1-16,-4-6-7 0,3 0-8 0,4 0 11 15,-3 0-11-15,0 0 11 0,-1-6-11 0,4 0 10 16,-3 6-10 0,-1-6 8-16,-3 0-8 0,4 0 0 0,-4-2 9 0,4-1-9 0,-4-3 0 15,3 3 9-15,-6 3-9 0,3-5-10 0,-4-1-6 0,1 0-2 0,0 0 0 16,-1 4 29-16,-3-4 5 0,0 0 2 0,0 0 0 15,-3 3-29-15,3-2-5 0,-4-1-2 0,0 6 0 16,1-6 1-16,-4 6 0 0,3-2 0 0,-3 2 0 16,7 6 2-16,-3-3 1 0,3 3 0 0,0 0 0 15,-11 3 6-15,4 3 8 0,4-1-13 0,-4 4 5 16,-1 3 8-16,1 6 0 0,0-4-9 0,0 4 9 16,0 0 0-16,-3 2 16 0,3 4-2 0,0-7-1 15,-4 7 5-15,4-4 1 0,0-2 0 0,3 6 0 16,-3-4-7-16,4-2 0 0,3-1-1 0,-4-2 0 15,4 9 1-15,4-13 1 0,-4 7 0 0,3-3 0 16,4-3-13-16,0-1 8 0,0 1-8 0,1 0 0 16,2-3 0-16,4 2 0 0,-3-5 0 0,3 0 0 15,4 0-29-15,-4 0-3 0,0 0 0 0,3-6 0 16,5 3-114-16,-5-3-23 0,1 0-5 0</inkml:trace>
  <inkml:trace contextRef="#ctx0" brushRef="#br0" timeOffset="18079.461">16746 7807 1748 0,'0'0'36'0,"0"0"8"0,0 0-35 0,0 0-9 0,0 0 0 0,0 0 0 16,0 0 82-16,0 0 14 0,0 0 4 0,0 0 0 16,0 0-21-16,0 0-4 0,0 0-1 0,0 0 0 15,0 0-29-15,0 0-5 0,4-5-2 0,-1-1 0 16,4 6-9-16,1-12-1 0,-1 6-1 0,3-3 0 15,1 0-43-15,3-5-9 0,0 2-2 0,0 0 0 16,4-11-29-16,-1 8-7 0,1-9-1 0,0 4 0 16,-1 2-21-16,1-5-5 0,0 2-1 0</inkml:trace>
  <inkml:trace contextRef="#ctx0" brushRef="#br0" timeOffset="18485.735">17173 8716 1512 0,'0'0'32'16,"0"0"6"-16,0 0-30 0,0 0-8 0,0 0 0 0,0 0 0 16,0 0 56-16,0 0 11 0,0 0 1 0,0 0 1 15,0 0-43-15,0 0-9 0,0 0-1 0,0 0-1 16,0-6-55-16,0 0-10 0,0 0-2 0</inkml:trace>
  <inkml:trace contextRef="#ctx0" brushRef="#br0" timeOffset="49458.38">5334 9801 121 0,'-7'0'0'0,"7"0"0"15,-7 0 0-15,7 0 0 0,-7 0 0 0,7 0 0 16,-7 0 0-16,3-6 0 0,-3 6 0 0,4-6 0 16,-1 0 56-16,1 0 5 0,-1 0 2 0,-3 0 0 15,3 3 45-15,-3-2 10 0,0 2 2 0,4 0 0 16,-4 0-22-16,3 0-4 0,1 0-1 16,3 3 0-16,-7-3-27 0,7 3-6 0,-7 0 0 0,3 6-1 15,-3-3-24-15,4 3-5 0,-1 2-1 0,4-2 0 16,-7 9-9-16,7 3-3 0,-4-10 0 0,1 10 0 15,3 0-17-15,-4-1 8 0,4 7-8 0,0 2 0 16,4-5 40-16,-4 2 0 0,0 1 1 0,3 2 0 16,-3 4-13-16,4 2-2 0,3 3-1 0,-7-5 0 15,4 2-3-15,-1-5-1 0,-3-4 0 0,0 1 0 16,0-1-5-16,4-2-2 0,-4-4 0 0,0 1 0 16,0-3 0-16,-4 2 0 0,4-5 0 0,-3 0 0 15,3-9-2-15,0-3-1 0,0 0 0 0,-4 0 0 16,0-6-11-16,-3 0 0 0,4 3 0 0,-4-9 8 15,0-5-8-15,0-1 0 0,0-8 0 0,3 2 0 16,-3-8 0-16,-3-3 0 0,-1-4 0 0,4 1 0 16,3 3 20-16,1 0 3 0,-1 2 0 0,1 1 0 15,-1 2-23-15,1 4 0 0,-1 3 0 0,1-4 0 16,3 4-19-16,0-4-1 0,0 1-1 0,3 5 0 16,-3-5 32-16,4 2 6 0,-1-2 2 0,1-1 0 0,-1 7-31 0,4-7-5 15,0 4-2-15,0-1 0 16,4 6 19-16,-4 4 0 0,0-4 0 0,0 0 0 15,4 4 0-15,-4 2 0 0,3 0 0 0,1 0 0 0,0 1 0 0,-1 5 0 0,1 0 0 16,-1 0 0-16,1 6 0 0,3-3 0 0,0 3 0 16,-3 3 0-16,-1-3 0 0,4 6 0 0,1 3 0 0,-5 0 0 15,4-4 0-15,-3 7 0 0,3 0 0 0,0 6 0 16,-3 2 0-16,-4-2 0 0,3 5 0 0,-3 4 0 16,0-10 0-16,-3 7 0 0,-4-3 0 0,0-4-10 15,0 1 10-15,-4-3-13 0,4-4 5 0,-7 7 8 16,4-3-9-16,-4-4 9 0,0 7 0 0,0 0 0 15,-4-7 0-15,-3 4 11 0,7-3 0 0,-7-6 0 16,3 0-11-16,-3 5 0 0,-4-8 0 0,4 6 0 16,0-6 0-16,4-3 0 0,-5-3 0 0,-2-3 0 15,3 0 0-15,3 6 0 0,-3-5 0 0,3-1-11 16,-3 0 11-16,4 6 0 0,-1-6 0 0,4 0 0 16,0 3 0-16,4-6 0 0,-4 3 0 0,-1 0-8 15,8 6 8-15,0 0 0 0,0 0-9 0,0 0 9 16,0 0 0-16,0 0 10 0,0 0-1 0,0 0 0 15,0 0-25-15,0 0-6 0,0 0-1 0,11 0 0 16,-4 3 23-16,0-3 0 0,-3 3 0 0,6 0 0 16,-3 0 0-16,0-3 0 0,0 6 0 0,0 0 0 15,4 0 0-15,-4 0 0 0,4-6 0 0,3 6 8 16,-4 0-8-16,4-1 0 0,1 1 0 0,-5 6 8 16,1-3-8-16,3 3 0 0,4-1 0 0,-4 1 0 0,0-3 0 15,0 0 0-15,0 0 0 0,0 2 0 0,-7 1 0 16,7-6 0-16,-3 0 0 0,-1 6 0 0,1 5 0 15,0 4 0-15,-4-1 0 0,0 10 0 0,0-13 8 0,-4 4-8 16,1-6 0-16,-1 5 8 0,-3-2-8 16,0-6 0-16,0 2 0 0,-3 4 8 15,-1-6-8-15,-3-3 0 0,4 5 0 0,-8-5 0 0,4 3 0 0,0 0 10 0,-4-1-10 0,1-5 10 16,-4 0-10-16,0 0 12 0,-4 0-12 16,-7 0 12-16,8-6-12 0,-1 0 0 0,4-3 0 0,-4 0 0 15,8 0 35-15,-8 0 5 0,-3 3 0 0,7 0 1 16,0 3-21-16,-4 0-5 0,4 3-1 0,0-3 0 15,3-3-14-15,4-9-10 0,-3 0 2 0,-5-3 0 16,5-2-28-16,3 8-6 0,0-6-1 16,0 6 0-16,0-3-35 0,3 6-7 0,4-5-2 15</inkml:trace>
  <inkml:trace contextRef="#ctx0" brushRef="#br0" timeOffset="49783.485">5690 9986 1418 0,'0'0'31'0,"-7"0"6"0,0 0 2 0,0 0 1 0,7 0-32 16,0 0-8-16,-3 0 0 0,-1 6 0 0,1 0 51 0,-1-3 8 0,1 2 1 0,3 7 1 16,-4 0-29-16,4 0-5 0,0 2-2 0,4 1 0 15,-4 0 19-15,3-9 3 0,1 5 1 0,-4 1 0 16,3-3-26-16,-3 9-5 0,4 17-1 0,-4-3 0 16,0-8-16-16,0-18 0 0,0-6 0 0,0 0 0 15,0 6 0-15,3 5 0 0,1-2 0 0,-4 3 0 16,3-6-200-16,1 6-43 0</inkml:trace>
  <inkml:trace contextRef="#ctx0" brushRef="#br0" timeOffset="49957.989">5613 9660 990 0,'0'0'21'0,"-4"5"5"0,-3 1 1 0,4 0 1 0,3-3-28 0,0 9 0 16,-4-6 0-16,4-6 0 15,0 0-20-15,0 0-9 0</inkml:trace>
  <inkml:trace contextRef="#ctx0" brushRef="#br0" timeOffset="50553.408">5740 10233 1314 0,'0'0'37'0,"0"0"8"0,3-6-36 0,1 0-9 0,-1 0 0 0,1 0 0 16,3 6 0-16,7-6 0 0,-3 6 0 0,-4 0 0 15,3 6 0-15,1-6 0 0,3 6 0 0,0-6 0 16,0 6-12-16,4-6-4 0,-4 6 0 0,4 0-1 15,-4-6 17-15,-4 0 0 0,4 0 0 0,-3 0 0 16,-1 0 0-16,-2 0 9 0,-1 0-1 0,0-6 0 16,-4 6 33-16,1-6 7 0,-1 0 0 0,1 6 1 15,-4-6 14-15,0-5 2 0,3 2 1 0,-6 0 0 16,-1 0-21-16,4 3-4 0,-7-6-1 0,4 1 0 16,-4 2-40-16,-4 0-20 0,4 0 1 0,-4-3 1 15,4 7 33-15,-3 5 6 0,-1-6 2 0,1 0 0 16,6-3-35-16,-7-3-8 0,-3-2 0 0,4 5-1 15,3 3 2-15,7 6 1 0,0 0 0 0,0 0 0 16,-7 6-24-16,0 3-5 0,7 5-1 0,-4 1 0 0,1 3 39 0,-1-1 9 16,0 1 0-16,-3 2 0 0,7 4 0 0,-3-9 0 15,-1 8 0-15,4-5 0 0,0 2-8 0,0-2 0 16,0 0 0-16,4-1 0 0,3-2 18 0,-4 3 4 0,5-1 1 16,2-8 0-16,-3 3 3 0,4-3 1 0,3 0 0 15,0 2 0-15,0 1-19 0,4 3 8 0,-1 5-8 16,1-5 0-16,0-9-16 0,3-6-9 15,0 0-3-15,-7-6 0 0,7-6-142 0,0-2-29 16</inkml:trace>
  <inkml:trace contextRef="#ctx0" brushRef="#br0" timeOffset="51016.751">6410 10015 1409 0,'0'0'29'0,"0"0"7"16,-4 9-28-16,-3-3-8 0,0 6 0 0,7 0 0 15,-3 5 44-15,3-2 8 0,0 2 2 0,0 4 0 16,0-6-17-16,0 5-3 0,0-2-1 0,3-9 0 16,-3 0-4-16,0-9-1 0,0 0 0 0,0 0 0 15,7 8-8-15,-3-2-3 0,-4-6 0 0,0 6 0 16,0-6-3-16,0 0-1 0,0 0 0 0,0 0 0 0,0 0 15 15,0 0 2-15,0 0 1 0,0 0 0 0,0 0-19 0,0-6-3 0,0-5-1 16,-4-4 0-16,4 3-8 16,0-11 0-16,0 5 0 0,0-3 0 0,4-2 0 15,-4 5 0-15,3-2 0 0,-3 2 0 0,4 6-9 0,-4 0 9 16,4 4 0-16,-1 2 0 0,1 0 0 0,-4 6 0 0,0 0 0 0,3-6 0 16,-3 6 0-16,7 0 0 0,-3 0 0 0,3 6 0 15,0-3 0-15,-4 6 12 0,4-3-3 0,0 5-1 16,4-2-8-16,-4 3 0 0,4 0 9 0,-1 5-9 15,1-2 0-15,3-3 0 0,-4-1 0 0,5 1 0 16,-5-9 0-16,4 0 0 0,0 3-11 0,-3-3 11 16,0 6-10-16,-1 0 10 0,1 8-10 0,3-5 10 15,-7-3-32-15,-4 3-1 16,5 5 0-16,-1-11 0 0,-4 6-7 0,1 0-2 0,-1 2 0 0,1-2 0 16,-1 0 2-16,-3-6 1 0,4 8 0 15,-1-5 0-15,-3-9-135 0,0 0-27 0</inkml:trace>
  <inkml:trace contextRef="#ctx0" brushRef="#br0" timeOffset="52406.523">7765 9986 1022 0,'0'0'22'0,"-4"6"5"0,-3-3 1 0,4 0 1 0,3-3-29 16,-8 3 0-16,-2-3 0 0,3 0 0 0,0 0 112 0,-4-3 16 15,1 0 3-15,-1-3 1 0,0 3-20 0,1-3-4 16,-1 0-1-16,1-6 0 0,-1 4-69 0,1 2-14 16,-1 3-2-16,0-3-1 15,1 3 13-15,-4-3 2 0,3 3 1 0,-3 0 0 0,3-3-37 0,-3 0 0 16,-3 6 0-16,-1 0 0 16,7 12-24-16,1-9-10 0,3 6-2 0,-4 6 0 15,4 2 36-15,4 7 0 0,-1 2 0 0,1-2 0 16,-1 2 0-16,4-2-8 0,0-7 8 0,0 4-13 15,4-3 13-15,-1 5-9 0,4-8 9 0,0 8-8 0,4-11 8 16,-1 6 11-16,-3-4-3 0,4-2 0 0,0 0-8 16,-1 0-11-16,4-12 3 0,-7 6 0 0,4-1 8 15,3-10 11-15,0-1-3 0,-3 6 0 0,-1-6 15 16,4 0 2-16,-3 0 1 0,0-3 0 0,-4-8-10 0,0 5-3 0,3-6 0 16,-6-5 0-16,-1 8-4 0,4-3-1 15,0-2 0-15,-3 8 0 0,0 0 8 16,-1 0 0-16,-3 7 1 0,4-7 0 15,-4 6-17-15,0 0 0 0,0 0 0 0,0 0 0 0,0 6 0 0,0-6 0 0,0 6 0 0,0 0 0 16,0 0 0-16,0 0 0 0,0 0 0 0,0 0 0 16,0 0 0-16,0 0 0 0,0 0 0 0,0 0 0 15,0 15-16-15,-4 0-8 0,4 2 0 0,0 1-1 16,0-3 25-16,0 2 0 0,0-5 0 0,0 3 0 16,4 3 0-16,-4 5 0 0,0-5 0 0,0-1 0 15,3 4 0-15,-3 2 0 0,0 1 0 0,0 2 0 16,0-5-36-16,4 3-3 0,-4-1 0 0,3 6 0 15,-3-2 63-15,0 5 12 0,4 4 2 0,-4-7 1 16,0 3-31-16,0-14-8 0,3 0 0 0,-3-4 0 16,0-2 0-16,0 3 0 0,4-6 0 0,-4 2 0 15,3-2 0-15,-3 9 0 0,0-9 0 0,0-1 0 16,0 1 0-16,0 0-12 0,0 0 4 0,0-9 0 16,0 0 8-16,0 0 0 0,0 0 0 0,0 0-8 15,0 0 8-15,0 6 0 0,0-6 0 0,0 0 0 16,-3 6 11-16,-1-6-3 0,-3 0 0 0,4-6 0 15,-1 0-37-15,1-6-8 0,-1 3-2 0,1-3 0 16,3 1 83-16,3-13 16 0,4 1 3 0,-7 2 1 16,4 3-64-16,-1-5 0 0,1 2-9 0,-8 4 0 0,4-4 9 0,0 4 8 15,0-1-8-15,4-3 11 0,-1 4-11 0,4 5 0 0,0-6 9 0,0 6-9 16,-3 1-9-16,-1 2-7 0,1 3 0 16,3-6-1-1,4 6-31-15,3-2-7 0,-4-1-1 0,4 3 0 16,0 0-50-16,4-3-10 0,-4 3-3 0,4 0-380 0,0 1-76 0</inkml:trace>
  <inkml:trace contextRef="#ctx0" brushRef="#br0" timeOffset="52849.846">7983 9912 968 0,'0'0'21'0,"0"0"5"0,0 0 1 0,0 12 0 0,4-9-27 0,-4 6 0 16,3-3 0-16,-3 6 0 0,4-4 76 0,-1 4 9 15,1 0 3-15,0-3 0 16,-4 2-12-16,3 1-1 0,1 0-1 0,-1 0 0 0,1 0-14 0,-4 8-4 16,3-2 0-16,4 5 0 0,-7-2-9 0,0 2-3 15,4 1 0-15,-4 2 0 0,3-2-9 16,1-7-3-16,-4-2 0 0,7 3 0 0,-4-12-17 0,1 5-4 16,-4-11-1-16,7 6 0 0,-7-6 5 0,11 3 1 0,-1 0 0 0,1-3 0 15,-1-3 9 1,1-6 3-16,-4-2 0 0,4 5 0 0,-1-12-14 15,4 6-2-15,-7-8-1 0,0 2 0 0,4-2-11 0,-4 2 0 16,4-11 9-16,-4 8-9 0,0-3-8 0,0 1-7 0,0-3-1 0,-4 2 0 31,1 0-44-31,-4 4-8 0,3-4-3 0,-3 1 0 0,0 2-45 0,0 4-10 16,0-4-2-16</inkml:trace>
  <inkml:trace contextRef="#ctx0" brushRef="#br0" timeOffset="53367.674">8378 10074 1522 0,'0'0'33'0,"0"0"7"0,0 0 2 0,0 0 2 15,0 0-36-15,0 0-8 0,4-6 0 0,3 3 0 16,0 0 33-16,0 3 5 0,0 0 1 0,0 0 0 16,4 3-17-16,-1 3-3 0,5 0-1 0,-5 3 0 0,1-3 3 0,-1 0 1 15,1-6 0-15,-1 0 0 16,1 0-35-16,-4 5-7 0,4-5-2 0,-1 6 0 0,1 0 32 0,-1-6 6 0,-3 0 2 16,1-6 0-1,-1-5-36-15,3 5-7 0,-3 0-2 0,-3-9 0 0,3-2 15 0,-4-1 2 0,-3 6 1 0,4-11 0 16,-4 8 9-16,3 3 0 0,-3-8 0 15,4 8-8-15,-4 0 8 0,-4 0 0 16,4 1 8-16,-3-1-8 0,-1 6 10 0,1 0-2 0,-1 0-8 0,-3 3 12 16,0-3-4-16,-3 3-8 0,3 3 11 0,-4 0-11 15,0 0 14-15,1 0-4 16,-4 0-1-16,3 9 0 0,1 0-9 0,-5 0 0 0,1 0 0 0,0 2 0 16,4 7 0-16,-1-3 8 15,0 2-8-15,1 7 0 0,3-4 0 0,3 10 0 0,-3-4 0 0,4 4 0 16,-1-4 0-16,4-2 0 0,0 5 0 0,0-8 0 15,4 8 0-15,-1-8 0 0,1 2-9 0,-1 1 9 16,4-7 0-16,0-5 0 0,0-3 0 0,1-3 0 16,-1 0 0-16,7 5 16 0,-7-11-4 0,7 6 0 15,0 0 2-15,4 3 0 0,-1 3 0 0,4-3 0 16,1-1-35-16,2-8-7 0,1 0-2 0,3-5 0 16,0 2-78-16,1-3-16 0,2 0-4 0</inkml:trace>
  <inkml:trace contextRef="#ctx0" brushRef="#br0" timeOffset="58193.545">9617 9574 1120 0,'0'0'32'0,"0"0"6"16,0 0-30-16,0 0-8 0,0 0 0 0,0 0 0 15,0 0 68-15,3 6 12 0,-3 6 2 0,0 0 1 16,0-6-40-16,0-1-8 0,0 4-2 0,0 0 0 15,0 6-33-15,0 2 0 0,0-2 0 0,0 9 0 16,0-1 0-16,4-2 0 0,-4 2 0 0,0 7 0 16,3 2 0-16,-3-3 0 0,0 1 0 0,0 5 0 0,0 0 32 0,0 1-1 15,0 2 0-15,-3 3 0 0,3-3-20 0,-4-5-11 16,1-4 12-16,-1 9-12 0,4-14 28 0,-3 2 0 16,-1-2-1-16,-3-1 0 0,4-2 13 15,-1 2 2-15,0-5 1 0,1 0 0 0,-1-4-13 0,1-2-2 16,3-6-1-16,-4-3 0 0,4-3-27 0,0 0 0 15,0-3-9-15,0-3 9 16,-3 0 0-16,3 6 0 0,0-6 0 0,0-5 0 16,0-1-169-16,0 0-27 0,3-3-6 0</inkml:trace>
  <inkml:trace contextRef="#ctx0" brushRef="#br0" timeOffset="58716.627">9825 10098 1584 0,'0'0'35'0,"0"0"7"0,0 0 2 0,0 0 0 16,0 0-36-16,0 0-8 0,-4 5 0 0,8 7 0 15,-4-3 37-15,7 0 6 0,-4 6 1 0,4-4 0 16,1 1-20-16,-1-3-4 0,3 0-1 0,1 0 0 16,-4 2-34-16,3-5-6 0,1 0-2 0,-4 0 0 15,4 0 50-15,-1 0 9 0,-3-6 3 0,4 3 0 16,-4-6-20-16,0-3-4 0,4 0-1 0,-8-6 0 16,4 6-2-16,0-11-1 0,-3 2 0 0,-1 3 0 0,1-5 6 0,-1-4 2 0,-3-3 0 15,0 7 0-15,0-1-31 16,-3 4-5-16,-1 2-2 0,1 6 0 0,-1-6 9 0,-3 6 2 0,0-6 0 15,0 10 0-15,0-1 8 0,-4 0 0 0,1 3-9 16,-1-3 9-16,1 3 9 0,-1 3 7 0,-3-3 0 16,3 3 1-16,-3-3-1 0,4 0-1 0,-1 0 0 0,0 3 0 15,1 2-15-15,3 10 8 0,0-3-8 16,0 0 0-16,3-6 0 0,-3 5 0 16,4 1 0-16,-1-3-10 0,4 3 10 0,-3-1 0 15,3-2-9-15,0 3 9 0,3-3 0 0,-3 5-9 0,4-2 9 0,-1 0 0 16,4 3-17-16,0 8 3 0,0-11 1 0,4 6 0 15,-1-1 13-15,1-2 0 0,0 3 0 0,3-7 0 16,-4 1-16-16,4-3 2 0,1-3 1 0,-1 6 0 16,0-1-10-16,3-5-1 0,1 6-1 0,3-3 0 15,-3-6-118-15,3-3-23 0,-3-6-5 0</inkml:trace>
  <inkml:trace contextRef="#ctx0" brushRef="#br0" timeOffset="59694.181">11045 10001 1317 0,'0'0'27'0,"0"0"8"0,0 0-35 0,-3 3 0 0,3-3 0 0,-7 2 0 16,7-2 23-16,-4 3-3 0,4-3 0 0,-7 9 0 16,4-3 12-16,-4 0 3 0,7-6 0 0,-4 6 0 15,4-6-17-15,0 0-3 0,0 0-1 0,0 0 0 16,-3 0-14-16,3 0 0 0,-4 6 0 0,4-6 0 16,0 0 54-16,0 0 8 0,0 0 2 0,-7-6 0 15,4 0-56-15,-4-6-8 0,3-2 0 0,-3 5-10 16,-4 0-4-16,4-3-1 0,4 0 0 0,-8 4 0 15,4-1 15-15,-3 0 0 0,-1-3 0 0,0 6-9 16,1 0 9-16,-1 1 0 0,1 5-9 0,-1 5 9 16,-3 1 0-16,3 6-11 0,1 0 11 0,-1 8-8 15,1-2 8-15,-1 0 0 0,4 2 0 0,0 4-8 16,3-4 8-16,1 4 0 0,3-1 0 0,0 1-8 16,3 2 8-16,-3-5 11 0,7 2-3 0,-3 1 0 0,3-9 14 15,0 2 2-15,0-5 1 0,0 0 0 0,4 5-14 0,-4-5-3 16,3 3-8-16,1-3 12 0,0 5-3 15,-1-11-1-15,1 6 0 0,-1-6 0 0,1 0-8 0,3 3 0 16,-3-4 0-16,3-5 0 0,0 0 0 0,0-8-20 16,0-4 3-16</inkml:trace>
  <inkml:trace contextRef="#ctx0" brushRef="#br0" timeOffset="60202.576">11112 9548 1314 0,'-3'6'37'0,"-1"3"8"15,1-1-36-15,3-8-9 0,0 9 0 0,-4 3 0 16,1 0 53-16,-1-1 9 0,1 4 2 0,-1 9 0 15,1-7 0-15,3 7 0 0,-4 2 0 0,4 1 0 16,0 2 0-16,4 3 0 0,-4 4 0 0,3-1 0 16,1 3-30-16,-1-2-6 0,8 5 0 0,-8 0-1 15,4-3-15-15,-3 3-4 0,0-8 0 0,3 2 0 0,-4-3-8 16,4-8 0-16,0-1 9 0,-3-2-9 16,3-4 0-16,-4-8 0 0,1-3 0 0,-1 0 8 15,-3-6 1-15,0 0 1 0,0 0 0 0,0 0 0 16,0-3-10-16,4-3 12 0,-4-3-12 0,0-5 12 15,3 2-21-15,-3-6-4 0,0 1-1 0,0 2 0 16,4-3 1-16,-4-2 0 0,4 8 0 0,-1-6 0 0,1 1 3 0,-1 5 1 0,1 0 0 16,3 3 0-16,-4 3 1 0,4 1 0 0,0 5 0 15,0-6 0-15,4 6 8 0,-4 0-13 0,0 0 5 0,0 6 8 16,4-6-8-16,-4 11 8 0,3 1 0 0,-3 0 0 16,4 3 0-16,-4 2 0 0,0-5 0 0,0 3 0 15,-3 2 0-15,3-5 0 0,0 6 0 0,-4-7 0 16,4 4 0-16,-3 3 0 0,-1-1 8 0,1-5-8 15,-4 0 0-15,3-3 0 0,-3 3 8 0,4-7-8 16,-4-5-8-16,0 0-4 0,0 0-1 0,0 12 0 16,0-12-89-16,4 0-18 0,-1 6-3 0</inkml:trace>
  <inkml:trace contextRef="#ctx0" brushRef="#br0" timeOffset="60433.034">11501 10177 1552 0,'0'18'44'0,"-4"8"10"0,4-8-43 15,0-1-11-15,0 4 0 0,0-9 0 0,0 8 27 0,0-5 3 0,0 0 1 0,0 2 0 16,4-11 1-16,-4 0 1 0,0-6 0 0,0 0 0 15,0 0-33-15,0 0-19 0,0 0 3 0</inkml:trace>
  <inkml:trace contextRef="#ctx0" brushRef="#br0" timeOffset="60615.031">11561 9812 1497 0,'0'0'32'0,"-4"9"8"0,-3 3 0 0,0 0 4 0,3-6-36 0,-3 0-8 0,4-1 0 0,-1 1 0 15,4-6 33-15,0 0 5 0,0 0 1 0,0 0 0 16,0 0-63-16,0 0-12 0,0 0-2 0,4-6-424 16,3-5-85-16</inkml:trace>
  <inkml:trace contextRef="#ctx0" brushRef="#br0" timeOffset="61150.392">11751 10130 1497 0,'0'0'32'0,"0"0"8"0,0 0 0 0,0 0 4 0,0 0-36 0,0 0-8 0,0 0 0 0,0 0 0 15,0 0 53-15,0 0 9 0,0 0 2 0,0 0 0 16,0 0 26-16,0 0 6 0,0 0 0 0,0 0 1 16,0 0-53-16,7-3-10 0,4 3-2 0,-4-3-1 15,3 3-31-15,1 0 0 0,-1-3 0 0,1 0 0 16,0 0 0-16,-1 3 0 0,-3 0 0 0,4-6 0 15,-1 0 0-15,-6 1-15 0,3-1 2 0,-3 6 0 16,-4 0-31-16,0 0-5 0,3-6-2 0,1-3 0 16,-4 3 41-16,0-3 10 0,0 1 0 0,-4 2 0 15,-3 0-9-15,3 0 0 0,-3 0 0 0,0 0 0 16,-3 6-6-16,-1-6-1 0,4-3 0 0,-3 6 0 16,-1 1 33-16,0 2 7 0,-3 0 0 0,4 0 1 15,-1 2-25-15,1-2 0 0,3 3 0 0,-1 3 0 16,5-6 56-16,-4 3 7 0,3 9 1 0,4 0 0 15,-3-6-52-15,3 2-12 0,-4 7 0 0,4-6 0 0,4 3-14 0,-4-6-6 16,3 5 0-16,-3 1-1 0,0-3 33 0,4 3 8 16,-1-1 0-16,1 1 1 0,3 0-21 0,-3-3 0 15,-1-3 0-15,1 5 0 0,3 1 0 0,0-6 0 16,0 6 0-16,0-3 0 0,0 5 0 0,0-8 0 16,0 0 0-16,0 3 0 15,-7-9 0-15,7 0-10 0,4 6 1 0,3-6 0 16,-4 0-37-16,4-6-7 0,-3 0-2 0</inkml:trace>
  <inkml:trace contextRef="#ctx0" brushRef="#br0" timeOffset="61628.583">12061 9992 1497 0,'0'0'32'0,"0"0"8"0,0 0 0 0,4 6 4 0,0 0-36 0,-1-1-8 0,1 4 0 15,-1 3 0-15,1 0 81 0,-1 0 15 0,1 2 2 0,3-2 1 16,-4 0-56-16,1 5-11 0,-1 4-3 0,1-3 0 16,-1-1 15-16,1-5 2 0,-4 3 1 0,0 2 0 15,0-5-28-15,0-6-6 0,0 0-1 0,0-6 0 16,0 0-12-16,0 0 11 0,0 0-11 0,0 0 10 16,0 0-10-16,0 0 0 0,0 0 0 0,-7 0 0 15,3-6 37-15,4 0 6 0,-3 0 1 0,-1-6 0 16,4-2-36-16,0 2-8 0,4 0 0 0,-4-5 0 15,3 2 0-15,-3 3 0 0,0-6 9 0,0 13-9 16,0-1 8-16,4-6-8 0,-1 6 10 0,-3-3-10 0,4-2 0 0,-1 5 0 16,-3 6 0-16,0 0 0 15,0 0 0-15,0 0 0 0,0 0 0 0,4-6 0 0,-1 0 16 0,1 0-4 16,-4 0 0-16,0 6 0 0,0 0-12 16,0 0 0-16,0 0 0 0,11-6 0 0,-1 3 0 0,1-3 0 15,-1 3 0-15,1 1 0 16,0-1-30-16,-1 6-9 0,4-1-1 0,-3 1-1 0,-1 3 14 0,1 3 3 15,0-3 1-15,-4 6 0 16,3-3-33-16,-3 5-6 0,0 1-2 0,0 3 0 0,0-1 52 0,-3 1 12 16,-1 2 0-16,1-2 0 0,0 0 0 0,-4 2 0 0,0-2 0 0,0-3 0 15,0-1 48-15,0 1 13 0,0-3 3 0,0 5 0 16,0-14-52-16,0 3-12 0,3 0 0 0,-3-3 0 31,0-3-59-31,0 0-14 0,0 0-3 0</inkml:trace>
  <inkml:trace contextRef="#ctx0" brushRef="#br0" timeOffset="62680.788">13363 10177 1299 0,'0'0'28'0,"0"0"7"0,0 0 1 0,0 0 0 0,0 0-28 15,0 0-8-15,0 0 0 0,0 0 0 0,0 0 29 0,-7 0 5 0,0 0 1 0,0-6 0 16,0 6-20-16,0 0-4 15,0 0-1-15,-4-6 0 0,4 6 11 0,-3 0 3 16,-4-6 0-16,3 6 0 0,-3-6 10 0,3 1 2 0,1 5 1 0,-4 0 0 16,-1 0-14-16,5 5-3 0,-1 1-1 0,1-6 0 15,3 6-19-15,-4 0 0 0,4 0-11 0,-4 0 11 16,8 3 0-16,-4 2 0 0,0 1 0 0,0 0 0 16,-4 0 0-16,4-1 0 0,0 1 0 0,0 3 0 15,0-3 0-15,0-1 0 0,3 1 0 16,1-3 0-16,-1 0 0 0,1 0 0 15,3 2 0-15,0 1 0 0,0-6 11 0,0 0 9 0,0-6 1 0,0 0 1 16,3 6-4-16,1 0-1 0,-1 0 0 16,4-3 0-16,0 2 6 0,-7-5 1 0,8 0 0 0,-1 0 0 15,3 0-7-15,1 0-1 0,-4 0 0 0,3 0 0 16,1 0-16-16,0 0 0 0,-1 0 0 0,1-8-9 16,-1-4 9-16,4 3 0 0,-3 0 0 0,3-3 0 15,-3 1 0-15,3-4 0 0,-4 0-12 0,1 6 4 16,-4-8 8-16,4 2 0 0,-4 0-9 0,0 1 9 15,0 2 0-15,-4 0 0 0,4 6 0 0,-3-5 0 16,-4 11 0-16,0 0 0 0,0 0 0 0,0 0 0 0,0 0-8 0,0 0 8 16,0 0-10-16,0 11 10 0,0-5-23 0,0 12 2 15,-4-6 0-15,1 8 0 0,-1 4 21 0,-3-4-11 16,4 4 11-16,-4 5-8 0,0-11 8 0,3 8 0 16,1-8 0-16,-1-3 0 0,1-12 0 0,3 8 0 15,-4 10 0-15,4-3 0 16,4-1 0-16,-1-8 0 0,1 3 0 0,-4-12 0 15,10 6 0-15,4-6 0 0,0 0 0 0,0 0 0 16,1 0-89-16,6 0-16 0,-4 0-3 0</inkml:trace>
  <inkml:trace contextRef="#ctx0" brushRef="#br0" timeOffset="63524.852">13628 10130 1060 0,'0'0'22'0,"0"0"5"15,0 0-27-15,0 0 0 0,0 0 0 0,0 0 0 16,-7 6 60-16,3 0 6 0,1 5 2 0,-4-5 0 15,3 0-22-15,4-6-4 0,-3 6-1 0,-4 0 0 0,3 3-5 0,0-3 0 16,4 5-1-16,-3-5 0 0,3 6-1 16,-4-6 0-16,1 0 0 0,3 3 0 0,0 2-9 0,0-2-1 15,0 0-1-15,0 3 0 0,0 0-13 0,0-4-2 0,3 4-8 16,-3 0 12-16,4 0-12 16,-4-1 0-16,0 1 8 0,3-6-8 0,-3 0 0 15,0-6-12-15,0 0 3 0,0 0 0 16,0 0-69-16,0 0-14 0,8 0-2 0</inkml:trace>
  <inkml:trace contextRef="#ctx0" brushRef="#br0" timeOffset="63793.249">13434 10018 1181 0,'0'0'24'0,"0"0"7"16,0 0-31-16,0 0 0 0,0 0 0 0,0 0 0 15,0 0 0-15,0 0 0 0,0 0 0 0</inkml:trace>
  <inkml:trace contextRef="#ctx0" brushRef="#br0" timeOffset="64479.729">13815 9771 440 0,'0'0'19'0,"0"-6"-19"15,0 6 28-15,3-8 3 0,-3 8 0 0,0-3 0 16,0 3 35-16,0-9 7 0,0 9 2 0,0-6 0 16,0 6 1-16,0-6 1 0,0 6 0 0,0 0 0 15,0 0 4-15,-3-6 1 0,3 6 0 16,0 0 0-1,0 0-15-15,0 0-3 0,0 0-1 0,0 0 0 16,0 0-32-16,0 0-7 0,0 0 0 0,0 0-1 0,0 0-15 0,0 0-8 0,0 0 8 0,0 0-8 16,0 12 9-16,0-6-9 0,0 0 12 0,0 5-12 15,0 4 23-15,3 3-3 0,-3-6 0 0,4 14 0 16,-1-2 2-16,1 5 0 0,3 9 0 0,-4-6 0 16,1 7 2-16,0 2 0 0,-1 3 0 0,1 0 0 15,-1 3-24-15,1-3 0 0,-1 3 0 0,1 0 8 16,-4 0-8-16,3-3 0 0,-3-5 0 0,0-4 0 0,-3 0 0 15,3-2 0-15,-4-4 0 0,1 3 0 0,-1-8 0 0,1-4 0 16,-1-2 0-16,1 0 0 16,3-4 0-16,-4-2 0 0,8-6 0 0,-4-6 0 0,0 0-15 0,0 0-4 15,0 0-1-15,0 0 0 16,0 0-116-16,0 0-23 0,-4-6-5 0,4-6 0 0</inkml:trace>
  <inkml:trace contextRef="#ctx0" brushRef="#br0" timeOffset="64798.074">13730 10098 1178 0,'0'0'49'0,"0"0"-39"16,0 0 58-16,4 5 11 0,-1 7 2 0,1-9 1 15,-1 6-1-15,4-3 0 0,-3 3 0 0,3-3 0 16,0 5-21-16,-4-5-5 0,5 6-1 16,-1-12 0-16,0 6-25 0,0-3-5 0,0 3 0 0,3-3-1 15,1 0-23-15,-1-3 0 0,1 5-10 0,3 1 10 16,4-6 0-16,-4 0 0 0,4 0 0 0,3 0 0 15,-4 0-35-15,5-6 0 0,2 6 0 0,-3 0-801 16</inkml:trace>
  <inkml:trace contextRef="#ctx0" brushRef="#br0" timeOffset="67789.432">16267 10333 782 0,'-7'-3'33'16,"-1"-3"-33"-16,1 0 45 0,0 3 3 0,0-3 0 0,0 3 0 16,0-3-34-16,4 6-6 0,-4-11-8 0,3 11 11 15,1-6-11-15,3 6 0 0,-4-6 0 0,4 6 0 16,0 0 0-16,-4-6-17 16,4 6 4-16,0 0 1 0,-3-6 12 15,3 0 10-15,-4 0-2 0,4-2 0 16,0 5 11-16,0 3 1 0,0 0 1 0,0 0 0 0,0 0-6 0,0 0-2 0,0 0 0 0,0 0 0 15,0 0 4-15,0 0 1 0,0 0 0 0,0 0 0 16,4-3 42-16,3 3 9 0,0-6 2 0,-3 6 0 16,3 0-15-16,0 0-4 0,0 0 0 0,-4 0 0 15,4 6-31-15,0-6-6 0,0 0-2 0,-7 0 0 16,4 0-3-16,3 3-1 0,-7-3 0 0,4 8 0 16,-1-5 29-16,1 3 6 0,-1 0 0 0,1 6 1 15,-4-6-26-15,0 0-6 0,3 5-1 0,-3-2 0 16,0 3 15-16,4 0 2 0,-4 5 1 0,0-5 0 15,-4 0-7-15,4 0-2 0,0 8 0 0,-3-8 0 16,3-3-21-16,0 3 8 0,3-4-8 0,-3 7 0 16,4-3-11-16,-1 0-6 0,4 2-2 0,-3 1 0 15,3 0 29-15,0 2 6 0,0-11 0 0,0 6 1 16,4 3-17-16,-1-4 0 0,1-5 8 0,-1 6-8 16,1-9 10-16,0 3-2 0,-1-3 0 0,1 6 0 15,-1-9-8-15,4 0 0 0,-3-3 0 0,3-3 0 16,0 0 0-16,0 0-11 0,4-6 3 0,-4 1 0 15,0-4 8-15,-3-3 0 0,3 1 0 0,-3-4 0 16,-1-2 0-16,-3-1-18 0,0-11 3 0,-3 8 1 0,-1-5-3 16,-3 8-1-16,0-11 0 0,-3 9 0 0,-1-1 7 0,-3 4 2 15,0-1 0-15,0-2 0 0,-4 8 9 0,-3 0 0 0,4 1 0 16,-1 5 0 0,1 3-17-16,-1 3-8 0,0 6-2 0,1 0 0 15,3 0-13-15,0 6-4 0,0-3 0 0,3 3 0 0,1 3 20 0,-1 0 3 0,4 2 1 0,4 1 0 16,-1 0-16-1,4-3-4-15,0 3 0 0</inkml:trace>
  <inkml:trace contextRef="#ctx0" brushRef="#br0" timeOffset="68324.185">16736 10309 1079 0,'0'0'45'15,"0"0"-36"1,0 0 58-16,0 0 11 0,0 6 2 0,0 3 1 16,0-3-1-16,0 3 0 0,0 2 0 0,0 1 0 15,0 0-15-15,0 6-3 0,-4 2-1 0,4-8 0 16,-3 6-41-16,-1-4-8 0,4-2-1 0,-3 6-1 15,3-7 0-15,-4 1 0 0,1 3 0 0,3-3 0 0,-4-1-10 16,4-11 10-16,0 0-10 0,0 0 10 16,0 0 22-16,0 0 4 0,0 0 0 0,0 0 1 0,4-5-24 15,-1-7-5-15,1 0 0 0,-1 6-8 16,1-3 13-16,3 3-4 0,0 1-1 0,0-7 0 0,-4 6-8 0,4-6 0 16,1-3 0-16,-5-2 0 0,4 5 0 15,-3 6 8-15,-1-6-8 0,4-5 8 16,-3 11-8-16,-1-3 0 0,1 3 0 0,-1 0 0 0,-3 0 0 0,4 6 0 0,-1-5 0 15,-3 5-11-15,4-6 11 0,-4 6 0 0,0 0 0 0,0 0 0 16,3 0 0-16,-3 0-8 0,8 0 8 0,-1 0-8 16,-4 0 8-16,4-6 0 0,0 6 0 0,-3 0 0 15,3-3 0-15,-4 3 0 0,4 0 0 0,0 0 0 16,0 3 0-16,1 3 0 0,-1-6 0 0,3 11 0 16,-3-5 0-16,0 3 0 0,0 0 0 0,0 3 0 15,-3 8 0-15,-1-8 0 0,4 9 0 0,-7-7 0 16,4 7 0-16,-8-9 9 0,4 2-9 15,-3 1 10-15,3 6-10 0,-4-10 0 0,4 4 9 0,-3-3-9 16,3 5 0-16,-4-11 0 0,4 0 0 0,0-6 0 16,0 0-52-16,0 0-6 0,4 0-1 0</inkml:trace>
  <inkml:trace contextRef="#ctx0" brushRef="#br0" timeOffset="68916.827">17152 10268 1241 0,'0'0'25'0,"0"0"8"0,0 0-33 0,0 0 0 0,0 0 0 0,-3 9 0 15,3-9 92-15,0 6 12 0,0-6 3 0,0 0 0 16,-4 6-31-16,4-6-7 0,0 6-1 0,0-6 0 16,0 0-7-16,-4 5-1 0,4-5-1 0,0 0 0 15,0 0-19-15,0 6-4 0,0-6-1 0,0 0 0 16,4 6-7-16,-4-6 0 0,0 6-1 0,4 0 0 16,-4-6-14-16,0 0-2 0,3 6-1 0,1-3 0 15,3-3-10-15,-4 0 0 0,4 0 0 0,0-3 0 16,0 0 0-16,0-3 0 0,0 0 0 0,0 0-11 15,4-3 11-15,-4 9-12 0,0-11 12 0,4 5-12 16,-4 0 12-16,0-3 0 0,0 3 8 0,-4 0-8 16,5 0 0-16,-5-2 0 0,1 5 0 0,-1-3 0 15,-3 6 0-15,0 0 0 0,0 0 0 0,0-6 0 16,0 6-14-16,-3-6-4 0,3 6-1 0,0 0 0 16,-4-12-14-16,1 6-3 0,-1-2-1 0,0 2 0 15,4 6 8-15,-3-3 1 0,-4 0 1 0,0 0 0 16,0 0 18-16,0 3 9 0,-4 0-10 0,4 0 10 15,-4 0 0-15,1 0 13 0,3 3-1 0,-4 3 0 16,1 0 0-16,-1 5 0 0,1 1 0 0,2 0 0 16,-2 3-12-16,3 2 0 0,0 1 0 0,0 5 0 15,3-8 9-15,1 9-9 0,-1-1 8 0,4-8-8 16,0 8 17-16,0-5-1 0,4 3-1 0,-4-7 0 16,3 1-5-16,1-3-1 0,-1 0 0 0,4-4 0 15,-3 1-9-15,3 0 8 0,0 3-8 0,4 0 8 0,-4-7-8 0,3 1-14 16,1 3 3-16,3-3 1 15,-4-6-137-15,5 0-27 0</inkml:trace>
  <inkml:trace contextRef="#ctx0" brushRef="#br0" timeOffset="69773.718">17928 10030 702 0,'0'12'14'0,"0"-6"5"0,0 2-19 0,4 1 0 0,-4 0 0 0,0-3 0 15,3 6 108-15,-3-6 17 0,0 5 4 0,4 1 1 16,-4 0-34-16,0 3-6 0,3 2-2 0,-3-5 0 16,0 6-19-16,0 2-4 0,4-2-1 0,-4 2 0 15,3 4 4-15,-3 2 0 16,4 1 0-16,3 5 0 0,-4 1-32 0,4-1-7 0,1 3-1 0,-1 3 0 16,-4 4-16-16,4-10-3 0,0 3-1 0,-3 3 0 15,-1-8 4-15,1-4 0 0,-4 4 0 0,3-13 0 16,-3 4 3-16,4-4 1 0,-4-11 0 0,0 3 0 15,0 3 9-15,0-12 3 0,0 0 0 0,0 0 0 16,0 0-13-16,0 0-3 0,-4-12 0 0,-3-3 0 16,7-2-12-16,-7-4 0 0,4-2 0 0,-1-4-10 15,-3 1-23-15,4-7-5 0,3 4-1 0,-4 3 0 16,1-7 27-16,-1 4 12 0,0 5-12 0,1-2 12 16,-4 2 0-16,3-2 0 0,1 2 0 0,-4-2 0 15,3 8 0-15,1 1 0 0,-1-1 9 0,1 3-1 16,-1 4-8-16,4-1 0 0,-3-3 0 0,3 3 0 15,0-2 0-15,0 5 0 0,3-9-9 0,1 6 9 16,-1-5 0-16,4 8-9 0,0-9 9 0,4 1 0 0,-1 5-10 16,1 0 10-16,3-3-8 0,0 10 8 0,0-1 0 0,1 6-10 15,2 0 10-15,-3 6 0 0,0-1 0 0,1 1-8 16,-1 3 8-16,0 0 0 0,-7 3 0 0,3 8 0 16,-6-8 0-16,3 3 0 0,-7 8 0 0,3-5-12 0,-6 0 12 0,-1 2-10 15,1 4 18-15,-4-4 4 16,0 1 1-16,-4 5 0 15,1-8-1-15,-1 3-1 0,-3-4 0 0,0-5 0 0,3 3 1 0,-3-7 1 0,4 1 0 16,-1 3 0-16,0-6 0 0,1-6 0 0,-1 6 0 16,1-6 0-16,-1 0-13 0,4-6 0 0,0 6 0 0,0-6 0 15,0 0-13-15,0-3-6 0,0 3-1 0,0-2 0 16,0-4 6-16,0 9 1 0,3-9 0 16,-3 6 0-16,0 0-15 0,0-8-2 15,3 2-1-15,-3 3 0 0,4 0-106 0,-1 3-22 0,1 1-4 16</inkml:trace>
  <inkml:trace contextRef="#ctx0" brushRef="#br0" timeOffset="70337.493">18341 10289 1414 0,'-4'-12'40'0,"1"6"9"0,3 6-39 15,0 0-10-15,0 0 0 0,0 0 0 0,0 0 47 0,0 0 7 0,0 0 2 0,0 0 0 16,0 0-16-16,0 0-4 0,0 0 0 0,0 0 0 15,-7 6-20-15,3 6-4 0,-3-1 0 0,-3-5-1 16,3 6-2-16,0 3 0 0,-1 2 0 0,1 1 0 16,0-3 3-16,-3 8 0 0,-1-5 0 0,4 2 0 15,0-2-1-15,4 0 0 0,-1-6 0 0,0 2 0 16,4-5 0-16,-3 0 0 0,6 3 0 0,-3-1 0 16,4-8 14-16,3 0 3 0,-7-3 1 0,7 3 0 15,4 0-9-15,-1-3-3 0,4-3 0 0,-7 0 0 16,8-3-7-16,-5 1-2 0,1-1 0 0,-1-6 0 15,1-3 0-15,0 6 0 0,3-2 0 0,-4-4 0 16,1 3-8-16,-4-3 0 0,0-2 0 0,0 5 0 16,-4-6 0-16,1 4-9 0,-4-1 9 0,0 6-13 15,-4-8 13-15,1 5 0 0,-1 0-10 0,-3 3 10 16,0 3 0-16,0 0 0 0,0 1 0 0,-3-1 0 16,-1 6 0-16,0 0 0 0,1 0 10 0,-1 6-10 15,-3-6 13-15,4 0-4 0,-1-6-1 0,-3 6 0 16,0 0-8-16,0 0 0 0,0 0 0 0,-1 6 0 15,1-1 0-15,7 1 0 0,-3 0 0 0,3 0 0 16,0 3 0-16,3 3 0 0,-3-1-10 0,3 1 10 16,4-9-19-16,0 6 3 0,0-9 0 0,4 6 0 15,0 0-62-15,6 3-12 0,1-4-2 0</inkml:trace>
  <inkml:trace contextRef="#ctx0" brushRef="#br0" timeOffset="71106.266">18613 10333 1552 0,'-7'12'44'0,"-1"-7"10"15,1 7-43-15,4-9-11 0,3-3 0 0,-4 6 0 16,4-6 75-16,0 0 13 0,0 0 2 0,-3 6 1 16,3-6-19-16,-7 9-3 0,3 0-1 0,4-4 0 15,0-5-24-15,0 12-6 0,-3-12-1 0,3 0 0 16,0 0-16-16,0 6-3 0,0-6-1 0,0 0 0 16,0 0-17-16,0 0 0 0,0 0 0 0,0 0 0 15,0 0-13-15,0 0-7 0,0 0 0 0,3 0-1 16,1-6 42-16,-1-6 9 0,4-2 2 0,-3 5 0 15,-1 0-52-15,1 3-9 0,-1-6-3 0,1 7 0 16,0-1 56-16,-1-3 12 0,1 6 1 0,-4 3 1 16,3-3-30-16,-3 3-8 0,0 0 0 0,0 0 0 15,0 0 0-15,0 0 0 0,0 0-12 0,0 0 4 0,4-3 8 0,-4 3-10 0,7 0 10 0,-7 0-10 16,0 0 10 0,7 3-8-16,-4 3 8 0,1-3-8 0,-1 9 8 15,-3-7 0-15,4 1 0 0,-1 3 0 0,-3-3 0 0,0 0 0 0,0 3 0 0,0 0-8 16,0-9 8-16,0 5 0 15,0 7 0-15,0-12 0 0,0 6 0 0,0-6 0 0,0 0 0 16,0 6 8-16,0-6-8 0,0 0 0 0,0 0 0 0,4 3 8 16,-4-3-28-1,0 0-4-15,0 0-2 0,0 0 0 0,0 0 39 0,0 0 8 16,0 0 2-16,0 0 0 0,0 0-23 0,0 0 0 0,0 0 0 0,0 0 0 16,0 0 0-16,7 0 0 0,-7 0 0 0,0 0 0 15,0 0 0-15,0 0-8 0,3 3 8 0,-3-3 0 16,0 0 0-16,0 0 0 0,0 0 0 0,0 0 0 15,0 0-12-15,0 0-8 0,0 0 0 0,0 0-1 16,0 0 21-16,4 0 0 0,3-3 0 0,-7 3 0 16,4 0 0-16,-4 0 0 0,7-3 0 0,-4 3 0 15,-3 0 26-15,7 0 10 0,0 0 1 0,0 0 1 16,-3 0-38-16,3 0 0 0,0 0 0 0,-7 0 0 16,3 0 0-16,-3 0 0 0,0 0 0 0,8 3 0 15,-5 0 0-15,1 6 0 0,3-1 8 0,-4-2-8 16,4-3-27-16,-3 3-9 0,-1 0-3 0,-3-6 0 15,7 0 83-15,-7 0 16 0,4 6 3 0,-1 0 1 16,4-6-64-16,1-6-15 0,-1 6-1 0,0-6-1 16,0 6 27-16,0-6 6 0,3-3 0 0,-3 3 1 15,4 1-65-15,-4-4-12 0,4 3-4 0,-1-3 0 16,1 3-68-16,-4-6-15 0,3-2-2 0</inkml:trace>
  <inkml:trace contextRef="#ctx0" brushRef="#br0" timeOffset="71871.561">19110 10198 1392 0,'-4'11'40'0,"1"1"8"0,-1-6-39 0,1 6-9 0,-1 2 0 0,1-2 0 16,-1 0 86-16,1 0 15 0,-1-1 3 0,1 1 1 15,3 0-26-15,-4 3-6 0,4-4-1 0,-3 1 0 16,-1-6-12-16,4 0-2 0,0-6-1 0,0 6 0 16,-3 0-21-16,3 8-4 0,0-8 0 0,0 0-1 15,0-6-10-15,0 0-1 0,0 0-1 0,0 0 0 16,0 0-4-16,0 0-1 0,3 0 0 0,1-6 0 16,-1 0-14-16,1 1 0 0,-1-4 0 0,1 3 0 15,-1 0 0-15,-3 3 0 0,4-3 0 0,-4 6 0 16,0-3 0-16,3-3 0 0,-3 0 0 0,0 6 0 15,0 0 0-15,0 0 0 0,0 0 0 0,0 0 0 16,0 0 10-16,0 0-10 0,0 0 10 0,0 0-10 16,0 0 0-16,0 0 0 0,0 0 0 0,0 0-10 15,0 0 10-15,0 0 0 0,0 0 0 0,0 0 0 16,4 6 0-16,-4 0 0 0,3 0 0 0,1 3 0 0,-4-3 0 16,3 3-8-16,1-6 8 0,-4-3-8 0,4 5 8 0,-4 1 0 15,0-6 0-15,0 0 0 0,0 0 0 0,7 6 0 0,-7-6 8 0,0 0-8 16,3 6 0-16,-3-6 0 0,4 6 0 15,-4-6 0-15,0 0 0 0,0 0 0 0,0 0-9 0,0 0 9 16,3 0-20-16,-3 0 1 0,7 0 0 0,0 0 0 31,-3-6-17-31,-1 6-3 0,4-6-1 0,-7 6 0 0,4 0 49 16,-4 0 10-16,0 0 1 0,0 0 1 0,3-6-33 0,-3 6-8 0,0 0 0 0,0 0-1 16,0 0 21-16,0 0 0 0,0 0 0 15,0 0 0-15,0 0 15 0,4 6 7 0,-4 0 2 0,3 0 0 16,-3 0-11-16,0 6-1 0,0-7-1 0,0 1 0 15,0 3 1-15,0-3 0 0,0 0 0 0,0 0 0 16,0-6-3-16,0 0 0 0,0 0 0 0,0 0 0 16,0 0 0-16,0 0 0 0,8 0 0 0,-1 0 0 15,-4 0-9-15,4 0 0 0,0 0 0 0,0-6 0 16,-3 6 0-16,-4 0 0 0,7 0 0 0,-7 0 0 16,3 0 0-16,-3 0 0 0,0 0 0 0,0 0 0 15,4 0 0-15,3-6 0 0,-4 0 0 0,-3 6 0 16,0 0 0-16,0 0 0 0,4 12 0 0,-4-6 0 15,4 3 0-15,-4-1 0 0,3 1 0 0,1-3 0 16,-4 0 0-16,0-6-9 0,0 0 9 0,0 0-10 16,7 6 10-16,-4 0 0 0,-3-6 10 0,7 6-10 15,-3-6 0-15,-4 0 0 0,7 0 0 0,0 0 0 16,0 0-45-16,0 0-15 0,4 0-4 0,-4-6 0 16,0 0-102-16,3 6-21 0,-3-9-4 0</inkml:trace>
  <inkml:trace contextRef="#ctx0" brushRef="#br0" timeOffset="72301.019">19484 10324 1337 0,'0'0'28'0,"0"0"6"0,0 0-34 0,0 6 0 0,0 3 0 0,0-3 0 16,0-1 111-16,3 1 15 0,1 0 3 0,-1 0 1 15,1 0-56-15,0 3-11 0,3 0-3 0,-4-1 0 16,4-2-21-16,0 0-5 0,0 0-1 0,0 0 0 16,4-6-7-16,0 0-2 0,-1-6 0 0,1 0 0 15,3 0-12-15,0 0-2 0,-3-11-1 0,3 8 0 16,-4-3-9-16,1 0 0 0,-1 1 0 0,-3 2 0 16,4-3 0-16,-4 3 0 0,-3 0 0 0,3-2 0 15,-7-1 0-15,3 0 0 0,1 3 0 0,-4-2 0 16,-4 5 0-16,4 0 0 0,-7 0 0 0,4 0 0 15,-1 0 0-15,-3 0 0 0,0 0 0 0,-4 1 0 16,4 2 0-16,0 3 0 0,-3 3 0 0,-1 2 0 16,1 7 0-16,-1-6-9 0,4 6 9 0,-4 0-13 15,1 5 13-15,3 4 0 0,0-4 0 0,-4 1-9 16,4 3 9-16,0 2 11 0,3-8-3 0,-3 8 0 16,4 1 4-16,-1-6 1 0,1 2 0 0,3-2 0 15,0-1-13-15,0-5-16 0,3 3 3 0,1-3 1 0,-1-1 12 0,4-5 0 16,0 3 0-16,0-3 0 0,1 6 0 0,2-6 0 0,4-1 0 0,-3 1 0 31,-1 0-105-31,5 0-19 0,-1-6-3 0</inkml:trace>
  <inkml:trace contextRef="#ctx0" brushRef="#br0" timeOffset="72532.929">19939 10509 1337 0,'-4'9'28'0,"1"3"6"15,3 0-34-15,0-1 0 0,-4 1 0 0,4 3 0 16,-3 2 109-16,-1-5 15 0,4-3 4 0,-3 6 0 16,-1-1-103-16,1-2-25 0,-1 6 0 0,1-6 0 15,-1-1 0-15,1 4 0 0,-1-3 0 0,1-3 0 16,3-4 0-16,0-5 0 0,-4 9 0 0</inkml:trace>
  <inkml:trace contextRef="#ctx0" brushRef="#br0" timeOffset="73162.56">20606 10183 1512 0,'0'0'32'0,"0"0"6"0,0 0-30 16,0 0-8-16,0 0 0 0,0 0 0 15,0 0 60-15,0 0 10 0,0 6 2 0,0 3 1 0,-4 2-29 0,4-5-7 16,0 6-1-16,-3 0 0 16,3-6-21-16,0 11-5 0,0-2-1 0,0-3 0 0,0 2-9 0,0 1-9 0,0 0 9 0,0 2-13 31,0-5-17-31,0 0-3 0,0 0-1 0,0 2 0 15,0-8-28-15,0 0-6 0,3 0 0 0</inkml:trace>
  <inkml:trace contextRef="#ctx0" brushRef="#br0" timeOffset="73421.091">20592 9665 1007 0,'0'0'42'15,"-7"6"-34"1,0 0-18-16,-1 3-4 0,5-3-1 0,-4 3 0 16,3-3 2-16,-3 2 0 0,4-2 0 0,-1 6 0 15,4-12 13-15,0 0-11 0,0 0 11 0,0 0-10 16,0 0 10-16,0 0 0 0,0 0 0 0,7 6-8 15,-7-6-15-15,7 0-2 0</inkml:trace>
  <inkml:trace contextRef="#ctx0" brushRef="#br0" timeOffset="73716.775">20849 9727 1314 0,'0'0'37'0,"0"0"8"0,0 0-36 0,0 12-9 0,0 0 0 0,0-1 0 16,4 4 96-16,-4 3 16 0,0-9 4 0,3 8 1 15,-3 7-41-15,-3-7-8 0,3 4-1 0,-4 3-1 16,1-1-19-16,3-5-4 0,-4 8-1 0,1-5 0 16,3 8-14-16,-4-5-4 0,1 8 0 0,3-3 0 15,-4 1 2-15,0 2 0 0,4-8 0 0,-3 8 0 16,-1-6-26-16,1-2 0 0,3 5 0 0,-4-5 0 15,4 2 0-15,0-5 0 0,-3 2 0 0,3-5 0 16,3-3 0-16,1-4 0 0,-1-2 0 0,1 0 0 16,-1-3-26-16,5-6-10 0,-5 6-3 0,4-6 0 15,0 0-30-15,0 0-7 0,0 0 0 0</inkml:trace>
  <inkml:trace contextRef="#ctx0" brushRef="#br0" timeOffset="74510.413">21922 10198 1605 0,'0'0'45'0,"0"0"11"0,0 0-45 16,0 0-11-16,0 0 0 0,-4 11 0 16,4-11 45-16,0 6 7 0,4 0 2 0,-1 0 0 0,1-6-4 0,3 6-1 15,0 0 0-15,0-6 0 0,0 3-9 0,3 0-3 0,-2 5 0 0,-1-8 0 16,3 3-37-16,1-3 0 0,-1 0 0 0,-3 0-8 16,4 0 8-16,-4 0 0 0,0 0 0 0,-7 0 0 15,7 0 0-15,-7 0 0 0,0 0 0 0,7-3 0 16,-3-5 0-16,-1 5 0 0,1-6 0 0,-1 3-12 15,1 0-6-15,-1-6-2 0,1 1 0 0,-1-1 0 16,1 3 20-16,-1 3-10 0,-3-6 10 0,0 1-8 16,0 2 8-16,-3 3-13 0,-1 3 5 15,-3-3 8-15,0 3-44 16,-3-3 0-16,-1 0-1 0,-3 0 0 0,0 6 29 0,-4 0 7 0,4 0 1 0,-3 0 0 16,-1 12 8-16,0-6 0 0,-3 6 8 0,3-3-8 15,1 8 0-15,-1 1 8 0,1-6-8 0,2 8 0 16,1-2 16-16,0 0-2 0,4 2 0 0,3 4 0 15,-1-4-14-15,5-2 0 0,3 5 0 0,0-8 0 16,0 3 16-16,3 5-4 0,5-5 0 0,-1-3 0 16,0-4-3-16,3 1-1 0,1-6 0 0,3 6 0 15,-3-6-8-15,3 2 10 0,0-2-10 0,3 3 10 16,-2-6-10-16,-1 3 0 0,0 0 0 0,0-6 8 16,0 0-8-16,0-6-17 0,0 0 4 0,-3 0 1 15,3-3-22-15,-4 1-4 0,1-1-1 0</inkml:trace>
  <inkml:trace contextRef="#ctx0" brushRef="#br0" timeOffset="75157.952">22123 9865 608 0,'-14'3'12'0,"14"-3"4"0,-7 6-16 0,-1-3 0 16,5 0 0-16,3-3 0 0,0 0 105 0,0 0 19 0,0 0 3 0,0 0 1 15,0 0-1-15,0 0 0 0,0 0 0 0,0 0 0 16,0 0-63-16,0 0-13 0,0 0-3 16,0 0 0-16,0 0-9 15,0-6-3-15,0-3 0 0,3 6 0 0,5-2-22 0,-5-1-5 0,1 0-1 0,3 6 0 16,0-6 4-16,0 0 0 0,-4 0 0 0,8 0 0 16,-4 0-4-16,0 0 0 0,0-2 0 0,0 8 0 15,0-12-28-15,4 6-7 0,-4-12-1 0,3 10 0 16,1-1-166-16,0 0-34 0</inkml:trace>
  <inkml:trace contextRef="#ctx0" brushRef="#br0" timeOffset="75532.899">22539 9513 1675 0,'-7'17'35'0,"0"1"8"0,0-9-35 0,0 5-8 0,0 1 0 0,0 9 0 31,0-10 96-31,0 16 16 0,-1-7 4 0,1 4 1 15,0 8-40-15,0-9-8 0,4 10-1 0,-4 2-1 0,3-9-40 0,-3 4-8 0,4-4-2 0,-1 3 0 16,1-2-9-16,-1 2-8 0,1-2 12 0,-1 2-12 16,4-3 12-16,0-2-4 0,0 2 0 0,-4-2-8 15,4 2 12-15,-3-6-12 0,3 4 12 0,-4-4-12 16,1 1 16-16,-1 2-4 0,1-2-1 0,-1-3 0 16,4-4-11-16,0-5 0 0,4-9 0 0,-4 3 0 15,0-6-39-15,0 9-9 0,0-9-3 0,0 0 0 16,0 0-31-16,0 0-6 0,0 0-2 0</inkml:trace>
  <inkml:trace contextRef="#ctx0" brushRef="#br0" timeOffset="75849.844">22186 10165 1579 0,'0'0'32'0,"0"0"10"16,0 0-34-16,4-12-8 0,3 7 0 0,0-1 0 0,0 3 83 15,0-3 14-15,0 6 3 0,0-3 1 16,0 0-28-16,4 0-5 0,-1 0-2 0,1 3 0 0,-1-3-28 0,1 0-6 0,0 3 0 0,-4 0-1 16,3 0-22-16,1 0-9 0,-1 0 8 0,1 0-8 15,0 3 0-15,-4-3 0 16,3 3 0-16,1-3 0 0,3-3 0 0,-3 0-12 0,3-3 0 0,0 0 1 31,0 6-43-31,0 0-9 0,0 0-1 0,0 0-1 16,4-5-19-16,-4-1-4 0,0-6-1 0,0 6 0 0,-3 0 41 15,3 3 9-15,-4 0 2 0,1 3 0 16,0-6-73-16,-1 6-14 0,1 6-4 0</inkml:trace>
  <inkml:trace contextRef="#ctx0" brushRef="#br0" timeOffset="76276.086">22677 10171 1094 0,'-7'-6'46'0,"7"6"-37"16,0 0 95-16,0 0 20 0,0 0 3 0,0 0 1 15,-8 6-24-15,1-6-5 0,0 0-1 0,0 0 0 16,-3 0-54-16,3 0-12 0,0 0-1 0,0 6-1 16,-1-6-30-16,1 3 0 0,0 3 0 0,0 0 0 15,0 0 33-15,0 5 1 0,0-5 0 0,0 6 0 16,0 0-17-16,0-6-3 0,3 5-1 0,-3 1 0 15,0 3-1-15,4-9 0 0,-1 8 0 0,1-5 0 16,-1 3-3-16,4 3-1 0,0-4 0 0,0 1 0 16,0 0 2-16,4-3 0 0,-1 3 0 0,-3-12 0 15,0 0 3-15,0 0 1 0,7 0 0 0,0 0 0 16,4-3-2-16,0-6-1 0,-1-3 0 0,1 3 0 16,-1-8-39-16,4-4-8 0,-3 3-2 0,0 1 0 15,3-1 14-15,-4 3 2 0,4-2 1 0,-3 5 0 16,-4 0-18-16,4 6-3 0,-4-5-1 0,-4 2 0 15,1 6 35-15,-4 3 8 0,0 0 0 0,0 0 0 0,0 0 0 0,0 0 0 16,0 0 0-16,-4 12 0 0,1 5 0 0,-4-5 0 16,3 6 0-16,-3 2 0 0,4-2 0 0,-1-1 0 0,0-2 0 15,-3 0 0-15,4 0 0 0,3 2 0 16,-4-5 0-16,4 0 0 0,0 2 32 0,0-2 9 0,0 0 2 0,4-6 0 16,-4 6-25-16,3-4-5 0,1 4-1 0,-1-6 0 15,1 0-22-15,3-6-5 0,0 0-1 0</inkml:trace>
  <inkml:trace contextRef="#ctx0" brushRef="#br0" timeOffset="76522.889">22849 10271 1337 0,'0'0'28'0,"0"0"6"15,0 0-34-15,0 0 0 0,0-6 0 0,0 6 0 16,0 0 58-16,-3 6 5 0,3 6 1 0,0-6 0 16,0 5 0-16,3-5 0 0,-3-6 0 0,0 9 0 15,0 3-19-15,0 6-3 0,0-1-1 0,0 1 0 16,-3 2-14-16,3-8-3 0,-4 0-1 0,4 6 0 0,-3-7-23 0,3-2 0 0,-4 3 0 16,4 0 0-16,-3-4 0 0,3-8 0 0,0 0 0 0,0 0-8 31,0 0-144-31,3-5-29 0</inkml:trace>
  <inkml:trace contextRef="#ctx0" brushRef="#br0" timeOffset="76680.932">22828 9862 1579 0,'-21'0'32'0,"14"0"10"0,0 0-34 0,-4 0-8 0,4 0 0 0,7 0 0 16,0 0 0-16,-3 3 0 0,3-3 0 0,0 0 0 15,0 0-49-15,0 0-12 0,0 0-3 0</inkml:trace>
  <inkml:trace contextRef="#ctx0" brushRef="#br0" timeOffset="77003.975">23230 9377 1579 0,'7'30'32'0,"-7"-18"10"0,4-1-34 16,0 1-8-16,-1 3 0 0,1-4 0 0,-1 1 53 0,-3 0 9 0,0 0 2 16,0 8 0-16,0 10 0 0,0 2 0 0,0 12 0 0,0 3 0 31,0-9-15-31,0 1-2 0,0-4-1 0,0 3 0 15,-3-8-13-15,-1 5-2 0,1-3-1 0,-1 0 0 16,0 1-30-16,4 2-13 0,-3-5 1 0,3 2 0 0,-4 0 39 0,1-2 8 0,3-1 1 0,-4 3 1 16,1-8-29-16,3-1-8 15,-4 4 0-15,1-4 0 16,3-2-28-16,0 2-8 0,-4-2 0 0,4 3-1 0,0-7 9 16,0-5 1-16,0-6 1 0,-3 6 0 0,3-4-114 0,0 4-24 15,-4-6-4-15</inkml:trace>
  <inkml:trace contextRef="#ctx0" brushRef="#br0" timeOffset="77272.167">22980 10036 1337 0,'0'0'28'0,"0"0"6"16,0 0-34-16,0 0 0 0,0 6 0 0,0-6 0 15,0 0 92-15,0 0 11 0,0 0 2 0,7 0 1 16,0 0-22-16,0 0-5 0,0 6-1 0,0-6 0 16,-7 0-18-16,7 0-4 0,-7 0-1 0,4 0 0 15,3 3-29-15,0 0-6 0,0-1 0 0,4 4-1 16,-4-6-19-16,0 0 0 0,3 0 8 0,1 0-8 16,-4 3 0-16,3-3 0 0,1 3 0 0,0 0-9 15,3-3-44-15,0 3-9 0,4 0-2 0,-4-3 0 16,3-3-102-16,1 0-21 0,3 0-4 0</inkml:trace>
  <inkml:trace contextRef="#ctx0" brushRef="#br0" timeOffset="77785.059">23968 9557 656 0,'7'-3'13'0,"0"3"5"15,0 0-18-15,-4 0 0 0,1 3 0 0,-4-3 0 0,0 0 63 0,0 0 9 16,7-3 1-16,-7 3 1 16,0 0 18-16,0 0 3 0,4 6 1 0,-4-1 0 15,0 4 3-15,0 0 1 0,0 6 0 0,0-3 0 16,-4 2-21-16,0 4-4 0,1 0-1 0,-1 2 0 15,1 7-13-15,-1 5-2 0,1-9-1 0,-1 16 0 0,1-7-16 0,-1 3-3 16,1 4-1-16,-1-1 0 0,4-3-21 0,-3 0-4 16,-1-2-1-16,4-1 0 0,0 3-12 0,0-2 0 0,0 5 0 0,-3 3-10 15,3-9 10-15,-4-2 0 0,4 2 8 0,0-3-8 16,-3-5 10-16,-1 2-2 0,1-2-8 0,-5-4 12 16,8-2-12-16,-3 0 0 0,-1-1-12 0,1-5 12 15,-1-3-30-15,4-9 1 0,0 0 0 16,0 0 0-16,0 0-89 0,0 0-18 15,0 0-3-15</inkml:trace>
  <inkml:trace contextRef="#ctx0" brushRef="#br0" timeOffset="78068.679">23742 10121 1552 0,'0'0'44'0,"0"0"10"16,0 9-43-16,0-3-11 0,0 0 0 0,0-6 0 16,0 0 78-16,3-9 14 0,5-3 2 0,-1 0 1 15,3 1-35-15,-3 5-6 0,0-6-2 0,4 9 0 16,-4 0-21-16,3 0-5 0,1 3-1 0,-4 0 0 16,4 0-2-16,-1 0-1 0,-3 3 0 0,4 0 0 0,-4 0-6 0,0 3 0 15,4 0-1-15,-4 0 0 0,3-6-26 0,-3 11-5 0,-3-5 0 0,3 0-1 16,0 0 0-16,4-3 0 0,-4 0 0 0,3 0 0 31,1-3-39-31,-1-3-8 0,-3 3-2 0,4-3 0 16,0-3-86-16,3 3-16 0,0-3-4 0</inkml:trace>
  <inkml:trace contextRef="#ctx0" brushRef="#br0" timeOffset="78551.185">24130 10221 1552 0,'0'0'44'0,"0"0"10"0,0 0-43 0,0 0-11 0,0 0 0 0,0 0 0 15,0 6 53-15,4 0 9 0,-1 3 2 0,-3 2 0 16,0-2 0-16,4 0 0 0,-4 3 0 0,0 0 0 16,0-1-8-16,0 1 0 0,0 3-1 0,-4 2 0 15,4-5-37-15,-3 6-7 0,3 2-2 0,-4-8 0 16,4 3-9-16,-4 0 0 0,4-4 0 0,0-2 0 15,0-3 0-15,0-6 0 0,0 0 0 0,0 0 0 16,0 0 53-16,0 0 9 0,0 0 2 0,0 0 0 16,0 0-52-16,0 0-12 0,0 0 0 0,0-6 0 15,0-3 0-15,-3-2 0 0,3-1 0 0,0 6 0 16,-4-6 0-16,4 0 0 0,0-2 0 0,0 2 0 16,-3 0 0-16,3 6 0 0,0-11 0 0,-4 5 0 15,1 0-12-15,-1-3-6 0,1 4-1 0,-1-7 0 16,1 3 31-16,3-2 5 0,-4 5 2 0,1-6 0 15,3 4-19-15,0 2 0 0,0 6 0 0,-4-6 0 16,8 0-48-16,-4 1-12 0,3-1-4 0,1 3 0 0,-1 3 52 0,4-6 12 16,-3 7 0-16,-1-1 0 0,4 6 0 0,0-6 0 15,1 6 0-15,2 0 0 0,-3 0 0 0,4 0 0 16,-1 6 0-16,1-6 0 0,0 0 0 0,-1 6 0 16,-3-6 0-16,4 0 0 0,-1 0 0 0,1 0 0 15,-4 5 0-15,0-5 0 0,4 6-23 0,-1 0-1 16,-3 0-1-16,4 0 0 0,-4 0-33 15,-4 0-6-15,4-3-2 0,-3 3 0 0,-4-6-182 16,7 5-36-16</inkml:trace>
  <inkml:trace contextRef="#ctx0" brushRef="#br0" timeOffset="78822.414">24437 10180 1094 0,'0'0'23'0,"0"0"5"15,0 0-28-15,0 6 0 0,-4 0 0 0,4 5 0 16,0 1 108-16,0-6 16 0,0 6 3 0,0-3 1 16,0 5-39-16,-3-2-7 0,3 3-2 0,-4 2 0 15,4 1-13-15,-3 3-3 0,-1-4-1 0,1 1 0 16,-1 0-39-16,1 2-8 0,-1-5-2 0,1 0 0 0,-1-4-14 0,4-2 9 15,0-9-9-15,0 0 8 0,-3 6-17 0,3-6-4 16,0 6-1-16,0-6 0 16,0 0-55-16,0 0-11 0,3-12-3 0</inkml:trace>
  <inkml:trace contextRef="#ctx0" brushRef="#br0" timeOffset="79037.293">24490 9771 1579 0,'0'30'32'0,"0"-24"10"0,0 5-34 0,-4 4-8 0,4-3 0 0,-3 5 0 16,3-2 53-16,-4-3 9 0,1 0 2 0,3-1 0 16,-4 1-52-16,4-12-12 0,0 0 0 0,4 3 0 15,-4-3-48-15,3 6-13 0,1-3-3 0,3 0 0 16,0 0-51-16,0 3-10 0,4 0-3 0</inkml:trace>
  <inkml:trace contextRef="#ctx0" brushRef="#br0" timeOffset="79600.398">24850 10159 1792 0,'0'0'51'0,"-4"-11"10"0,1 5-49 0,-4 0-12 0,3 0 0 0,0 3 0 15,-3-3 54-15,4 0 8 0,-1 6 2 0,-3-6 0 16,7 6 0-16,-7-6 0 0,0 6 0 0,0 6 0 15,0-6-52-15,0 0-12 0,0 0 0 0,0 0 0 16,-4 6 0-16,4-6 0 0,-3 6 0 0,3 3 0 16,-4-3 0-16,4 0 0 0,0 5 0 0,0 1 0 15,3-6 0-15,-3 3 0 0,0 0 0 0,0 0 0 16,0 2 0-16,4 1 0 0,-4-6 0 0,0 6 0 16,3-9 0-16,0 5 0 0,4-8 0 0,-3 6 0 15,-1 0 0-15,4 0 0 0,-3 3 0 0,3-9 0 16,3 6 54-16,-3-6 8 0,4 6 2 0,-1-6 0 15,1 11-52-15,0-11-12 0,-1 6 0 0,4 0 0 16,-3 0 0-16,-1-3 0 0,4 0 0 0,0 3 0 16,-3-3 0-16,3 3 0 0,0 5 0 0,0-5 0 15,0 0-13-15,-3 0-6 0,3 0-1 0,0 3 0 16,0 0 32-16,0-1 7 0,-4-2 1 0,4 0 0 16,-7-6-36-16,0 0-6 0,0 0-2 0,0 0 0 15,4 0 24-15,-1 6 0 0,1 0 0 0,-4 0 0 16,0 3 15-16,0-1 7 0,0-2 2 0,-4 3 0 15,1-3-71-15,3-6-13 0,0 0-4 0,-7 12 0 0,0-3 52 0,-4-1 12 16,1-2 0-16,-1 0 0 0,0-3 0 0,1 0 0 16,-1-6 0-16,-3 3 0 0,4-3 0 0,-5 0 0 15,1-3 0-15,4 0 0 16,-1-2-54-16,1-4-8 0,3 0-2 0</inkml:trace>
  <inkml:trace contextRef="#ctx0" brushRef="#br0" timeOffset="80143.015">25167 9592 1314 0,'0'0'37'0,"0"0"8"0,0 0-36 16,0 0-9-16,0 0 0 0,0 0 0 0,0 0 53 0,0 0 9 0,0 0 2 15,0 0 0-15,0 0-52 0,-3 6-12 0,-1 6 0 0,1-7 0 16,-1 1 0-16,1 6 0 0,-5 3 0 0,5 2 0 16,-1-5 54-16,1 9 8 0,3-4 2 0,-4 7 0 15,4-1 0-15,-3 4 0 0,3-1 0 16,-4 10 0-16,4-10 0 15,0 4 0-15,-3-1 0 0,-1 3 0 16,4 1-103-16,0 2-20 0,-3-3-4 0,3 3-1 0,0-2 89 16,-4 2 18-16,4-8 3 0,-3 8 1 0,3-6-24 0,-4-2-5 15,1 2-1-15,3-2 0 0,-4-4-27 0,1 4-6 16,-1-10 0-16,0 1-1 0,1-4-24 0,-1-5-5 0,4-9-1 16,0 0 0-16,0 0-13 0,0 0-4 15,0 0 0-15,0 0 0 0,0 0-102 0,-3-6-21 0</inkml:trace>
  <inkml:trace contextRef="#ctx0" brushRef="#br0" timeOffset="80455.343">24945 10048 1337 0,'0'0'28'0,"0"0"6"15,0 0-34-15,0 0 0 0,7-6 0 0,-3 0 0 16,-1 6 58-16,4-6 5 0,-3 6 1 0,-4 0 0 0,0 0 0 0,7 0 0 0,-4 6 0 0,1-6 0 16,3 6 15-16,-4-6 3 0,4 0 1 0,-3 6 0 31,-1-6-31-31,1 3-7 0,-1 0-1 0,5 5 0 0,-5-5-34 16,4 3-10-16,0 0 0 0,0 3 0 15,0-9 0-15,0 0 0 0,4 0 0 0,-1 0 0 0,1 0 0 0,3-6 0 0,-3 3 0 0,3 0 0 16,0 0 21-16,0 0 0 0,0 0 0 0,0 3 0 15,0-3-21-15,-3-3-10 0,3 1 1 0,0 2 0 32,-3 3-26-32,-1-6-5 0,1 6 0 0,-4-6-1 0,0 0-87 0,-3 6-18 15,3-6-3-15</inkml:trace>
  <inkml:trace contextRef="#ctx0" brushRef="#br0" timeOffset="80985.408">25347 10186 1534 0,'-7'9'32'0,"7"-9"8"15,-4 8-32-15,1-2-8 0,3-6 0 0,-4 6 0 16,1 6 88-16,-1-6 16 0,4 0 3 0,-3 8 1 15,3-5-24-15,0 0-4 0,3 3 0 0,-3-6-1 16,4 5-50-16,-4-5-9 0,7 3-3 0,-4-3 0 16,1 0 38-16,0-3 7 0,-1 0 2 0,4 3 0 0,-3-6-52 15,3 6-12-15,0-6 0 0,0 5 0 0,0-5 0 0,0 0 0 16,4 0 0-16,-8-5 0 0,4-1 54 0,-3 6 8 0,3 0 2 16,-4-6 0-16,4 3-52 0,-3-3-12 0,-1 0 0 0,1 0 0 31,-4 0-48-31,3 0-13 0,1-5-3 0,-1 5 0 0,-3-6 52 0,4 0 12 0,-4-2 0 0,0 8 0 15,0-6-19 1,0 0-1-16,0 0 0 0,-4-2 0 16,4 2-19-16,-3 6-4 0,-1-6-1 0,1 1 0 0,-1 2 36 0,-3 3 8 15,4 0 0-15,-4 3 0 0,0 0 0 0,3 6 0 0,-3 0 0 0,0 3 0 16,-4 0-8-16,1 3 8 0,-1 2-8 0,-3 7 8 16,4-9 0-16,-1 8 0 0,0 1 0 0,1 0 11 15,-1-1-11-15,4-2 0 0,-3 3 0 0,3 2 0 16,-1-2 39-16,1 5 5 0,4-8 2 0,-1 3 0 15,1 5-27-15,3-11-6 0,0 3-1 0,0 2 0 16,3 1-4-16,1-6-8 0,-1 0 11 0,4 2-11 16,1-5 0-16,-5 6 0 0,4-3 0 0,0-7 0 15,0 1 0-15,0 3 0 0,4-3 0 0,-4-3 0 16,3 6-147-16,5-3-36 0,-5-6-7 0</inkml:trace>
  <inkml:trace contextRef="#ctx0" brushRef="#br0" timeOffset="81269.008">25785 10609 1337 0,'0'0'56'0,"0"0"-44"15,0 0 41-15,0 0 9 0,0 0 2 0,0 0 0 16,0 0 0-16,0 0 0 0,0 0 0 0,0 0 0 16,0 0 0-16,0 0 0 0,0 0 0 0,0 0 0 15,0 0-205-15,0 0-41 0,0 0-8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13:57:46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9391 15265 972 0,'0'0'21'0,"0"-10"5"16,0 4 1-16,0 0 0 0,0-4-27 0,0 10 0 0,0 0 0 0,0 0 0 0,0 0 28 0,0 0 1 15,0 0 0-15,0 0 0 0,7 7-29 0,-3-4 0 16,-1-3-13-16,1 9 4 0,-4-3-5 0,0-6-1 15,3 7 0-15,-3-7 0 0,0 0 39 0,0 0 7 16,0 0 1-16,0 0 1 0,-3 6 92 0,3-6 19 0,-7 3 3 0,7-3 1 16,-8 0-44-16,1 0-9 0,7 0-2 0,-7 0 0 15,7 0-29-15,-3 0-5 0,3 0-2 0,-7-3 0 16,0 3-5-16,0 0 0 0,7 0-1 0,0 0 0 16,0 0-19-16,0 0-3 0,-4 3-1 0,4-3 0 15,-3 9-20-15,-1 1-8 0,4-1 0 0,4 7 9 31,-4-4-32-31,3-2-6 0,1 9-2 0,-1-10 0 0,1 7-46 16,3-4-10-16,-4-2-1 0,4-4-1 0,0 0-115 16,-3-3-24-16,3 1-4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14:12:2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436 222 3312 0 0,'0'0'68'0'0,"0"0"16"0"0,0 0 5 0 0,-1-4-10 0 0,-33-60 1116 0 0,26 45-70 0 0,8 17-736 0 0,0 2 24 0 0,0 0 17 0 0,0 0 2 0 0,0 0-19 0 0,0 0-80 0 0,0 0-39 0 0,0 0-6 0 0,-3-1-19 0 0,-6-2-78 0 0,6 2-37 0 0,3 1-8 0 0,0 0-9 0 0,-21 11 1040 0 0,0 1 515 0 0,20-11-1490 0 0,1-1-2 0 0,-2 0 0 0 0,-20 0 362 0 0,6 12-508 0 0,9 0-41 0 0,6-10 52 0 0,0 0 9 0 0,-27 40-250 0 0,20-30 165 0 0,-6 1-42 0 0,-65 56-169 0 0,71-61 169 0 0,-3 3 29 0 0,6-8-19 0 0,-5 0 45 0 0,8-2 63 0 0,2-1 35 0 0,0 0 11 0 0,-1 1-18 0 0,-4 4-86 0 0,3-2-55 0 0,-3 5 53 0 0,4-6 76 0 0,1 1-15 0 0,-2 8-54 0 0,-4 2-12 0 0,-17 52 64 0 0,4-10-194 0 0,6-25 245 0 0,-22 38 314 0 0,34-65-363 0 0,0-1-2 0 0,-5 21 64 0 0,6-21-55 0 0,1 11 166 0 0,5 15 170 0 0,-6-26-250 0 0,1-1 1 0 0,27 42 232 0 0,-20-36-392 0 0,40 18 0 0 0,10-12 154 0 0,-29-6-4 0 0,55 19 1 0 0,-33-15-151 0 0,11-4 0 0 0,3 12 0 0 0,-22-5 0 0 0,-6-9 60 0 0,-33-6 12 0 0,1 1 0 0 0,0-1-1 0 0,0-1 1 0 0,0 1 0 0 0,0-1-1 0 0,-1 1 1 0 0,1-1 0 0 0,-1-1-1 0 0,1 1 1 0 0,-1-1-1 0 0,0 1 1 0 0,0-1 0 0 0,0 0-1 0 0,0-1 1 0 0,-1 1 0 0 0,1-1-1 0 0,-1 0-71 0 0,33-24 248 0 0,-7-3-122 0 0,7-8-50 0 0,-21 21-76 0 0,-8 10 0 0 0,1-4 0 0 0,6-7 0 0 0,-1-14 0 0 0,-11-36 0 0 0,-10 18 0 0 0,1 0 0 0 0,7 42 0 0 0,-1-1 0 0 0,-1 1 0 0 0,1-1 0 0 0,-1 1 0 0 0,-1 0 0 0 0,0-1 0 0 0,0 1 0 0 0,-1 1 0 0 0,0-1 0 0 0,-1 0 0 0 0,-3-5 0 0 0,-12-17 0 0 0,-10-9 0 0 0,-1-21 0 0 0,25 53-14 0 0,-24-53-124 0 0,6 15 138 0 0,23 38 0 0 0,-22-24 0 0 0,-6 9 0 0 0,3-3-77 0 0,23 24 24 0 0,-1-1 29 0 0,0 2-19 0 0,-24 2 22 0 0,10 4-22 0 0,-63 59-229 0 0,-2-2 81 0 0,26-25 45 0 0,55-35 47 0 0,2-2-12 0 0,-2 2-1 0 0,-2 6-40 0 0,2-6-166 0 0,2-2-70 0 0,0 0-659 0 0,0 0-2695 0 0,0 0-1154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6T14:30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11312 0 0,'4'4'504'0'0,"-4"-4"104"0"0,0 0-488 0 0,0 0-120 0 0,0 0 0 0 0,0 0 0 0 0,4-20 168 0 0,1-6 16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3T16:08:42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2480 6746 802 0,'0'0'22'0,"0"0"6"0,0 0-28 0,0 0 0 0,-4 6 0 0,4-6 0 0,-3 6 64 0,3-3 8 15,-4 9 0-15,4-6 1 0,0-6 5 0,-3 5 1 16,-1 1 0-16,4 6 0 0,0-6-25 16,-3 6-5-16,3-1-1 0,0 1 0 0,0 3-32 0,0-3-6 15,0 5-2-15,-4-8 0 0,4 9-8 0,0-1-9 16,0-5 9-16,0 9-13 0,-3 2 33 0,3 1 6 15,0 2 2-15,0 4 0 16,0-7-45-16,0 10-9 0,0-1-2 0,0-3 0 0,0 1 28 16,0 2 0-16,0-11 0 0,3 8 0 0,-3-11 46 0,4 5 14 15,-1-2 4-15,1-4 0 0,-1-2-52 0,1-3-12 16,3 5 0-16,-3-5 0 0,3 3-10 0,3-3-5 0,1-1-1 16,-1 1 0-16,4 0 24 0,-3 0 4 0,3-9 0 15,0 5 1-15,0 1-1 0,4-6 0 0,-4-3 0 16,7 0 0-16,-3-3-12 0,-4-6-12 0,0 4 3 0,4-1 0 15,-1-6 25-15,-2-6 4 16,-1-2 2-16,3 2 0 0,-6-5-12 0,-4-4-2 0,0-2-8 0,0-7 12 16,-7 4 19-16,7-6 3 0,-3 0 1 0,-4 2 0 15,3-5-35-15,1 15 0 0,-1-10 0 0,-3 4 0 16,4 6 0-16,-1 2-19 0,-3 1 3 0,0-4 0 16,0 10 25-16,0-10 6 0,-3 9 1 0,3-5 0 15,0 5-16-15,-4 4 0 0,1-4 0 0,-1 6 0 16,1-3 0-16,-1-2 0 0,1 5 0 0,-1 0 0 15,-3 1-48-15,0-7-13 16,0 9-3-16,-4-3-477 0,4 6-96 0</inkml:trace>
  <inkml:trace contextRef="#ctx0" brushRef="#br0" timeOffset="699.795">3006 6999 867 0,'0'0'19'0,"-4"12"4"0,4-6 1 0,0 2 0 0,-3 4-24 0,3 0 0 0,0 6 0 0,-4-7 0 15,4 4 94-15,-3 9 14 0,3-13 2 0,-4 13 1 0,4-9-25 0,0 2-5 16,-4 1-1-16,4-3 0 16,-3 2-34-16,3-5-7 0,0 0-2 0,-4-3 0 15,4-1-8-15,-3 1-1 0,3-9-1 0,-4 6 0 0,4-6 6 0,0 0 2 16,0 0 0-16,0 0 0 0,0 0-5 0,0 0-1 16,0 0 0-16,0 0 0 0,0 0-29 0,0 0 0 15,0 0 0-15,0 0 0 0,0 0 0 0,0-6 0 16,0-3-13-16,0 1 4 0,0-1-3 0,0 3 0 15,4-6 0-15,-4 0 0 0,3 1 0 0,1 2 0 16,-1-3 0-16,1 0 0 0,-4 0 1 0,4 7 0 16,-1-7 0-16,4-3 0 0,-3 9 11 0,3-5 0 15,0 5-9-15,0 0 9 0,0-6 0 0,3 6-11 16,-6 0 11-16,7 0-8 0,3 3 8 0,-4 0-10 16,4 1 10-16,1 2-10 0,-1 0-12 0,3 0-2 15,1 0-1-15,-4 2 0 0,0 1 25 0,4 3 0 16,-4-3 0-16,0 3 0 0,-3 6 0 0,-1-6 19 0,4 0-3 15,-3 5-1-15,-4-2-24 0,3 6-5 16,-6 0-1-16,3-4 0 0,0 7 15 0,0-3 0 0,0 2 0 0,-3 1 0 16,-1 0 0-16,4 2 0 0,-3-2 0 0,-1 2 0 15,1 4 26-15,-1-6 8 0,-3-7 2 0,4 7 0 16,0-3-28-16,-1-9-8 0,1 5 0 0,-1 1 0 16,1-6-28-1,3-3-8-15,0 3-3 0,-7-6-489 0,3 0-97 0</inkml:trace>
  <inkml:trace contextRef="#ctx0" brushRef="#br0" timeOffset="1532.061">4438 7161 1074 0,'0'0'30'0,"0"0"8"0,0 0-30 0,-11-12-8 0,4 0 0 0,4 3 0 16,-4 4 104-16,-4-7 19 0,4 0 4 0,-3 0 1 16,2 3-52-16,-2 4-9 0,3-1-3 0,-4 0 0 15,4 0-51-15,0 0-13 0,-3 6 0 0,2 0 0 16,1 0 0-16,0 0 0 0,0 6 0 0,4 0 0 16,-4 0 0-16,3 0 0 0,-3 2 0 15,4 4 0-15,-8 6 0 0,7-1 0 0,1 4 0 0,-1 2 0 16,1 4 15-16,-1-4 0 0,4 7 0 0,-3-4 0 15,3 4-1-15,0-13 0 0,0 10 0 0,0-10 0 16,0-2-5-16,0 0-1 0,0 0 0 0,0-10 0 16,3 7-8-16,1-6 12 0,-1 0-12 0,-3-6 12 15,4 3 7-15,-1 0 1 0,8-3 1 0,-4 0 0 16,0-3 14-16,0 0 2 0,0-3 1 0,0 0 0 16,0 0-23-16,4-5-5 0,-4 5-1 0,0-3 0 0,0-3-9 15,0 0 0-15,0 1 0 0,0-1 0 0,0 6 0 16,0-12 0-16,-3 9 0 0,3-2 0 0,0-1 0 0,0 0-17 15,-3 6 4-15,-1-3 1 0,1 4-4 0,-4-1 0 16,3 0 0-16,-3 6 0 0,4 0-2 0,-4 0-1 16,0 0 0-16,0 0 0 0,0 0 9 0,0 0 2 15,0 0 0-15,0 0 0 0,3 0 8 0,1 9 11 16,3-1-3-16,-4 1 0 0,1 9-8 0,3-6-12 16,0 2 2-16,-3 4 1 0,-1 0 19 0,4-1 4 15,-3 1 1-15,-1 8 0 0,1-2-4 0,-1-1-1 16,1 10 0-16,-1 5 0 0,1-9 4 0,-1 10 1 15,1-4 0-15,-1 3 0 0,-3-3-4 0,4-2-1 16,-1-1 0-16,-3 3 0 0,8-11-1 0,-8 8 0 16,3-5 0-16,-3 8 0 0,0-3 0 0,0 4 0 15,0-4 0-15,-3-3 0 0,3 4 2 0,0-10 0 0,-8 4 0 0,5-4 0 16,-1-5-2-16,1-4 0 0,-1-2 0 0,1 0 0 16,-4 0 3-16,0-6 0 0,0-6 0 0,-4 0 0 15,1 0 0-15,-5-12 1 0,1 0 0 0,0 0 0 16,-7-2-13-16,7-10 0 0,-4-2 0 0,1-4 0 15,-1 4-27-15,4 2-11 16,3-5-2-16,-6-3-1 0,-1 8 31 0,4-8 10 0,0 2 0 0,-4-2 0 16,8 3-61-16,-5-1-6 0,8 4-1 15,4-7 0-15,3 4-151 0,0 8-30 16</inkml:trace>
  <inkml:trace contextRef="#ctx0" brushRef="#br0" timeOffset="2110.667">4695 7252 1364 0,'-3'6'30'0,"-1"0"6"0,-3 5 2 0,4-2 0 0,3 3-30 0,-4-6-8 0,4 0 0 0,0 0 0 16,0-1 68-16,0-5 12 0,4 6 2 0,3-3 1 16,-4 6-32-16,4-6-7 0,4 3 0 0,0 0-1 15,-1-6-55-15,1 0-10 0,-1 0-2 0,1 0-1 16,7 0 41-16,-8-6 9 0,1-3 2 0,-1 0 0 15,4 3-27-15,-3-2-20 0,0 2 3 0,-1-6 1 16,-3 0 4-16,0 3 0 0,-3 1 1 0,3-1 0 16,-4 3 11-16,1 0 0 0,-4-6 0 0,0 6 0 15,0 6 0-15,0 0 0 0,-4-6 0 0,1 1 0 16,-1 2-36-16,1 0-4 0,-4 3-2 0,0-3 0 16,0 3 16-16,0 0 3 0,0 3 1 0,0-3 0 15,-4 3 22-15,4 0 0 0,0-3 12 0,0 5-4 0,0-5-8 0,0 6-9 16,0-6 9-16,0 6-13 0,-4 0 41 0,7 0 9 15,-3 0 2-15,4 3 0 0,3-1-27 0,-4 1-4 16,4 9-8-16,0 0 11 0,0-1 6 0,4 4 2 16,-1-4 0-16,1 1 0 15,3-3-37-15,4 2-7 0,-4 1-2 0,3 0 0 0,1 2 27 0,-1-2 0 16,4-6 0-16,1 2 0 0,-1 4 16 0,0-6 9 16,0 0 2-16,4-7 0 0,-4 10-27 0,-4-9 0 15,8-3 0-15,-4 0 0 0,4-3 11 16,-4 0-3-16,0 0-8 0,-4-6 12 0,8 0-28 0,-7 0-7 15,-4-8-1-15,3 2 0 0</inkml:trace>
  <inkml:trace contextRef="#ctx0" brushRef="#br0" timeOffset="2396.412">4805 6876 1314 0,'0'0'37'0,"0"0"8"0,0 0-36 0,0 0-9 0,0 5 0 0,0-5 0 0,0 0 53 0,0 0 9 16,0 0 2-16,7 0 0 0,0 0 0 0,0 0 0 15,0 0 0-15,0-5 0 0,4-1 0 0,-1-6 0 16,4 0 0-16,-3 0 0 0,7 4-43 15,-4-4-8-15,0 0-1 0,7 0-1 16,0-5-11-16,0 2-16 0,4-3 4 0,-4 7 1 16,-3-10-196-16,3 9-39 0,18-23-8 0,-7 23-2 0</inkml:trace>
  <inkml:trace contextRef="#ctx0" brushRef="#br0" timeOffset="2921.129">5302 7269 1468 0,'0'0'32'0,"0"0"8"0,-7 0 0 0,4-2 1 0,-4 2-33 0,0-3-8 0,-1 3 0 0,-2-3 0 16,3 0 60-16,0 3 9 0,0-6 3 0,-4 6 0 16,4-6-28-16,0 6-6 0,-4 0-1 0,11 0 0 15,-7 0-11-15,7 0-2 0,-7 6-1 0,0 0 0 16,7 3-23-16,-3 2 0 0,-1 7 0 0,4 0-8 16,0-1 8-16,0 4-10 0,4-4 10 0,-1 4-10 15,1-3 10-15,-1-1 0 0,1 4 0 0,3-6 0 0,-4 5 0 16,5-2 0-16,-5-9 0 0,1 2 0 0,3 7 16 15,0-12-2-15,0 0 0 0,0 0 0 0,0 0 10 16,3-6 1-16,1 0 1 0,0 0 0 0,-4 0-2 0,3 0-1 16,1-6 0-16,-1-6 0 0,5 0-23 0,-5-3 9 15,1 4-9-15,-1-1 0 0,1-6 0 0,-4 4 0 16,4-1 0-16,-4 0 0 0,-4-2 0 0,-3 2-12 16,4-3 12-16,-8 1-12 0,4 5 0 0,-7-9 0 15,4 9 0-15,-12 1 0 0,8-1 4 0,-3-6 8 16,-4 9-13-16,0 1 5 0,-1-1-4 0,1-3 0 15,0 6 0-15,4-6 0 0,-5 7 12 0,1-1-8 16,0 3 8-16,4-3-8 0,-1 6 8 0,4 0 0 16,7 0 0-16,-7 6 0 0,0 0-9 0,0 2-7 0,7 4 0 0,-4 0-1 31,4 3-83-31,0-4-17 0,4 7-3 0</inkml:trace>
  <inkml:trace contextRef="#ctx0" brushRef="#br0" timeOffset="3657.873">5704 7234 1267 0,'0'0'28'0,"0"0"5"0,-7 12 2 0,0-12 1 0,4 6-36 0,-4 3 0 15,0-6 0-15,0 2 0 0,-4 1 58 0,0 3 5 16,-3-9 1-16,0 12 0 0,4-12 20 0,-1 6 4 16,0-6 0-16,-3 0 1 0,4 0-39 0,-1 0-8 15,4-6-2-15,0 6 0 0,4 0-17 0,3 0-4 16,0-970-1-16,0 1940 0 0,0-970-18 0,0 0 0 15,0 0-8-15,-4 6 8 0,4 6-12 0,4-4 3 16,3 7 1-16,0 0 0 0,3-3 8 0,4 5-10 0,0 1 10 16,4-3-10-16,0 8 10 0,-1-11 0 0,1 3 0 15,-4 2-8-15,0-5 8 0,0 0 0 16,0-6 0-16,1 2 0 0,-5 1 0 0,1-6 0 0,-1 3 0 16,-3-6 0-16,4-6 0 0,-4 3 0 0,0 0 0 0,-3-6 0 15,-1 1 0-15,1 5 0 16,-1-9 0-16,-3 6 0 0,4-6 0 0,-4 1 0 0,-4 2 0 0,4 0 0 15,0 6 0-15,-3-9 0 0,3 6 0 0,0 6 0 16,-4-6 13-16,4 6 2 0,0 0 0 0,0 0 0 16,0 0-27-16,0 0-4 0,0 0-2 0,0 0 0 15,0 0 18-15,0 12 0 0,0 0 0 0,0 3 0 16,0-4 0-16,0 13 0 0,4-9 0 0,-1-4 0 16,1 7-14-16,-1-6-9 0,4 5-1 0,-3 10-1 15,-1-4 25-15,4 1 0 0,-3 8 0 0,7-2-8 16,-4 8 27-16,0-3 5 0,0 3 2 0,-4 6 0 0,4-5-26 15,-3 2-12-15,3-3 0 0,3 6 1 0,-6 3 11 16,3-3 16-16,-3-3-4 0,-1-2-1 0,1-1-11 16,3 0 0-16,0 3 0 0,-4-8 0 0,-3 2 38 0,0-15 6 15,4 10 0-15,-4-13 1 0,0 10-21 0,-4-15-4 16,4 5 0-16,-3-5-1 0,3-3-19 0,0-9 0 16,-7 3 0-16,7-3 0 0,-7 0 0 0,0 0 0 15,-4-9 0-15,-7-3 0 0,4-8 0 16,-3 8 0-16,-5-9 0 0,-2 4 0 0,6-1 0 0,-10-8 0 15,3-4 0-15,-3-5 0 0,0 3 0 0,3-7 0 16,-10-8 0-16,-1 3 0 16,1 0-99-16,7 0-23 0,-7 3-5 0,10 9-1 15,0-7-26-15,8 10-6 0,6 0 0 0,8 8-448 0</inkml:trace>
  <inkml:trace contextRef="#ctx0" brushRef="#br0" timeOffset="4235.787">6043 7128 1432 0,'0'0'32'0,"-7"6"6"0,3 3 2 0,-6 9 0 0,-1-7-32 0,4 1-8 16,0 6 0-16,0-3 0 0,4 2 76 0,-1 7 13 15,4-7 3-15,-3 4 1 0,3 2-49 0,0-5-9 16,3 3-3-16,1-4 0 0,-1 1 11 0,1-3 1 15,3 2 1-15,0 1 0 0,0 0-18 0,3 2-4 16,-3-2-1-16,-3-3 0 0,3 2-13 0,-3 1-9 16,3-6 12-16,0 5-12 0,-4-5 8 0,4 3-8 0,-3-9 0 15,-1 5 0-15,1-5 9 0,-1-6-9 0,-3 0 0 0,0 0 9 16,0 0-9-16,0 0 0 0,0 0 9 16,0-6-9-16,4 0 0 0,-4 1 8 0,3-1-8 0,-3-6 0 15,4 3 0-15,-4 0 0 0,0 0 0 0,4-8 0 16,-4-1 0-16,3 1-8 0,-3 2 8 0,0-3 0 15,-3-2 0-15,3 2 0 0,0-6 0 0,-4 7 0 16,4-4 0-16,-4 4 0 0,1-1 8 0,-1-3-8 16,4 10 0-16,0-7 0 0,-3 6 0 0,3-3 0 15,3 4 0-15,-3 5 0 0,4-12 0 0,-1 12 0 16,-3 6-9-16,8 0 9 0,-1 0-10 0,3 0 10 16,1 0-12-16,-1 0 3 0,8 0 1 0,-4 6 0 15,0-6-26-15,4 6-5 16,3 0-1-16,0 0 0 0,0 0-75 0,0-3-15 0,1 5-3 15,-1-2-373-15,4-3-74 0</inkml:trace>
  <inkml:trace contextRef="#ctx0" brushRef="#br0" timeOffset="4743.686">6660 7261 1299 0,'0'0'28'0,"-7"0"7"0,-7-3 1 0,4 3 0 0,-1 0-28 0,1 0-8 0,-1 3 0 0,-3 0 0 15,0 0 88-15,0-1 16 16,-1-2 3-16,5 6 1 0,-4 3-45 0,0 3-9 0,3 0-2 16,1-1 0-16,-1-2-24 0,4 9-4 0,0-6-2 0,0-1 0 15,3 4-22-15,-3 0 0 0,4 0 0 0,3-4 8 16,-4 7-8-16,4-9 0 0,0 5 0 0,0 1 0 15,4-3 0-15,-4 0 0 0,3-3 0 0,1 2 0 16,-1-5 52-16,4 0 10 0,0 0 2 0,-3 0 0 16,3-6-52-16,0 0-12 0,0 0 0 0,4-6 0 15,-4 0 0-15,3 0 0 0,4-9 0 0,-3 7 0 16,-8-1 35-16,8-3 4 0,-4 0 1 0,4-2 0 16,-4-1-40-16,0 6 0 0,-4-9 0 0,1 13 0 15,-1-7 0-15,1 3 0 0,-1 3-8 0,1-6 8 16,-4 6-19-16,4 6 2 0,-4 0 0 0,0 0 0 15,0 0-6-15,0 0-1 0,0 0 0 0,0 6 0 16,-4 6 1-16,4 3 0 0,-4 2 0 0,4 7 0 16,-3-3 23-16,3 8 0 0,-4-8 0 0,4 8 0 15,4-11 20-15,-4 2 3 0,0 4 0 0,3-7 0 0,1-2-15 0,0 0-8 16,-1 5 10-16,1-8-10 0,-1-6 0 16,4 3 0-16,4-3 0 0,-4 2 0 0,-7-8 36 0,10 3 0 15,-10-3 1-15,11 6 0 16,3-6-59-16,-3-6-12 0,3-2-2 0,3-1-1 15,-6 0-132-15,3-3-27 0,14-20-4 0,-10 8-2 0</inkml:trace>
  <inkml:trace contextRef="#ctx0" brushRef="#br0" timeOffset="5428.349">6862 7314 1728 0,'0'0'38'0,"0"0"8"0,0 0 2 0,0 0 0 0,0 0-39 0,0 0-9 0,0 0 0 0,0 0 0 16,0 0 36-16,0 0 6 0,-4 5 1 0,4 1 0 15,0 9-3-15,4-3-1 0,-4 0 0 0,3 8 0 0,4-2-10 0,0 5-1 16,0 1-1-16,0 2 0 0,4 4-7 0,-4-4 0 16,0 4-1-16,4 8 0 15,-1-9-19-15,1 3 0 0,-1-2 0 0,1-4 0 0,-1 4 0 0,-2-7 0 16,2-2 0-16,-3 5 0 0,4-5 34 0,-8-1 3 16,8-2 1-16,-8 0 0 0,-3 2-26 15,4-2-4-15,-1-6-8 0,1 2 11 16,-4-2-11-16,3 6 10 0,-3-6-10 0,0-4 10 15,0-2-10-15,0 3 0 0,0-9 9 0,0 0-9 0,0 0 12 0,0 0-1 16,0 0-1-16,0 0 0 0,-3-3-2 0,-4 0 0 16,3-6 0-16,-10 1 0 0,7-10-8 0,-3 6 0 15,3-8 0-15,-4-4 0 0,0 1 0 0,1-4 0 16,-4-2 0-16,3-4 0 0,1 4 0 0,-1-9-11 16,4-6 11-16,0 2-8 0,-7 4 8 0,10-6 9 15,-3 9-1-15,4 0-8 0,3 8 0 0,0-2 0 0,3 2-10 0,1 4 10 16,-1 2 0-16,4 4 0 0,4-1 0 0,-4 0 0 15,-4 4 0-15,8 8 0 0,3-6 0 0,0 6 0 16,7 0 0-16,-3 6 0 0,3 0 0 0,0 6 0 16,-7 0-15-16,4 0 5 0,0 6 1 0,-1-7 0 15,-2 4 9-15,-1 9 0 0,-4-6-9 0,1-1 9 16,-4 1 0-16,0 0 15 0,0 3-3 0,-3-4 0 16,-1 7-20-16,-3-6-5 0,0 3-1 0,-3 2 0 15,-1 1 14-15,0-3 10 0,-3 8-2 0,4-11 0 16,-4 5 0-16,-7-8-8 0,3 0 12 0,-3 6-4 15,0-9 1-15,0 0 0 0,-4-6 0 0,4 0 0 16,-4-6-9-16,-3-6 8 0,0-3-8 0,0 3 8 16,0-5-17-16,0-1-4 0,3 1-1 0,-10 2 0 15,10-3-46-15,4-2-8 0,3 5-3 0,1 0 0 16,3-2-193-16,3 5-40 0,1-26-7 0,6 14-1 16</inkml:trace>
  <inkml:trace contextRef="#ctx0" brushRef="#br0" timeOffset="5916.846">7267 6881 1661 0,'-3'12'47'0,"3"-12"10"0,0 0-45 0,0 0-12 0,0 0 0 0,0 0 0 15,0 9 61-15,-4 3 11 0,8 5 1 16,-4-5 1-16,0 9-8 0,3 2-2 0,1 7 0 0,3-4 0 16,-4 9-31-16,1-2-6 0,-1-1-2 0,4 9 0 15,-3-11-1-15,-1 2 0 0,1 0 0 0,0 4 0 16,3-4 13-16,-4-9 3 0,1 7 0 0,-1-4 0 16,1 1-32-16,-4 2-8 0,3-11 0 0,1 2 0 15,-1 4 0-15,-3-12 0 0,4-1 0 0,-4 1 0 16,0-6 0-16,0-6 0 0,0 0 0 0,0 0 0 15,0 0 0-15,0-6 0 0,3-6 0 0,-3 1 0 16,0-1 0-16,0-12 0 0,4 4 0 0,-4 2 0 16,3-2 0-16,1 2 0 0,-1-6 0 0,1 13 0 0,0-10 0 15,-1 9 8-15,1 1-8 0,-1-1 8 0,4 6-8 16,-3-3 0-16,-1 0-11 0,4 6 11 0,0 0-15 0,0 3 3 16,0 3 1-16,1 3 0 0,2 3-5 15,-3 3-2-15,4 0 0 0,-4 5 0 0,3 1 3 16,-3 2 1-16,4 4 0 0,-4-3 0 0,0 8 14 15,0-6 0-15,0 10 0 0,0-7 0 0,-3-2 0 0,-1-1 0 16,4-5 0-16,-3-3 0 0,3 2 0 0,-4-5 0 16,1-6 8-16,3 3-8 15,-3-6-19-15,3-3-7 0,-4-3-2 0,4-3 0 16,0-3-128-16,0 3-25 0,4-12-6 0</inkml:trace>
  <inkml:trace contextRef="#ctx0" brushRef="#br0" timeOffset="6338.025">7655 7234 1314 0,'0'0'37'0,"0"0"8"0,-3 12-36 0,3-6-9 0,-7 3 0 0,7 2 0 15,-4 7 96-15,4 0 16 0,4-1 4 0,3 4 1 16,-4-3-33-16,1 2-8 0,3-2 0 0,3-1-1 16,1 7-12-16,-4-12-3 0,4 2 0 0,3 4 0 15,-4-6-44-15,1-3-16 0,3-1 9 0,-3 1-9 16,3-3 0-16,-4 0 0 0,1-6 0 0,-1-6 0 15,1 0 0-15,0-3 0 0,-4 1 0 0,3-1 0 16,1-3 0-16,-4-9 0 0,0 7 0 0,-3-1 0 16,-1-8 0-16,1 5 0 0,-4-3 0 0,0 4 0 15,-4 5 0-15,1-12-17 0,-5 10 2 0,1 2 1 16,-3-9-29-16,3 7-5 0,-4-1-2 0,-3 3 0 16,3 0 40-16,1 1 10 0,-1 2 0 0,4 6 0 0,-7 3 0 0,7 0 0 15,0 6 0-15,0 0 0 0,0 5 0 0,0 7 0 16,0 0 0-16,0 2 0 0,3 10 0 0,-3-7 0 15,4 10 0-15,-4-4 0 0,7 3 35 0,0 4 9 16,3 2 1-16,-3 0 1 0,4-9-30 0,3 10-5 16,0-10-2-16,0-3 0 0,3 4-1 0,1-12 0 15,3 2 0-15,4-2 0 0,-4-4-8 0,7-2 0 16,-3 0 0-16,6-6 0 0,-2 0 13 0,2-6-2 16,-6 0-1-16,7 0 0 15,-1-6-106-15,1 0-20 0,0-6-5 0,-11 6-746 0</inkml:trace>
  <inkml:trace contextRef="#ctx0" brushRef="#br0" timeOffset="7188.263">9077 7078 1191 0,'0'0'26'0,"0"0"6"0,0 0 0 0,0 0 2 0,0 0-34 0,0 0 0 0,0 0 0 0,3 6 0 16,-3 0 57-16,4 3 5 0,0 3 1 0,-1-6 0 15,4 5 0-15,-3-5 0 0,3 3 0 0,3 3 0 16,-3 0-32-16,4-7-7 0,0 7 0 0,3-6-1 16,-4 6 9-16,4-3 3 0,4-3 0 0,-4-1 0 15,4-5-7-15,-4 0 0 0,0 0-1 0,0 0 0 16,0 0 3-16,0-8 1 0,0-1 0 0,-3 0 0 0,3-3-11 0,-7 0-1 16,0 1-1-16,0-1 0 0,-3-3-4 15,-1 4-1-15,-3-1 0 0,0-6 0 0,0 6-5 0,-3 4-8 16,-4-4 11-16,0 0-11 0,0 0 0 15,-4 3-11-15,0 4 0 0,-3-1 0 0,0 0-4 0,0 6-1 16,0-12 0-16,-4 12 0 0,4 0 16 0,0 0 0 16,-3 0 0-16,2 12 0 0,1-6 0 0,0 2 0 15,0 4 0-15,0 6 0 0,0 0-12 0,0-4 1 16,3 4 0-16,-3 5 0 0,3-8 11 0,4 9-8 16,-3-7 8-16,3 4-8 0,3-4 8 0,1 1 0 15,-1 0 0-15,1-4 0 0,3 4 0 0,0 0-8 16,3-7 8-16,1 7 0 0,3-3-22 0,0-3 1 15,3-1 0-15,1 1 0 0,3 0 44 0,0-3 9 16,4 2 1-16,-1-5 1 0,1 6-18 0,3 0-4 16,-3-3-1-16,3 2 0 0,0 1-11 0,0-6 0 0,1 6-12 15,-1-6 12-15,3-3-28 0,-2 0 3 0,2 0 0 0,-3-6 0 32,1 0-41-32,-1 0-8 0,-4-9-2 0,-2 0-740 0</inkml:trace>
  <inkml:trace contextRef="#ctx0" brushRef="#br0" timeOffset="7501.662">9387 6729 1205 0,'0'0'34'0,"0"0"8"16,0 0-34-16,0 5-8 0,0 1 0 0,0-6 0 0,0 0 84 0,0 0 14 16,0 0 3-16,4 6 1 0,-4-6-8 0,7 6-2 15,-7-6 0-15,0 0 0 0,7 0-31 0,-3 0-6 16,3-6-2-16,3 0 0 0,-3-5-12 0,4-4-2 16,-1-3-1-16,1 1 0 0,0-1-30 0,3-3-8 15,0-2 0-15,0 5 0 0,4-5 0 0,-8 14 0 16,4-3-8-16,4-6 8 15,0 1-54-15,-1 2-6 0,1 3 0 0,-1-5-1 16,1 5-155-16,3-3-32 0,0-2-5 0,-3 5-2 0</inkml:trace>
  <inkml:trace contextRef="#ctx0" brushRef="#br0" timeOffset="8092.396">9959 7020 1537 0,'0'0'33'0,"0"0"7"0,0 0 2 0,0 0 2 0,-4 5-35 0,1 1-9 15,-1 0 0-15,1 0 0 0,3-6 59 0,0 6 9 16,-4 6 3-16,4-12 0 0,0 0-32 0,0 0-7 16,0 0 0-16,0 0-1 0,0 0 1 0,0 0 1 15,0 0 0-15,0 0 0 0,0 0 29 0,-3-12 6 16,-1 6 0-16,1 6 1 0,-4-12-39 0,3 6-8 15,1 4-2-15,-1-4 0 0,1 0-20 0,3 6 8 16,-8 0-8-16,1-6 0 16,0 0-32-16,4 6-10 0,3 0-2 0,-7-6-1 0,7 6 36 0,0 0 9 0,0 0 0 0,-7 0 0 31,0 6-26-31,0-6-3 0,0 6-1 0,3 0 0 16,-3 0-3-16,0 2-1 0,3 4 0 0,-3-6 0 0,4 6 34 0,-4 0 0 0,3-1 0 0,-3 4 0 15,0-3 0-15,0 6 0 0,4-7 0 0,-1 4 0 16,0 3 0-16,4-7 0 0,-3 1 0 0,3 6 0 15,-4-4 24-15,1-2 12 0,3 6 3 0,-4-6 0 16,8-1-25-16,-4-2-5 0,-4 9-1 0,4-12 0 16,4 5 0-16,-4-2 0 0,3 3 0 0,4 0 0 15,1-6-8-15,2 0 0 0,1-1 0 0,-1 1 0 16,1 0 0-16,-1 0 12 0,8 0-4 0,-4-3 0 16,0 0-8-16,0 0 0 0,4-3 0 0,-4 0 0 15,0-3-46 1,4 0-14-16,-4-3-4 0,4 0-843 0</inkml:trace>
  <inkml:trace contextRef="#ctx0" brushRef="#br0" timeOffset="8481.755">10135 7084 1340 0,'0'0'38'0,"-3"6"8"0,3 3-37 0,-4 3-9 16,4 0 0-16,0-1 0 0,0 4 79 0,4 3 13 15,-1-1 4-15,1 4 0 0,-1-4-7 0,1 7-1 16,-1-9 0-16,4 2 0 0,-3 7-27 0,3-7-5 0,-3-5-2 0,3 9 0 16,-4-9-34-16,1-1-8 0,-1 1 0 15,-3-3-1-15,4-3 26 0,-4-6 6 0,0 0 1 0,0 0 0 16,0 0-20-16,0 0-3 0,0 0-1 0,0 0 0 16,-4-3 16-16,-3-6 2 0,4 0 1 15,-4-3 0-15,0-5-19 0,-1 5-3 0,5-6-1 0,-4 4 0 16,3 2-5-16,1-9-2 0,-1 7 0 0,1-1 0 15,-4-3-22-15,3-2-5 0,1 2-1 0,-1 0 0 16,4 7 11-16,0-10 8 0,-3 9-12 0,3 1 12 16,3 5-38-1,1-6-1-15,-1 0 0 0,-3 9 0 0,4-3 39 0,-1 1 0 0,1 5 0 0,-1-6 0 16,4 0-59-16,0 0-4 0,4 0-1 0,0 0 0 16,-1 6 43-16,1-6 8 0,-1 6 1 0,1-6 1 15,3 0-33-15,0 4-8 0,0-1 0 0,0 0-1 16,0-3-60-16,1 6-12 0,2-12-3 15,-3 12-375-15,4 0-75 0</inkml:trace>
  <inkml:trace contextRef="#ctx0" brushRef="#br0" timeOffset="8705.291">10513 7111 1728 0,'0'0'38'0,"0"6"8"0,0 0 2 0,0 5 0 0,0-2-39 0,3 9-9 0,-3-7 0 0,4 1 0 16,-1 3 53-16,1-3 9 15,-1 5 2-15,-3-5 0 0,4 0-52 0,-1-3-12 0,1 2 0 0,-4 1 0 16,4-6 0-16,-4 0 0 0,0-6 0 0,0 0 0 31,0 0-94-31,0 0-22 0,0 0-4 0,3-18-629 0</inkml:trace>
  <inkml:trace contextRef="#ctx0" brushRef="#br0" timeOffset="8854.366">10428 6734 1265 0,'0'0'36'0,"0"0"8"0,0 0-36 0,0 0-8 0,0 0 0 0,0 0 0 0,0 0 52 0,0 0 9 15,0 0 2-15,0 0 0 0,0 0-40 0,0 0-8 16,4-5-2-16,3-4-669 15</inkml:trace>
  <inkml:trace contextRef="#ctx0" brushRef="#br0" timeOffset="9215.375">10767 6414 1728 0,'0'0'38'0,"0"0"8"0,3 12 2 0,-3 0 0 0,4 2-39 0,-1 4-9 0,1 5 0 0,-1 4 0 16,4 2 53-16,-3 1 9 0,3 8 2 0,0 0 0 16,4-3 0-16,-4 4 0 0,0 5 0 0,-4-3 0 15,4-9-52-15,0 3-12 0,0 4 0 0,1-4 0 16,-5 9 0-16,1-6 0 0,3-2 0 0,-4 2 0 15,1-12 0-15,-1 9 0 0,1-8 0 0,-1-4 0 16,1 7 0-16,-1-10 0 0,1 4 0 0,-4-6 0 16,0-1 0-16,3 4 0 0,-3-9 0 0,4-1 0 15,-1 4 0-15,-3-3 0 0,4 0 0 0,0-7 0 16,-1 1-48-16,1 6-13 16,-1-6-3-16,1-3 0 0,3 3 0 0,-4-3 0 0,1 3 0 15,-4-6 0-15,0 0-153 0,0 0-31 0,0 0-7 16,-4-15-1-16</inkml:trace>
  <inkml:trace contextRef="#ctx0" brushRef="#br0" timeOffset="9574.588">10675 7081 1101 0,'0'0'31'0,"0"0"7"0,0 0-30 0,0 0-8 0,0 0 0 0,0 0 0 16,0 0 129-16,0 0 25 0,-7-6 5 16,3 4 1-16,1-4-33 0,-1 0-7 0,1-6 0 15,3 0-1-15,3 3-35 0,-3 1-8 16,4-1 0-16,-1 3-1 0,5 0-42 0,-1-6-8 0,3 6-1 0,-3 1-1 16,7 5-23-16,0-6 0 0,1 3 0 0,2-3 0 15,-3 0 0-15,4 3 0 0,0 3 0 0,-1 0 0 16,1 0 0-16,-1 0 0 0,1 0 0 0,-4 0 0 15,0 3 0-15,0-3 0 0,1 6 0 0,-5-3 0 16,8 0 0-16,-4-3 0 0,-3 3 0 0,-1 3 0 16,1-1-34-1,-1-5-8-15,-3 0-2 0,0 6 0 0,-3-6-6 0,3 0-2 16,0 0 0-16,-3 6 0 0,-1-6-14 16,4 0-3-16,-3 0-1 0,3 0 0 15,0 0-15-15,0 0-3 0,0 0-1 0,-4-6-631 0</inkml:trace>
  <inkml:trace contextRef="#ctx0" brushRef="#br0" timeOffset="10397.894">12093 6523 558 0,'0'0'12'0,"0"0"2"0,0 0 1 0,0 0 1 0,0 0-16 0,0 0 0 0,0 0 0 0,0 0 0 16,0 0 110-16,0 0 18 0,0 0 4 0,0 0 1 15,0 0-55-15,-7 6-11 0,7-6-3 0,-7 14 0 16,4-8 52-16,-1 6 9 0,-3 0 3 0,3 2 0 15,1 4-81-15,-1 0-16 0,4 8-3 0,-3-2-1 16,3 5 5-16,-4 3 0 0,4-2 1 0,-3 2 0 16,-1-5 2-16,1 2 0 0,3 0 0 0,-4 4 0 15,1 2-11-15,-1-3-1 0,1 4-1 16,-1 2 0-16,1-9-9 0,-1 4-1 0,1-7-1 0,-1 3 0 16,1-11-11-16,-1 6 0 0,4-4 0 0,-4-2 0 15,4-6 0-15,-3 2 0 0,3-2 0 0,0 0 0 16,-4-6 24-16,4 0 2 0,0-6 1 0,0 0 0 15,0 0-43-15,0 0-9 0,0 0-2 0,0 0 0 16,0 0-33-16,0 0-6 0,0 0-2 0,7 0 0 16,-3-6-96-16,0 0-19 0,3 0-4 0,0-6-1 15</inkml:trace>
  <inkml:trace contextRef="#ctx0" brushRef="#br0" timeOffset="10936.379">12196 7075 1314 0,'0'0'37'0,"0"0"8"0,0 0-36 0,0 0-9 0,0 0 0 0,0 0 0 16,0 0 104-16,0 0 20 0,0 0 3 0,0 0 1 15,0 0 0-15,-8-2 0 0,8 2 0 0,0 0 0 16,0 0-52-16,0 0-9 0,0 0-3 0,0 0 0 16,0 0-51-16,0 0-13 0,4 5 0 0,3-2 0 15,0 0 0-15,4 0 0 0,-4-3 0 0,7 0 0 16,-4 0 0-16,5-3 0 0,-5-3 0 0,1 3 0 16,-1 1 0-16,1-10 0 0,-1-6 0 0,-2 12 0 15,-5-11 0-15,4 8 0 0,-3-9 0 0,-4 6 0 16,3-5-48-16,-3 2-13 0,-3 3-3 15,3 6 0-15,-4-5 52 0,4 5 12 0,0 6 0 0,0 0 0 16,0 0 0-16,-7-6 0 0,0 3 0 0,0 0 0 0,0 3 0 16,0 3 0-16,7-3 0 0,-7 3 0 0,-4 9 0 15,4-6 0-15,4-1 0 0,-4 1 0 0,3 0-23 16,-3 0-1-16,3-3-1 0,1 9 0 0,-1 0 40 0,1-7 8 16,3 7 1-16,0-6 1 0,-4 6-25 15,4-9 0-15,0 6 0 0,0-1 0 16,0 4 0-16,4-6 0 0,-4 6 0 0,3 0 0 0,1-7 0 0,-1 4 0 15,1 3 0-15,3 0 0 0,0 0 0 0,0-7 0 16,0 4 0-16,4 3 0 0,-4 0 0 0,3-6 0 16,1-1 0-16,0 1 0 0,3 0 0 0,-4 0 0 15,4 0 0-15,0-3 0 16,1 0-46-16,2 3-14 0,-3-3-4 0,4 0 0 16,0 0-135-16,-4-3-27 0,18 11-6 0,-8-11 0 0</inkml:trace>
  <inkml:trace contextRef="#ctx0" brushRef="#br0" timeOffset="11374.033">12781 6920 1190 0,'0'0'33'0,"-3"6"9"0,-4-1-34 0,3 1-8 0,-3 0 0 0,3 0 0 15,-3-3 84-15,-3 9 14 0,-1 0 3 0,1-1 1 16,-1 1-17-16,0 3-3 0,1-1-1 0,-4 1 0 16,0 3-31-16,3-4-6 0,0-2-2 0,1 6 0 15,-1-6-6-15,4-6 0 0,-3 5-1 0,3-8 0 16,3 0-5-16,4-3-1 0,0 0 0 0,0 0 0 0,0 0-29 0,0 0 0 16,0 0 0-16,0 0 0 0,0 0 0 0,0 0 0 15,0 0 0-15,0 0 0 0,0 0 0 0,0 0 0 16,7 0 0-16,0 0 0 0,0-3 0 0,4 3 0 15,-1 0 0-15,1 0 0 0,3 0 0 0,0 3 0 16,-3-3 0-16,3 3 0 0,-3-3 0 0,3 6 0 16,-4-3 0-16,1 6 0 0,-1-9 20 15,1 6-3-15,-4-1 0 0,0 1 0 0,-3 0-27 0,3 0-6 16,-7-6 0-16,0 9-1 0,3 0 17 0,-3 0 0 16,0 2 0-16,0 1 0 0,-3-6 0 0,-1 6 0 15,1-6 0-15,-4 5 0 0,0-2 0 0,-1 3 0 0,-2 0 0 16,-1-6 9-16,-3 2-9 0,-3 1 0 0,2 0 0 15,-2-3-11 1,-1 0-42-16,4 0-9 0,0-6-2 0,-4 6-546 0,1-6-110 0</inkml:trace>
  <inkml:trace contextRef="#ctx0" brushRef="#br0" timeOffset="11952.93">13677 6420 906 0,'0'0'25'0,"0"0"7"0,0 0-32 0,0 0 0 0,0 6 0 0,-3 6 0 15,3-7 112-15,0 4 16 0,0 3 4 0,0 0 0 16,0 5-24-16,0 1-5 0,0 3-1 0,0 8 0 16,3 0-28-16,-3 4-6 0,0 5 0 0,4-3-1 15,-4-2-16-15,0-4-3 0,0 9-1 0,0-8 0 16,0 2-25-16,0-3-5 0,-4 4-1 0,4 2 0 15,0 9-16-15,-3-6 0 0,3 3 0 0,0 4 0 16,-4-7 0-16,4-9 0 0,0 3 0 0,0-2 0 16,0-7 0-16,0 4 0 0,4-7 0 0,-4 4 0 15,0-6 0-15,3-7 0 0,-3 7 0 0,0-3 0 16,4-9 0-16,-4-1 0 0,3 1 0 0,-3-6 0 16,0 0-16-16,0 0-9 0,0 0-3 0,7-6 0 15,0 1-131-15,-3-7-26 0,3-3-6 0</inkml:trace>
  <inkml:trace contextRef="#ctx0" brushRef="#br0" timeOffset="12187.391">13938 7111 1292 0,'0'0'28'0,"-3"6"7"0,-1 5 1 0,1-5 0 0,-1 9-36 0,1 3 0 0,-1-1 0 0,1 1 0 16,-1-9 52-16,4 2 4 16,-4 1 1-16,4 6 0 0,-3-9 6 0,3 2 1 0,0 1 0 0,0 0 0 15,0 0-52-15,0-12-12 0,0 0 0 0,0 0 0 16,0 0 0-16,0 0 0 0,0 0 0 0,0 0-509 16,0-12-105-16</inkml:trace>
  <inkml:trace contextRef="#ctx0" brushRef="#br0" timeOffset="12351.705">13988 6831 1278 0,'-11'27'28'0,"8"-9"5"0,-5-7 2 0,5-5 1 0,-4 6-28 0,3 3-8 15,1-4 0-15,-1-5 0 0,4 6 0 0,-3-12 0 16,3 3 0-16,0-3-382 15,0 0-70-15</inkml:trace>
  <inkml:trace contextRef="#ctx0" brushRef="#br0" timeOffset="12743.285">14101 7155 1267 0,'0'0'28'0,"0"12"5"0,0-1 2 0,0 1 1 0,0 0-36 0,3-3 0 0,1 8 0 0,3-5 0 15,0 0 58-15,0 3 5 0,0 2 1 0,3 1 0 16,-3-6 0-16,4-1 0 0,-4 4 0 0,4-3 0 16,-4 0-8-16,3-1 0 0,-3-2-1 0,0-3 0 15,0 3-37-15,1-6-7 0,-5 3-2 16,4 0 0-16,-7-6-9 0,4 0 0 0,-4 0 0 0,0 0 0 15,0 0 45-15,3 0 7 0,1-6 2 0,-1 0 0 16,-3 0-32-16,4-3-6 0,-4-3-2 0,3 1 0 16,-3-1-14-16,0 0 11 0,4-9-11 0,-4 10 10 15,0-13-10-15,3 9 12 0,-3-2-12 0,4-7 12 16,-1 4-12-16,-3-4 12 0,4 7-12 0,-4-13 12 0,3 10-12 16,1-10 0-16,3 10 0 0,-3-10 8 0,-1 4-24 0,4 2-6 15,-3 4-1-15,-1-4 0 16,4 7-2-16,-3-7-1 0,-1 3 0 0,1-2 0 15,-1 2-142-15,1 4-28 0,-1-1-5 0,1 6-2 16</inkml:trace>
  <inkml:trace contextRef="#ctx0" brushRef="#br0" timeOffset="13533.769">14506 7152 1267 0,'0'0'28'0,"0"0"5"0,0 15 2 0,0-15 1 0,0 0-36 0,0 0 0 0,0 0 0 0,0 5 0 16,0-5 58-16,0 0 5 0,0 0 1 0,0 0 0 15,0 0 0-15,4 6 0 0,-1 6 0 0,1-6 0 16,3-6 0-16,0 0 0 0,0-6 0 0,-3 6 0 16,3 0-52-16,-4 0-12 0,4-6 0 0,-3 6 0 15,3-6 0-15,-4 6 0 0,-3 0 0 0,4-6 0 16,-1 1 0-16,-3 5 0 0,0 0 0 0,0 0 0 16,4-12 0-16,-4 6 0 0,-4-3 0 0,1 3 0 15,-1 0 0-15,1 1 0 0,-1-7 0 0,1 6 0 16,-4-6 0-16,0 3 0 0,3 3 0 0,-3 1 0 0,0-1 0 0,0 0 0 15,7 6 0-15,-7-12 0 16,0 12 0-16,0-6 0 0,3 0 0 0,-3 6 0 0,-3 0 0 0,10 0 0 16,-4 0 0-16,4 0 0 0,-7 0 0 0,7 0 0 15,-7 6 0-15,3 0 0 0,1 12 0 0,-1-12 0 16,1 2 0-16,-1 4 0 0,1 0 0 0,-1 0 0 16,4-1 0-16,0 1 0 0,0-3 0 0,0 3 0 15,0-1 0-15,0 1 0 0,0 3 0 0,0-9 0 16,0-6 0-16,4 6 0 0,-4 5 0 0,3-5 0 0,-3 0 0 15,0-6 0-15,0 0 54 0,0 0 8 0,0 0 2 16,0 0 0-16,4 12-52 0,-1-12-12 0,4 6 0 16,-7-6 0-16,0 0 0 0,0 0 0 0,4 0 0 0,-4 0 0 15,0 0 0-15,0 0 0 0,7 0 0 0,-4 6 0 16,5-3 0-16,-5 0 0 0,-3-3 0 0,0 0 0 16,0 0 0-16,0 0 0 0,4 5 0 0,-4-5 0 15,0 0 0-15,0 0 0 0,0 0 0 0,0 0 0 16,3 6 0-16,-3-6 0 0,0 0 0 0,0 0 0 15,0 0 0-15,0 0 0 0,0 0 0 0,0 0 0 16,0 0 0-16,0 0 0 0,7 9 0 0,-7-9 0 16,0 0 16-16,0 0 1 0,0 0 0 0,0 0 0 15,0 0-27-15,0 0-6 0,0 0 0 0,0 0-1 16,0 0 17-16,0 0 0 0,0 0 0 0,0 0 0 16,0 0 0-16,0 0 0 0,0 0 0 0,0 0 0 15,0 0 0-15,0 0 0 0,0 0 0 0,0 0 0 0,0 0 0 0,0 0 0 16,0 0 0-16,0 0 0 0,0 0 0 0,0 0 0 15,0 0 0-15,0 0 0 0,0 0 0 0,0 0 0 16,0 0 0-16,0 0 0 16,0 0-56-16,0 0-7 0,0 0-1 15,-7-9-1-15,4 3-101 0,3 6-20 0,0 0-4 0,0 0-1 0</inkml:trace>
  <inkml:trace contextRef="#ctx0" brushRef="#br0" timeOffset="14092.861">14443 6993 1267 0,'0'0'28'0,"0"0"5"0,0 0 2 0,0 0 1 0,0 0-36 0,0 0 0 0,0 0 0 0,0 0 0 15,-4 6 58-15,4-6 5 0,0 6 1 0,-3 0 0 16,3-6 0-16,0 12 0 0,0-7 0 0,0 4 0 15,0-3-52-15,0 6-12 0,0 0 0 0,3-4 0 16,1 1 44-16,-1 6 5 0,1-3 2 0,3 0 0 16,0 2-31-16,0 10-5 0,0-13-2 0,0 7 0 15,0-3 19-15,0 2 4 0,4 7 1 0,-1-9 0 16,-3-4-17-16,4 7-3 0,-4 0-1 0,0-1 0 16,0-2-7-16,-3-3-1 0,3 0-8 0,-4-1 12 15,1-2-12-15,-1-3 9 0,-3-6-9 0,0 0 8 16,0 0 22-16,0 0 4 0,0 0 1 0,0 0 0 15,0 0-5-15,0 0-1 0,0 0 0 0,0 0 0 0,-3-6-29 0,-4-3 0 16,3 3 0-16,1-5 0 0,-4-1 0 0,3-9 0 16,1 10 0-16,-4-1 0 0,-1-15 0 0,5 10 0 15,-4-7 0-15,0 1 0 0,3 2 0 0,1-2 0 16,3-4 0-16,-4 4 0 0,4-1 0 0,-3 4 0 16,3-4 0-16,-4 3 0 0,1 4 0 0,-1-1 0 15,4 1 0-15,0 2 0 0,-3-3 0 0,3 6 0 16,-4 7 0-16,4-7 0 0,4 0 0 0,-1 3 0 15,-3 3 0-15,4 0 0 0,-4 6 0 0,0 0 0 16,0 0 0-16,7-5 0 0,0 5 0 0,0 0-10 16,3 5 0-16,5-5 0 15,-5 6-35-15,4-3-7 0,4 3-2 0,-4-3 0 0,4 0 27 0,-4 3 6 0,3 6 1 16,1-1 0 0,-4-5-30-16,4 0-6 0,-4 0 0 0,0 6-1 15,0-6-4-15,0 3-1 0,0 2 0 0,0-5 0 16,-3 0-146-16,3 0-30 0,-3 0-6 0,-1-3 0 0</inkml:trace>
  <inkml:trace contextRef="#ctx0" brushRef="#br0" timeOffset="14617.92">14810 7020 1384 0,'0'0'39'0,"-7"3"9"0,0-1-38 16,-1 4-10-16,8-6 0 0,0 0 0 0,-3 6 82 0,-4 0 14 16,7-6 4-16,-4 6 0 0,4 0-22 0,0-6-4 15,0 12-1-15,0-6 0 0,4-4-7 0,-1 4-2 16,4-3 0-16,1 3 0 0,-1-3-47 0,3 3-9 16,1-6-8-16,-1 0 9 0,1 6 10 15,3-6 1-15,-3 0 1 0,3 0 0 16,-4 0-37-16,4 0-8 0,0-6-2 0,-3 6 0 0,3-6 72 0,-3 0 14 15,-1 0 4-15,1 0 0 0,-4 4-52 0,0-4-12 16,4-6 0-16,-8 6 0 0,4-6 0 0,-3 6 0 16,-1 0 0-16,-3-2 0 0,4 2 0 0,-4-6 0 0,0 0 0 0,-4 1 0 15,1 2-17-15,-1-3-7 0,1 9 0 16,-4 0-1 0,0-3-11-16,0 0-3 0,-4 0 0 0,0 1 0 0,1-1 18 0,-1 0 3 0,1 0 1 15,-1 6 0-15,4-3 7 0,-4 6 2 0,4-3 0 0,-3 12 0 16,3-6-25-1,0-1-5-15,3 7-1 0,-3 0 0 0,4 9 39 0,-5-10 0 0,5 13 0 0,-1-4 0 16,1 4 17-16,3-1 11 0,-4 4 3 0,4 2 0 16,0-8-12-16,0 2-3 0,0-2 0 0,4-3 0 15,-1-1 1-15,1 1 0 0,3-6 0 0,0-1 0 16,4-2-17-16,-4 3 0 0,0 0 0 0,3-1 0 16,1-11 0-16,-1 0 0 0,5 0 0 0,-5 0 0 15,4 0 0-15,-3 0 0 0,3 0 0 0,0-5 0 16,0 5-48-16,0-6-12 0,0 6-4 15,1-6 0-15,-5 0-102 0,4 0-21 0,18-9-4 0,-11 4-1 0</inkml:trace>
  <inkml:trace contextRef="#ctx0" brushRef="#br0" timeOffset="15129.036">15430 6790 1497 0,'0'0'32'0,"0"0"8"0,-7 0 0 0,7 0 4 0,-7 0-36 0,-3 6-8 0,3-6 0 0,-4 6 0 16,1-6 104-16,-1 6 20 0,0 9 3 0,1-7 1 16,-4-10-38-16,3 4-7 0,1 10-2 0,-1-3 0 15,0-9-44-15,4 6-9 0,-3 12-1 16,3-7-1-16,-4-11-26 0,4 6 8 0,4 3-8 0,-5 9 0 15,5-12 0-15,-1-1 0 0,4 1 0 0,-3 0-11 16,3 0 11-16,0 6 0 0,0-3 0 0,0-3-8 16,0-6 8-16,0 5 0 0,3 7 0 0,-3-12 0 15,0 6 0-15,0 0 0 0,0-6 0 0,4 6 0 16,-1 0 0-16,1 0 0 0,-4-6 0 0,4 5 0 16,3 4-9-16,-4-9 9 0,4 6-10 0,0 0 10 15,4 0-32-15,-4 0 0 0,3-6 0 16,1 6 0-16,0 0 32 0,-4-4 0 0,3 1 0 0,1 3 0 0,-4 0 0 15,3 3 0-15,-2-3 0 0,-1 0 0 0,0 6 0 0,0-7 0 16,0 1 0-16,0 0 0 0,0 6 0 0,0-3 0 16,-4-3 0-16,1 5 0 0,-1 1 25 0,1-3 11 15,-4 0 3-15,0 0 0 0,0 2-25 0,-4 1-5 16,4 0-1-16,-3-3 0 0,-1-1-8 16,1 1 0-16,-4 9 0 0,-4-12 0 15,4 6 0-15,-3-7 10 0,-1 4-10 0,-3 0 10 0,0-6-10 0,0 3 0 16,0 0 0-16,-4-6 0 15,4 0-37-15,-4 0-13 0,1-6-2 0,-5 6-1 16,1-15-60-16,4 9-12 0,-5 0-3 0,1-5-716 0</inkml:trace>
  <inkml:trace contextRef="#ctx0" brushRef="#br0" timeOffset="16032.11">16425 6864 687 0,'0'0'15'0,"0"0"3"0,0 0 1 0,0 0 1 0,-10-6-20 0,-1 0 0 0,-3 6 0 0,3 0 0 16,-3-6 132-16,-3 3 24 0,3 12 4 0,-4-9 0 15,0 0-66-15,1 0-14 0,-4 0-2 16,-1 6-1-16,1 0-31 0,4 0-6 0,-1 5-2 0,0 1 0 15,1-3-20-15,3 9-4 0,-1-7-1 0,-2 7 0 16,6 0-13-16,-3-4 0 0,0 10 0 0,3-4 0 16,1 4 0-16,3 2 0 0,3-2 0 0,-3 0 0 15,4-7 0-15,3 4 0 0,-4-4 0 0,4-5 0 16,4 6 0-16,-1-4 0 0,1 4 0 0,-1-6 0 16,4-6 0-16,0-6 0 0,4 0 0 0,3-6 0 15,-3 6 28-15,3-6 4 0,3-6 0 0,1 0 0 16,0-2-20-16,-4-4-4 0,3-5-8 0,-3-4 12 15,1 4 0-15,2-16 0 0,-3 4 0 0,4 3 0 16,-4-9-12-16,0 2 9 0,4 1-9 0,-4-3 8 0,0-9 1 16,-3 6 0-16,3-12 0 0,-4 6 0 0,4 3-9 15,-6 3 0-15,-1-3 0 0,0 3 0 0,-4 0 40 16,1 0 5-16,-1 0 2 0,1 2 0 0,-1-2-31 0,-3 3-7 16,4 3-1-16,-4 0 0 0,3 8-8 0,-3 4 0 15,-3 2 0-15,-1 4 0 16,1 2-42-16,-1 6-10 0,1 1-3 0,-4 5 0 0,3 0 95 0,4 6 20 15,0 0 3-15,0 0 1 16,-3 0-125-16,-4 12-25 0,-1-1-5 0,1 13-1 16,4 2 45-16,-4 10 9 0,0 8 2 0,0 6 0 0,0-6 47 15,3 6 9-15,-3-3 3 0,4 9 0 0,-1-6-14 0,0 0-9 16,4-6 12-16,-3 9-12 0,-1 2 19 0,1 1-3 0,-1-6-1 16,1-6 0-16,-1 3 3 15,1-2 1-15,3-7 0 0,-4-3 0 0,1 3-19 0,3-5 0 0,0-4 0 16,0 6 0-16,0-2 22 0,0-16-2 0,0 4-1 15,0-9 0-15,0-1-31 0,0-5-5 0,0 0-2 0,3 3 0 16,1-9 19-16,-1 3 0 0,1-3 0 0,-1 0 0 16,-3 0-28-1,0 0-1-15,7-3-1 0,0 0-532 0,1-3-106 0</inkml:trace>
  <inkml:trace contextRef="#ctx0" brushRef="#br0" timeOffset="16801.386">16517 6967 892 0,'0'0'25'0,"0"0"6"0,0 0-31 0,0 0 0 0,0 0 0 0,-3 9 0 16,-1-4 45-16,-3 1 3 0,7-6 1 15,-4 6 0-15,1 0 63 0,-1 6 13 0,1-12 3 0,-1 6 0 16,1 2-103-16,3 4-25 0,0-6 0 0,-4 0 0 16,4 0 56-16,0-6 7 0,0 0 1 0,0 0 0 15,0 0-52-15,0 0-12 0,0 0 0 0,0 0 0 16,0 6 40-16,0-6 6 0,0 0 1 0,0 0 0 16,7 6-47-16,4-6 0 0,-11 0 0 0,7 6 0 15,-7-6 0-15,7 0 0 0,0 0 0 0,0 2 0 16,4-2 0-16,-11 0 0 0,7 6-8 0,0 0 8 15,0 0 0-15,-7-6 0 0,7 6 0 0,-7-6 0 16,7 6 0-16,-7-6 0 0,11-6 0 0,-8 0 0 16,4 0 8-16,-7 6 0 0,7-3-8 0,-3-3 12 0,-1 1-3 15,1-7-1-15,-1 0 0 0,1 0 0 0,-4 3-8 16,3 1 10-16,-3-1-10 16,0-3 10-16,0 0-10 0,4 6 0 0,-8 1 0 0,4-4 0 15,0-6-11-15,-3 6-4 0,-1 3-1 0,1 0 0 16,-1 6-6-16,1-5-2 0,3-1 0 0,-7 0 0 15,3 0-6-15,-3 3-2 0,4 6 0 0,-4-3 0 16,-1 6-18-16,1 0-4 0,0-6-1 0,0 6 0 0,0-1 44 0,-3 1 11 16,3 0 0-16,-4 6 0 15,4 0 0-15,0-3 0 0,-4-4 0 0,4 7 0 0,0-6 0 0,0 6 0 16,0-3 0-16,4-1 0 0,-1 1 0 0,0 3 0 0,-3 0 0 0,4 2 0 16,3-5 0-16,-4 0 0 0,4-9 0 0,4 18 0 15,-1 5 0-15,1-2 0 0,-1-4 0 0,1 1 0 16,3-3 0-16,0-3 0 0,0-1 0 15,0-5 0-15,-7-6 49 0,7 12 12 0,4-6 3 16,-1 3 0-16,1-1-52 0,0 1-12 0,3-3 0 0,-4 6 0 16,4-6 0-16,1 0 0 15,-1-6 0-15,0 6 0 0,0-1 0 0,0-2 0 0,0 0 0 0,-3-6-510 16,-1-11-103 0</inkml:trace>
  <inkml:trace contextRef="#ctx0" brushRef="#br0" timeOffset="17450.768">17590 6202 552 0,'-18'21'16'0,"11"-3"3"0,-4-1-19 0,1 1 0 0,3 2 0 0,-4 4 0 16,0-6 73-16,4 2 11 0,0-2 3 0,4-6 0 15,-4 2-27-15,3-2-6 0,1 0-1 0,3 0 0 16,0-7 9-16,0 1 2 0,0-6 0 0,0 0 0 15,0 0 0-15,0 0 0 0,3 3 0 0,-3-3 0 16,4 6-52-16,-1 0-12 0,1 0 0 0,-4-6 0 0,0 0 36 16,0 0 5-16,3 12 1 0,4-1 0 0,-3-5-25 0,3 6-5 15,-4 3 0-15,-3 8-1 0,4-5 18 16,-4 2 4-16,-4 4 1 0,4 5 0 0,-3 4-2 0,-1-1 0 16,1 9 0-16,-4-6 0 0,0 7-18 0,0-7-4 15,-4 6-1-15,4-3 0 0,-4 1 37 16,4-10 7-16,0-3 2 0,4 4 0 15,-1-7-37-15,1 4-7 0,-1-1-2 0,4-2 0 0,-3-7-9 0,3 7 0 16,0-4 0-16,0-8 0 0,0 6 0 0,0-12 0 16,0-6 0-16,0 0 0 0,0 0 0 0,3 6 0 15,1 2 0-15,-4-2 0 0,0-6-12 0,0 0-4 16,0 0 0-16,0 0-1 16,0 0-28-16,0 0-6 0,7-3-1 0,-4-5 0 15,1 2-108-15,-1 3-21 0,4-3-5 0,-3 0-1 0</inkml:trace>
  <inkml:trace contextRef="#ctx0" brushRef="#br0" timeOffset="17920.93">17769 6999 1497 0,'0'0'32'0,"0"0"8"0,0 0 0 0,0 0 4 0,0 0-36 0,0 0-8 0,-3 0 0 0,-4-6 0 15,7 6 81-15,-11 0 15 0,4 0 2 0,-3 0 1 16,3 0-56-16,-1 0-11 0,-2 0-3 0,3 0 0 16,-4 0-29-16,4 0 0 0,4-6 0 0,-4 12 0 15,7-6 0-15,-11 0 0 0,8 6 0 0,-5-6 0 16,1 12 57-16,4-9 6 0,-1 6 1 0,-3-1 0 0,4 4-64 16,3 0-28-16,-4 0 3 0,1-1 0 0,3 4 40 0,3 3 8 15,1-6 1-15,-1 2 1 0,1 1-40 16,-1 0-8-16,1 8-1 0,3-11-1 0,-4-6 40 0,1 3 8 15,3 8 1-15,-3-5 1 0,3-12-25 0,-4 0 0 16,4 0 0-16,-7 0 0 0,7 0 0 0,-3 0 0 16,3-12 0-16,-4 12 0 0,4-6 0 0,-3 0 0 15,-1 1 0-15,5-4 0 0,-5 3 36 16,1 0 3-16,-1 0 0 0,1-6 0 0,-1 6-31 0,-3 6-8 16,4 0 0-16,-4 0 0 15,0 0-30-15,0 0-7 0,0 0-2 0,0 0 0 0,0 0 39 0,7 0 0 16,0 6 0-16,0 0 0 0,0 0-15 0,-4 6 5 15,5-3 1-15,-5 2 0 0,4 1 1 0,-3 0 0 0,3-6 0 16,0 3 0-16,-4-1-7 0,1-2-1 0,3 3 0 0,0-9 0 31,-4 6-25-31,5 0-6 0,-1-6-1 0,0 0 0 16,3-6-152-16,1 0-32 0,10-3-5 0,4-2-2 0</inkml:trace>
  <inkml:trace contextRef="#ctx0" brushRef="#br0" timeOffset="18683.772">19075 6993 1267 0,'0'0'28'0,"0"0"5"0,-4 6 2 0,1 6 1 0,-4-6-36 0,3 2 0 15,-3-2 0-15,0 6 0 16,0-6-39-16,0 0-14 0,-4 0-3 0,1-6-1 0,-1 0 91 0,0 0 18 16,1-6 4-16,-4 0 1 0,3 0 57 0,-3 6 11 0,0-6 3 0,0-6 0 15,0 10-91-15,0-4-17 0,0 3-4 0,-1 0-1 16,1 3-24-16,4 0-5 0,-1 0-1 0,1 0 0 15,-1 0 15-15,4 6 0 0,-4 0 0 0,4 2 0 16,0 4 0-16,0 6 0 0,4-6 0 0,-4 2 0 16,3 10 0-16,1-7 0 0,3-2 0 0,0 9 0 15,-4-7 0-15,4 1 0 0,4-3 0 0,-1 8 0 16,1-5 0-16,3-4 0 0,0 4 0 0,3-6 0 16,1-6 28-16,-1 0 9 0,5-1 2 0,-5-5 0 15,4 0-12-15,0-5-3 0,-3-1 0 0,3 0 0 16,-3-6 11-16,-1-3 1 0,1 4 1 0,-4-1 0 15,0-6-14-15,0 6-3 0,0-8-1 0,-3 8 0 16,-1-6-10-16,-3 7-1 0,0-10-8 0,0 9 12 16,0 7-12-16,0-7 9 0,-3 0-9 0,-1 0 8 15,4 12-8-15,0 0 0 0,0 0 0 0,0 0 0 16,0 0-12-16,0 0 0 0,0 0-1 0,0 6 0 0,0 6-4 16,0 0-1-16,0 5 0 0,4 4 0 0,-4-4 8 0,3 1 2 15,4 3 0-15,-3 2 0 0,3 1 8 0,-4-4 0 16,1 10 0-16,3-10-8 0,-4 4 8 0,1-1 0 15,3 4 0-15,-4 2 0 0,-3 1-24 0,4 2 1 16,-4 0 0-16,0 4 0 0,4-4 47 0,-4 3 10 16,-4-3 2-16,4 1 0 0,0 2-21 0,-4-3-4 15,4-2-1-15,-3 2 0 0,3-2-2 0,-4-1 0 16,-3-3 0-16,4 4 0 0,-4-4 4 0,0-2 0 16,0-1 0-16,0-2 0 0,0 2 5 0,0-5 2 0,-1 3 0 15,-2-10 0-15,3 1-9 0,0 0-2 16,0-9 0-16,-4 3 0 0,1-6 3 0,3-6 0 0,-4 3 0 15,0-9 0-15,1 0-11 0,3-11 0 0,0 2 0 0,0-2 0 32,-4-7-35-32,4 4-2 0,0-1-1 0,-4-2 0 0,-3-3 23 0,4 8 5 0,-1-8 1 15,0 8 0 1,1-11-47-16,-1 9-10 0,1-4-2 0,3-2 0 16,0 2-96-16,3 1-19 0,1 3-4 0,-1-1-1 0</inkml:trace>
  <inkml:trace contextRef="#ctx0" brushRef="#br0" timeOffset="19224.378">19368 7143 1074 0,'0'0'30'0,"-4"9"8"16,4 0-30-16,-4-3-8 0,1-1 0 0,3 7 0 0,-4-6 104 0,4 0 19 15,0-6 4-15,0 0 1 0,0 0-52 0,0 0-11 16,0 0-1-16,0 0-1 0,4 3-11 0,-1 0-3 16,5 0 0-16,2-3 0 0,-3-3-26 0,4 3-6 15,-4-3-1-15,3 0 0 0,4-3-16 0,1 0 0 0,-5 0 0 0,4 0 0 16,-7 1 0-16,4 5 0 0,-4-6 0 0,0 0 0 15,0 0 0-15,-3 0 0 0,-4 6 0 0,0 0 0 16,0 0 0-16,0 0 0 0,0 0 0 0,0 0 0 16,0-3 0-16,-4-3 0 0,-3-967 0 0,0 1935 0 15,0-968 0-15,0 0 0 0,-4-6 0 0,1 6 0 16,-1-3 0-16,1 3 0 16,-1 1 0-16,-3-1 0 0,3 0 0 0,-3 6 0 0,4-6 0 0,-1 6 0 15,0 0 0-15,1 0 0 0,-1 6 0 0,1 0 0 16,-1 0 0-16,4 5 0 0,0 4 0 0,0-3 0 15,0 0 0-15,3 2 0 0,1 4 0 0,-1 5 0 16,1-2 0-16,3-3 0 0,0 5 0 0,0-5 0 16,0-1 0-16,0 4 0 0,3-3 0 0,1-4 0 15,-1 4 0-15,1-6 0 0,3-1 0 0,3 4 0 16,-2-6 0-16,2 0 0 0,1 3 0 0,3-7 0 16,0 7 0-16,0-6 0 0,0 0 0 0,4 0 0 15,-1 0 0-15,1-6 0 0,-4 3 0 0,0-3 0 16,-3-3-99-16,3 0-23 0,4 0-5 15,-4-3-1-15</inkml:trace>
  <inkml:trace contextRef="#ctx0" brushRef="#br0" timeOffset="19567.504">19427 6790 1728 0,'0'0'38'0,"-3"0"8"0,-4-9 2 0,7 7 0 0,-4-10-39 0,4 3-9 0,0 3 0 0,0 0 0 15,0-6 53-15,0 7 9 0,0-10 2 0,0 6 0 16,4 0 0-16,-4 3 0 0,3-11 0 0,1 11 0 15,3-9-52-15,-3 3-12 0,3 1 0 0,3-1 0 16,1 0-14-16,-4-3-6 0,3 1 0 0,1 5-1 16,3-3 21-16,-7 6-11 0,4-11 11 0,-4 11-8 15,3-3-36-15,1 3-6 0,0-6-2 0,-4-5 0 16,3 11-6-16,1-9-2 0,-1 6 0 0,1-5 0 31,0 2-122-31,-1 6-25 0</inkml:trace>
  <inkml:trace contextRef="#ctx0" brushRef="#br0" timeOffset="20215.288">19928 7011 1267 0,'0'0'28'0,"0"0"5"0,0 0 2 0,-3 0 1 0,-1-12-36 0,4 12 0 0,0 0 0 0,0 0 0 16,-7 0 58-16,7 0 5 0,0 0 1 0,0 0 0 15,-7-6 0-15,0 6 0 0,0 6 0 0,0-6 0 16,7 0-52-16,-7 12-12 0,0-12 0 0,0 9 0 16,0-1 54-16,0 7 8 0,0-3 2 0,0 6 0 15,0-7-52-15,0 10-12 0,0-3 0 0,-1 8 0 16,1-3 0-16,0-5 0 0,0-3 0 0,0 2 0 16,-3 7 34-16,3-12 4 0,0 5 1 0,-1 4 0 0,1-3-12 15,0-1-3-15,0 4 0 0,4-4 0 16,-1-11-24-16,4 9 0 0,0-3 8 0,0 0-8 0,0-12 53 15,4 5 9-15,3 1 2 0,-4 0 0 0,4 0-52 0,4-6-12 16,0 0 0-16,-1 0 0 0,1 0 0 0,3 0 0 16,0-6 0-16,0 0 0 0,0 0 0 0,-3-5 0 15,-1-1 0-15,1 0 0 0,3-3 0 0,-7 4 0 16,4-7 0-16,-4 0 0 0,0 4-16 16,0-4 1-16,-4-3 0 0,1 10 0 0,-1-1-6 0,1-6-2 15,0 1 0-15,-4 5 0 0,0-3-1 0,0 3-1 16,0 7 0-16,0-7 0 0,0 0 13 0,-4 6 2 15,4 6 1-15,-4-3 0 0,1-3 9 0,-1 1 0 16,1-1 0-16,-1 0 0 0,-3 6 8 0,0-6 1 16,4 0 0-16,-4 0 0 0,0 6-9 0,-4-3 0 0,0 0 0 15,4 6 0-15,0-3 0 0,-3 3 0 0,3 3 0 0,0 0 0 16,0 0 0-16,3 0 0 0,-3 0 0 0,3-1 0 16,-3 1-18-16,4 0-6 0,-1 3 0 0,1-3-1 31,3-6-114-31,-4 6-22 0,4-6-5 0,0 0-1 0</inkml:trace>
  <inkml:trace contextRef="#ctx0" brushRef="#br0" timeOffset="20898.752">20316 7031 1728 0,'0'0'38'0,"0"0"8"0,0 0 2 0,-7-3 0 0,0 3-39 0,0 3-9 16,0-3 0-16,0 6 0 0,-3-6 37 0,-1 6 6 15,-3 0 1-15,3 6 0 0,1-6-4 0,-1 5-1 0,-3 4 0 16,0 3 0-16,3-1-13 0,1-2-2 0,-1 9-1 15,4-7 0-15,0 1-8 0,0 2-2 0,0-2 0 0,0 0 0 16,7-4-13-16,-4 4 0 0,1 0 8 0,3-7-8 16,0-2 0-16,0 0 0 0,0 0 8 0,3-3-8 15,1 0 12-15,-4-6 0 0,3 0 0 0,1 6 0 16,0-6 8-16,3 0 2 0,-4 0 0 0,4-6 0 16,-3 0 10-16,3 0 3 15,0 0 0-15,-4-6 0 0,4-2-35 0,-3 8 0 0,3-6 0 0,-4 0 0 16,1-3 0-16,0 4 0 0,-1-1 0 0,1 0 0 31,-4 0-16-31,0 7-11 0,0 5-1 0,0 0-1 16,0-6-5-16,0 6-1 0,0 0 0 0,0 0 0 0,0 0 11 0,0 0 3 0,0 6 0 0,0 5 0 15,0 1 10-15,0 0 3 0,3 0 0 0,-3 2 0 16,0 4-22-16,4-6-4 0,-4 2-1 16,3 10 0-16,1-6 35 0,-1 5 0 0,1 4 0 0,-4-16 0 15,3 10 21-15,1-1 11 0,-1 7 3 0,1 5 0 16,-1-2-19-16,-3 2-3 0,4 3-1 0,-4 9 0 0,0-2 4 15,0-4 1-15,0 6 0 0,0-6 0 0,0 3-17 16,-4-3 0-16,4-2 0 0,-3 8 0 0,-1-9 0 16,1 3 0-16,3 1 0 0,-7-7 0 15,3 3 0-15,-3-5 0 0,0-4 0 0,4 3 0 16,-4-2 0-16,-1-4 0 0,5-2 0 0,-4-3 0 16,0-1 0-16,0 1 0 0,0-3 0 0,0-7 0 0,3 1 13 0,-3 3-1 15,4-6 0-15,3-6 0 16,-11 0-31-16,4 0-6 0,-4 0-2 0,4-6 0 0,-3-6 6 15,-1-2 1-15,1-1 0 0,-5-6 0 0,1-2 1 0,0-4 1 16,0 4 0-16,-7-10 0 16,3 4-31-16,1-3-7 0,-1-9 0 0,0 2-502 0,4-2-100 15</inkml:trace>
  <inkml:trace contextRef="#ctx0" brushRef="#br0" timeOffset="21659.599">20352 7172 1036 0,'0'0'23'0,"0"0"5"0,0 0 0 0,0 0 1 0,0 0-29 0,0 0 0 0,0 0 0 0,0 0 0 15,0 0 108-15,-4 12 16 0,4-6 4 0,0-6 0 16,-3 6-52-16,3 0-9 0,-4 3-3 0,4-3 0 16,-3-1-10-16,-1 7-2 0,1-6-1 0,-1 0 0 15,4 6-31-15,0-6-5 0,0 2-2 0,0 4 0 16,4 0 4-16,-4 0 1 0,3-1 0 0,1 1 0 16,3 9-18-16,-4-4 0 0,4 1 0 0,0-3 0 15,-3-3 0-15,3-1 0 0,-4 1 0 0,1-3 0 16,3-3 10-16,-7-3-10 0,4 3 8 0,-4-6-8 15,0 0 20-15,0 0 0 0,0 0-1 0,-4-6 0 0,4-3 4 16,-3 0 1-16,-5-9 0 0,5 7 0 0,-1-7-24 0,-3 3 0 16,0-2 0-16,0-1 0 0,0 0 0 0,0 4-10 15,0-10 10-15,0 4 0 0,0 2-9 0,3 0 9 16,1-5 0-16,3 8-9 0,-4-3 9 0,4 1 0 16,4 2-9-16,-4 9 9 0,3-5-10 0,1 11 10 15,-4-6-13-15,3 0 5 0,5 0 8 16,-1-6-10-16,0 6 10 0,0-3-10 0,3 6 10 0,1-5-8 15,-1 2 8-15,5 0-8 0,-5 0-5 0,4 0-1 16,0 0 0-16,0-3 0 0,1 6-7 0,2 1-2 16,1 2 0-16,3 2 0 15,4 4-41-15,-4 0-8 0,0 6-1 0,-3 6-725 0</inkml:trace>
  <inkml:trace contextRef="#ctx0" brushRef="#br0" timeOffset="22194.658">20814 7134 1314 0,'0'0'37'0,"-11"0"8"0,1 0-36 0,3 0-9 0,-4-6 0 0,0 6 0 16,1 0 53-16,-1 0 9 0,4-5 2 0,-3 5 0 16,3 0 0-16,-4 0 0 0,4 0 0 0,0 0 0 0,7 0-22 0,-4 5-4 15,-3 1-1-15,0 0 0 0,4 6-18 0,-1-3-4 16,4 2-1-16,-3 1 0 0,-1 3-2 0,4-3 0 16,-3-1 0-16,3 1 0 0,0 6-12 0,0-6 0 15,0 2 0-15,3 4 0 0,1-12 15 0,-4 0-3 16,3 0-1-16,1-1 0 0,-1 1 3 0,1-3 1 15,-1-3 0-15,4 3 0 0,0-3 18 16,1-3 4-16,2-3 1 0,1-2 0 16,-1 2-30-16,-3-6-8 0,0 0 0 0,4-3 0 0,-8 7 0 15,5-1 0-15,-1-3 0 0,0 0 0 0,-4 1 0 0,1 2 0 16,-1 3 0-16,-3-6 0 0,4 12 0 0,-1-6-13 16,-3 6 3-16,0 0 1 15,0 0-37-15,0 0-7 0,0 0-2 0,0 0 0 0,0 6 44 0,0 3 11 0,0 0 0 0,0 0 0 16,0 2 0-16,0 1 0 0,0 0 0 15,0 0 0-15,4 2 0 0,-4 4 0 0,3-6 0 0,1 2 0 16,-1 1 0-16,4 0 0 0,-3-3 0 0,3-7 0 16,0 7 0-16,0-6 0 0,0 0 0 0,0 0 0 15,4 3 0-15,-4-3 0 0,4-1 0 0,-1-5 0 16,1 0 0-16,-1 6-10 0,1-6 10 0,3-6-10 16,0 6-142-16,4-5-28 0,-1-7-5 15,4 3-2-15</inkml:trace>
  <inkml:trace contextRef="#ctx0" brushRef="#br0" timeOffset="22838.433">21170 7017 1267 0,'0'0'28'0,"0"0"5"0,0 8 2 0,0 4 1 0,-3 0-36 0,3 6 0 15,0-1 0-15,0 10 0 0,3-4 109 0,-3 4 15 16,0 2 4-16,4-5 0 0,-4 8-72 0,3-9-13 16,1 10-3-16,-1-13-1 0,1 10-11 0,-1-7-3 15,1 4 0-15,-1 2 0 0,1 1 16 0,-1 2 3 16,-3 0 1-16,4 4 0 0,0-7-21 0,-1 3-5 16,1-8-1-16,-1 8 0 0,1-14-18 0,-1 8 0 15,-3-8 0-15,4-3 0 0,-4-1 0 0,0 1 0 16,0-3 0-16,0-6 0 0,3 5 0 0,-3-5 0 0,0-6 0 15,0 0 0-15,0 0 0 0,0 0 0 0,0 0 0 0,0 0 0 16,0 0 0-16,-3-12 0 0,3 1 0 16,0-1 0-16,-4-3 0 0,4-2 0 0,-3-1 0 15,3-3 0-15,-4-2 0 0,1-7 0 0,-1 4 0 0,1-3 0 16,-5 2 0-16,1-2 0 0,0-4 0 16,0 10 0-16,0-6 12 0,0 8-12 0,4-8 12 0,-4 2-12 15,3-2 0-15,1-1 0 0,-1 4 0 0,4-7 0 16,0 10 10-16,4-6-10 0,-4 2 8 0,3-2-8 15,4 2 0-15,0 10-11 0,0-13 1 0,0 16 0 16,0-10 10-16,0 12 14 0,0-2-3 0,4 2-1 16,-4 0-10-16,4 6 0 0,-4 0 0 0,3 0 0 15,1 6-8-15,-1 0 8 0,1 0 0 0,0 6 0 16,3 0-11-16,-4 0 3 0,4 6 0 0,1-3 0 0,-1 2 8 16,0 1-10-16,-4 0 10 0,1 0-10 0,-4-1-4 15,0 1-1-15,0-3 0 0,0 3 0 0,-3 0 5 16,-1-1 1-16,1-2 0 0,-4 9 0 0,0-1 9 0,0-5 0 15,-4 0 0-15,-3 3 0 0,0 2 0 16,-3 1 8-16,-1-9-8 0,-3 5 11 0,-4 1-3 16,1-3-8-16,-1 0 12 0,-3-7-4 0,0 1 1 15,-1 0 0-15,1-6 0 0,0-3 0 0,0-3-1 0,3-2 0 16,-3-4 0-16,4-6 0 0,-1 3-8 0,4-2 0 16,0-1-12-16,0 1 12 15,3 2-31-15,4 3 2 0,3 0 0 0,1 1 0 16,-1-1-113-16,8 0-22 0,-1 3-5 0</inkml:trace>
  <inkml:trace contextRef="#ctx0" brushRef="#br0" timeOffset="23251.037">21579 6432 1674 0,'0'0'36'0,"0"0"8"0,0 0 2 0,0 0 2 0,0 0-39 0,0 0-9 15,-3 6 0-15,-1 5 0 0,-3-2 24 16,4 3 4-16,-1 11 0 0,4-5 0 0,-3 3 12 0,3 8 4 15,0 3 0-15,0 9 0 0,0-8 1 0,3 2 1 16,1 3 0-16,-1 1 0 0,1-4-15 0,3-3-3 16,-4 3-1-16,4 4 0 0,-3-10-14 0,0 9-2 15,3-2-1-15,-4 2 0 0,1-6-10 0,-1 3 0 16,4-2 9-16,-3-4-9 0,-1-5 0 0,1-4 8 16,-1-2-8-16,1-1 0 0,-1-2 0 0,-3 9 0 15,4-13 0-15,-1 1 0 16,-3 9-30-16,4-9-1 0,-4-1 0 0,4 4 0 15,-4-6-20-15,3-6-4 0,-3 3-1 0,0-6 0 16,0 0-50-16,0 0-10 0,0 0-3 0,0 0-618 0</inkml:trace>
  <inkml:trace contextRef="#ctx0" brushRef="#br0" timeOffset="23864.827">21615 7084 899 0,'0'0'25'0,"0"0"7"0,0 0-32 0,0 0 0 0,0 0 0 0,0 0 0 16,0 0 61-16,0 0 7 0,0 0 0 0,0-6 1 16,0 1-21-16,-4-1-5 0,4 0-1 0,0-6 0 15,0 6 18-15,0 0 3 0,4-6 1 0,-1 4 0 16,1 2-16-16,3-6-2 0,0 0-1 0,-4 6 0 16,4 1-25-16,-3 5-4 0,3-9-2 0,4 6 0 15,-4-6-14-15,0 3 8 0,3 0-8 0,4 0 0 16,-3 0 22-16,0 6-2 0,-1-5 0 0,1 5 0 15,3 0-20-15,-4 0 0 0,1 0 0 0,0 5 8 16,-4-5 0-16,3 6 0 0,-3 6 0 0,4-6 0 16,-4 15 1-16,0-10 1 0,0 13 0 0,-3-10 0 0,-1 4-10 15,1 6 0-15,-1-7 0 0,-3 10 8 16,4-10 1-16,-1 10 0 0,-3-4 0 0,4-2 0 0,-1 2 12 0,1 1 3 16,-1-9 0-16,1-1 0 0,-1 1-13 15,1 3-3-15,-4-7 0 0,3-2 0 0,1 9-8 16,0-12 0-16,-1 6 9 0,-3-7-9 15,4 1-8-15,-4 0-7 0,3 0-1 0,-3-6-575 16,0 0-115-16</inkml:trace>
  <inkml:trace contextRef="#ctx0" brushRef="#br0" timeOffset="24172.855">22045 7134 1497 0,'0'0'32'0,"0"0"8"0,0 0 0 0,0 3 4 0,0 9-36 0,0-6-8 0,0 0 0 0,4 0 0 15,-4-1 71-15,3 7 12 0,-3-6 2 0,4 0 1 16,-1 3-23-16,1-3-5 0,-1 0-1 0,-3 5 0 15,4-5-20-15,-4-6-4 0,3 0-1 0,-3 12 0 16,0-12-19-16,4 6-4 0,-1 0-1 0,-3-3 0 16,0-3-8-16,0 0 0 0,0 0 0 0,0 0 0 15,0 0-30-15,0 0-8 0,0 0-2 0,0 0-878 16</inkml:trace>
  <inkml:trace contextRef="#ctx0" brushRef="#br0" timeOffset="24349.372">22024 6729 1792 0,'0'0'40'0,"0"0"8"0,0 0 1 0,0 0 1 0,0 0-40 0,0 0-10 16,0 0 0-16,0 11 0 0,0-5 0 0,0 0 0 16,0 3 0-16,0-9 0 0,-4 6 8 0,4 3-8 0,0-9 12 15,0 5-4 1,0-5-39-16,0 0-8 0,0 0-1 0,4 9-474 15,-4-9-94-15</inkml:trace>
  <inkml:trace contextRef="#ctx0" brushRef="#br0" timeOffset="25008.874">22288 6943 1743 0,'0'0'49'0,"0"0"11"0,0 0-48 0,0 0-12 0,0 0 0 0,0 0 0 0,0 0 54 0,0 0 8 16,4 6 2-16,-4-6 0 16,4 3-4-16,-4 6 0 0,3-3 0 0,1 3 0 0,3-9-20 0,-4 5-4 15,1 1 0-15,3 0-1 16,-7-6-21-16,3 0-4 0,4 6-1 0,-3-6 0 0,3 6-1 15,0 0-8-15,-3-6 12 0,3 0-4 0,0 3-8 0,0-3 8 16,0 0-8-16,0 0 8 0,0-3-8 0,0 3 12 16,0 0-12-16,-3 0 12 0,3-6-2 0,0 6 0 15,-4-6 0-15,4 0 0 0,-3 6-10 0,-1-6 0 16,1 0 0-16,-1 1 0 0,1 5 0 0,-1-9 0 16,1 6 0-16,-4 3 0 0,0 0-15 0,3-9-8 15,1 6-1-15,-4 3-1 0,0 0 10 0,0 0 3 16,0-3 0-16,0 3 0 15,0 0-30-15,0 0-6 0,0 0 0 0,0 0-1 0,-4-6 28 0,1 0 5 0,-1 6 2 0,-3-6 0 32,0 6-19-32,0 0-4 0,0-5-1 0,0 5 0 0,-3-6 24 0,2 6 5 15,-2-6 1-15,-4 0 0 0,3 6 8 0,-3-3 8 16,3 0-8-16,1 3 11 0,-1 3-11 0,-3 6 12 0,0-3-12 0,0 5 12 16,3-11 17-16,1 12 4 0,-1-3 1 0,1 3 0 15,3 0-34-15,-4-1-12 0,4 1 0 0,0 3 0 16,0-1 24-16,0 1 6 0,3-3 1 0,-3 6 0 15,4-7-36 1,-1 4-7-16,1 3-2 0,3-1 0 0,0 4 55 0,3-4 11 0,-3 1 3 0,4 6 0 16,3-4-28-16,-4-2-6 0,8-3-1 15,-4 2 0-15,3 1 4 0,5-1 1 0,-5-5 0 0,4 9 0 16,0-9-13-16,0-1 0 0,-3 4 0 0,3-3 0 16,0 5 0-16,0-11 0 0,1 12 0 0,-5-9 0 15,4 0 0-15,-3-6 0 0,-1 2 0 0,-3 1 0 16,4 0-11-16,0-6-5 0,-4 6 0 0,0-6-1 15,3 0-75-15,1 0-16 16,-4 0-2-16,0-6-1 0,4 6-65 0,-4-6-12 16,7-5-4-16,0 2 0 0</inkml:trace>
  <inkml:trace contextRef="#ctx0" brushRef="#br0" timeOffset="25389.507">22705 7284 1497 0,'0'0'32'0,"0"0"8"0,0 0 0 0,0 0 4 0,0 6-36 0,0 0-8 0,0 6 0 0,0-6 0 16,0-6 136-16,0 5 24 0,0-5 6 0,-4 3 1 15,4-3-114-15,0 6-22 0,0-6-5 0,0 0-1 16,0 0-25-16,0 0 0 0,0 0 0 0,0 0 0 16,0 0 56-16,0 0 7 0,0 0 1 0,0 0 0 15,0 0-52-15,0 0-12 0,0 0 0 0,0 0 0 16,0 0-48-16,0 0-13 0,0 0-3 0,0 0 0 15,0 0 0-15,0 0 0 0,0 0 0 0,0 0 0 16,0-6-102-16,0 3-21 0,0 3-4 0,0-5-487 16</inkml:trace>
  <inkml:trace contextRef="#ctx0" brushRef="#br0" timeOffset="52557.047">23961 6605 907 0,'0'0'20'0,"0"0"4"0,0 0 0 0,0 0 2 0,0 0-26 0,0 0 0 0,0 0 0 0,0 0 0 15,-4 0 65-15,4 0 8 0,0 0 2 0,0 0 0 16,0 0-3-16,0 0-1 0,0 0 0 0,0 0 0 15,0 0-16-15,0 0-3 0,0 0-1 0,-3 6 0 16,-1 0-27-16,4 0-6 0,0 5-1 0,0-5 0 16,0 6-9-16,0 3-8 0,0 8 9 0,0-5-9 15,0 8 9-15,0-2-9 16,0 8 8-16,4 1-8 0,-4-4 0 0,0 6 0 0,3 9 0 16,1-8 0-16,-4-4 8 0,3 12-8 0,-3-9 8 0,0 10-8 15,0-7 0-15,0 0 0 0,0-3 0 0,0 0 0 16,0-2 0-16,0-7 0 0,0 4 0 0,0-13 0 15,0 7 18-15,0-4 2 0,0 4 0 0,0-9 0 16,0 2-10-16,0 1-2 0,0-12 0 0,0 6 0 16,0-4-8-16,0 4 0 0,0-6 0 0,0-6 0 15,0 0-24-15,0 0-1 0,0 0 0 0,0 0 0 16,0 0-119-16,0 0-23 0,0 0-5 16,0-23 0-16</inkml:trace>
  <inkml:trace contextRef="#ctx0" brushRef="#br0" timeOffset="53027.731">23654 6585 653 0,'0'0'18'0,"0"-9"5"0,-4 6-23 0,4-3 0 0,0 0 0 0,0 6 0 16,0 0 68-16,-3-6 10 0,-1 0 2 15,4 6 0-15,0 0-7 0,-3-6-1 0,-4 6 0 0,7 0 0 16,0 0-6-16,-4-6-2 0,4 6 0 0,0 0 0 16,0 0-6-16,0 0-2 0,0 0 0 0,0 0 0 15,-7-5 3-15,7 5 0 0,0 0 0 0,0 0 0 16,0 0-30-16,0 0-5 0,0 0-2 0,0 0 0 15,0 0-6-15,0 0-2 0,4-3 0 0,3 0 0 16,3 3-14-16,-3 0 8 0,4 0-8 0,-1 0 0 16,5 0 0-16,-1 0 0 0,3 0 0 0,1 0 0 15,3 3 0-15,0 0 0 0,-3 2 0 0,3 1 0 16,0-6 14-16,0 6 3 0,1 0 1 0,-1 0 0 16,0-6-18-16,0 6 0 0,0 0 8 0,-3-3-8 15,3-3 0-15,-3 3 0 0,-4 3 0 0,3-6 0 16,-3 2 0-16,4-2 0 0,-4 0 0 0,-3 0 0 15,3 0-22-15,-3 0-8 0,-1 0-2 0,1 0 0 0,-4 3 12 16,0-3 3-16,-4 3 0 0,4 3 0 16,-3-6-78-16,-1 6-15 0,1 6-3 0,0-6-367 15,-1 0-72-15</inkml:trace>
  <inkml:trace contextRef="#ctx0" brushRef="#br0" timeOffset="53533.704">23693 7514 1026 0,'0'0'28'0,"0"0"8"0,0 0-28 0,0 0-8 0,0 0 0 0,0 0 0 16,0 0 52-16,0 0 10 0,0 0 2 0,0 0 0 0,0 0 25 0,0 0 6 15,0 0 1-15,0 0 0 0,0 0-26 16,0 0-5-16,0 0-1 0,0 0 0 0,0 0-14 15,0 0-3-15,0 0-1 0,0 0 0 0,0 0-5 0,0 0-1 16,0 0 0-16,7 2 0 0,0-2-8 0,0 3-1 16,0-6-1-16,0 3 0 0,0-2-6 15,3-1-2-15,-2 0 0 0,2 0 0 16,4-3-10-16,0 6-3 0,-3-6 0 0,3 0 0 0,4 0-9 0,-4 6 0 16,3-12 0-16,1 9 0 0,0 1 0 0,3-1-12 15,-3 3 4-15,3 0 8 0,-4 0-19 0,1 0 4 16,0 0 1-16,-1 3 0 15,1-3-12-15,-1 2-2 0,-2 1-1 0,2 3 0 0,-3 0 7 0,-3 0 2 16,0-6 0-16,3 6 0 16,-4-6-24-16,-3 6-4 0,0-6 0 0,0 0-1 15,-3 6-111-15,-4-6-21 0,7 0-5 0,-7 0-1 0</inkml:trace>
  <inkml:trace contextRef="#ctx0" brushRef="#br0" timeOffset="54076.515">24384 6555 906 0,'0'0'25'0,"0"0"7"0,0 0-32 0,0 0 0 16,0 0 0-16,0 0 0 0,0 0 58 0,0 0 5 15,0 0 1-15,0 0 0 0,0 0-10 0,0 0-2 16,0 0 0-16,-4 6 0 0,4-6 4 0,0 0 0 15,0 0 0-15,-3 6 0 0,3 6-13 0,-4-1-3 16,4-2 0-16,0-3 0 0,0 0 7 0,0 0 1 16,0 11 0-16,0-11 0 0,0 6-20 0,0 3-3 15,0 2-1-15,0-2 0 0,4 3-6 0,-4 5-2 16,3-2 0-16,1 8 0 0,0 4 4 0,3-4 0 0,-4 9 0 16,4 3 0-16,0-2-20 0,0 2 0 0,0-9 0 0,0 6 0 15,0 4 0-15,-3-4 0 0,0 0 0 0,-1-3 0 16,1 3 0-16,-1-2 0 0,-3 2 0 0,0-9 0 15,0 4 9-15,-3 2-1 0,3-14-8 0,-4 8 12 16,1-8-12-16,-1 2 0 0,0-11 0 0,4 0 0 16,-3 2 0-16,3-5-8 0,-4-3 8 0,4 3-13 15,-3-3-6-15,3-6-1 0,0 0 0 0,0 0 0 16,0 0-12-16,0 0-4 16,0 0 0-16,0 0 0 0,0 0-44 0,0 0-10 15,0 0-2-15,0 0-627 0</inkml:trace>
  <inkml:trace contextRef="#ctx0" brushRef="#br0" timeOffset="57331.373">25178 7161 645 0,'0'0'18'0,"0"0"5"0,0 0-23 0,0 0 0 15,0 0 0-15,0 0 0 0,0 6 64 0,-4 5 9 16,1-5 2-16,3 0 0 0,-4 3-12 0,4 0-3 16,0 0 0-16,-3-4 0 0,3-5 4 0,0 12 1 15,0 0 0-15,0-6 0 0,0 3 2 0,0-1 0 16,0 1 0-16,0 9 0 0,0-12-27 0,0 6-6 0,0-4-1 16,0 1 0-16,0 6-5 0,-4-3-2 0,4-6 0 0,0 5 0 15,-3-2-18-15,3-3-8 0,0-6 8 0,0 0-8 16,0 0 11-16,0 0-3 0,0 0-8 0,0 0 12 15,0 0-2-15,0 0-1 0,0 0 0 0,0 0 0 16,0 0 11-16,0 0 3 0,0 0 0 0,0 0 0 16,0 0-23-16,0 0 0 0,0 0 0 0,3-3 8 15,1 0-16-15,-1-6-4 0,4 3 0 0,-3 1 0 16,-1-7 4-16,4 0 0 0,-3-3 0 0,3 4 0 16,-4-1 8-16,5-6-8 0,-5 1 8 0,1 2-8 15,3-3-2-15,-4 1 0 0,1-1 0 0,-1 3 0 16,-3 3 10-16,4 1-12 0,-1-1 12 0,1 0-12 15,-4 3 12-15,3-2 0 0,1 5-9 0,-4 0 9 16,3 0 0-16,-3 6-11 0,0-9 11 0,0 3-8 16,4 3 8-16,-4 3-10 0,0 0 10 0,0 0-10 15,3-6 10-15,-3 6 9 0,4-2-1 0,-4 2-8 16,7 0 0-16,0 0-19 0,-7 0 3 0,7 0 0 0,-3 2 16 0,3 4-10 16,0 0 10-16,0 0-8 0,0 6 8 0,0-6 0 15,0 0 0-15,0 0 0 0,0-1 0 0,0 4 0 16,0 6 0-16,-3 0 0 0,-1-4 14 0,1 10 5 15,-1-3 1-15,-3-1 0 0,0 7-20 0,0-7 0 16,0 10 0-16,0-10 0 0,-3 1 0 0,-1 3 0 16,1-10 0-16,-1 7 0 15,4-3-18-15,-3 2-7 0,3-11-2 0,-4 6 0 16,4-6 11-16,0-6 3 0,0 0 0 0,0 0 0 0,4 6-10 0,-4-6-1 16,0 0-1-16,0 0 0 15,0 0-97-15,0 0-19 0,10-6-4 0,-10 6-402 0</inkml:trace>
  <inkml:trace contextRef="#ctx0" brushRef="#br0" timeOffset="57651.677">25619 6976 1190 0,'0'0'33'0,"0"0"9"0,0 0-34 0,0 0-8 16,0 0 0-16,0 0 0 0,0 0 50 0,0 0 8 16,0 0 2-16,0 11 0 15,0-5-29-15,0 12-6 0,-4-12-1 0,1 5 0 0,3 4 7 16,-4-3 1-16,4 6 0 0,-3-7 0 0,3 4-32 0,0-3 0 15,0 0 0-15,0-1 0 0,0 4 0 0,0-3 0 16,0-6 0-16,3 5 0 0,1-5 0 0,-4 0 0 16,0-6 0-16,0 0-459 15,7 0-96-15</inkml:trace>
  <inkml:trace contextRef="#ctx0" brushRef="#br0" timeOffset="58333.857">25915 7302 1190 0,'0'0'33'0,"0"0"9"0,0 0-34 0,0 0-8 15,0 0 0-15,-7 6 0 0,0 0 53 0,0-1 9 16,0 1 2-16,7-6 0 0,0 0 4 0,-4 6 2 15,4-6 0-15,-3 15 0 0,-1-9-14 0,4-6-4 16,0 0 0-16,0 0 0 0,4 6-5 0,-4-6-2 16,0 0 0-16,3 6 0 0,1-6-16 0,-1 5-3 15,4 1-1-15,-3-6 0 16,3 0-25-16,-3 0 0 0,3 0 0 0,0 0 0 0,0 0 8 0,0-6-8 16,0 1 8-16,0-1-8 0,0 0 8 0,0 0-8 15,-3 0 8-15,-1-6-8 0,4 3 12 0,-3 4-4 16,-1-1 0-16,1-6 0 0,-1 6-8 0,-3-6 0 15,0 3 0-15,4 1 0 0,-4-1 0 0,-4 3-11 16,4-6 3-16,-3 6 0 0,-1 0 0 0,4 6 0 0,-3-5 0 16,-4-1 0-16,3 3-4 0,-3 0 0 0,0-3 0 0,0 3 0 15,0-3 12-15,0 6 0 0,7 0 0 0,-7 0 0 16,0 0-18-16,0 0-2 0,0 0 0 0,-1 0 0 16,1 9 20-16,0-6 0 0,0 3 0 0,4 0 0 15,-4 2-14-15,3 4 4 0,-3 0 1 0,0 0 0 16,4-3 9-16,-5 8 0 0,1 1-9 0,4-6 9 15,-1 2 0-15,1 10 0 0,-1-12-9 0,4 8 9 16,0-5 0-16,0 0 0 0,4 2 0 0,-1-2 0 16,1 0 8-16,3 5 4 0,0-8 2 0,0 3 0 15,4 2-1-15,-1-5 0 0,1 0 0 0,-1-6 0 16,1 0 3-16,3-1 0 0,-3-5 0 0,3 0 0 16,0 0-29-16,4-5-6 0,-1-1-1 0,1 0 0 15,7 0-108-15,-4-6-23 0,3-3-4 0,1 7-1 16</inkml:trace>
  <inkml:trace contextRef="#ctx0" brushRef="#br0" timeOffset="58741.794">26243 7196 1044 0,'0'0'23'0,"0"0"5"0,-7 0 0 0,0 3 1 0,0 0-29 0,7-3 0 0,0 0 0 0,0 0 0 16,0 0 71-16,-7 6 8 0,7-6 1 0,0 0 1 16,-7 3-7-16,7-3-2 0,0 0 0 0,0 0 0 15,-4 11-12-15,4-11-4 0,0 6 0 0,0-6 0 16,0 0-20-16,-3 6-4 0,3 6 0 0,0-6-1 15,0-6 7-15,3 6 2 0,-3 0 0 0,4 2 0 16,-1 4-20-16,4 0-3 0,-3 0-1 0,0-1 0 16,3 1-16-16,0 3 10 0,0-3-10 0,0-1 8 15,0 4-8-15,0-6 0 0,3 6 0 0,1-4-11 16,0 7 11-16,-1-9 0 0,1 3 10 0,-1-1-10 16,1 7 0-16,-1-6 0 0,1-6-8 0,0 3 8 15,-1 2-31-15,-3 1 1 16,0-6 0-16,0 6 0 0,-3-6-30 15,3-1-7-15,-3-5-1 0,-4 0 0 0,0 0-89 16,0 0-19-16,0 0-3 0,0 0-1 0</inkml:trace>
  <inkml:trace contextRef="#ctx0" brushRef="#br0" timeOffset="59087.989">26402 7084 1335 0,'0'0'29'0,"0"0"7"0,0 0 0 0,0 0 2 0,0 0-30 0,0 0-8 0,0 0 0 0,0 0 0 16,0 9 58-16,-4-3 10 0,4-6 3 0,-3 6 0 15,-4 6-5-15,3-1-1 0,1 1 0 0,-1 9 0 16,-3-4-17-16,4 4-3 0,-4 2-1 0,-1 1 0 15,1-1-8-15,0 4-1 0,0-1-1 0,-3 10 0 16,3-7-6-16,-4 3 0 0,4 1-1 0,-4 2 0 16,1-11-17-16,-1 8-10 0,4 0 12 0,-3-2-12 15,3 2 8-15,-4-3-8 0,4-5 0 0,0 8 0 16,0-14 0-16,0 5 0 0,0-2 0 0,3-3 0 16,-3-1-24-16,7-5-3 0,-3 3 0 15,-1-4 0-15,1-5-37 0,3 6-7 0,0-12-1 0,0 0-514 16,0 0-102-16</inkml:trace>
  <inkml:trace contextRef="#ctx0" brushRef="#br0" timeOffset="59762.35">26599 7375 1134 0,'0'0'24'0,"0"0"6"0,0 0 1 0,0 0 1 0,0 0-32 0,0 0 0 0,0 0 0 0,0 0 0 16,0 0 77-16,0 0 9 16,0 0 2-16,0 9 0 0,0-3 16 0,-3 3 3 0,3 0 1 0,-4 2 0 15,4 7-39-15,-3-6-7 0,3 3-2 0,-4 8 0 16,4-2-29-16,0 8-7 0,-3-11 0 0,3 11-1 15,-4-2-11-15,4 2-3 0,-3 3 0 0,3-8 0 16,-4 8-9-16,1-8 8 0,3-1-8 0,-4-2 8 16,4 2 0-16,-3-5-8 0,3 2 12 0,-4-2-4 15,4-9 3-15,-3 3 0 0,3-1 0 0,0-11 0 16,0 0-1-16,0 0 0 0,0 0 0 0,0 0 0 16,0 0 10-16,3-14 1 0,-3 5 1 0,4-6 0 0,-4 3-22 15,3-11 8-15,-3 2-8 0,0-2 0 16,4-4 0-16,-4-2-8 0,0 0 0 0,0 2 0 0,0-2 8 0,0 2 0 15,0-2 0-15,0 2-8 0,0-2-3 0,0 3 0 16,0 2 0-16,0-5 0 0,3 8 11 0,1-8 0 16,-1 5-9-16,1-2 9 15,-1-1-27-15,4 4-1 0,0-1 0 0,0 4 0 16,1 2 16-16,2 0 4 0,1-2 0 0,-1 2 0 0,4 0 8 0,-3 7 0 16,0-1-9-16,-1 0 9 0,1 9 0 0,-1-3 0 15,1 1 8-15,0-1-8 0,-1 0 0 0,1 6 8 16,-4 0-8-16,0 0 0 0,3 6 0 0,-3-6 0 15,0 0-12-15,-3 6 12 0,3-1-18 0,-3 4 4 16,-1 6 1-16,1 0 0 0,-4 2 0 0,0-2 0 16,0 8 0-16,-4 1 0 0,4-6 13 0,-7 2 0 0,4 4 0 15,-8-1 0-15,4 4 0 0,-7-4 12 0,3-2-4 16,1-4-8-16,-1 1 17 0,0-3-3 0,1-1-1 16,-1 1 0-16,1-3 2 0,-1-6 0 0,4-6 0 15,0 6 0-15,7-6 5 0,-7 3 0 0,7-3 1 16,-7-3 0-16,0 3-21 0,0-6 0 15,3 0 0-15,-3-6 0 16,4 0-40-16,-1-2-13 0,1-4-3 0,3-5 0 16,-4 2-115-16,8-3-23 0,-4-5-5 0,3-3-514 0</inkml:trace>
  <inkml:trace contextRef="#ctx0" brushRef="#br0" timeOffset="60188.942">27023 6623 1335 0,'0'0'29'0,"0"0"7"0,0 0 0 0,0 0 2 0,0 0-30 0,0 0-8 16,0 0 0-16,7 0 0 0,0 11 52 0,0-11 10 16,-4 6 2-16,5 3 0 0,-1 9 0 0,0-1 0 0,0 1 0 15,0 14 0-15,0-8-28 0,-4 8-4 0,1 4-2 16,-1 2 0-16,-3 0 10 0,0 3 1 16,-3 9 1-16,-1-6 0 0,1-6-22 0,-4 10-4 0,0-4 0 0,0 0-1 15,-4-3-5-15,4 3-1 0,0-9 0 16,-4 3 0-16,4-5-9 0,-3-4 0 0,-1-2 0 0,4-4 0 15,4 1 0-15,-4-13 0 0,3 4 0 0,-3-3 0 16,3-6 10-16,4-6 0 0,0 0 0 0,0 0 0 16,0 0-10-16,0 0-14 0,0 0 3 0,0-6 1 15,4 0-11-15,-1-6-3 0,-3 1 0 0,8 2 0 16,-1-3-84-16,0 0-16 16,0-5-4-16,0 5-404 0,3 3-80 0</inkml:trace>
  <inkml:trace contextRef="#ctx0" brushRef="#br0" timeOffset="60769.002">27316 7258 1422 0,'0'0'31'0,"3"-6"6"0,1 0 2 0,-4-6 1 0,3 0-32 0,-3 1-8 16,4 5 0-16,-4 0 0 0,0-3 84 0,0-3 16 15,0 6 2-15,-4 1 1 0,-3-1-40 0,4 0-8 0,-4 0-2 0,3-3 0 16,-3 6-15-16,-4 0-3 0,4 3-1 0,-3-6 0 16,3 6-21-16,0 0-4 0,-4 6-1 0,4-6 0 15,0 6-8-15,0 3 0 0,0 3 0 0,0-6 8 16,3 5-8-16,-3 1-12 0,4 6 2 0,-4 2 1 15,3-2 9-15,1-3 0 16,-1 2 0-16,0 7 0 0,4-7 8 0,-3 10 0 16,3-9 0-16,-4 2 0 0,4 4-8 0,0-7 0 0,-3 1 0 0,6 0 0 15,-3-4 27-15,4 4 4 0,-1-6 1 0,1-1 0 16,0 4-32-16,-4-3 0 0,3-6 0 0,4 0 0 16,-3-6 22-16,-1 0-2 0,4 0 0 0,0-6 0 15,0 0-12-15,0 0-8 0,0-6 8 0,4-2-8 16,-4 2 0-16,4 0 0 0,-4-11 0 0,3 8 0 15,1 3 0-15,-4-11 0 0,0 8 0 0,0-3-8 16,0 1-2-16,0 5 0 0,-3-9 0 0,-1 9 0 16,1 1 0-16,-1-1 0 0,-3-6 0 0,0 7 0 15,4 2-18-15,-4-3-3 0,-4 0-1 16,1 6 0-16,-1-8 32 0,-3 2 0 0,4 0 0 0,-4 6 0 0,3 0-12 0,-3 0 3 16,0 6 1-16,0-5 0 0,0 5-7 0,0 5-1 15,0 1 0-15,-4 0 0 0,4 0 7 0,0 3 1 16,-4 0 0-16,4 0 0 15,4 2-45-15,-4-5-9 0,3 6-2 0,4-12 0 16,-3 6-25-16,3 0-6 0,0 3-1 0,3-1 0 16,1-5-76-16,-1 3-16 0,8 6-4 0,0 0 0 0</inkml:trace>
  <inkml:trace contextRef="#ctx0" brushRef="#br0" timeOffset="61239.5">27552 7117 1314 0,'0'0'37'0,"0"0"8"0,-4 11-36 0,4-5-9 0,-3 0 0 0,-1 6 0 16,1-3 53-16,-1-3 9 0,1 5 2 0,-4-5 0 16,3 9 0-16,1-3 0 0,-1-1 0 0,1 7 0 15,-1 0 0-15,1-7 0 0,-1 4 0 0,4 3 0 16,-3-6-40-16,3 2-7 0,0 4-1 0,0-6-1 15,0-1 7-15,0 7 2 0,0-6 0 0,0 3 0 16,-4-4 0-16,4 1 1 0,0-3 0 0,-4 3 0 0,4-12-25 16,-3 8 0-16,3 7 0 0,0-15 0 0,0 0 0 15,-7 6 0-15,7-6 0 0,0 0 0 16,0 0 0-16,0 0 0 0,0 0 0 0,0 0 0 16,0 0 0-16,0 0 0 0,0 0 0 0,-4-6 0 0,1 0 0 0,3-5 0 15,0 2 0-15,0-3 0 0,3-6 27 0,-3 7 0 16,4-10 0-16,-1 3 0 0,1-5-12 0,3-1-3 15,-3 4 0-15,-1-4 0 0,1 1-12 0,-1-4 0 16,1 10 8-16,-1-4-8 0,1-3 0 0,3 13 0 16,0-10 0-16,-4 9 0 0,1 1 0 0,-1-1 0 0,4 0 0 15,-3 3 0-15,-1 0-13 0,1 7 1 16,3-4 0-16,-3 6 0 16,3-6-29-16,-4 6-6 0,4 0-1 0,0 0 0 15,0 6-16-15,4-6-3 0,-4 6-1 0,4-4 0 16,-1 1-38-16,1 3-8 0,-1-3-2 0,4 3 0 15,-3 6-9-15,3-6-3 0,-3-6 0 0,3 6 0 0</inkml:trace>
  <inkml:trace contextRef="#ctx0" brushRef="#br0" timeOffset="61760.624">27806 7234 1497 0,'0'0'32'0,"-4"12"8"0,-3-6 0 0,4 0 4 0,-4 0-36 0,3-1-8 16,1 4 0-16,-4-3 0 0,3 6 0 0,1-6 0 16,3-6 0-16,0 0 0 0,0 0 53 0,0 0 9 15,0 0 2-15,0 0 0 0,0 0 19 0,0 0 4 16,0 0 1-16,3 6 0 0,1 0-25 0,-1-6-5 15,4 5-1-15,0-5 0 16,0 0-24-16,0 0-5 0,0 0 0 0,4-5-1 0,-4 5-18 0,0 0-9 16,4 0 10-16,-1-6-10 0,1 6 18 0,-1-6-2 15,-2 0-1-15,2-6 0 16,4 0-45-16,-3 4-9 0,-1-4-1 0,5 6-1 0,-5-12 14 0,1 7 3 16,-4-1 1-16,3-3 0 0,-3 3 11 0,0 1 3 0,-3 5 0 15,0-6 0-15,-1 3 9 0,1 6 12 16,-4-6-2-16,0 4-1 0,0-1-27 0,0 6-6 0,-4-6 0 15,-3 6-1-15,-4-6 25 0,4 6 8 0,-3 0 0 0,-4 6 0 16,3 0-8-16,0 0 0 0,1-6 0 0,-1 11 0 16,1 4-10-16,-4 3 10 0,3-1-12 0,-3 1 12 15,3 2 0-15,1 4 0 0,-1-1 12 0,1 4-3 16,-1-9-9-16,4-1 10 0,0 4-10 0,3-4 10 16,1 1 2-16,-1-3 1 0,4 2 0 0,0-5 0 15,4 3 6-15,3-3 1 0,-4-4 0 0,4 7 0 16,4-9-10-16,-4 6-2 0,0-6 0 0,4 3 0 15,-1 2-22-15,-3-5-5 0,4 0-1 0,0 0 0 32,-1 0-93-32,4-6-19 0,0 0-4 0,4 0-715 0</inkml:trace>
  <inkml:trace contextRef="#ctx0" brushRef="#br0" timeOffset="62481.826">28967 7172 1191 0,'0'0'26'0,"0"0"6"0,0 0 0 0,0 0 2 0,0 0-34 0,0 0 0 16,0 0 0-16,0 0 0 0,0 0 96 0,0 0 13 16,0 0 3-16,0 0 0 0,0 0-45 0,-7 6-9 15,3 0-2-15,0 0 0 0,-3 3-19 0,4 0-4 16,-1 0-1-16,1 2 0 0,-1 7 6 0,1-6 1 16,-1 5 0-16,4 4 0 0,0-3-11 0,0 5-3 15,0 4 0-15,0-1 0 0,4 3-25 0,-4 4 0 16,3 2 0-16,-3-6 0 0,0 4 0 0,4-4 0 15,-4 4 0-15,0-4 0 0,0 3 0 0,-4-2 0 0,4 2 0 0,-3-3 0 16,-4-2 31-16,3-4 1 0,1 1 0 0,-1-4 0 16,1 1-32-16,-1-6 0 0,-3 5 0 0,3-8 0 15,1 0 0-15,-1 3 0 0,1-7 0 0,-4 1 0 16,3 3 0-16,1-6 0 0,3-6 0 0,0 0 0 16,0 0-20-16,0 0-9 15,0 0-3-15,0 0 0 0,0 0 6 0,-7-6 1 0,3-6 0 0,-3 3 0 16,0-2-53-16,4-7-10 0,-4 6-3 0,-1-14-730 15</inkml:trace>
  <inkml:trace contextRef="#ctx0" brushRef="#br0" timeOffset="62734.23">28773 6673 1681 0,'0'0'36'0,"0"0"8"0,0 0 2 0,0 0 2 0,0 0-38 0,0 0-10 0,0 0 0 0,0 6 0 15,0 5 0-15,0-5 0 0,0 0 0 0,0 3-11 31,0-3-116-31,0 6-23 0,3 5-5 0,-3-17-1 0</inkml:trace>
  <inkml:trace contextRef="#ctx0" brushRef="#br0" timeOffset="63366.54">29302 7222 1335 0,'0'0'29'0,"0"0"7"0,0 0 0 0,0 0 2 0,0 0-30 0,0-970-8 16,0 1940 0-16,0-970 0 0,-11 0 25 0,4 0 4 15,-3 0 1-15,2 6 0 0,1-6-30 0,0 6 0 16,-3 6 0-16,3-12 0 0,-4 6 39 0,4 0 1 16,-4 3 1-16,4-1 0 0,-3 1-20 0,3 9-4 15,-4-6-1-15,4-4 0 0,0 10 20 0,0-6 4 0,0 0 1 16,0-1 0-16,3 4-33 0,1-3-8 0,-1 0 0 0,1-1 0 15,3 1 8-15,0 0 0 0,0-3 0 16,3-3 0-16,1-1 32 0,-1 7 7 0,1-6 1 0,3 0 0 16,0-6-13-16,0 6-3 0,0-6 0 0,0 0 0 15,0 0-19-15,0 0-4 0,0 0-1 0,0-6 0 16,0 0-8-16,1 0 0 0,-1-6 0 0,-4 4 0 16,4-4 0-16,-3 6-17 0,3-6 4 0,0 0 1 15,-4 7 0-15,1-10 0 0,-1 6 0 0,-3 3 0 16,0-3 3-16,0 3 1 0,0 1 0 0,0 5 0 15,0 0 32-15,0 0 6 16,0-6 2-16,0 6 0 0,0-6-77 16,0 6-15-16,0 0-4 0,0 0 0 0,0 0 44 0,0 0 9 0,0 0 2 0,0 0 0 15,0 0 9-15,0 0 0 0,0 0 0 0,0 0 0 16,0 0 0-16,4 6 12 16,3 0-2-16,-3 5-1 0,-1-2 44 0,4 0 9 0,-3 0 2 0,-1 3 0 15,1-1-39-15,-1 1-7 0,1-3-2 0,-1 0 0 0,1 2-25 16,-4 4-6-16,3-9-1 15,-3 6 0-15,4-6-89 0,-4-3-19 0,3 3-3 0</inkml:trace>
  <inkml:trace contextRef="#ctx0" brushRef="#br0" timeOffset="64188.476">29542 7352 1335 0,'0'0'29'0,"0"0"7"0,0 6 0 0,-4 5 2 0,4-5-30 0,0 9-8 0,-3-3 0 16,3 0 0-16,-4-1 68 0,4 1 13 0,0-3 3 0,-3 3 0 16,3-1-16-16,3 1-4 0,-3 0 0 0,0 0 0 15,0-3-16-15,-3 2-3 0,3 1-1 0,0-6 0 16,0 6-20-16,0-6-4 0,0-6 0 0,0 5-1 16,0-5-4-16,0 0-1 0,0 0 0 0,0 0 0 15,0 0 14-15,0 0 2 0,0 0 1 0,0 0 0 16,0 0-19-16,3-5-4 0,-3-1-8 0,4-6 12 0,-1 6-12 0,-3-12 0 15,4 7 0-15,-1-4 0 0,1 3 0 0,-1-5 0 16,4 2 0-16,-3 3 0 16,3-6 10-16,-4 7-10 0,1-4 10 0,-1 6-10 0,1 0 12 0,-1-2-3 15,1 5-1-15,-4 0 0 16,0 0 1-16,0 6 0 0,0 0 0 0,0 0 0 0,0 0-9 0,0 0 0 16,0 0 0-16,0 0 8 15,0 0-8-15,0 0 0 0,0 0 0 0,0 0 0 0,0 0-11 0,0 0 3 0,0 0 0 16,0 0 0-16,0 0 8 0,0 0 0 0,7 6-9 15,-7-6 9-15,4 6 0 0,-4-6 0 0,7 11 0 0,-4-5 0 16,1 0 0-16,-1 0 0 16,1 0 0-16,-4-6 0 0,0 0 0 0,3 9 0 0,-3-9 0 0,0 0 0 15,0 0 0-15,0 0 0 0,7 6 0 0,-7-6 0 16,0 0 0-16,0 0 0 0,0 0 0 0,0 0 0 16,0 0 0-16,0 0 0 0,0 0 8 15,0 0-8-15,0 0 0 0,4 6 12 0,-4-6-12 0,0 0 12 16,0 0-2-16,0 0 0 0,0 0 0 0,0 0 0 15,7 0-10-15,-7 0-9 0,0 0 9 0,3 0-13 16,4 0 13-16,-7 0 0 0,8 0 0 0,-1-6 0 16,-4 6 0-16,-3 0-9 0,7 0 9 0,-7 0 0 15,7 0 0-15,-7 0 0 0,0 0 0 0,0 0 0 16,7 6 0-16,-7-6 0 0,7 0 0 0,0 5 0 16,-3 1 0-16,-4-6 8 0,7 6-8 0,-3 0 0 0,3 0 8 15,-4 0-8-15,4 0 10 0,-3 0-10 16,3-3 9-16,0 2-9 0,-4 7 8 0,4-6-8 0,0 0 12 0,1 0-2 15,-1 0-1-15,0-3 0 0,0 3-9 0,0-4 10 16,0 7-10-16,-4-3 10 0,-3-6-2 0,0 0-8 16,7 6 12-16,0-6-4 0,-7 0-8 0,7 6 0 15,1-6 0-15,-8 0 0 16,3 0-42-16,-3 0-7 0,0 0-2 0,7-6 0 16,0 6-106-16,0-6-22 0,-3 3-4 0,-1 0-655 15</inkml:trace>
  <inkml:trace contextRef="#ctx0" brushRef="#br0" timeOffset="64747.785">30314 7346 1566 0,'0'0'34'0,"0"0"7"0,0 0 2 0,-3-9 1 0,-1 3-35 0,-3 0-9 0,0 3 0 0,0 0 0 16,0 3 72-16,0-5 13 0,3-1 3 0,-3 6 0 16,7 0-16-16,-7 0-4 0,0-6 0 0,0 6 0 15,7 0-41-15,-7 6-9 0,-4 0-2 0,4-6 0 16,0 5-4-16,-3 1-2 0,-1 0 0 0,1 9 0 0,-1-9-10 16,0 6 8-16,1-1-8 0,-1 1 8 15,1 0-8-15,3 3 8 0,-4-4-8 0,0 1 8 0,1 0-8 16,-1 0 0-16,4 2 0 0,-3-2 0 15,3 0 12-15,0-3-2 0,0-1-1 0,3 4 0 0,0-3-9 16,4-9 8-16,0 0-8 0,0 0 8 16,0 0 6-16,0 6 1 0,0-6 0 0,8 0 0 15,2 0 24-15,-3 0 5 0,4 0 0 0,-1 0 1 0,4-6-33 0,-3 0-12 16,3 0 9-16,-3-3-9 0,3 1 0 0,-4 5 0 16,1-9-9-16,3 6 9 0,-3-6-16 0,-4 1 4 15,0 2 1-15,-4 0 0 0,4 6 1 0,-3-9 0 16,-1 0 0-16,1 7 0 0,-1-1-9 0,-3 0-1 15,0 6-1-15,0-6 0 0,0 6-3 0,0 0 0 16,-7-3 0-16,7 3 0 0,-7 0 9 0,0 3 2 0,4 0 0 16,-4 0 0-16,3 9 13 0,-3-7-12 0,4 1 12 15,-1 12-12-15,4-12 12 0,-3 6 0 0,3-4 0 0,0 10 0 16,3-6 22-16,1-3 1 0,-1 2 0 0,4 7 0 16,-3-6-5-16,3 0-1 0,0-7 0 0,0 7 0 15,0-6-17-15,4-3 0 0,-4 0 0 0,0 0 0 31,0 3-14-31,0-6-10 0,0 0-1 0,-4 0-1 0,4 0-85 16,-3 0-17-16,-1 0-3 0,5 0-461 0,2-6-92 0</inkml:trace>
  <inkml:trace contextRef="#ctx0" brushRef="#br0" timeOffset="65092.919">30484 7358 1364 0,'0'0'30'0,"0"0"6"0,0 0 2 0,0 0 0 0,0 0-30 0,0 0-8 16,0 0 0-16,0 0 0 0,0 0 62 0,0 0 11 0,3 6 3 0,1-1 0 15,-1 1-20-15,-3 3-3 0,4-3-1 0,-4 0 0 16,3 6 4-16,-3-6 0 0,0 5 0 0,0 1 0 16,0 0-44-16,0 0-12 0,0 2 0 0,0-2 8 15,-3 0-8-15,3 0 12 0,0 2-4 0,0-2 0 16,0-6-8-16,3 6 0 0,-3-12 0 0,0 0 0 16,0 0-8-16,0 6-7 0,4-1-1 0,-1 4 0 31,1-6-50-31,-4 3-10 0,0-6-3 0,3 6-733 0</inkml:trace>
  <inkml:trace contextRef="#ctx0" brushRef="#br0" timeOffset="65339.155">30445 7043 1364 0,'0'0'30'0,"0"0"6"0,0 0 2 0,0 0 0 0,0 0-30 0,0 0-8 16,0 0 0-16,-7 6 0 0,7-6 65 0,0 0 12 15,0 0 3-15,0 0 0 0,0 0-33 0,0 0-7 16,0 0 0-16,0 0-1 0,7 0-31 0,0 6-8 16,0 0 0-16,0-6 0 15,0 0-40-15,4 0-8 0,-4 0-3 0,0 6-449 16,3-6-91-16</inkml:trace>
  <inkml:trace contextRef="#ctx0" brushRef="#br0" timeOffset="65917.96">30977 7134 1868 0,'0'0'41'0,"0"-6"9"0,0 1 2 0,0-1 0 0,0 6-42 0,0 0-10 0,0 0 0 0,0 0 0 16,0-6 56-16,-7 6 8 0,7 0 3 0,-7 0 0 15,-3 0-39-15,-1 0-8 0,1 0-2 0,-1 0 0 16,-3 6 4-16,0 0 1 0,0-1 0 0,0 4 0 15,3 3-12-15,-3 0-3 0,0-1 0 0,3 1 0 0,1 0-8 0,-1 0 0 16,0 2 0-16,1-2 0 0,3 6 0 0,0-9 0 16,3-1 0-16,1 7 0 0,-4-3 0 15,7-12 0-15,0 0 0 0,0 12 0 0,-4-1 0 0,1-2-12 16,3-9 2-16,0 0 1 0,0 12 9 0,0-12 0 16,3 6 0-16,4 0 0 0,-3 0 0 0,3-6 0 15,0 6 0-15,0-6 0 0,3-6 0 0,1 6 0 16,0-6 0-16,-1 6 0 0,4 0 8 0,-3-6 0 15,-1 6 0-15,1-6 0 0,0 6-8 0,-4-3-8 16,0 3 8-16,0-6-12 0,0 6 12 0,-4 0 0 16,4 0 0-16,-3 6 0 0,3-3-11 0,-4 3 11 15,1 0-13-15,0-6 5 0,-1 12 8 0,1-7-13 0,-1 1 5 16,1 3 8-16,-4 0-13 0,3 0 5 0,1 3 8 16,-4-7-13-16,3 7 13 0,1 0-12 0,-4 0 12 0,3-3-12 15,-3 8 12-15,4-5 0 0,-4-6 0 0,-4 3-9 16,4 2 1-16,-3 7 0 0,-1-6 0 0,-3 0 0 15,4-7-8-15,-4 4-2 0,0-3 0 0,-1 0 0 32,1-3-25-32,0 6-5 0,0-9 0 0,4 0-1 0,3 0-27 15,0 0-4-15,-7 0-2 0,7 0 0 0,0 0-42 16,0 0-9-16,-7 0-2 0,7 0 0 0</inkml:trace>
  <inkml:trace contextRef="#ctx0" brushRef="#br0" timeOffset="66548.66">31217 7561 558 0,'0'0'12'0,"0"0"2"0,0 0 1 0,0 0 1 0,-3 11-16 0,-4-5 0 16,3 3 0-16,-3-3 0 0,7-6 100 0,0 0 16 15,0 0 3-15,0 0 1 0,-7 6-20 0,7-6-3 16,0 0-1-16,0 0 0 0,0 0-60 0,0 0-13 16,0 0-3-16,0 0 0 0,0 0-20 0,0 0-8 15,0 0 0-15,0 0 0 16,0 0-136-16,0 0-26 0</inkml:trace>
  <inkml:trace contextRef="#ctx0" brushRef="#br0" timeOffset="68732.387">25220 5685 882 0,'0'0'19'0,"0"6"4"0,0 0 1 0,0 3 1 0,0-4-25 0,-3 7 0 0,-1 6 0 0,1-1 0 16,-1-5 55-16,0 9 5 15,-3-4 2-15,0 1 0 0,4 3-24 0,-4-4-5 16,-4 1-1-16,4 0 0 0,0-4 16 0,4 4 4 15,-8-6 0-15,4-6 0 0,3 2 9 0,-3-2 3 0,7-6 0 0,0 0 0 16,0 0-7-16,0 0-1 0,0 0 0 0,0 0 0 16,4-6-25-16,-1-2-6 0,1-4-1 0,-1 0 0 15,8 0-24-15,-4-8 0 0,4 2-14 0,-1-5 5 16,-3 5-12-16,4-3-3 0,-1-2 0 0,-2 2 0 16,2 4 10-16,-3-1 2 0,-3 0 0 0,-1 7 0 15,1 2 0-15,-1-3 0 0,1 0 0 0,-4 0 0 16,0 9-16-16,0 3-4 15,0 0 0-15,0 0 0 0,0 0 22 0,0 0 10 0,0 0-10 0,0 0 10 16,0 0-20-16,0 0 3 0,0 0 0 0,0 0 0 16,0 0 17-16,0 0 9 0,0 9-1 0,0-3 0 15,3 0-19-15,-3 0-4 0,4 6-1 0,-1-6 0 0,4 2 16 16,-3 1 0-16,-4 6 0 0,7-3 0 16,-3 5 12-16,-1-5 4 0,1 9 2 0,-1-10 0 15,1 7-18-15,-4 3 0 0,-4-4 0 0,4 7 0 16,0-10-24-16,-3 4-3 0,3 0 0 0,-4-6 0 15,4-1-134-15,0 4-27 0</inkml:trace>
  <inkml:trace contextRef="#ctx0" brushRef="#br0" timeOffset="69208.553">25386 5797 1170 0,'0'0'25'0,"0"0"6"0,0 0 1 0,0 0 1 0,7 0-33 0,0 6 0 0,4-6 0 0,-4 5 0 16,3-5 50-16,1 6 3 0,3-6 1 0,-3 0 0 15,3 6-30-15,-4-6-7 0,4 0-1 0,0-6 0 16,-3 6-8-16,3 0-8 0,0-6 12 0,-3 1-12 16,-1-1 40-16,-3-6 2 0,4 0 0 0,-4 3 0 15,0-2-24-15,-3-1-5 0,-1 0-1 0,1 3 0 16,-4-3-2-16,-4 7-1 0,1-1 0 0,-4-6 0 0,-4 12 20 0,0-6 4 16,1 6 1-16,-4-6 0 0,0 6-34 0,-4 0 0 15,4 0 0-15,-4 0 0 0,-3 0 12 0,3 0-2 16,1 0 0-16,3 0 0 0,-4 6-10 0,0 0 0 15,4 6 0-15,0-3 0 0,7 2 0 0,-3 7 0 16,6 0 0-16,-3-7 0 0,7 10-20 0,3-3 4 16,1 5 1-16,7-5 0 0,-1 2 3 0,4 4 0 15,4-12 0-15,0 2 0 0,3 4 4 16,0 0 8-16,0-13-13 0,0 4 5 0,4 3 8 16,3 0-12-16,-3-12 12 0,0 6-12 0,-1-1 3 0,1-5 0 15,-4 0 0-15,0-5-481 16,0 5-96-16</inkml:trace>
  <inkml:trace contextRef="#ctx0" brushRef="#br0" timeOffset="69781.576">26504 5611 1519 0,'0'0'43'0,"4"-5"9"0,-1-10-41 0,1 6-11 16,3 0 0-16,-4 3 0 15,4-5 23-15,-3-1 2 0,3 0 1 0,-3 3 0 0,-1-3-13 0,-3 7-2 16,4-13-1-16,-4 6 0 0,0 0 4 0,0-2 1 16,-4 2 0-16,-3 0 0 0,3-5 21 0,-3 2 4 15,-3 3 0-15,-4-6 1 0,3-2 1 0,-3 8 0 16,3 0 0-16,1-5 0 0,-4-1-10 0,0 6-3 16,0-2 0-16,-1 2 0 0,1 6-10 0,0-6-3 15,0 12 0-15,0-6 0 0,0 3-16 0,0-2 8 16,0 10-8-16,3-2 0 0,-3 3 0 15,3 0 0-15,1 0-15 0,-1 6 5 0,-3 5 2 0,7-8 0 16,-4 3 0-16,4 6 0 0,0-7 8 0,4 4-10 16,-1 0 10-16,4-1-10 0,-3 4 10 0,-1-3 0 15,4 2 0-15,0 1-8 0,0 0 8 0,4 2 0 16,-1 4 0-16,4-1 0 0,-3-2 0 0,-1 8 0 0,4 1 0 0,-3-4 0 16,3 1 0-16,-3 2 0 0,-1-2 0 0,-3 8 0 15,0-9 0-15,0 4 0 0,0-1 0 0,-3-2 8 16,3 2-8-16,-4-9 0 0,1 4-11 0,-1 0 11 15,0-10-26-15,1 4 1 0,3-6 0 0,-4-1 0 16,1-5-16-16,3-6-3 16,-4 6-1-16,4-6 0 0,0 0-36 0,0 0-7 15,0 0-2-15,0 0-382 0,0-6-76 0</inkml:trace>
  <inkml:trace contextRef="#ctx0" brushRef="#br0" timeOffset="70107.665">26067 5747 1146 0,'0'0'32'0,"0"0"8"0,0 0-32 0,0 0-8 0,0 0 0 0,0 0 0 16,0 0 52-16,0 0 10 15,3-6 2-15,4-6 0 0,0 3 16 0,-3 3 3 0,-1 3 1 16,1-2 0-16,3 2-23 0,-3-3-4 0,3 6-1 0,0 0 0 16,0 0-36-16,0 0-8 0,3 0-2 0,1 0 0 15,0 6-10-15,-1-6-9 0,1 8 9 0,-1-2-13 32,1 0-19-32,-1 0-4 0,1 6-1 0,0 0 0 15,-1-7-49-15,1 1-10 0,-1-6-1 0,1 3-1 16,-4-3 18-16,4-3 4 0,-1 3 1 0,-3-6 0 0,4 6 15 15,-4-5 4-15,14-13 0 0,-3 3 0 0</inkml:trace>
  <inkml:trace contextRef="#ctx0" brushRef="#br0" timeOffset="70512.224">26575 5482 759 0,'0'0'16'0,"0"0"4"0,0 0 1 0,0 6 1 0,0 0-22 0,0-6 0 16,0 12 0-16,0-12 0 0,0 5 97 0,3 1 15 15,-3-3 4-15,4 6 0 0,-4-9-32 0,0 9-7 0,3 3-1 0,-3-1 0 16,4 1-9-16,-4-3-3 0,0 9 0 16,-4-7 0-16,4 1-16 0,-3 6-3 15,3-1-1-15,-4 4 0 0,4 6-25 0,-3-4-6 16,-1 6-1-16,1-8 0 0,-1 8 2 0,4-11 0 0,-3 9 0 0,-1-10 0 16,4 7-6-16,-3-4-8 0,-1-2 11 15,4 0-11-15,0-10 23 0,0 10-3 0,0-12 0 0,0 6 0 16,0-7-43-1,4 1-9-15,-4-6-1 0,0 0-1 16,0 0-22-16,0 0-5 0,3 0-1 0,4-6 0 0,0 1-27 16,0 5-6-16,0-6-1 0,-3 0 0 0</inkml:trace>
  <inkml:trace contextRef="#ctx0" brushRef="#br0" timeOffset="71052.84">26783 5841 1371 0,'0'0'30'0,"0"0"6"0,0 0 2 0,0 0 1 0,-11 3-31 0,11-3-8 15,-7 0 0-15,7 0 0 0,-7 0 67 0,7 0 12 16,-7 0 2-16,0 0 1 0,7 0-21 0,-7 0-4 15,0-3-1-15,0 0 0 0,3 0-20 0,4 3-5 16,-7-9-1-16,7 9 0 0,-7 0-7 0,7 0-2 16,-7 0 0-16,7 0 0 0,0 0-21 0,-7 0 0 15,7 0 0-15,-7 6 8 0,0 0-8 0,4 0 0 0,-1-3 0 0,-3 3-8 16,3 5 8-16,1-5-10 16,3 6 10-16,-4 0-10 0,1-6 10 0,6-1 0 0,-3 4 0 0,4-3 0 15,-4 6 0-15,0-6 9 0,0-6-1 16,3 6-8-16,4 0 17 0,-3 2-3 0,0-2-1 0,-1-3 0 15,4 6-5-15,-3-3-8 16,3-6 11-16,0 6-11 0,0-6 0 0,0 0-16 0,0-6 2 0,0 6 0 16,0-6 14-16,4-3-11 0,-4 3 11 0,0 0-10 15,0 1 10-15,-4-1 0 0,4-6 0 0,-3 6 0 16,3 0 0-16,-4 0 0 0,-3-3-9 0,0 9 9 16,0 0 0-16,0 0-11 0,0 0 11 0,0 0-8 15,0 0 8-15,0 0-8 0,0 0 8 0,0 0-8 16,0 0-3-16,0 0 0 0,-3 9 0 0,-1-3 0 15,1 6 11-15,-1 0-10 0,-3-6 10 0,4 5-10 0,-1 4 10 16,4-3 0-16,-3-1 0 0,3 1 0 0,3-3 0 16,-3 0 0-16,4 0 0 0,-4 2 0 0,3-5 8 15,1 6-8-15,-1-6 10 0,4 0-10 0,-3-3-9 0,3-3-8 16,4 0-2-16,-4 0-556 16,3-3-111-16</inkml:trace>
  <inkml:trace contextRef="#ctx0" brushRef="#br0" timeOffset="71630.21">26709 5629 990 0,'0'0'21'0,"0"0"5"0,0 0 1 0,0 0 1 0,0 0-28 0,0 0 0 0,0 0 0 0,0 0 0 0,0 0 102 0,0 0 14 16,0 0 4-16,0 0 0 0,0 0-48 0,0 0-10 16,0 0-2-16,0 0 0 0,0 0-3 0,0 0-1 15,0 0 0-15,0 0 0 0,7 0-3 16,-7 0-1-16,7 0 0 0,-7 0 0 0,7 0-35 0,-7 0-7 16,4 0-2-16,3-6 0 0,-4 6-8 0,1-6 8 15,-1 0-8-15,4 1 8 0,-3-4 0 0,-1 0 0 16,1 0 0-16,-1 3 0 0,4-6-8 0,-3 7 0 15,-1-7 0-15,1 6 0 0,-1 0 0 0,-3 3 0 16,0-3 0-16,0 6 0 0,0 0 0 0,0 0-11 16,0 0 3-16,0 0 0 0,0 0-4 0,0 0 0 0,0 0 0 15,0 0 0 1,4 9-16-16,-4 3-3 0,0-6-1 0,0 5 0 0,4 1 32 0,-4-6 0 0,0 3 0 16,3 9 0-16,1-13 0 0,-1 7 0 0,1 0 0 0,-1-3 0 15,1 0 0-15,-4-9 0 0,0 0-12 0,3 3 3 31,-3-3-38-31,7 5-7 0,0 1-2 0,-3 0 0 16,3 0-44-16,-4 0-10 0,4-6-2 0,1 12-529 0</inkml:trace>
  <inkml:trace contextRef="#ctx0" brushRef="#br0" timeOffset="72283.526">27005 5808 1191 0,'0'0'26'0,"0"0"6"0,0 0 0 0,0 0 2 0,0 0-34 0,0 0 0 16,0 0 0-16,0 0 0 0,0 0 67 0,0 0 6 16,0 6 2-16,0 0 0 0,4 6-11 0,-4-3-3 15,3 3 0-15,-3-1 0 0,4-5-23 0,-4 6-5 16,3 0-1-16,-3-1 0 0,0 4-19 0,4-3-4 16,-4 0-1-16,0-1 0 0,0 1 4 0,0 3 0 0,0-3 0 0,-4-1 0 15,4-5-12-15,0 3 8 0,0-9-8 0,0 0 8 16,0 0 0-16,0 0 0 0,0 0 0 0,0 0 0 15,0 0 4-15,0 0 0 0,0 0 0 0,0 0 0 16,0 0 6-16,0 0 2 0,0 0 0 0,0 0 0 16,0 0-20-16,0 0 0 0,-3-9 0 0,3 9 0 15,0-6 0-15,0 0 0 0,0 1 0 0,0-1 0 16,0-6 0-16,0 0 0 0,0 3 0 0,0 4 0 16,0-1 0-16,0-6 0 0,0 0 0 0,3 6 0 15,-3 0-17-15,0 0-1 0,4-2 0 0,-4 2 0 16,3-6 18-16,1 6 0 0,-1-6-8 0,1 7 8 15,-1-4 0-15,4 0-10 0,-3 0 10 0,3 3-8 16,0 0 8-16,-3 0-12 0,-4 6 12 0,0 0-12 16,7-5 12-16,-7 5 0 0,3 5 0 0,4-5 0 15,-3 6 0-15,3 0 0 0,-4-6 0 0,1 6 0 16,-1 3 8-16,-3-3 3 0,4 0 1 0,-1 5 0 0,-3-5 6 0,0 6 2 16,4 0 0-16,-4-3 0 0,0-1-10 0,4 7-2 15,-4-3 0-15,0 0 0 0,0-6 4 0,3 5 0 16,-3 4 0-16,0-3 0 0,0-6-12 0,4 5 0 15,-4-5 0-15,3 0 0 0,-3 0 0 0,0-6-11 16,0 0 3-16,0 0 0 16,0 0-39-16,0 0-7 0,0 0-2 0,7 3 0 15,-7-3-22-15,4-6-5 0,3-3-1 0,0 3 0 16</inkml:trace>
  <inkml:trace contextRef="#ctx0" brushRef="#br0" timeOffset="72885.52">27220 5926 1177 0,'0'0'25'0,"0"0"6"0,0 0 1 0,0 0 2 0,0 0-34 16,0 0 0-16,0 0 0 0,0 0 0 0,0 0 100 0,0 0 12 16,7 0 4-16,-3-6 0 0,3 0-49 0,4 6-10 15,-4-9-1-15,3 9-1 0,-3-3-37 0,0 3-7 16,4 3-2-16,-4-3 0 0,4 3-9 0,-4 3 8 15,0-6-8-15,0 6 8 0,-7-6 0 0,7 0 0 16,-4 0 0-16,4 6 0 0,0-6-8 0,-7 0 0 16,0 0 0-16,0 0 0 0,7 0 0 0,-7 0 8 15,7-6-8-15,1 6 8 0,-5-6 0 0,1-6 0 16,3 4 0-16,-4 2 0 0,1-6-8 0,-1 0 0 16,1 6 0-16,-1-8 8 0,-3 5-17 0,0-6-4 15,4 9-1-15,-8-5 0 0,1 5 14 0,-1 0-9 0,4 0 9 16,0 6-8-16,-3-6 8 0,-4 3-8 0,0 3 8 0,-4 3-8 15,4 9 8-15,0-6-8 0,-4 0 8 0,4-1-8 16,-3 7 8-16,-1-6 0 0,4 9 0 0,-4-3 0 16,4 5 0-16,0-5 0 0,4 0 0 0,-1-1 0 15,-3 4 0-15,4-3 0 0,3 6 0 0,0-10 0 16,0 10 8-16,0-12 3 0,3 6 1 0,1-1 0 16,-1-5-12-16,4 9 0 0,-3-9 0 0,3 6 8 15,0-7 2-15,4 7 0 0,-4-6 0 0,3 0 0 16,-3 3-10-16,4-3-11 0,-4-3 3 0,3 0 0 31,1 0-39-31,0-1-7 0,3 4-2 0,0-6 0 0,0-6-108 0,4 6-23 0,13-8-4 16,-6 5-1-16</inkml:trace>
  <inkml:trace contextRef="#ctx0" brushRef="#br0" timeOffset="75285.537">28134 5864 787 0,'0'0'22'0,"0"0"6"0,0 0-28 0,0 0 0 0,0 0 0 0,0 0 0 16,0 0 80-16,0 0 12 0,4 6 1 0,-4-6 1 16,0 0-22-16,3 6-5 0,1 0-1 0,-4 6 0 15,3-9-2-15,-3 2 0 0,0 1 0 0,0 0 0 16,0 6-25-16,0 0-6 0,0 0-1 0,0-7 0 15,4 7 6-15,-4 3 1 0,0 2 0 0,0-5 0 16,0 6-31-16,0 2-8 0,3-8 0 0,1 9 0 16,-1-4 0-16,1 7 0 0,-1-6 0 0,1 8 0 15,3-2 0-15,-4-1 0 0,1 4 0 0,-1-4 0 16,1-5 0-16,-4 8 0 0,0-8 0 0,0-6 0 16,0 2 0-16,-4 4 0 0,4-12 0 0,-3 6 0 15,3-4-9-15,-4-2 9 0,1 0-10 0,-4 0 10 16,3 0 0-16,-3 0 0 0,7-6-8 0,-7 0 8 15,7 0-44-15,-7 6-5 0,7-6-2 0,-10 0 0 16,2-6 2-16,5 6 0 0,-4-6 0 0,0 0 0 16,0 0-18-16,0-3-3 0,0-2-1 0,-4-1 0 15,4 0-4-15,0-11-1 0,0 8 0 16,-4-9-371-16</inkml:trace>
  <inkml:trace contextRef="#ctx0" brushRef="#br0" timeOffset="75526.24">28095 5611 1146 0,'0'0'32'0,"0"0"8"0,0-5-32 0,0 5-8 0,0 0 0 0,4-6 0 16,-4 6 0-16,3 0 0 0,4 6 0 0,0-6 0 16,0 5-31-16,0 1-7 0,1-6-2 0,-1 6 0 15</inkml:trace>
  <inkml:trace contextRef="#ctx0" brushRef="#br0" timeOffset="76126.785">28508 5894 1450 0,'0'0'32'0,"0"0"6"0,0-6 2 0,0 0 1 0,4-6-33 0,-4 6-8 16,0 0 0-16,0 6 0 0,0 0 92 0,0 0 16 0,-4 0 3 0,4 0 1 16,-7-5-52-16,0 5-9 0,7 0-3 0,-7 0 0 15,-4 0-32-15,1 0-8 0,-1 5 0 0,-3 1-8 16,0-6 8-16,0 6-8 0,3 0 0 0,1 0 0 16,-1 6 0-16,0-6 10 0,4-1-10 0,-3 4 8 15,3-3-8-15,-4 6 0 0,4-6 0 0,0 0 0 16,0 0 0-16,3-1 0 0,1 1 0 0,3-6 0 15,-4 6 0-15,4-6 0 0,0 15 0 0,0-15 0 16,0 6 8-16,0 0 0 0,0-1 0 0,0-5 0 16,4 6-8-16,-4-6 0 0,3 6 0 0,-3-6 0 15,7 0 0-15,-7 0 0 0,8 0 0 0,-1 0 0 16,3 0 0-16,-3 0 0 0,4-6 0 0,-4-5 0 16,3 5 0-16,1 0 0 0,-4 0 0 0,4-6 8 15,-4 3-8-15,0 4 8 0,0-1-8 0,0 0 8 16,-4 0-8-16,1 6 0 0,-4-12 0 0,0 12 0 0,0 0-17 15,0 0 1-15,0 0 0 0,0 0 0 16,0 0-20-16,0 0-3 0,0 0-1 0,0 0 0 0,0 0 16 16,0 0 4-16,0 0 0 0,0 0 0 0,3 12 5 0,-3-6 2 15,0-6 0-15,0 6 0 0,0-6 13 0,4 6 0 16,-4 2 0-16,0-2 0 0,4 6 0 0,-4-6 13 16,0 0-4-16,0 0-1 0,3-1-8 0,1 1 8 15,-1 0-8-15,1 6 8 0,-1-6-8 16,1 0 0-16,-1 3 0 0,1-4 0 0,3 1 0 0,-4 0-17 15,1 6 4-15,3-12 1 16,-4 6-135-16,1-3-26 0,10 6-6 0,-3-6-1 0</inkml:trace>
  <inkml:trace contextRef="#ctx0" brushRef="#br0" timeOffset="76998.247">28603 5808 836 0,'0'0'24'0,"0"0"4"0,0 0-28 0,0 0 0 0,0 0 0 0,0 0 0 15,0 0 108-15,0 0 16 0,0 6 4 0,4 0 0 0,-4-6-52 0,0 6-9 16,0 6-3-16,0-3 0 0,0 2 0 0,0-5 0 15,0-6 0-15,0 12 0 0,0 0 0 16,0-3 0-16,0-4 0 0,0 7 0 0,-4-6-28 0,4 6-7 16,0-6-1-16,-3 0 0 0,3 0-16 0,0-6-3 15,0 0-1-15,-4 5 0 16,4-5-8-16,0 0 0 0,0 0 9 0,0 0-9 0,0 0 0 0,-3 6 8 16,3-6-8-16,0 6 0 0,0 9 0 0,3-9 0 15,-3-6 0-15,0 6-12 0,0-6 3 0,0 5 0 16,4 1 0-16,-1 0 0 0,-3-6-7 0,0 0-2 15,0 0 0-15,0 0 0 0,0 0 18 0,0 0 0 16,0 0 0-16,0 0 0 0,0 0 0 0,4-6 9 16,-1 0-1-16,1 1 0 0,-1-1 0 0,1 0 0 0,-1-12 0 15,4 9 0-15,-3-2-8 0,-1-7 0 0,1 0 0 0,0 4 0 16,-1 2 0-16,1-6 8 0,-1 7-8 0,1-4 0 16,-1 3 0-16,-3 0 0 0,4 6 0 15,-4 1 0-15,0 5 0 0,0 0 0 0,0 0 0 0,0 0-11 16,0 0-2-16,0 0-1 15,0 0 0-15,0 0 0 0,0 0-6 0,0 0-2 0,3 5 0 0,1 1 0 16,-4-6 22-16,3 6 0 0,-3-6 0 0,0 0 0 16,7 6 0-16,-3 0 0 0,3-3 0 0,-4 0 0 15,-3-3 0-15,8 6 0 0,-5-3 0 0,1 3 0 16,-1-1 12-16,-3 1 6 0,4 0 2 0,-1 6 0 16,-3-12-12-16,0 6-8 0,4 3 12 0,-4 2-12 15,0 1 13-15,0 6-4 0,3-6-1 0,-6-4 0 16,3 10-8-16,0 0 0 0,0-13 0 0,0 7 8 15,0-3-8-15,0-9 0 0,0 0 0 0,0 9 0 0,0-3 0 0,0-6 8 16,0 0-8-16,0 0 8 0,0 0-8 0,3-6 12 16,4 0-12-16,0 0 12 0,0-6-12 0,-3 6 12 15,3 1-12-15,-3-7 12 0,-1 6-12 0,1-6 8 16,-1 3-8-16,1 4 8 0,-1 5-8 0,1-6 0 16,-4 0 0-16,0 6 0 0,0 0 0 0,0 0 0 15,0 0 0-15,0 0 0 0,0 0 0 0,0 0-14 16,0 0 5-16,0 0 1 0,0 0-2 0,0 0 0 15,0 0 0-15,0 0 0 0,7 6 10 0,-4-6 0 16,1 6-9-16,3-1 9 0,-4-2 0 0,4 3 0 0,0-3-9 0,-3 6 9 16,7-3 0-16,-8-6 0 0,-3 0 0 0,7 6 0 15,-3-6 0-15,3 6 0 0,0-6 0 0,0 0 9 16,0 0-9-16,-4 5 8 16,4-5-8-16,-7 0 8 0,8 6-8 0,-5-6 0 0,1 6 0 0,3 0 0 15,0 0 0-15,-4 0 0 0,-3-6 0 0,4 3-11 31,-1 3-20-31,1 0-4 0,-1-6-1 0,-3 0 0 16,7 5-39-16,-3-5-8 0,3 0-1 0,0 0-432 0,0-5-85 0</inkml:trace>
  <inkml:trace contextRef="#ctx0" brushRef="#br0" timeOffset="77569.856">29196 5876 996 0,'0'0'28'0,"0"0"7"0,0 0-35 0,0 0 0 15,0 0 0-15,-7 0 0 0,0 0 126 0,7 0 18 16,-7 0 4-16,0 0 1 0,-4 0-68 0,11 0-13 16,-3-6-4-16,-5 6 0 15,1-6 0-15,4 6 0 0,3 0 0 0,-7-6 0 0,0 1-64 0,0-1 0 16,7 6-18-16,0 0 4 0,-7 6 22 0,0-6 4 15,7 0 0-15,-7 5 1 0,3 1-13 0,-3 0 0 16,0 6 0-16,3 0 0 0,-3-4 0 0,0 4 0 16,4 0 0-16,-4 6 0 0,3-12 0 0,-3 8 0 15,4 4 0-15,-1-6 0 0,1-1 0 0,3 1 0 16,0-3 0-16,0-3 0 0,0 0 0 0,0-6 0 16,0 0 0-16,7 6 0 0,0-6 54 0,0 5 8 15,0-5 2-15,-4-5 0 0,4 5-52 0,-3-6-12 0,3 3 0 16,-4-3 0-16,5 0 17 0,-5-6 1 0,4 6 0 15,-3-5 0 1,-1 5-39-16,1 0-8 0,-4-9-2 0,0 12 0 0,0 3 31 0,0 0 15 0,0 0-2 0,0 0 0 31,3-6-61-31,-3 6-13 0,0 0-3 0,0 0 0 0,0 0 52 0,0 0 12 0,0 0 0 0,0 0 0 16,0 0 0-16,0 0 0 0,0 0 0 0,0 0 0 16,0 0 0-16,0 0 0 0,4 0 0 0,-4 0 0 15,0 0 0-15,0 0 0 0,0 0 0 0,3 0 0 16,-3 0 0-16,7 6 0 0,-7-6 0 0,0 12 0 15,4-6 0-15,-1 6 0 0,-3-7 0 0,4 7 0 16,-4-3 0-16,0 3 0 0,0 0 0 0,0-1 0 0,0-5 0 0,3 6 0 16,-3-3 0-16,0 0 0 0,4-3 0 0,-4 2 0 15,3-8 0-15,-3 12 0 16,0-12-54-16,0 0-8 0,8 0-2 0,-1 6 0 16,0-6-51-16,0-6-10 0,0 6-3 0,0-6-307 15,3 0-61-15</inkml:trace>
  <inkml:trace contextRef="#ctx0" brushRef="#br0" timeOffset="77848.714">29319 5914 1267 0,'0'0'28'0,"0"0"5"0,0 0 2 0,-3 6 1 0,3 0-36 0,-4 6 0 0,4-6 0 0,0 0 0 16,-3-1 58-16,3 4 5 0,0 9 1 0,0-6 0 16,-4-7 0-16,4 7 0 0,0 3 0 0,4-6 0 15,-4 5-19-15,0-2-3 0,-4 0-1 0,4-3 0 16,0 0-26-16,0-1-6 0,0-2-1 0,0-6 0 16,0 0-8-16,0 0-11 0,0 0 3 0,0 0 0 15,0 0-50-15,0 0-10 0,0 0-1 0,0 0-695 16</inkml:trace>
  <inkml:trace contextRef="#ctx0" brushRef="#br0" timeOffset="77990.004">29245 5653 1026 0,'0'0'28'0,"0"0"8"0,0 0-28 0,0 0-8 16,0 0 0-16,0 0 0 0,0 0 0 0,0 0 0 15,0 0 0-15,7 3-292 16,-3-1-60-16</inkml:trace>
  <inkml:trace contextRef="#ctx0" brushRef="#br0" timeOffset="78593.178">29647 5853 1134 0,'0'0'24'0,"0"0"6"0,0 0 1 0,0 0 1 0,-7 0-32 0,7 0 0 0,-3-6 0 0,3 6 0 15,-4-3 77-15,1 0 9 0,-1 0 2 0,1 0 0 16,-1-6-20-16,-3 9-3 0,4 0-1 0,-4 0 0 0,0-6-19 0,-4 6-4 16,4 0-1-16,-4 6 0 0,4-6-28 0,0 6-12 15,0 0 8-15,0 0-8 0,-3 3 10 0,-1 2-10 16,4-5 12-16,-4 6-12 0,4 0 17 0,-3-4-3 16,-1 4-1-16,4 0 0 0,0 0-13 0,0 0 0 15,0-7 0-15,3 4 0 0,1 3 29 16,-1-6 3-16,4-6 1 0,0 6 0 0,4 0-20 15,-4 5-4-15,3-5-1 0,-3-6 0 0,0 0-8 16,7 6 0-16,-3 0 0 0,-1 0 0 0,-3-6 0 0,4 6 8 16,-1-3-8-16,1 3 8 0,0-1-8 0,-4-5 0 15,3 6 0-15,4-6 0 0,0 6 0 0,-3-6 0 16,3 0 0-16,0 0 0 0,0 0 0 0,0 0 0 16,4 0 0-16,-4 0 0 0,0 0 0 0,-4 0 0 15,4 0 0-15,-7 0 0 0,0 0 0 0,4 0 0 0,3 6 0 16,-7-6 0-16,3 6 0 0,1-6 0 0,3 6 0 0,-4 0 0 15,-3-6 0-15,4 6 0 0,-4-6 0 0,0 6-11 16,0 2 11-16,0 4 0 0,0-6 0 0,0-6 0 16,0 0 0-16,-4 6 0 0,1 0 0 0,-4 0 0 15,3 2-8-15,-3-2 0 0,0 6 0 0,0-6 0 16,0-6 8-16,-3 6 0 0,2-6 0 0,1 6 0 16,-3-6-28-16,3 0-4 15,-4 0-1-15,4 0 0 0,-3-6-91 16,2 6-19-16,1 0-3 0,-3-6-1 0</inkml:trace>
  <inkml:trace contextRef="#ctx0" brushRef="#br0" timeOffset="78919.737">29845 6167 1220 0,'0'0'27'0,"0"0"5"0,0 0 2 0,0 0 0 0,0 0-34 0,0 0 0 0,-7 6 0 0,0 0 0 32,3 0-44-32,1 0-16 0,-4-1-4 0,3 1 0 0,1-6 77 0,-1 9 15 0,1-3 4 0,3-6 0 15,-4 6-20-15,4-6-3 0,-7 6-1 0</inkml:trace>
  <inkml:trace contextRef="#ctx0" brushRef="#br0" timeOffset="89637.192">24663 4103 943 0,'0'0'20'0,"-4"-3"5"0,1-3 1 0,-4-2 1 0,-4 2-27 0,4 0 0 0,0 0 0 0,-4 0 0 15,4-6 75-15,-3 7 9 0,3-4 3 0,0 3 0 16,-1 0-3-16,1 0-1 0,0 6 0 0,0-6 0 15,7 6-15-15,-10 0-4 0,6-6 0 0,-3 0 0 16,7 6 3-16,-7 0 0 0,7 0 0 0,-7 0 0 16,7 0-47-16,0 0-10 0,0 0-2 0,0 0 0 15,0 0-8-15,0 0-12 0,-7 6 2 0,0 0 1 16,7 0 9-16,-4 6 0 0,4-3 0 0,0 8 0 16,4-5-22-16,3 6 1 0,-3-1 0 0,3 4 0 15,-4-3 21-15,1-4 15 0,3 4-3 0,-4 0 0 16,4-7 21-16,0 4 4 0,0 3 1 0,0-7 0 15,0 1-6-15,-3 0-2 0,0-3 0 0,3-3 0 16,-7-6-19-16,3 3-11 0,-3-3 12 0,0 0-12 0,0 0 8 16,0 0-8-16,0 0 0 0,4-6 0 0,-1 0 0 0,1-6 0 15,-4 0 0-15,3 6 0 0,-3 0 0 0,0 1-9 16,0-13-1-16,-3 9 0 0,-1-8 2 0,4-1 0 16,-3 0 0-16,3 4 0 0,-4-4 8 0,4 0-12 15,-3-2 12-15,3 8-12 0,0-6 12 0,3-2-12 16,-3 8 12-16,4 0-12 0,-1 0 12 0,1-5-10 15,-1 8 10-15,1 3-10 0,-1 0-1 0,1 0 0 16,-4 6 0-16,0 0 0 16,0 0-15-16,7 0-3 0,-4 6-1 0,4 0 0 0,1-3 21 0,-1 9 9 15,-4 5-8-15,4 1 8 0,0-3 0 0,-3 8 0 16,3-5 0-16,0 2 0 0,0-2 12 0,-4 0 0 16,5-1 1-16,-1-2 0 0,0 3-1 0,0-1 0 15,-4-5 0-15,4-3 0 0,-3 0-12 0,-1 5 8 0,4-8-8 0,-3 6 0 16,-1-6 0-16,4 0 0 0,-3 0-8 0,3-3 8 31,0 3-46-31,0-3-2 0,0-1-1 0,4 4 0 16,-4-6-47-16,0 0-10 0,0 0-2 0,4-6-384 0,-4 1-78 0</inkml:trace>
  <inkml:trace contextRef="#ctx0" brushRef="#br0" timeOffset="90096.658">24850 4045 1476 0,'0'0'32'0,"0"11"8"0,0 1 0 16,-4-6 1-16,8 6-33 0,-4-4-8 0,0 1 0 0,0 0 0 0,0 3 63 0,3-6 10 16,-3 0 3-16,4 0 0 0,3-1-37 15,-7-5-7-15,3 0-2 0,4 6 0 0,0-6-18 0,4 0-3 16,0 0-1-16,-1 0 0 0,1 0-8 0,-1-6 0 15,1 6 0-15,0-5 0 0,-4-7 0 0,0 6 0 16,0-6 0-16,0 3 8 0,-4-2-8 0,1-1-12 16,-4 6 2-16,-4-6 1 0,4 6-2 0,-3-5 0 15,-1 2 0-15,-3 3 0 0,4 0 2 0,-4 0 0 16,0 0 0-16,-1 6 0 0,1-6 9 0,0 6 0 0,0-6 0 0,-3 6 0 16,3 6 12-16,0-6-1 0,-4 6-1 0,7 0 0 15,-3 6 4-15,0-6 1 0,4 3 0 0,-4 2 0 16,3 1 19-16,1 0 4 0,-1 2 1 0,1-2 0 15,3 0-39-15,-4 0 0 0,4 5 0 0,0-8 0 16,0 3 0-16,4 0 0 0,-4 5 0 0,3-11-8 16,1 0 8-16,-1 3 0 0,-3-9 0 0,4 6 0 15,3 6 0-15,0-7 0 0,0 1 10 16,0 0-10-16,0-6 0 0,4 6 0 0,-1-6 0 0,4 6 0 16,0-6-11-16,1 0 11 0,-1 6-10 0,0-6 10 31,3 0-34-31,5-6-1 0,-1 6 0 0,3 0 0 0,1 0-144 0,3 0-29 15,-3-6-5-15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7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1.png"/><Relationship Id="rId36" Type="http://schemas.openxmlformats.org/officeDocument/2006/relationships/customXml" Target="../ink/ink4.xml"/><Relationship Id="rId35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vingt-trois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DA9B11-D32F-4F31-895B-7EA955481C23}"/>
                  </a:ext>
                </a:extLst>
              </p14:cNvPr>
              <p14:cNvContentPartPr/>
              <p14:nvPr/>
            </p14:nvContentPartPr>
            <p14:xfrm>
              <a:off x="3364200" y="5483880"/>
              <a:ext cx="24480" cy="6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DA9B11-D32F-4F31-895B-7EA955481C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4840" y="5474520"/>
                <a:ext cx="4320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4853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628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which uses the past tense of the subjunctive and which talks about a dog.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4DC143-C2E8-4487-80B4-61B5B4A5274D}"/>
                  </a:ext>
                </a:extLst>
              </p14:cNvPr>
              <p14:cNvContentPartPr/>
              <p14:nvPr/>
            </p14:nvContentPartPr>
            <p14:xfrm>
              <a:off x="3828281" y="2699101"/>
              <a:ext cx="5400" cy="5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4DC143-C2E8-4487-80B4-61B5B4A527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9641" y="2690101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291A4FA-D76E-4FBA-BF73-A72E0FCA67B8}"/>
                  </a:ext>
                </a:extLst>
              </p14:cNvPr>
              <p14:cNvContentPartPr/>
              <p14:nvPr/>
            </p14:nvContentPartPr>
            <p14:xfrm>
              <a:off x="9371921" y="2804221"/>
              <a:ext cx="2160" cy="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291A4FA-D76E-4FBA-BF73-A72E0FCA67B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48921" y="2695141"/>
                <a:ext cx="6105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D5B793-2E2E-454F-8437-781EABACBB84}"/>
                  </a:ext>
                </a:extLst>
              </p14:cNvPr>
              <p14:cNvContentPartPr/>
              <p14:nvPr/>
            </p14:nvContentPartPr>
            <p14:xfrm>
              <a:off x="1437480" y="2566080"/>
              <a:ext cx="7845480" cy="1327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D5B793-2E2E-454F-8437-781EABACBB8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28120" y="2556720"/>
                <a:ext cx="7864200" cy="134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32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6774"/>
          </a:xfrm>
        </p:spPr>
        <p:txBody>
          <a:bodyPr/>
          <a:lstStyle/>
          <a:p>
            <a:pPr algn="ctr"/>
            <a:br>
              <a:rPr lang="en-US" b="1" dirty="0"/>
            </a:br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vingt-trois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DA9B11-D32F-4F31-895B-7EA955481C23}"/>
                  </a:ext>
                </a:extLst>
              </p14:cNvPr>
              <p14:cNvContentPartPr/>
              <p14:nvPr/>
            </p14:nvContentPartPr>
            <p14:xfrm>
              <a:off x="3364200" y="5483880"/>
              <a:ext cx="24480" cy="6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DA9B11-D32F-4F31-895B-7EA955481C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4840" y="5474520"/>
                <a:ext cx="4320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2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4513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The French province of </a:t>
            </a:r>
            <a:r>
              <a:rPr lang="en-US" sz="2800" b="1" dirty="0" err="1"/>
              <a:t>Acadie</a:t>
            </a:r>
            <a:r>
              <a:rPr lang="en-US" sz="2800" b="1" dirty="0"/>
              <a:t> was surrendered to the British in 1713.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6210" y="2545707"/>
            <a:ext cx="4034309" cy="360571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6263" y="2540892"/>
            <a:ext cx="3995237" cy="35798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1E0010-FCDF-4AF0-A90F-DB665678C958}"/>
                  </a:ext>
                </a:extLst>
              </p14:cNvPr>
              <p14:cNvContentPartPr/>
              <p14:nvPr/>
            </p14:nvContentPartPr>
            <p14:xfrm>
              <a:off x="10210414" y="4258362"/>
              <a:ext cx="273240" cy="30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1E0010-FCDF-4AF0-A90F-DB665678C9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1774" y="4249362"/>
                <a:ext cx="290880" cy="3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357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FD3E-AF90-4917-AF3B-D3566D25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Antoine de Saint-</a:t>
            </a:r>
            <a:r>
              <a:rPr lang="en-US" sz="2800" b="1" dirty="0" err="1"/>
              <a:t>Exupérey</a:t>
            </a:r>
            <a:endParaRPr lang="en-US" sz="28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C02479-4A9B-4FBF-B596-0B88E47B94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4660" y="1729410"/>
            <a:ext cx="3268170" cy="45001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49BE92-61F8-4E64-B0A1-63647DC524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9725" y="1825625"/>
            <a:ext cx="3266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DFC5-0922-40DB-9228-BF05E591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4109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Le Petit Prince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74F5-EA5A-469E-810C-A7D43D0FD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77A71-FDBA-47E3-BA7A-C6BEA8EF7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44" y="1751209"/>
            <a:ext cx="7797010" cy="43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2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AC73-F1D3-4CA4-8CCE-EB480EF1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F67C-AAD8-4A49-B5BD-70451A8E5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32354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401493"/>
            <a:ext cx="10515600" cy="1820652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Selon</a:t>
            </a:r>
            <a:r>
              <a:rPr lang="en-US" dirty="0"/>
              <a:t> le lecture du </a:t>
            </a:r>
            <a:r>
              <a:rPr lang="en-US" i="1" dirty="0"/>
              <a:t>Petit Prince</a:t>
            </a:r>
            <a:r>
              <a:rPr lang="en-US" dirty="0"/>
              <a:t>, que fait un </a:t>
            </a:r>
            <a:r>
              <a:rPr lang="en-US" dirty="0" err="1"/>
              <a:t>géographe</a:t>
            </a:r>
            <a:r>
              <a:rPr lang="en-US" dirty="0"/>
              <a:t> et </a:t>
            </a:r>
            <a:r>
              <a:rPr lang="en-US" dirty="0" err="1"/>
              <a:t>qu’est-ce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ne fait jamais?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834739-A896-49C0-82E1-F4E37BB6F877}"/>
                  </a:ext>
                </a:extLst>
              </p14:cNvPr>
              <p14:cNvContentPartPr/>
              <p14:nvPr/>
            </p14:nvContentPartPr>
            <p14:xfrm>
              <a:off x="1614929" y="5598133"/>
              <a:ext cx="5040" cy="1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834739-A896-49C0-82E1-F4E37BB6F8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6289" y="5589493"/>
                <a:ext cx="226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281668-51A6-45B9-9948-33E97E3B8A41}"/>
                  </a:ext>
                </a:extLst>
              </p14:cNvPr>
              <p14:cNvContentPartPr/>
              <p14:nvPr/>
            </p14:nvContentPartPr>
            <p14:xfrm>
              <a:off x="882720" y="1424160"/>
              <a:ext cx="10355760" cy="164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281668-51A6-45B9-9948-33E97E3B8A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3360" y="1414800"/>
                <a:ext cx="10374480" cy="166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34271</TotalTime>
  <Words>89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Bonjour!</vt:lpstr>
      <vt:lpstr>  Travail de cloche </vt:lpstr>
      <vt:lpstr>  Bonjour!</vt:lpstr>
      <vt:lpstr>  The French province of Acadie was surrendered to the British in 1713.</vt:lpstr>
      <vt:lpstr>  Antoine de Saint-Exupérey</vt:lpstr>
      <vt:lpstr>  Le Petit Prince</vt:lpstr>
      <vt:lpstr>PowerPoint Presentation</vt:lpstr>
      <vt:lpstr>  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422</cp:revision>
  <cp:lastPrinted>2017-03-27T17:21:58Z</cp:lastPrinted>
  <dcterms:created xsi:type="dcterms:W3CDTF">2016-10-03T16:25:09Z</dcterms:created>
  <dcterms:modified xsi:type="dcterms:W3CDTF">2023-03-23T16:22:25Z</dcterms:modified>
</cp:coreProperties>
</file>