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480" r:id="rId3"/>
    <p:sldId id="481" r:id="rId4"/>
    <p:sldId id="376" r:id="rId5"/>
    <p:sldId id="478" r:id="rId6"/>
    <p:sldId id="461" r:id="rId7"/>
    <p:sldId id="468" r:id="rId8"/>
    <p:sldId id="469" r:id="rId9"/>
    <p:sldId id="470" r:id="rId10"/>
    <p:sldId id="471" r:id="rId11"/>
    <p:sldId id="472" r:id="rId12"/>
    <p:sldId id="473" r:id="rId13"/>
    <p:sldId id="479" r:id="rId14"/>
    <p:sldId id="387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80"/>
            <p14:sldId id="481"/>
          </p14:sldIdLst>
        </p14:section>
        <p14:section name="Untitled Section" id="{2AB8CED3-993C-4883-92FB-97BA4F9125C9}">
          <p14:sldIdLst>
            <p14:sldId id="376"/>
            <p14:sldId id="478"/>
            <p14:sldId id="461"/>
            <p14:sldId id="468"/>
            <p14:sldId id="469"/>
            <p14:sldId id="470"/>
            <p14:sldId id="471"/>
            <p14:sldId id="472"/>
            <p14:sldId id="473"/>
            <p14:sldId id="479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2-28T19:28:49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174 414 8288 0 0,'0'0'184'0'0,"0"0"40"0"0,0 0 0 0 0,0 0 8 0 0,0 0-232 0 0,0 0 0 0 0,0 0 0 0 0,0 0 0 0 0,0 0 0 0 0,0 0 0 0 0,0 0 0 0 0,0 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06T18:43:58.0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19886 11947 597 0,'0'0'12'0,"0"0"4"16,0-3 0-16,0-6 2 0,0 0-18 0,-3 6 0 0,3 3 0 0,0 0 0 0,0 0 62 0,0 0 9 16,0 0 1-16,0 0 1 0,0 0-8 0,0 0-1 15,0 6-1-15,0 0 0 0,0-6-13 0,0 0-2 16,0 0-1-16,0 0 0 0,3 12 1 0,-3-12 1 15,0 0 0-15,0 0 0 0,0 0-22 0,0 0-5 16,0 0-1-16,0 0 0 0,0 0-21 0,0 0 8 0,0 0-8 16,0 0 0-16,4 9 0 0,-4-9 0 0,0 0 0 0,7-6 0 15,-4 0 0-15,4-3 8 0,-3 3-8 16,3 3 0-16,0 0 18 0,0 3-1 0,0-3 0 0,0 6 0 16,0 6-1-16,0-3-1 0,4 0 0 0,-1-3 0 15,1-3-7-15,-1-3 0 0,5-6-8 0,-5 6 12 16,4 3-12-16,0 0 0 15,1 0 8-15,-1-3-8 0,0 0 0 0,0 3 0 0,0 0 0 0,0 3 0 16,4 3 0-16,-4 6 0 0,0-3 0 0,-3 2 0 16,3-2 0-16,-7 9 0 0,-4-1 0 0,1 1 0 15,-1 0 0-15,1-1 0 0,-4-2-8 0,0 3 8 16,-4-4 0-16,4 1 0 0,0 6 0 0,0-4 0 16,-7 13 16-16,0-4 1 0,4-11 0 0,-8 0 0 15,4-1-17-15,-4-8 0 0,4 0 0 0,0 0 0 16,0 3 0-16,4-6 0 0,-4-9 0 0,0 9 0 15,0 3 0-15,-4-6 0 0,4-6 0 0,-4-3 0 16,4 3 0-16,0 12 0 0,0 0 0 0,0-6 0 16,4-6 32-16,-4 0 0 0,3 6 0 0,4-6 0 0,-4 0-32 0,4 6 0 15,-3 12 0-15,3-12 0 0,0-6 0 0,0 0 0 16,0 6 0-16,-4 0 0 16,4 0-26-16,0 0-2 0,0 0-1 0,0 0 0 15,0 0 29-15,0 0 0 16,0 0 0-16,0 0 0 0,0 0 0 0,0 0 0 0,0 0 0 0,0 0 0 0,0 0 0 0,0 0 0 15,0 0 0-15,0 0 0 0,0 0 0 0,0 0 0 16,7 12 0-16,-7-12 0 0,0 0 0 0,0 0 0 16,0 0 0-16,0 0 0 0,0 0 0 0,0 0 0 15,11 6 0-15,-11-6 0 0,0 0 0 0,0 0 0 16,14 0 0-16,0 0 0 0,-14 0 0 0,11 0 0 0,3 0 0 16,-3 6 0-16,-1 0 0 0,1 0 0 0,-1 2 0 15,1 10 0-15,3-6 0 0,-7-1 0 0,-7-11 0 16,7 6 0-16,0 12 0 0,0 3 8 15,0-4 1-15,0 4 0 0,0 2-9 0,0 1 0 16,-3-4 0-16,-1 4 0 0,1-6 9 0,0-1 0 0,-4-2 0 16,0 3 0-16,3-1 7 0,-3 1 2 15,-3 2 0-15,-1-5 0 0,0-3-3 0,1 0-1 16,-1 5 0-16,-3-5 0 0,0 0 2 0,4 0 1 0,-1 2 0 0,1-2 0 16,-4-6-17-16,0 0 0 0,-4 0 0 0,0-6 0 15,1 3 41-15,-1-3 15 0,-3 5 2 0,4-5 1 16,-4 0-43-16,-1-5-16 0,1-4 11 0,0 3-11 15,0 0 0-15,3 0 0 0,-3 0 0 0,0 0 0 16,0 3 0-16,4-5-10 0,-1 2 2 0,-3 0 0 16,3 3 0-16,1-3 0 0,3 0 0 0,0 0 0 15,0-5-1-15,-1 8 0 0,5 0 0 0,-4 3 0 16,7 0-15-16,-4 3-2 0,4-3-1 0,0 0 0 16,-7-6-29-16,4 0-7 0,3 6-1 0,0 0 0 15,0 0-29-15,0 0-7 0,0 0 0 0,3-6-585 0</inkml:trace>
  <inkml:trace contextRef="#ctx0" brushRef="#br0" timeOffset="742.371">20697 12208 712 0,'0'-17'20'0,"-3"11"5"0,-1 3-25 0,4 3 0 0,0 0 0 0,-7-9 0 15,4 6 83-15,-4-3 11 0,0 0 2 0,0 1 1 16,3 5-26-16,-3 0-6 0,0-6-1 0,0 6 0 16,-4 0 0-16,4 6 0 0,0-1 0 0,0 1 0 0,-3 3 0 15,3-3 0-15,0-6 0 0,-4-6 0 0,4 12-40 0,0-6-9 16,7 0-2-16,-7 9 0 0,0 6-3 0,0-4-1 16,0 1 0-16,3-3 0 15,-3 3-1-15,3-1-8 0,1 1 12 0,-4 0-4 16,3-3 2-16,-3 2 0 0,4 13 0 0,-1-6 0 15,-3-1 9-15,4 1 1 0,-1-3 1 0,1 5 0 0,3-2-6 0,0 5-2 16,-4-5 0-16,4 3 0 0,0 2-13 0,0-5 9 16,0 2-9-16,4-5 8 0,-1 0-8 0,1-4 0 15,-1 1 0-15,1 0 0 0,3 0 0 0,0-3 0 16,-4 2 0-16,8-2 0 0,-4-6 11 0,0 0 0 0,0 6 0 16,0-6 0-16,4-6-1 0,-4 0 0 0,3 3 0 0,-3 0 0 15,4-3-2-15,0 3 0 0,-1-6 0 0,1 3 0 16,-4 0-8-16,3-3 10 0,1-5-10 0,0 2 10 15,-1-3-10-15,1 0 8 0,-1 0-8 0,1 7 8 16,0-7-8-16,-1-3 0 0,1-8 0 0,-4 5-11 31,3 6-29-31,-6 0-5 0,3-2-2 0,-4-4 0 0,4-8 38 0,-3 2 9 0,0 1 0 0,-1 2 0 16,1 3 0-16,-4 7-8 0,3-13 8 0,-6 9-8 16,3 15-5-16,-4-11-1 0,1-13 0 0,-5 4 0 15,8 5 14-15,-3 6 0 0,-8 3 0 0,4-6-9 16,-7-5 9-16,0 5 12 0,0 3-2 0,-4 6-1 15,4 0 2-15,0 0 0 0,-3 3 0 0,-1 0 0 16,0 0-11-16,4 6 0 0,0 6 0 0,3 3 0 16,-3 5 0-16,4 1 0 0,-1-6 0 0,4-7 0 15,0-2 0-15,3 0 0 0,1 6 0 0,-1-3 0 16,1 0 0-16,3 2 0 0,0 10 0 0,0-9 0 16,3-1-29-16,4 7-8 0,-3-3-2 0,3 2 0 15,0-5-105-15,4 3-20 0,-4-3-5 0</inkml:trace>
  <inkml:trace contextRef="#ctx0" brushRef="#br0" timeOffset="1449.555">21061 12276 1044 0,'0'0'23'0,"0"0"5"0,0 0 0 0,-7 0 1 0,7 0-29 0,-7 6 0 0,7-6 0 0,-7 0 0 16,3 6 47-16,1-6 3 0,-4 3 1 0,3 0 0 15,4-3 1-15,-4 0 1 0,-3 3 0 0,0 2 0 16,4 1-10-16,-1 6-3 0,1-6 0 0,-4 0 0 16,3 6-8-16,-3-1-1 0,4 1-1 0,-1 3 0 15,1-3-8-15,-4-1-2 0,3 7 0 0,0 0 0 0,1 2-4 0,-1-2-2 16,1 2 0-16,-1 4 0 16,1-9 3-16,-1 2 1 0,1-2 0 0,-1 6 0 0,1-4 1 0,3 1 0 15,0 8 0-15,0-11 0 16,0-3-5-16,0 0-1 0,3-1 0 0,-3-5 0 15,4 0-1-15,3 0 0 0,-4 0 0 0,4 0 0 0,-3 0-22 0,3 2-5 16,0-2-1-16,0 0 0 0,4-9 40 0,-4 3 8 16,3-6 2-16,4 6 0 0,-3-3-17 0,0 0-3 15,-1-8-1-15,-3 8 0 0,4 0-5 0,-1 0-8 16,-3 0 11-16,4-3-11 0,0 0 8 0,-4 0-8 16,3-11 0-16,-3 5 0 0,0 3 0 0,0-3 0 15,1 6 0-15,-1-8-12 16,-4-1-30-16,4-6-6 0,-3 4 0 0,-1-16-1 0,4 4 29 15,0-3 7-15,0 8 1 0,-3 1 0 0,-1 5-7 16,1-3-1-16,-4-5 0 0,3 2 0 0,-3 1 20 0,0-9 0 0,-3 2 0 0,-1 10 0 16,1 5 0-16,-4 0 0 15,-4-2 0-15,1 2 9 0,-4 6-9 0,3 3 0 16,-7-3 0-16,4 4 0 0,0 5 8 0,0 0-8 0,-4 0 8 0,4 5-8 16,4 1 8-16,-4 3-8 0,3 0 0 0,-3 0 8 15,3 3-8-15,1 5 0 0,3-2 0 0,-4 2 0 16,4 7-13-16,3-9 5 0,-3 2 8 0,4 7-13 15,-1-7-17 1,1-8-3-16,-1 6-1 0,1 0 0 0,3 8-17 16,0-2-3-16,0-6-1 0,3-1 0 0,1-2-14 0,-1-9-3 15,1 6-1-15,-1 0 0 0,1 8-114 0,3-11-22 0</inkml:trace>
  <inkml:trace contextRef="#ctx0" brushRef="#br0" timeOffset="2391.289">21431 12255 806 0,'0'0'17'0,"0"0"4"0,0 0 1 0,0 0 2 0,0 0-24 0,0 0 0 0,0 0 0 16,-7 0 0-16,0-3 56 0,0 1 6 0,0 2 2 0,0 8 0 15,0 10-27-15,0-12-5 0,0-12 0 0,3-6-1 16,-3 12 1-16,0 0 1 0,0 6 0 0,0 0 0 16,0 0-1-16,0 0-1 0,0 6 0 0,0-4 0 15,3 4 1-15,-3 0 1 16,0 5 0-16,4-5 0 0,-4 9-33 0,3-4 0 16,-3 4 0-16,3 0 0 0,4 5 0 0,-3-8 0 0,3 14 0 15,0-11 0-15,0 2 0 0,0 1 0 0,0-1 0 0,3-2 0 16,1 2 42-16,3-5 2 0,0 3 0 0,0 2 0 15,4-11-34-15,-1 8-10 0,1-2 0 0,0-6 0 16,-1-3 11-16,1 8-11 0,-1-5 10 0,1 0-10 16,-1-6 16-16,1 0-2 15,0-1-1-15,-4 1 0 0,3 0 4 0,1 3 1 0,-4 0 0 0,3-6 0 16,-2-3 0-16,-1-3 0 0,0 0 0 0,3-3 0 16,-3 0-3-16,0 3-1 0,4 0 0 0,-8-3 0 15,8-2-3-15,-4-4-1 0,0-6 0 0,0 3 0 16,-3-2-10-16,3-1 8 0,-4 3-8 0,1-8 8 0,3-1-8 15,-4-5-11-15,4 3 3 0,-3-1 0 0,-4-2-13 16,0-1-3-16,4-2 0 0,-4-6 0 16,0 8-6-16,-4-2-2 0,-3 3 0 0,0 5 0 15,0 9 32-15,0 4 0 0,-4-1 0 0,-3-15 0 0,3-2 0 0,1 0 18 16,-4 2-2-16,0 10-1 0,3 2-24 0,-3 9-5 16,3-6-1-16,1 9 0 0,-1 0 7 0,1 3 8 15,3-3-13-15,-4 12 5 16,4 24-48-16,0-10-8 0,0 1-3 0,0-10-397 15,3-2-80-15</inkml:trace>
  <inkml:trace contextRef="#ctx0" brushRef="#br0" timeOffset="3510.003">22239 12561 914 0,'0'0'40'0,"0"0"9"0,0 0-39 0,0 0-10 0,0 0 0 0,0 0 0 15,0 0 80-15,0 0 15 0,0 0 2 0,-7 6 1 16,7-6-78-16,0 6-20 0,-3 0 0 0,-1 6 0 15,0-7 45-15,4 1 6 0,-3 0 1 0,3 3 0 16,-4-3-32-16,4 3-7 0,4 5-1 0,-1-2 0 16,-3-6-12-16,4 6 0 0,-4 0 0 0,0 2 0 15,0-2 38-15,0-6 5 0,0 6 1 0,0-1 0 16,-4-2-20-16,4-3-3 0,0-6-1 0,0 0 0 16,0 0 2-16,0 0 0 0,0 0 0 0,0 0 0 15,0 0 19-15,0 0 4 0,0 0 1 0,0 0 0 16,-3-3-30-16,-1-3-5 0,4-5-2 15,-3 2 0-15,-1 0-9 0,4-3 0 0,0 6 0 0,0-11 0 0,0 8 0 16,4 0-9-16,-1 0 9 0,1 3 0 0,3-5-10 16,-3 2 10-16,-4 3-8 0,3 3 8 0,-3-3 0 15,4 0 0-15,-1 3 0 0,-3 3-8 16,0 0 8-16,0 0-8 0,0 0 8 0,0 0-8 16,7 0 8-16,-7 0-10 0,11 0 10 0,-11 0-10 0,10 3 0 0,-3 3 0 15,-7-6 0-15,7 6 0 0,-7-6 10 0,7 9 0 16,1 0 0-16,-1-4-8 0,0 7 8 0,0-9 0 15,0 6 0-15,-4 0-8 0,-3-9 8 0,0 0 0 16,7 6 0-16,-3 5 0 0,-1 1 0 0,1-6 0 16,-4-6 0-16,0 0 0 0,0 0 0 0,0 0 0 15,0 0 0-15,0 0 0 0,0 0 0 0,0 0 0 0,0 0 0 0,0 0 0 16,0 0 0 0,0 0 0-16,7-6 0 0,-7 6 0 0,11-6 0 0,-11 6 0 0,7 0 0 0,-7 0 0 15,0 0 0-15,0 0 0 0,3-11 0 0,-3 11 0 16,0 0 0-16,0 0 0 0,0 0-9 0,0 0 9 15,0 0-10-15,0 0 10 0,0 0-13 0,0 0 5 16,0 0-1-16,0 0 0 0,0 0 0 0,0 0 0 16,0 0-13-16,11-3-2 0,3-3-1 0,-7 0 0 15,0-3 33-15,-3 3 6 0,3 3 2 0,0-9 0 16,0 1-26-16,3 8-5 0,-10 3-1 0,0 0 0 16,11-6 16-16,-1 0 0 0,-10 6 0 0,15 0 0 15,-15 0 0-15,0 0 0 0,10 0 0 0,-10 0 0 16,11 6 0-16,3 0 0 0,-4 3 0 0,-3 2 0 15,-7-11 0-15,4 6 12 0,-4 6-3 0,3 0 0 16,-3 2-9-16,0-2 12 0,0 0-12 0,0-6 12 0,-3 3-22 16,3 2-4-16,0-2-1 0,0 0 0 0,0-9 34 0,3 12 6 15,-3-6 2-15,0-6 0 16,0 0-19-16,0 0-8 0,0 0 0 0,0 0 8 16,0 0-30-16,0 0-6 0,15-6-2 0,-1 6 0 0,-7-12 30 15,3 3 0-15,4 0 0 0,-6-2 0 16,-5-1-108-16,4 3-16 0,-3 3-4 0</inkml:trace>
  <inkml:trace contextRef="#ctx0" brushRef="#br0" timeOffset="3783.343">22804 12685 1108 0,'0'0'24'0,"3"6"6"0,-3-6 1 0,0 0 0 0,0 0-31 0,0 0 0 0,-3 11 0 0,3-5 0 15,0-6 92-15,0 6 12 0,-4 0 2 0,4 3 1 16,-4-3-44-16,4 2-9 0,0-8-2 0,0 0 0 16,0 0-31-16,0 0-6 15,0 0-2-15,0 0 0 0,0 0-13 0,0 0 0 0,0 0 0 0,0 0 0 16,0 0-26-16,0 0-8 15,0 0-2-15,0 0 0 0,0 0-133 16,0 0-27-16</inkml:trace>
  <inkml:trace contextRef="#ctx0" brushRef="#br0" timeOffset="3954.578">22828 12214 1288 0,'-14'-44'36'0,"7"35"8"0,-4 1-35 0,4 2-9 15,-3 0 0-15,-1-9 0 0,1 9 44 0,-1-3 8 16,4 3 0-16,-4 1 1 0,4-4-40 0,0-3-13 16,0 12 8-16,7 0-8 15,-7 0-46-15,7 0-13 0,0 0-2 0,0 0-330 16,0-9-65-16</inkml:trace>
  <inkml:trace contextRef="#ctx0" brushRef="#br0" timeOffset="4324.558">22973 11973 1170 0,'-4'6'25'0,"4"0"6"16,0 3 1-16,0 0 1 0,0-4-33 0,4 10 0 0,-4-9 0 0,0 15 0 16,0 8 65-16,3 0 7 0,-3 4 0 0,4-7 1 0,-1 10-44 0,-3-1-9 15,4 3-1-15,-4-6-1 0,0 9 37 0,0 4 7 16,0-4 2-16,0 6 0 0,0 0-23 0,0-6-4 16,0 0-1-16,0 0 0 0,0-5-6 0,4 2-2 15,-4-6 0-15,0 0 0 0,0-2-28 0,0-1 0 16,0-2 0-16,0-4 0 0,3-5 0 0,1 0 0 15,-4-4 0-15,0-2 0 0,0-6 0 0,0 6 0 16,0-12 0-16,0 0 0 0,0 0 0 16,0 0-16-16,0 0 1 0,7 5 1 15,-4-5-182-15,4 0-37 0,4-11-7 0,-4-13-2 0</inkml:trace>
  <inkml:trace contextRef="#ctx0" brushRef="#br0" timeOffset="4791.577">23216 12714 1357 0,'0'0'29'0,"0"0"7"0,0 6 0 0,0-6 4 0,0 0-32 0,0 9-8 0,4 5 0 0,3-2 0 15,-4-3 29-15,4-3 5 0,1 0 1 0,-1 0 0 0,0-3-25 0,0 5-10 16,3-2 8-16,-3-3-8 0,0 0 51 0,0 0 5 16,0-3 0-16,4-3 1 0,0-3-31 15,-1 0-6-15,1-5-2 0,-1 5 0 0,1-6-9 0,0 0-1 16,-4-2-8-16,3-1 12 16,1 0-12-16,-4-8 0 15,0 5 0-15,-4 3 0 0,1-5-12 0,0 5-4 0,-4-6-2 0,0 4 0 0,0 2 27 16,-4 6 6-16,0-5 1 0,1 8 0 0,-4-6-16 0,0 12 0 15,0 0-9-15,-4 6 9 0,1 0-15 0,3 3 3 16,-4 5 1-16,0 7 0 0,1-4 44 0,-1 4 9 16,1 3 2-16,-5 5 0 0,5-3-1 0,-1 1 0 15,1 2 0-15,-1 1 0 0,8-10-19 0,-4 10-4 16,0 2-1-16,3-3 0 0,4-14-5 0,0 0-1 16,4-1 0-16,-1-2 0 0,4 0-13 0,0 9 11 0,4-4-11 15,-1 1 10-15,1-6-10 0,-1-9 0 0,5 8 0 16,-1 1 0-1,3 6-51-15,1-7-2 0,3-5-1 0,0-6 0 16,-3 6-170-16,7 0-33 0,24-6-7 0,-14 0-2 0</inkml:trace>
  <inkml:trace contextRef="#ctx0" brushRef="#br0" timeOffset="13958.946">19385 12250 590 0,'0'0'12'0,"0"0"4"0,-7 0 0 0,7 0 1 0,-7-3-17 0,-4 0 0 0,11 3 0 0,-7 0 0 16,7 0 44-16,0 0 6 0,-7-3 1 0,7 3 0 16,-10-3 5-16,3 3 2 0,7 0 0 0,-7 0 0 15,7 0 3-15,-11 0 1 0,11 0 0 0,0 0 0 16,0 0-14-16,0 0-4 0,-11 6 0 0,4 0 0 15,0-1-19-15,0 4-4 0,0 9-1 0,0-9 0 16,-3 0-20-16,3 2 0 0,-4 10 0 0,4-4 0 16,0 7 0-16,0-3 0 0,0-1 0 0,-4 1 0 15,8-1 0-15,-4 7 0 0,0-7 0 0,-1 7 0 0,1-7 0 16,4 1 0-16,-1 0 0 0,1 2 0 16,-1-2 0-16,4 2 0 0,0-5 0 0,0 2 0 0,0-2 8 0,0 0 0 15,4 5 0-15,3-2 0 0,-4-4 0 0,4 7 1 16,1 2 0-16,2-5 0 0,-3 8-18 0,4-14-4 15,-1 3-1-15,1-1 0 0,-1 7 14 16,-2-4 0-16,2 4 0 0,-3-1 0 0,4 1 13 0,-4 2-1 16,0-2 0-16,0-1 0 15,4 1-12-15,-4 0 0 0,3-1 8 0,-3 4-8 0,0-4 16 0,0 6 0 16,0-8 0-16,0 3 0 0,4-7-26 0,0 10-5 16,-4 2-1-16,3-5 0 0,1 8 16 0,-1-6 0 15,5 10 0-15,-5-7 0 0,-3-3 10 0,4-2 5 16,-1-1 1-16,-3 4 0 0,0-6-16 0,0 2 0 15,1-5 0-15,-1 5 0 0,-4-5 8 0,4-3 9 0,-3 5 2 0,3-5 0 16,0 5-11-16,-4-2-8 0,4-9 12 0,-3 3-12 16,-1-4 0-16,1 7-16 0,0-3 2 0,3 0 0 31,-4 2-138-31,4-2-27 0,4 12-5 0,-1-7-2 0</inkml:trace>
  <inkml:trace contextRef="#ctx0" brushRef="#br0" timeOffset="15238.182">23841 12241 1022 0,'0'0'22'0,"0"0"5"0,0 0 1 0,0 0 1 0,0 0-29 0,0 0 0 15,0 0 0-15,0 0 0 0,0 0 25 0,0 0-1 0,0 0 0 0,0 0 0 16,0 0-8-16,0 0-3 0,0 0 0 0,0 0 0 16,0 0 11-16,0 0 1 0,0 0 1 0,0 0 0 15,0 0 0-15,0 0 0 0,0 0 0 0,0 0 0 16,0 0-16-16,0 0-10 0,0 0 12 0,0 0-12 16,0 0 0-16,0 0 0 0,0 0-12 0,3 6 3 15,1-1 9-15,-4 1 0 0,3 6 0 0,1 0 0 16,3-6 0-16,0 0 8 0,0 2-8 0,4 1 11 15,-1-967 14-15,1 1937 3 0,-1-967 1 0,4-1 0 16,1 4 4-16,-1-3 1 0,3 0 0 0,1-1 0 16,-4 4-9-16,0-3-1 0,0-3-1 0,0 5 0 15,-3 4-12-15,0-6-3 0,-1-1 0 0,4 10 0 16,-3-9 16-16,-4 0 4 0,3 2 0 0,1 1 0 16,0 0-28-16,-4 2 0 0,-4 1 0 0,4 3 0 15,-3-4 0-15,-1-2 0 0,1 3 0 0,-1 5 0 16,-3-11 0-16,0 8 0 0,0-2 0 0,4 0 0 0,-4 5 0 0,3-2 0 15,-3 2 0-15,4-2 0 0,-4 8 0 0,4-8 10 16,-1-1 1-16,-3 1 0 0,7 2-11 0,-7 4 0 16,4-1 0-16,-1 1 0 0,-3 2 0 0,0 1-11 15,0-1 3-15,-3 3 0 0,3-2 8 0,-4-4 11 16,4 4-3-16,-3-7 0 0,-1 4-8 0,1-4 0 16,-1-8 0-16,-3 5 0 0,3 1 0 0,1 0 8 15,-4-1-8-15,0 7 8 0,0-13 0 0,0 10-8 16,0-1 12-16,0-2-4 0,-1-3 1 15,1 5 0-15,0-5 0 0,4-4 0 0,-4 10 7 0,0-12 0 16,-4 2 1-16,4 10 0 0,-4-6 3 0,1-7 0 16,-1 10 0-16,1 2 0 0,-1-5-20 0,1 0 0 15,-1-4 0-15,0 4 0 0,4 0 0 0,-3-1 0 0,3 4 0 16,-4-3 0-16,1 2 0 0,3-2 0 0,-1 2 0 0,1-5 0 16,0 0 0-16,0 2 0 0,0-2 0 0,0 0 0 15,4-1-15-15,-4-2-6 0,3 0-2 0,-3-3 0 16,3 0 13-16,1-1 10 0,-1-2-13 0,4-6 5 15,0 0-4-15,-3 6 0 0,3-6 0 0,0 0 0 32,0 0-17-32,-4 6-4 0,4-6-1 0,0 0 0 0,0 0-26 15,-3 12-4-15,-1-12-2 0,4 0 0 16,0 0-5-16,-3 9-1 0,3-9 0 0,0 8 0 0,0-8-6 16,-4 6-2-16,4-6 0 0,-3 6 0 0,3 3 8 0,-4-3 0 15,4-6 1-15,0 6 0 0</inkml:trace>
  <inkml:trace contextRef="#ctx0" brushRef="#br0" timeOffset="24421.742">16598 12050 558 0,'0'0'12'0,"0"0"2"0,0 0 1 0,0 0 1 0,0 0-16 0,0 0 0 0,0 0 0 0,0 0 0 15,-7 0 36-15,7 0 3 0,0 0 1 0,0 0 0 16,-7 3-8-16,7-3 0 0,-7 3-1 0,7-3 0 16,0 0 5-16,0 0 0 0,0 0 1 0,0 0 0 15,-7 2 6-15,7-2 1 0,0 0 0 0,0 0 0 16,0 0-20-16,0 0-3 0,0 0-1 0,0 0 0 16,0 0-6-16,0 0-2 0,-7-2 0 0,7 2 0 15,-7 2 8-15,7-2 2 0,0 0 0 0,0 0 0 16,0 0-22-16,0 0 0 0,0 0 0 0,0 0 0 15,0 0 0-15,-7 3 0 0,0 3 0 0,3 0-8 16,1 0 8-16,-1 6 0 0,4-12 0 0,0 6-8 16,-3 5 8-16,3-2 0 0,3 0 0 0,-3 0 0 15,0-9 0-15,0 6 0 0,0 0 8 0,0 5-8 16,4-8 11-16,-4 3-3 0,3 6 0 0,-3-12 0 16,0 6 7-16,0 0 1 0,4 6 0 0,-4-7 0 0,0-5-8 15,0 12 0-15,0 0-8 0,0 0 12 16,0-4-12-16,0 4 0 0,0 0 0 0,0 0 0 0,0-6 0 0,0 5 0 15,0-2 0-15,0 9 0 0,0-18 0 0,0 6 0 16,0 5 0-16,-4 7 0 0,4-6 0 0,0 3 0 16,0-4 0-16,4 1 0 0,-4-3 0 0,0 0 0 15,0-9 0-15,0 12 0 0,3 2 0 0,-3-2 0 16,0-3 0-16,4 3 0 0,-8 2 0 0,4 1 0 16,0-3 0-16,4-1 0 0,-4 7 0 0,3-3 0 0,-3-3 0 15,4 5 0-15,-1-2 0 0,-3-3 0 0,4 5 0 16,-4-8 0-16,3 0 0 0,1 0 0 0,-4-9 0 0,0 0 0 15,0 0 0-15,0 0 0 0,0 6 8 0,0-6-8 16,0 11 16-16,0-11 0 0,0 0 0 0,0 0 0 16,0 0 12-16,0 0 4 0,0 0 0 0,-4 12 0 15,-3-6-24-15,7-6-8 0,0 0 0 0,-3 6 0 16,3-6 0-16,0 0 0 0,-4 3 0 0,4-3 0 16,0 0 0-16,0 0 0 0,-7 6 0 15,7-6 0-15,0 0 0 0,0 0 0 0,0 0 0 0,0 0 0 16,0 0 0-16,0 0 0 0,0 0 0 0,0 0 0 31,0 0-40-31,0 0-8 0,0 0-2 0,0 0 0 0,0 0-43 16,4-3-9-16</inkml:trace>
  <inkml:trace contextRef="#ctx0" brushRef="#br0" timeOffset="35762.016">16789 12502 644 0,'0'0'14'0,"0"0"3"0,0 0 1 0,0 0 0 0,0 0-18 0,0 0 0 0,0 0 0 0,-4-6 0 15,4 4 29-15,0 2 3 0,0 0 0 0,0 0 0 16,0 0-10-16,0 0-2 0,0 0 0 0,0 0 0 16,0 0 4-16,0 0 0 0,0 0 0 0,0 0 0 15,0 0 6-15,-7-3 2 0,7 3 0 0,0 0 0 16,0 0 6-16,0 0 2 0,0 0 0 0,0 0 0 16,0 0-23-16,0 0-4 0,0 0-1 0,0 0 0 0,0 0 4 15,0 0 0-15,0 0 0 0,0 0 0 0,0 0-7 16,-3 5-1-16,3-5 0 0,-4 6 0 0,4 9 7 0,-3-9 1 15,3 6 0 1,0-3 0-16,3 2-16 0,-3 1 0 0,0 6 0 0,4-7 0 16,-4 10 0-16,3-6 9 0,-3 5-9 0,0-2 8 0,0 0-8 0,0 2 0 15,0-5 0-15,0 5-11 0,0 1-2 0,0-9-1 16,0 5 0-16,-3-5 0 0,3-6 14 0,0-6-12 16,0 0 12-16,0 0-12 0,0 0 12 0,0 0 16 15,0 6-3-15,0-6-1 16,0 0-60-16,0 0-13 0,0 0-3 0,0 0-293 15,3 0-59-15</inkml:trace>
  <inkml:trace contextRef="#ctx0" brushRef="#br0" timeOffset="36045.121">16722 12294 425 0,'0'0'12'0,"0"0"3"0,0 0-15 0,0 0 0 0,0 0 0 0,0 0 0 16,0 0 92-16,0 0 16 0,0 0 4 0,0 0 0 0,0 0-61 0,0 0-12 15,3-3-3-15,-3 3 0 0,0 0-48 0,0 0-11 16</inkml:trace>
  <inkml:trace contextRef="#ctx0" brushRef="#br0" timeOffset="36772.585">16986 12535 867 0,'0'0'19'0,"0"0"4"0,0 0 1 0,0 0 0 0,0 0-24 0,0 0 0 0,0 0 0 0,0 0 0 16,0 0 59-16,0 0 6 0,0 0 2 0,0 0 0 16,0 0 9-16,0 0 1 0,0 0 1 0,0 0 0 15,0 0-30-15,0 3-5 0,0-3-2 0,4 6 0 16,-4-6-25-16,0 5-6 0,7 4-1 0,-4-3 0 15,1-3-9-15,-1 3 0 0,4 0 0 0,-3 0 0 16,-4-6 0-16,4 0 0 0,3 6 0 0,0-6 0 0,0 0 0 0,0 0 0 16,0 0 0-16,0 0 8 0,0-6-8 0,0 6 12 15,0 0-12-15,0 0 12 0,-3-6-12 0,3 6 0 16,-4-6 9-16,1 0-9 0,-1 3 8 0,1-3-8 16,-4 6 8-16,3-3-8 0,1-3 0 0,-1 1 8 15,1-1-8-15,-1 3 0 0,1-3 0 0,-4 0-16 16,3 0 2-16,-3-9 1 0,4 7-5 0,-4 2-1 15,0-3 0-15,0 3 0 0,-4-6 8 0,4 0 2 16,-3 10 0-16,-1-4 0 0,4 0 9 0,-7-3 0 16,4 6 0-16,-8-3-8 0,8-6 8 0,-4 12 0 15,-4 0 0-15,4 0-8 0,-4 0-5 0,4 6-1 0,0 0 0 16,-3-3 0-16,3 3 14 0,-4 0-12 0,4 3 12 16,-4 5-12-16,4 4 12 0,4-6-11 0,-4 2 11 0,0 10-10 15,3-12 10-15,1 8 0 16,-1-5 0-16,1 6-8 0,-1-7 8 0,1 1 9 0,3 0-1 0,-4 2-8 15,4-8 23-15,0 0-3 0,-3 6 0 0,3 2 0 16,0-11 0-16,0 0-1 0,0 3 0 0,0-3 0 16,0-6 1-16,0 9 0 0,0-4 0 0,3 4 0 15,1-3-4-15,-1 0-1 0,4 6 0 0,-3-6 0 16,3 2-15-16,0 1 0 0,-4-3 8 0,4 0-8 16,0 0 0-16,1 3 0 0,-5-3 0 0,4 0 0 15,0-1 0-15,0-5-12 0,0 6 3 0,0-3 0 16,0 0-22-16,4-3-4 0,-4 0-1 0,4 0 0 15,-1-3-27-15</inkml:trace>
  <inkml:trace contextRef="#ctx0" brushRef="#br0" timeOffset="37358.532">17254 12476 664 0,'0'0'19'0,"0"0"4"0,0 0-23 0,0 0 0 0,0 0 0 0,0 0 0 16,0 0 79-16,0 0 11 0,0 0 2 0,0 0 1 16,0 0-12-16,0 0-2 0,-3 6-1 0,-1 0 0 15,1 0-34-15,-1-1-6 0,1 7-2 0,3 0 0 16,0 0-13-16,0-3-3 0,0 8-1 0,0-5 0 16,0 6-8-16,0-7-2 0,3 4 0 0,1-3 0 15,-1 0 15-15,1-1 2 0,-1 4 1 0,1-3 0 16,-1-3-6-16,4 5-1 0,-3-2 0 0,3-3 0 15,0 0 13-15,-3 2 3 0,3-5 0 0,0 0 0 16,0 3-27-16,0-3-9 0,0 0 0 0,0 0 9 16,0-3-1-16,0 5 0 0,0-5 0 15,-3 3 0-15,-4-6 0 0,3 6-8 0,4-3 12 0,-3 0-4 0,3-3-8 0,-7 0 10 16,7 0-10-16,0 0 10 0,-4-3-1 0,-3 3 0 16,4-6 0-16,0 0 0 0,3-3-1 0,-4 1 0 15,4-4 0-15,-3 0 0 0,-1-3-8 16,1 1 0-16,-1 5 0 0,1-9 8 0,-1 1-8 0,1-1 0 15,-4 3 0-15,3-2 0 0,1-1 0 0,-1-3 0 16,-3 4 0-16,4-1 0 0,-1-2 0 0,1 2 0 16,-4 3 0-16,0-2 0 0,0 2-22 0,0 0 3 0,-4 1 1 15,4 2 0 1,0 0-17-16,-3 0-3 0,3 0-1 0,-4 7 0 16,4-4-11-16,0 9-2 0,0 0-1 0,0 0 0 15,0 0-96-15,0 0-19 0</inkml:trace>
  <inkml:trace contextRef="#ctx0" brushRef="#br0" timeOffset="41991.623">16379 13029 741 0,'0'0'16'0,"0"0"3"0,0 0 1 0,0 0 2 0,0 0-22 0,0 0 0 0,0 0 0 0,0 0 0 15,0 0 56-15,0 0 8 0,0 0 0 0,0 0 1 16,0 0-23-16,0 0-5 0,0 0-1 0,0 0 0 16,0 0-24-16,0 0-12 0,0 0 10 0,0 0-10 15,0 0 24-15,0 0 0 0,0 0-1 0,0 0 0 16,0 0 10-16,0 0 3 0,0 0 0 0,0 0 0 15,0 0-36-15,0 0 0 0,0-6 0 0,0 6 0 16,4 0 0-16,-4 0 0 0,0 0 0 0,0 0 0 16,0 0 0-16,4 0 0 0,-4 0 0 0,7 0 0 15,3 0 0-15,-3 6-16 0,0-6 2 0,0 0 0 16,4 0 14-16,-1 3 0 0,1-3 0 0,0 2 0 16,-1-2 0-16,4 3 0 0,0-3 0 0,1 0 10 15,-1-3 6-15,0 3 2 0,3 0 0 0,-2-2 0 16,2 2-2-16,-3-3-1 0,4 3 0 0,-4 0 0 0,4-6 5 15,-1 0 0-15,-3 6 1 0,4 0 0 16,3-6 3-16,-3 6 1 0,3-6 0 0,0 6 0 0,0-3-16 0,1 3-9 16,2-6 10-16,1 6-10 0,0 0 0 0,3 0 0 15,0 3 0-15,0 0 0 0,1-3 8 0,-5 9-8 16,4-3 0-16,1 6 0 16,-5-9 0-16,1 2 0 0,0 1 0 0,-1-3 0 0,1 3 11 0,0 0-11 15,0 0 12-15,-4 9-12 0,-4-10 0 0,5 1 0 16,-1-3 0-16,0 3 0 0,4-3 0 0,-4 0 0 15,0-3 0-15,4 0 0 0,-4 0 0 0,0-6 10 16,-3 3-10-16,3-3 12 0,0 0-2 0,0 1 0 16,-3-10 0-16,3 9 0 0,-4 0-10 0,1-3 12 0,-4 3-12 15,4 1 12-15,-4 2-12 0,0-9 0 16,-3 12 0-16,3-6 8 16,-4 6-30-16,1 0-6 0,-4 0-2 0,0 0 0 15,4 6-67-15,-4-6-14 0,-4 6-2 0,4 0-1 0</inkml:trace>
  <inkml:trace contextRef="#ctx0" brushRef="#br0" timeOffset="43550.844">15875 12194 655 0,'0'0'14'0,"0"0"3"0,-4-6 1 0,4 6 1 0,0 0-19 0,0 0 0 0,0 0 0 0,0 0 0 16,0 0 52-16,0 0 8 0,0 0 0 0,-7 0 1 15,7 0-29-15,-7 0-7 0,7 0-1 0,0 0 0 16,0 0 11-16,-7-3 1 0,0 6 1 0,7-3 0 16,0 0-27-16,0 0-10 0,0 0 0 0,0 0 9 15,0 0-9-15,0 0 0 0,0 0 0 0,0 0 0 16,-7 6 0-16,7 3 0 0,0-9 0 0,0 0 0 16,0 0 0-16,-3 5 0 0,3 1 0 0,0-6 0 15,-4 6 0-15,4-6 18 0,0 0-3 0,0 6-1 16,0 3 8-16,0 0 2 0,0-3 0 0,0 2 0 15,0 4-13-15,0 0-3 0,4-6 0 0,-4 6 0 16,0-4 0-16,3 10 0 0,1-12 0 0,-4 6 0 0,3-4 4 16,-3 7 0-16,0 0 0 0,4 2 0 0,-4-2-12 15,3 3 0-15,1-6 0 0,-4 11 0 0,7-11 8 16,-7 5 0-16,3 4 0 0,1-3 0 0,-1-4-8 0,1 4 8 16,0 6-8-16,-1-10 8 0,1 1-8 0,-1 0 0 15,-3 2 0-15,4-8 0 0,-4 3 0 0,3-3 0 16,1 5 0-16,-4 4 0 0,0-12 8 0,0 6-8 15,0-1 12-15,0-5-4 0,3 3-8 0,-3-3 0 16,0-6 0-16,0 0 8 0,0 6-8 16,0-6 0-16,0 12 0 0,0-12 8 0,0 0-8 0,0 3 8 15,0 8-8-15,0-11 8 0,0 6 22 0,0-6 4 16,0 0 1-16,0 0 0 0,0 0-17 0,0 0-3 16,0 0-1-16,0 0 0 0,0 0-3 0,0 0-1 15,0 0 0-15,0 0 0 0,0 0-10 0,0 0 0 0,0 0 0 16,0 0 0-16,0-3 0 0,4 3-20 0,-4 0 3 0,0 0 1 31,3 0-32-31,1 0-7 0,-1 0-1 0,1 3 0 16,-4-3-35-16,3 3-7 0,1 0-2 0</inkml:trace>
  <inkml:trace contextRef="#ctx0" brushRef="#br0" timeOffset="44477.691">15508 13032 526 0,'0'0'15'0,"0"0"3"0,0 0-18 0,0 0 0 0,0 0 0 16,0 0 0-16,0 0 33 0,0 0 3 0,-3 8 1 0,3-2 0 16,0 0-13-16,0-6-4 0,0 0 0 0,0 0 0 15,0 0 24-15,0 0 5 0,0 0 1 0,0 0 0 16,3 6 12-16,-3-6 2 0,0 0 1 0,7 3 0 15,0-3-15-15,-7 0-3 0,0 0-1 0,7-3 0 16,0 0-16-16,0 3-3 0,4-3-1 0,-4 3 0 16,0-3-10-16,4 0-3 0,-4 0 0 0,3 0 0 15,1 0-13-15,3-2 9 0,-7 2-9 0,7-3 8 16,-3 6-8-16,-1-6 0 0,1 6 0 0,3 6 0 0,-3-6 0 16,3 6 0-16,-4-6 0 0,1 3 0 0,3-1 0 15,0 1 8-15,0 3-8 0,-3-3 8 0,-1-3-8 16,1 0 0-16,0 3 0 0,-1 0 0 0,1-3 0 0,-1 3 0 15,1-3 0-15,-1 0 0 0,1 0 0 0,0-3 0 16,-1 3 0-16,-3-3 0 16,0 3 0-16,0-3 0 0,4 3 0 0,0-3 0 0,-1 3 0 15,1 3 0-15,-1-3-9 0,4 0 9 0,-3 3 0 0,3 0 0 16,0 0 0-16,0 0 0 0,0 0 0 0,1-3 0 16,-5 3 0-16,4 6 0 0,0-3 0 0,-3-1 0 15,3-5 0-15,-3 6 0 0,-1-6 0 0,1 3 0 16,3 3 0-16,-4-3 0 0,5-3 0 0,-5 0 0 0,1 0 0 0,3 0 0 15,-4-3 0-15,5 3 0 0,-1 0 0 0,0-3 0 16,0 0 0-16,0 0 0 0,0 3 0 16,-3 0 0-16,3 0 0 0,-4-6 0 0,5 6 0 0,-1 0 0 15,-4 0 0-15,4 0 0 0,-3 0 0 0,-1 0 0 16,1 0 0-16,0 0 0 16,-1 0-8-16,-3 0 8 0,4 0-8 0,-4 0 8 0,0 0-12 0,0 0 12 15,-3 0-8-15,3 0 8 0,0 0 0 0,-4 0 0 16,4 0 0-16,0 0 0 0,0 0 0 0,0 0 0 15,1-5 0-15,-1 5 0 0,3 0 0 0,1 0 0 16,-1-6 0-16,1-3 0 0,-4 3 0 0,4 3 0 16,-1 0 0-16,-3 0 0 0,4 0 0 0,-1 3 0 15,1-3-8-15,-1 3 8 0,-2 3 0 0,2-3 0 0,-3 3-22 16,4 0 2-16,-4-3 1 0,0 3-385 16,0-3-78-16</inkml:trace>
  <inkml:trace contextRef="#ctx0" brushRef="#br0" timeOffset="45437.094">15871 13337 1105 0,'0'0'24'0,"0"0"4"0,0 0 2 0,0 0 2 0,0 0-32 0,0 0 0 15,0 0 0-15,0-6 0 0,0 6 42 0,0 0 2 16,0 0 0-16,0 0 0 0,0 0-20 0,0 0-3 16,0 0-1-16,0 0 0 0,0 0-20 0,0 0 0 15,0 0 0-15,0 0 0 0,0 0 0 0,0 6 0 16,0 0 0-16,0 6 0 0,0-3 0 0,0 0 0 16,0-9 0-16,4 5 0 0,0 4 0 0,-4 3 0 15,0-3 0-15,3 3 0 0,-3-1 11 0,0 1-3 0,0 0 0 16,0 0 0-16,0-4-8 0,0 1 8 15,0 3-8-15,-3 3 8 16,3-9 7-16,-4-1 1 0,0 1 0 0,4 0 0 0,0 6-2 0,0-6 0 0,-3-3 0 0,3 3 0 16,0-6-14-16,-4 3 0 0,4-3 0 0,-3 8 0 15,3-8 0-15,0 0 0 0,0 0 8 0,0 0-8 16,0 0 19-16,0 0 1 0,0 0 0 0,0 0 0 16,0 0-20-16,0 0 0 0,0 0 0 0,0 0 0 15,0 0 0-15,0 0 0 0,0 0 0 0,0 0 0 16,0 0 0-16,0 0 0 0,7 0 0 0,-7 0 0 15,0 0 0-15,0 0 0 0,0 0 0 0,0 0 0 16,0 0 0-16,7 0 0 0,-7 0 0 0,4 0 0 16,-4 0 0-16,3 0 0 0,-3 0 0 0,0 0 0 15,0 0 0-15,0 0 0 0,7 0 0 0,-7 0 0 16,0 0 0-16,0 0 0 0,0 0 0 0,0 0 0 16,4 0 0-16,-4 0 0 0,0 0 0 0,0 0 0 15,0 0 0-15,0 0 0 0,0 0 0 0,0 0 0 0,0 0 0 16,0 0 0-16,0 0 0 0,0 0 0 0,0 0 0 15,0 0 0-15,3 6 0 0,-3-6 0 0,0 0 0 0,0 0-16 16,0 0 4-16,0 0 0 0,7-6 12 0,0 6 0 16,-7 0 0-16,0 0 0 0,7 0 0 0,0 0 0 15,0 0 0-15,0 0 0 0,1 6 0 0,-1-6 0 16,0 6 0-16,0-6-9 0,3 0 17 0,-3 0 3 16,4 6 1-16,-4-3 0 0,4 0-12 0,-4-3-17 15,3 3 4-15,-3 3 1 0,4-3 12 0,-4 0 0 16,4 0 0-16,-4 2 0 0,0-2 0 0,0 3 0 0,0 6 0 15,-4-6-9 1,4-6-23-16,0 6-5 0,0 0-1 0,0 0 0 16,-3-1-13-16,0 1-2 0,3-3-1 0,-4 3 0 15,4-3-12-15</inkml:trace>
  <inkml:trace contextRef="#ctx0" brushRef="#br0" timeOffset="45916.467">16150 13264 759 0,'0'0'16'0,"0"0"4"0,0-9 1 0,0 9 1 0,0 0-22 0,4-3 0 16,-4 3 0-16,0 0 0 0,0-6 63 0,0 6 8 16,0 0 1-16,0 0 1 0,0 0-14 0,0 0-3 15,0 0-1-15,0 0 0 0,0 0-14 0,0 0-2 16,0 0-1-16,3 6 0 0,-3-6-24 0,0 12-5 16,4 0-1-16,-4-4 0 0,0 7 4 0,3 3 1 15,-3-4 0-15,0-2 0 0,4 3-2 0,-4 0-1 16,3 5 0-16,-3 4 0 0,4-4-10 0,-1 10 8 15,1-13-8-15,-1 16 8 0,-3-13-8 0,4 10 0 0,-1-1 9 16,1-3-9-16,0 4 0 0,-4-4 0 0,3 4 0 16,1 2 0-16,-4-8 0 0,3 2 8 0,-3-5-8 15,0 5 0-15,4-2 0 0,-4 2 8 0,0-5-8 0,0 2 0 16,0 1 0-16,0-7 0 0,0-2 0 16,3 3 0-16,-3-1 0 0,0-2 0 0,0-3 0 0,0 2 11 15,4-5-11-15,-4-3 0 0,0 0 0 0,0-6 0 16,0 0-24-16,0 0-1 0,0 0 0 0,0 0 0 15,7-6-40-15,0 0-8 0,3-14-2 16,-3-4 0-16</inkml:trace>
  <inkml:trace contextRef="#ctx0" brushRef="#br0" timeOffset="46468.179">16718 13399 982 0,'0'0'21'0,"0"0"5"0,0 0 1 0,0 0 1 0,0 0-28 0,0 0 0 0,0 0 0 0,-3-6 0 16,3 6 64-16,0 0 6 0,0 0 2 0,0 0 0 15,-4-6-12-15,4 6-3 0,0 0 0 0,0 0 0 16,0 0-18-16,0 0-4 0,0 0-1 0,0 0 0 16,-11 12-21-16,8-6-4 0,3-6-1 0,0 0 0 15,-7 6 1-15,3 3 0 0,1 2 0 0,-1 7 0 16,4 0-9-16,0-4 0 0,0 7 0 0,0-1 8 16,0-5 0-16,4 12-8 0,-1-7 12 0,-3 4-4 0,4 2-8 15,-1-2 10-15,1 2-10 0,-1 4 10 0,1-4-10 0,0-2 0 16,-1 2 0-16,1-2 8 0,-1 2-8 0,-3-2 0 15,4 5 0-15,-4-3 8 0,3 4-8 0,-3-7 0 16,0-2 0-16,4 2 8 0,-4-5 0 0,0-3-8 16,0-1 12-16,0-5-4 0,0-9-8 0,0 0-12 15,0 0 2-15,0 0 1 16,0 0-37-16,0 0-7 0,3-6-2 0,1-5-644 0</inkml:trace>
  <inkml:trace contextRef="#ctx0" brushRef="#br0" timeOffset="47022.242">17004 13640 1105 0,'0'0'24'0,"0"0"4"0,0 0 2 0,0 0 2 0,0 0-32 0,0 0 0 0,0 0 0 0,-7 6 0 15,0 0 32-15,0 0 0 0,0 3 0 0,0 2 0 16,-4 7 15-16,4-12 2 0,0 6 1 0,0-1 0 16,0 4-29-16,-4-3-5 0,4 0-2 0,0-7 0 0,4 4-14 15,-1-3 0-15,-3-3 0 0,0 0 0 16,0 0 44-16,0-3 7 0,7 0 1 0,-11 0 0 0,4 0-7 0,7 0-1 15,0 0 0-15,-7 0 0 0,7 0-28 0,-3-3-7 16,3 3-1-16,0 0 0 0,0 0-8 0,0 0 0 16,0 0 0-16,0 0 8 0,0 0-8 0,0 0 0 15,0 0 0-15,0 0 0 0,0 0 0 0,0 0 0 16,0 0 0-16,0 0 0 0,0 0 0 0,0 0 0 16,0 0 0-16,0 0 0 0,0 0 0 0,0 0 0 15,0 0 0-15,0 0 0 0,0 0-14 0,0 0 5 16,0 0 1-16,0 0 0 0,0 0 8 0,0 0 0 15,0 0 8-15,0 0-8 0,0 0 8 0,0 0-8 16,0 0 8-16,0 0-8 0,0 6 0 0,3 3-8 0,-3 0 0 16,4 2 0-16,3 1 8 0,-4 0 0 0,4-6 0 0,0 3 0 15,0 2 0-15,-3 1 0 16,3 0 0-16,0 0 0 0,0 5-16 0,0-5-2 0,0 3 0 0,0-1 0 16,-3-2 18-16,3-3 0 0,0 3 0 0,0-4 0 15,0-2 0-15,-3 0 0 0,3-3 0 0,0-3 0 31,0 3-157-31,0-6-28 0,3 3-6 0,-6-3-1 0</inkml:trace>
  <inkml:trace contextRef="#ctx0" brushRef="#br0" timeOffset="48056.47">17106 13843 1227 0,'0'0'27'0,"0"0"5"0,0 0 2 0,0 0 1 0,0 0-35 0,0 0 0 15,0 0 0-15,0 0 0 0,0-6 81 0,0 0 10 16,0 6 1-16,0 0 1 0,-3 0-13 0,3 0-4 0,0 0 0 16,0 0 0-16,0 0-32 0,0 0-8 0,0 0 0 0,0 0-1 15,0 0-18-15,0 0-3 0,0 0-1 0,0 6 0 16,0-6-13-16,-4 6 0 0,1 3 8 0,3 0-8 16,0 2 0-16,0-2 0 0,0 3 0 0,0-3 0 15,0-3 0-15,0-6 0 0,3 11 0 0,-3-11 0 16,0 0 0-16,0 0 0 0,0 6 0 0,0-6 0 15,0 0 0-15,0 0 8 0,0 0-8 0,0 0 0 16,0 0 12-16,0 0-4 0,0 0-8 0,0 0 12 16,0 0-12-16,4-6 0 0,-1 0 8 0,-3 6-8 15,4-5 0-15,-1 2 0 0,-3-3 0 0,4 0 0 16,-4 6 0-16,0 0 0 0,3-6 0 0,-3 6 0 16,0-6 0-16,4 0 0 0,-4-3 0 0,0 7 0 15,3-4 0-15,-3 6 0 0,0 0 0 0,0 0 0 16,0 0 0-16,0-3 0 0,4-3 0 0,-1 0 0 15,1 0 0-15,-1 0 0 0,1 6-8 0,0-6 8 0,-1-3 0 16,4 7 0-16,-3 2 0 0,-1-3 0 0,4 0-10 0,-7 3 10 16,4-3-8-16,-1 0 8 0,4 0 0 0,-7 3 0 15,0 0 0-15,0 0-8 0,0 0 8 0,7 6-13 16,-3-3 5-16,3 5 8 0,-4 1-10 0,1-3 10 16,-4-6 0-16,4 6-9 0,-4 0 9 0,3 3 0 15,-3 3 0-15,0 2 0 0,-3-5 0 0,3 3 0 16,0-6 0-16,0 2 0 0,-4 7 0 15,4-9 0-15,0 0 0 0,0-6 0 0,0 0 0 0,0 0 0 16,0 0 0-16,0 0 0 0,0 0 0 0,0 0 0 16,0 0 0-16,0 0 0 0,0 0 0 0,4-6 0 0,-1 0 0 15,1-3 0-15,-1 1 0 0,1-1 0 16,-1 6 0-16,1-3 0 0,-4 0 0 0,3-3 0 0,-3 3 0 16,0 6 8-16,0 0-8 0,4-6 0 0,-4 6-8 0,0 0 8 15,0 0 0-15,0 0 0 0,0 0 0 0,0 0 0 16,0 0 0-16,0 0-8 0,0 0 8 0,0 0 0 15,3-5 0-15,-3 5-8 0,0 0 8 0,0 0 0 16,0 0 0-16,0 0 0 0,0 0 0 0,0 0 8 16,4 0-8-16,-4 0 0 0,3-3 0 0,-3 3 8 15,0 0-8-15,0 0 11 0,7-3-11 0,-3 3 12 16,-4 0-12-16,0 0 0 0,7-3 9 0,-3 3-9 16,3 0 0-16,0 3 0 0,-7-3 0 0,3 3 0 15,4 3 0-15,0 2 0 0,0-2 0 0,-3 3 0 16,-1-3-10-16,4 3-6 0,-3 0-2 0,0 2 0 0,-1 1 18 15,1-3 0-15,-1 3 0 0,1-1 0 0,-4-2 12 0,3 0 5 16,1 0 2-16,-1 3 0 0,1-1-19 16,-4-5 0-16,7 0 0 0,-7 3 0 15,3-3 0-15,-3 0 0 0,0 5 0 0,0-11 0 16,0 6 0-16,0 0 0 0,0 0 0 0,0-6 0 0,0 0 0 0,0 9 0 16,0 0 0-16,0-9 0 0,0 0 42 0,0 0 5 15,0 0 1-15,0 0 0 16,4 6-144-16,-4-6-28 0,0 0-5 0,0 0-2 15,0 0 54-15,0 0 10 0,0 0 3 0,0 0 0 16,0 0 0-16,0 0 0 0,0 0 0 0,0 0 0 16,0 0-105-16,0 0-21 0,0 0-4 0,0 0-174 0</inkml:trace>
  <inkml:trace contextRef="#ctx0" brushRef="#br0" timeOffset="53474.237">13187 12258 662 0,'0'0'14'0,"0"0"3"0,0 0 1 0,0 0 2 0,-4 12-20 0,1-6 0 0,-1 0 0 0,1 3 0 15,-1 0 66-15,1-1 10 0,-1 4 1 0,1 0 1 16,-1-6-42-16,1 5-9 0,-1-2-2 0,0 3 0 0,1-3-17 0,3-9-8 16,-4 9 8-16,1 2-8 0,-1-5 18 15,4 6-2-15,0-12 0 0,0 0 0 0,0 6 4 0,0-6 0 16,0 0 0-16,0 0 0 0,0 0-7 0,0 0-1 15,4 9 0-15,-4-9 0 0,3 9 16 0,1-3 4 16,-4-6 0-16,7 8 0 0,-3 4-23 0,-1 0-9 16,-3-3 8-16,4 2-8 0,-1 7 22 0,1-6-1 15,-1 0 0-15,-3 5 0 16,4 4-1-16,-1-4-1 0,-3 4 0 0,0-3 0 0,-3 5 0 0,3-8 0 16,0 8 0-16,-4-5 0 0,1 0 1 0,-1 2 1 15,1-2 0-15,-1-3 0 0,1 5-1 0,-1-5 0 16,0 3 0-16,4-10 0 0,-3 4-8 0,-1-3-3 15,1 0 0-15,3-9 0 0,0 0-9 0,0 0 0 0,-4 11 0 0,4-11 8 16,0 0-8-16,0 0-9 0,0 0 9 0,0 0-13 16,0 0-4-16,0 0-1 0,0 0 0 0,4 0 0 31,-1 0-33-31,1-8-6 0,-1 5-2 0,-3 0 0 16,8 0-24-16,-5-3-5 0,4 3 0 0,0 3-288 0,0-3-56 0</inkml:trace>
  <inkml:trace contextRef="#ctx0" brushRef="#br0" timeOffset="54114.773">13522 12382 990 0,'0'0'21'0,"0"0"5"0,0 0 1 0,-4 6 1 0,4-6-28 0,0 0 0 0,0 0 0 0,0 0 0 16,0 0 57-16,0 0 6 16,0 0 1-16,0 0 0 0,0 0-26 0,0 0-5 0,0 0-1 0,0-3 0 15,0 3-19-15,0-6-4 0,4 0-1 0,-4 6 0 16,4 0 4-16,-4 0 0 0,0 0 0 0,0 0 0 15,0 0 0-15,0 0 1 0,0 0 0 0,0 6 0 16,0 9 13-16,0-4 2 0,0 1 1 0,0 0 0 16,0 0-21-16,3 2-8 0,-3 4 0 0,0-6 0 15,0 2 11-15,4 4-11 0,-4 0 12 0,3-4-12 16,1 4 0-16,-4 0 0 0,3 2 0 0,-3-5 0 16,4 6 0-16,-4-4 0 0,3-5 0 0,1 3 0 15,-1 8 0-15,-3-8 0 0,4 5 0 0,-4 1 0 0,3-9 0 16,-3 5 10-16,4-2-10 0,-4 3 8 0,0-1-8 15,0-5 0-15,0 6 0 0,-4-4 0 0,4-2 0 0,0-6 0 16,0 3 9-16,0-9-9 0,0 0 0 16,0 0 0-16,0 9 0 0,0-9 0 15,0 0 12-15,0 0 4 0,0 0 0 0,0-6 1 0,4-3-33 16,-1 0-8-16,1-3 0 0,-1-2-1 16,4-1-115-16,1 3-22 0,-1-2-5 0</inkml:trace>
  <inkml:trace contextRef="#ctx0" brushRef="#br0" timeOffset="54819.681">13772 12535 679 0,'0'0'19'0,"0"0"5"0,0-12-24 0,0 12 0 0,0 0 0 0,0 0 0 0,0-6 55 0,0-3 6 16,0 0 2-16,0 9 0 0,0 0-22 0,0 0-4 15,0 0-1-15,0 0 0 0,0 0-18 0,0 0-4 16,0 0-1-16,0 0 0 0,-3 9-13 0,-4 0 0 16,3-3 0-16,-3 6 0 0,4-6 18 0,-1 2 1 15,-3 4 0-15,4-3 0 0,-4 6 12 0,0-9 2 16,3 5 1-16,0-2 0 0,-3-3-5 0,4 3-1 15,-1-3 0-15,4-6 0 0,-7 3 1 0,4 3 0 16,-4-1 0-16,7-5 0 0,-7 6-17 0,3-6-3 16,-3 6-1-16,7-6 0 0,0 0-8 0,-7 6 0 15,3-3 0-15,4-3 0 0,0 0 0 0,0 0 0 16,-7 6 0-16,7-6 0 0,0 0 0 0,0 0 0 0,-3 6 0 0,3-6 0 16,0 0 0-16,-7 3 0 0,7-3-9 0,0 0 9 15,0 0 0-15,-4 6 0 0,1 8 0 0,-1-8 0 16,1 0 0-16,3-6 0 0,-4 6 0 0,4-6 9 15,0 0-9-15,-3 6 0 0,-1 0 0 0,4-6 0 16,0 0 0-16,0 0 0 0,0 11 0 0,0-5 0 16,0-6 0-16,0 0 0 0,0 0 0 0,0 0 0 15,0 0 0-15,0 9 0 0,4-3 0 0,-4 6 0 16,3-6 0-16,1-3 0 0,-1 11 0 0,1-8 0 16,-1 0 0-16,1 0 0 0,-1 9-9 0,4-4 9 15,-3-5 0-15,-1 6 0 0,1-3 0 0,0 0 0 16,-4 5 0-16,3-2 0 0,-3-3 0 0,4 0 0 15,-4-9 0-15,0 0 0 0,0 0 0 0,0 0 0 0,3 12 0 0,-3-12 0 16,0 0 0-16,0 0 0 16,7 5-32-16,-7-5-2 0,4 0-1 0,-4 0 0 15,7-3-47-15,-7 3-10 0</inkml:trace>
  <inkml:trace contextRef="#ctx0" brushRef="#br0" timeOffset="55852.612">13889 12782 874 0,'0'0'19'0,"0"0"4"0,0 0 1 0,0 0 1 0,0 0-25 0,0 0 0 0,0 0 0 0,0 0 0 0,0 0 31 0,-7-6 1 15,3 0 0-15,4 6 0 0,0 0-32 0,-3-6 0 16,3 6-13-16,-4-6 4 0,4 6 9 0,0 0-8 15,0 0 8-15,0 0-8 0,0 0 8 0,0-967 11 16,0 1934-3-16,0-967 0 0,0 0 20 0,0 0 3 16,-7 6 1-16,4 0 0 0,-4 0-2 0,3 0 0 15,1 5 0-15,-1-2 0 0,4 3-16 0,-4 0-3 16,4 0-1-16,-3 2 0 0,3-2-2 0,-4 0 0 16,1 5 0-16,3-11 0 0,0 3 7 0,0-3 1 0,0-6 0 0,0 9 0 15,0-9 0-15,0 0 0 0,0 0 0 0,0 0 0 16,0 0-4-16,0 0 0 0,0 0 0 0,0 0 0 15,0 0-12-15,0 0 9 0,3 12-9 0,-3-12 8 16,0 0-8-16,0 0 8 0,0 0-8 0,4 5 8 16,3 4 10-16,-7-9 2 0,4-6 0 0,-4 0 0 15,3 1-10-15,1-1-2 0,-4 0 0 0,0 3 0 16,0-6-8-16,0 6 0 0,0 3 0 0,0-6 0 16,0 0 0-16,0 0 0 0,0-2 0 0,0-1 0 15,0 3 0-15,0 3 0 0,0 3 9 0,0-6-9 16,0-3 0-16,3 6 0 0,1-2 0 0,-4-7 0 15,3 6-12-15,1 0 4 0,-4 6 0 0,3-3 0 16,1-3 0-16,-4 6 0 0,3-3 0 0,-3 3 0 16,7 0-11-16,0-3-1 0,-7 3-1 0,4 3 0 15,-4-3 6-15,3 6 2 0,4 0 0 0,-3 0 0 0,-4 0 13 16,4 6 0-16,-4-4 0 0,0 1 0 0,0-3 8 16,-4 3-8-16,4-3 9 0,0 5-9 0,0-11 28 0,-4 12-1 15,4-12 0-15,-3 6 0 0,3-6-3 0,0 0-1 16,0 0 0-16,0 0 0 0,0 0-13 0,0 0-2 15,3 0-8-15,-3-6 12 0,8 0-12 0,-5-8 0 16,4 2-12-16,-3-3 12 0,3-5-14 0,0 5 4 16,3-3 1-16,1 1 0 0,0-1 9 0,-1 3 11 15,1-2-3-15,-1 5 0 0,1 0-8 0,-1 0 8 16,1 1-8-16,-4 5 8 0,4 0-8 0,-1 0 0 16,1 3 0-16,-4 3 0 0,0 0 0 0,4 3 10 0,-4 0-10 15,0 3 10-15,0 3 3 0,-4-3 1 0,1 11 0 16,-4-11 0-16,3 9 19 0,1-1 4 0,-4 1 1 15,-4 3 0-15,4-4-38 0,-3 1 0 16,3 6 0-16,-4-4-12 0,1-8 12 0,3 0 0 0,0-9 0 0,-4 9 8 16,4-9-8-16,0 9 0 0,0 5 0 0,0-2 0 15,0-12 0-15,0 3 0 0,0 9 8 0,0-12-8 32,4 6-47-32,-4-6-13 0,0 0-4 0,3 6-429 0,4-1-87 0</inkml:trace>
  <inkml:trace contextRef="#ctx0" brushRef="#br0" timeOffset="56845.02">12848 13011 615 0,'0'0'13'0,"-7"6"3"0,4 0 1 0,-4 0 1 0,7-6-18 0,-8 3 0 0,8-3 0 0,-3 5 0 16,-4-2 14-16,7-3-1 0,0 0 0 0,-7 6 0 15,7-6-13-15,-4 6-12 0,4-6 3 0,0 0 0 16,0 0 18-16,-7 3 4 0,7-3 1 0,0 0 0 16,-7 0 40-16,7 0 8 0,0 0 2 0,0 0 0 15,-7 0 11-15,7 0 2 0,-7 0 1 0,7 0 0 16,0 0-19-16,0 0-4 0,0 0-1 0,0 0 0 16,0 0-19-16,0 0-4 0,0 0-1 0,0 0 0 0,0 0-9 0,0 0-1 15,0 0-1-15,0 0 0 0,0 0-11 0,0 0-8 16,0 0 12-16,0 0-12 0,0 0 0 0,0 0 0 15,0 0 0-15,7-3 0 0,0 3 0 0,4 0 0 16,-1 0-9-16,1 0 9 0,0 0 0 0,-1 3 0 16,4 3 0-16,-3-3 0 0,3 0 0 0,0 9 0 15,4-7-8-15,-1 1 8 0,1 0 0 0,3-3 0 16,0 3 0-16,0-3 0 0,-3 3 0 0,3 0 0 16,0-3 0-16,1 0 0 0,2-3 0 0,-3 3 0 15,4-1 0-15,-4-2 0 0,0 0 0 0,1 0 0 0,-1 0 0 16,-4 0 0-16,5 0 0 0,-5 0 0 0,4 0 0 15,-3 0 8-15,3 0 0 0,0-2 0 16,-3 2 0-16,3 0 0 0,0 0 2 0,-3-3 1 0,3 3 0 0,0 0 0 16,4 0 0-16,0-3 0 0,-1 0 0 0,1 3 0 15,0-6-3-15,-1 6-8 0,5-3 12 0,-8 0-4 16,4 3-8-16,-1 0 8 0,1-3-8 0,-4 3 8 16,4 3 0-16,-4-3-8 0,0 3 12 0,0-3-4 15,4 0 6-15,-4 3 1 0,0-3 0 0,-3 6 0 16,3-6-15-16,0 0 0 0,-3 0-12 0,3-6 12 15,0 6 0-15,0 0 8 0,1 0 0 0,-1 0 1 16,0 0-9-16,-3 0 10 0,3 0-10 0,-4 6 10 16,5-6-10-16,-5 0 0 0,4 0 0 0,-3 0 0 15,3 0 0-15,-3 0 0 0,-1 3 0 0,5-3 8 0,-5 0-8 16,4 0 0-16,1 0 0 0,-5-3 0 16,4-3 0-16,1 6 0 0,-1-3 0 0,0 0 0 0,4-3 8 15,-4 0-8-15,0 0 8 0,4 0-8 0,-1 1 9 16,-3-10-9-16,1 9 10 0,-5 3-10 15,4-3 8-15,-3 3-8 0,-4-3 0 0,0 3 0 0,0 0 0 16,-3 1 0-16,3 4 0 0,-3 1 0 0,-4-3 0 0,3 6 0 16,-3-3-11-16,0 0 11 15,1 3-32-15,-1 0 2 0,-4 6 0 0,1-1 0 16,-1-5-28-16,-3 3-6 0,0 0 0 0,-3 3-413 16,3-3-83-16</inkml:trace>
  <inkml:trace contextRef="#ctx0" brushRef="#br0" timeOffset="58006.33">13120 13546 410 0,'0'0'8'0,"0"0"3"0,0 0 0 0,3-9 1 0,1 6-12 0,-1-3 0 0,1 0 0 0,-1 6 0 16,-3 0 21-16,0 0 2 0,4-5 0 0,-4 5 0 16,3-6 3-16,-3 6 1 0,0-6 0 0,0 6 0 0,0 0 35 0,0 0 7 15,0 0 2-15,0 0 0 16,0 0-7-16,0 0 0 0,0 0-1 0,0 0 0 0,0 0-24 0,-7 0-5 16,0-3-1-16,0 3 0 0,7 0-20 0,-7 0-4 15,7 0-1-15,-7 0 0 0,7 0-8 0,-10 0 0 16,10 0 0-16,0 0 0 0,0 0 28 0,0 0 3 15,-7 0 1-15,0 3 0 0,-1 3-16 0,8-6-4 16,0 0 0-16,-7 0 0 0,0 6 4 0,4-1 0 16,-4 1 0-16,3-3 0 0,-3 3-16 0,4 6 0 15,-1-3 0-15,1 0 0 0,-1 2 0 0,1 1 0 16,-1 0 0-16,-3 0 0 0,3-1 0 0,-3 4 11 16,4-3-3-16,-1 3-8 0,1-4 29 0,-4 7-1 15,3-6 0-15,1-3 0 0,-1-1-15 0,1 7-3 16,3-6-1-16,0 6 0 0,0-10-9 0,0 4 10 15,0-9-10-15,0 6 10 0,3 0-2 0,4 3 0 0,0-3 0 0,4 0 0 16,-4-1-8-16,4 4 0 0,-1-3 0 0,1 3 0 16,-1-3 0-16,4 0 0 0,-3 0 0 0,3 0 0 15,0-4 0-15,0-2 0 0,0 6-9 16,-3-6 9-16,0 0 0 0,3 0 0 0,-4-6 0 0,1 4 9 16,-1-1-9-16,1 0 10 0,0-3-10 0,-1 0 10 15,1-3-10-15,-1 3 12 0,1-9-12 16,0 7 12-16,3-1-12 0,0-3 0 0,-4 0 0 0,4-5 0 15,1 5 0-15,-5-3 0 0,4 1 0 0,-3 5 0 16,-1-3 0-16,1-9 0 0,-4 10 0 0,0-1 0 16,0 0 0-16,-3-3-11 0,3 1 11 0,-7 2-8 15,3-3 8-15,-3 3 0 0,0 1 0 0,-3-1 0 16,3-3 0-16,-4 9 0 0,1-5 8 0,-1-4-8 0,-3 3 13 16,0 6-1-16,3-3-1 0,-3 1 0 15,0 2 9-15,0 0 1 0,0-6 1 0,0 9 0 0,-3 0-22 0,-1 0 8 16,0 0-8-16,1 3 0 0,-1 0-11 15,-3 3-6-15,0-3-2 0,0 3 0 0,-4 0 1 16,1 6 0-16,-1 3 0 0,4-3 0 0,-4 2 1 0,1 4 0 16,3 0 0-16,-1 2 0 0,1-2 17 0,4 0-12 15,-1-1 12-15,1-2-10 0,3 6 10 0,-1-6 0 16,5-1 0-16,-1 4-8 0,1-9-1 0,3-6 0 16,0 0 0-16,0 0 0 15,0 0-30-15,0 6-5 0,0-6-2 0,3 6 0 16,4-6-127-16,-3 0-26 0</inkml:trace>
  <inkml:trace contextRef="#ctx0" brushRef="#br0" timeOffset="58393.843">13568 13893 1378 0,'0'0'30'0,"0"0"6"0,0 0 2 0,0 0 2 0,0 0-32 0,0 0-8 0,0 0 0 0,-7 0 0 0,0 0 40 15,0-6 6-15,0 6 2 0,3-6 0 0,-3 3-29 0,7 3-6 16,0 0-1-16,0 0 0 16,0 0-43-16,0 0-9 0,-7 0-1 0,7 0-1 0,0 0 16 0,0 0 3 15,-4 0 1-15,4 0 0 16,0 0-30-16,0 0-7 0,0 0-1 0,0 0-308 15,0 0-61-15</inkml:trace>
  <inkml:trace contextRef="#ctx0" brushRef="#br0" timeOffset="59195.859">13889 13281 1184 0,'0'0'26'0,"0"0"6"0,-7 0 0 0,0 3 1 0,0 0-33 16,0 3 0-16,-4-3 0 0,8 3 0 0,-5 9 44 0,5-6 1 16,-4 2 1-16,3-5 0 0,4-6-23 0,-3 6-5 15,3-6-1-15,-4 12 0 0,1 0-17 0,-1-4 0 16,4-8 8-16,0 0-8 0,0 0 0 0,-3 6 0 16,3 6 0-16,-4-3 0 0,4-3 10 0,0 3 5 15,0-1 1-15,-3 4 0 0,3 0 11 0,0 0 2 16,0-1 1-16,-4 1 0 0,4 9-6 0,-3-10 0 15,3 4-1-15,0 3 0 0,-4-1-4 0,4-5-1 16,-3 3 0-16,-1-3 0 0,1-1 1 0,3 7 0 16,-4-6 0-16,0 0 0 0,4-1 0 0,-3 10 0 0,3-15 0 15,-4 6 0-15,4-4-9 0,0 7-2 16,0-6 0-16,0 3 0 0,4-6-8 0,-4 8 0 0,3-5 0 16,-3 0 8-16,4 0-8 0,0-3 0 0,-4 2 0 0,3 4 0 15,1-6 0-15,-1-3 12 0,4 3-12 0,-3 0 12 16,-1-3-12-16,4 0-11 0,0 3 3 0,-3-4 0 15,3 7 8-15,0-6-12 0,0 0 12 0,-3 3-12 16,3-6 12-16,0 6 0 0,0-6 0 0,-7 0 0 16,7 0 0-16,0 0 0 0,0 0 0 0,0 0 0 15,-4 0 0-15,4 0 0 0,-3-6 0 0,3 6 0 16,0-6 0-16,0 3 0 0,-3 3 0 0,3 0 0 16,0-3 0-16,0-6 0 0,-4 4 0 0,4-1 0 15,-3 0-12-15,0-3 0 0,-1 0 0 0,4 3 0 16,-7-8-10-16,4 5-2 0,-1 0-1 0,-3 0 0 15,4 0 25-15,-4-2-10 0,0 5 10 0,0-6 0 0,3 0 0 16,-3 0 0-16,0 4 0 0,0 2 0 0,-3 0 0 0,-1 0 0 16,1-3 0-16,-1 0 0 0,1 3 0 0,3 6 0 15,0 0 0-15,0 0 0 0,-7-5 9 0,-1 2 9 16,-2 0 2-16,3 3 0 0,-4 0-20 0,4 0 0 16,-3 3 0-16,3 0-9 0,-1 2 9 0,-2 1 0 15,3 0 8-15,0 0-8 0,0 6 0 0,3-6 0 16,-3 3 0-16,4-1 0 0,-4 1 0 0,3-3 0 15,-3 3 0-15,3 6 0 0,4-4-14 0,-3-2-4 0,-1 3-1 16,4-3 0-16,-3 0 7 0,3 8 2 16,3-11 0-16,-3 3 0 15,4 0-42-15,-1 2-8 0,1 1-1 0,0 3-1 0</inkml:trace>
  <inkml:trace contextRef="#ctx0" brushRef="#br0" timeOffset="61258.828">14217 13802 813 0,'0'0'17'0,"0"0"4"0,0 0 1 0,0 0 2 0,0 0-24 0,0 0 0 0,0 0 0 0,0 0 0 16,0 0 46-16,0 0 4 0,3-6 1 0,1 0 0 16,-4 6-41-16,0-6-10 0,4-3 0 0,-4 9 0 15,0 0 0-15,0 0 0 0,3-6 0 0,-3 6 0 16,4-5 0-16,-4 5 0 0,0 0 0 0,0 0 0 16,0 0 0-16,0 0 8 0,0 0-8 0,0 0 8 15,0 0 12-15,3 11 3 0,-3-5 0 0,0 3 0 0,0 0 3 16,0-3 1-16,0 3 0 0,0 2 0 0,0 1-6 15,0-6-1-15,0-6 0 0,0 0 0 0,0 0-8 16,0 6-1-16,0-6-1 0,4 9 0 0,-1-3-10 0,-3-6 0 16,4 8 0-16,-4-8 8 0,3 6-8 0,-3-6 0 15,0 0 0-15,4 3 8 0,-1 3-8 0,-3-6 0 16,0 0 0-16,0 0 0 16,4 6 0-16,-4-6-11 0,0 0 11 0,0 0-8 0,0 0 8 15,0 0 0-15,0 0 0 0,0 0 0 0,0 0 11 0,0 0-3 16,0 0 0-16,0 0 0 0,0 0 8 0,0 0 0 15,0 0 1-15,0 0 0 0,0 0 1 0,0 0 0 16,0 0 0-16,0 0 0 0,0-6-18 0,0-3 0 16,0 9 8-16,0 0-8 0,0-12 0 0,3 7 0 0,-3-4 0 15,4 0-9-15,-1 3 9 0,1 0 0 0,-1-9 0 16,1 7-8-16,0 2 8 0,-4 0-12 0,3-3 12 0,1 3-12 16,-1 0 4-16,1 0 0 0,-1 1 0 0,-3 5 0 15,0-6 8-15,0 6 0 0,0 0 0 0,0 0 0 16,0 0 0-16,0 0-8 0,0 0 8 0,0 0 0 15,0 0 0-15,0 0 0 0,0 0 0 0,0 0 0 16,0 0 0-16,0 0 9 0,0 0-9 0,0 0 10 16,0 0-10-16,0 0 0 0,0 0 0 0,7 6 8 15,0-6-8-15,-7 0 0 0,7 0 0 0,-7 0 0 16,4 0 0-16,-4 0 0 0,0 0 0 0,7 5 0 16,0 1 0-16,-4 0 0 0,1 0 0 0,0 3 0 15,3 0 0-15,-7-3 0 0,3 2 0 0,-3 4 0 16,0-6 0-16,0-3 0 0,-3 6 10 0,3-6-10 15,0 3 16-15,0 0-3 0,0 2-1 0,0 1 0 16,0-3-12-16,0 0 11 0,0-6-11 0,0 6 10 16,0 0-10-16,0-6 0 0,0 0 0 0,0 0 8 0,0 0-8 15,0 0 8-15,0 0-8 0,0 0 8 0,0 0-8 0,0 0 8 16,0 0-8-16,7-3 8 0,0 3 0 0,-4-3-8 16,1-3 12-16,3 0-4 0,-4 0-8 0,-3 6 8 15,0 0-8-15,4-3 8 0,-1-9-8 0,1 7 0 16,-4 5 0-16,0 0 8 0,0-3-8 0,0 3 0 15,0 0 0-15,0 0 0 0,3-6 0 0,-3 6 0 16,0 0 0-16,0-6 0 0,4 0 0 0,-4 6 0 16,0 0 0-16,0 0 0 0,3-3 0 15,-3 3 0-15,4-6 0 0,-4 6 0 0,4 0-12 0,-1-6 3 16,1-3 0-16,-4 9 0 0,0 0 9 0,3-2 0 16,-3 2 8-16,0 0-8 0,0 0 8 0,0 0-8 0,0 0 8 0,0 0-8 15,0 0 0-15,0 0 0 0,0 0 0 16,0 0 0-16,0 0 0 0,4 2 8 0,3 7-8 15,-4-3 0-15,1 3 0 0,-1-3 0 0,4 0 0 0,-3 0 0 16,3-3 0-16,0 8 0 0,0-5 0 0,0 3 0 16,0 3 0-16,-3-9 0 0,3 3 0 0,0-1 0 15,0 4-13-15,0 0-7 16,4-3-2-16,-4 0 0 0,0 0 3 0,0 0 1 0,0 0 0 0,0-6 0 16,0 8 5-16,0-5 1 0,-4 0 0 0,1 0 0 15,-1 0-52 1,-3-3-9-16,0 0-3 0,0 0 0 0</inkml:trace>
  <inkml:trace contextRef="#ctx0" brushRef="#br0" timeOffset="61706.336">14739 13746 961 0,'0'0'20'0,"-7"12"5"0,3-6 1 0,1 5 2 0,-1-2-28 0,1 0 0 0,-1 0 0 0,1 0 0 16,-1-1 39-16,1 4 1 0,3-3 1 0,-4 0 0 15,4-3-17-15,0-6-4 0,0 0-1 0,0 0 0 16,0 0-6-16,0 0-1 0,0 0 0 0,0 6 0 16,0 5 16-16,0-5 4 0,-3 3 0 0,3-3 0 15,-4 0-20-15,4 0-3 0,0 2-1 0,-3 7 0 16,3-6-8-16,0 3 0 0,0-6 0 0,0 0 0 15,0-6 0-15,0 8 0 0,0-2 0 0,0-6 0 16,0 0 0-16,0 0 8 0,0 0-8 0,0 0 8 16,0 0-8-16,0 0 0 0,0 0 0 0,0 0 0 0,0 0 0 0,0 0-17 15,0 0 4-15,0-6-389 16,3-2-78-16</inkml:trace>
  <inkml:trace contextRef="#ctx0" brushRef="#br0" timeOffset="61937.237">14573 13411 1105 0,'0'0'24'0,"0"0"4"0,0 0 2 0,0 0 2 0,0 0-32 0,0 0 0 0,0 0 0 0,0 0 0 31,0 0-19-31,0 0-10 0,0 0-3 0,0 0 0 16,4 6-8-16,-1 0-3 0,1 2 0 0,-4-8 0 16,0 0 11-16,0 0 3 0,3 3 0 0,-3-3-201 0,0 0-40 0</inkml:trace>
  <inkml:trace contextRef="#ctx0" brushRef="#br0" timeOffset="62130.64">14810 13475 1004 0,'0'0'22'16,"0"0"5"-16,0 0 1 0,0 0 0 0,0 0-28 0,0 0 0 0</inkml:trace>
  <inkml:trace contextRef="#ctx0" brushRef="#br0" timeOffset="62429.536">14817 13437 1364 0,'0'0'30'0,"-4"12"6"0,1-6 2 0,3 6 0 0,-4-6-30 0,1 5-8 0,3 1 0 0,0 3 0 16,0-4 18-16,0-2 2 0,3 6 1 0,-3-6 0 15,4 0-13-15,-1-1-8 0,1 4 8 0,-1 0-8 16,1-3 0-16,-1 0-18 0,4-1 3 0,-3 10 1 15,3-12-1-15,0 3 0 0,-4 0 0 0,1 2 0 16,0 4 15-16,-1-3 0 0,1 0 0 0,-1-1-9 16,1 4 9-16,-4 3 0 0,3-1 0 0,-3-2 0 15,0 3 18-15,0 5-1 0,0-14 0 0,0 3 0 16,-3 2 19-16,-1 7 4 0,4-6 1 16,-3 2 0-16,-1-2-17 0,1 0-3 0,-5 2-1 0,8-2 0 15,-3-3-20-15,3 0 8 0,-4-1-8 0,4-5 0 16,0-6 0-16,0 0-8 0,0 6 0 0,0-6 0 31,0 0-15-31,0 0-2 0,0 0-1 0,0 0 0 0,0 0-19 16,4-3-4-16,3 0-1 0,0-9-369 0,-3 1-73 0</inkml:trace>
  <inkml:trace contextRef="#ctx0" brushRef="#br0" timeOffset="63011.529">14947 13752 1832 0,'0'0'40'0,"0"0"9"0,-3 6 2 0,-1 0 0 0,1-1-41 0,3 7-10 0,0-12 0 0,0 0 0 16,0 0 0-16,3 6 0 0,-3 0 0 0,4 0 0 31,-4-6-23-31,0 0-6 0,7 0-2 0,-7 0 0 0,3 3 12 0,4-3 3 0,-7 0 0 0,4 0 0 16,3 0 7-16,-4 3 9 0,1-3-13 0,3 0 5 16,4 0 8-16,-4 0 0 0,0-3 0 0,0 3 0 15,0 3 0-15,0-3 0 0,0 0 0 0,0 0 0 16,0 0 0-16,-3 0 0 0,3 0 0 15,0-3 0-15,-4 0 8 0,1 0-8 0,-1 0 10 0,1 0-10 16,-1-3 12-16,1 3-4 0,-4 0-8 0,3-6 12 16,-3 4-4-16,0-1-8 0,0-3 11 0,0 0-11 15,0 0 0-15,-3-3 0 0,-1 7 0 0,1-7 0 16,3 0-17-16,-4 0-4 0,4 3-1 0,-3 1 0 16,-1-1 1-16,-3 3 0 0,4-6 0 0,-1 0 0 0,-3 1 6 15,4 5 2-15,-5 0 0 0,5 0 0 0,-1-3 13 16,4 9-11-16,0 0 11 0,0 0-10 0,0 0 2 0,0 0 0 15,0 0 0-15,-10 9 0 0,6-3 0 0,-3 3 0 16,4 0 0-16,-4 8 0 0,0-5 8 0,3 3 0 16,1-1 0-16,-1 7-8 0,0-3 16 0,1-1 4 15,-4 1 1-15,3 2 0 0,1 1-4 0,3-3-1 16,-4 5 0-16,4-8 0 0,0 3-17 0,4 5-4 16,-1-11-1-16,1 8 0 0,-1-5 14 0,1 0 0 15,-1 5 0-15,5-8 0 0,2 0-20 0,1 0-2 16,3-1 0-16,0-2-598 0</inkml:trace>
  <inkml:trace contextRef="#ctx0" brushRef="#br0" timeOffset="63736.389">12330 11917 948 0,'-18'12'27'0,"7"-9"5"0,1 0-32 0,-1 0 0 0,-3 3 0 0,0 0 0 16,3 5 34-16,-3 1 0 0,0-6 0 0,0 6 0 15,0 0-12-15,0-7-2 0,0 4-1 0,3-3 0 16,1 0-19-16,2 6 10 0,1-6-10 0,0 3 8 15,-3 2-8-15,-1 1 8 0,1 0-8 0,-1-3 8 16,0 2-8-16,1 4-11 0,-1 6 3 0,-3-1 0 16,4 1 8-16,-1 5 0 0,0-5-9 0,1 2 9 15,-1 10 0-15,1-4 13 0,-1 3-1 0,4 4-1 16,4-1-11-16,-5 9-11 0,8-9 3 0,-3 7 0 16,3 5 8-16,0-6-8 0,0 3 8 0,3 0-8 0,-3 6 19 15,4-6 4-15,-4 3 1 0,0-3 0 16,0 6-5-16,0-3-1 0,0 3 0 0,4 3 0 0,-4-6 10 0,0 3 1 15,3-3 1-15,-3-6 0 0,4 0-2 16,3 3 0-16,0 4 0 0,3-4 0 0,4 0-9 16,4 0-3-16,0 0 0 0,3 3 0 0,0 3-8 0,0-9 0 15,4-3-12-15,3 3 12 0,0 4 0 0,1-1 0 16,6 0 0-16,-3-3 0 16,3 3-35-16,0-6 1 0,0 0 0 15,4-2-529-15</inkml:trace>
  <inkml:trace contextRef="#ctx0" brushRef="#br0" timeOffset="64560.749">14813 12079 759 0,'0'0'16'0,"-3"-12"4"0,3 3 1 0,-4-2 1 0,4-1-22 0,0 0 0 0,0 0 0 0,0 1 0 15,0-4 11-15,0 9-3 16,0 6 0-16,4-6 0 0,-1-6-8 0,1 7 0 16,-1-4 0-16,1-3 0 0,-1 6-11 0,1 0 3 0,-1 0 0 0,-3 6 0 15,0 0-12-15,0 0-3 0,0 0 0 0,0 0 0 16,0 0 23-16,0 0 15 0,0 0-3 0,0 0 0 16,0 0 32-16,4 9 7 0,-1 0 1 0,1 0 0 15,-1-3-5-15,4 5-1 0,1-5 0 0,-1 0 0 16,0 6-7-16,0 3-2 0,3-7 0 15,4 7 0-15,4 0-9 0,-4 0-1 0,0-4-1 16,4 4 0-16,3 3-10 0,0-1-1 0,4 4-1 0,0-3 0 16,-1-4-14-16,1 7 0 0,0-1 8 0,-4-8-8 15,4 9 0-15,-8-4 0 0,4 7 8 0,1-6-8 16,-5 8 0-16,1 0 0 0,-4 4 8 0,0-7-8 16,0 7 0-16,0 2 9 0,-7 3-9 0,0 4 8 15,0 5-8-15,4-3 0 0,-7 0 0 0,-1 6 0 16,1-3 14-16,-1 0 1 0,-3-3 0 0,4 3 0 15,-1 4 5-15,-3 1 0 0,4-1 1 0,-1-1 0 0,1 0-9 16,-1 0-1-16,1-3-1 0,-1-6 0 0,-3 3-10 0,4 0 8 16,-4-5-8-16,0 2 8 0,-4 6-20 0,1-9-5 15,-1 3-1-15,1 1 0 0,-1-4 18 0,-3 3 0 16,0-9 0-16,0 10 0 0,-4-7 11 0,1-3 5 16,-1 1 2-16,1 2 0 0,-1-8-18 0,1 8 0 15,-5-8 8-15,5 2-8 0,-1-2 25 16,1-4 2-16,-1-5 0 0,1 5 0 0,2-14-18 0,1 3-9 15,0-3 10-15,0 0-10 16,7-6-46-16,0 0-15 0,0 0-3 0,0 0-1 16,0 0-43-16,0 0-8 0,0 0-1 0,0 0-241 15,0 0-48-15</inkml:trace>
  <inkml:trace contextRef="#ctx0" brushRef="#br0" timeOffset="65244.055">15413 12379 720 0,'-14'20'20'0,"7"-8"5"0,0 0-25 0,0 0 0 0,-4 2 0 0,4 4 0 16,-4-3 92-16,4 2 14 0,0 1 2 0,0 0 1 15,0 2-48-15,4-2-9 0,-4 0-3 0,3 2 0 16,1-2-28-16,-1 5-5 0,4-5-2 0,0 0 0 16,-4 8-14-16,4-8 0 0,-3 2 8 0,-1 4-8 15,4-4 0-15,0 4 9 0,-3 5-9 0,-1-5 8 16,1-4-8-16,-1-2 0 0,-3 8 0 0,4 4 0 16,-1-1 0-16,-3 4 8 0,4 2-8 0,-1 0 8 15,-3 0 14-15,-4 1 2 0,4-4 1 0,4 6 0 16,-4-2 7-16,0-1 2 0,3-9 0 0,4-5 0 15,-3 8-1-15,-1 7 0 0,4 8 0 0,0-9 0 0,4 6-10 16,-1 0-3-16,1-3 0 0,-1 15 0 16,8-3-12-16,-1 0-8 0,5 0 8 0,-1-3-8 0,3-8 0 0,-3-1-13 15,4 0 1-15,-4-3 1 0,4-8 11 0,-1-4 0 16,1 1 0-16,0-4 0 16,-1-2-56-16,1-3-5 0,0-1-2 0,3 1 0 15,3 3-103-15,-2-4-21 0</inkml:trace>
  <inkml:trace contextRef="#ctx0" brushRef="#br0" timeOffset="66269.662">18094 11900 1648 0,'0'0'36'0,"0"0"8"0,0 0 2 0,0 0 0 0,-4 6-37 0,1-1-9 0,-4 1 0 0,7-6 0 16,0 0 9-16,0 0 0 0,-7 9 0 0,0 0 0 0,3 6-9 0,1-4 0 15,-1 1 0-15,1 0 0 0,-1 6 28 0,1-4 3 16,3-2 1-16,0 9 0 0,0-7-32 0,3 7 0 16,4-6 0-16,0 2 0 0,4 7 12 0,-1-7 0 15,1 4 0-15,7 3 0 0,-1-7 2 0,1 7 0 16,3 2 0-16,0 4 0 0,4 2-4 0,3-9-1 15,0 4 0-15,-3 2 0 0,0 1 0 0,-1 2 0 16,1-3 0-16,0 7 0 0,-4-4 5 0,-3 0 1 16,-1-2 0-16,-3 5 0 0,0-6 2 0,-3 4 1 15,3 2 0-15,-7 0 0 0,0 4-10 0,0-7-8 0,4 3 9 16,-4 0-9-16,0-2 0 0,4 5 0 16,-4 0 0-16,3 3 0 0,-3-5 0 0,0-1 0 0,0 0 0 15,1 0 0-15,-1-2 0 0,-4-4 0 0,1 4 0 0,-1-10 0 16,-3 9 8-16,0 1-8 0,0-4 0 0,-3 3 0 15,-1 4 0-15,1-4 8 0,-1-3-8 0,-3 1 0 16,0 2 0-16,0-2 0 0,0 2 8 0,-4-3-8 16,4 4 0-16,0-4 0 0,0-2 0 0,0-1 0 15,0-2 0-15,0 5-12 0,0-3 1 0,-4-5 0 16,4 5-13 0,0-5-4-16,0 2 0 0,0-5 0 0,0 3-2 15,0 2-1-15,-4-5 0 0,4 2 0 0,-3-2-11 16,-1 0-2-16,1-4-1 0,2 1 0 0,-2-3-22 15,3 3-4-15,-4-7-1 0</inkml:trace>
  <inkml:trace contextRef="#ctx0" brushRef="#br0" timeOffset="88667.675">22063 12682 788 0,'0'0'17'0,"0"0"4"0,0 0 1 0,-7 6 0 0,0 2-22 0,7-8 0 0,0 0 0 0,0 0 0 15,0 0 13-15,0 0-1 0,0 0-1 0,0 0 0 16,0 0-3-16,0 0-8 0,0 0 12 0,0 0-4 16,0 0 15-16,7-5 2 0,-4 2 1 0,4 0 0 15,0-6-6-15,0 3-2 0,0 0 0 0,0 0 0 16,4 0-3-16,-4 0-1 0,0 1 0 0,0-4 0 16,0 3-14-16,0 3 0 0,0 0 0 0,-7 3 0 15,0 0-8-15,0 0 8 0,7 6 0 0,-3 0 0 16,3-3 0-16,-7-3 0 0,4 6 0 0,-1-1 0 15,1 1 0-15,-4-6 0 0,0 0 0 0,3 6 0 16,-3-6 0-16,4 3 12 0,-1 0-3 0,4 3-1 16,-7-6 3-16,4 6 0 0,-4-3 0 0,0-3 0 0,3 6-1 0,1-3 0 15,3 0 0-15,-4 2 0 0,1 1-10 0,-4-6 12 16,7 6-12-16,-3-6 12 0,3 6-12 0,-4-6 0 16,-3 0 0-16,7 0 0 0,0 6 0 0,4-3 0 15,-4 3 0-15,0 0 0 0,3 2 0 0,1 4 0 16,-4-3 0-16,0 3 0 0,0-6 0 0,4 5 0 15,-4-2 0-15,3 0 0 0,-2 0 0 0,2-3 0 16,1 0 0-16,-1 0 0 0,1-1 0 0,-1-2 8 16,5 3-8-16,-5-3 8 0,4-6 13 0,4 3 3 0,-4 0 0 15,4-3 0-15,-1 0 9 0,-3 0 3 16,8-2 0-16,-5-1 0 0,1-6-17 0,-1 9-3 0,1-3-1 16,3-3 0-16,-3 3-2 0,3-5 0 0,-3 8 0 0,3-3 0 15,-3 0 3-15,-1 0 0 16,-3 0 0-16,0 3 0 0,4 3-16 0,-7 0-16 15,3 0 3-15,0 3 1 0,-4 3 12 0,1 0 0 0,0-6 0 0,-4 6-9 16,7-6 9-16,-4 6 0 0,1-3 0 0,0 2 0 16,-4 1 0-16,3 0 0 0,1-3 0 0,-1 0 0 15,1 3 0-15,-1 0 0 0,1 0 0 0,3 0 0 16,0-6 8-16,-3 6 3 0,-1-1 1 0,5-5 0 16,-1 0-12-16,-4 3 0 0,1 0 0 0,-1 0 8 15,1 0-8-15,3 0 0 0,-3 0 0 0,-1 0 0 16,4-3 0-16,-3 0 0 0,3 3 0 0,-3 0 0 15,-1 0 0-15,1 0-17 0,3-6 4 0,0 6 1 0,-3 0 12 16,-1 5 16-16,4-8-3 0,0 6-1 0,1-12-12 0,2 6-16 16,1-8 3-16,3 5 1 0,4-3 12 15,-1 0 0-15,5 0 0 0,-1 3 0 0,0-3 0 16,4 0 16-16,3 1-3 0,0-7-1 16,-3 6-12-16,0-3 0 0,0 6 0 0,-4-3 0 15,0 3 0-15,-3-3-16 0,-4-2 3 0,0 8 1 0,-3 0 12 0,-1 5-9 16,-3-5 9-16,-3 3-8 0,3 3-6 0,-7 3-1 15,0 3 0-15,0 0 0 16,-7 2-37-16,4 7-7 0,-4 5-1 0</inkml:trace>
  <inkml:trace contextRef="#ctx0" brushRef="#br0" timeOffset="92072.486">14160 13837 486 0,'-3'6'10'0,"-4"3"2"0,0-3 1 0,0 2 2 0,0 1-15 0,0 3 0 0,0-6 0 0,3 0 0 15,-3 0 35-15,0 0 4 0,3-4 1 0,4-2 0 16,-7 9-4-16,7-9 0 0,0 0 0 0,-7-3 0 15,7 3 4-15,0 0 1 0,-3-8 0 0,3 8 0 16,-7-6-24-16,3 0-5 0,4 0 0 0,0 6-1 16,0-6-11-16,0 6 8 0,0 0-8 0,0 0 8 15,4-6-8-15,-4 6 0 0,0 0 0 0,0 0 0 16,0 0 0-16,0 0 0 0,0 0-10 0,0 0 10 16,0 0 0-16,0 0 0 0,0 0 0 0,0 0 0 15,0 0 0-15,0 0 0 0,0 0 0 0,0 0 0 0,0 0 0 16,0 0 0-16,0 0 0 0,0 0 0 15,3-3 0-15,-3 3 0 0,0 0 0 0,4-3 0 16,-4 3 0-16,7-3 0 0,-7 3 11 0,0 0-3 0,7 3 0 0,-4 0 0 16,-3-3 0-16,8 0 0 0,-1 3-8 0,0-3 0 15,0 0 0-15,-7 0 0 0,3-3 0 0,-3 3 0 16,0 0 0-16,7 3 0 0,0 3 0 0,-3-6 0 16,-4 0 0-16,7 6 0 0,0 0 0 0,0-3 0 15,0 6 0-15,0-1 0 0,0 1 0 0,0-3 0 16,4-3 0-16,-4 3 0 0,0 0 0 0,0-6 0 15,4 0 0-15,-1-6 0 0,-3 0 0 0,4 0 0 0,-4 0 0 16,0-6 8-16,4 7 5 0,-4-4 2 0,3-3 0 16,-3 6 0-16,0 3 5 15,-3-3 0-15,3-2 1 0,0 2 0 0,0 0-2 0,-4 0-1 0,1 3 0 16,0 0 0-16,-1 0-6 0,-3 3-2 0,7-6 0 0,-3 6 0 16,-1 0-10-16,4-6 0 0,-3 6-12 15,3-6 12-15,0 6-9 0,0 0 9 16,0 0 0-16,4 6 0 0,-1 0-8 0,1 0 8 0,-1-3 0 0,1 0 0 15,-4 0-12-15,4 0 12 0,-1-3-12 0,1 3 12 16,-4-3 0-16,3 3 0 0,1-3 0 0,-4 0 0 16,0 0 0-16,0-3 0 0,0 3 0 0,-3 0 0 15,3-3 0-15,0 3 0 0,0-6 0 0,-4 6 0 16,4 0 0-16,0 0 0 0,-3-3 9 0,3 3-9 16,0-3 8-16,0 3-8 0,0-6 8 0,0 6-8 15,4 0 0-15,-1-6 0 0,1 6 0 0,0-6 0 0,-1 6 0 16,1 0 0-16,3 0 0 0,-4 0 0 0,5 0 0 15,-5 0 0-15,4 0 0 0,-3 0 0 0,-1 0 0 0,-2 0 0 16,2 0 0-16,1-3 0 0,-4 3 0 0,0-2-11 16,0-4 11-16,-4 3-12 0,1-3 12 0,-1 3 0 15,1 0 0-15,-1 0 0 0,1 0 0 16,0 0 8-16,-4 3-8 0,3-3 0 0,-3 3 0 16,7-3 8-16,-3 0-8 0,-1-3 0 0,-3 6 0 0,7 0 0 15,0-5 0-15,0 5 0 0,-3 0 0 0,-4 0 0 16,7-6 0-16,0 6 0 0,-7 0 0 0,7-6 0 15,-3 6 0-15,3 0 0 0,0 6 0 0,-7-6 0 0,0 0 0 0,0 0 0 16,7-6 0-16,-4 12 0 16,1-6 0-16,-4 0 0 0,3 0 0 0,-3 0 0 15,0 0 0-15,0 0 0 0,0 0 0 0,0 0 0 16,0 0 0-16,0 0 0 0,4 6 0 0,-4-6 0 0,0 0 0 0,0 0 0 16,3 0 0-16,4 0 0 0,-7 0 0 0,0 0 0 15,4 0 0-15,-1 0 0 0,5 0 0 0,-5 0 0 16,1 0 0-16,-4 0 8 0,3 0-8 0,-3 0 0 15,7 0 0-15,-3 0 0 0,3 0 0 0,0 0 0 16,-4 0 0-16,-3 0 8 0,0 0-8 0,0 0 0 16,7 0 0-16,-7 0 0 0,0 0 0 0,0 0 0 15,0 0 0-15,0 0 0 0,0 0 0 0,0 0 0 0,0 0 30 16,0 0 2-16,0 0 0 0,0 0 0 0,0 0-10 16,-3 5-2-16,3-5 0 0,-7 9 0 0,3-3-20 0,4-6-8 15,0 0 0-15,-3 6 0 0,3-6-10 0,0 9-2 16,0-9 0-16,0 0 0 0,0 0-3 0,0 6-1 15,0-6 0-15,0 0 0 0,0 0 4 0,0 0 0 16,0 6 0-16,0-6 0 16,0 0-21-16,7 5-4 0,-4-2-1 0,4 3 0 15,0-6-2-15,1 0-1 0,-1 0 0 0</inkml:trace>
  <inkml:trace contextRef="#ctx0" brushRef="#br0" timeOffset="93442.628">13455 13011 928 0,'-7'0'20'0,"0"0"5"0,-7-9 1 0,14 9 0 0</inkml:trace>
  <inkml:trace contextRef="#ctx0" brushRef="#br0" timeOffset="94522.633">13451 12770 720 0,'0'0'20'0,"-10"0"5"0,3-6-25 0,0 6 0 0,7 0 0 0,-7 0 0 15,0-6 57-15,0 3 7 0,7 3 0 0,0 0 1 16,0 0-12-16,0 0-2 0,0 0-1 0,0 0 0 0,0 0-50 0,0 0 0 15,0 0 0-15,0 0 0 0,0 0-11 0,0 0 11 16,0 0-12-16,0 0 12 16,-4-6-12-16,4 6 12 0,0 0-12 0,0 0 12 15,0 0-11-15,0 0 11 0,0 0-10 0,-4 6 10 16,4-6 0-16,-3 9 0 0,3-9 0 0,-4 6 0 16,4-6 0-16,0 6-9 0,0 3 9 0,0-9 0 0,0 0 0 0,0 0-10 15,0 0 10-15,0 0 0 0,0 0 0 0,4 5 0 16,3-2 0-16,-7-3 0 0,0 0 16 0,7 0 1 15,-3 0 0-15,3 0 0 0,0 0-8 0,-4 0-1 16,4 0-8-16,0-3 12 0,0-2-12 0,4 5 8 16,-4 5-8-16,4-5 0 0,-1 0 0 0,-3 0 0 15,0 0 0-15,-7 0 0 0,0 0 0 0,7 3 0 16,4-3 0-16,-4 0 0 0,4 0 0 0,-4 0 0 16,0 0 0-16,0 0 0 0,0-3 0 0,3-2 0 15,-3 10 0-15,1-5 0 0,2-5 0 0,1 2 0 0,-4 3 0 16,0-6 0-16,0 6 0 0,0 0 0 0,-4 0 0 15,1 0 0-15,-1 0 0 0,5 0 0 16,-5 6 0-16,1-6 0 0,3 0 0 0,-4 3 0 0,1-3 0 0,3 0 0 16,0 0 0-16,0 8 8 0,3 1-8 0,-2-3 0 15,6-6 0-15,-4 0 0 0,1-3 0 0,3 6 0 16,-3-3 0-16,-1 3 0 0,1-3 0 0,-1 0 0 16,1-3 11-16,-1 3-11 0,1-3 12 0,-4 0-12 15,4 0 13-15,-4 0-4 0,0-3-1 0,3 1 0 16,1 2-8-16,-1-3 12 0,1 0-12 0,0 6 12 15,-1-6-12-15,1 0 0 0,-1 3 0 0,1 3 0 16,0-6 0-16,-1 6 0 0,-3-3 0 0,4 0 8 0,-1-2-8 16,1 5 0-16,0 0 0 0,-4 0 0 0,3 0 0 15,-3 0 0-15,-3 0 0 0,3 0 0 0,0 0 0 16,0 0 0-16,-4 0 0 0,5 0 0 0,-5 0 0 0,-3 0 0 16,7 8 0-16,-3-5 0 0,3 3 0 0,-4-3 0 15,1 3 0-15,-1 0 0 0,4 0 0 0,-7 3 0 16,4 2 0-16,-4 1 0 0,0-3 0 0,3 0 0 15,-3-9 0-15,0 12 0 0,4-7 0 0,-4-5 0 16,3 6 0-16,4 0 0 0,1-3 0 0,2 0 0 16,1-3 0-16,-1 0 0 0,1-6 0 0,3 3 0 15,0-3 0-15,0 3 0 0,0-8 0 0,0 5 0 16,1-3 0-16,-1 3 8 0,0-3-8 0,-4 0 8 16,1-2-8-16,0 5 8 0,-1 0-8 0,-3 0 0 15,4-3 0-15,-8 6 0 0,-3 3-9 0,0 0-4 0,7 3-1 0,0 6 0 31,-7 3-30-31,4 2-7 0,-1 7-1 0,-3 6-419 0</inkml:trace>
  <inkml:trace contextRef="#ctx0" brushRef="#br0" timeOffset="95709.525">16531 13902 108 0,'0'0'0'0,"0"0"0"0,0 0 0 0,0-3 0 0,0-9 0 0,0 0 0 0,4-2 20 0,-1 5-3 15,-3-3 0-15,0 3 0 0,4-8 3 0,-1 5 1 16,-3 0 0-16,0 3 0 0,0-3 25 0,0 7 5 15,-3-7 1-15,-1 6 0 0,1 0 21 0,-1 3 5 16,1-970 1-16,-1 1934 0 0,1-964-26 0,-4 0-5 16,3 1 0-16,-3-1-1 0,7 3 6 0,0 0 2 15,-4 0 0-15,4 0 0 0,0 0-19 0,0 0-4 16,0 0-1-16,0 0 0 0,-7 0-17 0,7 0-3 16,0 0-1-16,0 0 0 0,0 0-10 0,0 0 0 15,4-6 0-15,-1 0 0 0,-3 6 0 0,7-6 12 16,1 6-2-16,-1-9 0 0,0-3 16 0,3 6 3 0,-3-2 1 0,0 2 0 15,0 3-6-15,0-9 0 0,4 6-1 0,-4-6 0 16,0 7-8-16,0-966-2 0,0 1933 0 0,0-968 0 16,0 0 6-16,0 0 1 0,-3 0 0 0,3 6 0 15,0-6-29-15,-3 6-6 0,-1-6-1 0,1 6 0 16,-1 0 16-16,4 0 0 0,0 0 0 0,-3-5-9 16,3 2 9-16,0 3 0 0,0-3 0 0,4 0 0 15,-1 0 11-15,-3 0-3 0,4-3 0 0,-1 3 0 16,4-6 8-16,-3 6 0 0,3 0 1 0,-3-3 0 15,3 1-17-15,0-1 8 0,0-3-8 0,-3 3 0 16,3-3 13-16,-4 3-4 0,1 0-1 0,0 1 0 16,-1 2-8-16,4 3 0 0,-3-6 0 0,-1 6 0 15,4 0 0-15,-3-6 0 0,0 6 0 0,-1 0 0 16,4 0 0-16,-3 0 0 0,0 0 0 0,-4 6 0 0,3-6 0 16,1 0 0-16,-1 0 0 0,1 0 0 0,0 0 0 15,-4 0 0-15,3 0 0 0,-3 6 0 0,4-6 0 0,-1 0 0 16,-3 0 0-16,4 3 0 0,-4 0 0 0,0-3 0 15,4 0 0-15,-4 0 8 0,3 0-8 0,-3 2 0 16,0 1 0-16,0 0 0 0,4-3 0 0,0 3 0 16,-1 0 0-16,1 0 0 0,3-3 0 0,-3 6 0 15,-1-3 0-15,4 0 0 0,-3 6-12 0,3-9 3 16,-3 6 0-16,-1-1 0 0,1 1-2 0,-4-6 0 16,3 6 0-16,1-3 0 0,-1 6 11 0,-2-3 0 15,2-3 0-15,1 3 0 16,-1 0-29-16,-3-1-4 0,4 1-1 0,-4-6 0 0,-4 6 22 0,5-6 12 15,-1 9-12-15,-4-3 12 0,1 0-20 0,3-3 4 0,0 3 0 0,-4 2 0 32,1-2-20-32,3 6-3 0,-4-6-1 0,1 3 0 15,3-3 6-15,0 2 1 0,0 1 0 0,-3 3 0 16,3 0-29-16,-4 0-6 0,4-4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2" Type="http://schemas.openxmlformats.org/officeDocument/2006/relationships/customXml" Target="../ink/ink2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99846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French 3</a:t>
            </a:r>
          </a:p>
          <a:p>
            <a:pPr marL="0" indent="0" algn="ctr">
              <a:buNone/>
            </a:pPr>
            <a:r>
              <a:rPr lang="fr-FR" dirty="0"/>
              <a:t>lundi, le six mars 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6704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Quelle </a:t>
            </a:r>
            <a:r>
              <a:rPr lang="en-US" sz="2800" b="1" dirty="0" err="1"/>
              <a:t>est</a:t>
            </a:r>
            <a:r>
              <a:rPr lang="en-US" sz="2800" b="1" dirty="0"/>
              <a:t> la </a:t>
            </a:r>
            <a:r>
              <a:rPr lang="en-US" sz="2800" b="1" dirty="0" err="1"/>
              <a:t>circonférence</a:t>
            </a:r>
            <a:r>
              <a:rPr lang="en-US" sz="2800" b="1" dirty="0"/>
              <a:t> de la </a:t>
            </a:r>
            <a:r>
              <a:rPr lang="en-US" sz="2800" b="1" dirty="0" err="1"/>
              <a:t>terre</a:t>
            </a:r>
            <a:r>
              <a:rPr lang="en-US" sz="2800" b="1" dirty="0"/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5373" y="2236573"/>
            <a:ext cx="3373395" cy="328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508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8941" y="2347784"/>
            <a:ext cx="3126259" cy="345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870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9361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 err="1"/>
              <a:t>vingt</a:t>
            </a:r>
            <a:r>
              <a:rPr lang="en-US" sz="2800" b="1" dirty="0"/>
              <a:t> </a:t>
            </a:r>
            <a:r>
              <a:rPr lang="en-US" sz="2800" b="1" dirty="0" err="1"/>
              <a:t>mille</a:t>
            </a:r>
            <a:r>
              <a:rPr lang="en-US" sz="2800" b="1" dirty="0"/>
              <a:t> </a:t>
            </a:r>
            <a:r>
              <a:rPr lang="en-US" sz="2800" b="1" dirty="0" err="1"/>
              <a:t>lieues</a:t>
            </a:r>
            <a:r>
              <a:rPr lang="en-US" sz="2800" b="1" dirty="0"/>
              <a:t> sous les </a:t>
            </a:r>
            <a:r>
              <a:rPr lang="en-US" sz="2800" b="1" dirty="0" err="1"/>
              <a:t>mers</a:t>
            </a:r>
            <a:r>
              <a:rPr lang="en-US" sz="2800" b="1" dirty="0"/>
              <a:t> = 48,000 miles sous les </a:t>
            </a:r>
            <a:r>
              <a:rPr lang="en-US" sz="2800" b="1" dirty="0" err="1"/>
              <a:t>mers</a:t>
            </a:r>
            <a:br>
              <a:rPr lang="en-US" sz="2800" b="1" dirty="0"/>
            </a:br>
            <a:r>
              <a:rPr lang="en-US" sz="2800" b="1" dirty="0" err="1"/>
              <a:t>donc</a:t>
            </a:r>
            <a:r>
              <a:rPr lang="en-US" sz="2800" b="1" dirty="0"/>
              <a:t>, deux circumnavigations de la </a:t>
            </a:r>
            <a:r>
              <a:rPr lang="en-US" sz="2800" b="1" dirty="0" err="1"/>
              <a:t>terre</a:t>
            </a:r>
            <a:r>
              <a:rPr lang="en-US" sz="2800" b="1" dirty="0"/>
              <a:t>.</a:t>
            </a:r>
            <a:br>
              <a:rPr lang="en-US" sz="2800" b="1" dirty="0"/>
            </a:br>
            <a:endParaRPr lang="en-US" sz="2800" b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4545" y="2264372"/>
            <a:ext cx="7168684" cy="417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05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B1F3A-1A60-4035-890F-5FB9B201C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F470F-298E-4DF5-84E0-C2B9D8FED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992638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05932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91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il</a:t>
            </a:r>
            <a:r>
              <a:rPr lang="en-US" dirty="0"/>
              <a:t> y a un </a:t>
            </a:r>
            <a:r>
              <a:rPr lang="en-US" dirty="0" err="1"/>
              <a:t>lieue</a:t>
            </a:r>
            <a:r>
              <a:rPr lang="en-US" dirty="0"/>
              <a:t> à </a:t>
            </a:r>
            <a:r>
              <a:rPr lang="en-US" dirty="0" err="1"/>
              <a:t>quatre</a:t>
            </a:r>
            <a:r>
              <a:rPr lang="en-US" dirty="0"/>
              <a:t> </a:t>
            </a:r>
            <a:r>
              <a:rPr lang="en-US" dirty="0" err="1"/>
              <a:t>kilomètres</a:t>
            </a:r>
            <a:r>
              <a:rPr lang="en-US" dirty="0"/>
              <a:t>, et 0,6 mile à un </a:t>
            </a:r>
            <a:r>
              <a:rPr lang="en-US" dirty="0" err="1"/>
              <a:t>kilomètre</a:t>
            </a:r>
            <a:r>
              <a:rPr lang="en-US" dirty="0"/>
              <a:t>, </a:t>
            </a:r>
            <a:r>
              <a:rPr lang="en-US" dirty="0" err="1"/>
              <a:t>combien</a:t>
            </a:r>
            <a:r>
              <a:rPr lang="en-US" dirty="0"/>
              <a:t> de </a:t>
            </a:r>
            <a:r>
              <a:rPr lang="en-US" dirty="0" err="1"/>
              <a:t>lieues</a:t>
            </a:r>
            <a:r>
              <a:rPr lang="en-US" dirty="0"/>
              <a:t> y a t-</a:t>
            </a:r>
            <a:r>
              <a:rPr lang="en-US" dirty="0" err="1"/>
              <a:t>il</a:t>
            </a:r>
            <a:r>
              <a:rPr lang="en-US" dirty="0"/>
              <a:t> entre New York et San Francisco?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7DBFD615-8F13-4D68-876B-5BB5671DBEE6}"/>
                  </a:ext>
                </a:extLst>
              </p14:cNvPr>
              <p14:cNvContentPartPr/>
              <p14:nvPr/>
            </p14:nvContentPartPr>
            <p14:xfrm>
              <a:off x="8346569" y="5013133"/>
              <a:ext cx="36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DBFD615-8F13-4D68-876B-5BB5671DBEE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274929" y="4855093"/>
                <a:ext cx="105120" cy="36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1979224-B9EB-4E37-AE33-83A1B5A2B8B5}"/>
                  </a:ext>
                </a:extLst>
              </p14:cNvPr>
              <p14:cNvContentPartPr/>
              <p14:nvPr/>
            </p14:nvContentPartPr>
            <p14:xfrm>
              <a:off x="4295160" y="4087080"/>
              <a:ext cx="4421160" cy="1028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1979224-B9EB-4E37-AE33-83A1B5A2B8B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285800" y="4077720"/>
                <a:ext cx="4439880" cy="104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D4436-C8CF-4C74-9C2B-EC12C4090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71004-1909-4C97-B3CE-EB18B8416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de </a:t>
            </a:r>
            <a:r>
              <a:rPr lang="en-US" dirty="0" err="1"/>
              <a:t>quelque</a:t>
            </a:r>
            <a:r>
              <a:rPr lang="en-US" dirty="0"/>
              <a:t> chose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intéressante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031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304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six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2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93018"/>
          </a:xfrm>
        </p:spPr>
        <p:txBody>
          <a:bodyPr>
            <a:normAutofit/>
          </a:bodyPr>
          <a:lstStyle/>
          <a:p>
            <a:pPr algn="ctr"/>
            <a:br>
              <a:rPr lang="fr-FR" sz="2800" b="1" dirty="0"/>
            </a:br>
            <a:br>
              <a:rPr lang="fr-FR" sz="2800" b="1" dirty="0"/>
            </a:br>
            <a:r>
              <a:rPr lang="fr-FR" sz="2800" b="1" dirty="0"/>
              <a:t>César Ritz, hôtelier Suisse, a établi des hôtels dans quelques grande villes du monde. Grâce à son exigence, son nom est maintenant synonyme de luxe.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44509-EE96-40D7-8D3D-F68FB47AFD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51803" y="2906485"/>
            <a:ext cx="2151950" cy="323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3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6298E-ABE0-4ED2-B291-E19FB770C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4574FDF-81FB-49B8-B042-323F5DD610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2061" y="1814615"/>
            <a:ext cx="2902226" cy="413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83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44675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 err="1"/>
              <a:t>Vingt</a:t>
            </a:r>
            <a:r>
              <a:rPr lang="en-US" sz="2800" b="1" dirty="0"/>
              <a:t> </a:t>
            </a:r>
            <a:r>
              <a:rPr lang="en-US" sz="2800" b="1" dirty="0" err="1"/>
              <a:t>mille</a:t>
            </a:r>
            <a:r>
              <a:rPr lang="en-US" sz="2800" b="1" dirty="0"/>
              <a:t> </a:t>
            </a:r>
            <a:r>
              <a:rPr lang="en-US" sz="2800" b="1" dirty="0" err="1"/>
              <a:t>lieues</a:t>
            </a:r>
            <a:r>
              <a:rPr lang="en-US" sz="2800" b="1" dirty="0"/>
              <a:t> sous </a:t>
            </a:r>
            <a:r>
              <a:rPr lang="en-US" sz="2800" b="1" dirty="0">
                <a:solidFill>
                  <a:srgbClr val="FF0000"/>
                </a:solidFill>
              </a:rPr>
              <a:t>les</a:t>
            </a:r>
            <a:r>
              <a:rPr lang="en-US" sz="2800" b="1" dirty="0"/>
              <a:t> </a:t>
            </a:r>
            <a:r>
              <a:rPr lang="en-US" sz="2800" b="1" dirty="0" err="1"/>
              <a:t>mers</a:t>
            </a:r>
            <a:endParaRPr lang="en-US" sz="2800" b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9344" y="2403743"/>
            <a:ext cx="6667941" cy="388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97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 </a:t>
            </a:r>
            <a:r>
              <a:rPr lang="en-US" dirty="0" err="1"/>
              <a:t>lieue</a:t>
            </a:r>
            <a:r>
              <a:rPr lang="en-US" dirty="0"/>
              <a:t> = 4 </a:t>
            </a:r>
            <a:r>
              <a:rPr lang="en-US" dirty="0" err="1"/>
              <a:t>kilomètres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20.000 </a:t>
            </a:r>
            <a:r>
              <a:rPr lang="en-US" dirty="0" err="1"/>
              <a:t>lieues</a:t>
            </a:r>
            <a:r>
              <a:rPr lang="en-US" dirty="0"/>
              <a:t> = 80.000 </a:t>
            </a:r>
            <a:r>
              <a:rPr lang="en-US" dirty="0" err="1"/>
              <a:t>kilomètres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0,6 mile = 1 </a:t>
            </a:r>
            <a:r>
              <a:rPr lang="en-US" dirty="0" err="1"/>
              <a:t>kilomètre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80.000 </a:t>
            </a:r>
            <a:r>
              <a:rPr lang="en-US" dirty="0" err="1"/>
              <a:t>kilomètres</a:t>
            </a:r>
            <a:r>
              <a:rPr lang="en-US" dirty="0"/>
              <a:t> = 48.000 miles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8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4304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Qui </a:t>
            </a:r>
            <a:r>
              <a:rPr lang="en-US" sz="2800" b="1" dirty="0" err="1"/>
              <a:t>était</a:t>
            </a:r>
            <a:r>
              <a:rPr lang="en-US" sz="2800" b="1" dirty="0"/>
              <a:t> le plus </a:t>
            </a:r>
            <a:r>
              <a:rPr lang="en-US" sz="2800" b="1" dirty="0" err="1"/>
              <a:t>rond</a:t>
            </a:r>
            <a:r>
              <a:rPr lang="en-US" sz="2800" b="1" dirty="0"/>
              <a:t> des chevaliers du Roi Arthur?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3588" y="2088292"/>
            <a:ext cx="3929449" cy="333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543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2904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Qui </a:t>
            </a:r>
            <a:r>
              <a:rPr lang="en-US" sz="2800" b="1" dirty="0" err="1"/>
              <a:t>était</a:t>
            </a:r>
            <a:r>
              <a:rPr lang="en-US" sz="2800" b="1" dirty="0"/>
              <a:t> le plus </a:t>
            </a:r>
            <a:r>
              <a:rPr lang="en-US" sz="2800" b="1" dirty="0" err="1"/>
              <a:t>rond</a:t>
            </a:r>
            <a:r>
              <a:rPr lang="en-US" sz="2800" b="1" dirty="0"/>
              <a:t> des chevaliers du Roi Arthur?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Sir </a:t>
            </a:r>
            <a:r>
              <a:rPr lang="en-US" dirty="0" err="1"/>
              <a:t>Cumference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9065" y="2583378"/>
            <a:ext cx="2747908" cy="234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54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48850</TotalTime>
  <Words>184</Words>
  <Application>Microsoft Office PowerPoint</Application>
  <PresentationFormat>Widescreen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Bonjour!</vt:lpstr>
      <vt:lpstr>PowerPoint Presentation</vt:lpstr>
      <vt:lpstr>Bonjour!</vt:lpstr>
      <vt:lpstr>  César Ritz, hôtelier Suisse, a établi des hôtels dans quelques grande villes du monde. Grâce à son exigence, son nom est maintenant synonyme de luxe.</vt:lpstr>
      <vt:lpstr>PowerPoint Presentation</vt:lpstr>
      <vt:lpstr>  Vingt mille lieues sous les mers</vt:lpstr>
      <vt:lpstr>PowerPoint Presentation</vt:lpstr>
      <vt:lpstr>  Qui était le plus rond des chevaliers du Roi Arthur?</vt:lpstr>
      <vt:lpstr>  Qui était le plus rond des chevaliers du Roi Arthur?</vt:lpstr>
      <vt:lpstr>  Quelle est la circonférence de la terre?</vt:lpstr>
      <vt:lpstr>PowerPoint Presentation</vt:lpstr>
      <vt:lpstr>  vingt mille lieues sous les mers = 48,000 miles sous les mers donc, deux circumnavigations de la terre. </vt:lpstr>
      <vt:lpstr>PowerPoint Presentation</vt:lpstr>
      <vt:lpstr> 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603</cp:revision>
  <cp:lastPrinted>2017-02-16T19:03:28Z</cp:lastPrinted>
  <dcterms:created xsi:type="dcterms:W3CDTF">2016-10-03T16:25:09Z</dcterms:created>
  <dcterms:modified xsi:type="dcterms:W3CDTF">2023-03-06T19:23:24Z</dcterms:modified>
</cp:coreProperties>
</file>