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1" r:id="rId2"/>
    <p:sldId id="409" r:id="rId3"/>
    <p:sldId id="430" r:id="rId4"/>
    <p:sldId id="272" r:id="rId5"/>
    <p:sldId id="261" r:id="rId6"/>
    <p:sldId id="432" r:id="rId7"/>
    <p:sldId id="412" r:id="rId8"/>
    <p:sldId id="433" r:id="rId9"/>
    <p:sldId id="428" r:id="rId10"/>
    <p:sldId id="429" r:id="rId11"/>
    <p:sldId id="418" r:id="rId12"/>
    <p:sldId id="431" r:id="rId13"/>
    <p:sldId id="419" r:id="rId14"/>
    <p:sldId id="421" r:id="rId15"/>
    <p:sldId id="422" r:id="rId16"/>
    <p:sldId id="410" r:id="rId17"/>
    <p:sldId id="352" r:id="rId18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A88AA40-827E-4603-9E57-693A0D01EFF6}">
          <p14:sldIdLst>
            <p14:sldId id="331"/>
            <p14:sldId id="409"/>
            <p14:sldId id="430"/>
            <p14:sldId id="272"/>
            <p14:sldId id="261"/>
            <p14:sldId id="432"/>
            <p14:sldId id="412"/>
            <p14:sldId id="433"/>
            <p14:sldId id="428"/>
            <p14:sldId id="429"/>
            <p14:sldId id="418"/>
            <p14:sldId id="431"/>
            <p14:sldId id="419"/>
            <p14:sldId id="421"/>
            <p14:sldId id="422"/>
            <p14:sldId id="410"/>
            <p14:sldId id="352"/>
          </p14:sldIdLst>
        </p14:section>
        <p14:section name="Untitled Section" id="{6B2FDA42-E83C-46BA-9F96-D3ED0EDCB642}">
          <p14:sldIdLst/>
        </p14:section>
        <p14:section name="Untitled Section" id="{3566B86B-9392-4958-8144-1A959BA37BD0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3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18T15:31:57.92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4773 4086 1006 0,'0'0'20'0,"0"0"7"15,0 0-27-15,0 0 0 0,-11 8 0 0,4-5 0 16,7-3 22-16,-3 6-1 0,-4-3 0 0,7-3 0 15,-7 6 16-15,7-6 3 0,0 0 1 0,-4 6 0 16,4-6 3-16,0 0 0 0,0 0 0 0,-7 6 0 16,7-6-8-16,-3 6 0 0,3-6-1 0,0 12 0 15,0-12-5-15,-4 5-1 0,4-5 0 0,0 6 0 0,4 0-16 16,-4 0-3-16,3 3-1 0,-3-3 0 16,4 6 3-16,-1-7 1 0,1 7 0 0,-1-6 0 0,1 3 7 15,3 3 0-15,-4-1 1 0,4-5 0 16,1 6 12-16,-5 3 3 0,4 2 0 0,-3-5 0 15,3 6-6-15,-4-1-1 0,1 4 0 0,3-3 0 0,-4 2-1 0,4 4 0 0,-3-1 0 16,-1 1 0-16,1-4-12 0,0 10-4 0,-1-10 0 16,1 4 0-16,-1-4-4 0,1 4 0 0,-1-1-8 0,1-2 12 15,-4 3-12-15,3-7 0 0,-3 4 0 0,0-4 0 16,4 1 8-16,-4 0-8 0,3-10 0 0,-3 10 0 16,4-6 8-16,-4 0-8 0,-4-1 0 0,4 1 9 15,0-3 2-15,4 3 0 0,-4-6 0 0,3-1 0 16,-3 7-11-16,0 0 0 0,-3-9 9 0,3 3-9 15,0 6 0-15,0-7 8 0,0 1-8 0,0-6 0 16,0 12 0-16,0-12 8 0,0 6-8 0,0-6 0 16,-4 6 15-16,4 0-2 0,0-6 0 0,0 0 0 15,0 0-13-15,0 0 0 0,0 0 0 0,0 0 0 16,0 0 0-16,-3 3 0 0,3-3 0 0,0 0 0 16,0 0 0-16,0 0 12 0,0 0-1 0,0 0-1 15,0 0-10-15,0 0 0 0,0 0 0 0,0 0 0 16,0 0 10-16,0 0 0 0,0 0 0 0,0 0 0 15,0 0-10-15,0 0 0 0,0 0 0 0,0 0 0 16,0 0 0-16,0 0 0 0,0 0 0 0,0 0 0 16,0 0-9-16,0 0 9 0,7 0 0 0,-7 0 0 15,3 0 0-15,-3 0 0 0,4 0 0 0,3-3 0 16,0 3 0-16,4 0 0 0,-4 0 0 0,3-6 0 0,-3 6 0 16,0 0 0-16,4-6 0 0,-1 12 0 0,1-6 0 0,3 0 0 15,-3 6 0-15,-1-6 0 0,4 6 0 0,1-3 0 16,-1 2 0-16,-7 7 0 0,3-12-8 0,4 12 8 0,-3-6 0 0,3 0 0 15,-3 0 0-15,3-1-8 0,-4 4 8 0,5 3 0 16,-8-6 0-16,3 0 0 0,-6 0-8 16,3 0 8-16,0-1-8 0,0 7 8 0,0-12-12 0,0 6 12 31,-4-3-44-31,5 0-1 0,-5 0-1 0,-3-3 0 16,0 0-126-16,4-6-26 0,-1 3-5 0</inkml:trace>
  <inkml:trace contextRef="#ctx0" brushRef="#br0" timeOffset="917.064">5292 4753 1188 0,'-4'12'24'0,"4"-12"8"0,-3 6-32 15,3 2 0-15,-4-2 0 0,4 0 0 16,0 6 60-16,0-12 7 0,4 6 1 0,-4-6 0 0,0 0-12 0,0 0-1 0,0 0-1 0,0 0 0 16,0 0-34-16,0 0-6 0,0 0-2 0,0 0 0 15,0 0 7-15,0 0 1 0,0 0 0 0,0 0 0 16,3 6 8-16,-3-6 1 0,0 0 1 0,4 6 0 16,-1 0-18-16,4-6-4 0,0 5-8 0,0-5 12 15,4 6-12-15,-4-6 8 0,4 6-8 0,-4-3 0 16,3 0 14-16,1 0-3 0,-4-3-1 0,7 0 0 15,-3 0-2-15,-1 0-8 0,-3 0 12 0,4 0-4 16,-4-3 1-16,3 0 0 0,-3 0 0 16,4-3 0-16,-4 6 3 0,4 0 0 0,-4-6 0 0,0 6 0 15,0 0 2-15,0-5 1 0,3-1 0 0,-2 6 0 16,-5-6-6-16,1 0-1 0,-1 0 0 0,1 0 0 16,-1 0 4-16,1 0 0 0,-1 0 0 0,-3 4 0 15,0-10 3-15,4 6 1 0,-4 0 0 0,0 0 0 16,-4 0-5-16,4 0-1 0,-3-2 0 0,3 2 0 15,-4 0-10-15,1 0 0 0,-4 0 9 0,7 0-9 16,-7 0 8-16,-1 0-8 0,-2 1 10 0,-1-1-10 16,1 0 0-16,3 3 0 0,-4-3 0 0,1 3 0 15,-5-3 0-15,5 6 0 0,3-3 0 0,-4 3 0 16,4 0-16-16,-3 0 4 0,-1 3 1 0,0-3 0 16,4 6 2-16,-3-3 0 0,3 0 0 0,3-3 0 15,4 0 9-15,-7 6-13 0,0 0 5 0,7-6 8 0,-3 6-14 16,3-1 5-16,0-5 1 0,-4 6 0 0,0 6 8 0,1-3 0 15,-1 3 0-15,4-1 0 0,-3-5 0 0,3 12 0 16,0-12 0-16,0 6 0 0,0-4 0 16,0 4 0-16,0 0 0 0,0 0 0 0,0-6 0 0,0 5 0 15,3-2 0-15,1 3 0 0,-1-6 0 0,-3 5 0 16,4-5 8-16,-4 6-8 16,4-6 0-16,-1 0 9 0,4 3-9 0,-3-3 0 0,3-1 9 0,0 1-9 0,0 6 0 0,0-12 9 15,0 12-9-15,4-6 0 0,-4-3 0 0,0 6 0 16,0-1 0-16,0-2 0 0,3 0 0 0,-3 0 0 15,4 0 0-15,0 0 0 0,-1 0 9 0,1-1-9 16,-1-2 0-16,-3 6 8 0,4 0-8 0,-1-3 0 16,-2-6 0-16,-1 6 0 0,3 0 0 0,-3 0 0 15,0-6 0-15,0 5 0 0,4-5 0 0,-4 6 8 16,0 0-8-16,0-6 0 0,4 0 0 0,-4 0 8 16,-4 0-8-16,4 0-15 0,0 0 4 0,0 3 1 15,1-3-40-15,-1 3-8 0,0 0-2 0,-4-3 0 16,4 0-105-16,0 3-22 0,0-3-4 15</inkml:trace>
  <inkml:trace contextRef="#ctx0" brushRef="#br0" timeOffset="4784.962">6678 4594 816 0,'0'0'16'0,"0"0"6"0,0 0-22 15,-3 0 0-15,3 0 0 0,-7 0 0 0,7 0 31 0,0 0 1 0,-8 0 1 16,8 0 0-16,0 0-6 0,0 0-2 0,-3 0 0 0,3 0 0 16,0 0 5-16,0 0 1 0,0 0 0 0,0 0 0 15,0 0 6-15,-7 3 2 0,7-3 0 0,0 0 0 16,-11 3-4-16,11-3-1 0,0 0 0 0,-3 12 0 15,-1-12-10-15,1 12-3 0,3-6 0 0,0-1 0 16,0 7-5-16,0 0 0 0,0 3-1 0,3-4 0 16,-3 1 11-16,4 0 2 0,-1 3 1 0,1-4 0 15,3 7-11-15,-4 0-2 0,1-4-1 16,-1 10 0-16,1-6 19 0,3-1 4 0,-3 4 1 0,3-4 0 16,-4 1-31-16,1 3-8 0,-1-4 0 0,1 1 0 15,-1-6 20-15,-3 8 2 0,4-14 1 0,-1 6 0 16,1 0-3-16,-4-7-1 0,0 4 0 0,0-9 0 15,0 0 0-15,0 0 0 0,0 0 0 0,0 0 0 16,0 0 5-16,0 0 2 0,0 0 0 0,0 0 0 16,0 0-9-16,0 0-1 0,0 0-1 0,0 0 0 15,0 0-3-15,0 0 0 0,0 0 0 0,0 0 0 16,0 0-12-16,0 0 11 0,-7-9-11 0,3 4 10 16,1-1-10-16,-1 0 0 0,1-6 0 0,-1 6 8 15,1-6-8-15,-1 4 0 0,1 2 0 0,-1-6 0 16,1 6 12-16,3-12-4 0,-4 7 0 0,0 2 0 15,4 3-8-15,-3-12 0 0,-1 12 0 0,1-5 0 16,-4 5 0-16,3-9 0 0,4 3 0 0,-3 7 0 16,-1-7 0-16,4 6 0 0,-3-6 0 0,3 0 0 15,0 4 0-15,-4-4 0 0,4 6 0 0,0-6 0 16,0 0 0-16,0 6 0 0,4 1 0 0,-4-4 0 16,3 3 0-16,1 6 0 0,-1-12 0 0,8 6 0 0,-8 0 0 15,4 1 0-15,-3-1 0 0,3-3 0 0,0 6-16 16,0 0-1-16,0 0-1 0,0-3 0 0,0 6 8 0,4 0 2 15,-4 0 0-15,0 6 0 0,0-6-7 0,0 3-1 0,-3 0 0 16,-1 3 0-16,4 0 7 0,0 0 1 16,4-1 0-16,-8 1 0 0,1 0 8 0,-1-6 0 0,-3 0 0 15,4 12 0-15,3-12 0 0,-3 6 0 0,-1 3 0 0,4-4 8 16,-3 1-8-16,-1 0 8 0,4 6-8 0,-3-6 8 16,3 0-8-16,-4 0 0 15,-3 0 0-15,4-4 0 0,-1 4 0 0,-3 6 0 16,7 0 0-16,-3-6 0 0,0 0 0 0,-1 5 0 0,1-5 0 0,-1 9 0 15,1-3 0-15,-1-6 8 0,-3 5-8 0,4 1 0 16,-4 0 8-16,3-3-8 0,1 2 8 0,-4-5-8 16,3 6 0-16,-3-6 0 0,7 6 0 0,-7-9 0 15,4 3 0-15,-4-6 0 0,3 3 0 0,-3-3 0 16,0 0 0-16,0 0 0 0,0 0 0 0,0 0 0 16,0 0 8-16,0 0 0 0,0 0 0 0,0 0 0 15,0 0 18-15,0 0 4 0,0 0 1 0,-3-6 0 16,-1 0-31-16,-3 0 8 0,4 0-8 0,3 0 0 15,-4-6 0-15,1 6 8 0,-1-5-8 0,1 2 0 16,3 3 0-16,-4-12 0 0,1 12 0 0,3 1 0 16,0-7 0-16,0 6 0 0,0-9 0 0,0 9 0 15,0 1 0-15,-4-7 0 0,4 6 0 0,0-6-10 16,0 0 10-16,4 6 0 0,-4 4-9 0,3-4 9 16,-3-6 0-16,4 6-9 0,-1-6 9 0,1 6 0 0,-4 0-9 15,3 1 9-15,1 2 0 0,-1 0-9 0,4 0 9 16,-3 0 0-16,3 0 0 0,-7 3-8 0,7 0 8 0,0 0 0 15,4 0-9-15,-4 0 9 16,0 0 0-16,0 0 16 0,0 3-2 0,0 0-1 0,0 0-29 0,0 0-7 16,4 0-1-16,-4 2 0 0,0 1 4 0,0-6 1 0,3 6 0 15,-3 6 0-15,-3-12 6 0,3 12 1 0,4-6 0 0,-4 0 0 16,3-1 12-16,-3 4 0 0,4 3 0 0,-4 0 0 16,0 0 0-16,4-7 0 0,-4 7 0 0,3 3 0 15,-3-9 0-15,4 11 0 0,-4-5 0 0,0 0 0 16,0 3-9-16,0-4 1 0,0 1 0 0,0 0 0 15,-3 0 8-15,3-4 11 0,0 10-3 0,0-6 0 16,-4 0-8-16,4-7 0 0,-3 10 0 0,-1-3 0 16,1-6 0-16,0 6-17 0,-4-1 4 0,0-2 1 15,3-3 12-15,-3 6 0 0,4-6 0 0,-4-6 0 16,0 6 0-16,0-6 16 0,0 0-3 0,0 0-1 16,0 0-12-16,0 0-10 0,0 0 2 0,0 0 0 15,0 0-27-15,0 0-5 0,-7 0 0 0,-1 0-1 16,5-6-139-16,-4 6-28 0</inkml:trace>
  <inkml:trace contextRef="#ctx0" brushRef="#br0" timeOffset="5614.342">7669 4715 1576 0,'-14'3'32'0,"14"-3"9"0,-3 6-33 0,-8-3-8 0,1-1 0 0,3 4 0 16,-4 0 26-16,0 0 3 0,1 0 1 0,-4 0 0 15,3 0 3-15,-3-6 1 0,3 6 0 0,1 0 0 16,-4-4-11-16,0 1-3 0,-1 3 0 0,5-3 0 15,-1 9-20-15,1-12 0 0,-1 6 0 0,1 0 0 16,6 0 0-16,-3-6 0 0,3 6 0 0,1-1 0 16,-1 1 0-16,1 6 0 0,-1-3 0 0,4 3 0 15,0-7 0-15,0 1 0 0,0 6 0 0,0-3 0 16,0-3 0-16,0 6 0 0,0-1 0 0,4 1 0 16,-4-6 11-16,3 6-3 0,1-6 0 0,-1 2 0 0,1 10-8 15,0-12 8-15,-1 6-8 0,4-1 8 0,-3-2-8 16,-1 3 0-16,4-6 0 0,0 0 0 0,0 0 9 15,-3 0-9-15,3-1 10 0,-7-5-10 16,7 0 14-16,0 0-3 0,-3 0-1 0,3 0 0 16,0 0 20-16,-4-5 4 0,4-1 1 0,4 6 0 0,-8-6-18 0,1 0-3 0,3-6-1 15,0 0 0-15,-4 9-13 0,5-8 0 0,-5 5 0 16,1-6 0-16,3 6 0 0,-4-11 0 0,4 8 0 16,-3-3 0-16,-1 6 8 0,-3-6-8 0,4 1 11 0,-4-1-11 15,3 6 8-15,-3-3-8 0,0-3 0 0,4 6 0 16,-4 1 13-16,0-1-4 0,0 6-1 0,0 0 0 15,0 0-8-15,0 0 0 0,0 0 0 0,0 0 0 16,0 0 0-16,0 0 0 0,0 0 10 0,0 0-10 16,0 0 16-16,0 0-3 0,0 0-1 0,0 0 0 15,0 0 7-15,0 0 1 0,-4 11 0 0,4-5 0 16,0 0-20-16,0 6 0 0,0-12 0 0,0 3 0 16,0 3 0-16,4 6 0 0,-1-7 0 0,-3 1 0 15,4 0-12-15,-1 6-7 0,1-6-1 0,3 0 0 16,-3 3 20-16,-1-4 0 0,4 7 0 0,-3-6 0 15,3 6 0-15,-4-6 0 0,-3 5 0 0,7 1 0 16,-3-3 0-16,-1-3 0 0,4 6 0 0,-3-6 0 16,3-1 0-16,-3 7 0 0,3-9 0 0,-4 3 0 15,1 0-22-15,-1 0 2 0,4 0 1 0,-3 0 0 16,-1-6-39-16,4 0-8 0,0 5-2 0</inkml:trace>
  <inkml:trace contextRef="#ctx0" brushRef="#br0" timeOffset="6321.084">7842 4859 1212 0,'0'0'25'0,"0"0"6"0,0 0-31 0,0 0 0 0,0 0 0 0,0 0 0 15,0 6 62-15,0-6 6 0,4 0 2 0,-4 6 0 16,0-6 1-16,3 11 0 0,-3-5 0 0,4 0 0 15,-4 0-27-15,3 3-4 0,-3-3-2 0,4 0 0 16,-4-6-6-16,0 11-2 0,0-5 0 0,3 0 0 16,-3 6-9-16,4-6-1 0,-4 3-1 0,3 2 0 15,1 1-3-15,-4-6 0 0,4 0 0 0,-1 6 0 16,-3-7 0-16,4 4-1 0,-4 3 0 0,3-6 0 16,1 0-6-16,-4 0-1 0,0-6 0 0,0 0 0 15,0 0-8-15,0 0 8 0,0 0-8 0,0 0 8 16,0 0 1-16,0 0 0 0,0 0 0 0,0 0 0 15,0 0 10-15,0 0 1 0,0 0 1 0,0 0 0 16,0 0 3-16,0 0 1 0,0 0 0 0,-7 0 0 16,3-6-5-16,-3 6-2 0,0-6 0 0,3 0 0 15,-3 0-9-15,0 0-1 0,0-3-8 0,4 4 12 0,-4-1-12 0,0 0 9 0,0 0-9 0,3-6 8 16,-3 0-8-16,0 4 0 0,3 2 9 0,-3-6-9 16,4 6 16-16,-1-6-2 0,1 1 0 0,-4-1 0 15,3 3-14-15,1-3-16 0,-1 0 3 0,1 1 1 16,3 5 12-16,-4-6 12 0,4 3-3 15,-3 3 0-15,3 1-9 0,0-1 0 0,3 0 0 16,-3 0 8-16,4 0-21 0,-4 0-5 0,3 0-1 0,-3 6 0 16,7-6 19-16,-3 3-10 0,3 0 10 0,-4 1-8 15,4 2 8-15,0 0-12 0,0-6 12 0,4 6-12 16,0-6 12-16,3 6-8 0,-4 0 8 16,4 0-8-16,-3-6 8 0,3 6 0 0,0 0-9 0,-7 0 9 15,4 0-13-15,-1 0 1 0,-2 0 1 0,2 0 0 16,-3 0-18-16,-3 0-4 15,3 0-1-15,-7 0 0 0,7 6-36 0,-7-6-7 0,3 6-2 0,1 0 0 16,-1-4-119-16,1 4-24 0,-1 0-5 0</inkml:trace>
  <inkml:trace contextRef="#ctx0" brushRef="#br0" timeOffset="7326.851">8495 4821 1661 0,'0'0'47'0,"0"0"10"0,0 0-45 0,0 0-12 0,0 0 0 0,0 0 0 15,-7 6 63-15,-4-1 10 0,4-5 3 0,-3 6 0 16,-1-6-28-16,4 0-6 0,-4 0-1 0,1-6 0 16,-1 6-26-16,1 0-6 0,-4 0-1 0,-1-5 0 15,1 5-8-15,4 0 0 0,-4 5 0 0,-1-5 0 16,5 6 0-16,3-6 0 0,0 9 0 0,0-3 0 15,0 6 0-15,-4-1 0 0,1-5 0 0,2 12 0 16,1-3 0-16,4 2 0 0,-4 1-14 0,3-3 5 16,1 8 1-16,-1-5 0 0,1-1 0 0,3 4 0 15,-4-3 8-15,4 5 0 0,0-8 0 0,0 3 0 16,0-1 0-16,0-5 0 0,4-3 0 0,-1 3 0 16,1-1 11-16,-1-5 4 0,1 0 1 0,-1-6 0 15,4 0-16-15,-3 0 9 0,3 0-9 0,4-6 8 16,-4 0 7-16,3 0 1 0,1 1 0 0,-1-4 0 15,1-3-1-15,0 0 0 0,3 0 0 0,0-5 0 16,0 2-15-16,0-3 9 0,0 1-9 0,0-4 8 16,-3-2-8-16,-1 5 8 0,1-5-8 0,-4 2 8 15,0-8-8-15,0 8 8 0,0-14-8 0,-3 8 8 0,3-2-8 0,-4-3 0 16,1-4 9-16,-4 7-9 0,0-3 8 0,0-1-8 16,-4 4 10-16,4-4-10 0,-3 4 8 0,-1 0-8 0,-3-4 0 15,4 7 9-15,-1-4-9 0,1-2 0 0,-1 3 0 16,1-1 8-16,-4 4-8 0,3 2 0 0,-3-8 0 15,3 8 0-15,1-8 0 0,-1 3 0 0,1 2 0 16,-1 4 0-16,-3-7 0 0,4 4 0 0,-1 8 0 16,-3-8 0-16,4 8-20 0,-1 1 0 0,1-1 0 0,-1 3 0 15,0 3-9 1,-3 1-2-16,4 5 0 0,-1 0 0 0,4 6 12 0,0 0 3 0,0 0 0 16,0 0 0-16,-3 6 16 0,-4 0-12 0,3 0 12 0,1 5-10 15,-1 1 10-15,4 0 0 0,-3 8 0 0,-1-2 0 16,1 3 12-16,3 8 2 0,0-3 0 0,-4 4 0 15,4-1 0-15,0-2 0 0,0-4 0 0,0 10 0 16,4-10-1-16,-4 7 0 0,3 2 0 0,1-3 0 16,-4 4-5-16,3-13 0 0,-3 10-8 0,0-7 12 15,4-2-12-15,-4 2 0 0,3 1 0 0,-3-4 0 16,4 4 8-16,-1-7-8 0,-3 10 0 0,4-9 0 16,-1-1 0-16,1 1 8 0,-1 2-8 0,1-2 0 15,-1 0 0-15,1 2 9 0,0-2-9 0,-1 0 8 16,1 2-8-16,-1 4 0 0,4-7 0 0,-3 4 0 15,-1-9 0-15,4-1 8 0,-3 7-8 0,-1-6 0 0,4 2 0 16,-3-2 0-16,-1 0 8 0,1 0-8 0,0-6 0 16,-1 8 0-16,1-2 9 0,-1 0-9 0,1-6 0 15,-1 5 8-15,1 1-8 0,-1-3 0 0,4 3 0 0,-7-6 0 16,4 5 0-16,-1 1 0 0,-3-9 0 0,0 6 8 16,4 0-8-16,-4-3 0 0,3 0 0 15,-3 5 0-15,4-5 0 0,-4-6 0 16,3 6 0-16,-3-6-12 0,0 0 2 0,0 0 0 15,0 0-26-15,0 6-6 0,0-3-1 0,0-3 0 16,4 6-37-16,-4-6-8 0,0 0-2 0,3 6 0 0,1 0-98 16,3-6-20-16,-3 5-4 0</inkml:trace>
  <inkml:trace contextRef="#ctx0" brushRef="#br0" timeOffset="7790.83">8752 4876 1531 0,'0'0'64'0,"0"0"-51"31,0 0 54-31,0 0 10 0,0 0 3 0,0 0 0 0,0 0-32 0,0 0-7 0,-3 6-1 0,-4 6 0 16,7-12-28-16,-4 6-12 0,4-6 8 0,0 0-8 15,-3 6 8-15,3 3-8 0,0-3 8 0,0 5-8 16,3 1 15-16,-3-6-3 0,4 6 0 0,-4-6 0 15,3 2 0-15,-3 10 0 0,4-6 0 0,-4 0 0 16,3-4 4-16,1 10 0 0,-1-6 0 0,1 0 0 16,0-7-4-16,-1 10 0 0,1-6 0 0,-4 0 0 15,3-3-12-15,1 0 0 0,-4-6 0 0,0 11 0 16,0-11 0-16,0 0 0 0,0 0 0 0,0 0 0 16,0 0-16-16,0 0-7 0,0 0-1 0,0 0 0 15,0 0-61-15,0 0-13 16,0 0-2-16,0 0-1 0,0 0-117 0,3-11-23 15</inkml:trace>
  <inkml:trace contextRef="#ctx0" brushRef="#br0" timeOffset="8186.146">8756 4377 1190 0,'0'0'33'0,"0"0"9"0,0-12-34 0,0 6-8 0,0 0 0 0,0 6 0 16,0-6 44-16,0 6 6 0,0 0 2 0,0 0 0 15,0 0-36-15,0 0-6 0,0 0-2 0,0-6 0 16,0 6-8-16,0 0 0 0,0-2 0 0,0 2 0 16,0 0 0-16,0 0 0 0,0 0 0 0,0 0 0 15,0 0-36-15,0 0-10 0,0 0-2 0</inkml:trace>
  <inkml:trace contextRef="#ctx0" brushRef="#br0" timeOffset="8590.208">9193 5247 1196 0,'-7'44'24'0,"4"-26"8"0,3-1-32 0,-4-5 0 0,1 3 0 0,3 2 0 15,-4 1 16-15,-3-9-4 0,4 8 0 0,-4-5 0 16,0 0-12-16,3 0 0 0,-3-3 0 0,3-1 0 16,-3 1-40-16,0 3-12 0,4-6-1 0</inkml:trace>
  <inkml:trace contextRef="#ctx0" brushRef="#br0" timeOffset="14514.823">10675 4894 771 0,'0'0'32'16,"-7"0"-32"-16,7 0 64 15,-7 0 7-15,7 0 1 0,-7 0 0 0,7 0-7 16,-7-6-1-16,7 6 0 0,-7-6 0 0,0 6-5 0,7 0-2 0,-7-6 0 16,7 6 0-16,0 0-37 0,0 0-7 0,0 0-1 15,0 0-1-15,0 0-11 0,0 0 12 0,0 0-12 16,0 0 12-16,0 0 8 0,0 0 1 0,0 0 1 0,0 0 0 16,0 0-12-16,-4 6-2 15,4 6-8-15,0-3 12 0,0-3 7 0,4 6 1 16,3-7 0-16,0 13 0 15,-4-6 13-15,4-3 3 0,0 2 1 0,0 7 0 0,-3 0-9 0,3-7-3 0,0 10 0 0,0-3 0 16,0 5 1-16,0-8 0 0,0 14 0 0,0-11 0 16,4 3-3-16,-4 8-1 0,0-11 0 0,0 8 0 15,4-2-1-15,-4 2 0 0,3 3 0 0,1-5 0 16,-4 2-5-16,0-2-2 0,4-4 0 0,-4 4 0 16,3-6-1-16,-3-1 0 0,0 4 0 0,0-4 0 15,0-5-13-15,-3 3 0 0,0 3 0 0,-1-7 0 16,-3-5 9-16,4 3-9 0,-4-3 8 0,3 3-8 15,-3 0 11-15,0-9-3 0,0 5-8 0,0-5 12 16,0 6-12-16,-3 0 0 0,3-6 8 0,-4 6-8 16,1 0 10-16,3-6-1 0,-4 9 0 0,-3-3 0 15,0 0 0-15,0-4 0 0,0 7 0 0,0-9 0 16,7 0-9-16,-7 6 12 0,-4-6-12 0,4 0 12 16,0 0-3-16,-4 0 0 0,4 0 0 0,-3 0 0 15,3 0 5-15,-4 0 1 0,1 0 0 0,3 0 0 16,-4 0-2-16,0-6 0 0,4 0 0 0,-3 3 0 15,-1-2-5-15,1-1 0 0,-5-6-8 0,1 12 12 16,0-6-12-16,4 0 0 0,-5 0 0 0,5 0 0 16,-1 1-16-16,1-4 4 0,3 0 1 0,-4 3 0 0,4 3-9 15,4-3-1-15,-5 6-1 0,5-6 0 16,3 6-10-16,-4-6-1 0,4 6-1 0,-3-5 0 16,-1-1-22-16,4 0-4 0,-3 0 0 0,-1 0-1 15,4 0-111-15,-3 0-23 0,3-3-4 0</inkml:trace>
  <inkml:trace contextRef="#ctx0" brushRef="#br0" timeOffset="14955.634">10513 4603 1706 0,'0'0'36'0,"0"0"7"0,0 0-35 16,0 0-8-16,0 0 0 0,0 0 0 0,-7 9 40 0,7-9 7 15,0 0 1-15,0 0 0 0,0 0-35 0,0 0-13 0,0 0 11 0,0 0-11 32,0 0-23-32,0 0-10 0,0 0-3 0</inkml:trace>
  <inkml:trace contextRef="#ctx0" brushRef="#br0" timeOffset="15687.435">10908 5018 1257 0,'0'0'53'16,"0"0"-42"-16,0 0 51 16,0 0 10-16,0 0 3 0,0 0 0 0,0 0-26 0,0 0-5 0,0 0 0 0,0 0-1 15,0 0-31-15,0 0-12 0,7 5 8 0,0-5-8 16,0 0 0-16,0 3 8 0,0 3-8 0,0-3 0 15,0 0 20-15,0 3-2 0,-3 0 0 16,6-6 0-16,-2 6 11 0,-1 0 3 0,0 0 0 0,0-1 0 16,3-5-4-16,-3 6 0 15,-3 0 0-15,3-6 0 0,0 0-8 16,0 0-3-16,0-6 0 0,-3 0 0 0,3 6 1 0,0 0 0 0,-4-5 0 0,4-1 0 16,-3 0 0-16,-1 0 0 0,1 0 0 0,3-6 0 15,-4-2-9-15,1 8-1 0,-1-6-8 0,1 0 12 16,0 0-12-16,-4 1 8 0,0 2-8 0,0 3 0 15,0-6 0-15,-4 6 0 0,0-5-8 0,4 5 8 16,-3 0-24-16,-1 0 1 0,-3 3 1 0,0-3 0 16,4 0-2-16,-4 0-1 0,0 6 0 0,0-6 0 15,-4 6 5-15,0 0 0 0,4 0 1 0,-3 0 0 16,-1 0 19-16,1 0-8 0,3 0 8 0,-4 6 0 16,0-6 0-16,-3 12 0 0,7-6 0 0,-3-6 0 15,-1 6 0-15,4 0 0 0,0 3 0 0,0-4 9 16,0 1-9-16,3 0 0 0,1 6 0 0,-1-6 0 15,1 0 0-15,3 6 0 0,-4 2 0 0,4-8 0 16,0 6 0-16,0 0 0 0,0 5 0 0,0-2 0 16,4-3 0-16,-4 5 0 0,3-5 0 0,1 3 0 15,-1-3 0-15,1 5 0 0,-1-2 9 0,1 3-1 16,3-7 4-16,-3 1 0 0,-1 0 1 0,4-6 0 16,-3 5 5-16,3-2 1 0,0 3 0 0,0-6 0 15,3 0-9-15,1 0-2 0,0 0 0 0,3-1 0 16,0-2-8-16,0 0 0 0,4-3 0 0,-1 3 0 15,1 0-22-15,3-3-6 0,0 3-2 0,0-3 0 16,4 0-119-16,0 0-24 0,3 0-5 0</inkml:trace>
  <inkml:trace contextRef="#ctx0" brushRef="#br0" timeOffset="17187.261">12026 4926 1272 0,'0'0'26'0,"0"0"7"0,0 0-33 0,0 0 0 0,0 0 0 0,0 0 0 16,0 0 36-16,0 0 0 0,0 0 0 0,0 6 0 16,0 0-13-16,0 0-3 0,0 0 0 0,0 6 0 15,0-9-10-15,0 6-2 0,0 5-8 0,0-2 12 16,0 0 20-16,0-1 4 0,0 10 1 0,0-9 0 15,4 5-21-15,-4 4-5 0,0-3-1 0,3 5 0 16,-3-8 13-16,4 3 2 0,-4 5 1 0,0-11 0 16,0 5 1-16,3-2 0 0,-3-3 0 0,0 0 0 15,4 2-2-15,-4-5 0 0,0-6 0 0,0-3 0 16,0 0-1-16,0 0 0 0,0 0 0 0,0 0 0 16,0 0 10-16,0 0 2 0,0 0 0 0,-7 0 0 15,0-6-23-15,3 0-4 0,-3-8-1 0,4 2 0 16,-1 6-8-16,-3-12-14 0,4 4 3 0,-1 2 1 15,-3 0 10-15,3-5 0 0,-3-1 0 0,4 3-8 16,-4-2 8-16,3-1-10 0,4 3 10 0,-3-2-10 16,-1-1 10-16,4 0-8 0,-3-2 8 0,3 8-8 15,0-6 8-15,0-2 0 0,0 8 0 0,0-6 0 16,3 7 0-16,-3-7 0 0,0 9 0 0,4-3 0 16,-1 1 0-16,1 5 0 0,-1 0-9 0,1-3 9 0,-1 6-16 15,-3 3 2-15,7 0 0 0,0 3 0 16,1 6-18-16,-1-3-4 0,0 5-1 0,0-5 0 0,0 12 25 0,0-3 12 15,0 2-12-15,0 1 12 0,3 0 0 0,-2 2 0 16,-1-2 0-16,0-1 0 0,0 4 0 0,3-3 0 16,-3-7 0-16,0 7 0 0,0-3 0 0,0-3 0 15,4 5 14-15,-4-5-4 0,-3-6-1 0,3 3 0 16,-4-3 0-16,1 5 0 0,-1-5-9 0,1-6 10 16,-4 0-10-16,0 0 10 0,0 0-10 0,0 0 10 15,0 0-10-15,0 0 10 0,0 0-2 0,3 0-8 0,1-6 12 0,-4-5-4 16,0 5-8-16,0-3 0 0,-4 3 9 0,4-6-9 15,-3-5 0-15,3 5 8 0,-4 0-8 0,4-3 0 16,-3 4 0-16,3-7 8 0,0 3-8 0,0-2 0 16,0 5 0-16,0-6 9 0,0-2-9 0,-4 8 0 15,4 0 0-15,0-6 0 0,0 7 0 0,0 2 0 16,0 3 8-16,0-6-8 0,4 6 0 0,-1 0 0 16,-3 1 0-16,4-1 0 0,-1 6 0 15,-3 0 0-15,0 0-14 0,7 0 3 0,-3 0 1 0,-1 6 0 16,5-1 2-16,-5 1 0 0,4 6 0 0,0-6 0 15,0 3 8-15,0 3 0 0,0-1 0 0,4 1-8 16,-4 0 8-16,4 0 0 0,-4 8 0 0,0-8 0 16,3 0 0-16,-3-1 0 0,0 4 0 0,4-3 0 15,-4 6 0-15,0-13 0 0,-3 10 0 0,3-3 0 16,-4 0 0-16,4 5 0 0,0-5 0 0,-3-3 0 16,3 0 0-16,-4 0 0 0,4 2 0 0,-3 1 0 15,-1-6 0-15,1 6 0 0,-4-6 0 0,4 8 8 16,-4-8-8-16,0-6-12 0,0 0 4 0,0 0 0 15,0 0-44-15,0 0-8 0,0 0-1 0,0 0-1 16,0 0-25-16,0 0-5 0,0 0 0 0</inkml:trace>
  <inkml:trace contextRef="#ctx0" brushRef="#br0" timeOffset="17913.757">12771 4976 1393 0,'0'0'28'0,"0"0"9"15,0 0-29-15,0 0-8 0,0 0 0 0,-7 0 0 16,-1 0 70-16,8 0 13 0,-7-2 2 0,0 2 1 16,0 0-29-16,7 0-5 0,-7-3-2 0,-3 3 0 15,3-3-30-15,0 3-5 0,-1-3-2 0,1 3 0 16,-3 0-13-16,3 0 0 0,0 3 0 0,-4 0 0 15,4 0 0-15,0-1 0 0,0 10-12 0,0-6 12 16,0 0-9-16,0 0 9 0,0 6 0 0,0-7-9 0,3 7 9 0,-3-3 0 0,0 3 0 16,4 0 0-16,-5-7 0 15,5 7 0-15,-1 0 0 0,4 3 8 0,-3-4-8 16,-1 1 11-16,4 0-11 0,-3-3 12 16,3 3-12-16,0-1 0 0,0-5 0 0,0 6 0 0,0-6 0 0,0 0 0 15,0-6-9-15,0 3 9 0,3 5 0 0,-3-8 0 0,4 9-8 16,3-3 8-16,-7-6 0 0,3 0 0 0,-3 0 0 15,8 6 0-15,-1-6 0 0,0 6 0 0,3-6 0 0,1 0 0 16,-4 0 0-16,3 0 0 0,5 0 0 0,-5-6 0 16,1 6 0-16,-1-6 11 0,1-6-11 0,-1 4 10 15,-2 2-1-15,2-6 0 0,1 6 0 0,-4-6 0 16,0 1-9-16,-4 2 8 0,1-3-8 0,-1 0 8 16,1 0-8-16,-1 1 0 0,-3-1 0 15,4 0 0-15,-4 3 0 0,0 3 0 0,-4-5 0 0,4 5 0 16,-3 0 0-16,-1 0 0 0,4 6 0 0,-3 0 0 15,-4-9 0-15,3 6 8 0,1-6-8 0,-4 4 0 16,3 5 11-16,4 0-3 0,-7-6-8 0,7 6 12 16,-3-6-12-16,3 6 11 0,-7 0-11 0,7 0 10 15,0 0-10-15,0 0 0 0,0 0 0 0,0 0 0 16,0 0-11-16,0 0 3 0,0 0 0 0,0 0 0 16,0 0-3-16,7 0 0 0,0 6 0 0,-4 0 0 15,4-1-16-15,0 4-3 0,-3 3-1 0,-1-6 0 16,4 6-114-16,-3-1-23 0,3 1-5 0</inkml:trace>
  <inkml:trace contextRef="#ctx0" brushRef="#br0" timeOffset="18903.935">12718 5068 915 0,'0'0'19'0,"0"0"5"0,0 0-24 16,0 0 0-16,-4 5 0 0,4-5 0 0,0 12 55 0,-3-6 6 0,3 3 2 0,0 3 0 15,0-1-21-15,3 1-4 0,-3 0-1 0,4-3 0 16,-1 3 11-16,-3-1 3 0,4-5 0 0,-4 0 0 15,3 6-15-15,1-6-2 0,-1 0-1 0,1 8 0 16,-1-2-5-16,1-6-2 0,-1 6 0 0,1-1 0 16,-1-5-16-16,5 3-10 0,-5 3 12 0,1-6-12 15,3 6 0-15,-4-1 0 0,1-2 0 0,3 3 0 16,-4 0 0-16,1-1 0 0,3-5 0 0,-4 0 0 16,4 6-24-16,-3-9 0 0,-1 3 1 0,5 3 0 15,-8-9-21-15,3 8-4 0,1-8 0 16</inkml:trace>
  <inkml:trace contextRef="#ctx0" brushRef="#br0" timeOffset="19665.237">12929 4994 943 0,'0'0'20'0,"0"0"5"0,0 0 1 0,0 0 1 0,0 12-27 0,-3-6 0 0,3 0 0 0,-4-1 0 15,4 7 51-15,0-3 5 0,0-3 0 0,0 6 1 16,0-6 3-16,0 5 0 0,4-2 0 0,-4 3 0 15,0 0-41-15,3-1-8 0,1 1-2 0,-4 0 0 16,3 0 3-16,1-3 0 0,-1 8 0 0,1-11 0 16,-4 6 2-16,3-3 1 0,1 2 0 0,-4 1 0 15,4-6-3-15,-1 6 0 0,-3-6 0 0,4 5 0 16,-4-11 4-16,0 0 1 0,0 0 0 0,0 0 0 16,0 0 27-16,0 0 6 0,0 0 1 0,0 0 0 15,0 0-19-15,0 0-3 0,0 0-1 0,-4-11 0 16,4 5-28-16,-3-6 0 0,3 0 0 0,0 3 0 15,-4-2 0-15,4-1 0 0,0 6 0 0,0-6 0 16,0 1 0-16,4-1 0 0,-4 3 0 0,0-3 0 16,3-5 0-16,-3 5 0 0,4 0 0 0,-1 3 0 15,-3-3 0-15,4 1 0 0,-1 5 0 0,1 0 0 0,-1 0 0 16,1-3 0-16,-1 0 0 0,4 6 0 16,-3 3-16-16,3-5 3 0,-4 5 1 0,5-6 0 0,-8 6 3 0,7 0 1 15,-4 6 0-15,4-6 0 16,0 5-10-16,0-5-2 0,0 9 0 0,0-3 0 0,0 6 7 15,0-6 1-15,1 0 0 0,-1 5 0 0,3 1 35 0,-3-6 7 0,0 0 2 16,4 3 0-16,-4 3-32 0,0-1 0 0,4 1 0 16,-4-3 0-16,0 0 12 0,0 0-3 0,0 2-1 0,0 1 0 15,0-6-8-15,-4 6 0 0,4-6 0 0,1 8 0 16,-1-8 0-16,-4 0 0 0,1 0 0 0,3 0 0 16,-4 0 0-16,-3-6-12 0,0 0 2 0,0 0 1 15,4 11-18-15,-4-11-3 16,0 0-1-16,0 0 0 0,0 3-42 0,0-3-9 0,0 0-2 15</inkml:trace>
  <inkml:trace contextRef="#ctx0" brushRef="#br0" timeOffset="20609.783">13652 5156 1288 0,'0'0'54'0,"0"0"-43"16,-3-3 28-16,-1-3 5 0,-3 6 2 0,4-6 0 15,-1-6 18-15,-3 6 3 0,0 1 1 0,4-1 0 16,-8-6-18-16,4 6-3 0,0 0-1 0,0 3 0 16,0-9-25-16,3 12-5 0,-3-5 0 0,0-1-1 15,-3 0 14-15,3 6 3 0,-4 0 1 0,0 0 0 16,1 6-24-16,-1-6-9 0,1 6 0 0,-1-1 9 15,1 1-9-15,-1 0 10 0,0 0-10 0,1 0 10 16,3 3-10-16,-4-3 0 0,4 0 0 0,0 5 0 16,0 1 0-16,3-6 0 0,1 6 0 0,-1 2 8 15,1-2-8-15,-1-6 0 0,4 6 0 0,0-6 0 16,-3 0 0-16,3 8 0 0,0-8 9 0,0 0-9 16,0 0 0-16,0-6 8 0,3 12-8 0,-3-6 0 15,4 2 0-15,-4-8 0 0,7 6 0 0,-4 0 8 16,4 0-8-16,4 0 0 0,0 0 0 0,-1 0 8 15,1 0-8-15,3-1 0 0,-3 1 0 0,3 0 0 16,0-6 0-16,-4 3 0 0,4 0 0 0,-3-3 0 16,3-3 0-16,-3 3 8 0,-4-3 0 0,3-3 0 15,1 0-8-15,-4 1 8 0,0-1-8 0,0-6 8 16,4 6 1-16,-8-6 1 0,1 3 0 0,-1-2 0 16,1 5-10-16,-4-6 10 0,0 6-10 0,3 0 10 0,-3 0-10 15,0-2 0-15,0 2 0 0,0 6 0 16,0 0 0-16,0 0 0 0,0 0 0 0,0 0 0 15,0 0-12-15,0 0 1 0,0 0 1 0,0 0 0 0,0 0 10 0,0 0-12 0,0 0 12 16,0 0-12-16,4 6 12 0,-1 8-10 0,1-8 10 16,-1 6-10-16,4 0 10 0,-3-1 0 0,3 1 0 15,0 3 0-15,-3-3 0 0,3 5 0 0,0-5 0 0,0 3-8 16,0 2 8-16,0 1 0 0,0 3 0 0,0-4 0 16,0 7 0-16,0-7 0 0,0 4 0 0,0 2 0 15,-3 1 0-15,3 2 0 0,-4-5 0 0,1 8 0 16,3-5 0-16,-3-1 0 0,-1 4 0 15,4-4-12-15,-3 4 12 0,-1-4-10 0,1 4 10 0,-1 2-10 16,1-5 10-16,-1 2 0 0,1 4 0 0,-1-10 0 0,1 10 0 16,-1-7 0-16,1 4 0 0,-4-4 0 15,3-2 0-15,-3-4 8 0,0 1-8 0,0-3 8 0,0-6 4 16,0-1 0-16,0 4 1 0,0-12 0 16,0 0 13-16,0 0 2 0,0 0 1 0,-7 6 0 15,-3-6-9-15,3-6-3 0,-4 6 0 0,1-12 0 16,-1 1-17-16,0 2 0 0,-3-3 0 0,0 0 0 0,0 0-15 0,-4 1 3 15,4-1 1-15,0-3 0 16,-3 3-23-16,2 1-5 0,-2 5-1 0,3-9 0 16,-4 6-16-16,7 1-3 0,-3 2-1 0,4 0 0 15,3 0-41-15,-4-6-9 0,8 6-2 0,-4 6 0 16,0-9-7-16,3 6-1 0,0-2-1 0</inkml:trace>
  <inkml:trace contextRef="#ctx0" brushRef="#br0" timeOffset="21455.622">13885 5209 1409 0,'0'0'29'0,"0"0"7"0,0 0-28 16,0 0-8-16,-7 0 0 0,7 0 0 15,0 0 8-15,-7 0 0 0,7 0 0 0,0 0 0 0,0 0 8 0,0 0 3 0,0 0 0 0,0 0 0 16,0 0-4-16,0 0-1 0,0 0 0 16,0 0 0-16,0 0-6 15,0 0 0-15,0 0-8 0,0 0 12 0,0 0 12 16,0 0 1-16,0 0 1 0,0 0 0 15,4 3 12-15,3 0 2 0,-4-3 1 0,4 5 0 0,4-2-17 0,-4 3-4 0,4-6-1 16,-1 0 0-16,1 6-1 0,-4-6 0 0,3 0 0 0,1 0 0 16,0-6 1-16,-1 6 0 15,1-6 0-15,-1-2 0 0,1 5-2 0,-4 0 0 0,4 3 0 16,-1-6 0-16,1 0-1 0,-1 0 0 0,1 0 0 0,-4-6 0 16,0 1-7-16,0 2-1 0,4-3-8 0,-8 6 12 15,4-6-12-15,-3 1 0 0,-1 5 0 16,1-3 0-16,-4 0 0 0,3 0 0 0,-3-2 0 15,0-1 0-15,0 6 8 0,0-6-8 0,-3 6 0 16,-1-3 0-16,1-2 0 0,-1 5 0 0,1 0 0 16,-4-6 0-16,3 6 0 0,-6-2-10 0,2-1 0 0,1 6 0 15,0 3-2-15,7 0 0 0,-10 0 0 0,-1 3 0 16,4 0-7-16,-3 3-1 0,3 2-1 0,-4-2 0 16,4 6 8-16,0-6 1 0,0 0 1 0,3 5 0 15,-3 4 11-15,4-3 0 0,3 6 0 0,-4-1 0 16,1-2-8-16,-1 3 8 0,4-1-8 0,-3-2 8 15,3 3 0-15,0-1 0 0,0 1 0 0,3 2 8 16,-3-2-8-16,4 0 9 0,-1-1-9 0,1-2 10 16,-1 3-10-16,1-1 8 0,-1-8-8 0,1 6 8 15,3-1-8-15,-4-2 0 0,4 0 0 0,0-3 0 16,1 3 0-16,-1-1 8 0,0-5-8 0,0 0 8 16,0 6-8-16,0-6 0 0,3 3 0 0,1-1-11 0,0-2 11 15,3 3 0-15,0 3-9 0,0-6 9 0,3 0-8 16,-2 5 8-16,2-8-10 0,-3 3 10 0,4 0-12 0,0 0 12 15,-1 0-13-15,1 0 5 0,0 0-6 16,-1-1-1-16,1-5 0 0,-1 0 0 16,1 0-92-16,-4 0-18 0,4 0-4 0</inkml:trace>
  <inkml:trace contextRef="#ctx0" brushRef="#br0" timeOffset="39558.602">15946 5147 801 0,'0'0'34'0,"0"0"-34"31,0 0 53-31,0 0 4 0,0 0 1 0,0 0 0 0,0 0-11 0,0 0-3 0,0 0 0 0,0 0 0 16,0 0-8-16,0 0-1 0,0 0-1 0,0 0 0 15,0 0-10-15,-4 0-1 0,0-6-1 0,1 0 0 16,3 0 9-16,-4 6 1 0,4 0 1 0,-3-11 0 16,-1 5 13-16,1 6 2 0,3-6 1 0,-7 0 0 15,7 6-2-15,-4-6-1 0,-3 3 0 0,0 0 0 16,4 0-21-16,-4 3-4 0,0 0-1 0,-1 0 0 16,-2 0-3-16,3 3-1 0,0 0 0 0,0 3 0 15,0-3-5-15,-4 3-2 0,4 0 0 0,0 0 0 16,-4-6 8-16,4 11 2 0,0-5 0 0,0 0 0 15,0 0-19-15,0-3 0 0,-3 3 8 0,2 0-8 16,1 5 0-16,-3-5 0 0,3 0 0 0,-4 0 0 16,4 0 0-16,0 0 0 0,-4 0 0 0,4-3 0 15,0 5 0-15,0 1 0 0,0-3 0 0,0 0 0 16,0 0 0-16,0 0 0 0,4 0 0 0,-4 5 0 16,3-8 0-16,0 6 0 0,-3 6 0 0,4-9 0 15,3 6 0-15,-4-1 0 0,4-5 0 0,0-3 0 16,4 6 0-16,-4-3 0 0,3 3 0 0,1-4 0 15,-1 1-17-15,-3-6-1 0,8 6 0 0,-5 0 0 16,4-6 18-16,0 6 0 0,0 0 0 0,0-6 0 16,0 0 0-16,4 0 0 0,3-6 0 0,-3 6 0 15,-1-6 0-15,4 6 0 0,4-6 0 0,-4 0 0 16,4 0 0-16,-4-5 0 0,3 2 0 0,1 3 0 16,-4 0 0-16,0-6 0 0,4 1 0 0,-4-1 0 0,-3 0 0 15,3 0 0-15,-4-2 0 0,-3-4 0 0,4 6 8 16,-4-8 0-16,0 2-8 0,-3 0 12 0,-1-5 4 15,1 2 0-15,-4-11 0 0,0 3 0 16,-4 5 9-16,1-8 3 0,3-4 0 0,-7 10 0 0,3-9-12 16,-3 2-3-16,0 4 0 0,0-3 0 0,0-1-13 0,0 10 8 15,-4-13-8-15,1 16 0 0,3-9 17 0,-4-4-2 16,0 10-1-16,1-4 0 0,-1 4-24 0,4-1-5 0,0 4-1 16,0 2 0-16,4 0 16 0,-5 1 0 0,1 2 0 15,4-3 0-15,-4 7 0 0,3-1 20 0,1-3-4 0,-1 9 0 16,1 0-27-16,-1-5-5 0,1 5-2 0,-1 6 0 15,4 0 29-15,0 0 5 0,0 0 2 0,0 0 0 16,0 0-18-16,0 0 0 0,0 0 8 0,0 0-8 16,0 0 0-16,0 0 0 0,-3 6 0 0,3-1 0 15,0 7-17-15,0-6-1 0,0 3 0 0,0 3 0 16,0-1 18-16,3-5 0 0,-3 0 0 0,0 6 0 16,4-3 0-16,-1 3 0 0,1-1 0 0,-1 1 0 15,1 6 0-15,-1-9 0 0,-3 8 0 0,4 1 0 16,3-1 0-16,-4 10 0 0,1-9 0 0,-1-1 0 15,1 10 0-15,0-10 0 0,-1 4 0 0,1 2 0 16,-1-5-14-16,1 6 1 0,-1-10 0 0,1 10 0 16,-1-7 21-16,1 4 4 0,-1-3 0 0,-3 5 1 15,4-8-13-15,-1 2 0 0,1 1 0 0,3 0 0 16,-4-6 0-16,4 8 0 0,-3-8 0 0,0 5 0 16,3 4 0-16,-4-9 0 0,1 5 0 0,3 1 0 15,-4 3 0-15,1-4 0 0,3 1 0 0,-4-6 0 0,4 8 0 16,-3-8 0-16,-1 6 0 0,1-7 0 0,3 4 0 15,-3-3 0-15,3 0 0 0,-4-1 0 0,1-2 0 0,3 3 0 16,-4 0 0-16,1 5 0 0,3-11 0 16,-4 6 0-16,1-3 0 0,-1 3 0 0,4-1 0 0,-3-5 0 15,0 0 0-15,-1 6 0 0,1-6 0 0,-1 6 0 16,1-4 8-16,-4-2-8 0,3 0 0 16,1 6 0-16,-1-6 0 0,1-6 0 0,-4 0 0 15,0 0 0-15,0 12 0 0,0-12 0 0,0 0 0 16,0 0 0-16,0 0 0 0,0 0 0 0,0 0 0 0,0 0 0 0,0 0 0 0,0 0 0 31,0 0-18-31,0 0-6 0,0-6-2 0</inkml:trace>
  <inkml:trace contextRef="#ctx0" brushRef="#br0" timeOffset="40416.67">16147 5147 699 0,'0'0'29'15,"0"0"-29"-15,0 0 79 0,0 0 9 0,0 0 3 0,-7 0 0 16,7 0-9-16,0 0-2 0,-7 0 0 0,7 0 0 16,0 0-11-16,0 0-2 0,0 0-1 0,-8 3 0 15,8-3-32-15,0 0-6 0,-3 6-2 0,3-6 0 16,0 0-18-16,-4 6-8 0,4-6 8 0,0 0-8 15,0 0 8-15,0 0-8 0,0 6 8 0,0-6-8 16,0 0 14-16,0 0-2 0,0 0-1 0,0 0 0 16,0 0 8-16,0 0 1 0,0 0 1 0,0 0 0 15,0 11-1-15,0-11 0 0,7 6 0 0,1 0 0 16,-5-6-8-16,4 6-3 0,0-6 0 0,-3 0 0 16,3 0-9-16,0 0 10 0,3 0-10 0,-3 0 10 15,0-6-10-15,1 6 10 0,-1-6-10 0,0 6 10 16,0-6-10-16,0 0 10 0,0 1-10 0,0 5 10 15,0-6-10-15,-4 0 0 0,1 3 0 0,3-3 0 16,-3 6 0-16,-1-6 8 0,1 0-8 0,-1 0 8 16,1 6-8-16,-4 0 8 0,3-11-8 0,-3 11 8 15,0 0-8-15,4-6 8 0,-4 0-8 0,0-3 8 16,-4 3 10-16,1 0 2 0,-1 0 0 0,1 0 0 16,-1 1-20-16,1-1-9 0,-1 0 1 0,-3 0 0 15,0 0 8-15,0 0 9 0,0 0-1 0,-4 0-8 16,4 6 13-16,0-3-4 0,0 3-1 0,-4 0 0 15,4 0-8-15,0 0 0 0,0 0 0 0,0 3 0 16,0-3 0-16,7 0 0 0,-7 9 0 0,0-6 0 0,4 3 0 16,-1 0-12-16,1 6 2 0,3-6 1 0,0-1-1 0,0 10 0 15,0-3 0-15,0 0 0 0,3 5 10 16,-3-5 0-16,4 0 0 0,-4 3-8 0,3 2 8 0,1-5 0 16,-1 3 0-16,-3 2-8 0,4-5 19 15,-1-6 4-15,-3 6 1 0,4-1 0 16,-1-2-16-16,-3 3 0 0,4-6 0 0,-1 6 0 0,-3-1 0 0,4-5 0 0,-4-6 0 15,0 6 0-15,3-3 0 0,1 6 0 0,-1-3 0 0,1-3 0 16,3 8 0-16,0-5 0 0,0-6 0 0,0 6 0 16,0 0 0-16,4 0 0 0,-1-6 0 0,-3 6 0 15,4-3 0-15,0 0 0 0,3 0 0 0,-4 3 0 16,1-1 0-16,3-5 0 0,0 6 0 0,-3-6 0 16,-1 6-28-16,4-6-8 15,-3 0-1-15,0 0-1 0,-1 6-36 0,-3-6-7 16,7 0-2-16,-7 0 0 0,4 0-25 0,-4 0-6 0,4-6-1 15</inkml:trace>
  <inkml:trace contextRef="#ctx0" brushRef="#br0" timeOffset="41254.99">17403 4283 1037 0,'0'0'44'16,"0"0"-36"-16,-8 6 17 0,5 2 3 0,-1-2 1 0,1 0 0 16,-1 0 0-16,4 0 0 0,-3 6 0 0,3-4 0 15,0 4 9-15,-4 0 2 0,4 0 0 0,0 5 0 31,0-8-29-31,0 3-11 0,4 6 8 0,-1-7-8 0,-3 7 20 0,4 3 0 0,-1-4-1 0,1 7 0 16,-1-4-1-16,1 10 0 0,0-10 0 0,-1 10 0 16,-3-4 5-16,4 4 1 0,-1 2 0 0,1-3 0 15,-1 7 5-15,-3-4 2 0,0-3 0 0,0 4 0 16,4-4-2-16,-4-3 0 0,0-2 0 0,0 0 0 16,0 2-7-16,-4-3-2 0,4 4 0 0,-3-4 0 15,-1-2-6-15,1 3-2 0,-1-1 0 0,1-5 0 16,-1 2-4-16,4-2 0 0,-4-3-8 15,4 2 12-15,0-5-12 0,0 6 0 0,0-1 0 0,0-2 0 0,-3-3 0 16,3 0 0-16,0-1 0 0,-4-5 0 16,4 0 8-16,0-6-8 0,0 6 0 0,0-6 0 15,0 0 8-15,0 0-8 0,0 0 0 0,0 0 0 16,0 0 0-16,0 0 0 0,0 0 0 0,0 0 0 16,0 0-22-16,0 0-10 0,0 0-3 0</inkml:trace>
  <inkml:trace contextRef="#ctx0" brushRef="#br0" timeOffset="41830.08">17621 4303 1170 0,'-7'0'24'0,"4"6"6"0,3-6-30 16,-7 6 0-16,7-6 0 0,-4 6 0 0,4-6 48 0,-7 6 4 15,7-6 1-15,-3 6 0 0,3-6-17 0,-4 6-4 0,4-1-1 0,-4 4 0 16,4-3-17-16,-3 0-3 0,3 6-1 0,3-6 0 16,-3 5-10-16,4-2 0 0,-4 0 0 15,4 6 0-15,-1-4 0 0,1 1 0 16,3 6 0-16,-4-3 0 15,1-4 0-15,3 1 0 0,-4 6 0 0,1-7 0 0,3 4 0 0,-4-3-11 0,1 0 11 0,-1-1-8 32,1-2-33-32,-1 0-7 0,1 6 0 0</inkml:trace>
  <inkml:trace contextRef="#ctx0" brushRef="#br0" timeOffset="47006.564">18232 4412 1067 0,'0'0'22'0,"0"0"6"16,0 0-28-16,0 0 0 0,0 0 0 0,0 0 0 0,0 0 26 0,0 0 0 15,0 0 0-15,0 0 0 0,-8 0 8 0,1-3 2 0,0 3 0 16,4-3 0-16,-1-3-10 0,-3 6-2 0,4-6 0 0,3 6 0 16,0 0-16-16,0 0-8 0,0 0 8 0,0 0-8 15,0 0 12 1,0 0-4-16,0 0 0 0,0 0 0 0,0 0-8 0,0 0 0 0,-4 6 0 16,4 3 8-16,-3 3-8 0,3 0 0 0,3-1 0 0,-3-5 8 15,4 6 3-15,-4 9 0 0,3-10 0 0,1 1 0 16,-4 6 5-16,3 2 2 0,-3-2 0 0,4 5 0 15,-1-8-6-15,1 9 0 0,-1-1-1 0,1 4 0 16,3-4 4-16,-3 1 1 0,3 8 0 0,-4-8 0 16,4 2 1-16,-3 3 1 0,3-2 0 0,-4-10 0 15,1 10 2-15,3-4 1 0,-4 1 0 0,1-6 0 16,-1 2 4-16,5 4 1 0,-5-10 0 0,1 4 0 16,-1 0-11-16,-3-7-3 0,0 1 0 0,0 0 0 15,0-3 0-15,0 3 0 0,0-7 0 0,0 1 0 16,0-6 0-16,0 6 0 0,0 6 0 0,0-9 0 15,0 3-12-15,0 0 11 0,0-6-11 0,0 6 10 16,0 5 4-16,0-5 1 0,0-6 0 0,0 0 0 16,0 0-15-16,0 0 8 0,0 0-8 0,0 0 0 15,0 0 0-15,0 0-20 0,0 6 4 0,0-6 0 16,0 0 16-16,0 0 0 0,0 0 0 0,0 0 0 16,0 0 9-16,4 6 3 0,-4-6 0 0,0 0 0 15,0 0-12-15,0 0 10 0,0 0-10 0,0 0 10 16,0 0 10-16,0 0 3 0,0 0 0 0,0 0 0 15,0 0-3-15,0 0-1 0,0 0 0 0,0 0 0 0,0 0-9 16,0-6-2-16,3-6 0 0,1 1 0 0,-4-1-8 16,3 3 0-16,-3-3 0 0,4 6 8 0,-1-11-8 0,-3 5 0 15,4-3 0-15,-1 3 0 0,-3-5 0 0,4 5 0 16,-1-6 0-16,4 4 0 0,-3 2 0 16,3 0 0-16,0-2 0 0,0 2 0 0,0 6-9 15,0-6 9-15,0 0 0 0,-3 6 0 0,3-5 0 16,0 5 14-16,-4 3-1 0,5 0 0 15,-5 0-25-15,4 3-4 0,-3 0-2 0,3 0 0 0,-4 0 18 16,4 0 0-16,-3 3 0 0,3 0 0 0,-4 0 0 0,4 3 0 0,-3 0 0 16,-4-6 0-16,3 5 0 0,-3-5 0 0,0 0 0 0,4 6 0 15,3-6 0-15,-3 12 0 0,-1-6 0 0,1 0 0 16,3 0 0-16,-4 0 0 0,4 2 0 0,-3 4 0 16,-1 0-8-16,1 6 8 0,-1-10 0 0,1 10 0 15,-1 0 0-15,1-7 0 0,0 7 0 0,-4-3 0 16,3 2 0-16,-3 1 0 0,4-6 0 0,-4 3 0 15,3 2 0-15,-3-5 0 0,0-6 0 0,4 3 0 16,-4-1 0-16,3 1 0 0,-3-9 0 0,0 0 0 16,0 0 0-16,0 0 0 0,0 0 0 0,0 0 0 15,0 6 0-15,0-6 0 0,0 0 0 0,0 0 0 16,0 0-8-16,0 0-5 0,0 0-1 0,0 0 0 16,7-6-123-16,-7 6-25 0,4 0-5 0</inkml:trace>
  <inkml:trace contextRef="#ctx0" brushRef="#br0" timeOffset="47404.27">18828 5026 1014 0,'0'12'43'0,"0"0"-35"15,0-6 20-15,3 6 4 0,-3-1 1 0,0 1 0 16,4 3-5-16,-1-3 0 0,-3-1-1 0,4 1 0 16,-1 0-11-16,-3-3-1 0,4 8-1 0,-1-11 0 15,-3 0 2-15,4 0 0 0,-4-6 0 0,0 0 0 16,4 6-5-16,-4-6-1 0,0 6 0 0,0-6 0 16,0 0-10-16,0 6 0 0,0-6 0 0,0 0 8 15,0 0-25-15,0 0-6 0,0 0-1 0</inkml:trace>
  <inkml:trace contextRef="#ctx0" brushRef="#br0" timeOffset="48880.011">19272 5023 760 0,'0'0'16'0,"0"0"3"0,-7 3-19 0,7-3 0 15,0 0 0-15,0 0 0 0,0 0 45 0,-3 9 6 0,3-9 1 0,0 0 0 16,-4 9-4-16,4-9 0 0,0 6 0 0,0 0 0 15,0 6 3-15,4-7 0 0,-4 10 0 0,3-3 0 16,1 0-3-16,3 5-1 16,-4-5 0-16,1 0 0 0,3 3-12 0,0 2-3 0,0 1 0 0,-3-6 0 15,3 8 2-15,-4-2 0 0,4-1 0 0,-3 4 0 16,-1-3-4-16,4 5-1 0,0-2 0 0,-3 2 0 16,3-2 1-16,-4 2 0 0,1 1 0 0,-4-6 0 15,4 2-5-15,-1 4-1 0,-3-4 0 0,4-2 0 16,-1 5-7-16,-3-5-1 0,0 8-1 0,0-8 0 15,0-3-3-15,0-3-1 0,0-1 0 0,0-5 0 16,-3 6 1-16,-1-6 0 0,4-6 0 0,0 0 0 16,0 0 4-16,0 0 2 0,0 0 0 0,0 0 0 15,0 0 0-15,-7 0 0 0,7 0 0 0,-11-6 0 16,4 6-4-16,0 0-1 0,0-6 0 0,0 0 0 16,0 0-13-16,0 0 8 0,0-2-8 0,0-1 0 15,0-6 0-15,0 3 8 0,3-5-8 0,-3-1 0 16,-3 3 0-16,3-2 0 0,-4-1 8 0,4 3-8 15,0-8 0-15,-4 5 0 0,4 1 0 0,0-4 0 16,0 3 0-16,4-5 0 0,-4 2 0 0,0-5 0 16,3 2 0-16,0 1 0 0,1-1 0 0,-1-2 0 0,1 8 0 0,3-5 0 15,0 8-10-15,-4-3 10 16,4-2 0-16,0 8 0 0,0-6 0 0,4 7-8 16,-4-1 8-16,3 0 0 0,1 3 0 0,-4-3 0 15,7 7 0-15,-3-1-13 0,3 0 3 0,-4 6 1 0,4-6 9 0,0 6 0 0,0-6-9 16,0 6 9-16,0 0 0 0,0-6 0 0,4 6 0 15,-4-3 0-15,0 3 0 0,-3 0 0 0,3 0 0 0,-7 0 0 16,7 0 0-16,-4 3-9 0,-3-3 0 0,7 6 0 16,-7-6 9-16,4 0 0 0,-1 0-9 0,4 6 9 15,-3 0-8-15,0 0 8 0,3 0-10 0,-4 11 10 16,1-8-10-16,-1 3 10 0,1 11-10 0,-1-11 10 16,-3 6-8-16,4 2 8 0,-4-2 0 0,0-3-9 15,0 8 9-15,0-11 0 0,0 11 0 0,-4-11 0 16,1 3 0-16,3-3 0 0,-4-1 0 0,1-5 0 15,3-6 8-15,0 0-8 0,-7 6 8 0,7-6-8 16,-7 0 11-16,-4 0-3 0,4 0 0 0,-4-6 0 16,4 0 4-16,0 1 0 0,0-7 0 0,4 6 0 15,-8 0-26-15,4-3-5 0,0 0-1 0,-4 6 0 16,4-8-36-16,0 5-8 0,0 0-2 0,0 0 0 16,0 0-129-16,0 0-25 0,3 0-6 0</inkml:trace>
  <inkml:trace contextRef="#ctx0" brushRef="#br0" timeOffset="63924.585">19808 5068 899 0,'0'0'18'0,"0"0"6"0,0 0-24 0,-3 0 0 0,-4-6 0 0,7 6 0 15,0 0 29-15,0-6 1 0,0 6 0 0,0 0 0 16,0 0-9-16,-4-6-1 0,4 6-1 0,0 0 0 16,0 0-6-16,0 0-1 0,0 0 0 0,0 0 0 15,0 0 4-15,0 0 1 0,0 0 0 0,0 0 0 16,0 0 4-16,0 0 1 0,0 0 0 0,0 0 0 15,0 0 6-15,0 0 2 0,0 0 0 0,0 0 0 0,0 0-6 0,0 0 0 16,0 0-1-16,0 0 0 16,0 0 0-16,0 0 0 0,0 0 0 0,0 0 0 15,0 0-7-15,0 0-2 0,0 0 0 0,0 0 0 16,0 0 1-16,0 0 0 0,0 0 0 0,0 0 0 16,0 0-3-16,0 0-1 0,0 0 0 0,0 0 0 15,0 0 0-15,0 0 0 0,0 0 0 0,-3 0 0 16,3 0 1-16,0 0 1 0,-4-6 0 0,4 6 0 15,0 0-2-15,-3-6-1 0,3 6 0 0,0 0 0 0,0 0-2 16,-7-3 0-16,7 3 0 0,-4-3 0 16,4 3 0-16,0 0-8 0,-3-6 12 0,3 6-4 15,0 0 2-15,0 0 0 0,0 0 0 0,0 0 0 16,0 0 1-16,0 0 0 0,0 0 0 0,0 0 0 0,0 0 1 0,0 0 0 0,0 0 0 16,0 0 0-16,0 0-4 0,0 0 0 0,0 0 0 0,0 0 0 15,-4 12 1-15,1 0 0 0,3-6 0 0,-4 6 0 16,4-7-9-16,0 10 12 0,0-6-12 0,0 6 12 15,0-4-12-15,0 1 10 0,0 3-10 0,0-3 10 16,0-1-10-16,0 1 8 0,0 0-8 0,4 0 8 16,-4-1-8-16,0 4 12 0,0-3-12 0,3 6 12 15,-3-4-12-15,0 4 8 16,0 0-8-16,0-1 8 0,0-2-8 0,0 2 0 0,0 1 9 0,0-3-9 16,0 8 8-16,0-11-8 0,0 6 10 15,0-1-10-15,0-2 8 0,0 3-8 0,0-1 0 0,0-5 9 16,-3 3-9-16,3 2 0 0,-4-5 0 0,4-964 8 15,0 1937-8-15,0-974 0 0,0-5 9 0,-3 6-9 16,3 0 0-16,-4-6 9 0,0 2-9 0,4-8 0 16,0 0 13-16,0 0-4 0,0 0-1 0,0 0 0 15,0 0-8-15,0 0 10 0,0 0-10 0,0 0 10 16,0 0-10-16,0 0 0 0,0 0 0 0,0 0 0 16,0 0 0-16,0 0-11 0,0 0 11 0,0 0-8 15,0 0-4-15,0 0-1 0,0 0 0 0,0 0 0 16,0 0-18-16,0 0-3 0,0 0-1 0,0-5 0 15,4-4-161-15,-4-3-32 0</inkml:trace>
  <inkml:trace contextRef="#ctx0" brushRef="#br0" timeOffset="64558.255">19766 5006 1234 0,'0'0'27'0,"0"0"5"0,0 0 2 0,0 0 2 0,0 0-36 0,0 0 0 0,0 0 0 0,0 0 0 15,0 0 86-15,0 0 10 0,0 0 3 0,0 0 0 16,0 0-35-16,0 0-6 0,0 0-2 0,0 0 0 16,0 0-34-16,0 0-7 0,0 0-2 0,0 0 0 15,0 0-13-15,4-6 11 0,-4 6-11 0,7 0 10 0,-7 0-10 0,7-6 0 16,0 6 0-16,0-6 0 15,0 6 0-15,0 0 0 0,4 0 0 0,-4 0 0 16,0 0 0-16,3 0 0 0,1 6 0 0,-1-6 0 16,-2 6 0-16,6 0 0 0,-4-6 0 0,1 6 0 0,-1 0 10 0,1 2-10 15,-4 1 12-15,4 0-12 0,-4 3 13 16,0 0-4-16,3-1-1 0,-3 1 0 0,0 3-8 16,-3 2 12-16,3 1-12 0,0 0 12 0,-3 2-12 0,-1-2 12 15,1-6-12-15,-4 8 12 0,0-8 6 0,0 6 2 16,-4-4 0-16,1 4 0 0,-1-6-20 0,0 0 0 15,-3-1 0-15,0-5 0 0,0 0 10 0,0 0-2 0,-3-3 0 16,3 0 0-16,-4-3 2 0,-3-3 0 0,0 0 0 16,0 0 0-16,0-3 5 0,-4 3 1 15,4-9 0-15,0 7 0 0,0-1-16 0,0-6 0 16,3 6 8-16,0 0-8 0,1 3 0 0,3-3 0 0,-4 0-12 0,8-5 12 16,-4 11-24-16,3-6 1 0,0 0 1 0,4 6 0 31,0 0-56-31,0 0-11 0,0 0-3 0,0 0 0 15,0 0-40-15,4 6-8 0,3 0-1 0,0 0-1 16,0-1 21-16,4 1 4 0,-4 0 1 0</inkml:trace>
  <inkml:trace contextRef="#ctx0" brushRef="#br0" timeOffset="65172.482">20306 5203 1469 0,'0'0'30'0,"-7"6"9"0,0-974-31 0,0 1942-8 0,0-966 0 0,0-2 0 16,0-6 59-16,-1 0 10 0,8 0 3 16,-7 0 0-16,7 0-20 0,-7 0-3 0,4 0-1 0,-4 0 0 15,7 0-22-15,-4 0-5 0,4 0-1 0,-7 6 0 16,4-6-12-16,-1 6-8 0,1 0 8 0,-1 0-8 16,1 0 0-16,3 5 0 0,-4-2 0 0,4 3 0 15,0-6 0-15,-3 6 0 0,3-1 0 0,0-5-8 16,0 3 8-16,0 0 0 0,3 0 0 0,-3 2 0 15,4 1 0-15,-1-6 0 0,4 0 8 0,-3 0-8 16,-1-3 9-16,4 0-9 0,4 0 12 0,-1-3-12 16,1 0 28-16,0 0-2 0,3 0 0 0,0 0 0 15,-4-3-14-15,5 3-4 0,-1-3 0 0,-4 0 0 16,4-3-8-16,-3 0 8 0,0 0-8 0,-4 0 8 16,0-5 0-16,0-1 0 0,-4 0 0 0,1 3 0 15,-1-8-8-15,-3 11 12 0,4-6-12 0,-8-3 12 16,1 9-12-16,-1-5 0 0,1-1 0 0,-4 0 8 15,0 6-8-15,0-3 0 0,-4 1 0 0,0 5 8 16,1-3-8-16,-4 0 0 0,3 0 0 0,-3 0 0 16,0 6 0-16,3-6 12 0,-3 6-12 0,0 0 12 15,3-6-12-15,1 6-16 0,3 0 4 0,7 0 1 16,-7 0-1-16,7 0-1 0,0 0 0 0,0 0 0 0,-7 6 0 16,7-6 0-16,-4 6 0 0,1 0 0 15,3 0-34-15,0 6-6 0,3-9-2 0,1 8 0 16,-4-5-37-16,3 6-7 0,1-6-1 0,3 0-1 15,-4 6-96-15,4-4-19 0</inkml:trace>
  <inkml:trace contextRef="#ctx0" brushRef="#br0" timeOffset="65986.126">20740 5291 1679 0,'0'0'71'0,"0"0"-57"16,-4 12 34-16,1-6 8 0,3 0 0 0,0-1 1 15,0-5-31-15,-4 12-6 0,1-9-2 0,3 6 0 16,0-3 2-16,-4 8 1 0,4-8 0 0,0 6 0 16,0-6-21-16,-3 9 0 0,3 2 0 0,0-5 0 15,3 12 0-15,1-4 0 0,-1 4 0 0,1-1 0 16,-1 4 0-16,1 2 0 0,-1-2 0 0,4-4 0 0,0-2 0 0,-3 2 0 0,3 1 0 16,-3-7 0-1,3 10 0-15,-4-10 0 0,4-5 0 0,-3 3 0 16,-1-3 14-16,1-1-2 0,-1-5 0 0,-3-6 0 15,0 0 8-15,0 0 2 0,0 0 0 0,0 0 0 0,0 0 12 0,0 0 2 16,4-6 1-16,-1 1 0 0,-3-1-12 0,0-6-2 16,0-3-1-16,-3 3 0 0,-1 1-12 0,1-1-2 0,-4-6-8 15,0 4 12-15,3-4-12 0,-3-6 0 0,4 7 8 16,-5-4-8-16,1-2 0 0,-3-4 0 0,3 4 0 16,0-4 0-16,-4 4 0 0,4-7-8 0,0 4 8 0,-4 2-10 15,4-8 10-15,0 8 0 0,-3-5 0 0,3 3 0 16,0 2 0-16,0-2 0 0,3 8 0 0,-3-8 0 15,4 8 0-15,-1 0 0 0,-3 1 0 0,3 5 8 16,1 3-8-16,-1-3 0 0,4 1 0 0,-3 5 0 16,3 0 0-16,0 6 0 0,0 0 0 0,0 0-8 15,0 0 8-15,0 0 0 0,0 0 0 0,0 0-8 16,0 0 8-16,0 0-8 0,0 0 8 0,7 0-8 16,0 0 8-16,7 0 0 0,-3 0-9 0,-1 0 9 15,4 6 0-15,-3-6 0 0,-1 0 0 0,1 0 0 16,0 6 0-16,-1-6 0 0,4 5-9 0,-3 1 9 15,-1 0 0-15,-2 0-8 0,-1-6 8 0,0 6 0 16,-4 3-8-16,4-3 8 0,-3 5 0 0,-1 1 0 16,-3 0 0-16,4-6 0 0,-4 3 0 0,0 2 0 15,0 1 0-15,0-6 0 0,0 6 0 0,0-6 0 16,0 5 0-16,0 1 0 0,0-3 0 0,0 3 0 0,0-6 0 16,-4 5 0-16,4-5 8 0,0-6-8 0,0 0 0 15,0 0 8-15,-3 6-8 0,3-6 0 0,-7 3 13 16,-4 0-3-16,4-3-1 0,0 3 0 0,-4-3-9 15,1 0 0-15,-4-3 0 0,3 3 0 0,-3-3-19 0,0 0-2 16,0 3-1-16,0-6 0 16,0 6-9-16,0 0-1 0,-1-6-1 0,5 6 0 15,-1 0-33-15,1 0-6 0,3 0-2 0,7 0 0 16,0 0 2-16,0 0 0 0,0 0 0 0</inkml:trace>
  <inkml:trace contextRef="#ctx0" brushRef="#br0" timeOffset="66508.225">21075 5241 1155 0,'-7'12'48'16,"0"-6"-38"-16,0 5 46 0,3-5 8 0,-3 3 3 15,4-3 0-15,-1 0-26 0,1 6-5 0,-1-6 0 0,1-1-1 16,-1 1-7-16,4-6-2 0,0 9 0 0,-4-3 0 15,4 0-10-15,0 6-3 16,4-7 0-16,-4 7 0 0,4-6-5 0,-4 0-8 0,3 0 11 0,1-3-11 16,3 3 10-16,0 0-10 0,0-1 8 0,3 1-8 15,1-6 14-15,3 0-2 0,0 0-1 0,4 0 0 16,-1 0 17-16,5-6 3 0,-5 1 1 0,4-4 0 16,-3 3-20-16,0-6-3 0,-1 6-1 0,-3-6 0 15,1-2-8-15,-5 2 0 0,1 0 0 0,-4 1 0 16,-4-1 0-16,1-6 0 0,-1 6 0 15,-3-2 0-15,-3 8 0 0,-4-6 0 0,0 6-8 16,0 0 8-16,-4 6-36 16,-3 0-4-16,0 0 0 0,0 0 0 0,-4 6-16 0,4 0-4 15,-4 0-1-15,1 0 0 0,3 0 49 0,-4 8 12 0,0-5 0 0,4 0 0 16,4 3 0-16,-1-6 0 0,4 5-9 0,0-5 9 16,3 0-20-16,4-6 0 0,-3 6 1 0</inkml:trace>
  <inkml:trace contextRef="#ctx0" brushRef="#br0" timeOffset="67256.466">21601 4412 881 0,'0'0'37'16,"0"0"-29"-1,0 0 69-15,3 15 15 0,1-9 2 0,-1 5 1 0,-3-5-31 0,4 6-7 0,-4 3-1 0,0 2 0 16,3-5-4-16,-3 6-2 0,0 2 0 0,4-2 0 16,-4 5-18-16,3 4-4 0,1-9-1 0,-4 11 0 15,3-3-7-15,1 4-2 0,-4-4 0 0,3 10 0 16,1-4 0-16,-1-3 0 0,1 4 0 0,3 2 0 16,0 3-18-16,-3-8 0 0,3 8 8 0,3-6-8 15,-3-3 0-15,0 4-14 0,0-4 2 0,0-2 1 16,1 2 19-16,-1-5 3 0,0 2 1 0,-4-8 0 15,4 5-12-15,-3-2 0 0,-1-4 0 0,4-5 0 16,-3 0 8-16,-1 8 0 0,1-14 0 0,-4 6 0 16,3 0-8-16,-3-9 0 0,0 3 0 0,0-6 0 15,0 0 0-15,0 9 8 0,0-9-8 0,0 0 8 16,0 0-8-16,0 0-17 0,-3 8 4 0,3-8 1 16,0 0-170-1,0 0-34-15</inkml:trace>
  <inkml:trace contextRef="#ctx0" brushRef="#br0" timeOffset="67585.831">21456 4976 1295 0,'3'12'36'0,"1"-12"9"0,3 6-36 0,-3 0-9 0,3 0 0 0,-4-6 0 16,4 6 40-16,0 0 5 16,4-6 2-16,-4 5 0 0,3-2-5 0,1 3-1 0,-4-3 0 0,4 0 0 15,3 3-23-15,-4-6-5 0,5 6-1 0,-5-6 0 16,4 6-1-16,0 0-1 0,0-6 0 0,1 6 0 15,-1-6-10-15,0 5 0 0,0-5 0 0,4 0 0 16,-4 6 0-16,3 0 0 0,1-6 0 0,3 0 0 16,-3 0-97-16,-1 0-15 0,1 0-4 15</inkml:trace>
  <inkml:trace contextRef="#ctx0" brushRef="#br0" timeOffset="68187.276">22147 5215 1474 0,'0'0'41'0,"-7"8"11"0,0-2-42 0,7-6-10 15,-7 6 0-15,0 0 0 0,0-6 63 0,-3 6 10 16,2-6 3-16,-6 0 0 0,4 0-30 0,-1-6-6 0,1 6 0 0,-1 0-1 16,4 0-22-16,-4 0-4 0,4-6-1 0,7 6 0 15,-10 0-12-15,10 0 0 0,-11 6 8 0,11-6-8 16,-7 0 0-16,-3 6 0 0,10-6 0 0,-8 6 0 16,1 6-11-16,4-1 11 0,-4-2-10 0,3 9 10 15,1-12 0-15,-1 11-9 0,-3-5 9 0,4 0 0 16,3 2 0-16,-4-2 0 0,4 0 0 0,0 0 0 15,-3 2 0-15,3-2 0 0,0-6 0 0,-4 0 0 16,8 6 10-16,-4-12-2 0,0 6-8 0,0-6 12 16,0 0-4-16,3 6-8 0,-3-6 11 0,4 0-11 15,3 0 19-15,0-3-3 0,0-6-1 0,3 9 0 16,-3-12-3-16,4 0 0 0,0 0 0 0,-4-5 0 16,3 8 1-16,1-9 0 0,-1 1 0 0,1 2 0 15,-4 3-13-15,0-5-10 0,0-1 2 0,0 3 0 16,-3 4 0-16,3-1 0 0,-4 0 0 0,1 6 0 15,-4 0-8-15,3 0-2 0,1-2 0 0,-4 8 0 16,0 0-2-16,0 0 0 0,3 0 0 0,-3 0 0 16,8 8 8-16,-5 4 2 0,4-6 0 0,-3 6 0 15,-1 5 10-15,1-2 0 0,-1 3 0 0,1-1 0 16,-1 1 0-16,4 8 0 0,-3-8 0 0,3-6 0 16,0 8 0-16,-3-2 0 0,3-6 0 0,0 6 0 15,0-10 0-15,0 4 0 0,0-6 0 0,0 0 0 16,0 6 0-16,0-12 0 0,0 0 8 0,4 0-8 0,-1-6 0 15,1 0 0-15,3 6 0 0,-4-6 0 16,5-6-141-16,-5 6-23 0</inkml:trace>
  <inkml:trace contextRef="#ctx0" brushRef="#br0" timeOffset="69031.605">22419 5241 1235 0,'0'12'52'0,"0"5"-42"15,4-8 32-15,-4 3 6 0,0 0 2 0,3 0 0 16,-3-1 6-16,0-5 2 0,0 0 0 0,0 6 0 16,0-3-27-16,0-9-6 0,0 0-1 0,0 0 0 15,0 0 12-15,0 0 3 0,0 0 0 0,0 0 0 16,0 0-27-16,0 0-4 0,0 0-8 0,0 0 11 15,0 0 1-15,0 0 0 0,0 0 0 0,0 0 0 0,-7-6-1 16,0 0 0-16,3-3 0 0,1 3 0 0,-1 0-11 16,1 0 0-16,3-5 0 0,-4 5 8 0,4 0-8 0,0 0 8 15,0 0-8-15,0 0 8 0,0 6-8 0,0 0 8 0,0 0-8 0,4-3 8 16,-1-3-8-16,1 6 0 0,3-5 0 0,-3-1 8 16,3 6-8-16,0 0 0 0,0 0 0 0,3 0 0 15,-3 6 0-15,4-1 12 0,-4-2-12 0,4 6 12 16,-4 0-4-16,3-3 0 0,-3 6 0 15,0-1 0-15,0 1 3 16,0-6 0-16,-3 6 0 0,3-3 0 0,-4 2-11 0,-3-5 10 0,4 0-10 16,-4-6 10-16,0 6-2 0,0-6-8 0,0 0 12 0,0 0-4 15,0 0-8-15,0 0 0 0,0 0 0 0,0 0 0 16,0 0 12-16,0 0-4 0,0 0 0 0,0 0 0 16,0 0 0-16,0 0 0 0,0 0 0 0,0-6 0 15,-4-6-8-15,4 6 0 0,-3 1 0 0,3-4 0 16,0 0 8-16,-4 3 0 0,4 3 0 0,0-9 0 15,-3 7-8-15,3-1 0 0,0 0 0 0,3 0 0 16,-3 6 8-16,4-6 0 0,-4 6 0 0,3-6 0 16,1 3-8-16,-4 3-11 0,4-6 3 0,3 3 0 15,-7 3 8-15,3 0 0 0,4 0 0 0,0 3 0 16,-3 0 0-16,-4-3-8 0,7 3 8 0,0 0-8 16,-4 3 8-16,4-6 0 0,1 6 0 0,-1 0-8 15,-4 0 8-15,1-6 0 0,-1 11 0 0,1-5 0 16,-1 0 0-16,4-3 8 0,-3 3-8 0,-1 0 11 15,1 0-11-15,3 5 0 0,-4-5 0 0,1 0 0 0,0 0 0 16,-1 6 0-16,1-9 0 0,-1 3 8 0,1 5-8 16,-1-5 0-16,1 0 0 0,-1 0 0 0,1 0 0 15,-1 0-9-15,-3-6 9 0,4 6 0 16,-4-6-13-16,3 6 4 0,1-3 1 0,-4-3 0 0,3 3-2 0,1 2 0 16,-1-5 0-16,4 3 0 0,-7-3 10 0,4 3-13 0,-4-3 5 15,4 3 8 1,-1-3-107-16,1 0-13 0,3 0-4 0</inkml:trace>
  <inkml:trace contextRef="#ctx0" brushRef="#br0" timeOffset="69618.741">22839 5247 1653 0,'0'0'47'0,"0"6"10"0,-4 0-45 0,4 0-12 0,0-6 0 0,4 5 0 16,-4-5 24-16,3 6 4 0,1 0 0 0,-4-6 0 16,3 3 0-16,4 3 0 0,1-6 0 0,-5 6 0 15,4-6-11-15,0 0-1 0,4 0-1 0,-4-6 0 16,3 6 1-16,-3-6 1 0,4 3 0 0,0 0 0 15,-1 0-5-15,1 0 0 0,-1 0-1 0,1-2 0 16,0-1 8-16,-1 6 1 0,1-6 1 0,-1 0 0 16,1 0-21-16,-4 6 0 0,0-6 0 0,0 0 0 15,0 6 0-15,0-6 0 0,-3-2 0 0,-4 8 0 0,0 0 14 0,0 0-2 16,0 0 0-16,0 0 0 0,3-3-3 0,-3 3-1 0,4-3 0 16,-4-3 0-16,0 6 0 0,-4-6 0 0,1 0 0 15,-4 0 0-15,0 0-8 0,-4 0 0 0,0 1 0 0,-3-1 0 16,0 6 0-16,0 0-12 0,-4 0 2 15,4 6 1-15,-3-1-8 16,-1 1-2-16,-3 6 0 0,7-6 0 0,-4 6 3 0,4-6 1 0,3 8 0 0,1-2 0 16,-1-6 15-16,4 6 0 0,0 2-10 0,0-5 10 15,4 6 0-15,-1-9 0 0,0 11 0 0,4-11 0 16,0 6 0-16,4-3 0 0,0 8 0 0,-1-11 0 16,4 6 0-16,0-6 0 0,0 3 0 0,0 3 0 15,4-1 0-15,-4-5 8 0,4 0-8 0,-1 6 0 16,1-6 0-16,-1 6 0 0,4-4 0 0,-3 4 0 15,0 0 13-15,-1 0-2 0,1-1-1 0,-1-5 0 16,1 6-10-16,3-3 0 0,-3 8 0 0,-1-11 8 16,1 6-8-16,-1-6 0 0,-3 0 0 0,4 9 0 15,0-10-21-15,-1 1-10 0,1 0-1 16,3 6-1-16,-4-6-72 0,1 0-15 16,0 0-2-16</inkml:trace>
  <inkml:trace contextRef="#ctx0" brushRef="#br0" timeOffset="69893.891">23417 5561 1750 0,'0'6'49'0,"4"0"12"0,-4-6-49 0,0 6-12 0,0-6 0 15,0 0 0-15,0 6 20 0,0-6 2 0,0 0 0 0,0 0 0 16,0 0-5-16,0 0-1 0,0 0 0 0,0 0 0 16,0 0-16-16,0 0 0 0,0 0-8 0</inkml:trace>
  <inkml:trace contextRef="#ctx0" brushRef="#br0" timeOffset="75757.242">15871 6482 851 0,'-3'-6'36'0,"3"6"-36"16,-7 0 109-16,3-6 15 0,1 3 4 0,-1 0 0 15,4 3-52-15,0 0-11 0,-7-3-1 0,7 3-1 16,-3 0-27-16,3 0-4 0,-7 0-2 0,0 0 0 15,0 3 4-15,3 0 1 0,-3 6 0 0,0-3 0 16,0 0-35-16,0-1 0 0,-4 7 0 0,4-3 0 16,-3 3 0-16,3 5 0 0,-4-5 0 0,-3 6 0 15,3-1 0-15,1-2 0 0,-1 3 0 0,0 2 0 16,-3-2 0-16,7-6 0 0,-3 11 0 16,-1-11 0-16,4 0 0 0,0 8 0 0,-4-8 0 0,1 9 0 15,3-4 0-15,0 1-20 0,3 8 2 0,-3-2 1 16,4-6 17-16,-1-4 9 0,-3 1-1 0,4 0 0 15,3 2-8-15,0-5 0 0,-4 6 0 0,4-4 0 16,4 4 0-16,-4 0 12 0,3-4-12 0,-3-2 12 16,4-6-12-16,-4-6 0 0,0 0 0 0,3 12 8 15,4-12 2-15,0 6 0 0,4 0 0 0,-4-6 0 16,3-6 2-16,1-6 1 0,0 0 0 0,-1-3 0 16,1 1-4-16,-1-1-1 0,1-3 0 0,3-2 0 15,-3-4-8-15,-4 7 0 0,3-13 0 0,-3 4 8 16,4-9-8-16,-4-4 0 0,0-5 0 0,-3-3 0 15,3 3 0-15,0 0 8 0,3 0-8 0,-3-3 8 16,0 3-8-16,4 6 0 0,-4-4 0 0,0-2 0 16,0 0 0-16,0 0 0 0,0-3-9 0,-3 3 9 15,3 6 0-15,-4-3 0 0,1 8 0 0,3-2 0 0,-4 3 0 16,-3 2 0-16,0 4 0 0,0-4 0 16,-3 4-22-16,-1-3-10 0,-3 2-3 0,4-2 0 15,-4-1 55-15,0 4 12 0,0-1 1 0,0 10 1 16,0-7-54-16,0 7-12 0,-1 5-1 0,5 3-1 0,-4 3 34 0,7 6 0 0,0 0 0 15,0 0 0-15,0 0 0 0,-4 6 0 0,1-6 0 16,-1 15 0-16,4 2 0 0,0 1 0 0,0 8 0 0,0 4 0 16,0-1 0-16,4 4 0 0,-1 2 0 0,-3-9 0 15,4 7 0-15,-1 8 0 0,1-12 0 0,-1 15 0 16,1-6 0-16,3 4 0 0,-7 2 0 0,4 12 0 16,-4-1 0-16,0 1 0 0,0-6 0 0,0 0 0 15,0-3 0-15,3-14 0 0,-3 2 0 0,0 3 0 16,-3-6 0-16,-1 4 0 0,-3 2 0 0,0-3 0 15,3 3 0-15,1-8 0 0,-1 8 0 0,1-9 0 16,3-8 0-16,-4 3 0 16,4-13 0-16,-3 1 0 0,3-3 0 0,0 9 0 0,3-7 0 0,-3 1 0 15,4-6 0-15,-4-6 0 0,0 0 0 0,3 12 0 16,-3-12 0-16,0 0 0 0,0 0 0 0,7 9 0 16,-7-9-20-16,7 5 2 0,-7-5 1 0</inkml:trace>
  <inkml:trace contextRef="#ctx0" brushRef="#br0" timeOffset="76465.383">16013 6752 1267 0,'0'0'28'16,"0"0"5"-16,0 0 2 0,0 0 1 0,-4 6-36 0,4-6 0 0,0 0 0 0,0 6 0 0,0-6 0 0,0 9 0 15,0-9 0-15,0 0 0 0,4 6 58 0,-1-4 5 16,4 7 1-16,0-9 0 0,0 6-52 0,0-6-12 16,0 0 0-16,0 6 0 0,4-6 38 0,-4 0 5 15,4 0 1-15,-4 0 0 0,3 0-25 0,-3-6-5 16,0 6-1-16,0-6 0 0,-3 0-1 0,0 1-1 15,-1 2 0-15,1 0 0 16,-4-6-3-16,3 3-8 0,-3-6 12 0,0 0-4 16,4-2-8-16,-4 5 0 0,0 0 0 0,0 3-11 15,-4 0 11-15,4 6 0 0,-3-6-9 0,3 1 9 16,-4-1-20-16,1 0 0 0,-1 0 0 0,0 0 0 16,1 6-8-16,-4-3-2 0,0 6 0 0,0-3 0 15,3 0 6-15,-6 0 2 0,3 0 0 0,0 0 0 16,-4 0 13-16,4 0 9 0,-4 0-12 0,1 0 12 0,-1 6 0 15,1-6 0-15,3 0 0 0,-4 0 0 0,4 6 0 16,0-6 0-16,0 0 0 0,0 6 0 0,3 5 0 0,1-5 0 0,-1 6 0 16,4-3 0-16,0 9 0 0,0-1 11 0,4-5-2 0,-1 9 0 15,1-4-9-15,3 1-12 0,-4-1 2 16,1-2 1-16,3 3 9 0,0-1 12 16,0-11-2-16,0 9-1 0,0 3-9 15,0-7 0-15,-3 1 0 0,3-6 0 0,0 6 0 0,-7-12 8 16,0 0-8-16,7 9 12 0,-7-9-12 0,10 6 0 0,1-1 0 0,0 1 0 15,-11-6 0-15,10 6 8 0,1 0-8 0,-1-6 8 16,1 0-8-16,0 6-14 0,3-6 3 0,-4 0 1 31,1 0-101-31,3 0-20 0</inkml:trace>
  <inkml:trace contextRef="#ctx0" brushRef="#br0" timeOffset="80966.875">17106 6023 770 0,'0'9'16'0,"0"3"4"16,0-7-20-16,0 1 0 0,0-6 0 0,0 6 0 15,0 6 54-15,0-6 6 0,4-3 2 0,-4 6 0 16,0 5-19-16,3-2-4 0,1 0-1 0,-1 3 0 15,1 2-16-15,-1 1-3 0,4-1-1 0,-3 4 0 16,-1-3 10-16,5 5 3 0,-5-2 0 0,1 8 0 16,-1-5-19-16,1 8-4 0,-4-6-8 0,3 10 12 0,-3-4-12 0,0 3-8 0,-3-2 8 15,3 2-13-15,-4-3 49 0,1-2 9 16,3 2 3-16,-4 3 0 0,1-8-26 0,-1 2-5 16,-3-8-1-16,3 8 0 0,1-11 23 0,-1 5 4 0,1-2 1 0,-4-3 0 15,3-4-12-15,1-2-3 0,-1 6 0 0,4-18 0 16,-3 6-14-16,3-6-3 0,0 0-1 0,0 0 0 15,0 0-11-15,0 0 0 0,0 0 9 0,0 0-9 16,0 0 0-16,0 0 0 0,0 0-12 0,0 0 4 16,0 0-84-16,0 0-17 15,0 0-3-15</inkml:trace>
  <inkml:trace contextRef="#ctx0" brushRef="#br0" timeOffset="81627.706">17533 6740 1178 0,'0'0'49'15,"0"-6"-39"-15,-3-8 64 0,-1 5 13 0,0 0 2 16,1 3 1-16,-1 0-38 0,1-5-8 0,3 11-2 0,-7-12 0 31,0 6-25-31,0-3-5 0,0 3 0 0,0 0-1 16,-4 3-11-16,4 0 10 0,0 3-10 0,-4 0 10 0,4 0-10 0,0 0 0 15,-3 6 0-15,3 0 0 16,0 0-32-16,-1 3-8 0,1 3-1 0,0-1-1 0,0 4 34 0,4-3 8 0,-4 6 0 0,3-1 0 16,1-5 0-16,-1 9 0 0,1-4 0 0,-4 1 0 15,3-3 28-15,1-1 7 0,-1 1 1 0,0 3 1 16,4-7-12-16,-3-2-2 0,3-3-1 0,0-6 0 16,0 0-14-16,0 0-8 0,0 0 10 0,0 0-10 15,0 0 47-15,0 0 3 0,3 6 1 0,5 6 0 16,-1-12-31-16,0 0-5 0,3 0-2 0,1-6 0 15,-1 0 1-15,1-3 0 0,0 3 0 16,3-6 0-16,-4 1-14 0,1-1 9 0,-1-6-9 0,1 1 8 16,0-4-8-16,-1 3-9 0,-3-5 9 0,4 8-13 15,-4-2-7-15,0-1-2 0,-4 3 0 0,4 3 0 16,-3 1 6-16,-4 5 2 0,4 6 0 0,-4 0 0 16,0 0 3-16,0 0 1 0,0 0 0 0,0 0 0 15,3 12-5-15,-3-1-1 0,0 1 0 0,4 0 0 16,-4 8 16-16,0-2 0 0,0-6 0 0,0 14 0 15,0-8 18-15,0 0-3 0,3 2-1 0,-3 4 0 16,0-7 2-16,4-2 0 0,-1 3 0 0,1-1 0 16,-1-2-16-16,1 3 11 0,-1-7-11 0,1 7 10 15,-1-6-10-15,4 0 0 0,0 2 0 0,-3-2 8 16,3 0-8-16,0-6-17 0,-3 2 4 0,3-2 1 16,0-3-117-16,3 3-23 0,-3-3-5 0</inkml:trace>
  <inkml:trace contextRef="#ctx0" brushRef="#br0" timeOffset="82544.38">18796 6458 1174 0,'-4'-20'24'0,"4"20"6"0,0 0-30 0,0 0 0 0,-3 11 0 0,-1-8 0 16,1 3 92-16,-1 0 12 0,4-6 2 0,-3 6 1 15,3-6-86-15,-11 0-21 0,4-3 0 0,-3 3 0 16,3 0 56-16,-4 0 6 0,4 3 2 0,-4 3 0 16,4-6-52-16,-3 6-12 0,3-6 0 0,-4 11 0 15,4-11 30-15,-4 6 3 0,1 0 1 0,-1 0 0 16,4 0-34-16,-3 0 0 0,-1-3 0 0,0 3 0 15,4-1-23-15,-3-5-8 0,3 0-1 0,-4 0-1 16,4 6 48-16,0 0 9 0,0 0 3 0,3 0 0 16,1 6-43-1,-1-6-9-15,4 2-2 0,0-8 0 0,-3 12 27 0,3-6 0 0,0-6 0 0,0 12 0 16,0-12 0-16,0 6 0 0,0-6 0 0,3 11 0 16,-3-11 22-16,4 6 10 0,-4-6 1 0,3 6 1 15,5-3-25-15,-5 3-9 0,4 0 0 0,0-6 9 16,0 6-9-16,0-6 8 0,0 6-8 0,0-6 8 15,0 11-8-15,1-11 0 0,-1 6 0 0,0 0 0 16,3 0 0-16,-3 0 0 0,0-3 0 0,0 6 0 16,4 5 0-16,-4-8 0 0,0 0-9 0,0 0 9 15,0 3 0-15,0-3 0 0,0 3 0 0,0-4 0 16,-3 4 18-16,3-3 7 0,-4 0 2 0,-3-6 0 0,4 6-42 16,-4-6-8-16,3 6-1 0,-3-6-1 15,4 12 25-15,-4-12 0 0,0 0 9 0,4 8-9 0,-4-8 13 16,0 9-4-16,0-9-1 0,0 15 0 0,0-15 1 15,0 0 0-15,0 12 0 0,0-12 0 0,-8 6-9 16,5 5 10-16,-4-11-10 0,0 6 10 16,3 0-2-16,-3 0-8 0,0-3 12 0,0 9-4 15,0-12-8-15,0 6 0 0,0-6 0 0,0 5 0 0,-4-5 8 0,4 0-8 16,0 0 0-16,0-5 8 0,-3 5-8 0,-1-6 10 0,0 0-10 0,1-6 10 16,-1 9-10-16,-3-3 0 0,0 0 0 15,3 0 0-15,-3-5-18 0,4-1-6 0,-1 6 0 0,1-3-1 16,3 0-37-1,-1 4-7-15,5-1-2 0</inkml:trace>
  <inkml:trace contextRef="#ctx0" brushRef="#br0" timeOffset="83143.27">19128 6661 1377 0,'0'0'39'0,"0"0"9"0,0 0-39 16,0 0-9-16,0 0 0 0,0 0 0 15,0 0 71-15,-7 6 12 0,0-6 2 0,3 6 1 16,-3 0-44-16,0-1-9 0,0 1-1 0,0 0-1 0,-4 0-12 0,1 0-3 0,-1 3 0 0,0 3 0 16,1-7-16-16,3 1 0 0,0 0 0 0,0 0 0 15,3 0 0-15,-3 0 0 0,7-6 0 0,-3 15 0 16,3-4 0-16,0-5 0 0,0 6 0 0,0 0-9 16,3-6 9-16,1 2 0 0,-4-8-9 0,3 9 9 15,4 6 0-15,0-9 0 0,0 0 0 0,-3 0 0 16,3-1 0-1,-4 1 0-15,4-6 0 0,1 0 0 0,-8 0 0 0,3 0 0 0,1 0 0 0,3 0 0 16,-4 0 11-16,1-6-3 0,-1 1-8 0,4-1 12 16,-3-6-12-16,-1 6 11 0,4-3-11 0,-3 0 10 15,-1 1-10-15,1-4 0 0,0 0 0 0,3 0 8 16,-4 6-8-16,1 1 0 0,-4-7 0 0,3 6 0 16,-3 6 0-16,0 0 0 0,0 0 0 0,0 0 0 0,0 0 0 0,0 0-9 15,0 0 9-15,0 0 0 0,0 0-11 0,4 12 11 16,3-6-10-16,0-1 10 0,-4 7 0 0,-3-6 0 15,4 0 0-15,-4 6 0 0,3-6 0 0,-3 2 0 16,0 1 0-16,4 0 10 0,-4 3 0 0,3 0 0 16,-3-7 0-16,0 1 0 0,0 3-1 0,4-3 0 15,-4 6 0-15,0-6 0 0,0-6-9 0,0 6 8 16,0-1-8-16,0 1 8 0,0-6-8 0,3 6 0 16,1 0 0-16,-4 0 0 15,4 6-38-15,-1-3-10 0,4-4-1 0,-3 1-1 0</inkml:trace>
  <inkml:trace contextRef="#ctx0" brushRef="#br0" timeOffset="83748.012">19590 6141 1177 0,'0'0'25'0,"0"0"6"0,0 0 1 0,0 8 2 0,0-8-34 0,0 6 0 0,0 6 0 0,0-6 0 15,0 6 78-15,0-1 9 0,0 1 1 0,0 3 1 16,3 8-20-16,-3-5-4 0,4 9-1 0,-4-4 0 16,3-5-51-16,-3 2-13 0,4 4 0 0,-1 5 0 15,1-2 0-15,-1 5 0 0,1 3 0 0,0-5 0 16,-1 8 0-16,1-6 0 0,-1 3 0 0,1-2 0 16,-1-1 54-16,-3-2 8 0,4-1 2 0,-8-8 0 15,4-4-64-15,0 1-15 0,-3 2-1 16,3 4-1-16,-4-6 26 0,4 2 6 0,-7 4 1 0,4-7 0 15,-1 1-16-15,0 3 0 0,1-10 0 0,-1 1 0 16,1 0 0-16,-1-9 0 0,4 0 0 0,-3 0 0 16,-1 0 0-16,4-6 0 0,-3 3 0 0,-1-3 0 15,1 3 0-15,-1-6 0 0,4 0 0 0,-3 0 0 16,-1 0-148-16,4-6-35 0,4 1-7 16,3-4-488-16</inkml:trace>
  <inkml:trace contextRef="#ctx0" brushRef="#br0" timeOffset="84361.198">19950 6834 1549 0,'0'0'44'0,"0"0"9"0,0 0-42 0,0 0-11 0,0 0 0 0,0 0 0 15,0 0 54-15,0 0 9 0,0 0 1 16,0 0 1-16,0 0-1 0,-7 3 0 0,7-3 0 16,-11 0 0-1,11 0-51-15,-11-3-13 0,11 3 0 0,-7 0 0 0,7 0 0 0,-10 0 0 0,10 0 0 0,-7 3 0 16,7-3 28-16,-7 6 2 0,0 3 1 0,0-3 0 15,3 6-50-15,0-6-9 0,1 5-3 16,-1 1 0-16,4-3 31 0,-3 3 0 0,3-1 0 0,-4-5 0 16,4 0 0-16,0 3 0 0,0 0 0 0,4-3 0 15,-4 3 0-15,0-9 0 0,0 5 0 0,3 1 0 16,-3-6 0-16,4 6 0 0,-4-6 0 16,3 6 0-16,1-6 30 0,0 0 12 0,-1 6 2 0,4 0 1 15,-3-6-33-15,3 0-12 16,-4 0 9-16,4-6-9 0,-3 0 12 0,3 0-4 0,-4 0 0 0,4 0 0 15,-3 1-8-15,-1-7 0 0,1 0 9 0,0 9-9 16,-1-3 0-16,-3 0 8 0,0 6-8 0,0 0 0 16,0 0 0-16,0 0 0 0,0 0 0 0,0 0 0 15,0 0 0-15,0 0 0 0,0 0 0 0,0 0 0 16,0 0-13-16,0 0 2 0,4 6 1 0,-1 0 0 16,-3-6 10-16,4 3 0 0,-1 0-9 0,1 6 9 15,-4-9 0-15,3 6 0 0,-3-6 0 0,0 6 0 16,4-1 0-16,-1 7 0 0,-3-6 0 0,4 0 0 15,-4-6 0-15,3 6 0 0,-3-6 0 0,0 0 0 16,4 6 0-16,-4-6 0 0,3 6 0 0,-3-6 0 0,4 2 0 0,3 4 0 16,-4 0 0-16,1 0 0 0,3 6-15 15,0-6-1-15,-3 6-1 0,3-10 0 16,3-2-152-16,-3 3-31 0</inkml:trace>
  <inkml:trace contextRef="#ctx0" brushRef="#br0" timeOffset="85139.071">20525 6881 1190 0,'0'0'33'0,"0"0"9"0,0 0-34 0,0 0-8 15,0 0 0-15,0 0 0 0,0 0 80 0,0 0 13 16,0 0 3-16,0 0 1 0,0 0-26 0,0 0-6 16,-4-11-1-16,-3-1 0 0,0 24 0 0,0-6 0 15,3-1 0-15,4-5 0 0,-7 0-51 0,0 0-13 16,0 0 0-16,0 0 0 0,-3 0 36 0,3 0 5 16,-4 0 1-16,4 0 0 0,-4 0-16 0,4 6-3 15,0-6-1-15,-3 3 0 0,3 0-33 0,3 3-6 16,-3-3-2-16,0 9 0 0,0-6 10 0,3 5 9 15,1 1-13-15,-1-3 5 16,1 3-24-16,3 0-5 0,-4 5-1 0,1-5 0 0,-1 3 57 0,4 2 11 16,0-5 2-16,0 6 1 15,0-7-53-15,0 1-10 0,0 3-2 0,0-3-1 0,0-1 57 0,4-5 12 16,-1 3 3-16,-3-3 0 16,0-6-63-16,4 6-12 0,-1 0-2 0,1-6-1 0,-4 0 67 0,3 0 12 0,4 0 4 15,0-6 0-15,1 0-25 0,2-3-5 0,-3 3-1 16,0-5 0-16,4-1-5 0,-4-12-8 0,3 10 11 15,-3-10-11-15,4-2 8 0,-4 2-8 0,4 1 0 16,-4-4 0-16,0-2 8 0,0-1-8 0,3 4 0 0,1-7 0 16,-7-2 0-16,3-3 10 0,0-3-10 0,-4 3 8 15,4-1-8-15,-3 10 0 0,-1-6 9 16,1 8-9-16,-4-11 0 0,3 9 9 0,-3-4-9 16,-3-2 0-16,-1 3 8 0,4 8-8 15,-3-8 0-15,-4 2 0 0,3 7 0 0,-3 8 0 0,4-8 0 0,-1 8 0 16,-3 6 0-16,3 0 0 0,4 3 0 0,-3 1 0 15,3 5-12-15,0 0 3 0,0 0 1 0,0 0 0 16,-4 5-8-16,1 7 0 0,3 0-1 0,-4 3 0 16,1 2 17-16,3 1-12 0,-4 3 12 0,4 2-10 15,-3-5 10-15,3 2 0 0,0-2 0 0,0 2 0 16,0 10 0-16,0-1 0 0,-4-2 0 0,4 8 0 16,0 9 0-16,0-6 9 0,0 6-9 0,-3 3 0 15,3-11 9-15,0 2-9 0,0 0 0 0,0-5 9 16,-4-4-9-16,4 0 0 0,0 4 9 0,0-10-9 15,0 4 8-15,0-4-8 0,-3-5 8 0,6-1-8 16,-3 4 0-16,4-3 0 0,-4-1 0 0,3 4 8 0,-3-9-8 16,4-1 0-16,-1-5 0 0,-3 3 8 0,4 0-8 0,-4-9 0 15,3 9 0-15,-3-9 0 0,0 6 0 0,0-6 0 16,4 5 0-16,-4-5 8 0,0 0-18 0,7 6-3 0,-7-6-1 16,0 0 0-1,7 6-86-15,-7-6-16 0,7 0-4 0</inkml:trace>
  <inkml:trace contextRef="#ctx0" brushRef="#br0" timeOffset="85709.842">20849 6899 1497 0,'0'-6'32'0,"0"0"8"0,0 6 0 0,0 0 4 0,4 3-36 16,-1 3-8-16,-3 0 0 0,4 6 0 0,-1 0 0 0,1-1 0 16,-1 4 0-16,4 3 0 0,0-7 53 0,-3-5 9 15,3 6 2-15,0-12 0 0,0 12-52 0,0-12-12 16,0 3 0-16,0 0 0 0,0-3 45 0,0-3 7 15,0 0 0-15,1 3 1 0,-1-6-30 0,-4 0-7 16,4 0 0-16,0 0-1 0,-3 0-15 0,-1 1 11 16,4-1-11-16,-3-12 10 0,3-14-10 0,-4 14 0 15,4 24 0-15,-3-12 0 0,0-15 0 0,-4-2 0 16,3 5 0-16,-3 9-11 0,0 1 3 0,4-1 0 0,-4 9 0 16,0 0 0-1,0 0-16-15,0 12-2 0,0 14-1 0,-4-20 0 16,1-21-57-16,-1 6-11 0,0 4-2 0,4 5-1 15,-7-3 27-15,0 11 6 0,0 16 1 0,-3-6 0 0,3-24 51 0,0 0 13 0,0 12 0 16,-4 5 0-16,4 10 0 0,0-3 0 0,3-7 0 0,-3-5 0 16,4 6 0-16,-1 9 0 0,1-4 0 0,-1 7 0 15,8 2 0-15,-4-2 0 0,3-1 0 0,1 4 0 16,-1-4 48-16,4-2 13 0,0-4 3 0,0 1 0 16,4-3-25-16,0-3-5 0,-1-1-1 0,1 1 0 15,-1 0 0-15,4-3 0 0,-3 2 0 0,3 1 0 16,-3 0-4-16,-1 0-1 0,4-6 0 0,-3 2 0 0,0-2-19 15,3 3-9-15,-4 0 8 0,1-3-8 32,0 0-22-32,-1-6-10 0,1 6-1 0,-4-6-1 0,3 5-126 0,1-5-26 0,3 0-5 15,-7 0-1-15</inkml:trace>
  <inkml:trace contextRef="#ctx0" brushRef="#br0" timeOffset="96385.792">19018 7769 1085 0,'0'0'22'0,"0"0"7"16,0 0-29-16,0 0 0 0,4-6 0 0,-4 6 0 15,0 0 24-15,0 0-2 0,0 0 0 0,0 0 0 16,0 0-14-16,0 0-8 0,0 0 10 0,0 0-10 16,0 0 9-16,0 0-9 0,-7 6 8 0,3-3-8 15,1 3 8-15,-4 0-8 0,0-6 8 0,-1 6-8 16,1-6 13-16,0 0-2 0,-3 0-1 0,-1 0 0 15,1 0 13-15,-4 0 2 0,3 6 1 0,0 0 0 16,-3-6 10-16,4 0 3 0,-4 0 0 0,-1 5 0 0,5 1-15 0,-1-6-4 0,1 0 0 16,3 0 0-16,-4 0-20 0,4 0 0 0,0 0 0 0,-4 0 0 15,1 9 0-15,3 3 0 0,-4 6 0 0,1-1 0 16,2-2 0-16,1-3 0 0,0-1 0 16,4 1 0-16,-1-6 0 0,1 6 0 0,3-6 0 15,-4 5 0-15,4 4 31 0,4 3 1 0,-1 5 1 16,1-2 0-16,3-15-1 0,0 6-1 0,0-12 0 15,4 5 0-15,-1 1-31 16,1 0 0-16,-4 3 0 0,0-3 0 0,3 6-12 0,-2-6-9 0,2-1-2 0,1 1 0 16,3 0 23-16,0 0 0 0,-3-6 0 0,6 6 0 15,-3-3 0-15,-3 3 8 0,-1-3-8 0,1 0 0 16,3 0 0-16,-7-3 0 0,0-3 0 0,4 3-11 16,-1-3-128-16,1 0-25 0,0-3-6 15</inkml:trace>
  <inkml:trace contextRef="#ctx0" brushRef="#br0" timeOffset="97004.049">19332 7919 874 0,'0'0'19'0,"0"0"4"0,0 0 1 0,0 0 1 0,0 0-25 16,-3 6 0-16,3-6 0 0,0 0 0 0,0 0 41 0,0 0 3 0,-4 6 1 0,4 6 0 15,0-12-11-15,-3 6-2 0,3 2-1 0,0 4 0 16,0-6 1-16,-4 6 0 0,4 0 0 0,0-7 0 15,0 7 3-15,0 3 1 0,0-3 0 0,4-1 0 16,-8 1-11-16,4-3-1 0,0 9-1 0,0-7 0 16,0 1-14-16,4 0-9 0,-4 3 12 0,0-7-12 15,0 1 36-15,0 3 1 0,0-6 0 0,0 0 0 16,0-6-28-16,0 0-9 0,0 0 0 0,0 0 0 16,0 0 19-16,0 0-3 0,0 0-1 0,0 0 0 15,0 0-4-15,0 0-1 0,0 0 0 0,0 0 0 16,0 0 19-16,0 0 4 0,0 0 1 0,0 0 0 15,-4-6-3-15,4 0-1 0,-3-6 0 0,3 3 0 16,0-2-42-16,-4-1-9 0,4 6-2 0,0 0 0 16,0-6 23-16,-3 7 0 0,3-13 0 0,0 9 0 0,-4 3 0 15,4-6 0-15,0 1 0 0,-4-1 0 0,4 3 0 0,0 0 0 16,0 0 0-16,0 4 0 0,4-7 0 0,-4 6 0 16,0 0-9-16,0 0 9 0,0 0 0 0,4 0 0 15,-4 1-8-15,0 5 8 0,3-9 0 0,-3 9 0 16,4 0 0-16,-4 0 0 0,0 0-8 0,0-6 8 15,3 0 0-15,-3 0 0 16,4 0-34-16,3 6 0 0,-4-6 0 0,4 0 0 16,0 6 49-16,0-5 9 0,0 5 3 0,1-6 0 0,2 6-27 0,-3 6 0 15,0-1 0-15,0 7 0 16,0-6-28-16,0 0 1 0,4-6 1 0,-4 6 0 16,0 0-122-16,4 5-25 0</inkml:trace>
  <inkml:trace contextRef="#ctx0" brushRef="#br0" timeOffset="97639.401">19562 8013 1157 0,'0'0'32'0,"0"0"8"15,0 0-32-15,0 12-8 0,0 0 0 0,0 0 0 16,0-12 36-16,0 0 4 0,3-6 2 0,1 6 0 15,-4 0-12-15,7 6-2 0,-4 5-1 0,4-5 0 0,0 0 8 16,0-3 1-16,0 3 1 0,0-3 0 0,1 6-29 16,2-9-8-16,1 6 0 0,-1-6 0 15,1 5 0-15,-1-5 0 0,1 0 0 0,-4 6 0 16,4-6 0-16,-4-6 0 0,0 6 0 0,0-5 0 16,-4 5 0-16,4-15 0 0,-3 9 0 0,3-3 0 0,-4 0 0 0,1-2 0 0,0-1 0 0,-4-3 0 15,3 6 0-15,-3 0 0 0,0 4 0 0,0 5 0 16,-3-12 0-16,-1 6 0 0,0 0 0 0,-3 0 0 15,7 6 0-15,0 0 0 0,-10 0 0 0,-1-6 0 16,1 3 0-16,-1-3 0 0,-3 4 0 0,3-7 0 16,1 9 0-16,-4-6 0 0,3 6 0 0,1 0 0 15,-1 6 0-15,4 0 0 0,0 2 0 0,0 4 0 16,0 0 0-16,3-6 0 0,-3 0 0 16,4 0 0-16,3 2 0 0,-4 1 0 0,4 0 0 15,0 3 0-15,-3 0 12 0,3-1 0 16,-4 4 1-16,4-6 0 0,4 6-13 0,-4-10-18 0,3 7 4 0,1-6 1 15,-1 0 13-15,1 6 0 0,3-1 0 0,0 4 0 16,0-9 0-16,3 6 0 0,1-3 0 0,0-1 0 16,-4-2 48-16,0 3 13 0,3 3 3 0,1-6 0 0,-1 0-52 15,-2 0-12-15,2-1 0 0,1-2 0 16,-1 0-48-16,1-3-13 0,-1 3-3 0,5-3 0 16,-1-3 0-16,-4 0 0 0,18-5 0 15,-6 8 0-15</inkml:trace>
  <inkml:trace contextRef="#ctx0" brushRef="#br0" timeOffset="98433.433">20066 7969 978 0,'0'0'28'0,"0"6"5"0,0 6-33 0,4 0 0 0,-4-7 0 0,0 7 0 15,0 3 60-15,3 3 6 0,-3-1 1 0,0-8 0 16,0 9 16-16,0-12 3 0,0-6 1 0,0 5 0 16,4 1-54-16,-4 0-10 0,0 6-3 0,0-3 0 15,-4 0 11-15,4-1 1 0,0-2 1 0,0 6 0 16,0-12-5-16,0 0-2 0,0 0 0 0,0 0 0 0,0 0-7 15,-3 6-2-15,3-6 0 0,0 0 0 0,0 0-2 16,0 0-1-16,0 0 0 0,0 0 0 0,0 0 0 0,0 0 0 16,0 0 0-16,0 0 0 0,0 0 5 0,0 0 1 15,0 0 0-15,0 0 0 0,0 0-5 0,0 0-1 16,0 0 0-16,3-6 0 0,-3-6-14 0,0 3 0 16,0 1 0-16,0-4 0 0,0 9 0 0,0-9 0 15,0 6 0-15,0 0 0 0,4-5 0 0,-4 2-8 16,0 3 8-16,0 0 0 0,3 0 0 0,-3 6-8 15,0-6 8-15,0 6 0 0,0 0-11 0,0 0 11 16,0 0-10-16,7 0 10 0,-7 0-8 0,0 0 8 16,11-6 0-16,-11 6-9 0,10 6 9 0,-10-6-13 15,11 0 5-15,-4 6 8 0,-7-6-14 0,7 6 5 16,-7-6 1-16,7 6 0 0,0 0 8 0,-3 9 0 16,-1-10 0-16,-3 1 0 0,0 6 0 0,4-6 0 0,-4 3 0 0,0-3 0 15,0 0 0-15,-4-1 0 0,4-5 0 0,0 0 0 16,0 6 0-16,0-6 0 0,0 0 0 0,0 0 0 15,0 0 0-15,0 0 0 0,0 0 0 0,0 0 0 16,0 0 0-16,0 0 0 0,0 0 0 0,0 0 0 16,7-6 0-16,0-2 0 0,-3 2 0 0,-1-6 0 15,4 6 0-15,-3 0 0 0,-4 6 0 0,3-6 0 16,1 0 0-16,0 1 0 0,-1-1 0 16,4-3-8-16,-7 9 8 0,4-6 0 0,-4 6 0 0,0 0-8 15,3-6 8-15,-3 6 0 0,0 0 0 0,0 0-8 16,0 0 8-16,0 0 0 0,0 0 0 0,0 0-8 15,0 0 8-15,11-3 0 0,-1 0 0 0,-10 3 0 16,11 0 0-16,-11 0 0 0,10 0 0 0,5 0 0 16,-5 0 0-16,1 3-8 0,3 0 8 0,-4 0 0 15,-10-3 0-15,11 3-8 0,0-3 8 0,-1 3 0 0,1 9 0 16,-1-6-10-16,-3-1 10 0,1 7 0 0,-1-6-14 0,0 3 4 16,-4 6 1-16,1-1 0 15,-1-8-19-15,-3 6-3 0,4-6-1 0,-4 3 0 16,0-4-25-16,0 1-6 0,0-3-1 0,0 3 0 15,0-6-5-15,0 0-2 0,0 0 0 16,0 15 0-16</inkml:trace>
  <inkml:trace contextRef="#ctx0" brushRef="#br0" timeOffset="99001.52">20553 8178 576 0,'0'0'12'0,"0"0"4"0,0 0 0 0,0 0 0 0,0 0-16 0,0 0 0 0,7 6 0 0,0 0 0 16,-4 0 63-16,5-1 9 0,-5 1 3 0,1 0 0 15,3-3-21-15,0 3-4 0,0 0-1 0,3 0 0 0,-3 0-36 0,4-6-13 16,0 6 9-16,-1-1-9 0,1 1 56 0,-1 0 7 16,4 6 1-16,-7-9 0 0,4 3-52 0,0-6-12 15,-4 0 0-15,3-6 0 16,-3 3 0-16,4-6 0 0,-1 3 0 0,-2 0 0 0,-1 3 0 0,0-2 0 16,0-19 0-16,0 9 0 0,0 6 54 0,0 1 8 15,0-4 2-15,-4 6 0 16,1-6-52-16,-4 1-12 0,0-1 0 0,4-3 0 15,-4 3 0-15,-4 1 0 0,4 5 0 0,-4-6 0 0,1 3 0 0,-1 3 0 16,1 0 0-16,-4-5 0 0,0 5 0 0,0 0 0 16,0 0 0-16,0 6 0 0,-4 0 0 0,4 0 0 15,0 0 0-15,0 6 0 0,0-6 0 0,0 12 0 16,0-7 0-16,0 1 0 0,3 3 0 0,-3 0 12 16,0 6-3-16,0-4-1 0,3 7-8 0,-3-3-9 0,0-3 9 15,4-1-13-15,-4 1 13 0,3 6 0 0,1-4 0 16,3-2 0-16,-4 6 20 0,4-6 8 0,0 2 0 0,0 4 1 15,4-1-9 1,-4-5-1-16,3-3-1 0,4 6 0 0,4-1-8 16,-4-8-2-16,3 6 0 0,5 0 0 0,-1-9 0 0,0 3 0 15,7 3 0-15,-3-4 0 0,-1-5-8 0,1-3 0 16,3-2 0-16,-3 5 0 0,-1 3 0 0,1 2 0 16,0 10 0-16</inkml:trace>
  <inkml:trace contextRef="#ctx0" brushRef="#br0" timeOffset="99542.569">19678 7572 608 0,'0'0'12'0,"3"6"4"0,-3 0-16 0,4 0 0 0,0 3 0 0,-1-3 0 15,1 0 54-15,3 5 8 0,0-5 2 0,0 0 0 16,0 3-52-16,0 3-12 0,0 5 0 0,3 1 0 16,1-6 26-16,-4 8 2 0,7-8 1 0,-3 0 0 15,3 5 5-15,4 4 1 0,-4-9 0 0,3 8 0 16,1-5-49-16,3 0-10 0,-3 2-1 0,-1-5-267 15,1-3-52-15</inkml:trace>
  <inkml:trace contextRef="#ctx0" brushRef="#br0" timeOffset="101212.601">21897 8190 933 0,'0'0'26'0,"-7"0"6"0,-4-6-32 15,4 6 0-15,0 0 0 0,-3-6 0 0,3 0 37 0,-4 6 1 16,0 0 0-16,-3 0 0 0,4-6 21 0,-1 6 4 16,4 0 1-16,-4 6 0 0,4-6-52 0,-3 0-12 15,10 0 0-15,-4 6 0 0,1 12 0 0,-1-7 0 0,1-5 0 16,3-6 0-16,0 0 0 0,0 0 0 0,-7-3 0 15,7 3 0 1,0 0 0-16,0 12 0 0,3 0 0 0,-3 5 0 0,4-8 0 16,-4 9 0-16,3-1 0 0,-3-5 0 15,4-3 54-15,3 6 8 0,-4-1 2 0,-3-14 0 0,0 0-52 0,11-8-12 0,-4-7 0 16,0 15 0-16,4 9 0 0,-11-9 0 0,10-15 0 0,-3 0 0 16,0 9 0-16,4-5 0 0,3-7 0 0,-3 9 0 15,-1-2 32-15,1-1 4 0,-1 0 1 0,-3 3 0 16,0 0-23-16,1 3-5 0,-5-2-1 0,1 2 0 15,-1-6-8-15,1 12 0 0,-4 12 0 0,0-3 0 16,3-6 0-16,1-6 0 0,-4-6 0 0,0 3 0 16,0 0 0-16,0 6 0 0,0 0 0 0,0 0 0 15,0 6-10-15,0-6 10 0,0 12 0 0,0-6-9 16,0 2 9-16,3 1-8 0,-3 0 8 0,0 9-8 0,0-7 8 16,0-2 8-16,0 6-8 0,0-6 11 0,4-24 1 0,-4 12 0 15,3 6 0-15,-3 12 0 0,4-4-3 0,-1 1 0 16,1 9 0-16,-4-4 0 0,3 13-9 0,1-12 0 15,-1 8 0-15,1-3 8 0,-4 4 4 0,3 2 1 16,1-5 0-16,-4 2 0 0,4-2-13 16,-4-4-18-16,3 4 4 0,-3-12 1 0,0-1 13 0,0 4 0 15,0-3 0-15,-3 0 0 0,3-6 15 0,-4 2 5 16,0 4 2-16,4 0 0 0,-3 0-14 0,-1-1-8 16,1-2 10-16,-4-6-10 0,3-6 13 0,-3-6-3 15,0 9-1-15,0-5 0 0,-3-1-9 0,-1 6 10 16,0-6-10-16,-3 0 10 0,4 0-10 0,-4 0 0 0,-1 0 0 15,1-6 0 1,-3 4-36-16,3 2-2 0,-4-12-1 0,-3 1 0 16,3 5-20-16,1-3-4 0,-5-3-1 0,5-2-409 0,-1 2-83 15</inkml:trace>
  <inkml:trace contextRef="#ctx0" brushRef="#br0" timeOffset="101716.935">22232 7696 1094 0,'0'12'46'0,"0"8"-37"0,0-14-9 16,4 12 0-16,-4-1 53 0,3 4 9 16,-3 2 2-16,0 1 0 0,0-4-52 0,4 1-12 0,-1 3 0 15,-3-1 0-15,4 6 54 0,-4-2 8 0,3-4 2 0,-3 4 0 16,0-4-52-16,0 4-12 0,0 2 0 16,4 1 0-16,-4-4 36 0,0-2 5 0,0-7 1 0,0 10 0 15,0-10-26-15,0-5-6 0,0 9-1 0,0-10 0 16,0 1 1-16,0-3 0 0,0 6 0 0,0-6 0 15,0-9-10-15,0 0 0 0,0 0 9 0,0 0-9 16,3 5 0-16,1 7 0 0,-4 6 0 16,0-12 0-16,0 3-52 0,3-1-8 15,-3-8-1-15</inkml:trace>
  <inkml:trace contextRef="#ctx0" brushRef="#br0" timeOffset="102238.196">22567 8149 1074 0,'0'0'30'0,"0"0"8"0,0 0-30 16,0 0-8-16,0 0 0 0,0 0 0 0,-7 0 92 0,0 0 18 0,0 0 3 15,7 0 1-15,-7 2-52 0,0-2-10 0,0 0-3 0,0 0 0 16,7 0-25-16,-7 3-4 0,0 3-2 0,3 6 0 16,-3 0-2-16,4 0-1 0,-1-4 0 0,-3 1 0 15,3 0-5-15,1 3-1 0,-1 0 0 16,4-7 0-16,-3 7-9 0,3 0 10 0,-4-3-10 16,4 2 10-16,0-5-1 15,4 6 0-15,-4-3 0 0,0 0 0 0,0-9 3 0,0 0 0 0,0 0 0 16,0 0 0-1,7 3 5-15,0 0 2 0,0 0 0 0,-7-3 0 0,11 5-11 0,-4 1-8 0,3 0 12 16,-3-6-12-16,0 0 18 0,4 0-3 0,-4 0-1 0,0-6 0 16,0-5-14-16,0-1 11 0,-3-9-11 0,-1 9 10 15,4 7-10-15,-7 5 8 0,0 0-8 0,0 0 8 16,0 0-24-16,0 0-6 0,0 0-1 0,0 0 0 16,0 0 37-16,0 0 7 0,0 0 2 0,0 0 0 15,0 0-23-15,0 0 0 0,0 0 0 0,0 0-12 16,0 0-4-16,0 5-2 0,4 7 0 0,-4-6 0 15,0-6 26-15,0 0 4 0,0 0 2 16,0 0 0-16,0 0-14 0,7 9 11 0,-4 0-11 0,1-3 10 16,-1 2-23-16,1-2-5 0,-4-6-1 0,0 0 0 15,0 0 19-15,0 0 0 0,0 0 0 0,0 0 0 16,11 0 0-16,-1 6 0 0,1-6 0 0</inkml:trace>
  <inkml:trace contextRef="#ctx0" brushRef="#br0" timeOffset="102751.77">22991 8116 1227 0,'0'0'27'0,"0"0"5"0,0 0 2 0,0 6 1 0,3 3-35 0,1 0 0 0,-1 0 0 0,1-4 0 16,-4-5 71-16,0 6 7 0,3 6 2 0,1-12 0 15,-4 0-19-15,0 0-3 0,0 0-1 0,0 0 0 16,0 0-9-16,3 6-3 0,1 6 0 0,-1-9 0 16,-3-3-16-16,0 0-3 0,0-3-1 0,0-9 0 15,4 6-25-15,-4-12 0 0,3 7 0 0,-3-4 0 16,0 3 0-16,0 0 0 0,0 1 0 0,0 2 0 15,-3 0 0-15,3 9 0 0,0 0 0 0,0 0 0 16,0 0-9-16,-4 3 9 0,-3 3 0 0,0 3 0 16,0-3-22-16,0-1 2 0,4 7 1 0,-8 0 0 15,4 6 8-15,0-4 2 0,0 10 0 0,0-7 0 16,0 4 9-16,-4-3 0 0,4-7 0 0,0 4 0 16,0 9 12-16,3-7-1 0,1 4-1 0,-4 2 0 15,3 1 2-15,1-6 0 0,-1 8 0 0,1-8 0 16,3-7-12-16,-4-8 12 0,4-3-12 0,0 0 12 15,0 0 16-15,0 0 4 0,4 12 1 0,-4-6 0 16,7 0-9-16,-4 0-3 0,-3-6 0 0,7 6 0 16,4-1-12-16,-4 4-9 0,4 6 12 0,-1-9-12 15,-3-3 0-15,4-6 0 0,-1-3 0 0,-3 0 0 16,8-3-48-16,-5 6-8 0,1-3 0 0,-1 6-1 16,1-5-57-16,-1-1-11 0,1 6-3 0</inkml:trace>
  <inkml:trace contextRef="#ctx0" brushRef="#br0" timeOffset="103337.827">23287 8166 1267 0,'0'0'28'15,"0"0"5"-15,0 0 2 0,0 0 1 0,0 0-36 0,0 0 0 0,3 6 0 0,1 6 0 0,-1-6 58 0,4 0 5 16,-3-4 1-16,3 4 0 0,-3 0 0 0,3 0 0 16,0 0 0-16,-4 0 0 0,4 0-24 0,0-6-5 15,0 6-1-15,0 0 0 0,4-1-10 0,-4-10-3 16,4 5 0-16,-8-6 0 0,4 6-9 15,0 0-3-15,0 6 0 0,-3-6 0 16,3 0 2-16,-3 0 0 0,3 0 0 0,0-6 0 16,0 0-11-16,-4 6-16 0,-3 0 4 0,7-6 1 15,-3 0 20-15,-1 0 4 0,1 3 1 0,-4-6 0 16,0 3-14-16,-4-2 0 0,4-4 0 0,-3 6 0 0,3 6-17 0,-7 0-3 0,0-23-1 0,-4 2 0 31,4 9-28-31,0 0-6 0,-4 12-1 0,1 0 0 0,-1 0 45 16,-3-5 11-16,4 5 0 0,-5 0 0 0,5 0 0 0,-1-6 0 15,1 6 0-15,-1 0 0 0,4 0 0 0,-4 6 0 16,4-6 0-16,0 11 0 0,4-5 0 0,-4 9 0 0,3 5 0 16,1-5 0-16,-1-3 0 0,1 3 0 15,-1-4 0-15,1-2 0 0,3 0 0 16,0 9 0-16,3-7 0 0,1-2 0 0,-1 15 0 16,4-7 0-16,-3 4 0 0,3-3 0 0,-4-7 0 0,4 1 0 0,0 0 0 0,0-6 0 15,1 3 0-15,-1-1 0 0,0 7 0 0,3-3 0 16,-3 0 0-16,4-7 0 0,-4 7 0 0,4 3 0 15,-1-9 28-15,1 0 7 0,-1-6 1 0,1 0 1 16,-1 0-37-16,1 0 0 0,0-6 0 0,-1 0-8 16,1 6-122-16,-1 0-24 0</inkml:trace>
  <inkml:trace contextRef="#ctx0" brushRef="#br0" timeOffset="103691.933">23368 7887 1337 0,'0'0'56'0,"4"-6"-44"16,-1 0 78-16,1 0 16 0,-1 0 3 0,1 0 1 15,3 6-44-15,-4-5-9 0,1 5-1 0,3-6-1 16,0 6-33-16,0-9-6 0,0 3-2 0,0 0 0 16,4 0-14-16,-1 0 0 0,1-5 8 0,-1 5-8 15,1-6 0-15,0 0 0 0,3 3 8 0,-4-2-8 16,4 5 0-16,-3 0-10 0,-1-6 2 0,1 6 0 15,0-3-185-15,-1-2-37 0,11-7-7 16,-6 6-2-16</inkml:trace>
  <inkml:trace contextRef="#ctx0" brushRef="#br0" timeOffset="104298.135">23731 8234 1337 0,'0'-12'28'0,"0"12"6"0,0 0-34 0,4 12 0 0,-4-6 0 0,3 5 0 16,1-5 58-16,-4-6 5 0,3 3 1 0,5 0 0 15,-5 3 0-15,4 3 0 0,0-3 0 0,0 0 0 16,0-6-52-16,0-6-12 0,0 0 0 0,4-6 0 16,-4 3 47-1,4 3 6-15,-1 1 2 0,1-1 0 0,-4 0-40 0,0-6-15 0,3 12 11 0,-2-9-11 16,-1 6 0-16,0-3 0 0,0 0 0 0,-4 1 0 15,4 2 0-15,-3-9-8 0,-1 6 8 0,1 6 0 16,-4-6-11-16,0 6 2 0,0 0 0 0,0-6 0 16,-4-5-30-16,1-1-5 0,-1-9-2 0,1 9 0 15,-1 7 28-15,-3-1 6 0,7 6 0 0,0 0 1 16,-10 0-33-16,-1-9-8 0,4 3 0 0,-4 3-1 16,1 0 42-16,-1 3 11 0,1 0 0 0,-1 6 0 15,4 0 0-15,-4 9 0 0,4 2 0 0,-3-5 0 16,3 9 0-16,-4-4 0 0,4 1 0 0,0-1 0 15,3-2 0-15,1 3 0 0,-1-1 0 0,1-5 0 16,-1 9 49-16,4-10 12 0,0 7 3 0,0 0 0 16,4-4-52-16,-1 4-12 0,1-6 0 0,3 3 0 15,0-4 0-15,-3 7 0 0,6-6 0 0,-3-1 0 16,0 4 38-16,4-3 5 0,-1 0 1 0,1-6 0 16,0-1-30-16,-1-10-6 0,-3-1 0 0,4 6-8 15,-1 0 0-15,-3 6 0 0,8 5 0 0,-5-5 0 16,1 3-41-16,-1-6-6 0,1-3-1 0,0 0 0 15,-1-3-64-15,1-6-12 0,-1 3-4 0</inkml:trace>
  <inkml:trace contextRef="#ctx0" brushRef="#br0" timeOffset="110934.318">15621 9110 851 0,'0'0'36'15,"0"0"-36"1,-7 6 58-16,0 3 5 0,3-4 1 0,-3 1 0 0,4 0 0 0,-4 0 1 0,3 0 0 16,4-6 0-16,-7 0 3 0,0 6 0 0,7-6 0 15,-10 0 0-15,2 12-18 0,1-12-3 0,0 5-1 0,-3 1 0 16,3-6-14-16,0 0-2 0,-4-6-1 0,0 12 0 15,4-3-10-15,0 9-3 0,0 12 0 0,0-13 0 16,0 1-7-16,0-6-1 0,7-6-8 0,-7 3 12 16,4 6-12-1,-5 0 0-15,5 2 0 0,-1-5 0 16,1 6 0-16,-1-3 0 0,1 0 0 0,-4-1 0 0,7-2 0 0,-4 0 0 0,1 0 0 16,3-6 0-16,0 6 0 0,0 6 0 0,0-6-9 0,3-1 9 15,1 1-33 1,-1 3-1-16,1-3 0 0,3 6 0 0,0-12 50 0,4 0 11 0,-1 0 1 0,-3 0 1 15,4-6-29-15,-1-3 8 0,4 0-8 0,-3 0 0 16,0-2 8-16,-1-1-8 0,4-6 11 0,0 4-11 16,1-4 8-16,-1 0-8 0,0-2 0 0,0 2 0 15,0 0 0-15,0-5 0 0,0 5 8 16,0-2-8-16,-3-10 0 0,-1 4 0 0,1-15 0 0,3 8 0 16,-7 1 0-16,4 3 10 0,-4 2-10 15,3-2 8-15,-2 2-8 0,-5-2 8 0,4-3-8 0,-3 8 8 0,-1-5-8 16,-3 2 0-16,0-2 0 0,0-1 8 0,-3 4-8 15,-4-12 0-15,3 2 0 0,1-2 0 16,-8 6 0-16,4 2 0 0,-4 13 0 0,1-7 0 16,-1 10-9-16,1 2 9 0,-1 0 0 0,0 0 0 15,1 4 0-15,3 5 0 0,7 3 0 0,0 0 0 16,-11-3 0-16,11 3-12 0,0 0 12 0,0 0-13 16,0 0 13-16,0 0-11 0,-10 6 11 0,6 2-10 15,-3 10 10-15,3 0-10 0,4-4 10 0,-3 10-10 0,6-1 10 16,-3 1 0-16,4-4 0 0,0 7-8 0,-1 2 8 15,4 1 0-15,0 8 0 0,-3-6 0 16,3 4-24-16,-4-1-2 0,4 3-1 0,-3 6 0 0,-4-6 43 16,3-2 9-16,-3 8 2 0,0-6 0 15,0 3-43-15,0 3-9 0,-3-9-2 0,3 4 0 0,0-7 27 0,0-3 0 0,0-2 0 16,0 2 0-16,0-11 0 0,0 5 0 0,0-2 0 16,3-3 0-16,1-4 0 0,-1 1 0 15,1 6 0-15,-1-10 0 0,1 1 0 0,0 3 0 16,3-3 0-16,-4-1 0 0,4-5 0 15,0 6 0-15,-3-3 0 0,3-3 0 0,-7-6-9 0,0 0 9 0,0 0-10 0</inkml:trace>
  <inkml:trace contextRef="#ctx0" brushRef="#br0" timeOffset="111386.619">15833 9201 1314 0,'0'0'37'0,"0"0"8"0,0 0-36 16,0 0-9-16,0 0 0 0,0 0 0 0,0 0 53 0,-7 6 9 0,3 3 2 0,1-3 0 15,-1-1-25-15,1 1-5 0,-1 6-1 0,4-9 0 16,0 6-9-16,0 3-3 0,4-4 0 0,-4 4 0 16,3-6-11-16,1 9-2 0,-1-6-8 0,4 5 12 31,-3-2-12-31,3 6 8 0,0-7-8 0,0-2 0 16,3-3 0-16,1-3 0 0,0-3 0 0,-1 0 0 0,1 3 28 0,-1 3-1 0,1 0 0 0,-1 0 0 15,1 0-11-15,3-1-1 0,0 1-1 0,-3-6 0 16,3-6 2-16,-3 6 1 0,3-11 0 0,-4 5 0 15,1-12-5-15,-1 6-2 0,-2-2 0 0,2-4 0 16,-3 3-2-16,4 4 0 0,-4-7 0 16,0 6 0-16,0 0-8 0,-4 1 0 15,4-7 0-15,-7 9 0 0,4-8 0 0,0 2 0 0,-4 0 0 0,-4 0 0 16,4 4-18-16,0-1 4 0,-4 0 1 0,1 0 0 16,-1-2-89-16,1 2-18 0,-1 0-3 15</inkml:trace>
  <inkml:trace contextRef="#ctx0" brushRef="#br0" timeOffset="112799.335">17653 8645 1431 0,'-21'-6'29'0,"7"4"9"0,3 2-30 0,1 0-8 0,-5-3 0 0,1 6 0 0,-3-3 20 0,-1 2 2 15,0 1 1-15,1-3 0 0,-1 3-6 0,4 6-1 16,0-9 0-16,0 0 0 16,3 6-16-16,4-6 0 0,-3 0 0 0,3 6 0 15,3-6 55-15,4 0 7 0,-4 6 2 0,-3-6 0 16,7 0-52-16,0 0-12 0,-3 0 0 0,3 0 0 16,0 0 0-16,0 0 0 0,0 0 0 0,-4 6 0 15,4 2 0-15,0-2 0 0,0 6 0 0,0 0 0 16,-3-6 0-16,3 6 0 0,-7-1 0 0,3 4 0 15,1 3 0-15,-1-1-15 0,-3-2 3 0,4 6 1 16,-1-1 11-16,1 1 0 0,-4-1 0 0,3 1 0 16,0-1 0-16,1 1 0 0,3 0 0 0,-4 2 0 15,1 9 0-15,3-2 0 0,-4 8 0 0,4 0 0 0,-3-2 0 16,6-4 0-16,-3 3 0 0,4-5 0 0,-1-4 0 16,4 0 0-16,-3-2 0 0,3 2 0 0,-3-2 0 15,-1 5 8-15,1-11-8 0,-1 8 0 0,4-2 0 0,-3 0 0 16,3 2 0-16,0-5 0 0,-4-1-15 0,1 1-1 0,-1-10 0 15</inkml:trace>
  <inkml:trace contextRef="#ctx0" brushRef="#br0" timeOffset="113186.999">17064 9116 760 0,'0'-18'16'0,"0"12"3"0,3-3-19 0,-3-5 0 0,4 5 0 0,-1 3 0 15,-3 6 23-15,8 0 1 0,-1 6 0 0,0 0 0 16,0 3 3-16,0-4 1 0,3-2 0 0,1 6 0 16,-1-3 14-16,1 0 3 0,0 6 1 0,-4-3 0 0,7 2-1 0,0-2 0 0,-4 6 0 0,8-3 0 15,-4-7 2-15,0-5 0 0,0 6 0 0,1-6 0 16,-1 0-19-16,-4 0-4 0,1 3-1 16,-1-3 0-16,1 0-23 0,3-3 9 0,4 3-9 15,-4-6 0-15,0 6 23 16,0 0-3-16,4 0 0 0,-1 6 0 15,-3-12-20-15,4 6 0 0,-4-5-12 0,0 5 4 16,0-12-110-16,1 6-22 0</inkml:trace>
  <inkml:trace contextRef="#ctx0" brushRef="#br0" timeOffset="113776.095">17674 9295 1052 0,'0'0'44'16,"0"6"-35"-1,-3 3 44-15,3 0 9 0,0-4 2 0,-4 4 0 16,4-9-3-16,0 6 0 0,0 0 0 0,4 0 0 16,-4-6-19-16,0 12-4 0,0-6-1 0,3-4 0 0,1 7-18 0,-4 0-4 15,3 3-1-15,-3 0 0 0,0-1-14 16,4-2 11-16,-4 3-11 0,0 0 10 16,3-6-10-16,-3-1 0 0,0-5 0 0,4 6 8 0,-4-6-8 0,0 0 8 0,0 0-8 15,0 0 8-15,0 0 7 0,0 0 1 0,0 0 0 0,0 0 0 16,0 0-16-16,0 0 0 0,0 0 0 0,0 0 0 15,0 0 28-15,0 0 4 0,0-6 0 0,0 6 0 16,0 0-22-16,0 0-10 0,0-5 10 0,0 5-10 16,0-6 12-16,0 0-4 0,0-6-8 0,-4 6 12 15,4 6 0-15,0 0-1 0,0 0 0 0,-3-3 0 16,3-3-2-16,-4-5 0 0,1-7 0 0,3 6 0 16,-4 0-9-16,1 4 0 0,3-10 0 0,-4 6 0 15,4-2 9 1,-3 2 0-16,3-6 0 0,0 6 0 0,0-2-9 0,0-4 0 0,0 6 0 0,0-11 0 15,3 8 0-15,-3 3-12 0,0-11 2 0,4 8 1 16,-1 3 9-16,1 4 0 0,3-1 0 0,-4 3 0 16,4 0 0-16,0 6 0 0,0 0 0 0,4 0 0 15,-4 0 0-15,4 0 0 0,3 6 0 0,-4-6-8 16,1 0-1-16,0 6 0 0,-1-6 0 0,1 0 0 16,-1 9-35-16,-3-7-8 0,4 4 0 0,3 0-1 15,-3 0-60-15,-1 3-12 0,8-3-3 0,-8 11-512 0</inkml:trace>
  <inkml:trace contextRef="#ctx0" brushRef="#br0" timeOffset="114360.953">18179 9210 1206 0,'0'0'26'0,"0"0"6"0,0 0 0 0,-4 12 3 0,-3-12-35 0,7 0 0 0,-7 5 0 0,0-5 0 16,7 0 60-16,-7 6 6 0,0-6 1 0,0 6 0 16,3 0-20-16,-3-3-4 0,0 0-1 0,4 0 0 15,-1 0-14-15,-3 3-2 0,7-6-1 0,-7 3 0 16,3 0-13-16,1 5-2 0,-4-8-1 0,3 6 0 15,1 6-9-15,-1-6 0 0,1 3 0 0,-1 0 8 16,4-1-8-16,-3 4 8 0,3-6-8 0,-4 6 8 16,4 0-8-16,0-10 0 0,0-2 9 0,0 0-9 15,0 0 8-15,0 0-8 0,0 0 8 0,7 6-8 16,0 0 12-16,-3 3-3 0,6 6 0 0,-3-9 0 16,1 0 1-16,-8-6 0 0,7 0 0 0,3 0 0 15,4 0-1-15,-3 5 0 0,-1-5 0 0,1 0 0 16,0 0-9-16,-1-5 10 0,1 5-10 0,-4-6 10 15,3 6-10-15,-3-6 8 0,4 0-8 0,-4 0 8 16,-3 0-8-16,6 0 10 0,-6 0-10 0,-1-2 10 16,1 2-10-16,-4-6 12 0,0 6-12 0,0-6 12 15,0 0-12-15,-4 1 0 0,1-4 0 0,-1 3 0 16,-3-5 0-16,4 2 8 0,-4 3-8 0,-1 0 0 0,1 1 0 16,0-1 0-16,-3 6 0 0,-1 3 0 0,1-3 0 0,-1 3 0 0,0 0 8 15,1 3-8-15,-1 0 0 0,1 0 0 0,-1-6 0 0,1 1 8 16,3 10-8-16,-1-5 0 0,1 6-10 0,0 0 10 15,0 3-13-15,0 0 3 16,4 6 1-16,-1-10 0 0,1 7 9 0,-1-3-13 16,1 0 5-16,-1 3 8 0,4 2-16 0,0-2 5 0,0 0 1 15,0 0 0-15,4-1-23 16,-1-966-5-16,1 1937-1 0</inkml:trace>
  <inkml:trace contextRef="#ctx0" brushRef="#br0" timeOffset="115394.047">18419 9201 1074 0,'0'0'30'0,"0"0"8"0,0 0-30 15,0 0-8-15,0 0 0 0,0 0 0 0,0 0 52 0,0 0 10 0,0 0 2 0,0 0 0 16,0 0 0-16,0 0 0 0,-4 6 0 0,0 3 0 15,4-3-52-15,0-1-12 0,0 1 0 0,0 0 0 16,0 3 0-16,0 0 0 0,4 3 0 0,-4 2 0 16,0-8 0-16,0 6 0 0,0 0 0 0,0-1 0 15,4-5 54-15,-4 3 8 0,3-3 2 0,-3 0 0 16,0 6-52-16,-3-6-12 0,3-1 0 0,0 4 0 16,0-9 0-16,0 0 0 0,0 0 0 0,0 0 0 15,0 0 37-15,0 0 5 0,0 0 1 0,0 0 0 16,0 0-18-16,0 0-3 0,0 0-1 0,0 0 0 15,-4-6-21-15,4 6 0 0,-4-6 0 0,1-2 0 16,3 2 33-16,0-6 3 0,0 6 0 0,0 0 0 16,0 0-28-16,0 6-8 0,3-6 0 0,1 1 0 15,0-1 0-15,-1-3 0 0,1 3 0 0,3-6 0 16,-7 6 0-16,3 1 0 0,1-1 0 0,-1-3 0 16,-3 3 23-16,4 0 4 0,-1 0 1 0,1 0 0 15,-1 0-74-15,1 6-14 0,-4 0-4 0,3-5 0 0,1 5 76 16,3 5 14-16,-4-5 3 0,1 0 1 0,3 6-30 0,-3 0 0 0,3-6-8 0,-4 6 8 15,1-6 0-15,3 3 0 0,-4 3 0 16,1 3 0-16,-1-6 0 0,1 0 0 0,3 5 0 0,-4-2 0 16,1 0 0-16,-4 0 0 15,4 0 8-15,-4 6-8 0,3-4 0 0,-3-2 8 0,0-6-8 16,0 12 0-16,0-6 0 0,0-6 8 0,0 0-8 0,0 0 0 16,0 0-21-1,0 0-11-15,0 0-1 0,0 0-1 0,0 0 58 0,0 0 12 16,0 0 3-16,0 0 0 0,0 0-25 0,0 0-5 15,0-6-1-15,4-6 0 0,-1 6 8 0,-3-2 0 0,4-4 1 0,-1 6 0 16,4-6-17-16,-3 1-17 0,3-7 3 0,-4 9 1 16,4-3 13-16,-3 1 0 0,3 5 0 0,-3-6 10 15,3 9-10-15,-4-3 0 0,4 0 0 0,0 3 0 16,-7 3-9-16,4-3 9 0,3 3-12 0,0-6 12 16,0 6 0-16,0 0 0 0,-7 0 0 0,3 0 0 15,5 0-10-15,-1 0 10 0,0 6-8 0,-4-3 8 0,4 9-8 0,0 0 8 16,0 5-8-16,-3-5 8 15,-1 3 0-15,4 0 0 0,0-1 0 0,-3-2 0 16,0 6 0-16,-1-4 8 0,-3 4 0 0,4-6 0 16,-1 2-8-16,-3 1 0 0,0-6 0 0,4 9 0 15,-4-12 0-15,0-1 0 0,0-5 0 0,3 6 0 16,-3-6 0-16,0 0 0 0,0 0 0 0,0 0 0 16,0 0-12-16,0 0-3 0,0 0-1 0,0 0 0 15,0 0-165-15,7 0-34 0</inkml:trace>
  <inkml:trace contextRef="#ctx0" brushRef="#br0" timeOffset="115993.609">19149 9239 1340 0,'0'0'38'0,"0"0"8"16,-7 0-37-16,0-6-9 0,0 6 0 0,-4-6 0 15,4 1 99-15,0 5 17 0,0-6 4 0,0 0 1 16,3 3-79-16,4 3-16 0,-7-3-3 0,0 3-1 15,7 0-6-15,-7 0 0 0,0 3-1 0,0 6 0 16,0-3-15-16,0-1 0 0,3 7 0 0,1-6 0 16,-1 3 0-16,-3 3 0 0,4-1 0 0,-1 1 0 15,-3 0-10-15,4 3 10 0,-1-1-8 0,-3 1 8 16,3-3 0-16,4 0 0 0,-3-1 0 0,3-2 0 16,0 3 0-16,0 0 0 0,0-1 0 0,3-5 0 15,1 0 0-15,-4 3 0 0,4-3 0 0,3 0 0 16,0 0 0-16,0-6 8 0,0 5-8 0,3-5 8 0,1 0 1 0,0 0 1 15,3 0 0-15,0-5 0 0,0-1 6 0,0-6 0 16,0 3 1-16,0 3 0 0,-3-5-9 0,-1-7-8 0,4 0 9 16,-3 4-9-16,-4-4 0 0,0 6 0 15,0-3 0-15,0 4-10 16,-3-1-42-16,-1 6-9 0,-3-6-2 0,0 6 0 0,0 1-1 0,0-1 0 16,0-3 0-16,0 9 0 0,0 0 52 0,0 0 12 0,0 0 0 0,-7 9 0 15,4 2 0-15,-4-5 0 0,3 6 0 0,1 3 0 16,-1-1 0-16,1 1 0 0,3 3 0 15,0-4 0-15,-4 1 0 16,4 6 0-16,0-9 0 0,0-1 0 0,0 1 39 0,0 0 10 0,0-3 3 0,0-4 0 16,4 7-32-16,-1-6-7 0,-3 0-1 0,4 6 0 15,-4-12-12-15,0 0 0 0,0 0 0 0,10 0 0 16,1 3 0-16,-4-6 0 0,3 3 0 0</inkml:trace>
  <inkml:trace contextRef="#ctx0" brushRef="#br0" timeOffset="116687.168">19551 9254 1402 0,'0'0'29'0,"0"0"7"0,0 0-36 0,0-6 0 0,0-3 0 0,0 3 0 16,0 6 44-16,0-6 3 0,0 6 0 0,0 0 0 16,-4-5 5-16,4-1 0 0,0 0 1 0,0 6 0 31,0 0-19-31,0 0-4 0,0 0-1 0,0 0 0 0,0 0-8 0,0 0-1 0,-7 0-1 0,7 0 0 16,-7 6-19-16,0 0 0 0,4-1 0 0,-4 1 0 15,3 6 0-15,-3-6 0 0,4 0 0 0,-5 6 0 16,5 2 0-16,-1-8 0 0,1 6 0 0,-1 0 0 15,1-4 0-15,3 1 12 0,-4 0-4 0,4-3-8 16,0-6 13-16,0 0-4 0,0 0-1 16,0 6 0-16,0-6 1 0,4 6 0 0,-4-6 0 0,3 6 0 15,4-6-9-15,-3 0 8 0,3 6-8 0,0-6 8 16,0 0 7-16,-3-6 1 16,3-6 0-16,0 6 0 0,0 0-26 0,-4-3-5 0,1 3-1 0,3 1 0 15,-4-4 32-15,1 0 5 0,0 9 2 0,-4 0 0 0,0 0-23 16,0 0 0-16,0 0 0 0,0 0 8 0,0 0-8 15,0-6 0-15,3 0 8 0,-3 6-8 16,0 0-17-16,0 0-8 0,0-6-2 0,0 6 0 16,0 0 52-16,0 0 11 0,0 0 1 0,0 0 1 0,0 0-38 0,0 0 0 15,0 0 0-15,0 6 0 0,0 6 0 0,4 3-10 16,-4-4 10-16,3 7 0 16,1 0-32-16,-4-4 1 0,3 4 0 0,1 6 0 15,-4-10 48-15,3 10 10 0,-3-1 1 0,4-2 1 0,-4 2-29 16,-4 7 0-16,4-10 0 0,0 10 0 15,0-13-20-15,-3 7-6 0,-1-4-2 0,1 1 0 16,-1-3 42-16,-3-1 8 0,4 1 2 0,-5 0 0 0,5-4-39 0,-4 4-7 16,0-3-2-16,-4-4 0 0,4 7 24 15,0-6 0-15,-3 0 0 0,-1-1 0 0,0 1 16 0,1-3 8 16,-1 3 2-16,1-6 0 0,-1-6-26 0,0 0 0 0,1 0 0 16,-4-6 0-1,3 0-16-15,1 0-8 0,-1 3-1 0,-3-6-1 0,0-3 26 16,0 4 0-16,0-4 0 0,-1-6 0 0,1 0-56 15,0 4-7-15,0-10-1 0,4 10 0 16,-1 2-51-16,4-6-10 0,0 12-3 0</inkml:trace>
  <inkml:trace contextRef="#ctx0" brushRef="#br0" timeOffset="117285.176">19851 9324 1552 0,'0'0'44'0,"0"0"10"0,0 0-43 16,0 0-11-16,7 3 0 0,-4 3 0 0,4 0 53 0,-3 0 9 0,3-6 2 0,0 6 0 16,-3 6-52-16,3-6-12 0,0-4 0 15,0 4 0-15,0 0 0 0,0 0 0 16,0-6 0-16,4 0 0 0,-4-3 32 0,3 3 4 0,-3 0 1 0,4-3 0 16,-4-3-24-16,3 0-5 0,1-2 0 0,-4-4-8 15,0 6 12-15,0 0-4 0,0-3 0 0,-3 3-8 16,3-2 8-16,-4 2-8 0,1-9 0 0,-4 9 0 15,0 6 0-15,0-6 0 0,0 0 0 0,0-2 0 16,-7-4-14-16,3 3 0 0,1 0 0 0,-4 3 0 16,0 0-18-16,0 1-3 15,0-1-1-15,-4 0 0 0,0 3 36 0,1 0 0 16,3-3 0-16,-4 6 0 0,1 3 0 0,-1 3 0 0,4 9 0 0,-4-4 0 16,4 1 0-16,0 6 0 0,0 2 0 0,0-2 0 0,4 5 0 15,-4-2 0-15,0 3 0 0,3-4 0 0,0 10 0 0,1-16 0 16,-1 7 0-16,4-1 0 0,-3-2 0 15,3 6 0-15,0-4 0 0,3 1 0 16,1-7 19-16,-1 1 10 0,1 3 3 0,3-7 0 16,-3 1-19-16,3 6-3 0,3-3-1 0,-3-4 0 15,4 4-1-15,-1-6-8 0,1 0 12 0,0 2-4 16,3-5-8-16,3 6 0 0,-3-3 9 0,4 3-9 16,0-4 0-16,-1 1 0 0,5 9 0 0,-8-18 0 15,3 0-36-15,1-6-12 0,3-9-3 0,0 12 0 16,-3 15-81-16,3-12-17 0,4-12-3 0,6 9-1 0</inkml:trace>
  <inkml:trace contextRef="#ctx0" brushRef="#br0" timeOffset="119959.156">20539 9698 1713 0,'0'0'36'0,"0"0"8"15,0 0-36-15,0 0-8 0,0 0 0 0,0 0 0 16,0 0 28-16,-4 9 4 0,1-1 1 0,-1-2 0 0,4 12-15 0,-3-15-3 15,3-3-1-15,0 0 0 0,0 0-26 0,0 0-4 16,0 0-2-16,0 0 0 0,0-3 9 0,0-9 9 16,0 12-13-16,0 0-750 0</inkml:trace>
  <inkml:trace contextRef="#ctx0" brushRef="#br0" timeOffset="150148.883">15794 11667 1074 0,'0'0'30'0,"0"0"8"0,-7 3-30 0,7-3-8 0,-7 3 0 0,7-3 0 16,-11 0 37-16,4 0 7 0,7 0 0 0,-7-3 1 15,-4 0-21-15,4 1-4 0,7 2 0 0,-7 0-1 16,7 0 14-16,-7-6 3 0,7 6 1 0,-10 6 0 16,3-6-37-16,0 5 0 0,0-2 0 0,-1 3 0 15,5 3 0-15,-4-3-8 0,3 3 8 0,1 2 0 16,-4 1-30-16,3-3-1 0,1 3 0 0,-4 0 0 15,3-1 31-15,1 7 0 0,-1-9 0 0,1 6 0 16,-1-4 16-16,1 4 8 0,-1-3 3 0,4 2 0 16,-4-5-27-16,4 3 0 0,0 3 0 0,0-9 0 15,0-1 0-15,0-5 0 0,0 0 0 0,0 6 0 16,0-6 0-16,8 3 0 0,-5 0 0 0,4-3 0 16,4 0 35-16,-4-3 1 0,3-3 1 0,1 3 0 15,-1 3-50-15,5-5-11 0,-5-7-1 16,1 3-1-16,3-3 26 0,-4 3-8 0,5-5 8 0,-1 2 0 15,-4-6 0-15,4 4 0 0,1-1 0 0,-5 0 0 16,4 1 0-16,0-4 0 0,-3 0 0 0,3 1 0 16,-3-7 0-16,-1 4 0 0,1-13 0 0,-1 4 8 15,1-6-8-15,-4-4 0 0,0-5 0 0,4 3 8 16,-4-3-8-16,-4 3 0 0,4 3 0 0,-3-7 8 16,-1 7-8-16,1-6 0 0,-4 3 0 0,0 0 0 15,0 0 0-15,0 0 0 0,-4-1 0 0,1 4 0 0,-4 6 17 16,3 2 3-16,-3 4 0 0,0 2 0 0,0 7-32 0,0-1-7 15,-4 9-1-15,4-2 0 0,0 5 32 16,0 6 7-16,0 0 1 0,0 0 0 16,0 0-68-16,4 11-12 0,-5-5-4 0,5 3 0 0,-4 9 52 0,3-1 12 15,1 7 0-15,-1-1 0 16,1 4 0-16,3-1 0 0,-4 10 0 0,4-7 0 16,0-2 0-16,0 2 0 0,0-3 0 0,4 7 0 0,-4-4 0 0,3-2 0 0,1 2 0 15,-1 0 0-15,1 4 0 0,3 2 0 0,0 3 0 0,-3-5 0 16,3 8 48-16,-4-6 13 0,4 0 3 15,0 6 0-15,-3-14-78 0,3 8-15 16,0-5-3-16,0 2-1 0,0-9 33 0,4-2 0 0,-4 2 0 0,0-2 0 16,3 3 0-16,-3-7 0 0,0 1 0 0,4 2 0 15,-4-2 0-15,0 0 0 0,0-4 8 0,0 1-8 16,0 6 0-16,-3-10 0 0,3 1 8 0,0-3-8 16,-4 6 0-16,1-6 0 0,-1-4 8 0,1 1-8 15,0 0 0-15,-4-6 0 0,0 0-12 0</inkml:trace>
  <inkml:trace contextRef="#ctx0" brushRef="#br0" timeOffset="150738.166">16242 11620 832 0,'0'0'17'0,"0"0"4"0,0 0-21 0,0 0 0 0,0 0 0 0,0 0 0 15,0 0 54-15,0 0 6 0,0 0 2 0,0 0 0 16,0 0-26-16,0 0-6 0,0 0-1 0,3 6 0 15,-3-6-11-15,4 6-2 0,-4-6-1 0,3 9 0 16,1-9-4-16,3 6-1 0,0-6 0 0,0 0 0 16,4 0 6-16,-4 0 0 0,0 0 1 0,0-6 0 15,3 6-17-15,-2-6 0 0,-1 0 0 0,3 3 0 16,-3-3 0-16,0 1 0 0,-3-1 0 0,3 0 0 16,-4 0 0-16,1 0 10 0,-1-6-10 0,-3 3 12 15,0-2-2-15,0 2 0 0,0 0 0 0,-3 3 0 16,-1-6-10-16,1 1 8 0,-1 2-8 0,-3 0 8 15,4 0-21-15,-4 3-5 0,3 0-1 0,-3 1 0 16,0-1 19-16,0 6 0 0,0 0 0 0,0 0 0 16,-4 0 0-16,4 0 0 0,-3 6 0 0,3-6 0 15,0 11 0-15,-4-8 0 0,4 6 0 0,0 3 0 16,0 3 16-16,3 2 8 0,1-2 0 0,-1 3 1 16,1-1-25-16,-1 1 8 0,1 2-8 0,3 4 0 15,-4-6 8-15,4-4-8 0,4 4 8 0,-4-1-8 16,3-2 11-16,-3-3-3 0,4 3-8 0,-1-1 12 0,-3-8-4 15,4 0-8-15,-1 0 11 0,-3 0-11 16,4 3 13-16,3-6-4 0,-4 3-1 0,4-1 0 0,-3-2-8 16,3 3 12-16,0 0-12 0,0 0 12 15,4-6-12-15,-1 6 10 0,1 0-10 0,-1-6 10 16,5 3-10-16,2-6 0 0,-3 3 0 0</inkml:trace>
  <inkml:trace contextRef="#ctx0" brushRef="#br0" timeOffset="151422.738">16796 11535 1079 0,'0'0'45'15,"-7"-6"-36"1,0 6 47-16,0-6 10 0,7 6 2 0,-7 0 0 16,-1-5-4-16,1-1 0 0,0 3 0 0,0 0 0 15,7 3-16-15,-7-3-3 0,7 3-1 0,-7-3 0 16,7 3-26-16,-7-3-6 0,7 3 0 0,-10 0-1 15,10 0-11-15,0 0 0 0,-8 0 0 0,8 0 8 16,-7 3-8-16,7-3 0 0,-7 6 0 0,0 0 0 16,0 5 0-16,4-5-11 0,-1 6 11 0,1-6-8 0,-1 6 8 0,1-1 0 0,-1 4-9 0,4-3 9 15,-3-3 0-15,3 5 0 0,-4-5 0 0,4 3 0 16,0 0 0-16,0 0 0 0,0-4-9 0,0 1 9 16,0 0 0-16,4-3 0 0,-4 0 0 0,0-6 0 15,3 11 0-15,-3-5 0 0,0-6 0 0,7 6 0 16,-7-6 0-16,4 0 0 0,-4 0 0 0,3 3 0 15,1 0 0-15,3-3 0 0,-4 3 0 0,-3-3 0 16,7 0 0-16,-3 0 0 16,3 0 0-16,-4 0 0 0,1 0 0 0,-4 0 0 15,7 0 0-15,0 0 0 0,-3 0 0 0,-4 0 0 0,7 0 0 0,0 0 0 16,0-3 0-16,0 3 0 0,0-6 0 0,-4 6 0 16,5 0 0-16,-8 0 0 0,7 0 0 0,0 3 0 15,-7-3 8-15,7 3 0 0,-4-6-8 0,-3 3 12 16,7 3-12-16,-7-3 0 0,7 6 0 0,-7-6 0 15,7 9 10-15,-7-9-1 0,4 9 0 0,-4-9 0 16,3 6-9-16,-3-6-12 0,4 8 2 0,0 4 1 16,-4-12 9-16,0 9 12 0,3-3-2 0,-3 9-1 15,-3-7-9-15,3 4 0 0,-8-6 0 0,5 6 0 16,-4-3 0-16,0-1 0 0,0 4 0 0,0-3 0 16,-4 3-18-16,1-1-6 0,-1-5 0 0,-3 3-1 15,0-3 25-15,0-3 0 0,-1 6 0 0,1-6 0 16,-3 6 0-16,3-9 0 0,-4 0 0 0,4 5 0 15,0-5-16-15,3 0 3 0,1 0 0 0</inkml:trace>
  <inkml:trace contextRef="#ctx0" brushRef="#br0" timeOffset="153168.305">18038 11620 899 0,'3'39'18'0,"-3"-25"6"0,4 1-24 0,-1 0 0 0,1 2 0 0,-1 1 0 16,1 6 56-16,3-4 5 0,0 4 2 0,-4 2 0 15,4 3-9-15,0 4-2 0,1-4 0 0,2 9 0 16,-6-2-37-16,3 2-15 0,-4-6 11 0,1 6-11 16,-1-2 24-16,-3-10-2 0,4 4 0 0,-4-7 0 15,-4 1 18 1,4 2 3-16,-3-5 1 0,3-4 0 0,-4 7-3 0,1-12 0 0,-1-1 0 0,1 4 0 16,-1-6-20-16,4 0-4 0,-3-3-1 0,3-6 0 15,0 0 4-15,0 0 0 0,0 0 0 0,0 0 0 16,-7 0-5-16,-1-9-1 0,1 0 0 0,-3-6 0 15,3 3-14-15,0 1 8 0,0-1-8 0,0-9 0 16,0 4 0-16,-1-1 0 0,5-2 0 0,-4-1 0 16,0 0 0-16,0-5 0 0,-4 2 0 0,4-8 0 15,0 6 8-15,0-4-8 0,0 1 0 0,0-4 0 16,0 4 8-16,3 6-8 0,-3-10 0 0,0 4 0 16,4 2 8-16,-4 4-8 0,3-1 0 0,1-2 0 15,3 8 0-15,-4-8 0 0,4 5 0 0,4 1 0 16,-1-1 0-16,1 3 0 0,3 1 0 0,0-7 0 15,0 10-9-15,3-4 9 0,1 0 0 0,3-2-9 16,0 5 9-16,4 6-8 0,-1-8 8 0,1 2-8 16,-4 6 8-16,4 3-10 0,-4 0 10 0,4 3-10 15,-1-3 10-15,-3 1-8 0,0 5 8 0,1 0-8 16,-5 0-12-16,4 5-3 0,0 1 0 0,-3-3 0 16,3 3 23-16,-3 3 0 0,3 0 0 0,-4 3 0 15,1-1 13-15,0 1 7 0,-1 3 2 0,1-1 0 0,-4 1-22 0,-4 3 0 16,4-6 0-16,-7 5 0 0,4-2 8 0,-4 3-8 15,-4-4 10-15,1 4-10 0,-1-1 10 0,-3-2-10 16,0 0 10-16,-3 3-10 0,-1-4 32 0,0 1 0 0,1 0 0 16,-4-4 0-16,0-2-41 0,3-3-8 0,-3 0-2 0,0 0 0 15,0-6 19-15,3 0-10 0,1-6 10 0,-5 6-8 16,5-12-27-16,-1 6-5 16,-3-2 0-16,4-1-1 0,-1 0 41 0,4 3 0 0,-4-6 8 15,4 6 0-15,0 0-24 0,0 1-4 0,4-4 0 16,-4 6-1-16,7 3-108 0,0 0-22 0,0 0-4 15</inkml:trace>
  <inkml:trace contextRef="#ctx0" brushRef="#br0" timeOffset="153784.872">18669 11788 1075 0,'-7'6'45'0,"-4"3"-36"16,4-6 39-16,0 3 8 0,-3-4 2 0,3 4 0 16,-4-3-16-16,4 6-3 0,0-9-1 0,0 6 0 15,0 0-23-15,0-6-5 0,0 9-1 0,3-3 0 16,1-1-9-16,-1-2 0 16,4 6 0-16,0 0 8 0,0 6-8 0,4-4 0 0,-1 1 0 0,1 9 0 15,-1-4 0-15,4-2 0 0,0 3-9 0,-3-1 9 16,3 1 0-16,0 3 0 0,4-7 0 0,-8 1 0 15,4 3 0-15,0-7 0 0,0-2 0 0,-3 0 0 16,3 6 0-16,0-15 0 0,-4 6 0 0,4-6 9 16,1 0 11-16,-5-6 3 0,4 0 0 0,-3-3 0 15,3-3-23-15,0 1 9 0,0-1-9 0,0-12 0 16,0 7 0-16,0-10 0 0,0 1 0 16,0-4 0-16,-3 1 36 0,3 5 1 0,-4-2 0 0,1 2 0 15,-4 4-37-15,0-1 0 0,0 4 0 0,-4-1 0 16,-3 0-78-16,0 4-17 0,4-4-3 15,-8 6-1-15,4 0-84 0,-4-5-17 0,1 8-3 0,-1 3-1 16,1 3 107-16,-5 3 21 0,5 0 4 0,-4 6 0 16,3 3 50-16,-3 0 10 0,4 8 1 0,-5-2 1 15,1 0 25-15,4 5 5 0,-4-2 0 0,3 0 1 16,0-1 35-16,4 4 8 0,0-1 0 0,4-2 1 16,-1 0 7-16,4-4 0 0,0 1 1 0,4 0 0 0,3 2-21 15,0-5-4-15,3-3 0 0,5 6-1 0,-1-6-26 16,0 2-5-16,3 1 0 0</inkml:trace>
  <inkml:trace contextRef="#ctx0" brushRef="#br0" timeOffset="154506.011">18994 11820 1197 0,'0'0'50'16,"0"0"-40"-1,0 0 46-15,-4 6 10 0,4-6 2 0,0 12 0 16,0-6-23-16,0 3-4 0,0-1-1 0,4 1 0 15,-4 0-24-15,3 0-6 0,4 3-1 0,-3-1 0 16,-1-5-9-16,1 3 8 0,-1-3-8 0,1 0 8 16,-1 3 0-16,-3 0 0 0,0-9 0 0,0 0 0 15,0 0-8-15,0 0 0 0,0 0 0 0,0 0 0 0,0 0 20 16,0 0 0-16,0 0-1 0,0 0 0 16,0 0-7-16,0 0 0 0,0-12-1 0,0 0 0 0,0 3-11 0,0 0 0 0,0 1 0 15,4-10 8-15,-4 9-8 0,3-3 0 16,-3 1 0-16,0-1 0 0,4 6 0 15,-1-9 0-15,-3 6 0 0,4 4 0 0,-1-1 0 0,-3-3 0 16,4 3 0-16,0 6 0 16,-4 0 0-16,0 0 0 0,3-6-9 0,-3 6 9 15,0 0 0-15,0 0-10 0,4 0 10 0,3 0-8 16,-7 0 8-16,3 6 0 0,1 0-9 0,-1 6 9 0,1-6 0 0,-1 2 0 0,1 4 0 0,-1 0 0 16,1 0 0-16,-1-4 0 0,-3 4 8 0,0-3-8 15,4 6 18-15,-4-9-2 0,0-1 0 0,0-5 0 16,0 0 2-16,0 0 0 0,0 0 0 0,0 0 0 15,0 0 0-15,0 0 0 0,0 0 0 0,0 0 0 16,3-5-9-16,1-1-1 0,0-6-8 0,-1 6 12 16,-3 0-12-16,4 0 0 0,-1 0 0 0,-3 6 0 15,4-3 0-15,-4 3 0 0,0 0 0 0,0 0-10 16,7-2 10-16,-4 4-10 0,4 1 10 0,0 3-10 16,-3 0 1-16,-1 0 0 0,1 6 0 15,-1 0 0-15,1-7 9 0,-1 4 0 0,-3 3 0 0,4 0 0 16,-4 0 0-16,4-1 0 0,-4-2 0 0,3 0 0 15,1 0 0-15,-4 0 0 0,3-6 0 0,-3 8 0 16,4-11 0-16,3 6 8 0,-4-6-8 0,4 6 0 16,0-6 0-16,0 0 9 0,4 0-9 0,0 0 0 15,-1-6 8-15,4 6-8 0,-3-6 0 0,3 6 0 16,0-6 0-16,4 1 0 0,-4 2 0 0,0 0 0 16,4-3 0-16,-1-3-12 0,1 3 0 0</inkml:trace>
  <inkml:trace contextRef="#ctx0" brushRef="#br0" timeOffset="155161.783">19611 11791 1094 0,'-4'12'46'0,"4"-3"-37"15,0-1 44-15,0 4 9 0,0 0 2 0,0 0 0 16,0-1 28-16,0 1 5 0,0 3 2 0,0-3 0 16,0-1-43-16,0 1-9 0,0 3-2 0,0-3 0 15,0-7-10-15,0 7-3 0,4-6 0 0,-4 0 0 16,0 3-10-16,0-9-2 0,0 0-1 0,0 0 0 15,0 0-7-15,0 0 0 0,0 0-1 0,0 0 0 16,0 0 5-16,0-9 0 0,3 3 1 0,-3 0 0 16,0-6-17-16,4-2 0 0,0-4 0 0,-4 6 0 15,3 1 0-15,1-7 0 0,-1 3 0 0,-3 6 0 16,4-2 0-16,-1 2 0 0,-3-3 0 0,4 12 0 16,-1-9 0-16,-3 9 0 0,0 0 0 0,0 0 0 15,0 0 0-15,4 3 0 0,-4-3-8 0,7 6 8 16,-4 0-8-16,1-6 8 0,3 6 0 0,-4 6-9 0,1-4 9 15,-4 1 0-15,3 3 0 0,-3 3 0 0,4-4 0 16,-4 1 0-16,0-3 0 0,4 3 0 16,-4-6 0-16,0 0 0 0,3-1 8 0,-3 1-8 15,0 0 0-15,0-6 0 0,0 0 0 0,0 0 0 16,0 0 11-16,0 0-3 0,7-6 0 0,-7 6 0 0,4 0-8 0,3-6 8 16,-4 1-8-16,1-4 8 0,-1 6-8 0,4-3 0 0,-3 3 0 15,-4 3 0 1,3-3-34-16,-3 3-2 0,0 0-1 0,7 0 0 0,-7 0 54 0,4 0 11 0,-4 0 3 0,7 3 0 15,-3 6-31-15,-1-6 0 0,1 6 0 0,-1-4 0 16,1 7 0-16,-1-6 0 0,1 6 0 0,-1 0 0 16,-3 2-9-16,4-8 9 0,-4 12 0 0,0-9-9 15,0 2 9-15,0-2 0 0,3 0 8 0,-3 3-8 16,0-6-18-16,0-6-8 0,0 0-2 0,0 0 0 16,0 0 28-16,4 3 0 0,-4-3 0 0,7 3 0 15,0 2 0-15,0-2 0 0,0 0 0 0,4 0 0 16,-4-3 0-16,0 0 0 0,3 0 0 0</inkml:trace>
  <inkml:trace contextRef="#ctx0" brushRef="#br0" timeOffset="155690.834">20084 11873 1552 0,'0'0'44'0,"0"0"10"0,-7 6-43 16,7-6-11-16,0 0 0 0,-4 3 0 0,4-3 52 0,-3 6 9 0,3-6 2 0,0 0 0 16,0 0 1-16,0 0 1 0,0 0 0 0,0 0 0 15,0 0-52-15,0 0-13 0,0 0 0 0,0 12 0 16,3-6 0-16,1-1 0 0,-1-2 0 0,4 0 0 15,0 0 34-15,4 0 4 0,-1-3 1 0,1 0 0 16,0 0-31-16,3 0-8 0,-4-3 0 0,1 0 0 16,-1 3 0-16,1-3 0 0,-4 0 0 0,0-2 0 15,0-1 0-15,0 0 11 0,-3 0-11 0,-1 0 12 16,-3-3-12-16,0 3 0 0,0-2 0 0,0-1 8 16,-3-3-8-16,-1 6 0 0,-3-6 0 0,0 4 0 15,0-1 0-15,0-3-11 0,-4 3 3 0,4 3 0 0,-3 0 8 0,-1 6 0 16,4-8 0-16,-3 5-8 0,-1 0 8 0,4 3 0 15,0 3 0-15,-4 0 0 16,8 5-27-16,-4-2-9 0,3 6-3 0,-3 3 0 0,4-4 39 0,-1 7 0 16,4 6 0-16,-3-4 0 0,3 4 0 0,0-1 0 15,0 1 0-15,0 2 0 0,3-8 0 0,1 2 0 16,-1-2 0-16,1 0 0 0,-1-4 22 0,4-2 12 16,0 6 2-16,0-12 1 0,0 2-28 0,4-2-9 0,0 0 0 15,-4 0 0-15,3 3 12 0,4-6-12 0,-3 3 12 16,3-6-12-16,0 0 0 0,0 0 0 0,0 0 0 15,4 0-12 1,0 0-73-16,-1-9-15 0,4 0-2 0,1 3-728 0</inkml:trace>
  <inkml:trace contextRef="#ctx0" brushRef="#br0" timeOffset="156213.504">20839 11679 1314 0,'0'0'37'0,"0"0"8"0,-4 3-36 0,-3-3-9 0,0 3 0 0,-4 0 0 0,4 0 104 0,-3-3 20 16,-4 3 3-16,-1 0 1 0,-2-3-73 0,3 3-15 15,0 0-2-15,0 3-1 0,-1-1-14 0,5 1-3 16,-4 0-1-16,3-3 0 0,1 3-19 0,-1 0 0 15,0 0 0-15,4 3 0 0,0-6 0 0,0 2 0 16,4 1 0-16,-1 0 0 0,1 6-8 0,-1-6 8 16,4 6 0-16,-3-4-9 0,3 1 9 0,0 6 0 15,-4-9 0-15,4 9 0 0,4-7 0 0,-4 1 0 16,3-3 0-16,1 6-8 0,-4-6 8 0,7 0-8 16,-4-1 8-16,4-2-8 0,0 0 8 0,4-3 0 15,-4 0 0-15,4-3 0 0,-4 3 0 0,3-3 0 0,1 3 0 16,-4-5 0-16,3 5 0 0,1-6 0 0,0 6 0 15,-1 0 0-15,1 0 0 0,-1 0 0 0,4 0 0 16,-7 0 0-16,4 6 0 0,-4-6-8 0,4 5 8 0,-4 1-12 16,0 0 12-16,0 3 0 0,0 3 0 0,0 0 0 15,0-1 0-15,-3 1 0 0,-1 3 0 0,1-1 0 16,-1 1 8-16,1 3-8 0,-1-3 10 0,-3-1-10 16,4 7 17-16,-4-9-2 0,-4 5-1 0,4 4 0 15,-3-9 2-15,-1 5 1 0,1 1 0 0,-1-3 0 16,1-4-9-16,-4 1-8 0,-1-3 9 0,1 0-9 15,0-1-8-15,-3-2-8 0,-1 0-2 0,-3 0 0 16,3-6 18-16,-3 0-12 0,4 0 12 0,-4-6-10 16,3 6-104-1,1-9-21-15,-1 6-4 0,0-5-1 0</inkml:trace>
  <inkml:trace contextRef="#ctx0" brushRef="#br0" timeOffset="156532.485">21280 12126 1792 0,'0'0'51'0,"-4"15"10"0,0-9-49 0,1 0-12 0,3 2 0 0,-4 4 0 16,1 0 0-16,3 0 0 0,0-1 0 0,-4-5 0 16,1 9 0-16,-1-3 0 0,1-6 0 0,-1-1 0 15,4-5 0-15,0 0 0 0,0 0 0 0,0 0 0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9-18T16:09:35.23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7401 3648 843 0,'0'0'17'0,"0"0"5"0,0 0-22 0,0 0 0 0,0 0 0 0,0 0 0 16,0 0 23-16,0 0 0 0,0 0 0 0,0 0 0 16,0 0-23-16,0 0 9 0,0 0-9 0,0 0 0 15,0 0 8-15,0 0-8 0,0 0 0 0,0 0 0 16,0 0 8-16,0 0-8 0,0 0 0 0,0 6 0 0,4 2 12 15,-4 4-12-15,3 0 12 0,-3-6-12 0,0 6 14 0,4 5-4 16,-4-8-1-16,3 3 0 0,1 11-1 16,-1-5 0-16,1 2 0 0,0 4 0 0,-1-6 4 0,1 8 1 0,-1-2 0 15,1 2 0-15,-1-2 3 0,-3 5 0 16,4 3 0-16,-1-8 0 0,-3 8 4 0,4-8 0 16,-4 2 1-16,0 4 0 15,-4-10 4-15,4-2 1 0,0 5 0 0,-3-11 0 0,3-3-5 0,0 3-1 0,-4-7 0 16,4-5 0-16,0 0-4 0,0 0 0 0,0 0-1 0,0 0 0 15,0 0-15-15,-3-5 0 0,-4-7 8 0</inkml:trace>
  <inkml:trace contextRef="#ctx0" brushRef="#br0" timeOffset="406.8">6950 3557 892 0,'0'0'18'0,"0"0"6"15,0 0-24-15,0 0 0 0,0 0 0 0,0 0 0 16,0 0 20-16,0 0-1 0,0 0 0 0,0 0 0 0,0 0-19 0,3 0 10 16,8 0-10-16,-4 0 8 0,3 5-8 0,5-5 8 15,-1 0-8-15,7 6 8 0,-7-6-8 0,4 0 10 0,3 0-10 16,0 0 10-16,-3 0-10 0,3-6 8 0,0 6-8 0,-3 0 8 16,3-5-8-16,3 5 8 0,1-6-8 0,0 6 8 15,-8 0-8-15,8 0 0 0,-4 0 0 0,0 0 8 16,1 0 0-16,2 0-8 0,-2 0 12 0,2 6-4 15,-3-6-8-15,4 5 0 0,-4 1 0 0,0 6 8 16,1-6-8-16,2 3 0 0,-3 0 9 16,1 5-9-16,-1-2 0 0,-4 0 0 0,1 0 0 0</inkml:trace>
  <inkml:trace contextRef="#ctx0" brushRef="#br0" timeOffset="857.866">7105 4353 1205 0,'0'0'34'0,"0"0"8"0,0 0-34 0,0 0-8 0,0 0 0 0,0 0 0 32,0 0 15-32,0 0 1 0,0 0 0 0,0 0 0 15,0 0-16-15,0 0 0 0,0 0 0 0,7 0 0 0,0 6-10 0,4-6 2 0,-1 0 0 0,4 0 0 16,-3-6 8-16,3 6 0 0,0 0 0 0,4 0 0 15,-1 0 0-15,1 0 0 0,0 0 0 0,-1 0 0 16,1 6 0-16,3-6 0 0,0 0 0 0,0 0 0 16,1 6 0-16,2-6 0 0,-2 0 0 0,-1 12 0 15,3-12 0-15,-2 6 0 0,-1-6 0 16,3 5 0-16,-2 1 0 0,2 0 8 0,1-6-8 0,-4 3 0 16,4 0 0-16,-4 0 8 0,4 0-8 0,-4 0 0 15,0-3 0-15,-3-3 8 0,-1 3-8 0,1-3 0 16,-4-3 0-16,4 3 0 0,-1-3 0 0</inkml:trace>
  <inkml:trace contextRef="#ctx0" brushRef="#br0" timeOffset="1745.415">8872 4045 1347 0,'-7'0'38'0,"0"0"9"0,-3-6-38 0,-1 6-9 0,4-3 0 0,-4 0 0 16,1 0 62-16,-4 3 10 0,3 0 3 0,-3-6 0 15,0 6-34-15,0 0-6 0,0 0-2 0,-4 6 0 16,4-6-5-16,0 0 0 0,3 0-1 0,-3 0 0 16,7 3-27-16,-3 3 8 0,2 5-8 0,1-5 0 15,0 6 0-15,4 0 0 0,-1 2 0 0,1 4 0 16,3 0-16-16,0-1-9 0,3 1-2 0,1 9 0 0,-4-10 19 0,3-2 8 16,-3 2-8-16,4 1 8 15,-1 0 0-15,1-4 0 0,-1 4 0 0,1-6 0 0,0 0 0 16,-4-6 0-16,3 2 0 0,-3-8 0 0,0 0 0 0,0 0 0 0,0 0 0 15,7 0-8-15,0 0 8 0,4-6 0 0,-4 4 0 16,3-4 0-16,1-6 0 0,0 0 11 0,-1 0-11 16,-3-2 12-16,4 2-4 0,-4 0-8 0,0 0 12 0,0 1-4 15,0-10-8-15,0 9 8 0,0 1-8 16,0-7 8-16,4 3-8 0,-4 3 0 0,0-5 0 16,-4 5 8-16,4 0-8 0,-3 3 0 0,-1-2 9 15,-3 5-9-15,4 0 8 0,-4 0-8 0,0 6 8 16,0 0-8-16,0 0 8 0,0 0-8 0,0 0 10 0,0 0-10 15,0 0 13-15,0 0-3 0,0 0-1 0,0 0 0 16,0 0-9-16,4 6 0 0,-4 6 0 0,3-1 8 16,1 4-8-16,-1-3 0 0,4 6 0 0,-3-7 0 15,-1 4 0-15,4 3 0 0,-3-7 0 0,3 1 0 16,0 3 0-16,-4 2 0 0,5-5 0 0,-1 0 0 16,-4-6 0-16,4 9 0 0,-3-4 0 0,3-5 0 15,0 0 0-15,-4 0 0 0,4 0 0 0,0-6 0 16,-3 0-10-16,3 6 10 0,0-6-13 0,0-6 5 15,4 6-94-15,-1-6-18 0,1 0-4 0</inkml:trace>
  <inkml:trace contextRef="#ctx0" brushRef="#br0" timeOffset="2484.826">9133 3956 1146 0,'0'6'32'0,"4"3"8"0,-1 3-32 0,1 0-8 0,0-1 0 0,-4 1 0 15,3-6 27-15,-3 3 4 0,0 3 1 0,4-1 0 16,-4 1 16-16,0 0 4 0,3-6 1 0,-3 8 0 15,4-2-8-15,-4-6-1 0,0 0-1 0,3 0 0 16,-3 6-31-16,0-12-12 0,-3 5 11 0,3-5-11 16,0 9 12-16,0-9-4 0,0 6-8 0,0 0 12 15,0-6 3-15,0 0 0 0,0 0 0 0,0 0 0 16,0 0-5-16,0 0-1 0,0 0 0 0,0 0 0 16,0 0 14-16,0 0 2 0,0 0 1 0,0 0 0 15,0 0-13-15,0 0-2 0,0 0-1 0,-4-3 0 16,1-3 2-16,-1 0 0 0,1 0 0 0,3 1 0 15,0-7-12-15,0 6 12 0,0-6-12 0,0 6 12 16,0 0-12-16,0 0 0 0,3-2 0 0,1 2 8 16,-1 0-8-16,1 0 0 0,-1-6 0 0,1 6 0 15,3 1 0-15,-4-1 0 0,1 0 0 0,3 3 0 16,-4-3 0-16,-3 6 0 0,7 0 0 0,-3 0 0 16,-4 0 0-16,7 0 0 0,-7 0 0 0,7 6 0 15,-3-6 0-15,3 3 0 0,0 3 0 0,0 5 0 0,-4 1 0 0,1 0 8 16,3 0-8-16,-4 5 0 0,1-2 0 0,-1 9 0 15,1-10 0-15,0 4 0 0,-1 0 0 0,4-7 0 16,-3 1 8-16,-1-6-8 0,4 9 0 0,-7-10 0 0,0-5 0 16,0 0 0-16,0 0 0 0,0 0 8 0,0 0-8 15,0 0 8-15,4-5 0 0,-1-4-8 16,1 3 12-16,-4 0-4 0,0-6-8 0,0 1 0 16,0-1 9-16,0 0-9 0,0 0 0 0,0 3 8 15,0-8-8-15,3 11 0 0,-3-6 0 0,0 3 0 0,4 3 0 0,-4 1 0 16,0 5 0-16,0 0 0 0,0 0 0 0,0 0 0 15,0 0 0-15,3 5 0 0,1 1-9 0,3 3 9 16,-4 9 0-16,1-1-11 0,3-5 11 0,-3 9-8 16,-1-4 8-16,1 1 0 0,-1 3 0 0,1-4-8 15,3-5 8-15,-4 9 0 0,4-4 0 0,-3 1 0 16,3-6 0-16,-4-1 0 0,5 4 0 0,-1-9 0 16,0 6 0-16,0-12 0 0,0 6 0 0,3-6 0 15,1 0 0-15,0 0 0 0,3 0 0 0,-4-6 0 16,4 6 0-16,4-12-8 0,-4 0 8 0</inkml:trace>
  <inkml:trace contextRef="#ctx0" brushRef="#br0" timeOffset="3684.85">10573 3783 1026 0,'-11'0'28'0,"1"3"8"0,3-3-28 16,-1 0-8-16,1 3 0 0,7-3 0 0,-7-3 32 0,7 3 4 0,-7-3 2 0,4 3 0 15,3 0-22-15,-4-6-5 0,1 0-1 0,-1 0 0 16,4 6-10-16,4 0 8 0,-4-12-8 16,3 12 8-16,1-5-8 15,-1-1 0-15,4 0-12 0,0 6 12 0,0-9-9 0,1 6 9 0,2 0 0 0,1-3 0 16,3 0-8-16,0 6 8 0,4-5 0 0,-1 5 0 16,-3 0 0-16,0 0 0 0,1 0 0 0,-1 5 0 15,0-5 0-15,-4 0 0 0,4 0 0 16,1 0 0-16,-5 6 0 0,1 0 0 0,-1-6 0 15,1 6 0-15,-1-3 11 0,1 3-11 0,3 0 12 0,-7 0-12 16,4-1 15-16,-4 7-4 0,0-6-1 0,3 0 0 16,-6 6 2-16,3 2 0 0,0-2 0 15,0 6 0-15,-3-6 6 0,-1 2 2 16,1-2 0-16,-1 6 0 0,-3-7 7 0,0 1 1 0,0 3 1 0,0-3 0 16,0-6 2-16,0 5 0 0,0 1 0 0,0-3 0 15,0 3-13-15,-3-6-2 0,3 5-1 0,0-5 0 16,0 0-15-16,0 6 8 0,0-9-8 0,3 3 0 15,-3 5 0-15,4 1 0 0,3 0 0 0,-4 0 0 16,1-1 0-16,-1 4 0 0,5-9 0 0,-1 6 0 16,-4 5 0-16,4-11 0 0,0 6 0 0,0-3 0 15,0 3-19-15,0-1-6 0,0-5-2 0,1-6 0 16,-1 6-52-16,0-6-10 0,0 0-3 0</inkml:trace>
  <inkml:trace contextRef="#ctx0" brushRef="#br0" timeOffset="4043.399">11127 3586 946 0,'-11'38'20'0,"7"-26"4"0,1 0-24 0,3 8 0 0,3-2 0 0,-3 0 0 15,0 2 40-15,0-8 4 0,0 0 1 0,0 5 0 16,0-5 26-16,4-3 5 0,-4 3 0 0,0 5 1 16,4-5-47-16,-4 6-10 0,0-4-1 0,3 4-1 15,1 0-10-15,-4-1-8 0,3 4 12 0,4 2-12 16,-3-5 0-16,3 8 0 0,-4-8 0 0,8 3 0 15,-4 2 0-15,0 1 0 0,4 2 8 0,-1-2-8 16,1-4 0-16,-1 4 0 0,1-7 0 0,0-5 0 0,-1 0-10 16,4 3 1-16,-3-10 0 0,-4 1 0 15,3 0-38-15,-3-6-7 0,4 0-2 16</inkml:trace>
  <inkml:trace contextRef="#ctx0" brushRef="#br0" timeOffset="4583.591">11994 4006 1482 0,'0'0'31'0,"-3"6"6"0,3-6-29 0,0 0-8 0,-4 12 0 0,4-12 0 16,0 6 0-16,0-6 0 0,0 3 0 0,0-3 0 0,0 6 0 0,4 5 0 15,-1-5 0-15,1 0 0 0,3 0 0 16,0 0 0-16,0 0 0 0,0 6 0 0,4-4 0 0,-1 4 0 0,1-6 0 0,0 6 0 16,-1 0 0-16,1-1-12 0,-1-5 2 0,1 3 0 15,-1-3 0-15,1 0 0 0,-4 6 0 0,0-12 0 32,4 0-21-32,-8 5-4 0,4-5-1 0,0-5 0 15,-3 5-32-15,-1-6-8 0</inkml:trace>
  <inkml:trace contextRef="#ctx0" brushRef="#br0" timeOffset="4887.207">12206 3850 1041 0,'-3'27'29'0,"3"2"7"0,0-8-28 0,3 8-8 0,-3-5 0 0,0 2 0 16,0-2 51-16,0 8 9 0,0-8 1 0,0 2 1 16,4-8-9-16,-4 8-1 0,0-2-1 0,0-1 0 15,3-5-21-15,-3 8-4 0,0-2-1 0,4 2 0 16,-4-2-7-16,0-1-2 0,3 4 0 0,-3 2 0 16,4-2-16-16,-4-4 0 0,0 10 8 0,3-10-8 15,-3 6 0-15,0-2-9 0,0-4 1 0,0 4 0 16,0-15 8-16,0-1 0 0,0 1 0 0,0-3 0 15,0-9 9-15,0 0-9 0,0 0 12 0,0 0-12 16,0-9-16-16,0 3-11 0,4-5-1 0</inkml:trace>
  <inkml:trace contextRef="#ctx0" brushRef="#br0" timeOffset="5380.972">12379 4033 1242 0,'0'0'52'0,"0"0"-41"16,0 0 4-16,0 0 1 0,0 0 0 0,0 0 0 16,3 6-16-16,-3-6 0 0,4 11 0 0,-4-11 0 15,0 0 0-15,4 0 0 0,3 0 0 0,-4 0 0 16,4 0 0-16,-7 0 0 0,4-5 0 0,-1-4-10 16,1 3 34-16,-4 0 6 0,0 0 2 0,-4 0 0 15,1 0-32-15,-1 0 0 0,1 1 0 0,-4-1 0 16,0-3 0-16,-1 6 0 0,1 3 12 0,-3-3-3 15,3 3-9-15,-4 3 0 0,1-3 0 0,-1 3 0 16,0 0 0-16,1 3 0 0,3 0 0 0,-4-1 0 16,4 1 0-16,4 0 0 0,-4 0 0 0,3 0 0 0,4 6 0 15,0 2 0-15,0-2 0 0,4 0 0 0,-1 6 0 16,4-7 0-16,0 4 0 0,0-3 0 0,0 5 0 0,4-8 0 16,0 0 0-16,-1 6 0 0,-3-9 0 15,4 5 0-15,-1-5 0 0,1 0 0 0,-1-6 0 16,1 6 0-16,0-6 0 0,-4 0 0 15,3 0 0-15,-3 3 0 0,4-3 0 0,-4 3 8 0,4-6-8 0,-1 0 0 16,1-3 0-16</inkml:trace>
  <inkml:trace contextRef="#ctx0" brushRef="#br0" timeOffset="5950.926">12742 4045 1264 0,'0'5'26'0,"-3"1"7"0,3-6-33 0,0 12 0 16,0-12 0-16,-4 6 0 0,-3 0 34 0,4 0 0 0,-4 2 0 0,3 1 0 31,-3 0-18-31,4-3-3 0,-5 0-1 0,1 0 0 0,0 6-12 0,0-7 9 16,0 1-9-16,0 0 8 16,0 0-8-16,0 3 0 0,4-3 0 0,-5 6 0 0,5-7 0 0,-1 1 0 0,4 0 0 0,-3 0 0 15,3 0 0-15,3 0 0 0,1 3 0 0,-4-4 0 16,3 1 0-16,-3 0 0 0,0-6 0 0,4 6 0 15,-4-6 0-15,0 0 0 0,0 0 0 0,0 0 0 16,4 0 14-16,3-6 1 0,-4 0 0 0,1-5 0 16,-1-1 0-16,1 3 0 0,-1-3 0 0,1 1 0 15,-1-7-4-15,1 0-1 0,-1 4 0 0,1-4 0 16,-4 6-10-16,3-3 8 0,1 4-8 0,-4-1 8 16,0 6-8-16,3-6 0 0,-3 6 0 0,0 6 0 15,0 0 0-15,0 0 0 0,0 0 0 0,0 0 0 16,0 0 0-16,8 6-11 0,-1 0 11 0,-4 6-8 15,4 0 8-15,0 2 0 0,0 4 0 0,0 0 0 16,0-1 0-16,-3-2 0 0,3 3 0 0,-3-1 0 16,-1-2 0-16,4 3 0 0,-3-1 0 0,-1-5 0 15,1 3 0-15,-1-9 8 0,-3-6-8 0,0 0 0 16,0 0 0-16,7-3 0 0,-3-3 0 0,-1-6 0 16,1 0 0-16,-1-5-20 0,1-10 4 0</inkml:trace>
  <inkml:trace contextRef="#ctx0" brushRef="#br0" timeOffset="6339.466">12968 4030 1257 0,'-3'20'26'0,"-1"-14"6"0,4 6-32 16,-3-6 0-16,3 6 0 0,0-4 0 0,0 4 13 0,3 0-4 0,-3-6-1 0,0 6 0 15,4-1 20-15,-4-2 3 0,3 0 1 0,1 0 0 16,-4 3-20-16,3-6-3 16,1 5-1-16,-1-5 0 0,-3-6-8 0,7 0 0 0,-7 0 0 0,0 0 0 15,0 0 0-15,0 0 0 0,0 0 0 0,0 0 8 16,0 0 2-16,0 0 0 0,0 0 0 0,0 0 0 16,0 0 26-16,0 0 4 0,0 0 2 0,0 0 0 15,0 0-16-15,-7-6-3 0,-3 0-1 0,3 1 0 16,0-7-5-16,-1-3-1 0,-2 3 0 0,3 6 0 15,0-11 7-15,0 11 1 0,3-6 0 0,-3 0 0 16,4-2-4-16,-1 8-1 0,1 0 0 0,-1 0 0 16,0 0-10-16,4 6-1 0,0 0-8 0,0 0 12 15,0-6-12-15,0 6 0 0,0 0 0 0,4-6-10 16,0 6 10-16,3-5-10 0,0-1 10 0,0 3-10 16,3 0 10-16,1 0-10 0,-1-3 10 0,5 0-10 15,-5 0 1-15,8 0 0 0,-4 0 0 0</inkml:trace>
  <inkml:trace contextRef="#ctx0" brushRef="#br0" timeOffset="6790.193">13391 3915 1161 0,'-3'6'24'0,"-4"0"7"0,3 6-31 16,1-6 0-16,-4-1 0 0,3 1 0 0,-3 6 78 0,0-9 10 0,-3 6 1 0,2 0 1 16,1 2-19-16,0-5-4 0,0 0-1 0,4 0 0 15,-4 0-20-15,3 3-4 0,-3-3-1 0,4 5 0 16,-1-5-14-16,4 0-3 0,-3 0-1 0,-1 6 0 16,4-12-11-16,0 6-1 0,0-6-1 0,0 0 0 15,0 0 3-15,0 0 1 0,0 0 0 0,0 0 0 16,0 0-5-16,0 0-1 0,0 0 0 0,0 0 0 15,0 0-8-15,0 0 0 0,4 6 0 0,-1-4 8 16,4 4-8-16,0-3 0 0,0-3 0 0,4 3 0 16,-4 3 0-16,3 0 0 0,1 0 0 0,-4 0 0 15,4-6 0-15,-1 12 0 0,-3-7 0 0,0 4 0 16,4 0 0-16,-4 0 0 0,0 9 0 0,-3-7 0 16,3 1 0-16,-4 0 0 0,4 8 8 0,-7-2-8 15,4 3 0-15,-1 2 0 0,-3 1 0 0,0 2 0 16,0-8 0-16,-3 5 0 0,3-8 0 0,-4 3 0 15,1-7 11-15,-4 1-3 0,3-6-8 0,-3 3 12 16,0-3-32-16,0-6-6 0,0 0-2 0,0 0 0 16,0-3-3-16,-4-3-1 0,1-6 0 15,3 6 0-15,-4 0-60 0,4-5-12 0,3 5-2 0</inkml:trace>
  <inkml:trace contextRef="#ctx0" brushRef="#br0" timeOffset="7649.208">7366 5094 475 0,'0'0'20'16,"0"0"-20"0,0 0 65-16,0 0 10 0,0 0 1 0,0 6 1 15,0 6-35-15,0 5-7 0,0 1-2 0,0 3 0 0,4 2-14 16,-1 1-3-16,4 2-1 0,-3 6 0 0,3-2-6 16,-4 2-1-16,8 3 0 0,-8-8 0 0,1 8 0 0,-1-5-8 15,1-4 12-15,-1 3-4 0,1-8 0 16,-4 2 0-16,0-5 0 0,0 0 0 0,0-4 0 0,0-2 0 15,0 0 0-15,0-6 0 0,0-6-8 16,-4 9 10-16,4-9-10 0,0 0 10 16,0 0-10-16,0 0 0 0,0 0 0 0</inkml:trace>
  <inkml:trace contextRef="#ctx0" brushRef="#br0" timeOffset="7989.133">7017 5141 619 0,'0'0'17'15,"-7"-6"5"-15,3 0-22 0,1 6 0 0,-1-11 0 0,4 5 0 16,0 0 33-16,0 6 3 0,0-6 0 0,4 3 0 15,-1 0-17-15,1 0-3 0,-1-3-1 0,4 6 0 16,4-6-3-16,-4 0-1 0,3 6 0 0,1-5 0 16,3 5-3-16,4 0-8 0,-4 0 12 0,4-6-4 15,-1 6 5-15,1 0 1 0,3-6 0 0,0 0 0 16,4 6-14-16,-4-6 0 0,4 0 0 0,-1 3 0 16,1-6 12-16,3 6-3 0,1-2-1 0,2-1 0 15,-2 0 1-15,-1 0 0 0,-4 6 0 0,5-6 0 0,-5 6-9 16,1 6 12-16,3-6-12 0,-3 6 12 0,0 0-12 15,-1 0 0-15,-2-1 0 0</inkml:trace>
  <inkml:trace contextRef="#ctx0" brushRef="#br0" timeOffset="8439.985">7288 5635 676 0,'0'0'14'0,"0"0"3"0,0 0-17 16,0 0 0-16,0 0 0 0,0 0 0 0,0 0 20 16,7 0 1-16,4-6 0 0,-4 6 0 0,4 0-10 0,-1 0-3 0,4 0 0 0,-3 6 0 15,0-6-8-15,-1 0 8 0,1 0-8 16,3 9 8-16,-7-6-8 0,3 0 0 0,1 3 0 15,0-1 0 1,3 1 18-16,-4-6 2 0,4 0 0 0,1 0 0 16,2 0-20-16,1 6 0 0,-1-6 0 0,1 6 0 0,3-6 10 0,0 0-2 15,-3 0 0-15,7 0 0 0,-11-6-8 0,7 0 8 0,-3-3-8 16,3 4 8-16,0-4-8 0,0-6 0 0,-3 9 0 16</inkml:trace>
  <inkml:trace contextRef="#ctx0" brushRef="#br0" timeOffset="9205.326">8632 4982 1132 0,'0'0'24'0,"0"6"4"0,0 6-28 0,0-6 0 0,0 6 0 0,0-4 0 15,0 4 36-15,0 0 0 0,4 0 1 0,-4-1 0 16,0 7-1-16,4 3 0 0,-1-4 0 0,1 1 0 15,-1-3-22-15,1 8-5 0,-1-5-1 0,1-1 0 16,-1 4-8-16,1 3 12 0,-1-4-12 0,1 4 12 16,-1 2 1-16,1-2 1 0,-1-1 0 0,1-2 0 15,3 2-14-15,-3 1 0 0,-1 2 8 0,1-8-8 16,-1 5 35-16,4-5 4 0,-3 3 1 0,-4-10 0 16,3-5-20-16,1 3-3 0,-4-9-1 0,0 0 0 15,0 0 0-15,0 0 0 0,0 0 0 0,0 0 0 16,0 0 4-16,0 0 0 0,0 0 0 0,-4-9 0 15,1 3-5-15,-1-5-1 0,4-1 0 0,0-3 0 16,0 3-14-16,0 1 0 0,0-1 0 0,4 0 0 16,-4-3 0-16,3 7 0 0,1-7 0 0,-1 3 0 15,4 0 0-15,-3 1 0 0,3-1 0 0,0 3 0 16,0 3 0-16,4-6-8 0,3 6 8 0,0-5 0 16,-4 8-8-16,4-3 8 0,4 3 0 0,-4 0 0 15,0 3-10-15,0 0 10 0,4 3-8 0,-4 0 8 16,-3 3 0-16,3-3 0 0,-7 8 0 0,7 1 0 15,-3-6 0-15,-4 9 0 0,3 2 0 0,-3 1 0 16,4 6 0-16,-4-4 0 0,0 4 0 0,-3-4 0 16,3 4 0-16,-4 5 0 0,1-11 0 0,-1 8 0 0,1-8 0 15,-1-3 0-15,1 2 0 0,-4-5 0 0,3 0 0 0,-3 0 0 16,0-9 0-16,0-3 0 0,0 0 0 0,0 0 0 0,0 0 0 0,0 0 8 16,0 0-25-16,0-3-5 0,0-15-1 0</inkml:trace>
  <inkml:trace contextRef="#ctx0" brushRef="#br0" timeOffset="9779.626">9250 5444 1188 0,'-18'6'24'15,"15"-6"8"-15,-4 0-32 0,3 6 0 0,-3-3 0 0,0-3 0 16,3 3 62-16,1-1 6 0,-4 1 2 0,7-3 0 16,-7 3-15-16,3-3-3 0,4 0-1 0,-7 6 0 15,7-6-24-15,-7 0-5 0,7 0-1 0,0 0 0 16,-3 6-13-16,3-6-8 0,0 0 10 0,-7 6-10 0,3 0 0 15,1 6 0-15,-1-7 0 0,4 4 0 0,0 0 0 16,0 6 0-16,0-3 0 0,4-1-10 0,-4 1 10 0,0-3 0 0,0 9 0 16,3-7 0-1,-3-5 0-15,4 6 0 0,-1-3 0 0,1-3 0 0,-4-6 0 16,3 3 0-16,-3-3 0 0,7 5 0 0,0-5 0 16,0 0 0-16,0 0 0 0,0-2 0 15,1-4 0-15,2 0 0 0,-3-9 0 0,0 3-8 16,0 1 8-16,0-4 0 0,0-3 8 0,0 6-8 0,0-5 0 0,-3 5 9 0,3 0-9 15,0 3 0-15,-3-8 0 0,-4 11 0 0,3-9 0 16,1 9 0-16,-4-2 0 0,0 8 0 0,0 0 0 0,0 0 0 16,0 0 0-16,0 0 0 0,0 0 0 0,0 0 0 15,0 0 8-15,0 0-8 0,0 0 0 0,0 0 0 16,3 5 0-16,1 1 0 0,-1 6 0 0,1-6 0 16,3 6 0-16,-4-1 0 0,4-2 0 0,0 3 0 15,4 0 0-15,-4 0 0 0,4-1-11 0,-4 1 11 16,0-3 0-16,3 9 0 0,-3-13 0 0,1 1 0 15,-1 6 0-15,0-6 0 0,-4-6 8 0,-3 0-8 16,7 6 0-16,-7-6 0 0,7-6-13 0,-7 6 4 16,4 0-100-16,-4-6-20 0</inkml:trace>
  <inkml:trace contextRef="#ctx0" brushRef="#br0" timeOffset="10187.207">9462 5473 1022 0,'-4'21'21'0,"4"-15"5"0,0 0-26 0,4 5 0 16,-1-8 0-16,1 6 0 0,-1-3 38 0,4 3 2 0,0 3 1 0,0-7 0 15,0 7-14-15,4-12-3 0,-4 6-1 0,4-3 0 16,-1 3-6-16,4-3-1 0,-3-3 0 0,-1 6 0 15,4-3-8-15,1 3-8 0,-1-6 12 0,-4 0-12 16,4 5 20-16,1-5-4 0,-1 6 0 0,-4-6 0 16,1 0-6-16,-4 0-2 0,0 0 0 0,0 0 0 15,-3 0-8-15,3 0 0 0,0 0-12 0,0 0 12 16,-4 0 0-16,4 0 0 0,-3-6 0 0,-4 6 0 16,3 0 10-16,-3 0-10 0,0-5 12 0,4-4-12 15,-4 0 14-15,0 3-4 0,0-3-1 0,0 3 0 16,-4 0 3-16,4 1 0 0,-3-7 0 0,-1 0 0 15,1 0 5-15,-1 3 2 0,-3-2 0 0,4-1 0 16,-4-3 4-16,0 4 1 0,3-7 0 0,-3 6 0 16,3-6-11-16,-3 1-1 0,0 2-1 0,4 3 0 15,-4 1-3-15,3-4-8 0,1 6 12 0,-1 0-4 16,1 3-8-16,-1 1 0 0,1-1-12 0</inkml:trace>
  <inkml:trace contextRef="#ctx0" brushRef="#br0" timeOffset="10816.632">9768 5326 1147 0,'4'6'24'0,"-1"0"5"0,5 0-29 0,-1 0 0 0,0 8 0 0,0-14 0 15,0 6 36-15,0 0 0 0,0 0 1 0,-4-6 0 16,4 6-12-16,4-6-2 0,-4 6-1 0,0-6 0 16,0 0-5-16,0 0-1 0,0 0 0 0,0-6 0 15,-3 6-6-15,3 0-2 0,-4-6 0 0,5 6 0 16,-5-6 0-16,-3 6-8 0,4 0 12 0,-4 0-4 15,3-6-8-15,-3 6 8 0,4-6-8 0,-4 6 8 16,3 0-8-16,-3-11 12 0,0 5-12 0,0 3 12 16,0-3-12-16,0 6 0 0,0-3 0 0,0 3 0 15,-3-3 0-15,3 3 12 0,-4-6-2 0,4 6 0 16,0 0-10-16,0 0 10 0,-3-6-10 0,3 6 10 16,0 0-10-16,0 0 0 0,-7 0 0 0,3 0 0 15,4 0 0-15,-7-5 8 0,0 5-8 0,7 0 8 16,-7 5-8-16,0-5 0 0,7 0 0 0,-11 0 0 15,4 0 0-15,0 6 0 0,-4-6 0 0,4 6 0 16,0-3 0-16,0 0 0 0,0 3 0 0,0 0 0 16,4-3 0-16,-4 8 0 0,7-11 0 0,-4 6 8 15,1 0-8-15,3 6 0 0,-4-6 0 0,4 3 8 16,4 8 0-16,-4-11 0 0,3 6 0 0,1 0 0 0,-1-3-8 16,4 2 0-16,0 1 0 0,0 0 8 0,0 0-8 0,0-1 0 15,4-2 0-15,-4 3 0 0,4 0 0 0,-1-1 0 16,-3 1 8-16,4-6-8 0,-1 3 8 0,1 3-8 15,0-1 12-15,-1-5-4 0,4 0-8 0,0 6 0 0,1-6 0 16,-1-3 0-16,0 3 0 0,3-3 0 0,1-3 0 16,0 3 0-16,-1-3 0 0,4-3 0 15,1 3 0-15,-5-3-11 0,4 0 11 0,1-3 0 0,-1 0-9 16,0 0 9-16,0 0-107 0,-3 0-17 16</inkml:trace>
  <inkml:trace contextRef="#ctx0" brushRef="#br0" timeOffset="21695.77">7444 6399 456 0,'0'0'19'0,"0"0"-19"16,0 0 36-16,0 0 3 0,0 0 1 0,0 0 0 15,0 0 3-15,-7-3 1 0,7 3 0 0,0 0 0 16,0 0 4-16,0 0 2 0,0 0 0 0,0 0 0 16,0 0-11-16,-4 9-3 0,4 0 0 0,0-3 0 15,0 6-17-15,-3 5-4 0,3-11-1 0,0 9 0 16,3-3-1-16,1 5 0 0,-1-2 0 0,-3 3 0 16,4-1-2-16,-1 1-1 0,-3-6 0 0,4 8 0 15,-1-8 0-15,-3 0 0 0,4 5 0 0,-1 4 0 16,1-9 2-16,-1 11 0 0,1-8 0 0,-4 8 0 15,3-5-4-15,1 3 0 0,-4-4 0 0,3 1 0 16,-3 0 4-16,0-1 0 0,4-2 0 0,-4 3 0 0,-4-4-12 0,4-2 0 16,-3 0 0-16,3 0 8 0,-4-7 2 0,4-5 0 15,-3 6 0-15,3-6 0 0,0 0-10 0,0 0 10 16,0 0-10-16,0 0 10 16,-7 0-39-16,-4-6-8 0</inkml:trace>
  <inkml:trace contextRef="#ctx0" brushRef="#br0" timeOffset="22175.072">7059 6241 922 0,'0'0'26'0,"0"0"6"0,0 0-32 0,0 0 0 0,0 0 0 0,0 0 0 16,0 0 22-16,0 0-2 0,-3-6 0 0,3 6 0 16,3-6-4-16,-3 6-2 0,4-6 0 0,3 3 0 15,0-3-4-15,0 3-1 0,3-6 0 0,-3 9 0 16,4-6-9-16,0 6 8 0,-1 0-8 0,1 0 8 16,3 0 4-16,0 0 0 0,0 6 0 0,-3-6 0 0,3 0-3 0,-4 6 0 15,1 0 0-15,0-3 0 0,3 0-9 0,-7 6 0 16,7-3 0-16,-4 0 0 0,8-1 0 0,0-5 12 15,-4 12-2-15,3-6 0 0,5-3-10 0,-5 3 0 16,4 3 0-16,-3 0 8 0,3-4-8 0,0 7 8 16,-3-12-8-16,0 6 8 0,3 6-8 0,-4-12 0 15,1 3 0-15,-4 0 0 0,4 0 0 0,-4-3 0 0,0 0 0 16</inkml:trace>
  <inkml:trace contextRef="#ctx0" brushRef="#br0" timeOffset="22642.811">7338 6843 669 0,'0'0'14'0,"0"0"3"0,0 0 1 0,0 0 2 15,0 0-20-15,0 0 0 0,0 0 0 0,0 0 0 0,7 0 24 0,0-3 1 16,0 3 0-16,4 0 0 0,-1 3-8 0,4-3-1 0,0 9-1 0,-3-9 0 16,7 6-2-16,-4 0 0 0,3 0 0 15,-3 0 0-15,4-1 2 0,0 1 0 0,-1-6 0 0,-3 6 0 16,8-3-2-16,-5 0 0 0,1 0 0 0,-4 0 0 16,4 0-1-16,-1-3 0 0,-3 0 0 0,4 0 0 15,-4 0-12-15,0 0 0 0,0 0 0 16,0 0 0-16,4 0 0 0,3 0 0 0,-7 0 0 0,8 0 9 15,-1 0-9-15,0 0 0 0,4 0 0 0,-1-3 0 16,1 3-9-16,0 0-4 0,-1-3-1 0,-2 0 0 16</inkml:trace>
  <inkml:trace contextRef="#ctx0" brushRef="#br0" timeOffset="23423.218">8421 6246 950 0,'0'0'20'0,"0"0"4"0,0 0-24 0,0 0 0 0,0 6 0 0,0-6 0 16,0 0 35-16,-4 12 2 0,1-6 1 0,3 0 0 16,-4 0 4-16,4 3 1 0,0-9 0 0,0 5 0 15,0 7-12-15,0 0-3 0,4-3 0 0,-1 3 0 16,1-1-4-16,3 7-2 0,-4-6 0 0,4-4 0 16,1 10-7-16,-5 0-2 0,4-6 0 0,0 8 0 15,-3-2 1-15,3-1 0 0,-4 1 0 0,1-6 0 16,3 8 10-16,-4-8 3 0,1 6 0 0,-1-4 0 15,1-2-15-15,-4 6-2 0,3-12-1 0,-3 8 0 16,0-5 9-16,0 0 2 0,0 3 0 0,0-6 0 0,0 5 11 16,0-11 2-16,0 6 1 0,0-6 0 0,0 0-20 0,0 0-4 15,0 0-1-15,0 0 0 0,0 0 8 0,-7-6 2 16,0 1 0-16,4-1 0 0,-1 0-19 0,1 0 0 16,-1-6 0-16,4 6 0 0,-3-3 0 0,3-2 0 15,0-1-10-15,0 6 10 0,0 0 0 0,3-6 0 16,-3 1 0-16,0 8 0 0,4-3 0 0,-4 6-11 15,0-6 11-15,3 0-8 0,1 0 8 0,-1 6 0 16,4-6 0-16,0 6 0 0,-3 0-10 0,3 0 10 16,4 0-12-16,-4 0 12 0,3 6 0 0,1-6-8 0,-1 6 8 15,1-6 0-15,0 6 0 0,3 0 0 0,-4 0-8 0,4 0 8 16,-3 0 0-16,0-1 0 0,-4-2 0 16,3 3 0-16,1 0 0 0,-1 0 0 0,1 0 0 15,0 0 0-15,-1 0 0 0,-3-1 0 0,4 1 0 16,-4 0 0-16,0 0 0 0,0 3 0 0,4-3 0 15,-4 6 0-15,3-1 0 0,-3-5 0 0,0 3 0 0,4 0 0 16,-4-3 0-16,0 3 0 0,0 2-8 0,-3-5 8 16,6-6-9-16,-6 0 9 0,-4 0-13 0,3 6 5 15,4-6-33 1,0-6-7-16,0 6 0 0</inkml:trace>
  <inkml:trace contextRef="#ctx0" brushRef="#br0" timeOffset="24024.878">9006 6555 931 0,'0'0'39'16,"-7"0"-31"0,7 0 19-16,-7 0 4 0,0 6 1 0,0-6 0 15,0 6-8-15,0-6 0 0,0 6-1 0,0-6 0 0,0 3 0 0,0 6 0 0,7-9 0 0,-4 5 0 16,-3 4-9-16,4 3-2 16,-4-6 0-16,3 6 0 0,4-7-12 0,-3 4 9 0,3-3-9 0,3 6 8 15,-3-6-8-15,4 0 0 0,-4 5 0 0,3 1 0 16,1-6 0-16,3 3 8 0,-4-3-8 0,1 6 8 15,3-7-8-15,-4 1 0 0,1 0 0 16,3-6 8-16,-7 0-8 0,4 6 0 0,-4-6 0 0,7 0 8 16,0 6-8-1,-4-6 0-15,4 0 0 0,-7 0 8 0,7-6 12 0,-3 0 1 0,-1 0 1 0,4 0 0 16,-3 6-22-16,-1-5-12 0,5-7 2 0,-5 3 0 16,1 0 10-16,3 0 14 0,-4-2-3 0,1-1-1 15,-1 6-10-15,1-3 0 0,-1 0 0 0,1 3 0 16,-1 3 0-16,1-8 0 0,-4 5 0 0,0 6 0 15,0 0 0-15,0 0 0 0,0 0 0 0,0 0 0 16,0 0 0-16,0 0 8 0,0 0 0 0,0 0 0 16,0 0-8-16,0 0 0 0,0 0 0 0,0 0 8 0,0 0-8 15,0 0 0-15,0 0 0 0,3 6 0 0,1 5 0 16,-1-8 0-16,1 3 0 0,-1 0 0 0,1 6 0 16,7-6 0-16,-8-6 0 0,4 6 0 0,0 0 0 0,0-1 0 15,-3 1 0-15,3 3 0 0,-4-3 0 0,4 0 0 16,1 0 0-16,-5 6 0 0,4-7 0 0,4 1 0 15,-4 0 0-15,-4-6 0 0,4 6 0 0,0 0 0 16,-3-6 0-16,3 3 0 16,0-3-25-16,0 0-7 0,0 0-2 0</inkml:trace>
  <inkml:trace contextRef="#ctx0" brushRef="#br0" timeOffset="24525.131">9239 6514 906 0,'0'0'25'0,"0"0"7"0,0 9-32 0,4 0 0 0,-4 2 0 0,3 1 0 15,1-6 26-15,-1 0-2 0,1 3 0 0,-1 2 0 16,1-5 13-16,-1 6 3 0,-3-6 0 0,4 0 0 16,-4-6-12-16,7 6-1 0,-3 0-1 0,-4-6 0 0,7 5-6 0,0-5-2 15,0 6 0-15,0-3 0 0,0 3-8 16,3 0-2-16,-6 6 0 0,7-6 0 0,-4 0 0 0,0-1 0 16,0 7 0-16,-4-9 0 15,4 3 0-15,-3 0 0 0,-4-6 0 0,7 9 0 0,-4 0 7 0,-3-9 1 16,0 0 0-16,0 0 0 0,0 0-7 0,0 0-1 15,0 0 0-15,0 0 0 0,0 0 29 0,0 0 6 16,0 0 1-16,0 0 0 0,0 0-26 0,0 0-5 16,0-12-1-16,0 6 0 0,0-3-12 0,0 3 0 15,0 0 0-15,0-5 0 0,0-1 0 0,0 0 0 16,0 0 0-16,4 3 0 0,-4-8 0 0,0-1 0 16,0 4 0-16,0-4 0 0,3 0 0 15,-3-5 0-15,0 2 0 0,4 4 0 0,-4-4 0 0,0 6 0 16,0 1 0-16,0-4 0 0,0 6 0 15,0 0 0-15,4 4 0 0,-4-4 0 0,3 6 0 16,-3 6-10-16,0 0 2 0,0 0 0 16,0 0-106-16,0 0-21 0</inkml:trace>
  <inkml:trace contextRef="#ctx0" brushRef="#br0" timeOffset="25108.18">9511 6458 801 0,'-7'18'16'0,"7"-18"5"0,-4 6-21 0,4-6 0 0,-3 11 0 0,3-11 0 16,0 0 51-16,0 6 5 0,0-6 2 0,0 12 0 15,0-12-13-15,0 3-2 0,0-3-1 0,3 6 0 16,4 0-8-16,-3-3-2 0,3 5 0 0,0-2 0 15,0 0 0-15,0-6 0 0,4 6 0 0,-4 0 0 16,3-6-13-16,1 6-3 0,-1 0-1 0,1 0 0 16,0 0 1-16,-1-4 1 0,1 1 0 0,-1 0 0 15,-3 3-7-15,1-6-2 0,2 6 0 0,-3-6 0 16,-3 0 7-16,-4 0 1 0,7-6 0 0,-4 6 0 0,1-6-2 0,-4 6 0 16,3-6 0-16,-3-2 0 15,0 5 0-15,0 0 0 0,0-3 0 0,0-6 0 0,0 6-5 0,0 0-1 16,0 0 0-16,0-5 0 15,-3 5-8-15,3 0 0 0,0 3 0 0,0 3 0 0,0-6 0 0,0 0 8 0,0 6-8 0,0-6 8 16,-4 1-8-16,4-1 0 0,0 0 0 0,0-3 0 16,0 9 0-16,0 0-11 0,0 0 3 0,0 0 0 15,0 0-7-15,0 0-1 0,-3-3 0 0,-1-3 0 16,-3 6 4-16,0-3 0 0,0 3 0 16,0 3 0-1,0 0-13-15,0 3-3 0,-4-3 0 0,1 9 0 0,3-6 19 0,-4 5 9 16,0 1-10-16,1-6 10 0,3 3 0 0,0 8 0 15,3-5 0-15,1 0 0 0,3 6 0 0,0-4 0 0,0-2 0 0,3 0 0 16,1 5 0-16,3-8 0 0,0 3 0 0,0 0 0 16,4-1 0-16,-4-5 0 0,3 0 0 0,1 0 0 15,-1 0 0-15,4-3 0 0,-3 0 0 0,0 0 0 16,-1-3 0-16,-3 0 0 0,4 0 0 0,-1 0 0 16,5 0 0-16,-5 0 0 0,4-3 0 0,-3 3 10 15,3-3-10-15,0 3 0 0,0-3 0 0,4 0-11 16,-4 0-20-16,7 3-4 0,-3-3-1 0</inkml:trace>
  <inkml:trace contextRef="#ctx0" brushRef="#br0" timeOffset="25918.636">10608 6414 1143 0,'-11'6'24'0,"1"0"5"0,3 0-29 16,0 0 0-16,0 5 0 0,0-8 0 0,7-3 14 0,-7 6-3 16,3 3-1-16,-3 0 0 0,3-3-2 0,1 5 0 15,-1 1 0-15,4-6 0 0,0 3 7 0,0 0 1 0,0 5 0 0,0-8 0 31,0 0-16-31,4 6 9 0,-1-6-9 0,1 0 8 0,3 5-8 0,-3-2 8 0,-1-3-8 0,4 6 8 16,-3-6-8-16,-4-6 0 0,3 0 0 16,-3 0 0-16,0 0 0 0,0 0 0 0,0 0 0 0,0 0 0 15,0 0 15-15,0 0 1 0,0 0 0 0,0-6 0 16,0 0 3-16,0-6 1 0,-3 3 0 0,-1-2 0 16,1-1-20-16,-1 0 0 0,1 6 0 15,3-11 0-15,-4 8 0 0,1-3 0 0,3 6 8 0,-4-6-8 16,4 1 0-16,0 5 0 15,0-3 8-15,-4 0-8 0,4 6 0 0,0 3 0 0,0-6 0 0,0 0-9 16,0 1 9-16,4-1 0 16,-4 0 8-16,4 6-8 0,-1-6 0 0,1 0 0 0,-4 6 0 0,3 0 0 15,4 0 0-15,0 0 0 0,0 0 0 0,4 0-8 16,-1 6 8-16,1 0 0 0,3 0 0 0,-3 5 0 16,-1-2 0-16,4 3-12 0,-3 0 12 0,0 0-12 15,-1-1 12-15,-3 4 0 0,4-3 0 0,-1 5 0 16,-3-5 8-16,1 0-8 0,2-6 8 0,-3 6-8 0,0-4 8 0,-3-2-8 15,3 6 8-15,0-6-8 16,-4 0 0-16,4 0 0 0,-7-6 0 0,4 5 0 0,-1-5 0 0,-3 0 0 16,0 0 0-16,8 0 0 15,-5 0-28-15,4-5-3 0,0-1-1 0</inkml:trace>
  <inkml:trace contextRef="#ctx0" brushRef="#br0" timeOffset="26413.571">10918 6482 1148 0,'0'0'25'0,"0"11"6"0,4-5 1 0,3 0 0 0,0 0-32 0,0-6 0 0,4 6 0 0,-4-3 0 16,3 0 0-16,1-3 0 0,0 0 0 0,-4 0 0 15,0 0 9-15,0 0-9 0,-4-3 8 0,4 0-8 16,-3 0 0-16,-1 0 8 0,1-3-8 0,-4 6 0 16,0-6 8-16,0 0-8 0,0 1 8 0,0-1-8 15,-4 0 0-15,4-3 8 0,-3 3-8 0,-4 3 0 16,3-3 10-16,1 3-10 0,-4-8 12 0,3 5-12 16,1 0 0-16,-4 0 0 0,3 6 0 0,-3-6 0 15,7 6 8-15,-4 0-8 0,4 0 0 0,0 0 0 0,-7-6 32 0,7 6 0 16,-7-3 0-16,7 3 0 0,0 0-32 0,-7 0 0 15,0 0 0-15,7 0 0 0,-7 9 0 0,0-3 0 16,0-6 0-16,4 6-12 16,-5 6 12-16,1-1 0 0,4-5 0 0,-1 6 0 15,1 3 0-15,-1 2 0 0,1-5 12 0,-1 0-12 16,1 2 15-16,3 4-4 0,0-6-1 0,3 6 0 0,-3-4-1 0,4 4 0 16,-1-12 0-16,1 8 0 15,-1-5-9-15,4-3 8 0,4 3-8 0,-4-3 8 0,7 0-8 0,-3 5 0 16,3-11 0-16,0 6 0 15,0-6 0-15,0 0 0 0,0 0 0 0,4 0 0 0,-4 0 0 0,0 0 0 16,4 0 0-16,-4-6 0 0,0 6-8 16,0-5 8-16,0-1-10 0,0 0 10 15,4 6-138-15,-4-6-22 0</inkml:trace>
  <inkml:trace contextRef="#ctx0" brushRef="#br0" timeOffset="26893.141">11183 6455 1018 0,'4'15'28'0,"3"3"8"0,3-7-28 0,-3 1-8 0,7 0 0 0,-3-3 0 16,0 2 35-16,-1 1 5 0,1-12 2 0,-1 6 0 0,1 0-5 0,3-6-1 15,-3 0 0-15,-1 6 0 16,1-6-11-16,-4-6-2 0,3 6-1 0,1-6 0 0,-4 6-13 0,0-6-9 16,4 0 12-16,-8 6-12 0,4-6 10 0,0 0-10 15,-3 1 8-15,3-1-8 0,0 3 0 0,-4-3 8 16,5 3-8-16,-5 0 0 16,4 3 0-16,0-6 0 0,-3 6 0 0,3 0 0 0,-7 0 0 0,0 0-11 15,3-6 11-15,-3 6-12 0,0 0 4 0,0 0 0 16,0 0 0-16,0 0 0 15,0 0-21-15,-3-6-4 0,-4 6-1 0,3 0 0 16,-3-5 22-16,0 5 12 0,0 0-12 0,0 0 12 0,-4 0-10 0,1 5 10 0,-1-5-8 0,1 0 8 16,-1 6 0-16,0 0 0 0,1 0 0 0,3 0 0 15,0 3 0-15,0 2 0 16,3 1 0-16,4-6 0 16,0 6 0-16,0 0 0 0,4 2 9 0,-4-2-9 0,7 0 10 0,-4-6-10 0,1 5 8 15,3-5-8-15,0 3 8 0,0 3-8 0,4-6 8 0,-4-6-8 16,3 6 0-16,-3 0 0 0,4-1 0 0,-4-5 0 15,3 6 0-15,1-6 0 0,0 0 0 0,-1 0 0 16,1 0 0-16,3-6-11 0,-3 6 1 0</inkml:trace>
  <inkml:trace contextRef="#ctx0" brushRef="#br0" timeOffset="27557.342">11843 6532 1116 0,'-11'17'23'0,"8"-11"6"15,-1-6-29-15,1 12 0 0,-1-6 0 0,1 0 0 0,-1 2 24 0,4 4 0 16,-4-6-1-16,4-6 0 15,0 6 13-15,-3 0 4 0,3-6 0 0,0 6 0 0,3 5-24 0,-3-2-5 16,0-9-1-16,0 6 0 0,0-6-10 0,4 6 0 0,-4-6 0 16,4 6 8-16,3 0-8 0,-4 0 0 0,-3-6 0 0,4 6 0 15,-4-6 0-15,7 5 8 0,-4-10-8 16,-3 5 8-16,7 0-8 0,0-6 12 0,-3 6-12 0,3-6 12 16,0 6-4-16,-4-6-8 0,5 0 12 15,-1 0-4-15,0 0 0 0,0-3 0 0,0 4 0 0,0-7 0 16,3 0-8-16,-3 6 12 0,4-6-12 15,0-2 12-15,-1-4-12 0,1 0 0 0,3-2 0 16,-3 8 8-16,-1-11-8 0,1 5 0 0,-1-3 0 0,-3 4 0 16,4-7 0-16,-4 4 0 0,-4-4 0 0,-3-2 0 15,0 2 26-15,-3-8 6 0,-1 2 2 0,-3-5 0 16,0 3-34-16,-7-3 0 0,0 2 0 0,-4 1 0 16,-3-3 0-16,0 2 0 0,-4 4 0 0,4-3 0 15,0 2 17-15,0 10 0 0,0 2 0 0,3 0 0 16,4 1-1-16,0 8 0 0,0-3 0 0,3 12 0 15,-3-6-4-15,4 6-2 0,2 0 0 0,1 6 0 16,0 0 5-16,0 3 1 0,4 3 0 0,-1-1 0 16,4 1-16-16,0 0 8 0,0 2-8 0,4 4 0 15,-4 0 0-15,0-1 0 0,3 4 0 0,1 2 0 0,3-2 0 16,-4 3 0-16,4 5 0 0,1-8 0 16,-1 8 0-16,3-6 0 0,1 4-8 0,-1 2 8 0,4 4 0 0,1-4-10 15,-5 3 10-15,4 4-8 16,0 2 8-16,0-3 0 0,1-2 0 0,2-1 0 0,-3-3 0 0,0-2 0 15,1 2 0-15,-1-5 0 0,0-4 0 0,0-2 16 16,0-1-4-16,-3-5-1 0,-1 3-11 0,-3-9 0 16,4 6 0-16,-4-7 0 0,0 1 0 0,0 0 0 0,0-3 0 15,0-3 0 1,0 3-25-16,4-3-7 0,-4 0-2 0</inkml:trace>
  <inkml:trace contextRef="#ctx0" brushRef="#br0" timeOffset="33198.019">8142 7414 851 0,'-7'5'36'0,"4"7"-36"15,3 0 57-15,-4-9 5 0,4 6 1 0,-4 0 0 16,4 2-50-16,-3 1-13 0,3 0 0 0,-4-6 0 16,1 5 56-16,3 4 7 0,0-3 1 0,-4 0 0 15,4 5-52-15,0-2-12 0,0 3 0 0,0-1 0 16,0-2 36-16,0 0 5 0,4 5 1 0,-4-2 0 15,3-3-16-15,1 8-3 0,-1-11-1 0,1 3 0 16,0 2-22-16,-1 1 0 0,1-6 0 0,-4 5 0 16,3 1 0-16,-3 2 0 0,4 1 0 0,-4 3 0 15,0-7 0-15,3 1 0 0,-3-1 0 0,0-2 0 16,0-3 0-16,0 0 0 0,0-1 0 0,0-8 0 16,0-3-128-16,0 0-31 0</inkml:trace>
  <inkml:trace contextRef="#ctx0" brushRef="#br0" timeOffset="33588.091">7800 7246 801 0,'0'0'16'0,"0"0"5"0,0 0-21 0,0 6 0 0,0 3 0 0,-4-1 0 16,4 1 66-16,0 9 9 0,0-6 1 0,0-1 1 16,0-2-10-16,4 9-3 0,-4-6 0 0,3-1 0 15,1 4 0-15,3 0 0 0,0 5 0 0,0-2 0 16,4-6-51-16,-1-3-13 0,1-3 0 0,7 5 0 15,-1 1 8-15,1 0 0 0,7 5-8 0,-4 4 12 16,0-15-12-16,0 0 0 0,0-6 8 0,4 6-8 16,-4-6 0-16,7 0 11 0,-3 6-11 0,0-6 10 15,-1 0-19-15,1 0-4 0,0-6-1 0,-1 0 0 16,-2 6 27-16,-1 0 6 0,0-6 1 0,0 6 0 16,0 6-28-16,-3 0-6 0,-4 0-1 0,0-1 0 15,0-5-42-15,-3 6-9 0,-1-3-2 0</inkml:trace>
  <inkml:trace contextRef="#ctx0" brushRef="#br0" timeOffset="33932.021">8103 7963 1108 0,'0'0'24'0,"0"0"6"0,0 0 1 0,0 0 0 0,11-3-31 0,-4 3 0 0,0-3 0 0,4 0 0 15,-1 1 34-15,1-1 1 0,-1-3 0 0,4 6 0 0,-3 0-9 0,7 0-2 16,-1-6 0-16,1 6 0 0,0 6-24 0,-1-6-19 16,4 0 3-16,-3 9 1 0,7-7 32 0,-8 4 7 15,5 3 0-15,-5 3 1 16,1 6-77-16,-4-18-15 0</inkml:trace>
  <inkml:trace contextRef="#ctx0" brushRef="#br0" timeOffset="34642.595">9585 7437 1314 0,'0'0'37'0,"0"0"8"0,-7 0-36 0,-4-6-9 0,4-6 0 0,0 12 0 15,4-5 24-15,3 5 2 0,0 0 1 0,0 0 0 16,0 0 36-16,0 0 7 0,0 0 2 0,-7 5 0 16,3 1-24-16,4-6-5 0,-3 12-1 0,-1-3 0 15,1 0-24-15,3 2-5 0,3 4-1 0,1 3 0 16,-1-3-2-16,4 8-1 0,0-5 0 0,0 8 0 16,-3-2-9-16,3 5 0 0,-4-3 0 0,4 4 0 15,-3-7 0-15,3-2 0 0,0-9 0 0,0 5 8 16,-3-2-8-16,-1 3 0 0,-3-7 0 0,4-5 0 15,-4-6 16-15,-4-6-1 0,4-5-1 0,0 11 0 0,0 17-1 0,0-11 0 16,0-6 0-16,-7 0 0 0,0 3-13 0,7-3 0 16,0 0 0-16,-11 3 0 0,4 3 0 0,0-9 0 15,0-12 0-15,4 4 0 0,3 11-16 0,0 0-2 16,0 0-1-16,0 0 0 16,0 0-20-16,0 0-4 0,0 0-1 0,0 0 0 0,0 0 36 0,3-6 8 15,-3 6 0-15,4-6 0 0,-1 0 0 0,1 6 0 0,-1-6 0 16,4 6 0-16,4-3 0 0,-4 3 0 0,7 3 0 0,-3-3 0 15,3 0 0-15,-3-3 0 0,6 3 0 0,-3-3 0 16,0 3 0-16,4 0 0 0,0-3 0 0,-1 3 0 16,-3 0 0-16,1 0 0 0,-5 3 8 0,4 0-8 15,0 0 0-15,-3 3 0 0,3 0 0 0,-3 0 0 16,-1-6 0-16,-3 6 0 0,4 5 0 0,-8-5 0 16,4 9 0-16,0 3 0 0,-3-1-10 0,0-8 10 15,-1 6-40-15,-3-1-2 16,4-2 0-16,-4 6 0 0,0-3 14 0,0 2 4 0,-4-11 0 15,4 6 0-15,0-12 24 0,0 0 0 0,0 0 0 0,0 0 0 16,0 0-20-16,0 0-3 0,0 0 0 0,0 0-404 16,0 0-81-16</inkml:trace>
  <inkml:trace contextRef="#ctx0" brushRef="#br0" timeOffset="35124.228">10368 7734 1213 0,'0'0'26'0,"0"0"6"0,0 0 0 0,0-6 4 0,0 0-36 0,0 6 0 0,0 0 0 0,0 0 0 16,-3-6 19-16,3 6-3 0,-4-3-1 0,-3-2 0 15,0 5 49-15,-4 5 11 0,4 4 1 0,-7-3 1 16,4 0-42-16,-4 6-9 0,-1 8-2 0,1-2 0 15,0-6 3-15,0-1 0 0,0 1 0 0,3 3 0 16,1 8-27-16,3-5 0 16,-4-6 0-16,4 3 0 15,4-4 0-15,-1 1 0 0,1 0 0 0,3 3 0 0,0-7 0 0,3 1 0 0,1 3 0 0,3-6 0 16,0 0 46-16,0 0 4 0,0-6 1 0,3 0 0 16,-3 0-31-16,8 0-5 0,-5-12-2 0,1 12 0 15,-1-12 4-15,4 0 1 0,-3 1 0 0,3-4 0 16,-7 3-36-16,4 6-7 15,-8-6-2-15,4-2 0 0,-3 5-25 0,-1 0-4 16,1-3-2-16,-4 6 0 0,0-5-2 0,0 11-1 16,0 0 0-16,0 0 0 0,0 0 49 0,0 11 12 0,0-5 0 15,0 6 0-15,3-3 0 0,-6 3 0 16,3 5 0-16,-4 1 0 0,4 0 15 0,0 2 5 0,-3 4 2 0,3-4 0 16,-4-2 16-16,4 5 3 0,0-11 1 0,0 0 0 15,4 3-9-15,-4-15-1 0,0 0-1 0,0 0 0 16,0 0 1-16,0 0 1 0,0 0 0 0,0 0 0 15,0 0-77-15,10 0-16 0,5 0-4 0</inkml:trace>
  <inkml:trace contextRef="#ctx0" brushRef="#br0" timeOffset="35577.547">10643 7831 806 0,'0'0'17'0,"0"0"4"0,0 0 1 0,0 0 2 0,0 0-24 0,0 0 0 0,0 0 0 16,4 6 0-16,-1 3 107 0,1-3 17 0,-1-1 3 0,4 7 1 15,-3-6-59-15,0 0-11 0,-1 3-2 0,4-3-1 16,-3 5-4-16,3-5-1 0,0 0 0 0,3 0 0 15,-3 6-3-15,8-6-1 0,-5 3 0 0,1-1 0 16,-1 1-6-16,-3 3 0 0,0-6-1 0,0 11 0 16,0 4-30-16,1-3-9 0,-5-18 0 0,4 0 0 15,0 6 30-15,0-1-1 0,0 7 0 0,0-6 0 16,-3-3-46-16,3 3-10 0,0-3-1 0,-7-3-1 16,0 0 53-16,0 0 10 0,0 0 2 0,0 0 1 0,0 0-29 15,0 0-8-15,3-3 0 0,1-3 0 0,0-3 0 0,-4-3 0 16,0-5 0-16,0 2 0 0,3 0 0 0,-3-5 0 15,4 8 0-15,-1-3 0 0,-3-2 0 0,4 11 0 16,-4-12 0-16,3 6 0 16,4-5-26-16,-3 2-10 0,-1-3-1 0,1-2-1 15,-1 5 82-15,1-5 16 0,-1 8 3 0,1-6 1 16,3 6-103-16,-3-2-20 0,-4 2-4 0,3 0-1 16,1-8-103-16,-4 8-21 0,3-6-4 0,4-2 0 15</inkml:trace>
  <inkml:trace contextRef="#ctx0" brushRef="#br0" timeOffset="36077.352">10964 7875 1337 0,'-3'-6'56'0,"-1"0"-44"15,4 6-12-15,0 0 0 0,0 0 0 0,0 0 0 16,0 0 47-16,0 0 7 0,0 0 2 0,0 0 0 16,0 0-39-16,0 6-7 0,4 3-2 0,3-3 0 15,0 0 25-15,-4 0 5 0,-3-6 1 0,11 6 0 16,-4-1-11-16,0-5-3 0,-7 0 0 0,7 0 0 16,0 0-25-16,0-5 0 0,0 5 0 0,-7 0 0 15,11-9 56-15,-11 9 7 0,3 0 1 0,5-6 0 16,-5 0-64-16,1 0 0 0,-1-6-9 0,1 1 0 15,-4 5 9-15,0 6 0 0,0 0 0 0,0 0 8 16,0 0-8-16,-4-9 8 0,4 3-8 0,-3 0 8 16,3 6-8-16,0 0 0 0,-4-6 0 0,1 0 8 15,3 0-8-15,0-5 0 0,3-1 0 0,-3 3 0 16,0 9-13-16,0 0-4 0,0 0-1 0,-3 9 0 16,-5-3 5-16,1 0 1 0,4 5 0 0,-4-2 0 15,0 0 2-15,-4 3 1 0,4-3 0 0,0 8 0 16,-3-5 9-16,2-3 0 0,-2 9 0 0,-1-7-8 0,4 7-12 15,-3-6-3-15,-1 2 0 0,4 4 0 0,0-6 47 16,3 5 10-16,-3-5 2 0,4 3 0 0,3-3-28 16,0-1-8-16,3-5 0 0,-3 0 0 0,4-3 0 0,-1 3 0 15,1-3 0-15,3 3 0 0,0 3 0 0,0 2 10 0,4-5-10 0,3 0 8 16,3 0-8-16,-2 0 0 0,6 3 0 0,0-6 0 31,-3-3-36-31,3 3-2 0,3-3-1 0</inkml:trace>
  <inkml:trace contextRef="#ctx0" brushRef="#br0" timeOffset="36713.811">12718 7746 1267 0,'0'0'28'0,"-7"0"5"0,-4 6 2 0,0-6 1 0,-3 8-36 16,0-5 0-16,0-3 0 0,0 3 0 0,0 0 0 0,-4 0 0 16,1 0 0-16,-5 0 0 0,5 3 58 0,3 0 5 0,-4 0 1 0,4 0 0 15,3 5 1-15,1-8 1 0,-1 0 0 0,1 6 0 16,6-3-30-16,-3 0-7 0,3 6-1 0,1-7 0 15,-1 7-12-15,1-6-2 0,3-6-1 0,0 6 0 16,3 0-4-16,1 3-1 0,-1 2 0 0,1-5 0 16,3 0 1-16,4 0 0 0,-4 0 0 0,3 0 0 15,-3-6 11-15,4 0 1 0,0-6 1 0,-4 0 0 16,3 0-22-16,1 6 0 0,-1-6 0 0,1 6 8 16,-4-6-22-16,0 6-4 0,0-11-1 0,-7 11 0 15,0 0 5-15,0 0 1 0,0 0 0 0,0 0 0 16,0 0 2-16,0 0 1 0,0 0 0 0,0 0 0 15,0 0 1-15,4-6 0 0,-1 0 0 0,-3 6 0 16,0 0-19-16,4 9-3 0,-4 5-1 0,0-2 0 16,3 6 64-16,-3-1 13 0,0 4 3 0,4-9 0 15,-4 5-26-15,3-5-5 0,1 3-1 0,-1-9 0 16,4 11 2-16,0-5 0 0,0 3 0 0,0-3 0 16,4-1-10-16,0-11-8 0,-1 0 12 0,1 6-12 15,-1-6-13-15,5-6-10 0,-15 6-1 0</inkml:trace>
  <inkml:trace contextRef="#ctx0" brushRef="#br0" timeOffset="37690.677">13712 7696 1058 0,'0'0'47'0,"0"0"9"0,0 0-44 0,0 0-12 0,0 0 0 16,0 0 0-16,-3 9 51 0,-1 8 8 0,4-5 1 0,0 0 1 16,-3-3 0-16,3 5 0 0,0 1 0 0,0 3 0 15,0 11-46-15,0-3-15 0,3-2 8 0,-3 2-8 16,4-2 17-16,-4 8 0 0,3 4 0 0,1-10 0 16,0 9-5-16,-1-11 0 0,1 8-1 0,-1-8 0 15,1 2-11-15,-1-2 12 0,1-4-12 0,-4 4 12 16,3-4 12-16,-3 4 2 0,0-1 1 0,0-2 0 15,0-6-27-15,0-1-16 0,-3-2 3 0,-1-6 0 16,4 0 21-16,-3 0 4 0,3-3 0 0,0-3 1 16,0 0 11-16,-4 0 3 0,1 0 0 0,-4-3 0 15,3-3 8-15,0-6 1 0,-3 6 1 0,4-6 0 16,-1-5-29-16,-3 2-8 0,4-3 0 0,-4-2 0 16,3-4 0-16,-3-5 0 0,4 0 0 0,-4-4 0 15,3-5 0-15,-3 0 0 0,3 3 0 0,4-4 0 16,-3 10 0-16,3-3 0 0,0 8 0 0,3-8 0 15,1 8 0-15,-1-8 0 0,1 2 0 0,0-2 0 16,3 9 12-16,0-1 0 0,3 1 1 0,4 8 0 16,0-3-13-16,1 6-12 0,2 7 3 0,1-1 0 0,0 3 9 0,-1 0-8 15,4 0 8-15,-3 3-8 0,0 3 8 16,-1 0 0-16,1 3-9 0,-1 2 9 0,-2 4 0 16,-1 0 0-16,0 0 0 0,0 0 0 0,-7 8 0 15,0-8-16-15,4 3 3 0,-8 5 0 0,-3-5 13 16,0-9-11-16,-3 5 11 0,-4 1-10 15,-4-3 10-15,0 0 9 0,-3 0-1 0,0-3-8 0,-3-1 13 0,-1 1-4 0,-3-6-1 16,-4-6 0-16,7 6 0 0,-3-11-8 16,0-1 12-16,0 0-4 0,0 3-16 0,3-2-4 0,-3-1-1 0,7 0 0 15,0 3-3-15,0 3 0 0,7-2 0 0,-1 5 0 16,8 3-18-16,0 0-4 16,0 0-1-16</inkml:trace>
  <inkml:trace contextRef="#ctx0" brushRef="#br0" timeOffset="38139.991">14196 7840 1690 0,'-7'-9'48'0,"7"9"11"16,0 0-47-16,0 0-12 0,0 0 0 0,0 0 0 0,0 0 21 0,0 0 3 15,0 0 0-15,0 0 0 0,0 0-10 16,0 0-2-16,0 0 0 0,7 3 0 0,0 0-12 16,3-3 0-16,1 0 0 0,3 0 0 0,0-3 0 15,0 3 0-15,4 0 0 0,-4-3 0 16,-3 0 0-16,3 0 0 0,0-3 0 0,-4 0 0 0,-2-5 0 16,-1 5 0-16,0-6 10 0,-4 3-2 0,-3 0-8 0,-3-2 12 0,-1 8-4 0,-3-9 0 15,0-6-8-15,0 1 12 0,-4 2-4 16,-3-3 0-16,0-5-8 0,-3 5 0 15,2-2-11-15,-6 8 11 0,4-3-16 0,-1 3 2 16,0 1 1-16,1 5 0 0,-1 0 13 0,4 6-11 0,3-6 11 16,-3 12-10-16,7 6 10 0,0 2-13 0,0 4 5 15,0 5 8-15,7 1-16 0,0 8 4 0,4-5 0 0,-1 8 1 16,4-6 20-16,4 4 4 0,-4-4 1 0,7 3 0 16,-4-8-14-16,5 8 0 0,-1-8 0 0,3-1 0 15,-6-2 0-15,3-3 0 16,-3-10 0-16,-1 1 0 0,1 6 29 0,-1-9 7 0,1 6 0 0,0-7 1 15,-11-5-8-15,10 0-1 0,1-5-1 0,-4-1 0 16,3-6-27-16,-3 0-11 0,4-3 1 0</inkml:trace>
  <inkml:trace contextRef="#ctx0" brushRef="#br0" timeOffset="38636.746">14573 7760 1497 0,'0'0'32'0,"0"0"8"0,0 0 0 0,0 0 4 0,0 0-36 0,0 0-8 0,4 3 0 0,3 0 0 16,-4 0 37-16,4 3 6 0,0-3 1 0,-3 9 0 15,3-6-20-15,0 11-3 0,-3-5-1 0,3 3 0 16,-4 8 15-16,1-8 2 15,-4 0 1-15,3 5 0 0,-3-2-10 16,0-6-1-16,0-1-1 0,4-2 0 16,-4-9-26-16,0 0 0 0,0 0 0 0,0 0 0 0,0 0 0 0,0 0 0 0,0 0 0 0,0-9 0 15,0 4 30-15,3-7 1 0,-3 6 0 0,0-6 0 16,4 0-50-16,-1 1-9 0,1-1-3 0,-1 3 0 16,1 3 31-16,-1-6 0 0,1 1 0 0,0 2 0 15,-1 3 0-15,1-3 0 0,-1 3 0 0,1-3 0 16,-1-2 19-16,1 5 9 0,-1-9 3 0,4 3 0 15,-3 1 1-15,3 5 1 0,0 0 0 0,-7 6 0 16,0 0-33-16,7-6 0 0,-7 6 0 0,11 0 0 16,-1 0-13-16,1-6-10 0,3 6-1 15,-4 0-1-15,5 6 40 0,-5 6 8 0,4 2 1 0,-3 1 1 16,3 0-25-16,0 2 0 0,0 1 0 0,0 3 0 16,0-4 0-16,0 1 0 0,1 3 0 0,-1 2 0 15,0-5 0-15,-4 8 0 0,5 4 0 0,-8-16 0 16,3 4 0-16,-3 0 0 0,4-7 0 0,-1 1 0 15,-3 0-46-15,4 3-14 0,0-4-4 0,3 1 0 16,-4-6-51-16,4 6-10 0,-3-3-3 0,3-4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78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85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85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656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2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83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57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76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062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750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205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FA4E6-1A48-4782-8997-A24A22606861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351F9-1B01-40F4-8CBB-23344923DA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80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lundi, le dix-huit septembre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15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2E30-A4AC-460A-A36C-9E15447C9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258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4C5FF9-6D60-432D-BE95-E8507EE263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0317" y="412072"/>
            <a:ext cx="3929131" cy="560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823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19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p. 72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2173"/>
            <a:ext cx="10515600" cy="485479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avoir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 have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je</a:t>
            </a:r>
          </a:p>
          <a:p>
            <a:pPr marL="0" indent="0">
              <a:buNone/>
            </a:pPr>
            <a:r>
              <a:rPr lang="en-US" dirty="0" err="1"/>
              <a:t>tu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elle</a:t>
            </a:r>
            <a:r>
              <a:rPr lang="en-US" dirty="0"/>
              <a:t> / </a:t>
            </a:r>
            <a:r>
              <a:rPr lang="en-US" dirty="0" err="1"/>
              <a:t>il</a:t>
            </a:r>
            <a:r>
              <a:rPr lang="en-US" dirty="0"/>
              <a:t> / on</a:t>
            </a:r>
          </a:p>
          <a:p>
            <a:pPr marL="0" indent="0">
              <a:buNone/>
            </a:pPr>
            <a:r>
              <a:rPr lang="en-US" dirty="0"/>
              <a:t>nous</a:t>
            </a:r>
          </a:p>
          <a:p>
            <a:pPr marL="0" indent="0">
              <a:buNone/>
            </a:pPr>
            <a:r>
              <a:rPr lang="en-US" dirty="0" err="1"/>
              <a:t>vous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ils</a:t>
            </a:r>
            <a:r>
              <a:rPr lang="en-US" dirty="0"/>
              <a:t> / </a:t>
            </a:r>
            <a:r>
              <a:rPr lang="en-US" dirty="0" err="1"/>
              <a:t>elles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7457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19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p. 72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2173"/>
            <a:ext cx="10515600" cy="485479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avoir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to have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j’ai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tu</a:t>
            </a:r>
            <a:r>
              <a:rPr lang="en-US" dirty="0"/>
              <a:t> as</a:t>
            </a:r>
          </a:p>
          <a:p>
            <a:pPr marL="0" indent="0">
              <a:buNone/>
            </a:pPr>
            <a:r>
              <a:rPr lang="en-US" dirty="0" err="1"/>
              <a:t>elle</a:t>
            </a:r>
            <a:r>
              <a:rPr lang="en-US" dirty="0"/>
              <a:t> / </a:t>
            </a:r>
            <a:r>
              <a:rPr lang="en-US" dirty="0" err="1"/>
              <a:t>il</a:t>
            </a:r>
            <a:r>
              <a:rPr lang="en-US" dirty="0"/>
              <a:t> / on  a</a:t>
            </a:r>
          </a:p>
          <a:p>
            <a:pPr marL="0" indent="0">
              <a:buNone/>
            </a:pPr>
            <a:r>
              <a:rPr lang="en-US" dirty="0"/>
              <a:t>nous </a:t>
            </a:r>
            <a:r>
              <a:rPr lang="en-US" dirty="0" err="1"/>
              <a:t>avons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avez</a:t>
            </a:r>
            <a:endParaRPr lang="en-US" dirty="0"/>
          </a:p>
          <a:p>
            <a:pPr marL="0" indent="0">
              <a:buNone/>
            </a:pPr>
            <a:r>
              <a:rPr lang="en-US" dirty="0" err="1"/>
              <a:t>ils</a:t>
            </a:r>
            <a:r>
              <a:rPr lang="en-US" dirty="0"/>
              <a:t> / </a:t>
            </a:r>
            <a:r>
              <a:rPr lang="en-US" dirty="0" err="1"/>
              <a:t>elles</a:t>
            </a:r>
            <a:r>
              <a:rPr lang="en-US" dirty="0"/>
              <a:t> </a:t>
            </a:r>
            <a:r>
              <a:rPr lang="en-US" dirty="0" err="1"/>
              <a:t>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99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8405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 err="1"/>
              <a:t>C’est</a:t>
            </a:r>
            <a:r>
              <a:rPr lang="en-US" sz="2800" b="1" dirty="0"/>
              <a:t> Candace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60389"/>
            <a:ext cx="10515600" cy="4916574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Elle a un </a:t>
            </a:r>
            <a:r>
              <a:rPr lang="en-US" dirty="0" err="1"/>
              <a:t>ornithorynque</a:t>
            </a:r>
            <a:r>
              <a:rPr lang="en-US" dirty="0"/>
              <a:t> triste.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876" y="1396314"/>
            <a:ext cx="3954162" cy="3435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37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348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pp. 72 - 73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98606"/>
            <a:ext cx="10515600" cy="497835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err="1"/>
              <a:t>J’ai</a:t>
            </a:r>
            <a:r>
              <a:rPr lang="en-US" dirty="0"/>
              <a:t> </a:t>
            </a:r>
            <a:r>
              <a:rPr lang="en-US" dirty="0" err="1"/>
              <a:t>soixante</a:t>
            </a:r>
            <a:r>
              <a:rPr lang="en-US" dirty="0"/>
              <a:t> et </a:t>
            </a:r>
            <a:r>
              <a:rPr lang="en-US" dirty="0" err="1"/>
              <a:t>onze</a:t>
            </a:r>
            <a:r>
              <a:rPr lang="en-US" dirty="0"/>
              <a:t> ans.</a:t>
            </a:r>
          </a:p>
          <a:p>
            <a:pPr marL="0" indent="0">
              <a:buNone/>
            </a:pPr>
            <a:r>
              <a:rPr lang="en-US" dirty="0" err="1"/>
              <a:t>Tu</a:t>
            </a:r>
            <a:r>
              <a:rPr lang="en-US" dirty="0"/>
              <a:t> as </a:t>
            </a:r>
            <a:r>
              <a:rPr lang="en-US" dirty="0" err="1"/>
              <a:t>besoin</a:t>
            </a:r>
            <a:r>
              <a:rPr lang="en-US" dirty="0"/>
              <a:t> d’un </a:t>
            </a:r>
            <a:r>
              <a:rPr lang="en-US" dirty="0" err="1"/>
              <a:t>stylo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Elle a de la chance: </a:t>
            </a:r>
            <a:r>
              <a:rPr lang="en-US" dirty="0" err="1"/>
              <a:t>elle</a:t>
            </a:r>
            <a:r>
              <a:rPr lang="en-US" dirty="0"/>
              <a:t> a </a:t>
            </a:r>
            <a:r>
              <a:rPr lang="en-US" dirty="0" err="1"/>
              <a:t>gagné</a:t>
            </a:r>
            <a:r>
              <a:rPr lang="en-US" dirty="0"/>
              <a:t> la </a:t>
            </a:r>
            <a:r>
              <a:rPr lang="en-US" dirty="0" err="1"/>
              <a:t>lottérie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Nous </a:t>
            </a:r>
            <a:r>
              <a:rPr lang="en-US" dirty="0" err="1"/>
              <a:t>avons</a:t>
            </a:r>
            <a:r>
              <a:rPr lang="en-US" dirty="0"/>
              <a:t> </a:t>
            </a:r>
            <a:r>
              <a:rPr lang="en-US" dirty="0" err="1"/>
              <a:t>chaud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Arizonie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avez</a:t>
            </a:r>
            <a:r>
              <a:rPr lang="en-US" dirty="0"/>
              <a:t> </a:t>
            </a:r>
            <a:r>
              <a:rPr lang="en-US" dirty="0" err="1"/>
              <a:t>envie</a:t>
            </a:r>
            <a:r>
              <a:rPr lang="en-US" dirty="0"/>
              <a:t> </a:t>
            </a:r>
            <a:r>
              <a:rPr lang="en-US" dirty="0" err="1"/>
              <a:t>d’une</a:t>
            </a:r>
            <a:r>
              <a:rPr lang="en-US" dirty="0"/>
              <a:t> tranche de la </a:t>
            </a:r>
            <a:r>
              <a:rPr lang="en-US" dirty="0" err="1"/>
              <a:t>tarte</a:t>
            </a:r>
            <a:r>
              <a:rPr lang="en-US" dirty="0"/>
              <a:t> à la </a:t>
            </a:r>
            <a:r>
              <a:rPr lang="en-US" dirty="0" err="1"/>
              <a:t>citrouille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Elles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</a:t>
            </a:r>
            <a:r>
              <a:rPr lang="en-US" dirty="0" err="1"/>
              <a:t>froid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Alaske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J’ai</a:t>
            </a:r>
            <a:r>
              <a:rPr lang="en-US" dirty="0"/>
              <a:t> </a:t>
            </a:r>
            <a:r>
              <a:rPr lang="en-US" dirty="0" err="1"/>
              <a:t>honte</a:t>
            </a:r>
            <a:r>
              <a:rPr lang="en-US" dirty="0"/>
              <a:t>. </a:t>
            </a:r>
            <a:r>
              <a:rPr lang="en-US" dirty="0" err="1"/>
              <a:t>J’ai</a:t>
            </a:r>
            <a:r>
              <a:rPr lang="en-US" dirty="0"/>
              <a:t> </a:t>
            </a:r>
            <a:r>
              <a:rPr lang="en-US" dirty="0" err="1"/>
              <a:t>mangé</a:t>
            </a:r>
            <a:r>
              <a:rPr lang="en-US" dirty="0"/>
              <a:t> la </a:t>
            </a:r>
            <a:r>
              <a:rPr lang="en-US" dirty="0" err="1"/>
              <a:t>dernière</a:t>
            </a:r>
            <a:r>
              <a:rPr lang="en-US" dirty="0"/>
              <a:t> tranche de la </a:t>
            </a:r>
            <a:r>
              <a:rPr lang="en-US" dirty="0" err="1"/>
              <a:t>tarte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Tu</a:t>
            </a:r>
            <a:r>
              <a:rPr lang="en-US" dirty="0"/>
              <a:t> as </a:t>
            </a:r>
            <a:r>
              <a:rPr lang="en-US" dirty="0" err="1"/>
              <a:t>l’air</a:t>
            </a:r>
            <a:r>
              <a:rPr lang="en-US" dirty="0"/>
              <a:t> de </a:t>
            </a:r>
            <a:r>
              <a:rPr lang="en-US" dirty="0" err="1"/>
              <a:t>quelqu’un</a:t>
            </a:r>
            <a:r>
              <a:rPr lang="en-US" dirty="0"/>
              <a:t> qui </a:t>
            </a:r>
            <a:r>
              <a:rPr lang="en-US" dirty="0" err="1"/>
              <a:t>est</a:t>
            </a:r>
            <a:r>
              <a:rPr lang="en-US" dirty="0"/>
              <a:t> riche.</a:t>
            </a:r>
          </a:p>
          <a:p>
            <a:pPr marL="0" indent="0">
              <a:buNone/>
            </a:pPr>
            <a:r>
              <a:rPr lang="en-US" dirty="0"/>
              <a:t>Il a </a:t>
            </a:r>
            <a:r>
              <a:rPr lang="en-US" dirty="0" err="1"/>
              <a:t>peur</a:t>
            </a:r>
            <a:r>
              <a:rPr lang="en-US" dirty="0"/>
              <a:t> des </a:t>
            </a:r>
            <a:r>
              <a:rPr lang="en-US" dirty="0" err="1"/>
              <a:t>fantômes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Nous </a:t>
            </a:r>
            <a:r>
              <a:rPr lang="en-US" dirty="0" err="1"/>
              <a:t>avons</a:t>
            </a:r>
            <a:r>
              <a:rPr lang="en-US" dirty="0"/>
              <a:t> raison.</a:t>
            </a:r>
          </a:p>
        </p:txBody>
      </p:sp>
    </p:spTree>
    <p:extLst>
      <p:ext uri="{BB962C8B-B14F-4D97-AF65-F5344CB8AC3E}">
        <p14:creationId xmlns:p14="http://schemas.microsoft.com/office/powerpoint/2010/main" val="853415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avez</a:t>
            </a:r>
            <a:r>
              <a:rPr lang="en-US" dirty="0"/>
              <a:t> </a:t>
            </a:r>
            <a:r>
              <a:rPr lang="en-US" dirty="0" err="1"/>
              <a:t>sommeil</a:t>
            </a:r>
            <a:r>
              <a:rPr lang="en-US" dirty="0"/>
              <a:t>. </a:t>
            </a:r>
            <a:r>
              <a:rPr lang="en-US" dirty="0" err="1"/>
              <a:t>Vous</a:t>
            </a:r>
            <a:r>
              <a:rPr lang="en-US" dirty="0"/>
              <a:t> </a:t>
            </a:r>
            <a:r>
              <a:rPr lang="en-US" dirty="0" err="1"/>
              <a:t>êtes</a:t>
            </a:r>
            <a:r>
              <a:rPr lang="en-US" dirty="0"/>
              <a:t> </a:t>
            </a:r>
            <a:r>
              <a:rPr lang="en-US" dirty="0" err="1"/>
              <a:t>fatigué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 err="1"/>
              <a:t>Elles</a:t>
            </a:r>
            <a:r>
              <a:rPr lang="en-US" dirty="0"/>
              <a:t> </a:t>
            </a:r>
            <a:r>
              <a:rPr lang="en-US" dirty="0" err="1"/>
              <a:t>ont</a:t>
            </a:r>
            <a:r>
              <a:rPr lang="en-US" dirty="0"/>
              <a:t> tort, mon </a:t>
            </a:r>
            <a:r>
              <a:rPr lang="en-US" dirty="0" err="1"/>
              <a:t>chien</a:t>
            </a:r>
            <a:r>
              <a:rPr lang="en-US" dirty="0"/>
              <a:t> ne mange </a:t>
            </a:r>
            <a:r>
              <a:rPr lang="en-US" dirty="0" err="1"/>
              <a:t>jamais</a:t>
            </a:r>
            <a:r>
              <a:rPr lang="en-US" dirty="0"/>
              <a:t> </a:t>
            </a:r>
            <a:r>
              <a:rPr lang="en-US" dirty="0" err="1"/>
              <a:t>leurs</a:t>
            </a:r>
            <a:r>
              <a:rPr lang="en-US" dirty="0"/>
              <a:t> devoirs.</a:t>
            </a:r>
          </a:p>
        </p:txBody>
      </p:sp>
    </p:spTree>
    <p:extLst>
      <p:ext uri="{BB962C8B-B14F-4D97-AF65-F5344CB8AC3E}">
        <p14:creationId xmlns:p14="http://schemas.microsoft.com/office/powerpoint/2010/main" val="35818379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22BAF-C6AC-4F48-B088-63E257EE4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47B36-F1A3-4324-ABE5-B07BFEFC1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Devoirs</a:t>
            </a:r>
          </a:p>
        </p:txBody>
      </p:sp>
    </p:spTree>
    <p:extLst>
      <p:ext uri="{BB962C8B-B14F-4D97-AF65-F5344CB8AC3E}">
        <p14:creationId xmlns:p14="http://schemas.microsoft.com/office/powerpoint/2010/main" val="414989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3004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Billet de sortie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6384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Write a sentence about another member of the class which uses an idiomatic expression which uses the verb </a:t>
            </a:r>
            <a:r>
              <a:rPr lang="en-US" dirty="0" err="1"/>
              <a:t>avoir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3B98560-4C2A-4284-8FAB-CA542A22E5D8}"/>
                  </a:ext>
                </a:extLst>
              </p14:cNvPr>
              <p14:cNvContentPartPr/>
              <p14:nvPr/>
            </p14:nvContentPartPr>
            <p14:xfrm>
              <a:off x="2502000" y="1278360"/>
              <a:ext cx="2944080" cy="17402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3B98560-4C2A-4284-8FAB-CA542A22E5D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92640" y="1269000"/>
                <a:ext cx="2962800" cy="175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70743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Travail de cloche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255643" y="1388303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Write a sentence which uses a partitive.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FC14686-8EDF-49CA-8490-F71F996726CB}"/>
                  </a:ext>
                </a:extLst>
              </p14:cNvPr>
              <p14:cNvContentPartPr/>
              <p14:nvPr/>
            </p14:nvContentPartPr>
            <p14:xfrm>
              <a:off x="1699200" y="1413720"/>
              <a:ext cx="6930720" cy="3048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FC14686-8EDF-49CA-8490-F71F996726C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89840" y="1404360"/>
                <a:ext cx="6949440" cy="3067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36052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Bonjour!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lundi, le dix-huit septembre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dirty="0"/>
              <a:t>un moment de culture francophone</a:t>
            </a:r>
          </a:p>
          <a:p>
            <a:pPr marL="0" indent="0" algn="ctr">
              <a:buNone/>
            </a:pPr>
            <a:r>
              <a:rPr lang="fr-FR" dirty="0"/>
              <a:t>le roman-photo</a:t>
            </a:r>
          </a:p>
          <a:p>
            <a:pPr marL="0" indent="0" algn="ctr">
              <a:buNone/>
            </a:pPr>
            <a:r>
              <a:rPr lang="fr-FR" dirty="0"/>
              <a:t>the </a:t>
            </a:r>
            <a:r>
              <a:rPr lang="fr-FR" dirty="0" err="1"/>
              <a:t>verb</a:t>
            </a:r>
            <a:r>
              <a:rPr lang="fr-FR" dirty="0"/>
              <a:t> avoir</a:t>
            </a:r>
          </a:p>
          <a:p>
            <a:pPr marL="0" indent="0" algn="ctr">
              <a:buNone/>
            </a:pPr>
            <a:r>
              <a:rPr lang="fr-FR" dirty="0"/>
              <a:t>les expressions idiomatique d’avoir</a:t>
            </a:r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fr-FR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3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233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Pourquoi </a:t>
            </a:r>
            <a:r>
              <a:rPr lang="en-US" sz="3200" b="1" dirty="0" err="1"/>
              <a:t>tombons</a:t>
            </a:r>
            <a:r>
              <a:rPr lang="en-US" sz="3200" b="1" dirty="0"/>
              <a:t>-nous?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000" dirty="0"/>
              <a:t>Nous </a:t>
            </a:r>
            <a:r>
              <a:rPr lang="en-US" sz="4000" dirty="0" err="1"/>
              <a:t>tombons</a:t>
            </a:r>
            <a:r>
              <a:rPr lang="en-US" sz="4000" dirty="0"/>
              <a:t> pour </a:t>
            </a:r>
            <a:r>
              <a:rPr lang="en-US" sz="4000" dirty="0" err="1"/>
              <a:t>apprendre</a:t>
            </a:r>
            <a:r>
              <a:rPr lang="en-US" sz="4000" dirty="0"/>
              <a:t> comment se lever.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950" y="1966912"/>
            <a:ext cx="15621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689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err="1">
                <a:solidFill>
                  <a:srgbClr val="FF0000"/>
                </a:solidFill>
              </a:rPr>
              <a:t>Sommes</a:t>
            </a:r>
            <a:r>
              <a:rPr lang="en-US" dirty="0">
                <a:solidFill>
                  <a:srgbClr val="FF0000"/>
                </a:solidFill>
              </a:rPr>
              <a:t>-nous </a:t>
            </a:r>
            <a:r>
              <a:rPr lang="en-US" dirty="0" err="1">
                <a:solidFill>
                  <a:srgbClr val="FF0000"/>
                </a:solidFill>
              </a:rPr>
              <a:t>prêts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2060"/>
                </a:solidFill>
              </a:rPr>
              <a:t>Nous </a:t>
            </a:r>
            <a:r>
              <a:rPr lang="en-US" dirty="0" err="1">
                <a:solidFill>
                  <a:srgbClr val="002060"/>
                </a:solidFill>
              </a:rPr>
              <a:t>sommes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prêts</a:t>
            </a:r>
            <a:r>
              <a:rPr lang="en-US" dirty="0">
                <a:solidFill>
                  <a:srgbClr val="002060"/>
                </a:solidFill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137831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10559-910D-4529-ACF3-983E18D30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Bon </a:t>
            </a:r>
            <a:r>
              <a:rPr lang="en-US" sz="2800" b="1" dirty="0" err="1"/>
              <a:t>anniversaire</a:t>
            </a:r>
            <a:endParaRPr lang="en-US" sz="2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7ABA5-9334-40FD-B75A-AB433DFF9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Bon </a:t>
            </a:r>
            <a:r>
              <a:rPr lang="en-US" dirty="0" err="1"/>
              <a:t>anniversaire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Bon </a:t>
            </a:r>
            <a:r>
              <a:rPr lang="en-US" dirty="0" err="1"/>
              <a:t>anniversaire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Bon </a:t>
            </a:r>
            <a:r>
              <a:rPr lang="en-US" dirty="0" err="1"/>
              <a:t>anniversaire</a:t>
            </a:r>
            <a:r>
              <a:rPr lang="en-US" dirty="0"/>
              <a:t> </a:t>
            </a:r>
            <a:r>
              <a:rPr lang="en-US" dirty="0" err="1"/>
              <a:t>chère</a:t>
            </a:r>
            <a:r>
              <a:rPr lang="en-US" dirty="0"/>
              <a:t> Devin</a:t>
            </a:r>
          </a:p>
          <a:p>
            <a:pPr marL="0" indent="0">
              <a:buNone/>
            </a:pPr>
            <a:r>
              <a:rPr lang="en-US" dirty="0"/>
              <a:t>Bon </a:t>
            </a:r>
            <a:r>
              <a:rPr lang="en-US" dirty="0" err="1"/>
              <a:t>anniversaire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BF235-231B-423E-B369-12BD27D4C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026" y="1328180"/>
            <a:ext cx="1901081" cy="284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66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800" b="1" dirty="0"/>
              <a:t>The grand mosque of Dakar, Senegal is one of the most famous sites in western Africa.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8876" y="1690688"/>
            <a:ext cx="3657600" cy="40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566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9CF38-43D0-4B21-96B5-AD3242614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46D0F-DCFF-48F9-87E1-48573BD635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le roman-photo</a:t>
            </a:r>
          </a:p>
        </p:txBody>
      </p:sp>
    </p:spTree>
    <p:extLst>
      <p:ext uri="{BB962C8B-B14F-4D97-AF65-F5344CB8AC3E}">
        <p14:creationId xmlns:p14="http://schemas.microsoft.com/office/powerpoint/2010/main" val="4092398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3282E-BB15-4D39-866E-188E7CB92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B9E4F-2DF0-4D67-B308-FCBFBC8A7E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/>
              <a:t>J’aime</a:t>
            </a:r>
            <a:r>
              <a:rPr lang="en-US" dirty="0"/>
              <a:t> les papillons.</a:t>
            </a:r>
          </a:p>
          <a:p>
            <a:pPr marL="0" indent="0">
              <a:buNone/>
            </a:pPr>
            <a:r>
              <a:rPr lang="en-US" dirty="0"/>
              <a:t>Il y a des papillons dans mon </a:t>
            </a:r>
            <a:r>
              <a:rPr lang="en-US" dirty="0" err="1"/>
              <a:t>jardin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Il </a:t>
            </a:r>
            <a:r>
              <a:rPr lang="en-US" dirty="0" err="1"/>
              <a:t>n’y</a:t>
            </a:r>
            <a:r>
              <a:rPr lang="en-US" dirty="0"/>
              <a:t> a pas de papillons dans mon </a:t>
            </a:r>
            <a:r>
              <a:rPr lang="en-US" dirty="0" err="1"/>
              <a:t>jardin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many butterflies are in my garden?</a:t>
            </a:r>
          </a:p>
          <a:p>
            <a:pPr marL="0" indent="0">
              <a:buNone/>
            </a:pPr>
            <a:r>
              <a:rPr lang="en-US" dirty="0"/>
              <a:t>None: the butterflies in my garden are a null set.</a:t>
            </a:r>
          </a:p>
          <a:p>
            <a:pPr marL="0" indent="0">
              <a:buNone/>
            </a:pPr>
            <a:r>
              <a:rPr lang="en-US" dirty="0"/>
              <a:t>When stating that there are none of something, the null set is introduced by “de” rather than by a partitive.</a:t>
            </a:r>
          </a:p>
        </p:txBody>
      </p:sp>
    </p:spTree>
    <p:extLst>
      <p:ext uri="{BB962C8B-B14F-4D97-AF65-F5344CB8AC3E}">
        <p14:creationId xmlns:p14="http://schemas.microsoft.com/office/powerpoint/2010/main" val="2121854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35030</TotalTime>
  <Words>333</Words>
  <Application>Microsoft Office PowerPoint</Application>
  <PresentationFormat>Widescreen</PresentationFormat>
  <Paragraphs>123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Bonjour!</vt:lpstr>
      <vt:lpstr>Travail de cloche</vt:lpstr>
      <vt:lpstr>Bonjour!</vt:lpstr>
      <vt:lpstr>Pourquoi tombons-nous?</vt:lpstr>
      <vt:lpstr>PowerPoint Presentation</vt:lpstr>
      <vt:lpstr>Bon anniversaire</vt:lpstr>
      <vt:lpstr>The grand mosque of Dakar, Senegal is one of the most famous sites in western Africa. </vt:lpstr>
      <vt:lpstr>PowerPoint Presentation</vt:lpstr>
      <vt:lpstr>PowerPoint Presentation</vt:lpstr>
      <vt:lpstr>PowerPoint Presentation</vt:lpstr>
      <vt:lpstr>p. 72</vt:lpstr>
      <vt:lpstr>p. 72</vt:lpstr>
      <vt:lpstr>C’est Candace</vt:lpstr>
      <vt:lpstr>pp. 72 - 73</vt:lpstr>
      <vt:lpstr>PowerPoint Presentation</vt:lpstr>
      <vt:lpstr>PowerPoint Presentation</vt:lpstr>
      <vt:lpstr>Billet de sortie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Bonjour!</dc:title>
  <dc:creator>Steven Gerson</dc:creator>
  <cp:lastModifiedBy>Steven Gerson 🦅</cp:lastModifiedBy>
  <cp:revision>499</cp:revision>
  <cp:lastPrinted>2017-09-11T13:53:50Z</cp:lastPrinted>
  <dcterms:created xsi:type="dcterms:W3CDTF">2016-10-03T16:25:09Z</dcterms:created>
  <dcterms:modified xsi:type="dcterms:W3CDTF">2023-09-18T16:52:34Z</dcterms:modified>
</cp:coreProperties>
</file>