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425" r:id="rId3"/>
    <p:sldId id="430" r:id="rId4"/>
    <p:sldId id="369" r:id="rId5"/>
    <p:sldId id="427" r:id="rId6"/>
    <p:sldId id="428" r:id="rId7"/>
    <p:sldId id="429" r:id="rId8"/>
    <p:sldId id="426" r:id="rId9"/>
    <p:sldId id="352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25"/>
            <p14:sldId id="430"/>
            <p14:sldId id="369"/>
            <p14:sldId id="427"/>
            <p14:sldId id="428"/>
            <p14:sldId id="429"/>
            <p14:sldId id="426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19T18:29:40.1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2222 3410 948 0,'0'0'27'0,"0"0"5"16,0 0-32-16,0 0 0 0,0 0 0 0,0 0 0 15,0 0 39-15,0 0 1 0,0 0 0 0,0 0 0 16,0 0-12-16,0 0-3 0,0 0 0 0,0 0 0 16,0 0-7-16,0 0-2 0,-7 5 0 0,4 1 0 15,-1 0-6-15,1 6-2 0,-1-6 0 0,1 0 0 16,3 0-8-16,-4 5 12 0,4-5-12 0,0 9 12 15,0-9 0-15,4 6 0 0,-4-1 0 0,0 1 0 16,3-3 3-16,-3 3 1 0,0 5 0 0,4-5 0 16,-4 3 0-16,3 2 1 0,1 1 0 0,3 0 0 0,-4-7 1 15,1 10 0-15,3-9 0 0,0 5 0 0,-3 10-2 0,3-4-1 16,3 1 0-16,1 2 0 0,-4-2-2 0,0 8 0 16,4-8 0-16,-4-1 0 0,0 4-13 0,3-4 11 0,-3-2-11 15,0 2 10-15,0-5 2 0,1 3 1 0,-5-4 0 16,1 1 0-16,3-4 0 0,-4 4 0 0,4-6 0 0,-3 6 0 15,-4-7 3-15,7-2 0 0,-7 3 0 16,0 0 0-16,0-6-4 0,0-6 0 16,0 0 0-16,0 0 0 0,-7 5 3 0,7-5 0 15,-4 12 0-15,-3-12 0 0,4 6 5 0,-4 0 2 0,7-6 0 16,-7 3 0-16,-1 0-6 0,1 6-2 0,0-9 0 0,0 0 0 16,0 5-14-16,0-5 8 0,4 0-8 0,-4 0 0 15,-4 0 8-15,4 0-8 0,0-5 0 0,0 5 0 16,-7 0 8-16,7 0-8 0,0 0 0 0,0 0 0 15,-1 0 10-15,1 0-10 0,0 0 10 0,0 0-10 16,0-9 8-16,-3 9-8 0,3 0 0 0,3 0 9 16,-3 0-9-16,0 0 10 0,0 9-10 0,-4-9 10 15,4 0-10-15,-7 0 10 0,7 0-10 0,-3 0 10 16,-1-9-10-16,4 6 0 0,0-3 0 0,0-3 0 16,0 3-13-16,3 0 1 0,1 1 1 0,-1-7 0 15,4 0-116-15,-7 3-23 0,4-3-5 0</inkml:trace>
  <inkml:trace contextRef="#ctx0" brushRef="#br0" timeOffset="766.403">1834 3154 988 0,'0'0'20'0,"0"0"5"0,0 0-25 16,0 0 0-16,0 0 0 0,0 0 0 0,0 0 39 0,0 0 2 16,-7 0 1-16,7 0 0 0,0 0 15 0,0 0 3 15,0 0 1-15,0 0 0 0,0 0-10 0,-7 0-3 0,7 0 0 0,0 0 0 16,0 0-20-16,0 0-4 0,0 0 0 0,-7 6-1 16,7-6-7-16,0 0 0 0,-3 6-1 0,3-6 0 15,0 0-6-15,0 0-1 0,0 0 0 0,0 0 0 16,0 0-8-16,0 0 10 0,0 8-10 0,0-8 10 15,0 0-2-15,3 6-8 0,1 0 12 0,-1 0-4 16,1 6 0-16,3-12 0 0,-4 6 0 0,5-1 0 16,-1 1-8-16,0-6 0 0,3 3 0 0,1 0 0 15,-1 0 20-15,1 0-2 0,0-3 0 16,3 3 0-16,-7 3-18 0,3 0 0 16,1-6 8-16,-1 0-8 0,1 0 0 0,3 6-19 0,-3-6 4 15,6 0 1-15,-6 0 14 0,0 6 0 0,-1-6 0 0,-3 0 0 16,4 5 0-16,3-5 0 0,0 0 0 0,4 0 0 15,-4 6 0-15,7-6 0 0,-3 12 0 0,-4-9 0 16,3 9 0-16,1 0 0 0,-4-7 0 0,4 7 0 16,-1-6 0-16,-3 6 0 0,4-3 0 0,-7 2 0 15,-1-5 15-15,4 0-4 0,-3-6-1 0,0 12 0 16,-1-12-10-16,1 6 0 0,-4-6 0 0,7 0 0 16,-7 0 0-16,0 0 0 0,0 0 0 0,0 0 0 15,0 0 8-15,-7 0-8 0,0 0 12 0,4 0-4 16,-1-6-52-16,-3 6-10 0,4 0-2 15</inkml:trace>
  <inkml:trace contextRef="#ctx0" brushRef="#br0" timeOffset="2014">2607 3945 676 0,'0'0'28'0,"0"0"-28"15,0 0 76-15,0 0 8 0,0 0 3 0,0 0 0 16,0 0-28-16,0 0-6 0,0 0-1 0,0 0 0 15,0 0-3-15,0 0-1 0,0 0 0 0,0 0 0 16,0 0-5-16,0 0-2 0,0 0 0 0,0 0 0 16,0 0-22-16,0 0-5 0,0 0-1 0,0 0 0 15,0 0-5-15,4 0-8 0,-1 11 11 16,-3-11-11-16,7 6 11 0,-3-6-11 0,6 6 10 0,-6-3-10 16,3 0 9-16,0 0-9 0,0 3 8 0,0 0-8 15,0-6 12-15,-3 11-4 0,3-11 0 0,0 6 0 16,0-6 0-16,0 0-8 0,0 0 12 0,0 0-4 15,0 0 1-15,0 0 0 0,-7 0 0 0,7-6 0 16,0 6 3-16,0 0 0 0,4 0 0 0,-4-5 0 16,0-1-12-16,0 6 0 0,0-6 9 0,-3 0-9 15,-1 3 13-15,4-3-1 0,0 0-1 0,-3 6 0 16,3-6-2-16,-4 0 0 0,1 1 0 0,3-1 0 16,-4 0 1-16,1 0 0 0,-4 0 0 0,3 0 0 15,1 0-2-15,0 3-8 0,-1-8 12 0,-3 5-4 16,0 6 0-16,4-6-8 0,-4 0 12 0,0 0-4 15,0 6 4-15,-4-6 1 0,4 0 0 0,-3-3 0 16,-1 7 0-16,4-1 0 0,0-3 0 0,-4 0 0 16,1 0-3-16,-4 0-1 0,3 0 0 0,1 0 0 15,-4 0-1-15,3 6 0 0,4 0 0 0,-10-5 0 0,3 5-8 16,0 0 0-16,-1 0 9 0,-2 0-9 16,-1 5 0-16,4-5 8 0,-3 0-8 0,3 6 0 15,0 0 0-15,-1 0 0 0,1 0 0 0,0 0 0 16,4 0-8-16,-4 0 8 0,3-3-8 0,1 8 8 0,-1 1 0 15,-3-6 0-15,4 6 0 0,-1-6-8 0,1-1 8 0,-1 1 0 16,4-6 0-16,0 6 0 0,0-6 0 0,-3 6 0 0,3-6 0 16,-8 9 8-16,5-3-8 0,3-6 0 0,-7 6 0 0,7-6 8 15,-4 6-8-15,4-6 0 0,0 0 0 0,-7 5 0 16,7-5 11-16,-3 6-3 0,3 6 0 0,-4-9 0 16,4-3-8-16,0 9-12 0,0 0 2 0,0-3 1 15,0-1 9-15,4 7 11 0,-1-6-3 0,1 0 0 16,-1 0-8-16,1-3-11 0,-4 9 3 0,3-7 0 15,1 1 8-15,-4-6 0 0,0 6 0 0,3 0 0 16,1 0 0-16,0 0 0 0,-1 0 0 0,-3 2 0 16,4-2 0-16,-4-6 0 0,3 3 0 0,1 6 0 15,-1-9 0-15,-3 0 0 0,7 6 0 0,0 0 0 16,0 0 0-16,-3-6 0 0,3 0 0 0,0 0 0 16,-7 0 0-16,3 6 0 0,5-6 0 0,-1 0 0 15,-4-6 0-15,4 6 0 0,4 0 0 0,-4 0 0 16,0 0 0-16,0 0 0 0,4 0 0 0,-8 0 0 15,4 0 0-15,0 0 0 0,0-6-9 0,0 6 9 16,0 0 0-16,0 0 13 0,0 6-1 0,1-6-1 16,-1 0-11-16,-7 0-17 0,10 0 4 0,1 6 1 15,-11-6 12-15,0 0 0 0,3 6 0 0,-3-6 10 16,7 0-10-16,0 5 8 0,0-5-8 0,-7 0 8 0,0 0-8 16,0 0 8-16,0 0-8 0,0 0 8 0,0 0-8 0,4 0-9 15,-4 0 9-15,0 0-13 16,7 0-19-16,-3 0-3 0,3 0-1 0</inkml:trace>
  <inkml:trace contextRef="#ctx0" brushRef="#br0" timeOffset="11713.002">3905 3753 705 0,'0'0'14'0,"0"0"6"0,0 0-20 15,0 0 0-15,0 0 0 0,0 0 0 0,0 0 36 0,0 0 3 0,0 0 1 0,0 0 0 16,0 0-13-16,0 0-3 0,0 0 0 0,0 0 0 16,0 0 0-16,0 0-1 0,0 0 0 0,0 0 0 15,0 0-12-15,0 0-3 0,0 0 0 0,0 0 0 16,0 0 0-16,0 0-8 0,4 12 12 0,-1-6-4 16,1-6 2-16,-1 12 0 0,-3-9 0 0,0 3 0 15,4 5 2-15,-4 1 0 16,3-6 0-16,-3 0 0 0,0 0 4 0,4 0 0 0,-4 3 1 0,0 2 0 15,3-5 9-15,-3 0 2 0,0 0 0 16,0 0 0-16,4 0 1 0,0 5 1 0,-1-5 0 0,4 0 0 16,-3 3-10-16,-1 3-1 0,4-6-1 0,-3 5 0 15,3 1-6-15,0-3-2 0,0 0 0 0,0 0 0 16,4 8-10-16,3-5 0 0,-7-6 0 0,3 9 8 16,-3 2-8-16,0-5 0 0,4 0 0 0,-4 2 8 15,4 4-8-15,-4-6 0 0,3 0 0 0,-3-1 8 16,0 1-8-16,0-3 12 0,-3 3-12 15,0 0 12-15,-1-12-4 0,-3 0-8 0,11 5 12 0,-11-5-4 16,0 0 4-16,0 0 0 0,0 0 0 0,0 0 0 16,0 0-4-16,0 0-8 0,0 0 12 0,0 0-4 15,0 0 0-15,0 0-8 0,3 6 12 0,-3-6-4 16,4 0-8-16,-4 0 8 0,3 0-8 0,-3 0 8 16,0 0-8-16,4 0 0 0,-4 0 0 0,0 0 8 15,0 0-8-15,0 0 0 0,0 0 0 0,0 0 8 16,0 0-8-16,0 0 10 0,0 0-10 0,0 0 10 15,3-6 20-15,-3 6 4 0,0-5 1 0,0-7 0 16,0 6 1-16,-3-3 0 0,-1 0 0 0,4 0 0 16,-3-8-12-16,-1 5-3 0,4-3 0 0,-3-2 0 15,-4 5-21-15,7-6-12 0,0-2 2 0,-4 2 0 0,4 0 10 16,0-2 0-16,0 2 0 0,4 1 0 0,-4-7 0 0,7 9-8 16,-7-8 8-16,3 11 0 0,1-11 0 0,-4 8-8 15,3 3 8-15,1-6 0 0,-4 4 0 0,3 8 0 0,1-6 0 16,-1 0-8-16,-3 6 8 0,4 1-8 15,-4 5 8-15,0 0-8 0,0-6-9 0,0 0-2 16,3 0 0-16,-3 3 0 0,0 3 3 16,4-6 1-16,-4 6 0 0,0 0 0 0,0 0-22 15,0 0-5-15,3-12-1 0,-3 12 0 16,7 0-142-16,-3-5-29 0</inkml:trace>
  <inkml:trace contextRef="#ctx0" brushRef="#br0" timeOffset="12188.553">4413 3859 866 0,'0'0'24'0,"-7"0"6"16,7 0-30-16,0 0 0 0,-7 0 0 0,7 0 0 15,-14 0 32-15,14 0 1 0,-7 0 0 0,7 0 0 0,-11 6-18 0,11-6-4 0,0 0-1 0,0 0 0 16,0 0 18-16,0 0 3 0,0 0 1 0,-3 6 0 16,-1 0-16-16,4-6-4 0,-3 12 0 0,3-6 0 15,0 5 0-15,0 1 0 0,0-3 0 0,3 3 0 16,-3-1-3-16,4 1-1 0,3-3 0 0,-4 3 0 16,1 5 20-16,0-5 3 0,-4 0 1 0,3-3 0 15,4 8-32-15,-3-5 0 0,-1-6 0 0,1 6 0 16,-4 2 0-16,3-5 9 0,-3 6 1 0,0-3 0 15,0 0 3-15,0-7 1 0,-3 4 0 16,3-9 0-16,0 0-5 0,0 0-1 0,0 0 0 0,-7 0 0 16,-4 0-8-16,4-3-12 0,3-3 2 0</inkml:trace>
  <inkml:trace contextRef="#ctx0" brushRef="#br0" timeOffset="12448.724">4339 3451 1165 0,'-7'6'24'0,"4"-1"7"0,-1 1-31 0,4-6 0 0,0 12 0 0</inkml:trace>
  <inkml:trace contextRef="#ctx0" brushRef="#br0" timeOffset="13197.86">4621 3883 520 0,'0'0'22'15,"0"0"-22"-15,0 0 85 0,0 0 13 0,-3 6 2 0,3-6 1 16,0 0-61-16,0 0-13 0,0 0-3 0,3 6 0 16,-3-6-10-16,0 0-2 0,0 11-1 0,0-11 0 15,4 3 0-15,-1 3 0 0,-3-6 0 0,4 6 0 16,0 0 3-16,-4-6 1 0,10 6 0 0,-3-6 0 16,-3 6 1-16,3-6 0 0,-4 6 0 0,1-6 0 15,3 0-16-15,-4 0 9 0,4 0-9 0,0-6 8 16,4 6 0-16,0 0 0 0,-1-6 0 0,1 6 0 15,-1-6-8-15,4 0 8 0,1 0-8 0,-5 0 8 16,-3 3-8-16,4-8 12 0,-1 11-12 0,1-6 12 16,0-6-12-16,-4 6 0 0,0 0 0 0,0 0 8 15,-4-5-8-15,1 8 0 0,-1-3 0 0,-3 6 0 16,0 0 28-16,0-6 3 0,0 6 1 0,-3-6 0 16,-1 0-32-16,1 6 0 0,-4-6 0 0,3-6 0 15,-6 12 0-15,3-5 0 0,-8 5 12 0,5 0-3 16,-4 0 3-16,3 0 0 0,-7 0 0 0,1 5 0 15,3-5 28-15,0 6 7 0,3 0 1 0,-3 0 0 16,3 0-32-16,1 6-7 0,6-6-1 0,-3 8 0 16,0-2-8-16,0 6 0 0,4-7 0 0,-4 4 8 15,3 3-8-15,4-6 0 0,0 5 0 0,0 1 8 16,0 2-8-16,0-8 0 0,4 6 0 0,-4 2 0 0,7-2 0 0,-4-6 0 16,-3 5 0-16,4-2 0 0,-1 3 0 15,1-1 0-15,-1-2 0 0,1 3 0 0,-1-1 0 0,-3-5 0 16,7-3 0-16,-3 9 0 0,-1-7 8 0,4 1 0 15,0 0 0-15,1 3 0 0,-1-4-8 0,0-5 0 0,0 6 0 16,0-6 0-16,3 6 0 0,1-12 0 16,-1 0 0-16,5 0 0 0,-1 0 0 0,-7 0 0 15,7 0 0-15</inkml:trace>
  <inkml:trace contextRef="#ctx0" brushRef="#br0" timeOffset="13871.099">5073 3912 906 0,'0'0'25'0,"0"0"7"0,0 0-32 16,-4 6 0-16,1 3 0 0,3-3 0 0,-4 6 32 15,4-7 0-15,0 7 0 0,0-3 0 0,0 0 7 16,0 6 1-16,4-4 0 0,-4 1 0 0,0 0-23 0,0 3-4 15,0 2-1-15,0-5 0 0,0 0-12 0,0 5 0 0,3-2 8 16,-3-3-8-16,0 0 11 0,0-1-1 0,4-5 0 0,-4 3 0 16,0-9 24-16,0 0 5 0,0 0 1 0,0 0 0 15,0 0-16-15,0 0-4 0,0 0 0 0,0 0 0 16,-4-6 32-16,4-3 7 0,-3-2 1 0,3-7 0 16,-4-3-16-16,-3-2-4 0,4 5 0 0,-1-8 0 15,-3 8-32-15,7-5-8 0,-3 2 0 0,-1 3 0 16,1 1 0-16,3-1 0 0,-4 3 0 15,4 4 0-15,-3-7 0 0,3 12 0 0,0-6 0 16,0-2 0-16,0 8-24 0,3 0-6 16,1-6-2-16,3 6 0 0,-4 6 32 0,-3-6 0 0,7 0 0 0,0 6 0 15,0 0 0-15,0 0 0 0,0 0 0 0,4 0 0 16,-4 6 0-16,0 0 0 0,0 0 0 0,4 6 0 16,-4-6 0-16,0 3 0 0,7 8 0 0,-7-5 0 15,0 6 0-15,-3-4 0 0,3 4 0 0,-4 0 0 16,4 5 0-16,-3-11 13 0,-1 8-1 0,4-2 0 15,-3-3-12-15,-1 8-16 0,1-5 3 0,0-6 1 16,3 8 35-16,-4-2 7 0,1 0 2 0,3-4 0 16,0-2-32-16,-4 0 0 0,4 5 0 0,0-11 0 15,0 6 0-15,0-9 0 0,-3 0 0 0,-4-3 0 16,7 3-22-16,-3 9-7 0,-4-12-2 0,7 0 0 16,-7 0 31-16,0 0 13 0,0 5-1 0,0-5 0 15,0 0-86-15,0 0-18 0,0 0-3 0</inkml:trace>
  <inkml:trace contextRef="#ctx0" brushRef="#br0" timeOffset="14566.982">5524 3895 1029 0,'0'0'21'0,"0"0"6"0,0 0-27 0,0 0 0 0,0 0 0 0,0 0 0 15,0 0 53-15,-10 0 6 0,10 0 1 0,0 0 0 16,-7 0-16-16,0 0-4 0,0-6 0 0,7 6 0 15,-7 0-8-15,7 0-3 0,-7-6 0 0,7 6 0 16,-7 0 1-16,7 0 0 0,-11 0 0 0,11 0 0 16,-7 0 0-16,0 0 0 0,-4 6 0 0,11-6 0 15,-7 6-6-15,7-6-2 0,-7 5 0 0,0 1 0 16,7-3 1-16,-7 3 0 0,0 0 0 0,0 0 0 16,0 0-13-16,0 6-2 0,0-7-8 0,3 1 12 15,1 0-2-15,-1 0-1 0,4-6 0 0,-3 6 0 16,3-6-9-16,0 6 0 0,0-6 9 0,-4 9-9 15,4-9 0-15,0 0 0 0,0 0 0 0,0 0 0 0,0 0 0 0,0 0 0 16,7 6 0-16,-7-6 0 0,7 5 0 0,0-5 0 16,-3 6 0-16,-4-6 0 0,14 0 0 0,-7 0 0 0,0 0 0 0,0-6 0 15,-3 6 0-15,6 6 0 0,1-6 0 0,-1 6 0 16,1-6 0-16,3 0 0 0,-3 0 0 0,3 0 0 16,-4 6 0-16,4-6 0 0,1 0 0 15,-8 0 0-15,3 6 0 0,1-6 0 0,-4 0 0 0,3 6 0 16,1-6 0-16,-4 0 0 0,-3 0 0 0,-4 0 0 15,7 0 0-15,-7 0 0 0,7 3 0 16,-7-3 0-16,3 6 0 0,1 0 0 0,-4-6 0 0,3 5 0 16,1 7 0-16,-4-6 8 0,3 0-8 0,-3 0 0 15,-3 0 0-15,3 5 0 0,-4-2 0 0,4 3 0 16,-3-6 0-16,3 0 0 0,-4 6 0 0,4-7 0 16,-3 1 0-16,-1 3 0 0,1-3 0 0,-1 0 0 15,4-6-11-15,0 0 11 0,0 0-13 0,-3 6 5 16,-1 6-8-16,1-7-2 0,3-5 0 0,-7 6 0 15,-1 0-18-15,-2 0-3 0,3 0-1 0,0-3 0 16,-4 9 12-16,1-12 3 0,3 5 0 0,-4-5 0 16,-7 0-16-16,8 0-3 0,-4 0-1 0</inkml:trace>
  <inkml:trace contextRef="#ctx0" brushRef="#br0" timeOffset="15863.072">6689 3912 1280 0,'0'0'54'0,"-4"6"-43"15,4-6 45-15,-7 0 8 0,0 0 3 0,0 0 0 16,3 0-15-16,4 0-2 0,-10 0-1 0,-1 0 0 15,4-3-21-15,-3 3-5 0,3-3-1 0,-4 3 0 16,4-3-22-16,-4 3 9 0,-3-3-9 0,4 3 0 16,-1-6 0-16,-3 6 0 0,7 0 0 0,-11 0 0 15,4 6 0-15,0-6 0 0,0 3 0 0,0 0 0 16,0 6 0-16,-4 3 0 0,4-6 0 0,3 11 0 16,-3-5 0-16,4 0 0 0,3 8 0 0,0-8 0 15,0 6 0-15,-1 2 0 0,1-2 0 0,4-6 0 16,-4 8 0-16,3-2 0 0,1 6 8 0,-1-13-8 15,4 4 0-15,4-3 0 0,-1 5 0 0,-3-5 0 16,4-6-11-16,-4-6 1 0,0 0 0 0,7 0 0 16,0 6 10-16,0-6 16 0,0 3-4 0,0-3-1 15,4 0-11-15,-4 0 0 0,3 0 0 0,4-3 0 16,-3 0 0-16,0 0 0 0,3-3 0 0,0-6 0 16,0 1 8-16,0-1-8 0,-3-3 8 0,3 3-8 0,3-5 17 15,-6-1-1-15,-4 0-1 0,4-2 0 0,3 2-15 16,-4-5-15-16,4 2 3 0,-3-2 1 0,0-4 19 15,-4 4 3-15,3-7 1 0,-3 4 0 0,4-7 6 0,-4 10 2 16,-4-6 0-16,-3 2 0 0,4-2 0 0,-4-4 0 16,0 10 0-16,-4-9 0 0,4 8 2 0,0-5 1 15,-3 8 0-15,-1-8 0 0,1 8-23 16,-8-2 0-16,8-4 0 0,-4 4 8 16,0-1-8-16,0 1 0 0,0 2 0 0,-1-8 0 0,-2 8 0 0,-1-3 0 0,1 7 0 15,3-4 0-15,0-2 0 0,-4 2 0 0,4 3 0 16,3-5 0-16,1 5 0 0,-1 4 0 0,1-4 0 0,-4 6 0 15,7 0 0-15,-4 7 0 0,1-10 0 0,-1 9 0 16,4 6 0-16,0 0 0 0,-3 0 0 0,3 0 0 16,0 0 0-16,0 0 0 0,0 0 0 0,0 0 0 15,0 0 0-15,3 6 0 0,-3 9 0 0,4 2 0 16,-4 1 0-16,0 0 0 0,0 2 0 0,0 4 0 16,0-1 0-16,0 4 0 0,0-10 0 0,-4 10 0 15,1-4 0-15,3 1 0 0,-4 2 0 0,1 4 0 16,3-10 0-16,0 10 0 0,-4-13 0 0,4 10 0 15,0 2 0-15,0-8 0 0,-3 8 0 0,3-5 0 16,0 2 0-16,0 0 0 0,0 4 0 0,0-7 0 16,0 4 0-16,0 2 0 0,3-8 0 0,-3 8 0 15,4-5-8-15,-1 2-4 0,1-2 0 0,-1 2 0 16,1-2 20-16,-1-7 3 0,8 4 1 0,-8-3 0 16,1-1-12-16,3 1 0 0,-7-3 0 0,3 2 0 15,1-5 0-15,0 0 0 0,-1 2 0 0,1-2 0 16,-1 0 0-16,-3 0 0 0,4-1 0 0,-4-5 0 15,3 3 0-15,1 3-11 0,-4-6 3 0,3 6 0 0,1-7 8 16,-4 7 11-16,3-6-3 0,1-3 0 0,-4-3-8 0,0 0-11 0,0 0 3 16,0 0 0-16,3 3 8 0,-3-3 0 15,7 6 0-15,-7-6 0 0,0 0 0 0,0 0 8 0,0 0-8 0,0 0 0 16,0 0 0-16,0 0-12 0,0 0 2 0,4-3 0 31,3 3-176-31,0 0-35 0</inkml:trace>
  <inkml:trace contextRef="#ctx0" brushRef="#br0" timeOffset="16724.218">6794 3895 1098 0,'0'0'24'0,"0"0"4"0,0 0 2 0,0 0 2 15,0 0-32-15,-7 5 0 0,4 1 0 0,3-6 0 0,0 0 59 16,0 0 5-16,0 0 2 0,-4 3 0 0,4-3-34 0,0 0-6 0,0 0-2 15,-7 6 0-15,7-6 13 0,-10 3 3 0,10-3 0 16,0 0 0-16,0 0-27 0,0 9-5 0,0-9 0 0,0 6-8 16,0 0 0-16,3 0 0 15,-3 5 0-15,7-5 0 0,0 0 16 0,-3 0-4 16,3-3-1-16,0 3 0 0,0 0-1 16,0-6 0-16,-3 0 0 0,3 0 0 15,0 6-10-15,0-6 0 0,0 0 0 0,3-6 0 0,-2 6 12 0,-1 0-2 0,0 0-1 16,0-6 0-16,3 3 11 0,1 0 3 0,-8-3 0 0,1 3 0 15,-1-3-23-15,1 0 0 0,3-5 0 0,-3 5-12 16,-1 0 20-16,1 0 4 0,-1-6 1 0,1 3 0 16,-1-2-13-16,1 5 0 0,-1-6 0 0,-3 6 0 15,7-6 0-15,-7 1 0 0,4 2 0 0,-4 3 0 16,3 0 0-16,-3 0 0 0,0 0 0 0,0 6 0 16,0 0 0-16,-3-12 0 0,3 12 0 0,0 0 0 15,0 0 8-15,0 0-8 0,0 0 0 0,-11-5 0 0,4-1 0 16,0 3 0-16,7 3 0 0,-7-3 0 15,-3 3 0-15,2 0 0 0,1 0 0 0,-7 0 0 16,7 0-10-16,-3 0 2 0,-1 0 0 0,4 3 0 16,-4 0 8-16,4 3 14 0,0-1-3 0,0-5-1 15,0 12-10-15,0-6-9 0,4 0 9 0,-4 0-13 16,7 6 13-16,-4-7 0 0,4 10 0 0,0-9 0 16,4 6 0-16,-1-6 0 0,-3 11 0 0,4-11 0 15,-1 9 0-15,1-3 0 0,-1-1 0 0,1 1 0 16,-1 3 0-16,1-3 0 0,3 5 0 0,-4 1 0 15,-3-9 0-15,0 8 0 0,0-5 0 0,0 0 0 16,0 0-12-16,0 2 0 0,4-2 0 0,-4 0 0 0,0 0 12 16,0-1 0-16,0-2 12 0,0 0-12 0,0 0 17 0,0-3-3 15,0 6-1-15,0-1 0 0,-4-5-13 0,4-6 0 0,0 0 0 16,4 6 0-16,-4 0 9 0,3 0-9 0,1 3 8 16,3-4-8-16,0 1 0 0,0 0 0 0,0 0 0 15,0-6 0-15,7 6 0 0,-3 0 0 0,-4 3 0 16,4-6 0-16,-4 3 0 0,3-4 0 0,4 4 0 15,-3-6 0-15,-1 6-24 0,1 0 2 16,0-6 1-16,-1 6 0 0,4 0-8 16,-7 0-2-16,4 0 0 0,0-6 0 15,3 6 4-15,-4-4 1 0,4 1 0 0,-3 0 0 16,3 0-1-16,0 0 0 0,4 3 0 0,-8-6 0 16,5-6-81-16,2 3-17 0</inkml:trace>
  <inkml:trace contextRef="#ctx0" brushRef="#br0" timeOffset="20932.026">8093 4012 760 0,'0'0'16'0,"-7"-6"3"0,0 6-19 0,0-6 0 0,3 6 0 0,-3-5 0 15,3-1 38-15,1-3 4 16,-4 6 1-16,3-3 0 0,1 3-12 16,3 3-3-16,-4-6 0 0,4 6 0 0,0 0-4 0,0 0 0 0,0 0-1 0,0 0 0 15,0 0-14-15,0 0-9 0,0 0 12 0,0 0-12 16,0 0 13-16,0 0-4 0,0 0-1 0,0 0 0 16,0 9 0-16,0-3-8 0,0-6 12 0,0 12-4 15,0-1 5-15,4-5 1 0,-4 6 0 0,3-6 0 16,1 3 8-16,-4 3 2 0,3-1 0 0,1 1 0 15,-4 0 0-15,3 2 0 0,1 4 0 0,-1-6 0 16,5 6-3-16,-5-7 0 0,1 10 0 16,-1-3 0-16,1-7 13 0,3 4 2 0,-4 3 1 0,1-1 0 15,-1 7-24-15,4-4-5 0,-3 4 0 0,-1-4-8 16,4 4 17-16,-3-1-3 0,3-2-1 0,-3 8 0 16,3-11 1-16,-4 9 0 0,4-10 0 0,-3 7 0 15,-1-10 12-15,1 4 2 0,-1 0 1 0,1-7 0 16,-4 1-29-16,3 3 0 0,1-9 0 0,-1 0 0 15,-3-6 11-15,0 6-1 0,0-6 0 0,0 0 0 16,0 5 0-16,0-5 0 0,0 0 0 0,0 0 0 16,0 0-2-16,0 0-8 0,0 0 12 0,0 0-4 15,0 0-8-15,0 0 12 0,0 0-12 0,0 0 12 16,0 0-2-16,0 0 0 0,0 0 0 0,0 0 0 16,0 0 7-16,0 0 2 0,0 0 0 0,0 0 0 0,0 0 4 15,-3-5 1-15,3 5 0 0,-7-6 0 0,0 0-4 16,0 0 0-16,3-6 0 0,-3 3 0 0,0 3 3 15,4-5 0-15,-4-1 0 0,-1 0 0 0,5-3-23 16,-4 4 0-16,3-7 0 0,-3 0 0 0,0 4 0 16,4-4 0-16,-4 0 0 0,0-5 8 0,3 8-8 0,1-8 0 15,-1 5 0-15,0-2 0 0,1-4 0 0,-1 6 0 16,1-2 0-16,-1-4 0 0,1 7 0 16,3-10 0-16,-4-2 0 0,4 5 0 0,-3-2 0 15,3-1 0-15,0 4 0 0,0-1 0 0,-4-2 0 16,4 2 0-16,0-5 0 0,0 8 0 0,-3-2 0 0,-1-1 0 15,4-2 0-15,0 8 0 0,0-2 0 0,-7 2 8 0,7 0 0 0,-3 7 0 16,3-1-8-16,0 9-12 0,0 3 4 0,-4-6 0 16,4 0 8-16,0 0 0 0,0-6 0 0,0 7 0 15,0 5 0-15,0 0 0 0,0 0 0 0,4 0-8 16,-4-6 8-16,0 0 0 0,3 0 0 0,4 3 0 16,-7-3 0-16,4 6 0 0,3-12 0 0,-4 12 8 15,4-5-8-15,0-1-13 0,0 0 3 0,1 0 1 16,2 6 9-16,1-6 9 0,-1 0-1 0,1 6-8 15,-1 0 0-15,1 0-17 0,0 0 1 0,-1 0 1 16,1 6 15-16,-1 0 0 0,1 0 0 0,-4 0-9 16,4 0 1-16,-4-1 0 0,0 7 0 0,0-9 0 15,0 9-3-15,0 0 0 0,-4-1 0 0,4 1 0 16,-3 0 11-16,-4 3-12 0,4 2 12 0,-4-5-12 16,0 0 12-16,0-3 0 0,0 8 0 0,0-5-8 15,0 0 8-15,0-1 0 0,0-2 0 0,0 3 0 16,-4 0 0-16,0-6 9 0,-3 0-9 0,0 5 0 15,4-5 12-15,-4 0-12 0,7-6 12 0,-7 3-12 16,3 3 0-16,-6-6 0 0,10 0 0 0,-7 3 0 0,-1 0 10 16,8-3-10-16,-7 0 8 0,0 6-8 0,0-6 0 0,0 0 8 0,0 0-8 15,0 0 0-15,0 0 0 0,7 0 0 0,-10 0 8 16,2-6-8-16,1 6 0 0,0-3 0 0,0 0 0 0,0 3 0 16,7 0 0-16,-7 0 0 0,0 0 0 0,7 0 0 15,-7 0 0-15,7 0-9 0,0 0 9 0,0 0 0 16,-7-3-19-16,7 3 3 0,0 0 1 0,-4-3 0 15,1 0-42 1,3 3-9-16,-7-6-2 0,3 6 0 0,4-6-141 0,-3 0-29 16</inkml:trace>
  <inkml:trace contextRef="#ctx0" brushRef="#br0" timeOffset="21781.219">8654 3748 1060 0,'0'0'22'0,"-7"0"5"0,0 5-27 0,-1-5 0 0,1 6 0 0,0 0 0 15,-3-6 48-15,3 0 5 0,0 0 1 0,-4 0 0 16,4 0-14-16,0 0-4 0,-4-12 0 0,4 12 0 15,0 0-13-15,-3-5-3 0,3 5-1 0,0 0 0 16,-4-6-1-16,4 6 0 0,0 0 0 0,0 0 0 16,7 0-1-16,-7 6 0 0,7-6 0 0,-7 5 0 15,3-5 1-15,-3 12 0 0,0-6 0 0,0 0 0 16,4 3-18-16,3 3 10 0,-4-1-10 0,4 1 8 16,-4 0 2-16,4 0 0 0,0 2 0 0,0-2 0 15,0 0-10-15,0 0 0 0,4-1 0 0,-4-2 0 16,0 3 8-16,4 0 0 0,-4-6 0 0,3 5 0 15,1 1-8-15,-4-6 0 0,3 3 0 0,1-3 0 16,3 5 0-16,-4-5 0 0,-3-6 0 0,4 6 0 16,-1 0 0-16,-3-6 0 0,7 0 0 0,0 6 0 15,-3-6 0-15,3 6 8 0,0-6-8 0,0 3 0 16,0-3 9-16,0 0-9 0,0-3 10 0,0 3-10 16,0 0 9-16,0-6-9 0,0 6 8 0,0-6-8 15,1 0 9-15,-1 0-9 0,3 0 10 0,-3-5-10 16,-3 2 12-16,3 0-4 0,0 0-8 0,-4 3 12 15,4-5 0-15,-3-1 0 0,0-3 0 0,-4 6 0 16,3-5-12-16,1 2 0 0,-4 6 0 0,0-6 0 16,3 6 0-16,-3-5 0 0,0 11 0 0,-3-3 0 0,3 3 0 0,0-6 11 15,0 6-11-15,0 0 10 0,0 0-10 0,0 0 0 16,0 0 0-16,0 0 0 0,0 0 0 0,0 0 0 0,0 0 0 16,0 0-11-16,0 0 11 0,0 0 8 0,0 0-8 15,0 0 11-15,0 0-11 0,0 0-16 0,0 0 4 0,0 0 1 16,0 0 11-16,3 6 0 0,1-3 0 15,-1 8 0-15,-3 1 0 0,4-6 8 0,-1 6-8 0,1-1 0 16,-4 1 10-16,3 3-2 16,1-3-8-16,-1-6 12 0,-3 11-12 0,4-8 0 0,-1 3 0 0,1 5 0 15,-1-5 0-15,1-6 0 0,0 6 0 0,-4-6 0 16,3 3 0-16,1 2 0 0,-1-5 0 0,1 0 0 16,-1 0 0-16,1 0 0 0,3 0 0 0,-7-6 0 15,3 6 0-15,-3-6 0 0,0 0 0 0,4 5 0 16,3-2 0-16,-4 3 0 0,4 0 0 0,0-6-10 15,1 0-70-15,-1 6-15 0,0-6-2 16</inkml:trace>
  <inkml:trace contextRef="#ctx0" brushRef="#br0" timeOffset="22488.009">8971 3971 1094 0,'0'0'46'0,"0"0"-37"16,0 0 63-16,-3 9 12 0,3-9 2 0,0 0 1 15,0 0-21-15,0 0-4 0,0 0-1 0,-4 9 0 16,4-9-35-16,0 0-7 0,0 6-2 0,0-6 0 16,0 11-17-16,0-5 0 0,0 0 8 0,0 0-8 15,0 0 0-15,4 0 0 0,-4 3 0 0,3-4 0 16,1 7 8-16,-4-6-8 0,3 6 12 0,1-6-12 15,-1 5 8-15,-3-2-8 0,4 3 0 0,-1-6 0 0,-3 6 11 0,4-1-2 16,-4-11 0-16,0 0 0 16,0 0 3-16,0 0 1 0,0 0 0 0,0 0 0 15,0 0 5-15,0 0 1 0,0 0 0 0,0 0 0 16,0 0 5-16,0 0 0 0,-7-5 1 0,0-7 0 16,3 6-6-16,-3 0-2 0,0 0 0 0,0-6 0 15,4 4-8-15,-5-4-1 0,1 0-8 0,4 6 12 16,-4-6-12-16,3-2 0 0,1 8 0 0,-4-6 0 15,3 6 0-15,1-6 0 0,3 1 0 0,-4 2 0 16,1 3 0-16,3 0 0 0,-4-6 0 0,4 6 0 16,-3-5 0-16,3 5 0 0,0 0 0 0,0-6 0 0,0 3 0 0,0-2 0 0,0-1 0 15,0 6 0-15,3-6 0 0,-3-3 0 0,0 10 0 0,4-7 0 16,-4 6 0-16,3-6 0 0,1 6 0 0,-1-5 0 16,1 2 0-16,-1 3 0 0,1-6 0 15,-1 6 0-15,4-6 0 0,-3 7 0 0,3-1-8 0,-4 0 8 16,5 0 0-16,-1 0 0 0,0 3 0 0,-4-9 0 15,4 12-10-15,0-5 10 0,0 5-8 16,0 0 8-16,0 5-15 0,0-5 3 0,1 6 0 0,-1 0 0 16,0 0-19-16,0-3-3 15,0 3-1-15,0 0 0 0,0 5-33 0,-4 1-8 16,4-6 0-16,-3 6-1 0,3-3-11 0,0 2-1 16,0 1-1-16,0 0 0 0,0-6-6 15,4 0 0-15</inkml:trace>
  <inkml:trace contextRef="#ctx0" brushRef="#br0" timeOffset="23137.391">9292 3327 906 0,'0'0'25'0,"0"0"7"0,0 0-32 0,0 6 0 0,0 6 0 0,-3-6 0 15,3 0 32-15,0 2 0 0,0 4 0 0,0 0 0 16,0 0 52-16,0-1 9 0,0 4 3 0,-4 3 0 16,4-6-53-16,-3-1-11 0,3 4-1 0,-4 3-1 15,4-7 22-15,0 7 5 0,0-3 1 0,0 2 0 16,0-5-14-16,4 6-4 0,-4-9 0 0,3 2 0 15,-3 7-23-15,0-6-5 0,4 0 0 0,-4-4-1 16,3 10 0-16,-3-6 0 0,4 5 0 0,-1-5 0 16,4 3-11-16,-7-3 10 0,4 5-10 0,-1-5 10 15,-3 9-10-15,4-4 8 0,-1 1-8 0,1-3 8 16,-4 8 0-16,3-5-8 0,1 2 12 0,-4-2-4 16,0 0-8-16,3 5 12 0,-3-8-12 0,0 8 12 15,4-5 4-15,-4-6 0 0,0 8 1 0,4-8 0 16,-4 6-7-16,3-7-2 0,-3 4 0 0,0-3 0 15,0-6-8-15,4 6 0 0,-4-1 9 0,0-8-9 16,0-3 0-16,0 0 0 0,0 0 0 0,0 6 0 16,0-6 0-16,0 0 0 0,0 12 0 0,0-12-8 0,0 6 8 0,0-6 0 15,0 0 0-15,0 0 0 0,0 0 0 16,0 0 0-16,0 0 0 0,0 0 0 0,0 0-24 0,0 0 1 16,0 0 0-16,0 0 0 15,0 0-27-15,0 0-6 0,3 0 0 0,-3 0-1 16,7 0-31-16,-3 0-5 0,-1 0-2 0</inkml:trace>
  <inkml:trace contextRef="#ctx0" brushRef="#br0" timeOffset="23869.886">9504 3909 1364 0,'-11'9'28'0,"11"-9"7"0,-3 9-35 0,-1-3 0 0,1 0 0 0,3-6 0 15,-4 6 45-15,4-6 3 0,0 0 0 0,-3 11 0 16,3-11 3-16,0 0 1 0,0 0 0 0,0 0 0 15,0 0-20-15,0 0-4 0,0 0-1 0,0 0 0 16,0 0-18-16,0 0-9 0,0 0 10 0,0 0-10 0,0 0 0 0,3 6 0 16,4 0 0-16,0-3 0 0,0 3 12 15,4 0-3-15,-4 0-1 0,4 5 0 16,-1-5-8-16,1-6 0 0,3 6 0 0,-4 0 0 0,1 0 0 16,3-6 0-16,-3 0 0 0,-1 6 0 15,-3-6 8-15,0 0-8 0,0-6 12 0,-3 6-4 0,-1 0 1 16,1-6 0-16,0 0 0 0,-1 0 0 0,-3 0 4 15,4-5 1-15,-4 2 0 0,0 0 0 0,0 6-6 0,0-9-8 0,3 6 11 16,-3-5-11-16,0 5 8 0,-3-6-8 0,3 3 0 0,-4 3 0 16,4-5 0-16,-3 5 0 0,-1 0 0 0,4 0 0 15,0 6 0-15,0 0 0 0,-7-6 0 0,3 0 0 16,1 6 0-16,3 0 0 0,-7-6 0 0,7 6 0 16,-7 0 0-16,7 0 0 0,-7 0 0 0,0 0 0 15,7 0 0-15,-11 0 0 0,4 0 0 0,0 0 0 16,7 0 0-16,-7 0 0 0,7 0 0 0,-7 6 0 15,0-6 0-15,0 6 0 0,0 0-9 0,0-6 9 16,3 6 0-16,1 0 0 0,-1 0 0 0,1 5 8 16,3-5-8-16,0 0-12 0,-4 3 4 0,4-3 0 15,0 6 8-15,4-7 0 0,-4 7 0 0,3-6 0 16,1 3 0-16,-4 3 0 0,3-6 0 0,1 5 0 16,-4-5 0-16,3 0 0 0,1 0 0 0,-1 0-8 15,-3-3 8-15,4 3 0 0,-4-6 0 0,3 11 0 16,1-5 0-16,3 0 0 0,-4 0 0 0,4 6 0 15,0-6 0-15,1 2 0 0,-1 1 0 0,0 0 0 16,0-3 0-16,0 6 0 0,3 0 0 0,-3-1 0 16,4-2 0-16,0 3 0 0,-4 0 0 0,3-1 0 15,-3 1 0-15,0-6 0 0,-3-3 0 0,3 3 0 16,-4 6 0-16,1-12 0 0,0 5 0 0,-1 1 0 0,4 0 0 16,-3-6 0-16,-1 6 0 0,4-6 0 15,-3 0-101-15,3-6-25 0,0 6-5 0</inkml:trace>
  <inkml:trace contextRef="#ctx0" brushRef="#br0" timeOffset="24576.178">9955 4024 1067 0,'0'0'22'0,"0"0"6"0,0 0-28 0,0 0 0 0,0 0 0 0,0 0 0 15,0 0 21-15,0 0-1 0,0 0 0 0,0 0 0 16,0 0-3-16,0 0-1 0,0 0 0 0,4 6 0 15,3-3-16-15,-3 3 10 0,-1 0-10 0,4-1 8 16,-3 1-8-16,-1 0 8 0,4 0-8 0,-3 6 8 16,-1-6 8-16,1 2 2 0,-1 1 0 0,1 0 0 15,3 3 22-15,-4 0 4 0,1-1 0 0,3-5 1 16,-3 3 11-16,-1 3 1 0,1-6 1 0,-1 6 0 0,1-7-22 16,-4 1-4-16,0-6 0 0,3 6-1 15,1 0-5-15,-4-6-1 0,0 6 0 0,0-6 0 16,3 15-9-16,-3-15-1 0,0 5-1 0,0-5 0 0,0 0-2 0,0 0 0 15,0 0 0-15,0 0 0 0,0 0 6 0,0 0 1 16,0 0 0-16,0 0 0 0,0 0 1 0,-3-5 0 0,-1-7 0 16,1 6 0-16,-1-3-7 0,-3 3-1 0,4-5 0 15,-1-1 0-15,0 0-12 0,1 0 0 0,-1 3 0 0,1-8 0 16,-1 11 8-16,1-6-8 0,-1 0 0 0,4 4 0 16,-3-4 0-16,-1 6 8 0,4 0-8 0,-3-6 0 15,3 6 0-15,-4-5 0 0,4 5 0 0,-3 3 0 16,3-3 0-16,-4 0 0 0,4 0 0 0,-3 0 0 15,3 0 0-15,0 6 0 0,0-5 0 0,0-1 0 16,0 6 0-16,-4-9 0 0,1 6 0 0,3 3 0 16,0 0 0-16,0-6 0 0,0 6 0 0,0 0 0 15,0-3 0-15,0-3 0 0,3 0 0 0,1 0 0 16,-1 1 0-16,1-1 0 0,-1 0-10 0,4 6 10 16,0-6 0-16,0 0-10 0,4 0 10 0,0 3 0 15,-4-3-9-15,3 6 9 0,1-11 0 0,-1 11-9 16,1-6 9-16,3 0 0 0,-3 0 0 0,-1 0-8 15,1 0 8-15,3 0 0 0,-4-3 0 0,5 7 0 16,-5-1 0-16,1-3 0 0,3 0 0 0,-4 6 0 16,5-6-25-16,-1 6-7 0,0-6 0 0,0 0-1 15,4 6-40-15,-4-6-8 0,3 0-2 0</inkml:trace>
  <inkml:trace contextRef="#ctx0" brushRef="#br0" timeOffset="26241.802">11310 3871 1044 0,'-3'6'21'0,"3"-6"7"16,-8 6-28-16,8-6 0 0,-3 6 0 0,3-6 0 0,0 0 55 0,-4 0 5 15,4 0 2-15,0 0 0 0,-7 6 7 0,7-6 2 0,-7-6 0 16,0 6 0-16,7 0-18 15,-7 0-3-15,0-6-1 0,0 6 0 16,4-6-29-16,-4 6-7 0,-1-6-1 0,8 6 0 0,-7 0-12 0,-3 0 0 16,3 0 8-16,0 6-8 0,0-6 0 0,0 6 9 0,0 0-9 0,-4-6 8 15,4 6 1-15,0 5 0 0,-4-5 0 0,4 0 0 16,-3 3 11-16,3 3 1 0,-4-6 1 0,4 5 0 16,-4-5-22-16,1 3 9 0,3 0-9 0,-4 0 0 15,4 2 8-15,0-5-8 0,0 0 0 16,3 6 0-16,-3-6 0 0,4 3 0 0,-1 2 0 0,1 1 0 15,-1-6 0-15,4 6 0 0,-3-6 0 16,3 5 0-16,0-2 0 0,3 3 0 16,-3-6 0-16,4 0 0 0,-1 6 0 0,1-7 0 0,-1 4 0 0,4-3 0 15,-7-6 0-15,4 6 0 0,-4-6 0 0,7 6 0 16,0 0-9-16,0-6 9 0,4 0-8 0,-4 6 8 16,0-6 0-16,3 0 0 0,-3 0 0 0,0-6 8 15,1 6-8-15,-1-6 0 0,0 0-11 0,-4 0 11 16,4 0 0-16,0-3 0 0,0 4 0 0,0-7 0 15,0 6 0-15,-3-6 0 0,0 3 0 0,-1 0 0 16,1 1 0-16,-4-4 0 0,0 0 0 0,0 0 0 16,0 1 0-16,0 5 10 0,-4-3-10 0,4 3 8 15,-3 0-8-15,3 0 0 0,0 0 0 0,0 6 0 16,0 0 0-16,0 0 0 0,0 0 0 0,0 0 0 16,0 0 0-16,0 0 0 0,0 0 0 0,0 0 0 15,0 0 0-15,0 0 0 0,3 6 0 0,1 0-11 0,-1 0 11 16,1 0 0-16,-1 0 0 0,4-3-8 0,-3 9 8 15,3-1 0-15,3-5 0 0,-3 6 0 0,1 0 0 0,-1-1 0 16,0 4 0-16,0-9 0 0,0 6 0 0,0 5 0 0,3-5 0 16,-3 3 8-16,4-3-8 15,-4-1-8-15,4-5 8 0,-1 0-12 16,1 3 12-16,3 0 8 0,-4 0-8 0,5 2 11 16,2-5-11-16,-3-6-9 0,4 6 9 0,0-6-13 15,-1 6-134-15,1-6-26 0,0-6-6 0</inkml:trace>
  <inkml:trace contextRef="#ctx0" brushRef="#br0" timeOffset="26621.479">11084 3377 862 0,'0'0'24'0,"0"12"6"0,4-6-30 0,-4-6 0 0,0 6 0 15,0-6 0 1,3 9 35-16,-3-4 1 0,0-5 0 0,4 12 0 16,3-6-23-16,0 0-4 0,-4 6-1 0,5-6 0 0,2-1-8 0,-3 4 0 0,4 0 0 0,-1 0 0 15,1 3 0-15,0-1 0 0,3-5 0 0,-4 6 0 16,1 0 12-16,-4-3 0 0,3 2 0 0,-2 1 0 16,-1 0-12-16,3-6-17 0,-3 0 4 0</inkml:trace>
  <inkml:trace contextRef="#ctx0" brushRef="#br0" timeOffset="27444.732">12531 3439 1029 0,'0'0'21'0,"0"0"6"0,0 0-27 0,0 0 0 0,0 0 0 0,0 0 0 16,0 0 60-16,0 0 6 0,0 0 2 0,0 0 0 15,0 0-29-15,-4 6-6 0,4-6-1 0,0 12 0 16,0-7-19-16,4 7-4 0,-1 3-1 0,1-3 0 16,-1 5 4-16,1-2 0 0,-1-3 0 0,1 5 0 15,-1 7-2-15,1-9 0 0,-1 8 0 0,1-5 0 16,-1 2 25-16,-3 4 5 0,4-6 0 0,-4 2 1 16,0 4-13-16,4-1-4 0,-4-2 0 0,3 8 0 15,1-5 14-15,-1 2 2 0,1-8 1 0,-1 8 0 16,4-2-19-16,-3 5-4 0,3-8-1 0,0 8 0 15,-4-8 5-15,1 2 1 0,-4 1 0 0,3-4 0 16,1 4-6-16,-4-7-1 0,0-2 0 0,3-3 0 16,-3 6 0-16,4-13-1 0,-4 1 0 0,0-6 0 0,0 0 0 0,0 0 0 15,0 0 0-15,0 0 0 0,0 0 4 0,0 0 1 16,0 0 0-16,-7 0 0 0,0-6-5 0,0 1-1 16,-4-1 0-16,1 0 0 0,-1-9-14 0,1 6 8 0,-5 0-8 15,1-8 0-15,0 5 0 0,-3 0 0 0,-1 0 0 16,0 4-10-1,-3-4-26-15,7 0-6 0,-4 0-1 0,4-2 0 16,0 8-20-16,4 0-4 0,-1 0-1 0,0 0 0 0,4 0-12 16,0 0-4-16,0 1 0 0,0-1 0 0,0-3-74 0,4 6-15 15,-1-3-3-15</inkml:trace>
  <inkml:trace contextRef="#ctx0" brushRef="#br0" timeOffset="27897.717">12174 3365 1196 0,'-3'6'24'0,"3"-6"8"0,0 0-32 0,-4 6 0 15,4-6 0-15,0 0 0 0,0 0 60 0,0 0 7 0,0 0 1 0,0 0 0 16,0 0-29-16,0 0-6 0,0 0-1 0,4 12 0 16,-1-6-20-16,4-6-12 0,0 6 12 15,4 0-12 1,0-3 8-16,3-1-8 0,3 4 0 0,-2-3 0 0,-1 3 8 0,3 0-8 0,1 0 0 0,0-6 0 15,-1 6 10-15,1 0-10 0,-1-6 8 0,1 6-8 16,-4-6 12-16,4 5-2 0,-1-5-1 0,-2 0 0 16,2 6-9-16,4-6 0 0,1 3 0 15,-8-3 0-15,3 3 0 0,-3 3 0 0,1-3 0 0,-1-3 0 16,3 6 0-16,-3-6 8 0,0 6-8 0,-3-6 8 16,3 0-8-16,-3 0 0 0,3 6 0 0,-4-6 0 15,1 0 0-15,0 0 0 0,3 6 0 16,-7-6 0-16,3 0-50 0,-3 0-2 0,4 5-1 15</inkml:trace>
  <inkml:trace contextRef="#ctx0" brushRef="#br0" timeOffset="28483.393">12778 3915 1151 0,'0'0'48'0,"0"0"-38"15,0 0 82-15,0 0 16 0,0 0 3 0,0 0 1 16,0 0-23-16,0 0-4 0,0 0-1 0,0 0 0 16,0 0-51-16,0 0-10 0,0 0-3 0,0 0 0 15,0 0-20-15,-4 12 0 0,4-6 0 0,-3 0 0 16,3 0 0-16,0 5 8 0,0-5-8 0,0 0 0 16,3 0 0-16,-3 3 0 0,0 8 0 0,4-11 0 15,-4 6 14-15,3 0-2 0,1-3 0 0,-1 8 0 16,1-5-1-16,-1-6-1 0,-3 6 0 0,4-4 0 15,3 1 8-15,-4 0 2 0,4 3 0 0,0-6 0 16,1 11-20-16,-1-11 0 0,0 3-8 0,0 3 8 0,0-6 0 16,0 6 8-16,3-12 1 0,1 5 0 15,-4 1-9-15,4-6 8 0,-1 0-8 0,1 0 8 16,-1 0-8-16,1 0 0 0,0-6 9 0,-1 6-9 16,1-5 0-16,-1-1 0 0,-3 0 0 0,4 0 0 15,-4-3 9-15,0 3 1 0,0 0 0 0,0-5 0 16,0-1-10-16,0 0 0 0,-3 0 0 0,-1 0 0 15,1 4 0-15,-4-4 12 0,0 0-12 0,0 0 12 16,0 1-12-16,0 2 0 0,-4 3 0 0,1 0 8 16,3-6-8-16,-4 6 0 0,-3 1 0 0,4-1 0 0,-1-3-9 15,1 3 9-15,-1 0-12 0,1 0 12 16,3 0-58-16,-4 0-5 0,4 1-1 0,0-1 0 16,4-6-38-16,-4 6-8 0,0-3-2 0</inkml:trace>
  <inkml:trace contextRef="#ctx0" brushRef="#br0" timeOffset="29051.866">13314 3945 984 0,'0'0'41'0,"0"0"-33"16,-7-6 55-16,3 6 10 0,4 0 3 0,-3-6 0 16,3 6-16-16,-7-6-4 0,7 6 0 0,0 0 0 15,0 0-25-15,0 0-6 0,0 0-1 0,0 0 0 16,0 0 3-16,0 0 0 0,0 0 0 0,-4 6 0 15,-3-6-27-15,7 0 0 0,-7 6 0 0,4 0 0 16,-5 5 8-16,5-5-8 0,-1 0 0 0,1 3 8 16,-1-3-8-16,1 6 12 0,3-1-12 0,-4-5 12 15,1 6-1-15,3-6 0 0,-4 0 0 0,4 3 0 16,-3 2 4-16,6-5 1 0,-3 0 0 0,0-6 0 0,0 0-3 16,0 0 0-16,0 0 0 0,0 6 0 0,0-6-3 0,4 0-1 15,-4 0 0-15,3 6 0 0,-3-6-1 0,7 0-8 16,-7 0 12-16,7 0-4 0,-7 0-8 0,4 0 0 0,3 0 0 15,0 0 8-15,-3 0-8 0,3 6 0 0,0-6 0 16,0 0 0-16,-4 0 0 0,4 6 0 0,0-4 0 16,0 1 0-16,-3 3 0 15,3-3 0-15,-3 3 0 0,-1 0 0 0,4 0 0 0,-3 0 0 16,3 0 0-16,0 0 0 0,-4 5 0 0,1-5 0 0,-4 9 0 0,3-9 0 16,-3 6 0-16,0-7 0 0,0 1 0 0,0 0 0 15,-3 6-12-15,-4 3 3 0,3-4 0 0,-3-5 0 16,0 6-10-16,-3 0-1 0,2-3-1 0,-2 2 0 15,3-11-11-15,-4 6-3 16,1-12 0-16,-1 6 0 0,1 0 1 0,-1-8 0 16,0-1 0-16</inkml:trace>
  <inkml:trace contextRef="#ctx0" brushRef="#br0" timeOffset="29602.853">13578 3518 1176 0,'0'0'33'0,"-3"12"7"0,3-9-32 0,-4 3-8 0,4 0 0 0,0-6 0 15,0 12 56-15,0-7 10 0,0 1 2 0,0 6 0 16,4-6-8-16,-4 0 0 0,0 3-1 0,3-4 0 16,-3 7-26-16,4 0-5 0,-1 0 0 0,1 0-1 15,0-4 1-15,-1 10 1 0,1 0 0 0,-1-7 0 16,1 7-3-16,-1-3-1 0,1 2 0 0,-4 1 0 16,3-6 12-16,1 8 3 0,-4-2 0 0,3 0 0 15,-3 2-26-15,4-2-5 0,-4 5-1 0,3-2 0 16,-3-3-8-16,0 8 8 0,4-2-8 0,-4-1 8 15,0-2-8-15,3 8 0 0,-3-11 0 0,0 8 0 16,4-8 0-16,-4 5 0 0,3-8 0 0,-3 9 8 16,4-13-8-16,-1 1 0 0,-3-3 0 0,4 8 0 15,-4-11 0-15,4 0 0 0,-1 0 0 0,-3-6 0 16,0 0-10-16,0 0-4 0,0 0-1 0,7 6 0 16,-7-6-61-16,4 0-12 0,-4 0-2 0</inkml:trace>
  <inkml:trace contextRef="#ctx0" brushRef="#br0" timeOffset="29926.629">13515 3933 995 0,'-4'6'42'0,"4"-6"-34"16,0 6 65-16,0-6 13 0,0 11 2 0,0-11 1 15,0 0-21-15,0 0-5 0,0 0-1 0,0 6 0 16,0-6-24-16,4 6-5 0,-1-3-1 0,5 0 0 16,-1 0-17-16,0 0-4 0,3 0-1 0,1 3 0 15,3-6-10-15,-4 0 0 0,5 0 0 0,-1 0 8 16,0 6-8-16,0-1 10 0,0-5-10 0,0 6 10 15,0-6-10-15,-3 6 0 0,-1-6 0 0,5 6 8 16,-5-6-8-16,1 6 0 0,-1-6 0 0</inkml:trace>
  <inkml:trace contextRef="#ctx0" brushRef="#br0" timeOffset="30181.029">13928 4068 1429 0,'0'18'40'0,"0"-10"10"0,0 4-40 16,-4 0-10-16,4-6 0 0,0 0 0 0,0 6 51 0,0-12 8 0,4 5 1 0,-4 1 1 15,0-6-38-15,0 6-8 0,3 0-2 0,-3 3 0 16,0-3-13-16,0 6 0 0,0-7 0 0,0-5 0 15,0 0-16-15,0 0 1 0,0 0 0 0,0 0 0 16,0 6-46-16,0-6-10 0,0 0-1 0</inkml:trace>
  <inkml:trace contextRef="#ctx0" brushRef="#br0" timeOffset="30368.146">13889 3859 866 0,'-4'12'18'0,"4"-12"4"16,0 0-22-16,0 0 0 0,0 0 0 0,0 0 0 0,0 0 0 0,0 0 0 15,0 0 0-15</inkml:trace>
  <inkml:trace contextRef="#ctx0" brushRef="#br0" timeOffset="30956.611">14160 4030 1288 0,'0'9'54'0,"0"8"-43"15,4-11 33-15,-4 0 6 0,0 6 2 0,0-6 0 16,0-6-1-16,0 0 0 0,4 6 0 0,-4-1 0 16,0-5-32-16,0 6-7 0,0-6 0 0,3 9-1 15,-3-9-2-15,0 6 0 0,0-6 0 0,4 6 0 16,-1 0-9-16,1 11 0 0,-4-11 0 0,3 3 0 15,-3-3 11-15,4 6 0 0,-4 0 0 0,0-12 0 16,0 0 0-16,3 5 0 0,-3-5 0 0,0 0 0 16,0 0 0-16,0 0 0 0,0 0 0 0,0 0 0 15,0 0 3-15,0 0 1 0,0 0 0 0,-7-5 0 16,0-1-5-16,4-6-1 0,-4 3 0 0,3 0 0 16,0 0-9-16,-3-2 10 0,4-1-10 0,-1 0 10 15,1 3-1-15,-1 0 0 0,1 1 0 0,-1-4 0 16,4 6-1-16,-3 0-8 0,3 0 12 0,0 0-4 0,0-5 12 0,0 5 3 15,3 3 0-15,1-3 0 0,-1 6-23 0,1-6 0 16,-1 0 0-16,1 6 0 0,3-6-12 0,0 0-8 16,-3 6 0-16,3 0-1 0,0-5 21 0,0 5-11 0,0 0 11 15,0 0-8-15,0 5 8 0,3-5 0 0,-2 6-9 16,-1 0 9-16,0 0 0 0,0 0 0 0,0 0 0 0,0-3 0 16,0 9 0-16,0-1 0 0,0-5 0 0,0 0 0 15,0 6 0-15,0-6 0 0,0 8 0 16,-3-2 0-16,3-6 0 0,0 6 0 15,0 5 0-15,0-8 0 0,0 0 0 0,0 0 0 0,0 3 0 16,0-1 0-16,-3-5 0 0,-1 0 0 0,-3-6 0 0,4 6 0 16,-4-6 0-16,0 0-9 0,3 0 9 0,-3 0-10 15,7 6-102-15,-7-6-20 16,7 0-4-16</inkml:trace>
  <inkml:trace contextRef="#ctx0" brushRef="#br0" timeOffset="31229.043">14672 4215 1288 0,'0'6'27'0,"0"9"5"0,-4-10-32 15,4 1 0-15,0-6 0 0,0 0 0 16,0 0 32-16,0 0 0 0,0 0 0 0,0 0 0 16,0 0-32-16,0 0 0 0,0 0 0 0</inkml:trace>
  <inkml:trace contextRef="#ctx0" brushRef="#br0" timeOffset="32939.093">16150 3474 942 0,'0'0'20'0,"-7"-3"4"0,0 3-24 0,7 0 0 0,-7 3 0 0,7-3 0 16,0 0 20-16,-7 6-1 0,0 3 0 0,3-3 0 15,1 0-11-15,-1 0-8 0,4-1 12 0,-3 7-12 16,3-3 8-16,0 0-8 0,3 6 0 0,-3-4 0 15,0 1 12-15,4 3-12 0,-4 2 12 0,3 1-12 16,1 0 24-16,-1-4-1 0,1 10-1 0,-1-6 0 16,1 2 5-16,0-2 1 0,-1 5 0 0,1-5 0 15,-1 2 9-15,1 4 3 0,-1-6 0 0,1 2 0 16,-1-2-3-16,-3 5 0 0,4-8 0 0,-4 9 0 16,3-7-14-16,-3-2-3 0,0-3-1 0,4 5 0 15,-4-5-11-15,3 0-8 0,1-3 9 16,-1 2-9-16,-3 1 14 0,0-6-3 0,0-6-1 15,0 6 0-15,0-6-10 0,0 0 0 0,0 0 0 0,0 0 0 16,0 0 0-16,0 0-14 0,0 0 3 0,0 0 1 16,0 0-76-16,0 0-15 0</inkml:trace>
  <inkml:trace contextRef="#ctx0" brushRef="#br0" timeOffset="33497.75">15695 3433 740 0,'0'0'15'0,"0"0"5"0,0 0-20 0,0 0 0 0,0 0 0 0,0 0 0 16,0 0 66-16,0 0 10 0,0 0 1 0,0 0 1 15,0 0-27-15,0 0-6 0,0 0-1 0,0 0 0 16,0 0-25-16,0 0-6 0,0 0-1 0,0 0 0 15,0 0 23-15,0 0 4 0,4 6 1 0,3-6 0 16,0 6-13-16,0-6-3 0,0 6 0 0,3-6 0 16,1 6 13-16,0-6 3 0,-1 0 0 0,4 0 0 15,0 0-31-15,4 0-9 0,0 0 0 0,-1 0 0 16,4 0 0-16,-3 0 0 0,3 0 0 0,-3 0 0 16,3 0 0-16,4 0-9 0,-4 0 9 0,4 5-12 15,-4-5 12-15,0 6 0 0,0-3 0 0,0 0 0 0,0 6 0 0,1-3 0 16,-1 0 0-16,0 0 0 15,0 0 8-15,-3-1-8 0,3 1 8 0,0 6-8 0,-3-9 0 0,3 0 8 16,-3 3-8-16,3-3 0 16,-7 3 0-16,0 0 0 0,-3-1 0 0,-1 1 0 0,1 0 9 0,-4 0-9 15,3 0 12-15,-6 0-12 0,3-3 0 16,-4 0-22-16,-3-3 3 0,4 3 1 16,-4-3-18-16,0 0-3 0,0 0-1 0,0 5 0 15,0-5-19-15,0 0-4 0,0 6-1 0</inkml:trace>
  <inkml:trace contextRef="#ctx0" brushRef="#br0" timeOffset="34037.808">15938 4124 990 0,'0'0'21'0,"0"0"5"0,0 0 1 0,0 0 1 16,0 0-28-16,-7-6 0 0,4 0 0 0,-4 0 0 15,3 3 49-15,4 3 4 0,-3-6 1 0,-1 3 0 16,4 3 19-16,0 0 4 0,0 0 1 0,0 0 0 16,0 0-24-16,0 0-5 0,0 0-1 0,0 0 0 0,0 0-25 15,0 0-6-15,0 0-1 0,0 0 0 0,0 0-16 0,0 0 0 0,0 0 0 16,0 0 0-16,11-2 0 0,-4-4 0 0,3 6 0 0,-2 0-9 16,2 0 9-16,4 0 0 0,-3 0 0 15,3 6 0-15,0-4 0 0,0-2 0 0,4 0 8 16,-4 3-8-16,4 0 0 0,-4 0 0 15,3-3 0-15,1 3 0 0,3 3 0 0,-3-6 0 0,3 6 0 16,-3-6-8-16,3 6 8 0,0-6 0 16,-3 6 8-16,3-6-8 0,-4 0 0 0,1 6 0 15,0 0 0-15,-1-6 0 0,-3 0 0 0,0 5 0 0,1-5 0 16,-5 0-8-16,1 6 8 0,-1-6 0 0,1 3 0 0,-1-3 0 16,-2 3 0-16,2 0 0 0,1-3 0 0,-4 0 0 15,0 3 0-15,3-3 0 0,-3 0 0 0,4 3 0 16,-7-3 0-16,3 0 0 0,0 0 0 0,-4 0 0 15,1-3-112-15,-4 3-21 0,7 0-4 16</inkml:trace>
  <inkml:trace contextRef="#ctx0" brushRef="#br0" timeOffset="34620.363">16588 3495 933 0,'0'0'26'0,"-4"6"6"0,4-6-32 0,-3 6 0 0,-4-1 0 0,3 1 0 15,0 6 36-15,1-9 0 0,-1 3 0 0,1 6 0 16,3-6 2-16,-4 5 1 0,4 1 0 0,0 0 0 16,0 2-14-16,0 4-2 0,0 0-1 0,4-4 0 15,-1 10-5-15,1-6-1 0,-1 5 0 0,1 4 0 0,0 2-6 0,-1-3-2 16,1 4 0-16,3 2 0 0,-4-2-8 0,4-4 8 15,0 9-8-15,0-11 8 0,0 8-8 0,0-11 8 16,-3 8-8-16,-1-11 8 16,1 5 1-16,0-2 0 0,-1-3 0 0,-3-4 0 15,4-2 4-15,-4 0 1 0,3 0 0 0,-3-7 0 0,0-5-5 16,4 6-1-16,-4-6 0 0,0 0 0 0,0 0-8 0,0 0 0 16,0 0 9-16,0 0-9 0,0 0 0 0,0 0 0 0,0 0 0 15</inkml:trace>
  <inkml:trace contextRef="#ctx0" brushRef="#br0" timeOffset="40222.049">17487 3889 892 0,'-10'0'18'0,"10"0"6"16,-7-6-24-16,-1 6 0 0,5-6 0 0,-4 6 0 16,0 0 56-16,7 0 8 0,-4-6 0 0,-3 6 1 15,7 0-3-15,-7-6-1 0,7 6 0 0,0 0 0 0,0 0-17 0,0 0-4 0,0 0-1 0,0 0 0 16,0 0-25-16,0 0-5 0,0 0-1 0,0 0 0 16,0 0 1-16,0 0 0 0,0 12 0 0,4-6 0 15,-4 6-9-15,3 2 0 0,1-5 0 0,-1 6 0 16,4-3 0-16,-3-1 0 0,3 1 0 0,0 0 0 15,-3 3 0-15,-1 2 0 0,4-5 0 0,0-3 0 16,-3 8 0-16,3-5 8 0,-4 0-8 0,1 0 8 16,-4-4 1-16,3 1 0 0,1 0 0 0,-4 3 0 15,0-12 10-15,0 6 1 0,0-6 1 0,3 12 0 16,-3-12-1-16,0 0 0 0,0 5 0 0,0-5 0 16,0 0 0-16,0 0 0 0,0 0 0 0,0 0 0 15,0 0 11-15,0 0 1 0,0 0 1 0,0 0 0 16,0 0-13-16,0 0-4 0,0 0 0 0,0 0 0 15,0 0-16-15,-3-5 8 0,-4 5-8 0,3-6 0 16,1 0 8-16,3 6-8 0,-4-6 0 0,1 6 0 16,3 0 21-16,0-6-2 0,0 6-1 0,-4-6 0 15,1 6-26-15,3 0-6 0,-7-9-1 0,3 6 0 0,1-3 15 0,-1-2 0 16,0 2 0-16,1 0 0 0,-1 0 8 0,-3 0-8 16,4 0 9-16,-1-5-9 15,1 2 8-15,-1 3-8 0,1 0 0 0,-1 0 0 16,1 0 0-16,-1 0 8 0,1 0-8 0,-1-5 0 0,4 11 0 0,-3-9 0 0,-1 3 8 15,4 0-8-15,-3 0 0 0,3 0 0 0,0 6 0 0,0-11 0 16,0 5 0-16,0 0 0 0,3 0 0 0,-3 6 0 16,0-6-8-16,4 0 8 0,-1 0 0 0,-3 3 0 15,4-8-8-15,-1 5 8 0,-3 6 0 16,4-6 0-16,3 6 0 0,-7 0-8 16,3-6 8-16,-3 6 0 0,7 0 0 0,-7 0 0 15,7 0-8-15,0-6 8 0,0 6 0 16,1 0 0-16,2 6-8 0,-3-6 8 0,4 0 0 0,-4 0 0 0,0 0 0 0,0 6 0 15,0 0-8-15,0 0 8 0,0-1 0 0,0 4 0 16,0-3 0-16,0 0 19 0,4 6-3 0,-4-6 0 16,0 0-16-16,0 5 0 0,0-5 8 0,-3 3-8 15,3-3-9-15,-4 6-6 0,1-6-1 0,3-1 0 16,-4 1 24-16,1 0 4 0,-1 0 0 0,1 0 1 16,-1 0-13-16,1 3-16 0,-1 2 3 0,1-5 1 15,0 0 12-15,-4-6 0 0,3 6 0 0,1 0 0 16,-1 0 0-16,-3 0 0 0,4 2 0 0,-4-8 0 15,0 6 0-15,3 0 0 0,-3-6 0 0,0 6 0 16,0-6 0-16,4 6 0 0,-4-6 8 0,0 0-8 16,0 0 0-16,0 0 0 0,0 0 0 0,0 0 0 15,0 0 0-15,0 0 8 0,0 0-8 0,0 0 0 16,0 0 19-16,0-6-3 0,0 0-1 0,0 0 0 16,0-2-15-16,-4-4 0 0,1 6 0 0,3 0 0 15,-4-6 0-15,1-5 0 0,-1 8 0 0,4-3 0 16,-3 0 0-16,-1 6 9 0,4-5-9 0,0-1 8 15,-4 3-8-15,4 3 0 0,-3 0 0 0,3-5-11 16,0 5 11-16,0 0 0 0,0 6 0 0,0 0 0 16,0 0 0-16,3-6 0 0,1-3 0 0,-4 9 0 15,0-6 0-15,0 6-10 0,7-3 10 0,-7 3-10 0,4-3 10 0,-1 3 0 16,-3 0 10-16,7 0-10 0,0 0 0 0,0 0-13 16,0 0 1-16,0 0 0 0,0 3 12 0,0 0 0 15,1-3 0-15,2 3 10 0,-3 0-10 0,4 0 0 0,-4 3 0 16,0 0 0-16,3 0 0 0,-2-6 0 0,2 6 0 15,-3-1 0-15,0 1 0 0,0 0 0 0,0-6 0 16,0 6 0-16,0-3 0 0,1 0 0 16,2 3-10-16,-3-3 10 0,0 3 0 0,4 5 0 15,-4-11 0-15,0 6 0 0,0 0 0 0,0 6 0 16,0-6 0-16,-3-3 0 0,3 9 0 0,-4-1 0 16,1-5 0-16,-1 0 0 0,1 6 0 0,-1-6 0 0,1 5 0 0,3-2 0 15,-4 3 0-15,1-6 0 0,-1 6 0 0,1-1 0 16,-1-5 0-16,1 3 0 0,0 3 0 0,-1-6 0 15,-3-6 0-15,0 0 0 0,0 0 0 0,0 0 0 16,0 0 0-16,0 0 0 0,0 0 0 0,0 0 0 16,0 0-11-16,0 0 1 0,0 0 0 0,0 0 0 15,0 0-55-15,0 0-11 0,0 0-3 0,0 0 0 16,-3-6-102-16,3 6-21 0</inkml:trace>
  <inkml:trace contextRef="#ctx0" brushRef="#br0" timeOffset="40822.655">18083 3709 1011 0,'0'0'28'15,"0"0"8"-15,0 0-36 0,0 0 0 0,0 0 0 0,0 0 0 16,0 0 35-16,0 0 0 0,0 0 0 0,0 0 0 16,0 0-23-16,0 0-12 0,4 0 12 0,-1 0-12 15,5 6 0-15,-5 0 0 0,1-3 0 0,3 0-12 16,-4 6 12-16,1-9 8 0,3 6 0 0,-4 0-8 0,4-1 15 16,-3 7-4-16,3 0-1 0,0 0 0 0,-4 2-2 0,1-2 0 15,3-6 0-15,-3 6 0 0,-4 0-8 0,3-7 12 0,1 10-12 16,-4-9 12-16,3 6-12 0,-3-6 8 15,4 5-8-15,-1-2 8 0,-3-3-8 0,4 0 0 16,-4-6 0-16,0 0 0 0,0 0 0 0,0 0 0 16,0 0 0-16,0 0 0 15,0 0-48-15,0 0-11 0</inkml:trace>
  <inkml:trace contextRef="#ctx0" brushRef="#br0" timeOffset="42263.234">18757 4036 1235 0,'0'0'52'0,"0"0"-42"15,0 0 40-15,0 0 8 0,0 0 2 0,0 0 0 16,0 0 0-16,0 0 1 0,0 0 0 0,-3-6 0 16,3 6-38-16,-7-6-8 0,3 6-2 0,4 0 0 15,0 0-4-15,0 0-1 0,0 0 0 0,0 0 0 16,0 0-8-16,0 0 0 0,0 0 0 0,0 0 0 15,0 0 0-15,0 0 0 0,0 0 0 0,0 0 0 16,0 0 28-16,0 0 3 0,0 0 1 0,-7-6 0 16,7 6-5-16,-7 0-1 0,7 0 0 0,-7-6 0 15,-4 0 9-15,4 6 1 0,0-6 1 0,-3 6 0 16,3 0-13-16,-4 0-2 0,0-5-1 0,4 5 0 16,-3-6-5-16,-1 6-2 0,1 0 0 0,3 0 0 15,-4 0-14-15,0 0 9 0,1 0-9 0,-1 0 8 16,4 0-8-16,-3 0 0 0,-1 6 0 0,4-1 8 15,-4-5-8-15,1 0 0 0,3 6 0 0,0-6 0 16,7 0 0-16,0 0 0 0,-7 0 0 0,7 0 0 16,0 0 0-16,-7 6-9 0,7-6 9 0,0 0 0 15,-8 6-8-15,8-6 8 0,-3 6 0 0,-1 0 0 16,1 0-9-16,-1 3 9 0,1-4 0 0,3 7-9 16,0-6 9-16,0 0 0 0,3 6-9 0,-3-4 9 15,0-2 0-15,0 6 0 0,0-12 0 0,0 6 0 16,4 0 0-16,-1 0 0 0,1 0-11 0,-1 0 11 15,1-1 0-15,0-5 0 0,3 6 0 0,-4-3 0 0,4-3 0 0,0 3 0 16,0 0 0-16,0-3 0 0,4 0-8 0,-4 3 8 16,0-3-8-16,0 3 8 0,4-3 0 0,-4 0 0 0,0 0 0 15,0 0 0-15,0-3 0 0,0 3 0 0,0-3 0 0,0 0 0 16,4-3 0-16,-4 6 8 0,0-6 0 16,0 1 0-16,0-7-8 0,0 6-12 0,4 0 4 0,-1-6 0 15,1 3 8-15,-4-2 0 16,3 5 0-16,-3-6 0 0,4 0 0 0,-4 1 0 0,-3-1 8 0,3 3-8 15,0 3 0-15,-4-6 0 0,4 6 0 0,-3-5 0 16,-1 5 0-16,1 0 0 0,-4 6 0 0,0 0 8 16,0 0-8-16,0 0 0 0,0 0 0 0,0 0 0 15,0 0 0-15,0 0 0 0,0 0 8 0,0 0-8 16,0 0 0-16,0 0 8 0,0 0-8 0,0 6 0 16,0 0 0-16,0 5 0 0,0-5 0 0,0 0 0 15,0 6 0-15,0-6 0 0,3 0 0 0,-3 3 0 16,0 2 0-16,4-5 0 0,-4 0 0 0,3 0 0 15,-3 6 0-15,0-6 0 0,0-1 0 0,0-5 0 16,0 9 0-16,0-3 0 0,0 0 0 0,4 6 0 16,-4-12 0-16,3 12 0 0,-3-7 0 0,4 1 0 15,-4 0 0-15,4 0 0 0,-1 3 0 0,1-3 0 16,-1 6 0-16,1-7-8 0,-1 1 8 0,1 0 0 16,-1 0 0-16,4 0-10 0,0 0 10 0,0 3 0 15,0-4-28-15,4 7 0 0,-4-6 1 0,4 0 0 16,-4 0-141-16,0 0-28 0,0-3-5 0</inkml:trace>
  <inkml:trace contextRef="#ctx0" brushRef="#br0" timeOffset="43782.815">19805 4012 877 0,'0'0'24'0,"0"0"7"15,0 0-31-15,0 0 0 0,0 0 0 0,0 0 0 16,0 0 78-16,0 0 10 0,0 0 1 0,0 0 1 0,0 0-14 0,0 0-2 16,0 0-1-16,0 0 0 0,0 0-9 0,0 0-1 0,-7 0-1 15,7 0 0-15,-7 0-16 16,7 0-3-16,0 0-1 0,0 0 0 15,-7 0-10-15,7 0-3 0,0 0 0 0,-7 0 0 0,0-6 3 16,0 6 0-16,7 0 0 0,-7 0 0 16,-1-6-19-16,1 6-3 0,0 0-1 0,0 0 0 15,0 0 2-15,-3 0 0 0,3 0 0 0,0 0 0 0,-4 0-3 0,0 0 0 16,4-5 0-16,-3 5 0 0,-1 0-8 0,4 0 8 0,-3 0-8 16,-1 5 8-16,0-5-8 0,1 0 0 0,-1 0 9 0,4 6-9 15,-3-6 0-15,3 6 0 0,-1 0 0 16,1 0 0-16,0-6 0 0,0 6 0 0,0 0 0 0,0 3-8 15,0 2 8-15,4-5 0 0,-8 0 0 0,7 0 0 16,-3 0 0-16,4 0-8 0,-4 2 8 0,7-8 0 16,-4 6-9-16,4 0 9 0,0-6-10 15,-3 6 10-15,3 0-11 0,-4 6 11 0,4-12-12 16,0 12 12-16,0-7-9 0,4 4 9 0,-4 0 0 0,3 6-9 16,1-3 9-16,-1-7-8 0,1 7 8 0,3-6-8 15,0 3 8-15,4 3 0 0,-4-12 0 0,3 5 0 16,1-5 0-16,-4 6 0 0,3 0 0 0,1-6 0 15,0 0 0-15,-1 0 0 0,1-6 0 0,-1 0 0 16,1 6 0-16,0-5 0 0,-1-4 0 0,1 3 0 16,-4 0 0-16,0-6 0 0,0 6 0 0,0-11 0 15,4-1 0-15,-4 3 0 0,3-8 0 0,-3 2 0 16,4-2 0-16,-1-1 9 0,1-2-9 0,0 2 0 16,-1-2 0-16,1 2 0 0,3 1 0 0,-4-4 0 15,1-2 0-15,0 0 0 0,3 2 0 0,-7-2 0 16,3 8 8-16,-3-8-8 0,4 8 0 0,-7-2 0 0,3-1 9 15,-4 4-9-15,1-4 0 0,-4-2 9 0,-4 8-9 16,1-6 0-16,-1 4 9 0,-3 8-9 0,3-11 8 0,-3 11-8 16,0-3 8-16,0 3-8 0,-3 1 0 15,-1 5 9-15,1 0-9 0,2 0 0 0,-2-6 8 0,-1 12-8 16,4 0 0-16,7 0 0 0,0 0 0 0,0 0 0 0,0 0 8 16,-7 0-8-16,0 6 0 0,0 0 0 15,7-6 0-15,-3 6 0 0,-5 0-8 16,5 0 8-16,-1 5 0 0,4 1-9 0,-3-3 9 0,-1 3-10 0,1 5 10 15,3-5-10-15,-4 3 10 0,4 2 0 0,0 1 0 16,0 0-8-16,0 8 8 0,0-8 0 0,-3-1 0 0,3 10 0 16,0-9 0-16,-4-1 0 0,4 4 0 0,0-4 0 15,0 1 0-15,0 3 0 0,0 2 0 0,0-5 0 16,0 2 0-16,4-2 0 0,-4 5 0 0,3-5 0 16,1-3 0-16,-4 8 0 0,3-8 0 0,1 3 0 15,-1-1 0-15,4 1 0 0,1-3 0 0,-1 2 0 16,0-5 0-16,0 0 0 0,0 2 0 15,-4-5 0-15,4 0 0 0,-3 3 0 0,3-6 0 0,-4 6 0 16,1-1 0-16,-4-2 0 0,4 3 0 0,-1-6 0 16,-3 6 0-16,0-1 0 0,4-5 0 0,-4 0 0 15,0 0 0-15,0 0 0 0,0 3 0 0,-4 2 0 16,4-5 0-16,-3 0 0 0,3 0 0 0,-4 0 8 16,4-6-8-16,0 0 8 0,0 0-8 0,0 0 8 15,0 0-8-15,0 0 0 0,0 0 0 0,0 0 0 16,0 0-12-16,7 0 4 0,0 0 0 0,0-6 0 15,0 6-30-15,0 0-6 0,0-6 0 0</inkml:trace>
  <inkml:trace contextRef="#ctx0" brushRef="#br0" timeOffset="44185.746">20052 4118 866 0,'0'6'36'16,"-4"12"-28"0,4-13 36-16,-3 4 7 0,-1 3 1 0,4 0 1 15,0 0-19-15,-3-1-4 0,3-5-1 0,0 3 0 16,0-9-13-16,0 0-2 0,0 0-1 0,0 0 0 15,0 0-4-15,0 0-1 0,0 6 0 0,0-6 0 0,0 0 4 16,0 0 0-16,0 0 0 0,0 0 0 0,0 0-12 0,0 0 0 0,0 0 0 0</inkml:trace>
  <inkml:trace contextRef="#ctx0" brushRef="#br0" timeOffset="44364.516">19995 3815 580 0,'-3'6'12'0,"3"6"4"0,-4-6-16 0,4-6 0 0,-3 6 0 0</inkml:trace>
  <inkml:trace contextRef="#ctx0" brushRef="#br0" timeOffset="45052.587">20288 3495 770 0,'0'0'16'0,"0"0"4"0,0 0-20 0,0 0 0 0,0 0 0 0,0 0 0 16,0 0 33-16,0 0 3 0,0 0 0 0,0 0 0 16,0 0 0-16,0 0 0 0,0 0 0 0,0 0 0 15,0 0 6-15,0 0 2 0,0 0 0 0,0 0 0 16,4 6-20-16,-4 0-3 0,3-1-1 0,1 1 0 15,-4-6 20-15,0 12 3 0,0-12 1 0,3 6 0 16,-3 0 6-16,4 3 2 0,-1-3 0 0,-3-1 0 16,4 7-10-16,-4 0-2 0,0-6 0 0,3 3 0 15,-3 2-6-15,0 7-2 0,4-6 0 0,-4 2 0 16,0 4-7-16,0-6-1 0,4 0-1 0,-4 5 0 16,3 4-7-16,-3-4 0 0,4 7-1 0,-4-3 0 15,0-4-6-15,0 1-1 0,0-1 0 0,0 4 0 16,0-9-8-16,0 5 8 0,0-5-8 0,3 3 8 15,-3-3 4-15,4-1 1 0,-1 1 0 0,1-3 0 16,-1 0-13-16,1 6 0 0,-4-4 0 0,3 1 0 0,1-6 0 16,-1 6 0-16,1 2 0 0,-1-2 0 15,1 0 0-15,-1 0 0 0,5 2 0 0,-5 4 0 0,4 0 0 0,-3-1 0 16,-4-2 0-16,3 3 0 0,1-1 0 16,-4-5 0-16,3-3 0 0,1 3 0 0,-4-1 8 15,0 1-8-15,0-6 0 0,0 6 9 16,0-6-9-16,0 0 0 0,0-6 0 0,0 8-11 0,0-8 11 0,-4 6 0 0,4-6 0 15,0 0 8-15,0 0-8 0,0 0 0 0,0 0 0 0,0 0 0 32,0 0-144-32,0 0-34 0,0 0-6 0</inkml:trace>
  <inkml:trace contextRef="#ctx0" brushRef="#br0" timeOffset="45625.352">20193 3889 1474 0,'-7'6'62'16,"0"-6"-50"-16,0 5-12 0,7-5 0 16,-4 6 0-16,4-6 0 0,-7 0 0 0,7 0 0 0,0 0 0 0,0 0 0 15,0 0 0-15,0 0 9 0,0 0-9 0,0 0 8 16,0 0-8-16,0 0 0 0,0 0 0 0,0 0 0 15,0 0 0-15,0 0 0 0,0 0 0 0,0 0 8 16,0 0 27-16,0 0 5 0,0 0 0 0,0 0 1 16,4 0-14-16,3 3-3 0,0-3-1 0,-4 3 0 15,4-3 13-15,4 3 4 0,-4-3 0 0,0 3 0 16,4 0-32-16,-4 3-8 0,0-6 0 0,3 0 0 16,1 6 0-16,3-6 0 0,0 6 0 0,-3 0 0 15,3-6 0-15,0 5 0 0,-3 1-10 0,3 0 10 16,-4-6 0-16,1 0 0 0,0 0 0 0,-4 0 0 15,0 6 0-15,0-6 0 0,3 0 0 0,-3 0 0 16,0 0 0-16,0 0 0 0,0 0 0 0,1 3 0 16,-1-3 0-16,-4 0 0 0,4 3 0 0,0-3 0 15,0 3-8-15,-3 0 8 0,3-3 0 0,0 3 0 16,0-3-18-16,0 6 3 0,0-6 1 0,-3 0 0 16,-1 0-30-16,4 0-7 0,-3 0-1 0,-4 0 0 15,0 0-30-15,0 0-6 0,0 0-2 0</inkml:trace>
  <inkml:trace contextRef="#ctx0" brushRef="#br0" timeOffset="57844.667">21812 4024 794 0,'0'0'16'0,"0"0"4"0,0 0-20 0,0 0 0 0,-7-6 0 0,0 6 0 31,0-6 59-31,7 6 7 0,-3-6 2 0,-5 0 0 0,5 6-15 0,3 0-2 0,0 0-1 0,-7-11 0 16,3 11-13-16,-3-9-2 0,0 6-1 0,0 0 0 15,7 3-7-15,-7-3-2 0,4 0 0 0,3 3 0 16,-7-6-4-16,0 6-1 0,7 0 0 0,-11 0 0 16,11 0 4-16,-7 0 0 0,7 0 0 0,-11 0 0 15,1 6 8-15,3-3 1 0,-4 3 1 0,4 0 0 16,0 0-6-16,-4 5 0 0,1 1-1 0,3 0 0 16,-4-6-9-16,4 3-2 0,-3 2 0 0,2 1 0 15,1-6-8-15,0 6-8 16,0-6 9-16,4 5-9 0,-4-2 8 0,0 3-8 0,0 0 0 0,3 0 0 15,1-7 0-15,-1 7 0 0,0-3 0 0,1 3 0 16,-1-6 0-16,4 0 0 0,0-6 0 0,-3 11 0 16,-1-5 0-16,1 0 0 0,-1 3 0 0,4 3 0 15,0-7 0-15,0-5 0 0,0 0 0 0,-3 6 0 16,3-6 0-16,0 6 0 0,0-6 0 0,0 0 0 16,0 0 0-16,0 0 0 0,0 0 0 0,0 0 0 15,0 0 0-15,0 0 0 0,0 0 0 0,0 0 0 0,0 0 0 0,7 0-8 16,0 6 8-16,0-6 0 15,4 0 0-15,-1-6 0 0,1 6-8 0,-1 0 8 16,1-6 0-16,-1 6 0 0,5-6-8 0,-5 6 8 16,-3-5 0-16,4 5 0 0,-1 0 0 0,-3 0 0 15,1-12 0-15,-1 9 0 0,0-3 0 0,0 0 0 0,0 0 0 16,-4 0 0-16,1 1 0 0,-1-7 9 0,1 6-9 0,-4 0 0 16,0 6 9-16,0-6-9 0,0 0 8 0,0 3-8 15,0-3 8-15,0 1-8 0,0-7 0 0,-4 6 0 16,4 0 0-16,-3 0 8 15,-1-3-8-15,4 3 8 0,0 1-8 0,0-1 8 0,-3 0-8 0,3 0 0 0,-4 0 0 0,1 0 0 16,3 0 0-16,0 0 0 16,0 6 0-16,0 0 0 0,0 0 0 0,0 0 0 0,0 0 0 0,0 0 8 15,0 0-8-15,0 0 0 0,0 0 0 0,0 0 0 16,0 0 0-16,0 0-8 0,0 12 8 0,0-6 0 16,0 0 0-16,0 6 0 0,3-6 0 0,-3 2 0 15,0 4 0-15,0 0 0 0,0-6 8 0,0 11-8 16,0-8 8-16,0 3-8 0,4 0 8 0,-4 0-8 15,0 5 11-15,0-2-3 0,3 8 0 0,-3-5 0 16,4 0-8-16,-4 2 12 0,3-2-12 0,1 2 12 16,-4 4-12-16,3-6 12 0,4-1-12 0,-3 4 12 15,-1 2-4-15,1-5-8 0,0 8 12 0,-1 4-4 16,-3-4 2-16,4 4 0 0,-4 8 0 0,0-9 0 16,0 4 6-16,0 2 2 0,0-3 0 0,0 4 0 15,0-4-6-15,0-3 0 0,0 4-1 0,-4-4 0 16,4-8-2-16,0 8 0 0,0-8 0 0,0 2 0 15,-3 1-9-15,3 2 0 0,0-2 0 0,0-4 0 16,-4 4 8-16,4-7-8 0,-4 1 0 0,4-3 8 16,0 8-8-16,0-11 0 0,0 6 0 0,0 2 0 15,0-8 0-15,0 0 0 0,0 2 0 0,0-5 0 16,0 0 0-16,0 3 0 0,0-6 0 0,0-6 0 16,0 0 0-16,0 0 0 0,0 0 0 0,0 0 0 0,0 0 8 15,0 0-8-15,0 0 12 0,0 0-4 0,0 0-8 0,0 0 0 16,0 0 9-16,0 0-9 0,0-6 0 0,0-6 9 0,0 3-9 15,0 0 0-15,0-5 8 0,0 2-8 0,0 0 0 16,0-8 0-16,0 8 0 0,0 0 0 16,0-11 0-16,4 8 0 0,-4-3 0 0,4-5 0 0,-4 2 0 15,3 3 0-15,1-5 0 0,-1-4 0 0,1 10 0 16,-1-13 0-16,4 10 0 0,-3-4 0 0,-1-2 0 0,4 2 0 16,0 7 0-16,0-10 0 0,0 10 0 15,1-1 0-15,-1-6 0 0,-4 10 0 0,4 2 0 16,0-6 0-16,0 4 0 0,4 5 0 0,-4 0-8 0,0 3 8 15,4-6 0-15,-4 7 0 0,3-1 0 0,-3-3-9 16,4 0 9-16,-4 0 0 0,4 3 0 0,-4 0 0 16,-4 1 0-16,4-1 0 0,-3 0-9 0,-1 0 9 15,1-9-20-15,-1 6 1 0,-3 1 0 0,0-4 0 16,0 0-121-16,0 0-24 0,-3 1-4 16</inkml:trace>
  <inkml:trace contextRef="#ctx0" brushRef="#br0" timeOffset="58519.955">21855 4006 781 0,'0'0'16'0,"0"0"5"0,0 0-21 0,0 0 0 0,0 0 0 0,0 0 0 15,0 0 52-15,0 6 5 0,0-6 2 0,0 0 0 16,3 6-15-16,-3-6-2 0,0 0-1 0,4 6 0 16,-4-6-19-16,3 6-4 0,1-3-1 0,3 3 0 15,-4 5-2-15,4-5-1 0,-3 0 0 0,3 0 0 16,-4 0 0-16,5 0 0 0,-5 0 0 0,1 2 0 15,3 1 8-15,0 0 2 0,0 3 0 0,-4 6 0 16,4-7 8-16,0 1 3 0,0 3 0 0,0 2 0 16,1-11 8-16,-5 6 1 0,4-6 1 0,-3 0 0 15,3 3-7-15,-4 2-2 0,4-5 0 0,-3 0 0 16,3 0-14-16,-4 0-3 0,1 0-1 0,3-3 0 16,-4 3-10-16,5-3-8 0,2-3 9 0,-3 2-9 15,4 4 8-15,-1-6-8 0,1 0 0 0,0-6 9 0,-1 4-1 16,-3-1-8-16,4-3 12 0,-4 3-4 0,0-9 0 0,0 6-8 15,0 0 12-15,0-6-4 0,0 7-8 0,0-7 8 0,-3 9-8 16,3-3 8-16,0-6 0 0,-4 1-8 0,1-1 12 16,-1-3-4-16,1 6 8 0,-4 0 2 0,0-8 0 15,0 5 0-15,0 0-18 0,-4 3-12 0,4-2 1 16,0-1 1-16,-3 6 10 0,-1 0 0 0,1-6 0 16,-1 7 0-16,1-7 0 0,-4 3 0 15,3 3 0-15,1 0-12 16,-1 0-14-16,1 0-3 0,-1-5-1 0,1-1 0 0,-1 6-68 15,0 3-14-15,1-3-2 0</inkml:trace>
  <inkml:trace contextRef="#ctx0" brushRef="#br0" timeOffset="58962.91">22401 3798 676 0,'0'17'28'16,"4"-5"-28"-16,-4 0 63 0,0-3 6 0,3 8 2 0,1-5 0 15,-4-6-13-15,4 6-2 0,-1-1-1 0,1-8 0 16,-1 3-44-16,-3-6-11 0,0 0 0 0,0 0 0 16,7 3 0-16,-7-3 0 0,0 0 0 0,4 9 8 15,3-3-8-15,-4-6 0 0,4 6 0 0</inkml:trace>
  <inkml:trace contextRef="#ctx0" brushRef="#br0" timeOffset="59395.375">22800 4080 1045 0,'0'0'44'0,"0"6"-36"15,0 5 29-15,0-5 6 0,0 3 1 0,4 3 0 16,-4-6-18-16,0 6-3 0,3-1-1 0,-3-5 0 16,0 3-10-16,0 3-1 0,0 0-1 0,4-7 0 15,-4 7-10-15,0-6 0 0,3 3 0 0,1 3 0 16,-4-7 0-16,3 7 0 0,1-6 0 0,-1 6 0 16,1-3 0-16,-4-3 0 0,3-3 0 0,-3-3 0 15,0 0 0-15,0 0 0 0,0 0 0 0,0 0 0 16,4-6-31-16,-8-6-8 0</inkml:trace>
  <inkml:trace contextRef="#ctx0" brushRef="#br0" timeOffset="59592.157">22634 3792 857 0,'0'11'17'0,"0"-5"7"0,0 0-24 0,0-6 0 16,0 6 0-16</inkml:trace>
  <inkml:trace contextRef="#ctx0" brushRef="#br0" timeOffset="60215.767">22976 3468 787 0,'0'12'22'0,"0"-3"6"0,0 3-28 16,4-6 0-16,-4 5 0 0,3 1 0 0,-3-3 50 0,0 3 5 0,0-6 1 0,4 5 0 16,-4 1 8-16,0-6 1 0,0 6 1 0,0 2 0 15,4-2-22-15,-1 0-5 0,1 0-1 0,-1 2 0 16,-3 4-10-16,4-6-3 0,-4 5 0 0,3-2 0 15,1 3-16-15,3-1-9 0,-4 1 10 0,4 3-10 16,0-4 30-16,-3 1 0 0,-1-1 0 0,4 4 0 16,-3-3-19-16,0-1-11 0,3-5 12 0,-4 9-12 15,1-4 15-15,3-5-4 0,-4 9-1 0,1-4 0 16,3 1-10-16,-4-3 12 0,1 8-12 0,-1-5 12 16,4 2-12-16,-3-2 0 0,3 6 0 0,0-10 0 15,-3 4 0-15,-1-6 8 0,4-1-8 0,-3 1 8 16,-1 0-8-16,1 3 0 0,-1-4 0 0,1-5 8 15,-1 6-8-15,-3-6 0 0,4 6 9 0,-4-6-9 16,0 2 10-16,3-2-2 0,-3-6-8 0,0 0 12 16,0 0-12-16,0 0 0 0,0 0 0 0,0 0 0 15,0 0 0-15,0 6 0 0,0-6 0 0,0 0 0 16,0 0-39-16,0 0-4 0,0 0-1 0</inkml:trace>
  <inkml:trace contextRef="#ctx0" brushRef="#br0" timeOffset="84164.284">24437 4136 915 0,'0'0'39'0,"0"0"-31"16,-7 0 33-16,7 0 7 0,0 0 2 0,-7 6 0 16,0-6-6-16,7 0-2 0,-11 0 0 0,4 5 0 15,7-5-6-15,-7 0-2 0,7 0 0 0,-7 0 0 16,0 0 1-16,0-5 0 0,0 5 0 0,0-6 0 15,0 0-1-15,0 6 0 0,0-6 0 0,0 0 0 16,-1 6-5-16,-2-6-1 0,3 6 0 0,0-6 0 16,0 3-11-16,0 3-2 0,-4 0-1 0,4 0 0 15,-4 0 5-15,4 3 1 0,-3 3 0 0,3-6 0 16,0 6 4-16,-4 0 0 0,8 0 1 0,-8-6 0 16,4 12-12-16,0-7-2 0,0 4-1 0,-4 0 0 15,4 6-10-15,0-3 0 0,0-7 9 0,0 1-9 16,0 6 0-16,0-6 8 0,3 0-8 0,-3 3 0 15,4 2 0-15,-4-5 0 0,7 6 0 0,-4 0 0 16,1-3 0-16,3-4 0 0,0 1 0 0,0 6 0 16,0-6 0-16,0 0 0 0,3 6 0 0,-3-4 0 15,4-2 0-15,-1 6 0 0,1-6 0 0,-1 0 0 16,-3-6 0-16,7 6-8 0,-7-6 8 0,4 0 0 16,3 6 0-16,0-6-10 0,0 0 10 0,4 0 0 15,-4 0 0-15,0-6 0 0,3 6 0 0,-3-12 0 16,1 6 0-16,-1-6 0 0,0-2 0 0,3 2 9 15,-3 0-1-15,0-6-8 0,0 4 12 0,4-10-4 0,-4 7-8 16,0-4 10-16,0-2-10 0,4-7 10 0,-4 10-10 16,0-10 0-16,3 4 0 0,1 2 0 0,-4-5 15 0,4 8-3 15,-1-11 0-15,1 8 0 0,-4 1-12 0,0-4 0 16,-4-2 0-16,4 2 0 0,-3 4 0 16,-4-1 0-16,0-966 8 0,0 1930-8 0,0-957 0 15,-4-10-12-15,-3 4 3 0,4-7 0 16,-4 10 9-16,0-4 0 0,0 4 10 0,-4-4-10 0,4 7 9 0,-4-4-9 0,1 3 8 15,-1 1-8-15,1 2 8 0,-1-3-8 0,1 7 0 0,-1-1 8 16,4 0-8-16,-4 3 0 0,4 3 0 0,0 1 0 16,0 5 0-16,7 0 0 0,0 0 0 0,0 0 8 15,0 0-8-15,0 0 0 0,0 0 0 0,-3 3 0 16,3 2 0-16,-4 7 0 0,4 0-9 0,4-6 9 16,-4 6-10-16,3-1 10 0,1 1-8 0,-1 3 8 15,1-3 0-15,-1 5 0 0,1-2 0 0,3 3 0 16,-4 5 0-16,4-8 0 0,-3 2 0 0,3 7-8 15,0-6 8-15,0 8 0 0,-3-8 8 0,3 5-8 16,0-8 0-16,-4 8 0 0,4 1-10 0,0-4 10 16,0 4 0-16,-3-3 0 0,3 2 0 0,-3 1 0 15,3-4 0-15,-4 4 0 0,1-1 0 0,3-5 0 16,-4 2 0-16,-3 4 0 0,4-9 0 0,-1 8 0 16,-3-5 0-16,4 2 9 0,-1-2-9 0,-3 0 12 15,4-1-12-15,-4-5 0 0,3 3 0 0,-3-3 0 16,0-7 0-16,0 7 12 0,0-12-4 0,0 0 0 15,0 6-8-15,0-3 0 0,0-3 0 0,-3 6 0 16,3-6 0-16,0 12 0 0,0-12 0 0,-4 5 0 0,4 7 0 0,-3-6 0 16,3 0 0-16,-4 6 0 0,4-3 0 15,-3 2 0-15,3 1 0 0,-4 0 0 0,4 0 0 16,0-4 0-16,0 4 0 0,0 0 0 0,0 6 0 0,0-7 0 16,0-5 0-16,0 3 0 0,0 3 0 0,0-6 0 0,0-6 0 15,0 11 0-15,0-11 0 0,0 0 0 0,0 0 0 16,0 0 0-16,0 0 0 0,0 0-9 0,0 0 0 0,0 0 0 31,7 0-96-31,0 0-19 0,0-5-4 0</inkml:trace>
  <inkml:trace contextRef="#ctx0" brushRef="#br0" timeOffset="84810.429">24709 4068 1090 0,'-7'0'31'0,"-1"0"6"15,1 0-29-15,0 6-8 0,0-6 0 0,0 6 0 16,7-6 56-16,-10 0 11 0,3 6 1 0,0-6 1 0,-1 6-25 0,5-4-6 0,-4 4-1 0,3 0 0 16,1 0-13-1,-1 0-2-15,1 0-1 0,-1 0 0 0,4 6-10 16,-3-1-3-16,-1-2 0 0,4 3 0 0,-3-6-8 16,3 6 10-16,-4-1-10 0,4 1 10 15,0-3-2-15,0 8 0 0,0-5 0 0,4 6 0 16,-1-3 6-16,-3 2 1 0,4-5 0 0,-1 6 0 0,1-10 1 15,-1 4 0-15,1 0 0 0,3 0 0 0,-4-1 1 0,4-5 1 16,-3 0 0-16,3-3 0 0,0 3-4 0,0-3-1 0,-3 0 0 16,3-3 0-16,0 0 1 0,0 0 0 0,0 0 0 0,0-6 0 15,0 3 10-15,0-3 3 0,0-6 0 0,-3 7 0 16,3-13 4-16,-4 6 1 0,4-2 0 0,0-4 0 16,-3 6-16-16,-1-6-2 0,4 4-1 0,-3-4 0 15,0 0-13-15,-1 4 8 0,1 2-8 0,-4 0 0 16,0 1 9-16,0-7-9 0,0 6 8 0,0 3-8 15,-4-2 8-15,4-1-8 0,-3 0 0 16,-1 6 8-16,0 0-8 0,1 0 0 0,-1 0 0 0,1 4 0 16,-4-4 0-16,3 6 0 0,-3-6 0 0,0 6 0 15,-3-6-12-15,3 6 1 0,0 0 1 0,-4 0 0 16,0 6-2-16,1-6-1 0,-1 6 0 0,1-6 0 16,-1 8 4-16,0-2 1 0,1 0 0 0,-1 0 0 15,1 6 8-15,-1-6 0 0,0 11-9 0,4-11 9 16,0 3 0-16,4 3 0 0,-1-6-9 0,1 6 9 15,-1-7 44-15,4 7 12 0,4-6 2 0,-1-3 1 16,1 0-107-16,-1 0-20 0,1-3-5 0,3 0-1 16,0 0-85-16,4 3-17 0,-4 6-3 0</inkml:trace>
  <inkml:trace contextRef="#ctx0" brushRef="#br0" timeOffset="85144.704">24938 4197 954 0,'0'0'20'0,"0"0"5"0,0 6 1 0,3 0 2 0,-3 3-28 0,0-3 0 0,0-6 0 0,0 12 0 16,0-1 39-16,0-5 2 0,0 6 1 0,0-6 0 15,0 6-18-15,0-4-3 0,0 4-1 0,-3-6 0 16,3 6-8-16,-4-6-1 0,4-6-1 0,0 0 0 0,0 6-10 0,0-6 0 16,0 0 0-16,0 0 8 15,0 0 18-15,0 0 3 0,0 0 1 0,0 0 0 16,0 0-54-16,0 0-12 0,0 0-1 0</inkml:trace>
  <inkml:trace contextRef="#ctx0" brushRef="#br0" timeOffset="85291.778">24811 3798 1424 0,'0'0'29'0,"0"0"8"0,0 0-29 0,0 0-8 0,0 0 0 0,-4 5 0 15,1 7 0-15,-1-6-12 0,4 6 4 0</inkml:trace>
  <inkml:trace contextRef="#ctx0" brushRef="#br0" timeOffset="85742.089">25291 3427 1448 0,'0'0'41'0,"0"0"9"15,0 0-40-15,0 0-10 0,0 0 0 0,0 0 0 16,0 0 35-16,0 0 5 0,0 6 0 0,3 0 1 16,-3 6-18-16,0-6-4 0,4 5-1 0,-1 1 0 15,-3 3-2-15,4-3-1 0,-1-1 0 0,1 10 0 16,-4-3-2-16,3 5 0 0,1-2 0 0,-4 8 0 16,3-5-13-16,-3 2 11 0,0 3-11 0,4 4 10 0,-4 2-10 15,0 3 8-15,0-5-8 0,0 2 8 0,0 3-8 0,0-3 0 16,0-2 9-16,-4 2-9 0,4 3 9 0,0-6-9 15,-3 4 12-15,3-4-12 0,0 3 24 0,0 4-3 16,0-10 0-16,3 3 0 0,-3-8-1 0,0 2-1 0,4 4 0 16,-4-13 0-16,0-5-8 15,0-3-2-15,0 3 0 0,0-6 0 0,0-6-1 0,0 0 0 16,0 0 0-16,0 0 0 0,0 0-8 0,0 0 0 0,0-6 0 16,-4 0 0-1,4-9-180-15,0 9-42 0,0-11-8 0</inkml:trace>
  <inkml:trace contextRef="#ctx0" brushRef="#br0" timeOffset="86058.21">25068 3895 1036 0,'-10'0'21'0,"3"5"7"0,7-5-28 0,0 0 0 0,0 0 0 0,-4 6 0 0,4-6 32 15,-7 3 2-15,0 3 0 0,4 0 0 0,3-6-11 0,0 0-3 16,-4 6 0-16,4-6 0 0,0 0 20 0,4 6 3 0,-1 0 1 16,8 0 0-16,-1-1-21 0,4 1-4 15,4-6-1-15,0 0 0 16,3 6-1-16,0-6 0 0,4 0 0 0,-1 6 0 15,-2-6-3-15,2 0-1 0,1 0 0 0,0 0 0 0,-1 0 1 16,5-6 0-16,-5 6 0 0,1-6 0 16,3 6-96-16,-3-6-19 0</inkml:trace>
  <inkml:trace contextRef="#ctx0" brushRef="#br0" timeOffset="88307.291">26554 4100 676 0,'-15'-14'14'0,"12"8"3"0,-4-6-17 0,0 6 0 0,3 0 0 0,-3 0 0 16,4-5 20-16,-1 5 1 0,-3 3 0 0,4-3 0 15,3 6 19-15,0 0 3 0,0 0 1 0,0 0 0 16,0 0 64-16,0 0 12 0,0 0 4 0,-4 6 0 16,1 3-45-16,3 8-9 0,0-5-2 0,3 0 0 15,-3 8-40-15,4-2-8 0,3 6-1 0,-4-7-1 16,1 4-2-16,-1 2 0 0,1-11 0 0,-1 9 0 15,1-4-4-15,-1-5-2 0,1 3 0 0,-1-4 0 16,1 1 8-16,-1 0 2 0,1 0 0 16,-4-6 0-16,0 2-10 0,0-8-2 0,0 0 0 0,0 0 0 15,0 0 15-15,0 0 2 0,0 0 1 0,0 0 0 16,0 0 2-16,0 0 1 0,0 0 0 0,0-2 0 16,-4-4-29-16,1-6 0 0,3 0 0 0,-4 6 0 15,4-8 0-15,-3 5 0 0,3-6 0 0,0 3-10 16,0 6 10-16,0-5 0 0,0-4 0 0,3 9 0 15,1-6 0-15,-4 1 0 0,3-7 0 0,1 6-8 0,-4-3 8 16,4-2 0-16,-1 5 0 0,1-3 0 16,-1 4 0-16,1-1 0 0,3 0 0 0,-4 0-8 15,4 6 8-15,-3-5 0 0,-1 2 0 0,1 3 0 0,-1 6 0 16,-3 0 0-16,4-6 0 0,-4 6 0 0,0 0 0 0,0 0 0 16,0 0 0-16,7 6 0 0,-4 0 0 0,1 9 0 0,0 2 0 15,3-5 0-15,-4 6 0 0,1 2 8 0,3-2 0 16,-4 5 0-16,4-2-8 0,-3 2-8 0,3-2 8 15,-4 2-12-15,4-5 12 0,1 3 8 0,-1-4-8 0,0 1 11 16,0 0-11-16,0-10-11 0,0 4 3 0,0 0 0 16,0 0 8-16,0-12 11 0,0 0-3 0,0 0 0 15,-3 0-8-15,3-12 0 0,0-3 9 0,-4 4-9 16,1-7 11-16,-1 0-3 0,-3 1 0 0,4-4 0 16,-4 3-8-16,0-8 0 0,-4 8 0 15,4-5-11-15,0 5 11 0,-3 3 0 0,3-2 0 0,-4 5 0 16,4 0 0-16,-3 6 0 0,3 0 0 0,0 6-8 15,0 0 8-15,0 0-10 0,0 0 10 0,0 0-10 16,0 0-2-16,3 6-1 0,4 6 0 0,0-6 0 16,-3 6 23-16,3 5 5 0,0-8 1 0,-3 9 0 15,3-6-29-15,0-1-6 0,0 1-1 0,3 3 0 16,-3 2 20-16,0 1 0 0,4 0 0 0,-8-4 0 16,5 4 0-16,-1 6 0 0,0-10 0 0,0 4 0 15,0 0 12-15,0-1 7 0,0-5 1 0,-4 3 0 16,1-4-20-16,-1-5 0 0,1 6 0 0,0-6 0 15,3-6 0-15,-7 0 0 0,3 0 0 0,4 0 0 16,-3 0-18-16,3 0-7 0,0 0-2 0,-4 0 0 16,4-6-126-16,4 0-26 0,-4 0-5 0</inkml:trace>
  <inkml:trace contextRef="#ctx0" brushRef="#br0" timeOffset="88852.668">27150 4100 1212 0,'-7'6'51'0,"0"0"-41"16,0 0 43-16,0 6 9 0,-1-6 2 0,-2 5 0 15,3-5-24-15,0 3-5 0,-4 3-1 0,4-6 0 16,0 6-14-16,0-7-2 0,0 1-1 0,0 0 0 16,3 0-17-16,4 3 0 0,0 3 0 0,0-1 0 15,0 1 0-15,4 0 0 0,-1 3 0 0,1-4 0 16,0 1 0-16,3 0 0 0,0 0 0 0,0-1-9 16,0-2 9-16,0 3 0 0,0-6 0 0,0 0 0 15,0 0 0-15,0-6 14 0,0 5-3 0,0-5-1 16,0 0 8-16,0-5 2 0,0 5 0 0,-3-6 0 15,3 0 12-15,0-6 4 0,-4 0 0 0,5 4 0 16,-5-10-15-16,1 0-2 0,-4-2-1 0,3 2 0 16,-3 0-9-16,-3-2-1 0,3 8-8 0,-4-6 12 15,1 1-12-15,3 5 0 0,-4 0 8 0,4 3-8 16,-4 4 0-16,4 5 0 0,0 0 0 0,0 0 0 0,0 0 0 16,0 0 0-16,0 0-12 0,-3 11 12 0,-1-5-16 0,4 9 3 15,0-3 1-15,0 5 0 0,4-5 12 0,-1 9 0 0,1-4 0 16,0 7-9-16,-1-4 9 0,4-2 0 0,-3 0 8 15,3-7-8-15,0 4 0 0,-4 3 0 0,4-7 0 0,0 1 0 16,0-6 0-16,1 3 0 0,-1-3 8 0,0 0-8 16,0 0 0-16,0-1 9 0,3-5-9 0,-3 0 0 15,0 0 0-15,0 0 0 0,4-5 0 0,0-1 0 16,-1 0 0-16,1-6-16 0,-1 6 2 16</inkml:trace>
  <inkml:trace contextRef="#ctx0" brushRef="#br0" timeOffset="89404.862">27400 4165 1440 0,'0'15'30'0,"4"-9"6"0,-1 5-28 15,1-5-8-15,-1 0 0 0,4 0 0 0,-3 0 17 0,-1 9 3 0,1-10 0 0,0 1 0 16,-4 6 11-16,3-6 2 0,-3 6 1 0,4-3 0 16,-4 2-18-16,0-5-3 0,-4 6-1 0,4-6 0 15,0 6 0-15,0-6 0 0,0 2 0 0,0-8 0 16,0 0-2-16,0 0-1 0,0 0 0 15,0 0 0-15,0 0 18 0,0 0 3 0,0 0 1 0,0 0 0 16,0 0 4-16,-7-6 1 16,3-2 0-16,1-4 0 0,-1 6-14 0,1-6-2 0,-1 6-1 0,1-8 0 15,-1 2-9-15,4 0-2 0,-7 0 0 0,7 1 0 16,-3-4 3-16,-1 3 0 0,4 0 0 0,0 1 0 16,0-1-11-16,0 0 0 0,0 3 0 0,4 3-11 15,-4 1 11-15,0-7 0 0,3 12 0 0,-3 0 0 16,7-6 0-16,-3 6-10 0,3 0 10 0,0 0-10 15,0 0 10-15,4 6-10 0,3-6 10 0,-4 12-10 16,1-7 10-16,3 1 8 0,-3 3-8 0,-1-3 11 16,4 6-11-16,-3 0 0 0,3-7 0 0,-3 7 0 15,-1-3 0-15,1 9 0 0,-1-13-12 0,-3 7 12 16,4 0 0-16,-4 0 0 0,0 0 0 0,-3 2 0 16,3-8 0-16,-4 6 0 0,1 0 8 0,-1-6-8 15,-3-1 0-15,0-5 0 0,0 0 0 0,0 0 0 16,4 6-14-16,-4-6-8 0,0 0-2 0,0 0 0 15,0 0-115-15,0 0-23 0,0 0-5 0</inkml:trace>
  <inkml:trace contextRef="#ctx0" brushRef="#br0" timeOffset="90052.266">27887 4209 1212 0,'0'0'25'0,"0"0"6"0,0 0-31 0,0 0 0 0,-7 0 0 0,0-6 0 15,-4 6 48-15,4 0 3 0,0-6 1 0,-3 6 0 16,3 0 9-16,-4 0 3 0,4 0 0 0,-4 0 0 16,4 6-8-16,-3 0-2 0,-1-6 0 0,1 6 0 15,-1-3-22-15,0 3-4 0,4 6 0 0,0-7-1 16,0 1-19-16,0 6-8 0,4-6 0 0,-1 9 8 15,4-4-8-15,0 1 0 0,4 0 0 0,-4 6 0 16,3-10 0-16,1 4 0 0,3 0 0 0,-4 0 0 16,4-1 0-16,-3 1 0 0,3-9 0 0,0 3 0 15,4 0 0-15,-4 0 0 0,0 0 0 0,3-6 0 16,1 0 0-16,-1 0 0 0,1 0 12 0,0-6-4 16,-1-3 5-16,1 0 1 0,-1 0 0 0,1-2 0 15,-4-1 8-15,0-6 2 0,-3 4 0 0,-1-4 0 16,1 6-24-16,3 0 0 0,-4-2 0 0,-3 2 8 15,4 0-8-15,-4 6 0 0,3-6 0 0,-3 12 0 16,0 0 0-16,0 0 0 0,0 0 0 0,0 0 0 0,0 0 45 16,0 0 8-16,0 0 2 0,0 0 0 15,0 0-104-15,0 12-21 0,4 0-4 0,-1 3-1 0,1 2 54 16,-1 1 10-16,1 0 3 0,3 2 0 0,-3 4 8 16,3-1-8-16,0 4 8 0,-4-4-8 0,4 4 8 0,-3 2 0 15,3-5 0-15,-4 2 0 0,4 3 0 0,0 4 0 16,1-4 0-16,2-2 0 0,-3 8 0 0,0-9 0 15,4 4 0-15,-4 2 0 16,3-2 0-16,-3-4 0 0,1 3 0 0,-1-5 0 0,0 2 0 0,0-8 0 16,-4 0 0-16,1 2 0 0,-1-2 0 0,1-6 8 0,-1-4-8 0,-3 1 0 15,0-9 11-15,0 0-3 0,0 0 0 0,0 0 0 16,-7-3 18-16,0-3 3 0,-3 3 1 0,-4-8 0 16,-1-1-10-16,-6 0-3 0,0-8 0 0,0 2 0 15,0 0-17-15,0-5 0 0,-4 8 0 0,0-8-9 16,4 2-5-16,0 3-1 0,-4 1 0 0,8 5 0 15,-1-6-98-15,0 10-20 0,4-4-4 16,4 0-1-16,-1 6-48 0,0 0-10 0</inkml:trace>
  <inkml:trace contextRef="#ctx0" brushRef="#br0" timeOffset="90652.813">28166 4153 1409 0,'3'12'60'0,"4"3"-48"15,-3-3 8-15,-1-1 3 0,4-5 0 0,-3-6 0 16,-4 0 13-16,4 6 2 0,3-6 1 0,-7 0 0 16,7 3-5-16,-4 0-1 0,-3-3 0 0,7 0 0 15,0 0-1-15,0 0-1 0,-3 0 0 0,3 0 0 16,0 0-23-16,4-3-8 0,-4 0 0 0,3 3 9 15,1-6-9-15,-4 0 0 0,0 0 0 0,0 6 8 16,0-5-8-16,0-1 0 0,0 0 0 0,-3 0 0 16,-1-3 0-16,1 6 0 0,-4-3 0 0,0-3 0 15,0 4 12-15,-4-1-2 0,1 0-1 0,-4-6 0 16,0 6-9-16,-1 0 0 0,1 0 0 0,-3 0 0 16,-1 4-9-16,-3-4-4 0,0 6-1 0,0 0 0 15,-4 0-5-15,1 0-1 0,-1 8 0 0,0-5 0 16,1 3 20-16,-4 3-12 0,6 3 12 0,-2-6-10 15,3 11 10-15,3-2 0 0,1 3 0 0,-1 5-8 16,4-11 8-16,0 9 0 0,0-10 0 0,3 1 0 16,1 6 0-16,3-6 0 0,3 2 0 0,-3 4 0 0,4-6 0 15,-1-1 0-15,1 4 0 0,-1-9 0 0,1 12 0 16,3-13-8-16,0 7 8 0,0-6-8 0,4 3 16 16,-1 3 3-16,4-1 1 0,-3-5 0 0,7 0-12 0,-4 0 0 15,3 0 0-15,1 3 0 0,-4-6 0 0,4-3 0 16,-4 0 0-16,3 0 0 15,-2-3-81-15,2 3-19 0,4-3-3 0</inkml:trace>
  <inkml:trace contextRef="#ctx0" brushRef="#br0" timeOffset="91129.954">28395 4165 1196 0,'0'9'24'0,"4"-3"8"0,-4 6-32 0,3-7 0 0,1 1 0 0,-1 6 0 15,4-3 51-15,-3 8 4 0,-1-5 1 0,4 0 0 16,-3 3-21-16,-1-4-4 0,1 1-1 0,-1 0 0 16,1 6 11-16,0-12 3 0,-1 2 0 0,1 4 0 15,-1-6-21-15,1 6-4 0,-1-6-1 0,-3-1 0 16,4 1-18-16,-4-6 0 0,3 6 0 0,1 0 0 15,-4-6 11-15,0 6-11 0,0-6 10 0,0 0-10 16,0 0 12-16,0 0-3 0,0 0-1 0,0 0 0 16,0 0 12-16,0 0 1 0,0 0 1 0,-4 9 0 15,4-9 3-15,-7 6 1 0,0-6 0 0,-3 0 0 16,2-6 7-16,-6 0 2 0,4-3 0 0,-4 3 0 16,0 0-12-16,-1 0-3 0,5-5 0 0,-1-1 0 15,1 0-1-15,-1 3-1 0,1-2 0 0,2-1 0 0,1 0 9 16,4 0 1-16,-4 1 1 0,3-4 0 0,1 9-29 0,-1-6 0 0,4 6 0 15,0-5 0-15,0-1 0 0,0 3 0 0,4 3 0 0,-1-6 0 16,1 1 0-16,3-1-15 0,0 0 3 16,0 3 1-16,4 3-5 0,-1-11 0 0,4 11-1 0,0 0 0 31,0-6-11-31,4 6-3 0,3-2 0 0,-3 2 0 0,3 0-13 16,-3 0-4-16,3 0 0 0,-3 0 0 0,-1 0-5 15,1 0-2-15,-1 1 0 0,-2-1 0 0,-1 0-24 16,0 3-5-16,0-3 0 0</inkml:trace>
  <inkml:trace contextRef="#ctx0" brushRef="#br0" timeOffset="93129.363">29757 3680 970 0,'0'0'27'0,"0"0"7"0,0 0-34 0,0 0 0 16,-4 6 0-16,4 0 0 0,-3 6 0 0,3-7 0 0,-4 7 0 0,4-12 0 15,0 0 0-15,0 0 0 0,0 0 10 0,0 0-10 16,0 0 38-16,0 0 2 0,0 3 1 0,0-3 0 15,0 6 6-15,0 0 1 0,0-6 0 0,0 12 0 16,0-7-20-16,0 7-3 0,0-6-1 0,0 6 0 31,0-6-11-31,0 8-2 0,0-2-1 0,-3 6 0 0,3-3 10 0,-4 2 1 0,1 1 1 16,-1 5 0-16,4-2 2 0,-3-3 0 16,3 5 0-16,-4 4 0 0,1-4-7 0,-1 9-1 0,4-8 0 0,-4 5 0 15,4-2-8-15,-3-1-8 0,3 4 12 0,0-7-12 16,-4 4 15-16,4-4-4 0,-3 4-1 0,-1-4 0 15,4 1-10-15,0-13 0 0,0 10 0 0,-3-9 8 16,3-1-8-16,0 1 0 0,0-3 0 0,-4 3 8 16,4-6 10-16,0-6 2 0,0 0 0 0,0 0 0 15,0 0-7-15,0 0-1 0,0 0 0 0,0 0 0 16,0 0-44-16,0 0-10 0,0 0-2 0,0 0 0 16,0 0-16-16,-3-6-3 0,-1 0-1 0,8 0 0 15,-4 3-60-15,7-3-13 0</inkml:trace>
  <inkml:trace contextRef="#ctx0" brushRef="#br0" timeOffset="93729.691">29859 4241 1409 0,'0'12'60'0,"-3"-6"-48"16,3 6-4-16,3-3 0 0,-3 0 0 0,4 5 0 15,-4-8-8-15,3 6 0 0,1 0 0 0,-1-6 0 16,1-4 14-16,-4-2 1 0,3 6 0 0,-3-6 0 15,7 3 30-15,0-3 7 0,-3 0 0 0,3-3 1 16,-4 0-20-16,5 0-4 0,-1 1-1 0,0-4 0 16,0 0-13-16,0 0-3 0,0 0-1 0,0 0 0 15,3 0-11-15,-2 0 0 0,-5-5 9 0,4 2-9 16,0 3 0-16,-3-6 0 0,3 6 0 0,-4 0 0 16,1 6 0-16,3-6 0 0,-4 6 0 0,1-5 0 15,3 5 0-15,-3 0 0 0,-1-9 0 0,1 6 0 16,-4 3 0-16,3-3 0 0,-3 3 0 0,0-3 0 15,4 0 0-15,-4 3 0 0,3-6 0 0,-3 6 0 16,0 0 0-16,0 0 0 0,0 0 8 0,-3 0-8 16,3 0 0-16,-7-6 0 0,3 0 0 0,-7 6 0 15,4 0 0-15,0 0 0 0,0 0 0 0,-3 6 0 16,-1 0 0-16,4-6 8 0,-4 6-8 0,1-6 0 16,-1 6 9-16,1 9-9 0,-1-10 12 0,1 7-12 15,-5-6 12-15,8 0-4 0,-3 6 0 0,3-3-8 16,3-4 0-16,1 7 0 0,3-6 0 0,0 6 0 0,3-6 0 15,1 6 0-15,-1-10-10 0,4 10 10 0,4 0 0 16,-1 0 0-16,5-6 0 0,-5 5 0 16,4-5-16-16,4 0 5 0,-4 3 1 0,0 3 0 15,4-6 10-15,-4-1 0 0,0 1 0 0,0 0-8 0,0-6 8 16,4 6-13-16,0-6 5 0,-1 6 8 16,-3-6-72-16,4 0-6 0,-4 0-2 0</inkml:trace>
  <inkml:trace contextRef="#ctx0" brushRef="#br0" timeOffset="94643.438">31182 4271 1212 0,'-11'-12'25'0,"4"6"6"0,0 0-31 15,-3 6 0-15,-1-6 0 0,1 1 0 0,-5-4 36 0,1 6 2 16,0-3 0-16,0 3 0 0,-3-3-3 0,-5 6-1 0,5 0 0 0,-1 0 0 16,0 0 8-16,1 0 2 0,3 0 0 0,0 6 0 15,-1-6-26-15,1 0-5 0,4 3-1 16,3 0 0-16,0 3-3 0,0 8-1 0,0-8 0 0,-1 6 0 16,5 0-8-16,-4 0 0 0,3 2 0 0,1-2 0 15,-1 0 0-15,1 6 0 0,-1-4 0 0,1-2 0 16,3 6 0-16,-4-1 0 15,1-8 0-15,3 9 0 0,0-7 0 0,3 1 0 0,-3 0 9 16,7 0-9-16,-3-3 0 0,-1-4 0 0,-3-5 0 0,4 0 0 16,3 6 16-16,3-6 0 0,1 0-1 0,0 0 0 15,-1 0 9-15,4 0 1 0,0-6 1 0,1 1 0 16,-1-7-26-16,3 3 0 0,-3-3 8 0,1 0-8 16,2-11 0-16,1 8 0 0,-1-8 0 0,1 5 8 15,-4-2-8-15,0-4 0 0,0-2 0 0,-3 2 0 16,-4 0 8-16,4-8-8 0,-4 3 8 0,0 2-8 15,0-8 8-15,-4 3-8 0,1 2 0 0,-4-8 8 16,3 3-8-16,1 2 8 0,-4-2-8 0,0 3 8 16,0-6-8-16,0 8 10 0,0 1-10 0,0-4 10 15,0 7-10-15,0-3 0 0,0 5 0 0,-4-2 8 16,4 2-8-16,-3 1 0 0,3 8 0 0,0-3 0 16,-4 1 0-16,4 8 0 0,-3 0 0 0,-1 0 0 15,4 3 0-15,0 6 0 0,-3-6 0 0,3 6 0 16,0 0-16-16,-7 0 2 0,7 0 0 0,-4 6 0 0,-3 6 0 15,0-6 0-15,4 3 0 0,-5 8 0 16,5-5 14-16,-1 6-9 0,1-6 9 0,-1 8-8 16,1-2 16-16,-1-1 3 0,1 10 1 0,-1-9 0 15,1 5-12-15,3 3-17 0,-4-2 4 0,1-3 1 0,3 2 12 0,0 1 16 16,-4-4-3-16,4 4-1 0,0 2-12 0,0-2 0 16,0 5 0-16,0-8 0 0,0 2 0 0,4-2-16 15,-1 2 3-15,1 1 1 0,-1-7 12 0,1 4 15 0,3 3-3 16,-4-13-1-16,1 4-11 0,3 3 0 0,-4-7 0 15,1 1 0-15,0 0 0 0,3 3-17 0,-4-4 4 16,1 1 1-16,-1 0 12 0,1 3 13 0,-1-4-2 0,1 1-1 16,-4 0-10-16,3 6 0 0,1-10 0 0,-4 10 0 15,3-6 0-15,1-1 0 0,-4 1 0 0,3 3 8 16,-3-3-32-16,4-1-8 16,-4 1 0-16,0 0-1 0,3-3 33 0,-3-3 0 0,0 5 0 0,0-11 0 15,4 6-10-15,-4-6 2 0,3 6 0 0,-3-6 0 16,0 0-12-16,0 0-3 0,0 0 0 0</inkml:trace>
  <inkml:trace contextRef="#ctx0" brushRef="#br0" timeOffset="95095.444">31365 4265 968 0,'-3'6'20'0,"-1"0"5"0,4 3-25 0,-3-4 0 0,3 1 0 0,0 0 0 16,-4 6 12-16,1-6-4 0,3 0 0 0,0 0 0 15,0 2 29-15,0-2 6 0,0 0 1 0,0 0 0 16,0-6-10-16,3 6-2 0,-3 6 0 0,0-6 0 15,4-1 0-15,-4 1 0 0,0 0 0 0,3 3 0 16,-3 3-19-16,0 0-4 0,4-1-1 0,-4-5 0 16,3 6-8-16,-3 0 0 0,4 2 0 0,0-8 0 15,-4 6 0-15,0 0 0 0,3-971 0 0,-3 1933 0 16,0-963-36-16,0-11-10 0,0 0-2 0</inkml:trace>
  <inkml:trace contextRef="#ctx0" brushRef="#br0" timeOffset="95877.921">31143 3989 718 0,'0'0'15'0,"0"0"3"16,0 0-18-16,0 0 0 0,0 0 0 0,0 0 0 16,0 0 35-16,0 0 3 0,0 0 1 0,0 0 0 0,0 0-2 0,7 0 0 0,-3 0 0 0,-4 0 0 15,3 0 12-15,4 0 3 0,-3 0 0 0,-4 0 0 16,7 0 6-16,0-6 2 0,-7 6 0 16,4 0 0-16,3 0-2 0,0 0 0 0,0 0 0 0,0-3 0 15,-4 3-30-15,4 0-7 0,0 0-1 0,-3-3 0 16,-1 0 19-16,5 0 3 15,-5 0 1-15,1-3 0 0,3 0-23 16,-4 0-5-16,4 1-1 0,-3-7 0 0,3 6 10 0,-4-9 1 0,1 9 1 0,-1-5 0 16,1-1-2-16,-1 0 0 0,1 6 0 0,0-9 0 15,-1 10-24-15,1-7 0 0,-1 6 0 0,1 0 0 16,-4 0 0-16,0 6 0 0,0 0 8 0,0 0-8 16,0 0-14-16,0 0-5 0,0 0-1 0,3 0 0 15,-3 0 11-15,7 6 9 0,-3 0-13 0,-1 0 5 16,1 0 8-16,-1 3 0 0,1 8 0 0,-1-5 0 15,1 0 0-15,-1-1 0 0,1 1 0 0,-1 3 11 16,1-3 9-16,0 5 3 0,-1-5 0 0,1-3 0 16,-1 3-23-16,1-1 0 0,-1 1 0 0,1-6 0 15,-1 0 0-15,4 3-8 0,-3-3 0 0,3 5 0 16,0-5 8-16,-4 0 0 0,4 0 0 0,1 0-8 16,2 0 8-16,-3 0-12 0,0 0 12 0,4-1-12 15,-4 1-39-15,0-3-8 16,0 3-1-16</inkml:trace>
  <inkml:trace contextRef="#ctx0" brushRef="#br0" timeOffset="96565.825">31605 4209 1265 0,'0'0'36'0,"0"0"8"0,0 0-36 0,0 0-8 0,0 6 0 0,4 0 0 16,-4 9 34-16,0-4 5 0,3-5 1 0,-3 6 0 15,0 3-25-15,4-4-5 0,-4 1-1 0,3 0 0 0,-3 6 27 0,-3-7 4 16,3 4 2-16,-4 3 0 16,4-12-1-16,-3 5 0 0,3-2 0 0,-4-3 0 15,4 6-21-15,-3-6-4 0,3-6 0 0,0 11-1 16,0-11-5-16,0 0-1 0,0 0 0 0,0 0 0 15,0 0 6-15,0 0 1 0,0 0 0 0,0 0 0 16,0 0 12-16,0 0 4 0,0 0 0 0,-4-11 0 16,4 5-16-16,0-9-4 0,0 9 0 0,0-11 0 15,0-1-3-15,0 3-1 0,0-2 0 0,4-1 0 0,-4 0-8 0,3 4 0 16,1 2 0-16,-4 0 0 0,3 0 0 16,1 1 0-16,-4-4 0 0,3 9 0 0,-3-6 0 0,4 6 0 0,0 1-12 15,-4 5 12-15,0 0 0 16,7-6 0-16,-4 0 0 0,4 6 12 0,0 6-22 15,0 0-4-15,0-1-1 0,4 1 0 16,-4 0 15-16,4 0 16 0,-4 0-3 0,0 0-1 0,0 8-12 0,3-2 8 16,-3-6-8-16,0 12 0 0,4-6 0 0,-4 2 0 0,4-2 0 15,-4 6 0-15,0-10 0 0,0 4 0 0,3 0 0 0,-6 6 0 16,3-13 0-16,-3 7 0 0,-1-3 0 0,-3 3 0 31,0 0-20-31,0-7-8 0,0 1 0 0,-3 6-1 0,-1-6 2 0,4-6 1 16,-4 6 0-16,4-6 0 0,0 0 14 0,0 0 2 0,0 0 1 0,-3 9 0 15,3-9-27-15,0 0-6 16,-4 6-1-16,4-6 0 0,0 0-10 0,0 0-3 0,0 0 0 16,0 0 0-16,0 0-36 0,0 0-7 0,0 0-1 15</inkml:trace>
  <inkml:trace contextRef="#ctx0" brushRef="#br0" timeOffset="97063.061">31916 4265 1196 0,'0'12'24'0,"0"-6"8"0,-4 0-32 16,4 2 0-16,0-2 0 0,0-6 0 0,4 6 25 0,-4-6-1 0,0 6 0 0,0-6 0 15,3 6 32-15,-3-6 7 0,4 6 1 0,-1 0 0 16,4 0 3-16,-3-6 1 0,3 2 0 0,0 1 0 15,4 0-32-15,-4-3-7 0,3 0-1 0,-3 0 0 16,4-3-10-16,-4 0-2 0,4 1-1 0,-4-4 0 16,3 0 1-16,-3 0 1 0,0 0 0 0,0-6 0 15,0 6-4-15,-3 0-1 0,0-2 0 0,-1 2 0 16,1-6 7-16,-1 6 1 0,1 0 0 0,-4 0 0 16,0 6-20-16,0-6 0 0,0 6 0 0,-4-5 0 15,4 5 0-15,-7-12 0 0,4 6 0 0,-1 3 0 16,0-3 0-16,-3 6 0 0,4-6 0 0,-4 0 0 15,7 6-16-15,-7 0-4 0,-4-5-1 0,4 5 0 16,-3 0-5 0,2 5-1-16,-2-5 0 0,3 0 0 0,0 6 9 0,-4 0 2 0,4-6 0 0,0 6 0 15,0 3 16-15,0 3 0 0,0-1 0 0,3 1 0 16,1 0 0-16,-4 0 0 0,3 2 0 0,4-2 0 16,-3 0 0-16,3 6 0 0,-4-4 0 0,4-2 0 15,0 6 0-15,4-7 0 0,-4 1 0 0,0-3 0 16,3 9 0-16,1-7 0 0,-1-5 0 0,4 6 0 15,-3-3 0-15,3 3 12 0,-4-7-3 0,5 1-1 16,-1 0-8-16,3 0-11 0,-3-6 3 0,0 12 0 16,4-12-40-16,-4 0-7 0,0 0-1 0</inkml:trace>
  <inkml:trace contextRef="#ctx0" brushRef="#br0" timeOffset="97659.827">32170 4347 1241 0,'0'0'25'0,"3"6"8"0,-3 0-33 0,4 0 0 0,-1 6 0 0,1-6 0 15,-1-1 45-15,1 1 3 0,-1 3 0 0,1 0 0 16,-4 0 12-16,4 3 2 0,-1-7 1 0,-3 1 0 16,4 0-12-16,-1 0-3 0,1 6 0 0,-4-6 0 15,3 3-12-15,1-4-2 0,-1 1-1 0,1 0 0 16,-1-6-20-16,1 6-4 0,-1-6-1 0,-3 0 0 16,7 6 2-16,-7-6 0 0,0 0 0 0,0 0 0 15,0 0 11-15,0 0 3 0,0 0 0 0,0 0 0 16,0 0-12-16,0 0-3 0,0 0 0 0,0 0 0 15,0 0 3-15,0 0 1 0,0 0 0 0,0 0 0 16,0 0 25-16,0 0 5 0,0 0 1 0,0 0 0 16,0 0-29-16,-7-6-6 0,0 0-1 0,4-6 0 15,-4 7-8-15,0-1 8 0,3-3-8 0,-3-3 8 16,0 6-8-16,3-6 12 0,-3 7-12 0,0-13 12 16,4 9-12-16,-4-3 0 0,0 1 0 0,3-1 8 15,-3 0-8-15,4 0 8 0,-1 4-8 0,4-4 8 0,-3 0-8 0,-1 0 12 16,4 6-12-16,0-5 12 0,-3 5-12 0,-1-3 0 15,4 3 0-15,0 6 0 0,-4-6-9 0,4 6 9 16,0-6 0-16,0 6 0 0,0-6-12 0,0 6 12 0,0 0-12 16,0 0 12-16,0-6-16 0,0 6 4 0,0 0 1 0,0 0 0 31,8 0-16-31,-5-5-3 0,4 5-1 0,0-9 0 0,0 6 13 0,4 0 2 0,-1 3 1 0,-3 0 0 16,4 0-3-16,0 3-1 15,-4 0 0-15,3 6 0 0,-3-9-22 16,4 0-5-16,-1 0-1 0,1 0 0 0,-4 0-17 15,4-9-3-15,-4 6-1 0,3 0 0 0,-3-3-12 16,0 6-4-16,-3-6 0 0</inkml:trace>
  <inkml:trace contextRef="#ctx0" brushRef="#br0" timeOffset="99699.84">2342 5191 942 0,'0'0'40'0,"-7"6"-32"16,4-6 16-16,-4 0 4 0,0 6 1 0,7-6 0 15,-7-6 2-15,7 6 0 0,-7 0 0 0,7 0 0 16,-7 0 1-16,0 0 1 0,-1 0 0 0,5 0 0 16,3 0-10-16,-7 0-3 0,7 0 0 0,-11 0 0 15,1 0 2-15,3 0 0 0,-4 6 0 0,4-6 0 16,0 6 6-16,0-6 2 0,0 0 0 0,0 3 0 15,-4 5-6-15,4 1 0 0,4-3-1 0,-4 0 0 16,0 6-10-16,-1 0-1 0,5-1-1 0,-1 4 0 16,-3 3-11-16,4-7 0 0,-1 4 0 0,4 3 8 15,-7-1-8-15,7-5 0 0,0 3 0 0,7 2 0 16,-7-5 0-16,0 0 0 0,4 0-9 0,-4 2 9 16,3-2 0-16,1 0 0 0,3-6 0 0,-4 6 0 15,1-7 0-15,0 1 0 0,3 0 0 0,-7-6 0 16,0 0-8-16,0 0 8 0,0 0 0 0,7 3 0 0,-4 0-8 15,4 0 8-15,0 0 0 0,0 0 0 0,0-3 0 0,0 0 0 0,0-3 0 16,1 3 0-16,-1-6-8 0,0 3 8 0,0-3 0 16,0 3 0-16,0-3 0 0,0 1 0 0,0-7 0 0,0 12 0 15,0-12-8-15,0 6 8 0,-3-6 0 0,-1 4 0 16,1-4 0-16,-4 6 0 0,0-6 0 0,3 6 0 16,-3-2 0-16,0-4 0 0,0 6 12 0,0-6-3 15,-3 6-9-15,3 0 0 0,-4 0 0 0,1 1 0 16,3-4 13-16,0 9-2 0,0-6-1 0,-4 3 0 15,4 3-10-15,-3-6 0 0,3 6 0 16,-4-3 0-16,4 3 0 0,0 0 8 0,0 0 0 0,0 0 0 16,0 0-8-16,0 0 0 0,0 0 0 0,0 0 0 15,0 0 0-15,0 0 0 0,0 0-12 0,0 0 12 16,0 0-14-16,0 0 5 0,4 6 1 0,-4 3 0 16,3 8 8-16,1-5 0 0,-1 0-9 0,4 3 9 15,0 2 0-15,0 1 0 0,-3-6 0 0,3 5 0 16,0 4 0-16,-3-3 0 0,3-4 0 0,0 1 0 15,0 6 0-15,7-4 0 0,-7-8-9 0,0 9 9 16,3-7 0-16,1 1 0 0,-4 0 0 0,0-3 9 16,4-3-9-16,-1-3 0 0,1 0 0 0,-4-1 0 15,4-2-88-15,-1 0-14 0,1 0-2 0</inkml:trace>
  <inkml:trace contextRef="#ctx0" brushRef="#br0" timeOffset="100453.631">2575 5276 1178 0,'0'0'24'0,"-3"0"6"0,3 0-30 0,0 0 0 0,0 0 0 0,-11 0 0 15,11 0 23-15,0 0-2 0,-7 0 0 0,7 0 0 16,0 0 14-16,0 0 2 0,0 0 1 0,0 0 0 15,0 0-21-15,0 0-4 0,0 0-1 0,0 0 0 16,-3 6-12-16,3-6 0 0,0 9 8 0,0-3-8 16,0 6 0-16,0-6 0 0,0 5 0 0,0-5 0 15,3 0 0-15,1 3 0 0,3-3 0 0,-4 5 0 16,4 1 0-16,-3-6 0 0,3 0 0 0,0 3 9 16,0 3 0-16,0-1 0 0,0 1 0 0,0 0 0 15,0 0 1-15,4-1 0 0,-1-2 0 0,-3 3 0 16,0 6 1-16,1-7 0 0,-5-2 0 0,1 0 0 15,3 0-3-15,-4 3 0 0,4-7 0 0,-3 1 0 0,-4-6 0 16,0 0-8-16,0 0 12 0,7 6-4 0,-7-6-8 16,0 0 12-16,0 0-12 0,3 0 12 0,-3 0-12 15,0 0 8-15,0 0-8 0,0 0 8 0,0 0-8 0,0 0 8 16,0 0-8-16,0 0 8 0,0 0 0 0,0 0-8 0,0 0 12 16,0 0-4-16,0 0 4 15,0 0 1-15,7 0 0 0,-7 0 0 0,0 0 0 16,4-6 0-16,-1 6 0 0,1-6 0 0,-1 1-3 15,-3-1-1-15,4 0 0 0,-4-3 0 0,4 0 0 0,-4 0 0 0,0-2 0 16,0-1 0-16,3 0 3 0,-3-3 0 0,0-2 0 16,4-1 0-16,-4 6-12 0,0-11 0 0,0 8 9 0,0-3-9 15,0-5 0-15,0 2 8 0,0 4-8 0,0-4 0 16,0 9 0-16,3-5 8 0,-3 5-8 0,0 0 0 16,4-5 0-16,-4 8 0 0,3 3 0 0,-3-6 0 15,0 6 0-15,7 0 0 0,-7 6 0 0,0 0-8 16,0 0 8-16,0-5 0 0,0 5-9 0,0 0 9 15,4-6 0-15,-4 6-11 0,7-3 11 0,-7 3-8 16,3-3 8-16,-3 3 0 0,0 0 0 0,4-6 0 16,-4 6 0-16,3-3 0 0,1-3 0 0,-4 6 0 15,3 0-18-15,-3 0 2 0,4-6 0 0</inkml:trace>
  <inkml:trace contextRef="#ctx0" brushRef="#br0" timeOffset="101177.162">3161 5212 664 0,'0'0'13'0,"-7"0"5"0,7 0-18 0,-11 0 0 0,4 0 0 0,7 0 0 15,-10 0 32-15,3 0 2 0,7 0 1 0,-11 3 0 16,4-3 27-16,0 5 6 0,-4-5 0 0,4 3 1 15,-3-3-25-15,3 6-4 0,-4-6-2 0,4 6 0 16,0-6 13-16,0 6 2 0,0 0 1 0,0 0 0 16,-4 0-30-16,4 0-7 0,0-1-1 0,3 4 0 15,-3 3-8-15,4 0-8 0,-1 5 9 0,4-5-9 16,0-3 0-16,0 14 0 0,4-11 0 0,-4 0 0 16,0 3 0-16,0 2 0 0,0-5 0 0,3 0 0 15,-3 3 0-15,4-7 0 0,-4 1 0 0,3 3 0 16,-3-12 0-16,0 0 0 0,0 0 0 0,0 0 0 15,0 0 0-15,0 0 0 0,0 0 9 0,8-6-9 16,-1 0 12-16,0 0-2 0,7-2-1 0,-7-4 0 0,0 6 4 16,0-6 1-16,0 0 0 0,-3-5 0 0,3 2-14 15,0 3 0-15,0 0 8 0,0-8-8 0,0 8 0 0,-4 0 0 16,4 1 0-16,-3-1 0 0,-1 0 0 16,1 0 0-16,0 4 8 0,-4-4-8 0,0 6 0 0,0 0 0 0,0 0 0 15,0 6 0-15,-4-6 9 0,4 6-1 16,-4-6 0-16,4 6 0 15,0 0-8-15,0 0 0 0,0 0 0 0,0 0 0 0,0 0 8 16,-10 0-8-16,10 0 12 0,0 0-4 0,0 0-8 0,0 0 0 0,-4 6-10 0,4-6 10 16,-3 6 0-16,3 6-9 0,3-6 9 0,-3 0 0 15,4 8 0-15,-1-5-8 0,1 6 8 0,-1-3 0 16,1-1 0-16,0 1 0 0,3 0 0 0,-4 8 8 16,1-8-8-16,6 0 0 0,-6 0-8 0,-1 2 8 15,1-2 0-15,-1 0 0 0,1-6 0 0,-1 6 0 16,1-6 0-16,-1-1 0 0,-3-5 0 0,4 6 0 15,-4-6 0-15,3 9 0 0,-3-9 0 0,4 0 0 16,0 6 0-16,3-6-8 0,0 0 8 0</inkml:trace>
  <inkml:trace contextRef="#ctx0" brushRef="#br0" timeOffset="101749.075">3302 5303 1212 0,'0'0'25'0,"0"0"6"0,-4 6-31 15,4-6 0-15,0 0 0 0,0 0 0 0,0 0 25 0,0 0-1 0,0 0 0 0,0 0 0 16,0 0-6-16,-3 11-2 0,3-5 0 0,0 0 0 15,0 0-16-15,3 0 0 0,-3 0 0 0,4 3 0 16,0 2 0-16,-1-5 0 0,1 0 0 0,-1 6 0 16,1-3 0-16,-1 8 0 0,-3-5 0 0,4 0 0 15,-1 0 10-15,-3-1-2 0,4-2 0 0,-1 3 0 16,-3-6 2-16,0 6 0 0,4-1 0 0,-4-8 0 16,0-3-10-16,0 0 0 0,0 0 0 15,0 0 8-15,0 0 23 0,0 0 4 0,0 0 1 0,0 0 0 16,0 0 6-16,0 0 2 0,-4-3 0 0,1-3 0 15,3 1-26-15,-4-7-5 0,4 6-1 0,-3-6 0 16,3 6-12-16,0-2 9 0,0 2-9 0,0-6 8 16,0 6-8-16,0 0 0 0,0-6 0 0,0 4 0 15,0-1 0-15,0 0 0 0,3 3 0 0,-3 0 0 16,4 0 0-16,-4 0 0 0,3 0 0 0,1 1-11 16,3-4 11-16,-4 6 0 0,1 0 0 0,3 3 0 15,-3 0-8-15,3 0 0 0,7 0 0 0,-7 3 0 16,0 0 8-16,0 0-12 0,0 8 12 0,0-5-12 15,-4 0 12-15,5 0 8 0,-1 0-8 0,0 0 11 16,0 0-11-16,0 6 0 0,-4-4 0 0,4 4-11 16,-3 0 11-16,3-6 0 0,0 6 0 0,0-4 0 15,-3 4 0-15,3-6 0 0,3 6 0 0,-3-1 0 0,-3-5 8 16,3-3 3-16,0 3 1 0,-4 0 0 16,-3-6-31-16,0 0-5 0,0 0-2 0,0 0 0 15,4-3-202-15,3 0-41 0</inkml:trace>
  <inkml:trace contextRef="#ctx0" brushRef="#br0" timeOffset="102194.004">3694 4759 1407 0,'0'0'40'0,"0"0"8"0,0 0-38 0,0 0-10 0,0 0 0 0,0 0 0 15,0 0 16-15,0 0 0 0,0 0 1 0,0 0 0 16,0 0-17-16,-4 12 0 0,4-6 0 0,0-1-9 15,4 10 9-15,3 3 0 0,-4-6 0 0,4 8-8 16,0 4 8-16,-3-1 0 0,3-5 0 0,0 2 0 16,-4 10 0-16,4-4 0 0,-3 4 0 0,3 2-8 15,0-9 8-15,-3 10 0 0,-1-4 0 0,1-2 0 16,-1 8 0-16,1-3 8 0,-4-2-8 0,3-4 0 16,1 9 9-16,-4-8-9 0,3 8 12 0,1-5-12 0,-4 2 8 15,0 6-8-15,0-3 0 0,0-2 0 0,0-4 13 0,3 3-4 16,-3 1-1-16,0-10 0 0,0 7 0 0,0-13-8 0,4 10 12 15,-4-15-4-15,3-1-8 0,-3-2 12 0,0-9-12 16,0 6 12-16,0-6 3 0,0 0 1 16,0 0 0-16,0 0 0 0,0 0-29 0,0 0-6 15,0 0-1-15</inkml:trace>
  <inkml:trace contextRef="#ctx0" brushRef="#br0" timeOffset="102600.032">3609 5056 1447 0,'-4'12'61'15,"-3"-7"-49"-15,0 7-2 0,4-9-1 0,3-3 0 0,0 0 0 16,-7 3 11-16,7-3 1 0,0 0 1 0,0 0 0 16,0 0-4-16,0 0-1 0,0 0 0 0,0 0 0 15,0 0-17-15,0 0 0 16,0 0 0-16,3 6 0 15,8-3 0-15,-1 3-12 0,5-6 12 0,6 6-12 0,-4 0 12 0,1-6 0 0,7 0 0 0,-4 5-9 16,3 1 20-16,8-6 4 0,-11 6 1 16,8 0 0-16,-5-6-16 0,1 6-16 0,3-3 3 15,-7 0 1-15,8 3 12 0,-5-3-9 0,5 3 9 16,-5-1-8 0,-3 1-26-16,-3-6-5 0,0 6-1 0</inkml:trace>
  <inkml:trace contextRef="#ctx0" brushRef="#br0" timeOffset="103565.906">5376 5450 893 0,'-7'0'37'0,"0"6"-29"16,-3-3 60-16,3 0 13 0,0-1 3 0,-4 1 0 15,0-3 3-15,1-3 1 0,-4 3 0 0,7-2 0 16,-8 2-39-16,-2 0-7 0,3 0-2 0,0 0 0 15,0 0-25-15,-1 0-6 0,1 0-1 0,0 0 0 16,0 2-8-16,-4 1 0 0,1 0 0 0,-1 3 0 16,4 0 0-16,-4 0 0 0,4 0 0 0,0 6-11 15,4-7 11-15,-1 1 0 0,-3 3 0 0,3 0-8 16,4 0 8-16,4-3-8 0,-1 5 8 0,1-5-8 16,-1 0 8-16,1 0 0 0,3-6 0 0,0 6 0 15,0 0 0-15,0 9 0 0,3-10 0 0,-3 1 0 16,4 0-8-16,-1-6 8 0,1 6-8 0,-1 0 8 15,4-6 0-15,-3 0-8 0,-1 0 8 0,4 0 0 16,-3-6 0-16,7 0 0 0,-4 0 0 0,0 0 0 16,-4-5 0-16,4-7 0 0,4 9 0 0,-4-8 8 15,3-4-8-15,5 3 0 0,-5-5 8 0,4-1-8 0,-3 4 0 16,7-10 0-16,-4 4 0 0,-7-4 0 16,7-2 0-16,0 3 8 0,0-4-8 0,-3 4 0 15,-1-3 0-15,1 2 0 0,-1 1 0 0,-3-3 0 16,-3 5 8-16,-1-2-8 0,4 5 8 0,-3-2-8 15,0 2 8-15,-4-2-8 0,3 8 8 0,-3-5-8 16,-3 2 12-16,3 3-3 0,-4 1 0 0,-7-1 0 0,8 3-9 0,-4 4 0 16,3 5 0-16,1-6 0 0,-4 6 30 0,7 6 1 0,0 0 0 15,0 0 0-15,0 0-31 0,-7 6 0 0,0-6-11 0,0 6 11 16,3 0 0-16,1 0 0 0,-1 0 0 0,0 5 0 16,4 4 0-16,-3-3 0 0,3 5 0 0,0 7 0 15,3-4-9-15,-3 4 9 0,4 0 0 0,-4 2 0 16,4 0 0-16,-4 10 0 0,3-7 0 0,1 9 0 15,-4-11 0-15,3 8 0 0,-3-6 0 0,0 4 0 16,0-7 0-16,4 4 0 0,-4-4 0 0,0 3 0 16,0-5 0-16,0 0 0 0,3-4 0 15,-3 7 0-15,0-4 0 0,0 1 0 0,0-7 0 0,0 4 0 16,-3 2 0-16,3-5 0 0,-4 8 0 0,4-8 0 16,0-3 0-16,0 2 0 0,0 1 0 0,0-6 0 15,0 0 0-15,0-4 0 0,-3 1 0 0,3 0 0 16,-4 3 8-16,4-12-8 0,0 0 0 0,0 0 0 15,0 0 0-15,0 0 0 0,4 6 0 0,-4-6 0 16,0 0-12-16,0 0-8 0,7 0-1 0,0 0-1 16,0-6-187-16,0 6-38 0</inkml:trace>
  <inkml:trace contextRef="#ctx0" brushRef="#br0" timeOffset="104115.88">5450 5476 1257 0,'0'6'53'0,"0"0"-42"16,0-6-1-16,0 0 0 0,0 0 0 0,0 0 0 15,0 0 8-15,0 0 2 0,0 0 0 0,0 0 0 16,7 6 12-16,1-6 2 0,-1 0 1 0,0-6 0 16,3 6-15-16,-3-6-4 0,0 0 0 0,0 3 0 15,7-3-7-15,-6 3-1 0,-1 1-8 0,-4-1 12 16,4-6-12-16,-3 3 0 0,3 0 0 0,-7 0 0 15,3 0 0-15,1 6 0 0,-4-12 8 0,0 7-8 16,0 5 0-16,-4-6 0 0,1 0 8 0,-1 3-8 16,1-3 0-16,-4 0 0 0,3 0 0 0,1 0 0 15,-1 0 0-15,-3 6 0 0,7 0 0 0,-7 0 0 16,-4 0 0-16,1-5 0 0,3-1 8 0,0 3-8 16,-4 3 0-16,4 3 0 0,-4 3 8 0,4-1-8 15,0 1 0-15,0 0 0 0,4 0 0 0,-1 6 0 16,1-3 0-16,3 8 0 0,3 1 0 0,-3-6-10 15,4 8 10-15,3-2-8 0,0 5 8 0,0-5-8 16,0 3 8-16,0 2 0 0,4-8 0 0,-4 8-8 16,3-11 8-16,-3 6 0 0,4-6 0 0,3 2 0 0,-3-2 0 0,-4 6 0 15,3-4 0-15,4-2 0 0,0 6 0 0,4-12 0 0,-4 5 0 16,7-5 0-16,4 3 0 0,-7-3 0 0,6 6 0 0,5-6-8 16,-5 0-5-16,8-6-1 0</inkml:trace>
  <inkml:trace contextRef="#ctx0" brushRef="#br0" timeOffset="107523.32">6950 5420 649 0,'-7'0'28'16,"0"0"-28"-1,-4 0 72-15,4 0 8 0,0-6 3 0,0 1 0 16,-7-1-27-16,7 3-4 0,-4 0-2 0,4 0 0 16,0 3-1-16,-4-6 0 0,4 6 0 0,-3-6 0 15,3 6-11-15,0 0-2 0,-4-6-1 0,4 6 0 16,-4 0-15-16,8 0-4 0,-1 0 0 0,-3 0 0 16,-7 6-5-16,7-6-2 0,0 6 0 0,0 0 0 15,-4 0 1-15,4 3 0 0,0 2 0 0,0 1 0 16,0 0 7-16,4-6 2 0,-1 11 0 0,1-2 0 15,3-3-19-15,0 5 10 0,3-5-10 0,-3 0 8 16,4 9-8-16,3-10 0 0,-4 1 0 0,4 0 0 16,0 3 0-16,0-4 0 0,1-5 0 0,-1 6 0 15,3-6 0-15,-3 0 0 0,7-3 0 0,-3-3 0 16,-8 0 0-16,8 0 0 0,0-6-12 0,-1 3 12 16,4-3 0-16,0-6 0 0,4 6 0 0,-4-5 0 0,0-7 0 0,4 3 0 15,-7 3 0-15,3-5 0 0,-4-1 0 0,1 3 0 16,-1-8 0-16,-3 2 0 0,-3 4 0 0,-1-7 0 0,1-2 0 15,0 2 0-15,-4-2 0 0,-4 2 0 0,0-5 0 0,-3 2 0 16,0 4 0-16,0-9 0 0,0 14 0 0,-3-11 0 16,-1 8 0-16,1-8 0 0,-1 8 0 0,0-3 0 15,-3 7 0-15,0-7 0 0,4 4 0 16,-1 2 12-16,0-5-12 0,-3 8 0 0,7-9 0 0,-3 13-11 16,3-4 11-16,-1 3 0 0,1-6 0 0,4 13 0 15,-4-7 0-15,3 3 0 0,-3-3 0 0,4 12-8 16,-1-6 8-16,1 1 0 15,-4-1 0-15,3 6 0 0,4 0 0 0,0 0 0 0,0 0 8 0,0 0-8 16,0 0 0-16,-3 0 0 0,3 0 0 0,-4 6 0 16,1 5 0-16,-1-2 0 0,0 3 0 0,4 0-8 15,4-1 8-15,-4 7 0 0,4-3 0 0,-1 2 0 16,4 7 0-16,0-4-8 0,0 4 8 0,7-1-12 16,-3 4 12-16,-8-4-12 0,8 10 12 0,0-10-12 15,3 1 12-15,0 2 0 0,0-2 0 0,0 2 0 16,-3-2 0-16,3 2 0 0,3-2 0 0,-10-1 8 15,4-2 1-15,0 2 1 0,-1-5 0 0,1-3 0 16,-1 8-10-16,-3-5 0 0,0 2 0 0,-3-2 0 16,3 6 0-16,-3-10 0 0,-1 4 8 0,1 5-8 15,-1-11 12-15,-3 0-4 0,4 3 0 0,-4-4 0 0,0 1 0 0,3 0-8 16,1-3 12-16,-1 0-4 0,-3-1-8 16,7 4 8-16,-3-6-8 0,-1 0 8 0,-3 6-8 0,7-6 0 15,-3 2 0-15,-1-2 0 0,5 0 0 0,-5 0 0 0,4 6 0 16,0-12 0-16,-3 0-12 0,-4 0 3 0,7 0 0 0</inkml:trace>
  <inkml:trace contextRef="#ctx0" brushRef="#br0" timeOffset="107831.376">7250 5494 1146 0,'-4'12'32'0,"4"-12"8"15,0 5-32-15,0-5-8 0,0 0 0 0,0 6 0 16,0-6 8-16,4 6 0 0,-1 0 0 0,1 0 0 16,3-3-8-16,-4 3 8 0,8 0-8 0,-8 0 8 15,1-1-20-15,-4-5-4 0,3 0-1 0</inkml:trace>
  <inkml:trace contextRef="#ctx0" brushRef="#br0" timeOffset="108036.53">7140 5191 858 0,'0'0'36'0</inkml:trace>
  <inkml:trace contextRef="#ctx0" brushRef="#br0" timeOffset="108472.405">7408 5241 1147 0,'0'0'24'0,"0"0"5"0,-7 0-29 15,-3 0 0-15,10 0 0 0,0 0 0 0,0 0 56 0,0 0 6 0,0 0 1 0,0 0 0 16,0 0-43-16,0 0-8 0,0 0-1 0,0 0-1 16,0 6-10-16,3 6 12 0,4-1-12 0,-3-5 12 15,-1 3-4-15,4 3-8 0,0 0 12 16,-3 5-4-16,7-8 8 0,-4 6 2 0,3-1 0 0,4-2 0 16,-3 0 2-16,-4 0 1 0,4 2 0 0,-1-2 0 15,-3 0-5-15,7-6 0 0,-7 9-1 0,0-7 0 16,0 1-3-16,0 3-1 0,1-6 0 0,-5 6 0 15,4-1-2-15,0-2 0 0,4 0 0 0,-4 0 0 16,-4 3-9-16,4-7 0 0,0 1 0 0,1 0 8 16,-1 0-8-16,0-3 0 0,0 0 0 0,3 0 8 15,-6 0-21-15,3 3-5 0,0-6-1 0,-4 0 0 16,5 0-77-16,-8 0-16 0</inkml:trace>
  <inkml:trace contextRef="#ctx0" brushRef="#br0" timeOffset="108823.004">7472 5611 1565 0,'-21'6'32'0,"14"-6"8"0,7 0-32 0,0 0-8 0,0 0 0 0,0 0 0 15,-4 0 44-15,1-6 6 0,-1 1 2 0,1-4 0 16,-1-6-40-16,4 6-12 0,0-8 8 0,0-1-8 16,0 0 0-16,4-2 0 0,-1 2 0 0,1-5 0 15,3 2-12-15,0 3 12 0,0 1-13 0,3 2 5 16,1-3-16-16,-1 7-4 0,-2-4 0 15,2 3 0-15,-3 0 3 0,7 1 0 0,-7 5 0 0,0-6 0 16,0 6 17-16,0 0 8 0,1 3-8 0,-5-3 8 16,1 6-13-16,3-5 2 0,-4-1 1 0</inkml:trace>
  <inkml:trace contextRef="#ctx0" brushRef="#br0" timeOffset="109181.633">7800 5335 1170 0,'-4'3'24'0,"4"-3"6"0,0 0-30 16,0 0 0-16,0 0 0 0,0 0 0 0,0 0 50 0,0 0 4 0,0 0 1 0,0 0 0 15,0 0-28-15,0 0-6 0,0 0-1 0,0 0 0 16,0 0-20-16,7 3 8 0,0-3-8 0,4 0 0 16,-4 0 0-16,4-3 0 0,-1 3 0 0,1 0 0 15,-1-3 0-15,1 3 0 0,-4 0 0 0,7 0 0 16,-7 0 0-16,0 3 0 0,4-3 0 0,0 6 8 15,-4-3-24-15,3 0-4 0,1 0 0 0,-1 8-1 16,-3-11-111-16,0 6-23 0</inkml:trace>
  <inkml:trace contextRef="#ctx0" brushRef="#br0" timeOffset="109850.033">8234 5303 972 0,'0'0'41'0,"0"6"-33"16,0 5 32-16,0-5 7 16,0 0 1-16,0 0 0 0,3 0-17 0,-3 3-3 0,4 2-1 0,-4-5 0 15,3 0-14-15,1 0-2 0,-1 0-1 0,1 0 0 16,0 0-10-16,-1 3 8 0,1 2-8 0,-1-5 8 16,1 6-8-16,3 0 0 0,-4-3 0 0,4-1 8 15,-3 1-8-15,-1 3 0 0,1-6 0 0,-1 11 8 16,1-11-8-16,-1 3 8 0,1-3-8 15,-1 0 8-15,-3-6 0 0,0 0 0 16,0 0 0-16,0 0 0 0,0 0 32 0,0 0 5 16,0 0 2-16,0 0 0 0,0 0 7 0,-10-3 2 0,3-3 0 0,0-3 0 15,0 0-34-15,0 4-6 0,7-13-2 0,-7 6 0 16,0 0 5-16,3-2 1 0,1 2 0 0,-1 0 0 16,0-5-20-16,1 2 0 0,-1 3 0 0,1 0 0 15,-1-5 0-15,4 5 0 0,-3 3 0 0,-1-3 0 16,4 1 0-16,0-1 0 0,0 0 0 0,4 0 0 15,-4 4 0-15,0-4 0 0,3 6 0 0,-3 0 0 16,0-6-12-16,4 6-7 0,-1-2-1 0,1 2 0 16,-1 0 20-16,1 6 0 0,0-6 0 0,3 6 0 15,0 0-12-15,3 0 12 0,1-6-12 0,3 6 12 16,0 6-10-16,4-6 10 0,-4 0-8 0,3 6 8 16,1 0 0-16,0 0 0 0,-4 8 0 0,3-8 0 0,1 6 0 15,-4 0 0-15,0-1 0 0,0 1 0 0,-3 3 0 16,0-3 0-16,-1-1 0 0,-3 1 0 0,0 0 0 15,0 3 11-15,0-4-11 0,-3 1 12 0,-1 0-12 0,1-3 0 16,-1 8 0-16,1-11 0 0,0 6 0 16,-4 0 0-16,3 0 9 0,-3-4-9 15,-3 4 19-15,3-12-1 0,0 0 0 0,-4 6 0 16,4-6-31-16,-7 12-7 0,3-6 0 0,4-6-1 16,0 0-47-16,0 0-8 0,0 0-3 0</inkml:trace>
  <inkml:trace contextRef="#ctx0" brushRef="#br0" timeOffset="110616.215">8819 5332 1220 0,'0'0'34'0,"0"0"9"0,0 0-35 15,0 0-8-15,0 0 0 0,0 0 0 0,0 0 21 0,0 0 3 0,0 0 0 0,0 0 0 16,0 0 3-16,0 0 1 0,0 0 0 0,4 3 0 16,-4-3-16-16,3 6-2 0,5 0-1 0,-5-3 0 15,4 6-1-15,0-4 0 0,4-5 0 0,-4 6 0 16,0 0 7-16,3-6 1 0,-2 6 0 0,2 0 0 15,1-6-3-15,-4 0 0 0,3 0 0 0,-3 6 0 16,0-6-1-16,1-6-1 0,-1 6 0 0,0 0 0 16,0-6 5-16,-7 6 0 0,0 0 1 0,3 0 0 15,-3-6-1-15,4 0 0 0,-4 0 0 0,0 1 0 16,0-4-4-16,0 0 0 0,0 0-1 0,-4 3 0 16,4 0-11-16,-3 6 8 0,3 0-8 0,-4-11 8 15,1 5-8-15,-4 0 0 0,3 0 0 0,-3 0 0 16,0 0 0-16,3 0 0 0,-3 3 0 0,0-2 0 15,0-1 0-15,-3 0 0 0,3 0-9 0,-4 6 9 16,0-6 0-16,1 6 0 0,-1-6 0 0,-3 6 0 16,0 0 0-16,3 0 0 0,-3 6 0 0,4-6 0 15,-1 6 0-15,1-6 0 0,-1 6 0 0,4 0 0 16,0 5-9-16,0-5-5 0,3 9-1 0,4-3 0 16,-3 5 15-16,3-5 0 0,0-3 12 0,3 9-12 15,-3-7 0-15,0 7 0 0,4-6 0 0,-4 8 0 16,3-8 8-16,1 0-8 0,-1 6 0 0,1-7 0 15,3 4 8-15,-3-9-8 0,-1 11 0 0,4-11 0 0,-3 3 0 16,-1-3 0-16,4 0 0 0,0 0 0 16,-3 6 0-16,3-12 0 0,0 5 0 0,0-5 0 15,0 0 0-15,0 6 0 0,0-6 0 0,4 6 0 0,-4-6 0 16,3 0 0-16,1 0 0 0,3 0 0 0,-3 0 0 16,-1 0 0-16,4 0 10 0,-3-6-10 15,0 6-16-15,3 0-8 0,0-6-1 0</inkml:trace>
  <inkml:trace contextRef="#ctx0" brushRef="#br0" timeOffset="111147.646">9095 5420 1176 0,'0'0'33'0,"0"0"7"16,-4 6-32-16,4-6-8 0,0 6 0 0,0-6 0 15,0 12 40-15,0-6 7 0,4 0 1 0,-4 0 0 16,0-6-16-16,0 8-2 0,0-8-1 0,0 6 0 15,3 0-12-15,1 6-2 0,-1 0-1 0,-3-7 0 16,4 1 10-16,-4 3 3 0,3 0 0 0,-3 0 0 0,4 3-18 0,-1-7-9 0,1 7 10 16,3-6-10-16,-4 0 20 0,1 6-3 0,3-3 0 15,0-4 0-15,-3 1-8 0,3 0-1 0,0 0-8 16,0 0 12-16,3-6 1 0,-3 0 0 0,4 0 0 0,-4-6 0 16,4 6 13-16,-1-6 2 15,1 0 1-15,-4 0 0 0,3-5-9 16,-3-4-3-16,1 3 0 0,2 0 0 0,-3 1-2 15,0-4-1-15,-3 0 0 0,3 1 0 0,-4 2-5 16,-3-6-1-16,4 6 0 0,-4-2 0 0,0 2-8 0,0 0 10 0,0 6-10 0,-4-5 10 16,1-1-10-16,-1 3 0 0,1 3 0 0,-1 0 8 15,-3 0-8-15,0 0 0 0,0-5 0 0,0 2 0 16,0 3-27-16,0 3 3 0,0 0 0 0,3-3 0 16,-3 0-1-16,7 6 0 0,-3-5 0 0,3 5 0 15,0-6-58-15,0 6-11 0,0-6-2 0,0 0-1 16,3 0 2-16,4-3 1 0,-3 3 0 15</inkml:trace>
  <inkml:trace contextRef="#ctx0" brushRef="#br0" timeOffset="111940.518">9797 4871 1140 0,'0'0'24'0,"0"0"4"0,0 0-28 0,0 0 0 0,0 0 0 0,-4 0 0 15,-3-6 79-15,4 0 9 0,-1 0 3 0,0 0 0 16,-3-3 1-16,4 3 1 0,-4-5 0 0,0 5 0 15,0-6-29-15,0 0-7 0,0 0-1 0,0 4 0 16,0-10-20-16,-1 6-4 0,1-2 0 0,0-1-1 16,0 0-31-16,0-8 0 0,0 5-13 0,0-3 4 15,0 4 9-15,0-4 0 0,0 9 0 0,0-5 0 16,0 5 0-16,0-6-10 0,0 4 10 0,0 8 0 16,-4-6-10-16,4 0 10 0,-4 6-8 0,4 1 8 15,-3 5 0-15,3 0 0 0,0 0 0 0,3 0-8 16,-3 0 8-16,0 5-12 0,4 1 12 0,-5 0-12 15,5 0 12-15,-1 6 0 0,1-6 0 0,-1 3 0 16,1 2 0-16,-1 7 0 0,4 0 0 0,0-4 0 0,0 10 0 16,0-7 0-16,4 7 0 0,-1 2 0 0,-3-2 0 15,4 2 0-15,-1 10 0 0,1-10 0 0,3 4 8 0,-3 8 6 16,3-3 2-16,0-3 0 0,0 1-16 0,0 2-18 16,0 0 4-16,0-2 1 0,0-4 13 0,-4 3 16 15,4-8-3-15,1 8-1 0,-1-8-12 0,0 2-10 16,0-2 2-16,0 2 0 15,-4-2 8-15,4 2 12 0,0-2-2 0,0-1-1 0,1-8-9 0,-1 8-11 16,0-5 3-16,-4 0 0 0,4-1 8 0,0 4 11 16,-3-4-3-16,3-2 0 0,-4 3-8 0,1-1 0 0,-1 1 0 0,1 3-11 15,-4-4 11-15,4-5 0 0,-4 3 8 0,0-1-8 16,-4 1 0-16,4-3 0 0,-4 6 0 0,1-7 0 16,3 4 0-16,-4-3 0 0,1 0 0 0,-1-7 0 15,4 1 11-15,-3 0-3 0,3-6 0 0,0 0 0 16,0 0-8-16,-4 6-11 0,4-6 3 0,0 0 0 15,0 0-4-15,0 0-1 0,0 0 0 0,0 0 0 16,0 0-41-16,0 0-8 0,0 0-2 0,0 0 0 16,0 0-131-16,-3-3-26 0</inkml:trace>
  <inkml:trace contextRef="#ctx0" brushRef="#br0" timeOffset="112331.047">9352 5203 1303 0,'0'0'55'0,"0"0"-44"16,0 0 48-16,0 0 9 0,0 0 3 0,0 0 0 15,4 0-18-15,3-6-3 0,0 6-1 0,3-6 0 16,4 0-33-16,4 6-6 0,3-6-2 0,-3 0 0 15,7 1-8-15,-4 5 0 0,0-6 0 0,0 3 0 16,0 3 0-16,4 0 0 0,0 0 0 0,-4 3 0 16,0 3 0-16,0-6 0 0,0 5 0 0,-3 1-11 15,3-6-113-15,-3 6-22 0,-1-6-5 0</inkml:trace>
  <inkml:trace contextRef="#ctx0" brushRef="#br0" timeOffset="115530.398">10389 4709 801 0,'0'0'16'0,"0"0"5"0,0 0-21 0,0 0 0 0,0 0 0 0,0 0 0 0,0 0 57 0,0 0 7 15,0 0 2-15,0 0 0 16,0 0-13-16,0 0-2 0,0 3-1 0,0 3 0 15,0 5-10-15,0 1-1 0,0 0-1 0,0 0 0 16,4 0-10-16,-1 2-1 0,1 4-1 0,3 0 0 16,-4-1-11-16,5 4-3 0,-5-4 0 0,4 4 0 15,0 2 16-15,0 1 4 0,0 0 0 0,0 2 0 16,0 0-32-16,4 4 0 0,-4-1 0 0,0-2 0 16,0 2 0-16,0-8 16 0,0 8-2 0,-3-5 0 0,3 2 0 15,0 3 0-15,-4-2 0 0,4-4 0 0,1 1-5 16,-5 2-1-16,4-2 0 0,0 2 0 0,0-2-8 0,-3-6 0 15,-1 2 0-15,1-8 0 0,-1 5 31 0,1-8 7 16,-1 3 2-16,4 0 0 0,-7-6-29 0,0-6-11 16,0 0 8-16,0 0-8 0,0 0 10 0,0 0-10 15,0 0 12-15,0 0-12 0,0 0 8 0,0 0-8 0,0 0 0 16,0 0 0-16,0 0 0 0,0 0 0 16,0 0 0-16,0 0 0 0,0 0 8 0,0 0-8 15,0 0 12-15,0 0-12 0,0 0 12 16,0 0-4-16,0 0 0 0,0 0-8 0,0-12 8 0,0 6-8 15,4-3 0-15,-4 3 0 0,0 0 0 0,0-5 0 0,0-1 0 0,0 0 0 16,0 3 0-16,0 1 0 0,3-7 0 0,-3 9 0 16,4-6 0-16,0 6 0 0,-1-5 0 0,-3 2 0 15,4 3 0-15,-1-6 0 0,-3 6 0 0,4 0 0 16,-1 0 0-16,-3-5 0 0,4 5 0 0,-1 0 0 16,1 3 0-16,-1 0 0 0,1 0 0 0,-1 3 0 15,4-6-9-15,-7 6 9 0,7 0-8 0,1 6 8 16,-1-6 0-16,0 6 0 0,0 0 0 0,0 3-8 15,0 2 8-15,0 1 0 0,0 0 0 0,4 3 0 16,-4 2 0-16,0 1 0 0,0-6 0 0,0 8-8 16,0-2 8-16,0 0 0 0,0-4 0 0,0 1 0 15,0 0 0-15,4-4 0 0,-4 1 0 0,0-3 0 16,-4 0 0-16,4 6 0 0,0-10 0 0,-3 1 0 16,3 0 0-16,-7-6 0 0,0 0 0 0,0 0 0 15,3-6 0-15,-3 6 0 0,4 0 0 0,-1-6-8 16,1 1-18-16,0-1-3 0,-1-3-1 0,1 3 0 15,-4 0-146-15,3 0-28 0</inkml:trace>
  <inkml:trace contextRef="#ctx0" brushRef="#br0" timeOffset="116116.374">10954 5376 1462 0,'-7'12'30'0,"3"-6"8"0,4-6-30 0,-3 3-8 0,3-3 0 0,0 0 0 15,0 0 25-15,0 0 4 0,0 0 1 0,0 0 0 16,0 0-11-16,0 0-3 0,0 0 0 0,0 0 0 15,7 0-16-15,-4 3 0 0,4-3 0 0,0-3 0 16,0 3 0-16,-7 0 15 0,7-3-3 0,1 3-1 16,-8 0-11-16,7 0 0 0,-4-6 0 0,-3 6 8 15,7 0-8-15,0 0 0 0,-3-6 0 0,3 6 0 16,-7 0 0-16,0 0 0 0,3 0 0 0,-3 0 0 16,0 0 0-16,4-6 0 0,-4 6 0 0,3-6 8 15,-3 0 0-15,0-8-8 0,0 8 12 0,-3-3-4 0,-1 0-8 16,1 3 8-16,-1-5-8 0,-3-1 8 15,0 6-8-15,4-6 0 0,-1 3 9 0,-3-2-9 0,4 5 0 16,-1-6 0-16,-3 6 0 0,0 6 0 0,3-6 0 0,-3 0 8 16,0 6-8-16,0-3 0 0,0 3 8 15,0-5-8-15,7 5 8 0,-7 0-8 0,0 5 0 0,7-5 9 16,-7 9-9-16,3-9 0 0,-3 6 8 16,4 0-8-16,-1 6 0 0,1-6 0 15,3 5 0-15,0 1 0 0,0 3 0 0,0-3 0 0,3-1 0 0,1 4 0 16,3 0 0-16,-4 5 0 0,4-2 0 0,0-3 0 0,1 8 0 15,-1-11 0-15,0 9 0 0,-4-4 0 0,4 1 0 0,0-1 0 16,-3-2 0-16,3-3 13 0,0 6-4 0,0-7-1 16,-3-5 12-16,3 0 3 0,-4 0 0 0,1-3 0 15,3 0-23-15,0 3 0 0,0-6 0 0,0-6 0 16,3 3 0-16,1 0 0 0,0-3 0 0,-1 0 0 16,4 0-17-16,0 0-8 0,4 1-2 15</inkml:trace>
  <inkml:trace contextRef="#ctx0" brushRef="#br0" timeOffset="116552.691">11204 5338 931 0,'0'0'39'16,"0"0"-31"-16,-3 6 29 0,3-6 7 0,0 9 0 15,0 2 1-15,0-5-11 0,3 0-2 0,1 0-1 0,-1 6 0 16,1-6-12-16,3 6-3 0,0-4 0 0,0-2 0 16,4 6-1-16,-4-6-1 0,0 6 0 0,3-4 0 15,-3 1 8-15,0 0 2 0,4 3 0 0,-4 0 0 16,0-7 2-16,-3 1 1 0,3 3 0 0,0-3 0 15,0 0-5-15,0 6-1 0,0-6 0 0,0-1 0 16,0 7-1-16,0-6-1 0,0-3 0 0,0 3 0 16,-3 6-19-16,3-6 0 0,0-6 0 0,0 5 0 15,0-5 0-15,0 0 0 0,0-5 9 0,0 5-9 16,-3-9 16-16,3 0-2 0,-4 0-1 0,1 3 0 16,-1-6-3-16,1 1-1 0,-1-4 0 0,1 3 0 15,3 0-9-15,-7-5 0 16,3-1 0-16,1 1 0 0,-4 2 0 0,0-3 12 0,3 6-2 0,-3-5 0 15,-3 8-10-15,3-3-12 0,-4 0 2 0,4-5 1 16,-3 8-121-16,-1 3-24 0,1 0-5 0</inkml:trace>
  <inkml:trace contextRef="#ctx0" brushRef="#br0" timeOffset="117376.582">11638 5420 1288 0,'-7'6'27'0,"4"0"5"0,-1-6-32 0,0 6 0 15,4-6 0-15,0 0 0 0,-3 6 39 0,3-6 1 0,0 0 0 16,0 6 0-16,0-6-20 0,0 6-4 0,0-6-1 0,3 6 0 16,-3-1-15-16,4 4 0 0,0-3 0 0,-1 6 0 15,1 0 0-15,-4-7 9 0,3 7-9 0,-3-3 8 16,4 3 2-16,-1 0 0 0,-3-1 0 0,4 1 0 15,-4-6 6-15,3 6 0 0,-3-3 1 0,0 2 0 16,0-11 0-16,-3 6 0 0,3-6 0 0,0 0 0 16,0 0 3-16,0 0 0 15,0 0 0-15,0 0 0 0,0 0 8 0,0 0 3 0,0 0 0 16,-4-6 0-16,1 0-14 0,-4-5-2 0,3-1-1 0,1 3 0 16,-1-3-14-16,0-5 0 0,1 2 8 0,3-3-8 15,-4 7 0-15,1-7 0 0,-1-3 0 0,1 4 0 16,-1 5 0-16,1-6 0 0,-1 1 0 0,4 2 0 15,-3 3 0-15,3 0 0 0,-4-5 0 0,4 5 0 16,0 3 0-16,0 3 0 0,0-5 0 0,0 5-10 16,4 0 10-16,-4 6 0 0,3-6-9 0,-3 6 9 15,0-6-10-15,7 3 10 0,-7 3-13 0,7-3 5 16,0 0-3-16,4 3 0 0,3 3 0 0,0 0 0 16,0-3-14-16,8 3-3 0,-5 3-1 0,4 0 0 15,1-6-131-15,-5 6-27 0</inkml:trace>
  <inkml:trace contextRef="#ctx0" brushRef="#br0" timeOffset="117930.413">11857 5432 960 0,'0'0'20'0,"0"0"5"0,0 0-25 0,0 0 0 0,0 0 0 0,0 0 0 16,0 0 32-16,0 0 2 0,3 0 0 0,4-6 0 16,0 6-8-16,4 0-2 0,-4 0 0 0,4 0 0 15,-1 0-6-15,1-6-2 0,3 6 0 0,-3 0 0 16,3 0-8-16,0 0-8 0,0 0 12 0,0 0-12 15,0 0 10-15,0 0-10 0,0 0 8 0,0 0-8 16,-3 0 0-16,-4 0 8 0,4 0-8 0,-8 0 0 16,4 0 0-16,-7 0 0 0,7 0 0 0,-7 0 0 15,0 0 31-15,0-8 1 0,0-1 0 0,0 3 0 16,-3-3-16-16,3 3-4 0,-7 0 0 0,3-6 0 16,-3 1-2-16,0 2-1 0,0 0 0 0,0 6 0 15,-4-3-9-15,1 0 0 0,-1 6 0 0,1 0 0 16,-1 0 0-16,1 0 0 0,-1 0 0 0,0 6 8 15,1-6-8-15,-1 6 0 0,4 0 0 0,-3 0 0 16,2 0 0-16,5 8 0 0,-4-8-9 0,3 0 9 16,1 6 0-16,-1-6 0 0,1 3 0 0,-1 2 0 15,1 1 11-15,-1-6-1 0,4 6 0 0,0-6 0 0,0 6 2 16,0-4 1-16,4 4 0 0,-4-6 0 0,3 6-1 0,1-1 0 16,-1-5 0-16,1 3 0 0,-1 0-4 0,1 0 0 15,-1 3-8-15,1-7 12 0,-1 7-4 0,5-6-8 0,-5-3 11 16,4 6-11-16,4 0 0 0,-4-3 0 15,7-1 0-15,-4 1 0 0,5-6 8 0,-1 6-8 0,0-6 0 16,0 6 0-16,4-6 0 0,-4 0 0 0,3-6 0 16</inkml:trace>
  <inkml:trace contextRef="#ctx0" brushRef="#br0" timeOffset="118601.674">12439 5320 1228 0,'-7'6'35'0,"0"0"7"0,3-6-34 16,-3 3-8-16,0 0 0 0,4 0 0 0,3-3 51 0,-7 0 8 0,0 0 1 15,7 0 1-15,-8 3-24 0,8-3-5 0,0 0 0 16,-10 0-1-16,3 6-22 0,0-3-9 16,3 3 8-16,4-6-8 0,-10 5 0 15,6 1 0-15,4-6 0 0,-7 6 0 16,4 0 8-16,-1 0-8 0,4-6 8 0,0 6-8 0,0 3 0 0,0 0 0 0,0-1 8 15,0-2-8-15,4 0 0 0,-1 0 0 0,-3 0 0 0,4 0 8 16,-4-6-8-16,3 9 0 0,1-6 0 0,-1 2 0 16,-3-5 0-16,7 6 0 0,-3 3 0 0,-1-3 0 15,-3-6 0-15,0 0 0 0,7 0 0 0,0 0 0 16,-3 6 10-16,3-6 0 0,0 0 0 0,-3 0 0 16,3 6-10-16,0-6 0 0,-4 6 0 0,4-6 0 15,0 0 0-15,-3 0 0 0,3 0 0 0,0 0 0 16,0 0 0-16,0 0 0 0,0 0 0 0,-3 0 0 15,3 0 0-15,0 0 0 0,-4 0 0 16,1 5 0-16,3-5 0 0,-4 0 0 0,5 6 0 0,-8-6 0 16,7 0 0-16,-4 3 0 0,-3-3 0 0,7 6 0 15,-3-3 0-15,3 0 0 0,0 0 0 0,-4 0 0 16,1 3 0-16,-1 6 8 0,1-7-8 0,-4-5 8 16,3 6-8-16,-3 0 0 0,4 0 0 0,-4 0 0 15,-4 0 0-15,4 3 13 0,-3 2-1 0,-1-5-1 16,-3-6-11-16,0 6 12 0,0 0-12 0,0 0 12 15,0 3-12-15,-3-3 0 0,2-3 0 0,-2 2 0 16,-4-5 9-16,0 3-9 0,0-3 10 0,-1-3-10 16,1 3 8-16,0 0-8 0,4-2 0 0,-5-1 0 15,5 0 0-15,-1 3 0 0,1-6 0 0,3 6 0 16,0-3-15-16,7 3-2 0,0 0-1 0,0 0 0 16,0 0-43-16,0 0-9 0,0 0-2 0</inkml:trace>
  <inkml:trace contextRef="#ctx0" brushRef="#br0" timeOffset="118911.256">12887 5567 1411 0,'0'0'31'0,"0"0"6"0,0 0 2 0,0 0 1 0,0 0-32 0,0 0-8 0,0 0 0 0,0 0 0 16,0 0 33-16,0 0 6 0,0 0 1 0,0 0 0 15,0 0-16-15,-7 0-2 0,7 0-1 0,0 0 0 16,0 0-21-16,0 0 0 0,0 0 0 0,0 0-8 15,0 0-108-15,0 0-22 0,0 0-4 0</inkml:trace>
  <inkml:trace contextRef="#ctx0" brushRef="#br0" timeOffset="197955.84">13794 4821 410 0,'0'0'8'0,"0"0"3"0,-4 6 0 0,-3-1 1 16,7-5-12-16,-3 6 0 0,3-6 0 0,0 0 0 15,-8 9 8-15,1-3 0 0,0 0-8 0,7-6 12 16,-7 6-12-16,0-6 0 0,7 0 8 0,-10 6-8 0,3-1 0 0,0 1 11 15,-1-6-11-15,1 12 10 16,0-6-10-16,0 3 0 0,4 3 0 0,-4-7 8 0,3 1-8 0,-3 6 10 16,4-6-10-16,-1 0 10 15,4 0-10-15,-3 3-9 0,3-4 9 0,0-5-216 0</inkml:trace>
  <inkml:trace contextRef="#ctx0" brushRef="#br0" timeOffset="198888.239">13652 5050 565 0,'0'0'24'0,"-7"-6"7"0,0 6-31 0,0 0 0 0,4-6 0 16,-4 6 0-16,0-3 48 0,0 0 3 0,7 3 1 0,0 0 0 16,0 0-1-16,0 0 0 0,-7-6 0 0,0 3 0 15,7 3-9-15,0 0-2 0,0 0 0 0,0 0 0 16,-4 3 0-16,0 6-1 0,1 0 0 0,-1-3 0 15,4 0-23-15,0 6-5 0,4-1-1 0,-4 4 0 16,3 3-2-16,-3-1 0 0,4 1 0 0,0 3 0 16,-4 2 5-16,3-5 1 0,4 2 0 0,-3 4 0 15,3-4-3-15,-4 4-1 0,1-1 0 0,3-5 0 16,0 3-1-16,-4 2 0 0,1-8 0 0,3 8 0 16,-4-5-1-16,1-6 0 0,3 8 0 0,-3-2 0 15,-1 0-8-15,1-4 12 0,-1 1-12 0,-3 0 12 16,4-4-12-16,-1 1 12 0,-3-6-12 0,4 3 12 15,-1 3-12-15,-3-6 10 0,0-6-10 0,0 0 10 16,0 0-10-16,0 0 12 0,0 0-12 0,0 5 12 16,0-5-3-16,0 0 0 0,0 0 0 0,0 0 0 15,0 0 1-15,0 0 0 0,0 0 0 0,0 0 0 16,0 0-10-16,-3 0 0 0,-4-5 0 0,0-4 8 16,0 0-8-16,3 0 0 0,-3 3 0 0,0-6 8 15,3 1-8-15,-3-4 0 0,0 0 0 0,0 1 0 16,0-4 0-16,0 3 0 0,0-2 0 0,0-1 0 15,4 0 0-15,-5-5 0 0,5 2 0 0,-4-2 0 0,0 2 0 0,0-8 0 16,0 5 0-16,0-2 0 0,3 2 0 0,-3-2 0 16,4 2 0-16,-1-2 0 0,-3 8 0 0,0-5 0 15,0 2 0-15,-4 3 0 0,4 1 0 0,0 5 0 0,-3-9 0 16,3 10 0-16,-1 5 0 0,5 0 0 0,-4 0 0 0,3 0 0 16,-3 0 0-16,7 6 8 0,0 0-8 15,0 0 0-15,0 0 0 0,0 6 0 0,0 0 0 16,0 0 0-16,0 6 0 0,4-1 0 0,3-2 0 15,0 3 0-15,0 0 0 0,0 0-11 16,4 5 11-16,-1-8-8 0,-3 9 8 0,4-1 0 0,-1-5 0 0,1 3-8 16,3-3 8-16,0 5 0 0,0-11 0 0,4 6 0 15,0-6 0-15,-1 8 0 0,4-2 0 0,-3 0-8 16,0 0 8-16,-1 5 0 0,1 4 8 0,3-9-8 16,-7 5 0-16,4 1 8 0,0 2-8 0,-4-8 0 15,0 6 0-15,0-3 0 0,0 2 0 0,0-5 0 16,0 0 0-16,-3 5 8 0,-1-2-8 0,1-3 0 15,-4 0 0-15,0-7 9 0,0 1-9 0,0-3 0 16,0 3 8-16,-3-3-8 0,-4-3 0 0,0 0 0 16,0 0 10-16,0 0-10 0,0 0 8 0,0 0-8 15,0 0 16-15,0 0-3 0,0-6 0 0,-4 0 0 16,1-5-3-16,-1-1-1 0,1 0 0 0,-1-6 0 16,1-2-9-16,-4 2 10 0,3-5-10 0,-3 2 10 0,3 3 5 15,-3-11 1-15,4 3 0 0,-1 8 0 0,-3-8-16 16,4 2 0-16,-4-2 0 0,3 8 0 0,1-11 0 15,-4 8 0-15,3-3 8 0,1-2-8 0,-5 2 0 16,5 1 0-16,-4-1 0 0,0 4 0 0,3 2-16 0,-3-2 0 16,0 2 0-16,4 0 0 0,-4 1 27 0,0 2 5 15,0-3 2-15,-1 7 0 0,1-1-29 0,0-3-5 0,4 3-2 16,-4 1 0-16,3 5 3 0,1 0 1 16,-1 0 0-16,1 0 0 15,3 6-50-15,0 0-9 0,-7-6-3 0,7 6 0 16,0 0-26-16,3-6-6 0,1 3 0 0</inkml:trace>
  <inkml:trace contextRef="#ctx0" brushRef="#br0" timeOffset="199558.529">14305 5191 1060 0,'-10'0'22'0,"3"6"5"0,-1-6-27 0,-2 0 0 16,3 0 0-16,0 0 0 0,0 0 52 0,-4 6 4 0,1-12 2 15,-1 12 0 1,4-6-29-16,-4 0-5 0,1 6-2 0,3-6 0 0,-4 0-2 0,4 3 0 0,-4 0 0 16,4 2 0-16,0-2 6 0,0 3 1 0,0 0 0 0,4 0 0 15,3-6-8-15,-4 12-2 0,4-12 0 0,-3 6 0 16,-1 5-8-16,1-2-1 0,-1 3-8 0,4-6 12 16,0 6-4-16,0-1-8 0,4-5 11 0,-4 0-11 15,3 0 10-15,-3 3-10 0,0-3 8 0,4 5-8 16,-4 1 0-16,3-6 8 0,1 6-8 15,-1-3 0-15,1 0 0 0,3-1 0 0,-4-2 0 0,1 6 0 16,3-6 0-16,-4 0 0 0,4 6 0 0,1-7 0 16,2 1 0-16,-3 3 0 0,4-3 0 0,-4-6 0 15,3 6 0-15,1-6 0 0,3 0 0 0,-3 0 0 16,-1 0 0-16,1 0 0 0,-1-6 0 0,1 0 0 16,0 0 0-16,-4 0 0 0,3 0 0 0,-3-2 0 15,0 2 0-15,0-6 0 0,0 0 8 0,-3 6-8 16,0-5 12-16,-4-4-2 0,0 3-1 0,0 0 0 15,-4 6-9-15,4-8 0 0,-4 5 0 0,1 0 8 16,-4-3-8-16,3 1 10 0,-3-1-10 0,0 0 10 16,0 6-2-16,0 0 0 0,-3 3 0 0,-1-8 0 15,4 5-8-15,-4 0 0 0,-3 0 0 0,4 0 0 16,-1 6 0-16,0-6 0 0,1-3 0 0,-1 4 0 16,4 2 0-16,0 0 0 0,0 3-8 0,0 0 8 15,7 0-10-15,-7 0 10 0,7 0-13 0,0 0 5 16,0 0 8-16,0 0-8 0,-7 3 8 0,7-3-8 0,-4 11 8 15,4-11-12-15,-3 6 12 0,3 6-12 0,0-6 0 0,0-6-1 16,3 6 0-16,1 0 0 16,-1 5-146-16,1-5-29 0</inkml:trace>
  <inkml:trace contextRef="#ctx0" brushRef="#br0" timeOffset="199993.532">14517 5297 881 0,'0'0'37'0,"0"0"-29"16,0 0 46-16,0 0 10 0,0 0 1 0,0 0 1 15,0 0-33-15,0 0-6 0,0 0-2 0,0 0 0 16,-7 6-15-16,3 0-10 0,4 0 12 0,-3 5-12 16,3-5 0-16,0 3 0 0,0 3 0 0,0-1 0 15,0 1 0-15,3 0 0 0,4-3 0 0,-3 6 0 16,3-1 10-16,0-2-10 0,0 0 8 0,0 0-8 16,0-4 20-16,0 4-2 0,0 0 0 0,4 0 0 15,-4-7 5-15,0 1 1 0,0 0 0 0,4 0 0 16,-1-3-12-16,1-3-1 0,-1 0-1 0,1-3 0 15,-1 3-2-15,1-3-8 0,0-3 12 0,-1 3-4 16,1-3-8-16,-1 1 12 0,1-7-12 0,0 0 12 0,-1 3-12 0,-3-2 0 16,0-1 0-16,0-6 8 0,0 6-8 15,-3-5 0-15,-1 8 0 0,-3-9 0 0,4 1 21 0,-4-4-1 16,-4 3 0-16,4-5 0 0,-3 5-11 0,-4 4-9 16,3-4 12-16,-3 6-12 15,0-3-73-15,0 4-22 0,0-1-4 0</inkml:trace>
  <inkml:trace contextRef="#ctx0" brushRef="#br0" timeOffset="200593.516">15134 5235 1196 0,'-10'6'24'0,"10"-6"8"0,0 0-32 16,0 0 0-16,0 0 0 0,-7 6 0 0,-1-6 32 15,1-6 0-15,7 6 0 0,-7 0 0 0,0 0-12 0,0 0-1 0,0 0-1 0,7 0 0 16,-10 0-10-16,3 0-8 0,3 0 12 0,-3 6-12 16,0 0 10-16,0 0-10 0,3 0 8 0,-3-1-8 15,0 1 8-15,0 3-8 16,4 3 8-16,-4-6-8 16,0 6 10-16,-1-1-10 0,5-2 12 0,-1 0-12 0,1-3 12 0,-1 8-4 0,4-14 0 15,0 0-8-15,0 6 15 0,0-6-4 0,0 0-1 0,0 0 0 16,0 0-10-16,0 0 0 0,0 0 0 0,0 0 0 15,0 0 0-15,4 0 0 0,-1 6 0 0,4-6 0 16,1 0 0-16,-1 0 0 0,0 0-9 0,3 0 9 16,1 0 0-16,-1-6 0 0,5 0 0 0,-1 6 0 15,0 0 0-15,-4 0 0 0,4-5 0 0,-3 5 0 16,3 5 0-16,-3-5 0 0,-1 0 0 16,4 0 0-16,-3 6 0 0,-4 0 0 0,4-6 0 15,-4 6 0-15,0 0 0 0,0 0 0 0,0 0 8 0,-4 3-8 16,1 2 0-16,3-5 0 0,-4 0 8 0,1 6-8 15,0 0 0-15,-4-4 0 0,0 4 8 0,0 0-8 16,0 6 0-16,-4-13 0 0,4 7 8 0,-7 0-8 16,3 3 0-16,-3-4 0 0,4 1 8 0,-8-3-8 15,1 0 0-15,-1 0 0 0,0-3-12 0,1-6 12 16,-4 0-73-16,0 0-8 0</inkml:trace>
  <inkml:trace contextRef="#ctx0" brushRef="#br0" timeOffset="201646.785">15946 5341 1371 0,'-4'12'58'0,"0"5"-46"16,1-5 21-16,3 0 5 0,-4-3 1 0,4 8 0 16,0-11-25-16,0 6-5 0,0 0-1 15,0 0 0-15,0-1 4 0,0 4 1 0,4 3 0 0,-4-7 0 16,3 4 5-16,1 3 1 0,0-1 0 0,-1 1 0 15,4 8-11-15,0-2-8 0,4-3 9 0,-4 8-9 16,3-3 8-16,-3 4-8 0,4-7 0 0,-4 10 0 16,0-16 9-16,0 7-9 0,0-4 8 0,0-2-8 15,-3 0 14-15,-1-10-2 0,1 4-1 0,-4 0 0 16,3-6 0-16,-3-6 0 0,0 0 0 0,0 0 0 16,0 0 2-16,0 0 1 0,0 0 0 0,0 0 0 15,-7 0 2-15,0-12 0 0,0 6 0 0,-3-8 0 16,3 2-8-16,-4 6 0 0,0-12-8 0,-3 7 12 15,4-7-12-15,-1 3 0 0,4-2 8 0,-3 5-8 16,2-6 0-16,-2 3 0 0,3 4 0 0,0-7 0 16,0 6 0-16,0 1 0 0,3 2 0 0,1-9 0 15,-4 6 0-15,3-5-8 0,1 2 8 0,-1-3 0 16,0-2-8-16,4-4 8 0,-3 7 0 0,-1-10 0 16,4 4 0-16,-3-1 0 0,3 1 0 0,0-4 0 15,3 4-8-15,1-4 8 0,-1-2 0 0,1 8 0 16,0-2 0-16,3 5-8 0,0-3 8 0,0 4 0 15,-4-1 0-15,4 3 0 0,-3-2 0 0,-1 5 0 16,4 0 0-16,-3 1 0 0,3 5-8 0,-4 3 8 16,5-3 0-16,-1 6 8 0,-4-3-8 0,4 3 12 15,0 0-12-15,0 3 0 0,0 0 0 0,0 0 0 0,0 0 0 16,1 3 0-16,-1-6 0 0,0 11 0 0,0-5 0 0,0 0 0 16,-4 0 0-16,1 0 0 0,3 0 0 15,-4 5 0-15,1 4 0 0,-4-3-10 0,3 0 10 0,1 2 11 16,-4 4-3-16,0-6 0 0,4 5-8 0,-4-2 0 15,0-3 0-15,0 5 0 0,0-5 0 16,0 0 0-16,0 0 0 0,0 2-11 0,0-2 11 16,0-6 0-16,-4 6 8 0,0-6-8 0,1 3 0 0,3-9 0 0,-4 3 0 15,-3 2 0-15,-3-5 0 0,-1 3 12 0,1-3-4 16,-5-3 0-16,1 0-8 0,-3-2 0 0,3-4 0 0,-4 3 0 16,0 0 0-16,1 0 0 0,3 0 0 0,-4-6-8 15,0 7-38 1,1-1-7-16,3 0-2 0,-4 3 0 0,7-3-131 0,1 6-26 15</inkml:trace>
  <inkml:trace contextRef="#ctx0" brushRef="#br0" timeOffset="202216.934">16355 5162 1263 0,'0'0'28'0,"0"0"5"0,-11 6 2 0,4-1 1 0,-3 1-36 0,-1 0 0 0,4 0 0 0,-4 0 0 15,4-6 18-15,-3 6-3 0,3 0-1 0,-4-3 0 16,4 5-3-16,0 1-1 0,0-3 0 0,-4 0 0 16,4 0 2-16,4 0 1 0,-4 0 0 0,3 5 0 15,1-5-13-15,-1 0 0 0,4-6 0 0,-3 9 0 16,3 3 0-16,-4-6 0 0,4 5 0 0,4 1 0 16,-4-6 0-16,3 6 0 0,1-3 0 0,-1 2 0 15,4-5 0-15,0 0 0 0,0 0 0 0,0 0 0 16,4-3 0-16,0 3 0 0,-1 0 0 0,4-3 0 15,0-3 0-15,0 0 0 0,4 0 8 0,0 0-8 16,-1-3 0-16,-3 3 0 0,1-6 8 0,-1 0-8 16,0 3 8-16,-4-9-8 0,-3 6 11 0,4-6-11 15,-7 1 16-15,3 2-3 0,-4-3-1 0,-3 0 0 16,4 1 4-16,-4-1 1 0,-4-3 0 0,1 3 0 16,-1-5 0-16,-3 5 0 0,0 6 0 0,0-9 0 15,0 4-3-15,3 5-1 0,-3 0 0 0,0-6 0 0,0 12-13 0,-3-6 11 16,-1 0-11-16,4 6 10 15,-4-5-2-15,4 5 0 0,-3 5 0 0,3-5 0 16,0 6-8-16,0-6-11 0,-1 6 3 0,1 0 0 16,0 0 8-16,0-6 0 0,7 0 0 0,-3 12 0 15,-4-9-57-15,0 8-7 0,3-5 0 0,1 6-1 16,-4-6-107-16,3 0-20 0</inkml:trace>
  <inkml:trace contextRef="#ctx0" brushRef="#br0" timeOffset="202742.13">16602 5265 1212 0,'-11'8'25'0,"11"-8"6"0,-3 3-31 0,3-3 0 0,0 0 0 0,0 0 0 16,-7 6 48-16,7-6 3 0,0 0 1 0,-7 3 0 15,7-3-32-15,-4 6-7 0,4-6-1 0,-4 6 0 16,4-6-3-16,-3 6-1 0,3 0 0 0,0 5 0 15,0-5-8-15,0 0 0 0,3 0-12 0,1 3 12 16,0 3 0-16,-1-1 0 0,1 1 0 0,-1-6 12 16,4 3 0-16,-3 3 0 0,-1-7 0 0,1 7 0 15,3-6 16-15,0 0 3 0,0 0 1 0,0 0 0 16,-4 3-10-16,5-4-2 0,-1 1 0 0,0-3 0 16,3 0-6-16,-3-3-2 0,4-3 0 0,-4 3 0 15,3-3 0-15,1 0 0 0,0 0 0 0,-4-2 0 0,3-4-3 16,1 3-1-16,-1-6 0 0,-2 6 0 0,-1-11 4 0,0 2 0 15,-4 3 0-15,1-6 0 0,-4 1-4 0,0 2-8 0,0-2 12 0,-4-1-4 16,4 3-8-16,-3 3 0 16,-1-5 0-16,1 5 0 0,-4 0 8 0,3-2-8 0,0 8 8 15,1 0-8-15,-4 0 0 0,3-6 0 0,-3 6 0 0,4-5 0 16,-1 5 0-16,-3 3 0 0,4 0 0 0,3 3 0 16,0 0-24-1,-4-6-6-15,4 6-2 0</inkml:trace>
  <inkml:trace contextRef="#ctx0" brushRef="#br0" timeOffset="203324.168">17018 5185 1279 0,'0'0'26'0,"0"0"8"0,-4 6-34 16,4-6 0-16,0 0 0 0,0 0 0 0,0 6 34 0,0 0 0 0,0 3 0 0,4 2 0 15,0-5-9-15,-1 6-1 0,1-6-1 0,3 0 0 16,0 0-11-16,0 8-3 0,0-5 0 0,3 0 0 16,-3 3 19-16,1-6 3 0,2 11 1 0,-3-11 0 15,4 3-20 1,-1 0-3-16,1 5-1 0,-1-8 0 0,1 6 10 0,0 0 2 0,-4-6 0 0,3 8 0 16,-3-2 12-16,0-6 4 0,0 6 0 0,0-6 0 15,1 3-20-15,-5-1-3 0,4-5-1 0,0 3 0 16,-3 0-4-16,3 0-8 0,0 0 11 0,0 0-11 15,-4 0 12-15,1-1-12 0,3-5 12 0,-7 0-12 16,0 0 10-16,0 0-10 0,0 0 8 0,0 0-8 16,0 0 8-16,4 6-8 0,-4-6 8 0,0 0-8 15,0 0 15-15,0 0-3 0,3-6 0 0,-3 1 0 16,0-7 7-16,-3 6 1 0,3-9 0 0,-4 6 0 16,0-5-10-16,4 2-2 0,-3 0 0 0,-1 0 0 15,4-2-8-15,-3 2 0 0,-1 0 0 0,4 0 0 16,0-5 0-16,0 5-11 0,0-3 3 0,4 4 0 15,-4-7 8-15,3 3 9 0,4-2-1 0,1 5-8 16,-1 0 0-16,0-3 0 0,0 4-10 0,0-1 10 16,3 0-25-16,-3-5 2 0,0 2 1 0,1 3 0 15,-5 0-141-15,4 1-28 0</inkml:trace>
  <inkml:trace contextRef="#ctx0" brushRef="#br0" timeOffset="204590.71">17720 5259 1157 0,'0'0'32'0,"0"0"8"0,-4 0-32 0,-3-6-8 0,4 6 0 16,-4-6 0-16,3 0 28 0,-3 6 4 0,4-6 1 0,-4 6 0 15,3-6-12-15,4 6-2 0,-3-6-1 0,3 6 0 16,0 0-6-16,-4-3-2 0,4 3 0 0,0 0 0 16,-7 0 2-16,7 0 0 0,-7-5 0 0,7 5 0 15,-4 5-1-15,4-5 0 0,-7 3 0 0,0 3 0 16,4 0 8-16,-4 0 1 0,3 0 1 0,-3 0 0 16,4 0 5-16,-4 0 1 0,0-1 0 0,0 1 0 15,3 0-7-15,-3 3-2 0,0-3 0 0,3 0 0 16,-3 0-4-16,0 5-1 0,4-5 0 0,-4 0 0 15,0-6 8-15,3 6 2 0,1 0 0 0,-1 0 0 16,0 3-23-16,4-9-18 0,0 5 3 0,0 7 1 16,4-6 14-16,-4 0-9 0,4 3 9 0,-1-3-8 15,1 5 8-15,3 1 0 0,-4-6 0 0,4 6 0 16,0-6 0-16,0 6 0 0,0-4 0 0,0 4 0 16,1-6 0-16,-1 0 0 0,0 0 0 0,0 0 0 15,0-6-8-15,0 5 8 0,0-5-8 0,3 0 8 16,-3-5 0-16,4 5-8 0,0-6 8 0,3 0 0 15,-4 0 0-15,4-6 0 0,1 3 0 0,-5-2 0 16,4-1 0-16,-3-6 8 0,-1 4 0 0,1-4 0 16,-4 0-8-16,0 1 0 0,0-7 0 0,-3 9 0 15,-1-8 14-15,-3 2 5 0,0 4 1 0,-3-1 0 16,-1 6-20-16,1-2 0 0,-1 8 0 0,-3-6 0 16,0 6 0-16,0 0 0 0,-4 0 0 0,4-5 0 0,-7 5 0 15,4 3 0-15,-1 0 0 0,0 0 0 0,1 3 0 16,-4 3 0-16,0 0-12 0,3 6 3 0,0-9 9 15,1 11 0-15,3-5 0 0,-4 0-8 0,4 0 8 16,4 6-10-16,-1-6 10 0,1 8-10 0,-1-8-1 16,4 6 0-16,0-6 0 0,4 0 0 15,-4 5-9-15,3-5-1 0,1 3-1 0,-1-3 0 16,1 0-23-16,-1 0-5 0,4 0-1 0</inkml:trace>
  <inkml:trace contextRef="#ctx0" brushRef="#br0" timeOffset="205178.152">18013 5270 1013 0,'-4'12'20'15,"4"-12"8"-15,0 9-28 0,0-3 0 0,0 6 0 0,4-6 0 16,-4-6 0-16,0 5 8 0,0-5-8 0,3 6 0 16,-3-6 0-16,0 0 8 0,0 6-8 0,4 0 0 15,-1 0 0-15,-3 3 0 0,4 2 0 0,-1 1 0 16,1-6 0-16,-4 6 0 0,4-6 0 0,-4 6 0 0,3-4 24 0,-3-2 0 15,0 0 0-15,0-6 0 16,-3 6 57-16,3-6 11 0,0 0 3 0,0 0 0 0,0 0-19 0,0 0-4 16,-8 0-1-16,1-6 0 0,0 0-47 0,0 0-10 15,0-5-2-15,4-1 0 0,-4 3-12 0,0-3 0 0,3 0 0 0,1-5 0 16,-1 5 0-16,0 3 0 0,4-8-8 0,-3 5 8 16,3 6 0-16,0-6 0 15,0 3 0-15,0-2 0 0,3 5 0 0,-3 0-8 0,4 0 8 16,0 0 0-16,-1 0-8 0,1-3 8 15,-1 4 0-15,-3 5 0 0,11 0-13 16,-4 0 4-16,0 0 1 0,0 0 0 0,3 5 8 0,-2-2 0 0,2 3 8 16,1 0-8-16,-1 0 0 0,1 6 0 0,3-6 0 0,0 8 0 15,-3-5 0-15,3 6 0 0,-4-3 0 0,1-1 0 16,0 4 11-16,-4-6-3 0,0 6 0 0,0-4 0 16,0 1-8-16,3-6 0 0,-3 0 9 0,-3 0-9 15,3 3 0-15,0-4 0 0,-3 1 0 0,3 0-8 16,0-6 8-16,0 6 0 0,0-6 0 0,-4 6 0 15,1-6 0-15,-1 6 0 0,4-6 8 0,-3 6-8 16,-1 0-111-16,1-3-26 0,3 0-6 0</inkml:trace>
  <inkml:trace contextRef="#ctx0" brushRef="#br0" timeOffset="205862.23">18570 5135 893 0,'0'0'37'0,"0"0"-29"15,0 0 15-15,-7-6 3 0,7 6 1 0,-7 0 0 16,4-6 27-16,3 6 6 0,-7-5 0 0,7 5 1 16,-11 0-15-16,4 0-3 0,0 0-1 0,0 5 0 15,0 1-16-15,7-6-3 0,-7 0-1 0,0 0 0 16,0 6-6-16,-1 0 0 0,5 0-1 0,-1 0 0 16,-3 3 5-16,4-3 0 0,-1 5 1 0,-3-5 0 15,7-6-7-15,-3 6-2 0,3-6 0 0,-4 6 0 16,1 0-4-16,-1 0 0 0,1 0-8 0,-1 2 12 15,1 4-12-15,3-6 8 0,0-6-8 0,0 6 0 16,0 0 0-16,3 6 0 0,-3-4 0 0,4-2 0 16,-4 0 0-16,0-6 0 0,0 0 0 0,7 6 0 15,-4 0 0-15,1 0 0 0,-4-6 0 0,7 6 0 16,-4 0 0-16,4-1 0 0,-7-5 0 0,7 0 0 16,0 6 8-16,1-6-8 0,-1 0 0 0,0 0 0 15,-4 0 0-15,4 0 0 0,0 6 0 0,0-6 0 16,0 3 11-16,0 0-11 0,1 0 12 0,-1 0-12 15,0-3 0-15,0 3 0 0,0-3 0 0,0 3 0 0,0 0 0 0,0-3 0 16,0 11 0-16,0-11 0 0,-3 6 10 0,3-6-10 0,0 6 8 0,0-6-8 16,-4 6 11-16,4-6-3 0,-3 0-8 0,3 6 12 15,-4-6-12-15,4 0 11 0,-7 0-11 0,4 6 10 16,0-3-10-16,3 0 0 0,-4 6 0 0,1-6 0 16,-1 5 8-16,4-2 5 0,-7 0 2 0,4 0 0 15,-4 6-15-15,3-3 11 0,-3-1-11 0,0 1 10 16,0 3-10-16,4 0 8 0,-8-1-8 0,4-5 8 15,-3 3 0-15,-4 0-8 0,3 0 12 16,-3-3-4-16,0 5 0 16,-4-5-8-16,4 0 12 0,-3 0-4 0,-4-6-8 0,0 3 10 0,0 3-10 0,-1-6 10 15,1 3-10-15,0 3-17 0,0-3 4 0,-4-3 1 32,4-3-51-32,4 3-9 0,-4-6-3 0</inkml:trace>
  <inkml:trace contextRef="#ctx0" brushRef="#br0" timeOffset="206978.828">19950 5347 988 0,'0'0'41'15,"0"0"-33"-15,0 0-8 0,0 0 0 0,0 0 0 0,-7 0 8 16,-1 0-8-16,1-3 0 0,0-3 9 0,0 3-9 15,0 0 9-15,0-3-9 0,0 0 12 0,0-5-12 16,-3 5 15-16,2 0-4 16,-2 0-1-16,-1 0 0 0,4 0 4 0,-3 3 1 0,-1 0 0 0,4 0 0 15,-4 3 13-15,1 0 2 0,3 0 1 0,0 0 0 16,-4 3-15-16,4 0-4 0,0 0 0 0,0 3 0 16,-4 0 23-16,4 0 4 0,-3 0 1 0,3 0 0 15,-4 5-13-15,4-5-3 0,0 0 0 0,-4-3 0 16,4 0 9-16,-3 3 2 0,3 0 0 0,-4-3 0 15,4 8-35-15,-3-5 0 0,2 0 0 0,1 0 0 16,4 0 0-16,-4 0 0 0,3-3 0 0,1 9 0 16,-1-1 0-16,1-5 0 0,-1 0-13 0,4 6 5 15,0-6 8-15,0 3 0 0,0-1 0 0,4-2 0 16,-4 3 0-16,3-3 0 0,1 0 0 0,-1 0 0 16,-3-6 0-16,7 6-12 0,-3-6 4 0,3 5 0 15,0-5 8-15,0-5 0 0,4 5 0 0,-4 0 0 16,3-12-8-16,1 6 0 0,-1 0 0 0,1-6 0 15,3 4 8-15,0-4 0 0,-3 6 0 0,3-6 0 16,-4 0 14-16,1 4 5 0,0-7 1 0,-4 6 0 16,0-3-20-16,0 6 0 0,-4-5 0 0,1 2 0 15,-1 0 0-15,-3 3 0 0,0 6 0 0,0 0 0 16,4-3 0-16,-4 3 0 0,0 0 0 0,0 0 0 0,0 0 0 16,0 0 0-16,0 0 0 0,0 0 0 0,0 0 0 0,0 0 0 15,0 0 0-15,0 0 0 0,0 0 0 0,0 0 0 0,0 0 0 16,0 0 0-16,3 3 0 0,1 3 0 0,3 3 0 15,0 0 0-15,-3-4 0 0,3 7-16 0,0 0 4 16,-4-6 0-16,4 9 12 0,0-4 0 0,-3-5 0 16,3 6 0-16,-3-6 0 0,3 6 16 0,0-6-3 15,0 2-1-15,0-2-12 0,3 0 0 0,-3 0 0 0,4 0 0 16,0 6-20 0,-1-12-6-16,1 5-2 0</inkml:trace>
  <inkml:trace contextRef="#ctx0" brushRef="#br0" timeOffset="207741.687">20165 5273 1409 0,'0'0'29'0,"0"9"7"0,0 0-28 16,3 3-8-16,-3-6 0 0,4 5 0 0,-1-5 27 0,1 3 4 0,-1 0 1 15,1 0 0-15,3 2 0 0,-3 1 0 0,3 0 0 0,0 0 0 16,-4 2-32-16,4 4 0 0,-3 0 0 16,3-4 0-16,0 4 0 0,3 6 9 15,1-4-9-15,-4 4 8 0,4-1-8 0,-4-5 0 16,3 8 0-16,-3-8 0 0,4 3 0 0,0 2 0 0,-4 1 0 0,3-4 0 31,1 4 0-31,-4-7 0 0,3 4 0 0,-3-3 0 0,4-1 16 16,-4-2 0-16,-3-3 1 0,3 5 0 0,-4-11-1 0,1 12 0 0,-1-12 0 15,1 0 0-15,-4-6 16 0,0 0 4 0,0 0 0 0,0 0 0 16,0 0 5-16,0 0 2 0,0 0 0 0,0 0 0 16,-7 0-16-16,0-3-3 0,-4 0-1 0,1-3 0 15,-1 0-15-15,-3-6-8 0,0 0 10 0,0 1-10 16,-1 2 0-16,1-3 0 0,4 0 0 0,-4 1 0 15,3-1 0-15,0-6 0 0,4 9 0 0,-3-2 0 16,3-1 0-16,-4-6 0 0,4 6 0 0,-3 4 0 16,3-10 0-16,-1 0 0 0,1 4 0 0,0-4 0 15,0 0 0-15,0-2 0 0,4 2 0 0,-4 0 0 16,3-5 0-16,1 5 0 0,3 4 0 0,-4-10 0 16,8 6 0-16,-4 4-12 0,3-4 12 0,1 0-10 15,3-2 10-15,-4 8 0 0,4-6-9 0,4-2 9 16,-4 8 0-16,0 0 0 0,4-5 0 0,-4 5 8 15,3 3-8-15,-3 3-11 0,0 0 3 0,4 1 0 16,-1-1 8-16,-2 6 0 0,2-6 0 0,1 6 0 16,-1 6 0-16,-3-6 0 0,4 0 0 0,-4 6 0 15,0-1 0-15,0 1 0 0,0 0 0 0,-3-3 0 16,-1 9 0-16,4-6 0 0,-3 0 0 0,-1 5 0 0,4-5 0 16,-3 0 0-16,-1-3 0 0,5 3 0 0,-5 3 0 15,-3 5 0-15,4-8 0 0,-4 0 0 0,0 0 0 0,0 6 0 16,0-6 0-16,-4 3 0 0,-3 2 8 0,0-5-8 15,0 0 10-15,0 0-10 0,-4 6 8 0,1-6-8 0,-1 0 0 16,-3-1 9-16,0-2-9 0,0 0 0 0,0 0 0 16,-4-3 8-16,4 0-8 0,-4 0 0 0,4 0 0 15,0 0 0-15,3-3-22 0,-3 0 0 0,4 0 0 16,3 0 0 0,7 3-108-16,0 0-22 0,0 0-4 0,0 0 0 0,0 0-8 0,0 0-2 15</inkml:trace>
  <inkml:trace contextRef="#ctx0" brushRef="#br0" timeOffset="208463.397">20556 5359 1686 0,'0'0'35'0,"-3"5"9"16,3 7-36-16,0-12-8 0,3 6 0 0,-3 0 0 0,4 0 0 16,-1-3 0-16,4 3 0 0,-3 0 0 0,0 5 0 0,-1-5 0 15,-3 0 9-15,4 6-9 0,-1-6 22 0,4 6 0 0,-3-1 0 0,3 4 0 16,0 3-22-16,-4 2 8 0,4 4-8 16,0-1 0-16,1-5 10 0,-5 8-2 0,1-8-8 0,3 8 12 15,-4-2 7-15,1 2 1 0,-1 4 0 0,1-7 0 16,-1-2-12-16,4 2-8 15,-3-5 12-15,-1-3-12 0,1 2 9 16,-1-5-9-16,1 0 0 0,-1-6 9 16,1 0-9-16,-4-6 0 0,0 0 9 0,0 0-9 0,0 0 13 0,0 0-1 0,0 0-1 15,0 0 0-15,0 0 2 0,0 0 1 0,-4-12 0 16,4 0 0-16,-3 6-2 0,-1-5 0 0,1 2 0 0,-1-3 0 16,-3 0 3-16,4 0 0 0,-4 1 0 0,0-10 0 15,0 9-15-15,0-5 0 0,0-1 0 0,-1 3 0 16,1-2 0-16,0-1 0 0,0 0 0 0,0 1 0 15,0-4 0-15,4 4 0 0,-1-4 0 0,-3 3 0 16,4-5 0-16,-1 5-16 0,0-2 3 0,-3-4 1 16,4 6 12-16,-1-2 0 0,1 2 0 0,-1-5-9 15,4 8 18-15,-3 3 4 0,3 0 1 0,-4-8 0 16,4 11-14-16,4 0 0 0,-4-8 0 0,3 11 0 16,1 0 0-16,-1 0 0 0,1 0 0 0,3 3 0 15,-4 0-11-15,5 0-8 0,2 3-1 0,-3 0-1 16,0 0 21-16,0 0 0 0,0 0-9 0,0 3 9 15,4 0 0-15,-4 0 0 0,0 3 0 0,0-6 0 16,0 6 0-16,0 0 0 0,4 0 0 0,-4 5 0 16,0-5 0-16,0 3 0 0,0 0 0 0,0 0 0 15,0 2 0-15,0 1 0 0,-3-6 0 0,3 6 0 16,-4-3 9-16,1 2-9 0,-4 1 8 0,3 0-8 16,-3 0 8-16,-3 0-8 0,-1-1 0 0,1 4 8 15,-1-9 4-15,-3 6 1 0,4-1 0 0,-4-5 0 0,-4 0-13 16,4 0 0-16,-4-3 0 0,1-3 0 0,-1 6 0 0,1-6 11 0,-1-6 0 15,1 6 0-15,-5-3-11 0,5 3 0 16,-4 0 0-16,3-3 0 0,-3 0 0 0,3 0-11 0,4 0 3 16,-3-3 0-1,3 6-45-15,3-6-9 0,-3 1-2 0,7 5 0 16,0 0-51-16,0-6-10 0,4 0-3 0</inkml:trace>
  <inkml:trace contextRef="#ctx0" brushRef="#br0" timeOffset="208958.493">20973 5338 942 0,'0'0'40'15,"0"0"-32"1,0 0 71-16,0 0 14 0,0 0 3 0,-7 3 1 15,7-3-12-15,-7 0-2 0,-1 0-1 0,8 0 0 16,-7 3-27-16,0 0-6 0,4 0-1 0,-4 6 0 16,0-4-24-16,0 1-4 0,0-6-2 0,0 6 0 15,0 0-18-15,3 6 0 0,0-6 8 0,-3 6-8 16,7-4 0-16,-3 4 0 0,-1 0 0 0,4-6 0 0,0 8 0 0,4-5 0 16,-4 6 0-16,3-9 0 0,4 11 0 15,-3-11 0-15,3 3 0 0,-3 0-9 0,3 0 9 16,0-3-8-16,0 0 8 0,0-1-8 0,0-5 16 15,3 0 3-15,-3 0 1 0,4 0 0 16,-4-5-12-16,4 5 0 0,-1-12 0 0,-3 6 0 16,4-3 0-16,-1 0 0 0,1 0 0 0,-4-2 0 0,0-1 0 0,0 0 10 15,0-2-1-15,-3 2 0 0,-4 0-9 0,3 0 0 16,-3 0 0-16,-3 1 0 0,3 2 0 0,-4 3 10 0,1 0-2 0,-1 0-8 16,1 0 12-16,-4 0-4 0,3 6 0 0,-3-5-8 15,0 5 10-15,0 5-10 0,0-5 8 0,0 6-8 16,0-6 0-16,0 6 0 0,0-6 0 0,7 0 0 15,0 0 0-15,-4 6 0 0,4-6-11 0,-3 6 11 16,3-6-12-16,0 9 4 0,0-9 0 0,0 6 0 16,3 3 8-16,4-1-13 0,-3-2 5 0,3-6 8 15,0 6-119-15,3-6-16 0,1 6-3 0</inkml:trace>
  <inkml:trace contextRef="#ctx0" brushRef="#br0" timeOffset="209422.219">21230 5500 1409 0,'4'6'60'0,"-1"5"-48"16,1-8-12-16,-1 3 12 0,1 0-12 0,-1 0 12 15,1 0 10-15,-4-6 2 0,3 6 1 0,-3-6 0 16,7 6-9-16,-7-6-3 0,0 0 0 0,0 0 0 15,4 5 6-15,-4-5 1 0,7 0 0 0,-7 0 0 16,0 0-20-16,0 0 0 0,0 0 0 0,0 0 0 16,0 0 0-16,0 0 0 0,4 6 0 0,-4-6 0 15,0 0 11-15,0 0-2 0,0 0 0 0,0 0 0 16,0 0 36-16,0 0 7 0,0 0 2 0,0 0 0 16,0 0-18-16,0 0-4 0,0 0-1 0,0 0 0 15,0 0-14-15,-8 0-2 0,1-6-1 0,0 6 0 16,0-11 5-16,0 5 1 0,0-6 0 0,-3 3 0 15,3-3-20-15,0 7 0 0,-1-7 0 0,1 0 0 16,0-3 0-16,-3 4 0 0,3-1 0 0,-4-6 0 16,4 6 0-16,0-2 0 0,4 2 0 0,-5 0 0 15,1 6 0-15,4-11 0 0,-4 8 0 0,3 0 0 16,4 0 0-16,-3 3 0 0,3-5 0 0,0-1 0 16,3 6 0-16,-3-3 0 0,4 3 0 0,-1 0 0 15,1 6 0-15,3-11 0 0,0 5 0 0,0 0 0 16,0 6-12-16,4-6-7 0,-4 6-1 0,7-6 0 15,0 6 20-15,0 0-12 0,4-6 12 0,-1 6-10 16,4-6-57-16,-3 6-11 0,3-8-2 0</inkml:trace>
  <inkml:trace contextRef="#ctx0" brushRef="#br0" timeOffset="209888.061">21583 5000 995 0,'0'0'20'0,"0"0"6"0,0 0-26 0,0 0 0 0,0 0 0 0,0 0 0 16,0 0 51-16,0 0 5 0,0 0 0 0,0 0 1 16,0 0-4-16,0 0-1 0,0 0 0 0,0 0 0 15,0 0-18-15,0 6-4 0,3 0-1 0,-3 5 0 16,4 1 9-16,0 3 2 0,-1-3 0 0,1-1 0 16,-1 10-20-16,4-3-4 0,-3-1-1 0,-1 1 0 15,4 3 22-15,-3-4 5 0,3 1 1 0,0 2 0 16,0 4-26-16,-3-1-5 0,3-2 0 0,0-3-1 15,0 5 9-15,0-2 1 0,0 2 1 0,0-5 0 16,3 2 8-16,-3 4 2 0,1-6 0 0,-1 2 0 16,0-2-32-16,0 5 0 0,0-5 0 0,0 3 0 15,0-4 0-15,0-2 0 0,-4 3-13 0,1-7 4 16,-1 1 9-16,1 0 0 0,0-3 0 0,-4-3 0 16,0-6 0-16,0 0 0 0,0 0 0 0,0 0 0 15,0 0-35-15,0 0-1 0,0 0-1 0,-8-3 0 16,1-6-129-16,0 0-26 0</inkml:trace>
  <inkml:trace contextRef="#ctx0" brushRef="#br0" timeOffset="210116.216">21526 5364 1045 0,'0'0'44'0,"0"0"-36"16,0 0 23-16,0 0 4 0,0 0 1 0,8 0 0 16,2 0-4-16,4 0 0 0,-3 0 0 0,3 0 0 15,4-5-32-15,-1 5 0 0,4-6 0 0,1 6-12 16,-1 6 12-16,0-1 0 0,4-5 0 0,-4 0 0 16,0 6 0-16,0 0-9 0,0-6 1 0</inkml:trace>
  <inkml:trace contextRef="#ctx0" brushRef="#br0" timeOffset="210530.834">21996 5347 915 0,'3'6'39'15,"4"5"-31"-15,0-5 14 16,-3-6 3-16,-4 0 1 0,7 6 0 0,-4-6 8 0,4 0 2 0,1 0 0 0,-1 0 0 15,0 0-12-15,0 0-1 0,3 6-1 16,-6-6 0-16,-4 0-5 0,0 0-1 0,0 0 0 0,7-6 0 16,-7 6 12-16,7 0 1 0,-4 0 1 0,-3 0 0 15,0 0-7 1,0 0-2-16,0 0 0 0,0 0 0 0,0-6 18 0,0 6 3 0,-3-6 1 0,-1-5 0 16,-3 8-25-16,4-3-5 0,-4 3-1 0,0 0 0 15,0 3-4-15,0 0-8 0,7 0 11 0,-7 0-11 16,-1 3 11-16,1 0-11 0,7-3 10 0,-7 3-10 15,0 3 8-15,0 0-8 0,4-1 0 0,-1 1 0 16,1 0 0-16,-1 0 0 0,1 6 0 0,3-6 0 16,0 6 0-16,0 2 0 0,0-8 0 0,0 6 0 15,0 0 0-15,0-1 0 0,0-2 0 0,0 3 0 16,3-6 0-16,-3 6 0 0,4-1 0 0,-1-5 0 16,4 3 0-16,-3-3 0 0,3 6 0 0,-4-6 0 15,4-1 0-15,4 1 0 0,-4 0 0 0,4 0 0 16,3-6 0-16,-4 3 0 0,4-3 0 0,1 0-10 15,2 0-8-15,1 0-2 0,0 0 0 0</inkml:trace>
  <inkml:trace contextRef="#ctx0" brushRef="#br0" timeOffset="211002.523">22324 5426 1288 0,'0'0'27'0,"0"12"5"0,3-6-32 0,1 0 0 0,-1 0 0 0,1 0 0 15,-1-1 52-15,4-2 4 0,-3 3 1 0,0 0 0 16,3 0-14-16,-4-6-3 0,1 6-1 0,-4-6 0 16,7 0-24-16,-4 12-5 0,1-12-1 0,-1 5 0 15,1 1 7-15,-1 0 2 0,1 0 0 0,3 0 0 16,-7-6-1-16,3 9 0 0,1-9 0 0,-4 0 0 15,0 0 3-15,0 0 0 0,7 6 0 0,-7-6 0 16,0 0 0-16,0 0 0 0,0 0 0 0,0 0 0 16,0 0 2-16,0 0 1 0,0 0 0 0,0-6 0 15,0 6-9-15,0-6-2 0,0 6 0 0,0-6 0 16,-3 0-3-16,3 0-1 0,-8-3 0 0,5 4 0 16,-1-1-8-16,1 0 10 0,-1-6-10 0,-3 6 10 15,4 0 0-15,-4-2 0 0,3 2 0 0,1 0 0 16,-4 0 5-16,3-6 1 0,1 6 0 0,3 0 0 15,-4 0-4-15,0 1 0 0,4-7 0 0,0 9 0 16,0-3-12-16,0 0 0 0,0 0 8 0,0 0-8 16,4 0 0-16,-4 1-10 0,4-4 2 0,3 3 0 15,0 0 0-15,3 0 0 0,4 0 0 0,0 0 0 16,1-5 8-16,2 5-8 0,1 0 8 0,3 0-8 16,-3-3-16-16,3 3-4 0,-4 0 0 15,1-5 0-15,-4 5-48 0,0 0-11 0,0 0-1 0</inkml:trace>
  <inkml:trace contextRef="#ctx0" brushRef="#br0" timeOffset="212499.221">23827 5409 1117 0,'0'0'47'15,"0"0"-38"-15,-7 3 84 0,7-3 17 0,-8 0 3 0,1 0 1 16,0 0-35-16,0 0-7 0,0-3-2 0,0 3 0 16,-3 0-25-16,-1-6-5 0,0 6 0 0,1 0-1 15,-4-3-20-15,3 3-4 0,-3-3-1 0,0 6 0 16,0-3-14-16,0 0 9 0,0 3-9 0,0 3 8 16,-1-1-8-16,1 1 0 0,0 0 0 0,0 0 0 15,3 6 0-15,1-6 0 0,-1 6 0 0,4-1-11 16,4 4 11-16,-4-3-10 0,3-1 10 0,1 4-10 15,3-3 10-15,0 6 0 0,-4-1-9 0,4-8 9 16,4 6 0-16,-1-1-11 0,1-8 11 0,3 0-8 16,-4 6 8-16,1-6 0 0,3 0 0 0,-4 0 0 15,4-6-10-15,0 3 10 0,1-3-12 0,-1 0 12 16,3-3 0-16,-3 3 0 0,4-3 0 0,-1 0 0 16,1-3 0-16,0 0 0 0,-1-6 0 0,1 6 0 15,-1-5 0-15,1-4 0 0,0 3 0 0,-1-6 0 16,1 1 0-16,-1-1 0 0,1-2 0 0,-1-4 0 15,1 4 0-15,-4-4 0 0,7 0 0 0,-7-2 0 0,4 2 0 16,-4-8 8-16,3 3-8 0,-3-4 0 16,1-2 0-16,-5 3 0 0,4-3 0 0,-3 8 0 15,-4-2 8-15,3-4-8 0,-3 4 11 0,0 2-11 0,-3 4 9 0,3-3-9 16,-4 8 0-16,-3-6 9 0,4 13-9 16,-5-7 10-16,5 9-10 0,-4-9 10 0,-4 13-10 0,4-7 10 15,-3 6-10-15,-1 0 10 16,1 6-10-16,2 0 8 0,-2 0-8 0,3 6 8 15,0 0-8-15,0 0 0 0,3 0 0 0,1-1 0 0,-1 1-8 0,1 6 8 16,3 0-10-16,-4-3 10 0,4 2 0 0,4 7-9 0,-4-6 9 0,3-3 0 16,-3 2 0-16,4 7 0 0,-1-6 0 15,4 5 0-15,-3-2 0 0,3 3 0 0,0-1 0 16,0 1-8-16,0 3 8 0,-3-4 0 0,3 1 8 0,0 3-8 16,0 8 0-16,0-3 0 0,0 4 0 0,0-1 0 15,0 4 0-15,0-4 0 0,-4 3 0 0,1 1 0 16,3-4 0-16,-3 6 0 0,3 3 0 0,0-5 8 15,-4 2-8-15,4-3 0 0,0-2 0 0,0 2 0 16,0-8 0-16,1 2 0 0,-1-2 0 0,0-4 0 16,0 4 0-16,0-12 0 0,0 5 0 0,0-5 0 15,0-6 0-15,-4 0 0 0,1-3 0 0,-4-3 0 16,7 6 0-16,-7-6-8 0,7-6 8 0,-3 6-12 16,-1-6 12-16,1 0 8 0,-1-3-8 0,1 3 11 15,-1 0-174-15,1 0-34 0</inkml:trace>
  <inkml:trace contextRef="#ctx0" brushRef="#br0" timeOffset="213953.572">23992 5403 1146 0,'0'0'32'0,"0"0"8"0,0 0-32 0,-7 0-8 0,7 0 0 0,0 0 0 15,-7 0 41-15,7 0 7 0,0 0 2 0,0 0 0 16,0 0-7-16,0 0-2 0,0 0 0 0,0 0 0 15,0 0-5-15,0 0 0 0,0 0-1 0,0 0 0 16,0 0-35-16,0 0 0 0,0 0 0 0,0 0 0 0,0 9 13 0,4-1-4 16,-4-2-1-16,3 6 0 0,1 0-8 0,-1-3 12 15,4 2-12-15,-3 7 12 0,3 0-12 0,0-4 8 0,0 1-8 0,-3 6 8 16,3-4 10-16,-4-2 2 16,4 3 0-16,-3-1 0 0,3-5 8 0,-4 3 3 15,4-4 0-15,-3 1 0 0,3-6-8 16,-3 0-2-16,-1 6 0 0,4-6 0 15,-3-3-10-15,6-1-3 0,-3 1 0 0,0 0 0 0,4 0-8 0,0-3 8 0,-1 3-8 16,1-3 8-16,-1-3-8 0,4 0 0 0,-3-3 0 0,0 1 0 16,-1-1 8-16,1-6-8 0,-1 0 8 0,1-3-8 15,-4 1 9-15,4-1-9 0,-4-3 10 0,0-5-10 16,-4 8 12-16,4-2-4 0,-3-7-8 0,-4 9 12 16,3-2-12-16,-3-1 8 0,-3 3-8 0,3-2 0 15,-4 5 10-15,-3 0-10 0,0 0 10 0,0 1-10 16,0 5 8-16,0-3-8 0,-4 3 0 0,4 6 9 15,0-6-9-15,0 6 0 0,7 0 0 0,-7 0 0 16,7 0 0-16,0 0 0 0,0 0-10 0,0 0 10 16,0 0-24-16,0 0 0 0,0 0 1 0,0 0 0 15,0 0-66-15,0 0-14 0,0 0-2 0</inkml:trace>
  <inkml:trace contextRef="#ctx0" brushRef="#br0" timeOffset="-214447.222">25160 5459 1606 0,'-25'3'33'0,"18"-1"9"0,0-2-34 0,-3 3-8 0,3-3 0 0,0 0 0 15,7 0 28-15,-7 3 3 0,7-3 1 0,-8 6 0 16,8-6-20-16,-7 6-4 0,4 0-8 0,-1 0 12 16,1 6-12-16,-1-7 9 0,4 1-9 0,-3 6 8 15,3-3-8-15,0 9 0 0,3-1 0 0,-3-2 0 16,4 8 0-16,3-5 0 0,-4 9 0 0,4 2 0 16,1-3 0-16,-1 4 0 0,-4 2 0 0,4 3 0 15,0-2 8-15,0 2 7 0,0-6 1 0,0 10 0 0,0-1 25 0,4-9 6 16,-4 4 1-16,4-4 0 0,-4-8-20 0,0 8-3 15,0-11-1-15,0 8 0 0,0-8-7 0,0-7-1 0,-3 4-1 0,-1-6 0 16,1 0 0-16,-4-9 0 0,0 0 0 16,0 0 0-16,0 0 5 0,0 0 2 0,0 0 0 0,0 0 0 15,0 0-4-15,0 0-1 0,0 0 0 0,0 0 0 16,0 0-9-16,-7 0-8 0,-4-6 9 0,4 0-9 16,-4-3 8-16,-3-3-8 0,4 1 0 15,-1-1 0-15,-3 0 0 0,0-3 0 0,0 4 0 0,3-7 0 16,-3 0 8-16,3 4 0 0,-3-4-8 15,4 0 12-15,-1 4-12 0,4-1-12 16,-3 0 3-16,-1-2 0 0,4-4 9 0,-4 9 14 0,4-5-3 0,-3-7-1 16,-1 4-10-16,4-4 0 0,-7 7 0 0,7-10 0 15,-4 4 0-15,1-7 0 0,-1 10 0 0,4-13 0 16,-4 10 0-16,4-13 0 0,0 10 0 0,4-3 0 16,-1 2 0-16,1 4 0 0,-1-7 0 0,4 10 0 15,4-4 0-15,-1 4 0 0,1 2 0 0,3 0 0 16,0 6 0-16,4-5 0 0,-1 8 0 0,1-3 0 15,-1 6-9-15,4-5 9 0,1-1-12 0,-5 3 12 16,4 3-8-16,-3-6 8 0,-1 1 0 0,4 5 0 16,-3-6 0-16,3 6 0 0,-3 0 0 0,-1 0 0 15,4 3 0-15,-3-8 0 0,3 11 0 0,-3 0 0 16,-1 0 0-16,-3 6 0 0,4-1 0 0,-4 4 0 16,4 3 0-16,-4-6 0 0,0 6 0 0,0 5 0 0,0-5 0 15,-4 3 0-15,1 2 0 0,-1 1 0 0,1 3-12 16,-4-4-3-16,3 1 0 0,-3 0 0 0,-3-4 15 15,-1 4 0-15,1-1 0 0,-1-8 0 0,-3 6 0 16,0-6 0-16,0 3 9 0,4-1-9 0,-8-5 8 16,4-6-8-16,-4 6 0 0,1-6 9 0,3 0-9 15,-4 0 0-15,1-6 9 0,-1 6-9 16,0 0 0-16,4-6 0 0,7 6 0 0,-10 0 0 0,-1 6 0 16,11-6-10-16,-7 0 1 0,7 0 0 0,0 0-12 0,0 0-3 15,0 0 0-15,0 0 0 16,-7 0-5-16,7 0-2 0,0 0 0 0,0 0 0 15,-7 6-14-15,7-6-3 0,0 0-1 0,0 0 0 0,0 0-21 16,0 0-4-16,0 0-1 0,0 0 0 0,0 0-125 0,0 0-26 16</inkml:trace>
  <inkml:trace contextRef="#ctx0" brushRef="#br0" timeOffset="-213904.971">25414 5482 1527 0,'0'0'64'0,"-7"6"-51"15,0-6 23-15,0 6 5 16,7-6 1-16,-7 6 0 0,3 0-15 0,-3-6-3 0,7 0-1 0,-7 5 0 15,0 1 4-15,0-3 1 0,4 3 0 0,-4 0 0 16,-1 0-20-16,5 12-8 0,-4-13 0 0,3 7 8 16,-3 0-8-16,4 3 0 0,-1-4 0 0,1 1 0 15,-4 0 0-15,3 3 0 0,1-4 0 0,3 1 0 16,-4 0-9-16,4 6 9 0,0-10 0 0,0 4 0 16,4 6-8-16,-1-12 8 0,1 0 0 0,-1-1 0 15,4 1-10-15,-3-6 10 0,3 3-8 0,0-3 8 16,3 0 0-16,-2-3 14 0,2 3-2 0,4-6 0 15,-3 1-12-15,3-7 0 0,0 0 0 0,0 3 0 16,-3-3 0-16,3 1 11 16,-4-1-11-16,1 0 10 0,-4-3-10 0,4 1 0 0,-8-1 9 0,4 3-9 15,0-5 8-15,-3-1-8 0,3 3 8 0,-4 4-8 16,1-7 0-16,-4 6 0 0,3 3 0 0,1-2 0 16,-4-1 0-16,0 6 12 0,-4 0-4 0,4 0 0 15,-3 3 0-15,-4-3 1 0,0 1 0 0,0 2 0 16,0-6 0-16,-4 9 0 0,4-6 0 0,-3 6 0 15,-5-6-9-15,5 6 8 0,-4 0-8 0,0 0 8 16,-1 0-8-16,1 0 0 0,0 6 0 0,4-6-11 16,-4 6-5-16,-1-6 0 0,1 9-1 0,4-4 0 15,3 1-5-15,0 0-1 0,0 0 0 0,3 6 0 16,4 0-8-16,0-7-1 0,4 7-1 0</inkml:trace>
  <inkml:trace contextRef="#ctx0" brushRef="#br0" timeOffset="-213440.038">25735 5550 1154 0,'0'0'24'0,"0"0"6"0,0 0-30 0,0 0 0 0,0 0 0 0,-7 6 0 16,0-1 44-16,7-5 2 0,-7 6 1 0,3 0 0 16,1 0 3-16,-1 0 1 0,1 0 0 0,3 9 0 15,-4-10-23-15,4 1-4 0,0 0 0 0,0 6-1 16,0-3-7-16,0 0 0 0,0-1-1 0,0 4 0 15,4 0-15-15,-4 0 9 0,3-6-9 0,1 5 8 16,3 4 0-16,-3-3-8 0,3 0 12 0,0-1-4 16,3-2 6-16,-3 3 1 0,0 0 0 0,4-6 0 15,-1-1 13-15,1 1 4 0,3 0 0 0,-3-6 0 16,-1 0-20-16,-3 0-4 0,4 0-8 0,0-6 12 16,-4 0 5-16,0-5 1 0,3-1 0 0,-6-3 0 15,-1 3 18-15,1 1 3 0,-1-7 1 0,1 3 0 16,-4 4-27-16,3-7-5 0,-3 6 0 0,-3 0-8 15,3 4 0-15,0-1 0 0,0 0 0 0,0 3 0 0,-4-6 0 16,4 12 0-16,0 0-10 0,0 0 10 16,0 0-168-16,0 0-25 0,4-6-6 0</inkml:trace>
  <inkml:trace contextRef="#ctx0" brushRef="#br0" timeOffset="-212510.913">26098 5056 1132 0,'0'0'24'0,"0"0"4"0,0 0-28 0,0 0 0 0,0 0 0 0,0 0 0 31,-7 6 55-31,7-6 5 0,0 0 0 0,-3 0 1 16,3 0 4-16,-4 6 1 0,1-1 0 0,-1 7 0 16,1-6-23-16,3 9-5 0,0-9-1 0,0 11 0 0,0-5-28 0,0 3-9 0,3 2 0 15,-3 1 0-15,4 0 9 0,-4 2-9 0,3-2 0 0,1 5 9 16,-1-2 5-16,1 8 1 0,-1-11 0 0,1 8 0 16,0-2 2-16,-1 8 1 15,1-8 0-15,-1 8 0 0,4 3-3 0,-3-8-1 16,-1 8 0-16,4 3 0 0,-3-5-4 0,-1-4-1 15,4 1 0-15,-3-4 0 0,-1 3-9 0,5-2 10 16,-5-4-10-16,1 1 10 0,-1-3-10 0,1-4 0 16,-1 1 9-16,1-4-9 0,-4-2 0 0,0 0 8 15,0 0-8-15,0-6 0 0,0-6 0 0,0 6 8 0,0-6-8 0,0 0 0 32,0 0-29-32,0 0-11 0,0 0-1 0,0 0-1 0,0 0-47 0,0 0-10 0,0 0-1 15</inkml:trace>
  <inkml:trace contextRef="#ctx0" brushRef="#br0" timeOffset="-211900.915">26264 5658 1257 0,'0'0'26'0,"-7"3"6"0,7-3-32 16,0 0 0-16,-3 6 0 0,3-6 0 0,0 0 26 0,0 0-2 0,0 0 0 0,0 0 0 16,0 0 5-16,0 0 1 0,0 0 0 0,0 0 0 31,0 0-18-31,0 0-4 0,0 0-8 0,7 6 12 0,0-6-12 0,3 0 0 0,-3 0 8 0,1 0-8 15,-1 0 0-15,3 0 0 0,-3 0 0 0,0 0 0 16,0 0 0-16,0 0 0 0,0 0 0 0,0 0 0 16,-7 0 9-16,4-6-1 0,-4 6 0 0,7 0 0 15,-7 0 19-15,0-6 3 0,0-2 1 0,0 2 0 16,-3-6 1-16,-1 6 0 0,0 0 0 0,1-6 0 16,-1 7-1-16,1-4 0 0,-1 0 0 0,1 3 0 15,-1 3-14-15,1-3-2 0,-4 0-1 0,3 0 0 16,1 1-4-16,-4-1-1 0,0 0 0 0,3 6 0 15,4 0-9-15,-7-6 8 0,7 6-8 0,-7 0 8 16,7 0-8-16,-7 0 0 0,7 0 0 0,-11 6 0 16,4-6 0-16,0 12 0 0,0-7-12 0,0 1 12 15,4 0-12-15,-4 0 12 0,3-3-10 0,-3 6 10 16,3 6-12-16,4-4 12 0,-3 1-13 0,3 3 5 16,0-3 8-16,0-1 0 0,0 7-9 0,3-6 9 15,1 2 0-15,-1 4-11 0,5 0 11 0,-5-7-8 16,4 1 8-16,0 3 0 0,4 3 0 0,-4-13-8 15,3 7 8-15,1 0 0 0,0-3-9 0,3-3 9 16,0 5 0-16,0-5 0 0,3-6 10 0,-2 6-10 16,-1-6 0-16,3 0 0 0,-3 0 0 0,1 0 0 0,-1 0-10 15,3 0-9-15,-3 0-1 0,1-6-1 16,2 6-101-16,-3 0-20 0,4-6-4 0</inkml:trace>
  <inkml:trace contextRef="#ctx0" brushRef="#br0" timeOffset="-211379.095">26606 5026 1303 0,'0'0'55'0,"0"0"-44"16,0 0-11-16,0 0 0 0,0 0 0 0,0 0 0 16,0 0 0-16,0 0 0 0,0 0 0 0,0 0 0 15,0 0 0-15,0 0 0 0,0 0 0 0,4 9 8 16,-4 0-8-16,4-3 8 0,-1-6-8 0,1 12 8 15,-1-6-8-15,4-1 8 0,-3 7-8 0,3 0 8 16,0 3 8-16,0 2 2 0,0 1 0 0,0 3 0 16,0 2 12-16,0-2 2 0,-3 8 1 0,3-11 0 15,0 14-6-15,0-8-2 0,0 2 0 0,0 3 0 16,0-5-1-16,0 8 0 0,0-8 0 0,0 8 0 16,0-3 8-16,0-5 2 0,0 2 0 0,0 1 0 0,0-4 0 15,-3 1 0-15,3-6 0 0,-3 2 0 0,3-2-14 0,-4-3-2 16,1-1-1-16,-1 1 0 0,-3-3-17 0,4-1 10 0,-1-5-10 15,-3 3 8-15,0 3-8 0,4-6 0 0,-4 0 0 0,0 0 0 16,0-6 0-16,0 0 0 0,0 0 0 0,0 5 0 16,0-5-26-1,-4 6-7-15,4 6-2 0,0-12 0 0,0 0-5 16,0 0 0-16,0 0-1 0,0 0 0 0,0 0-17 16,0 0-3-16,0 0-1 0,0 0 0 0,0 0-15 0,0 0-3 15,0 0-1-15</inkml:trace>
  <inkml:trace contextRef="#ctx0" brushRef="#br0" timeOffset="-211035.794">26483 5414 1789 0,'-7'12'37'0,"7"-12"9"0,0 0-37 15,0 0-9-15,0 0 0 0,0 0 0 0,0 0 31 0,0 0 4 0,0 0 1 16,0 0 0-16,0 0-24 0,0 0-4 0,0 0 0 0,0 0-8 16,4-6 0-16,3 6 0 0,3 0 0 0,1 0 0 15,-1 0 0-15,1-6 0 0,3 4 0 0,-3-1 0 16,-1 3 0-16,4 0 0 0,-3 0-8 15,-1 3 8-15,5-1-19 0,-1 4-1 0,-4-6 0 0,4 6 0 32,0-6-45-32,1 6-10 0,2 6-1 0,-3-6-1 15,0 3-3-15,4-1-1 0,0 1 0 0,-4 3 0 16,0-6-6-16,4 6-1 0,-4-7 0 0</inkml:trace>
  <inkml:trace contextRef="#ctx0" brushRef="#br0" timeOffset="-210758.711">27122 5773 1197 0,'0'12'50'16,"3"0"-40"-1,-3-6 37-15,0-1 7 0,0-5 2 0,0 0 0 16,0 0-20-16,0 0-4 0,0 0-1 0,0 0 0 16,0 0 21-16,0 0 4 0,0 0 0 0,0 0 1 15,0 0-13-15,0 0-4 0,0 0 0 0,0 0 0 16,0 0-58-16,0 0-12 0,0 0-2 0,0 0-1 16,0 0-101-16,0 0-20 0</inkml:trace>
  <inkml:trace contextRef="#ctx0" brushRef="#br0" timeOffset="-208349.143">27929 5253 1212 0,'0'0'25'0,"0"0"6"16,-3 6-31-16,3-6 0 0,-7 0 0 0,7 0 0 16,0 0 64-16,0 0 6 0,0 0 2 0,0 0 0 15,-4 6-7-15,4-6-1 0,0 0 0 0,-3 5 0 16,-1 1-39-16,1 3-8 0,3-3-1 0,0 6-1 0,0 0-15 16,0 5-10-16,3-5 2 0,1 14 0 0,-1-8 8 0,1 6-8 0,-1 2 8 15,4 3-8-15,-3-2 8 0,3 8 0 0,0 3 0 16,0-5 0-1,0 2 0-15,0-3 0 0,4 7 0 0,-4-4 0 16,0-3 0-16,0 3 0 0,4-2 0 0,-4-4 11 0,0 3 26 0,0-2 6 16,0-7 1-16,0 4 0 0,0-10-16 0,0 4-2 0,-4-3-1 15,5-1 0-15,-5-11 5 0,1 6 1 0,-4-12 0 0,0 0 0 16,0 0-15-16,0 0-2 0,0 0-1 0,0 0 0 16,0 0 7-16,0 0 2 0,0 0 0 0,-4-6 0 15,1 0-14-15,-1-6-8 0,-3-2 8 0,0-1-8 16,0 0 0-16,0-2 0 0,-4-4 0 0,4 4-12 15,-3-1 1-15,-1-6 0 0,4 4 0 0,-4-4 0 16,1-2-3-16,3 2-1 0,-4 1 0 0,4-4 0 16,0 4 15-16,0-10 0 0,0 10 0 0,0-4-9 15,-4-2-1-15,4 6 0 0,-3-10 0 0,3 4 0 16,-1-4 10-16,-2 4 0 0,3-3 10 0,0 2-10 16,-4-2 16-16,4 8-4 0,0-8 0 0,-3 9 0 15,2-4-3-15,1 4-1 0,0 5 0 0,0-8 0 16,4 8-8-16,-1 6 0 0,1-5 9 0,-1-1-9 15,4 9 0-15,0-3 0 0,0 6 0 0,0 1 0 16,0-1 0-16,0 6 0 0,4-6 0 0,-4 6-8 16,7 0 8-16,0 0-13 0,3 0 5 0,-3 0 8 15,4 6-11-15,3 0 11 0,-3 5-8 0,3-5 8 16,-4 0 0-16,5 0 0 0,2 0 0 0,-3 3-8 16,4 2 8-16,0-5 0 0,-4 0 0 0,3 6 0 0,-3 0 0 15,1-1 0-15,-1 4 0 0,0 3 0 0,-4-1 0 16,1-5 0-16,0 3 0 0,-1 3 0 0,-3-1 0 0,4 1 0 15,-4 2 0-15,-4-2 8 0,4-3-8 0,-3 8 0 16,-1-5 0-16,-3 0 8 0,0-4-8 0,0 4 0 16,-3-1 8-16,-1 1-8 0,-3-3 8 0,4 2-8 15,-4-5 10-15,3 0-10 0,-6 0 9 0,3-3-9 16,-4-4 8-16,-3 1-8 0,3-6 0 16,-3 0 0-16,0 0 0 0,-4 0 0 0,4-6-16 0,0 1-1 15,-3-1-1-15,2-6 0 0,1 6 54 0,0-3 10 0,4-3 2 0,-1 7 1 31,0-13-81-31,4 9-17 0,0 0-3 0,0 0-1 0,4 4 22 0,-1-7 5 0,1 6 1 0,3 6 0 16,3-6 10-16,1 0 3 0,-1 3 0 0,1 0 0 16,3 3 2-16,0 3 1 0,0 0 0 0,4 3 0 15,-1 0 9-15,4 0-10 0,0-6 10 0,1 12-10 16,-1-7 10-16,0 1 0 0,0 3 0 0,0-3-8 16,4 6 8-16,-1 0 0 0,1-7 0 0,0 7 0 15,-1-3 0-15,1 9 0 0,-1-7 0 0,1 7 0 16,3-3 0-16,-7 2 0 0,4 1 0 0,0 6 0 15,-4-10 0-15,0 10 0 0,0-1 0 0,0-2 0 16,-3 2 0-16,-1 4 8 0,1-4-8 0,-1 1 11 16,-3-4-11-16,1 10 0 0,2-7 0 0,-6 10 0 15,3-10 0-15,-4-2 0 0,4 2 0 0,-7 1 0 16,4-4 0-16,-4 4 0 0,0-6 0 0,0-4 0 16,0 4 8-16,0-6-8 0,3-1 8 0,-6 1-8 15,-1-3 12-15,1 3-2 0,-4-6-1 0,0 0 0 16,0-6 19-16,-4 0 4 0,0-6 1 0,1 0 0 15,-4 0-20-15,0-3-4 0,-4-3-1 0,0 1 0 0,1-1-8 16,-1 6 0-16,-3-6 0 0,0 0 0 0,0 7-12 0,-1 2 12 16,5-3-12-16,-4 6 12 15,3-6-60-15,4 6-5 0,0 0-1 0,0 0 0 16,7 0-36-16,7 0-7 0,0 0-2 0,0 0 0 16,0 0-33-16,0 0-8 0,0 0 0 0,0 0-1 15,0 0 7-15,7 6 2 0,0-6 0 0,0 6 0 0,0-6 90 16,3 0 18-16,1 0 4 0,0 0 1 0,3-6 31 0,0 6 0 0</inkml:trace>
  <inkml:trace contextRef="#ctx0" brushRef="#br0" timeOffset="-207880.492">28561 5758 1183 0,'-4'6'33'15,"-3"-3"8"-15,4 3-33 0,-1 0-8 0,1 0 0 0,-4 6 0 16,0-6 71-16,3-1 12 0,-3 7 2 0,0 0 1 0,0-3 7 16,0 3 2-16,0-1 0 0,3 7 0 0,-3-6-69 15,0-4-14-15,4 4-2 0,-4 0-1 0,3 0 0 16,1 0 0-16,-5-4 0 0,8 10 0 15,-3-12 2-15,3 6 0 0,0-1 0 0,3-5 0 0,1 3-11 0,0-3 0 16,-1 0-12-16,4 0 12 0,-3 0-11 0,3-6 11 0,0 0-8 16,0 5 8-16,3-10 0 0,1 5 0 0,0 0 0 0,-1-9 0 31,1 3 0-31,-1 0 8 0,1 0-8 0,-1-6 8 0,1 6-8 16,0-5 0-16,-1 5 0 0,1-9 0 0,-4 6 8 0,0 1-8 15,0-4 8-15,-4-6-8 0,1 12 8 0,-4-8-8 0,4 2 10 16,-4 0-10-16,-4 0 12 0,4 1-4 0,-4-4-8 0,1 3 12 15,-4 0 9-15,0 1 2 0,-4-1 0 0,1 0 0 16,-1 6-23-16,-3 0 0 0,0 3 0 0,-4-3 0 16,1 6-15-16,-5 0-7 0,1 0-2 0,4 6 0 15,-1-3-6 1,4 3-2-16,0 0 0 0,3 6 0 0,4-6-4 0,4 0 0 0,-1 5-1 16,4-5 0-16,4 0-137 0,-1 3-27 0</inkml:trace>
  <inkml:trace contextRef="#ctx0" brushRef="#br0" timeOffset="-207161.708">28663 5159 1503 0,'-7'-9'31'0,"7"9"9"0,-7-3-32 0,7 3-8 0,-3-6 0 0,3 6 0 15,0 0 70-15,0 0 13 0,0 0 2 0,-8 0 1 16,8 0-53-16,-7 6-10 0,4 0-3 0,-1 3 0 16,1 2-8-16,3 1-3 0,0 0 0 0,0 6 0 15,0 2-9-15,0 4 0 0,3-4 9 0,-3 10-9 16,4-1 0-16,-4 3 0 0,3 7 0 0,1-4 0 15,-1 3 0-15,1 6 0 0,3-3 0 0,-3 3 0 16,3-5 0-16,-4-4 9 16,4 0-9-16,0 3 0 0,-3-5 17 0,3-10-3 0,0 7-1 15,-4-4 0-15,5 1 23 0,-1-4 4 0,0 1 0 0,0-13 1 16,0 10-17-16,-4-9-3 0,4-6-1 0,-3 5 0 16,-1-5 12-16,-3-6 3 0,0 0 0 0,0 0 0 15,0 0-23-15,0 0-4 0,7 0 0 0,-7 0-8 16,0 0 12-16,0 0-12 0,0-6 12 0,0 0-12 15,0 1 12-15,-3-1-4 0,3 0 0 0,-4 0-8 16,-3-6 0-16,4 3 0 0,-4 4 0 0,0-7 0 16,0-6 0-16,3 12 0 0,-3-8 0 0,0 2 0 15,3 0 0-15,-3 0 0 0,4 1 0 0,-1-1 0 16,1 3 0-16,-1-3 0 0,4 6 0 0,0 0 0 16,0-5 0-16,0 5 0 0,0-9 0 0,0 9 0 15,0 0 0-15,0-5-9 0,4 5 9 0,-1 0-12 16,-3-6 12-16,4 12 0 0,-1-9 0 0,-3 9 0 0,4-6 0 15,-1 0 0-15,1 1 0 0,3 5 0 0,-3-6 0 16,3 6-8-16,0 0 8 0,0 0-12 0,0 0 12 16,3 0 0-16,1 0 0 0,0 6 0 0,-1-3 0 0,1 5-10 15,-1 7 10-15,1-3-13 16,-4 5 13-16,0-5 0 0,-3 9 0 0,3-4 0 16,-4 1-32-16,4 3-4 0,-3 2-1 0,-1 1 0 15,1-4 23-15,-1 4 5 0,1-4 1 0,-1 4 0 0,-3-7 8 0,0-5 0 16,0 6 0-16,0-3 0 0,0-4 0 0,0-5 0 0,0-6 8 0,0 0-8 15,0 0 15-15,0 0-2 0,0 0 0 0,-10 0 0 16,-1 0-5-16,1 0 0 0,-5-6-8 0,1 0 12 16,0 1-12-16,-3-4 0 0,-1 3-9 0,4-3 9 15,-4 0-129-15,1-3-20 16,-1 1-4-16</inkml:trace>
  <inkml:trace contextRef="#ctx0" brushRef="#br0" timeOffset="-206294.139">29383 5714 767 0,'0'0'16'0,"0"0"4"0,0 0-20 16,0 0 0-16,3 6 0 0,4 3 0 0,0-9 62 0,1 12 9 0,2-12 1 0,1 6 1 15,-1-6-21-15,-3 6-5 0,4-1-1 0,0-5 0 16,-4 0-22-16,0 0-5 0,3 0-1 0,-3-5 0 16,0 5 18-1,-3-6 3-15,-1 0 1 0,1-6 0 16,-1 3-16-16,-3 0-4 0,4 1 0 0,-4-4 0 0,0 0-10 0,-4 0-2 0,1-5-8 0,-1 2 12 15,1 3-12-15,-1 0 0 0,-3-8 0 0,0 8 0 16,0 0 0-16,0 1 12 0,0-1 0 0,-4 3 0 16,1 3-12-16,-1 3-16 0,1-3 3 0,-1 6 1 15,1 0 12-15,-1 6 0 0,0-3 0 0,1 6 0 16,3 3 0-16,0 5 0 0,0-2 0 0,0 9 10 16,3-7-10-16,-3 10 0 0,3-4 0 15,1 1-11-15,3-1 11 0,-4 10 0 0,1-10 8 0,3 4-8 16,0 2 11-16,0-3-3 0,3-2 0 15,-3-4 0-15,4-2 7 0,-1 6 1 0,1-13 0 0,0 1 0 16,3 3-7-16,0-9-1 0,0 0 0 0,3-1 0 16,1-5-8-16,-1 0 8 0,8 0-8 0,0 0 8 15,3-5-8-15,0 5-11 0,0-12 3 0</inkml:trace>
  <inkml:trace contextRef="#ctx0" brushRef="#br0" timeOffset="-205882.291">29831 4968 1302 0,'-11'26'27'0,"8"-14"7"0,-1 0-34 0,4 5 0 16,-3-2 0-16,3 8 0 0,-4-5 44 0,4 9 1 0,-3-4 1 0,3 4 0 15,0 2-2-15,-4 3 0 0,1-2 0 0,3 8 0 16,0-3-26-16,0 3-6 0,0-5 0 0,-4 8-1 16,4-3 5-16,0 0 2 0,0 3 0 0,4-5 0 15,-4 2-18-15,0-6 0 0,3 7 0 0,-6-4 0 16,3-3 0-16,0 3 0 0,0-5 8 0,-4 2-8 15,4-8 0-15,0 2 0 0,0-2 8 0,-3-4-8 16,-1 4 8-16,1-13-8 0,-1 10 9 0,0-9-9 16,1 0 9-16,-1-7-9 0,1 7 8 0,3-12-8 15,0 0 0-15,0 0-9 0,0 0 0 0,0 0 0 16,0 0-42-16,0 0-8 0,0 0-1 0,-7-6-1 16,3 0-27-16,1 1-6 0,3-7-1 0</inkml:trace>
  <inkml:trace contextRef="#ctx0" brushRef="#br0" timeOffset="-205626.146">29446 5370 1097 0,'-3'12'31'0,"-1"0"7"0,4-3-30 0,0 2-8 0,0 1 0 0,4 0 0 15,-4-6 55-15,3 6 9 0,1-6 3 0,-1-1 0 16,1 1 4-16,-1-3 1 0,5 3 0 0,-1-6 0 16,0 0-31-16,3 0-5 0,1 0-2 0,-1-6 0 15,5 0-19-15,2 0-4 0,1 1-1 0,-1-4 0 16,5 3-10-16,-1-6 0 0,0 6 0 0,0-8 0 16,4 2 0-16,-4 6-9 0,4-6 0 0</inkml:trace>
  <inkml:trace contextRef="#ctx0" brushRef="#br0" timeOffset="-204613.103">30924 5073 931 0,'-3'12'39'16,"-1"-6"-31"-16,-3 3 45 0,4 3 10 0,-1 5 1 0,4-5 1 16,-3-3 23-16,-1 0 5 0,4 5 1 0,-3-2 0 31,3 0-2-31,0 0 0 0,0-1 0 0,0 4 0 0,0-3-32 0,0 0-6 0,0-1-2 0,0-5 0 15,0 3-36-15,0-9-7 0,0 6-1 0,0-6-8 16,0 0 9-16,0 0-9 0,0 0 0 0,0 0 9 16,0 0 3-16,0 0 0 0,0 0 0 0,-7 0 0 15,0-6 0-15,0 0 1 0,0-3 0 0,-1-2 0 16,1 5-13-16,0-6 8 0,0 6-8 0,0 0 0 16,0-11 0-16,-3 8 0 0,-1-3 0 0,4-6 0 15,-4 7 0-15,1 2 0 0,-1 3-9 0,4 0 9 16,-7 0-14-16,3 6 3 0,-3 0 1 15,-3 0 0-15,-1 6-18 0,0 0-3 16,1 0-1-16,-1 9 0 0,1 2 11 0,2 1 1 0,1 2 1 0,0 10 0 16,0-4 7-16,0 4 2 0,0 2 0 0,3 9 0 15,1-3 10-15,3-2-8 0,-4 2 8 0,4 3-8 16,-4-3 8-16,4 6 0 0,0-11 0 0,0 8 0 16,0-3 0-16,0-3 0 0,0 4 0 0,0-4 0 15,-4 3 0-15,4-6 12 0,0 4-2 0,-3 2-1 16,3-9 12-16,0-2 3 0,0 8 0 0,3-14 0 15,-3 2-8-15,7-5 0 0,-4-1-1 0,4 4 0 16,4-9-5-16,0-1-1 0,3-5 0 0,0 6 0 16,3-6-9-16,8 3 0 0,-1-3 0 0,5 0 0 15,-1-6 0-15,0-6 0 0,0 0 0 0,4 0 0 0,-4-3 0 0,4-3 0 16,-4 6 0-16,0-5 0 0,0-1 0 16,-3 0 0-16,-1 0 0 0,1 4 0 15,0-4-42-15,-8 0-10 0,1 0-3 0,0-2 0 16,-4 5-141-16,0 0-29 0,0-3-6 0</inkml:trace>
  <inkml:trace contextRef="#ctx0" brushRef="#br0" timeOffset="-204005.137">30921 5894 1465 0,'-11'6'30'0,"4"-4"9"0,-3 4-31 0,3 0-8 0,-4 0 0 0,4 0 0 16,0 6 8-16,-4-6 1 0,4 5 0 0,0 1 0 16,0 3-9-16,0 2 0 0,0-5 0 0,0 3 0 0,0-3 0 0,-4-1 0 0,4 1 0 0,0 6 0 31,0-12 0-31,0 6 12 0,4-4-12 0,-1 4 12 0,1-6 17 0,-1 6 4 0,4-6 1 0,0 5 0 16,0 4-34-16,0-3 0 15,4-6 0-15,-1 0 0 0,1-1 0 0,3 7 0 16,-4-3 0-16,4-3 0 0,0 0 0 0,-3 0 0 0,7-6 0 0,-4 0 0 15,0 0 0-15,0-6 0 0,0 6 0 0,0-12 0 16,3 6 0-16,-3-9 0 0,4 4 0 0,-4 5 0 16,0-12 13-16,4 6-4 0,-4-2-1 0,0 8 0 15,3-12-8-15,-3 1-9 0,0 2 9 16,1-3-13-16,-5 6 13 0,1-2 0 0,-1-1 0 0,1 0 0 16,-1 9 0-16,1-5 0 0,-4 5 8 0,3 0-8 15,-3 6 8-15,0 0-8 0,0 0 9 0,0 0-9 16,0 0 14-16,0 0-3 0,0 0-1 0,0 6 0 15,0 6-10-15,0-1 0 0,0 4 0 0,4 0 0 16,-4-1 0-16,3 10 0 0,1-6 0 0,-1 2 0 16,1-2 0-16,3-6 0 0,-4 2 0 0,1 4 8 15,3-6-8-15,-3-1 0 0,3-5 0 0,-4 6 0 0,1-6 0 16,3-3 0-16,-7-3 0 0,3 0 0 16,4-3-24-16,0 0-1 0,0-3 0 0,1-3-446 15,-1 3-89-15</inkml:trace>
  <inkml:trace contextRef="#ctx0" brushRef="#br0" timeOffset="-203424.09">31101 5961 1094 0,'-4'6'23'0,"4"9"5"0,0-9-28 0,0 0 0 0,0-6 0 0,4 5 0 15,-4-5 38-15,3 6 2 0,1 0 1 0,-1 3 0 16,-3-9 7-16,0 0 2 0,4 6 0 0,-4 0 0 16,4 0-21-16,-1 0-4 0,1-1-1 0,-1 1 0 15,4-6 7-15,-3 6 1 0,-1 6 0 0,4-6 0 16,-3-6-19-16,3 6-3 0,0 0-1 0,-4 2 0 15,4-2-9-15,-3 6 0 0,0-6 0 0,3 0 8 16,-4 0-8-16,1 3 0 0,-1-1 0 0,1 1 0 16,-4-9 0-16,0 0 0 0,0 0 0 0,0 0 0 0,0 0 0 15,0 0 15-15,0 0-4 0,0 0-1 16,0 0 27-16,0 0 6 0,0 0 1 0,0 0 0 0,-7-6-29 0,3 3-6 16,-3 0-1-16,0 0 0 15,0 1 5-15,0-1 1 0,3-3 0 0,-3-6 0 0,4 0-2 0,-1-2 0 16,1 5 0-16,-1-6 0 15,1 3-12-15,-1 0 11 0,1-2-11 0,-4-1 10 16,3 0-10-16,1-2 0 0,-1 5 0 0,-3-9 0 16,3 10 0-16,1-1 0 0,-1-6 8 0,1 4-8 15,-1 2 0-15,1-6 0 0,-1 6 0 0,1-5 8 16,-1 2-8-16,1 3 0 0,-1 6 0 0,1-5 0 16,-1 5 0-16,4-6 0 0,-3 6 0 0,3 0 0 15,0 6 0-15,0 0 0 0,0 0 0 0,0 0 0 16,3-3 0-16,1 3 0 0,3-6-14 0,0 6 5 0,0 0 9 0,0 6-13 15,3-6 5-15,-3 0 8 0,4 0-12 0,0 0 12 16,-1 0-10-16,1-6 10 16,3 6-52-16,-4 0-5 0,1 0-1 0,-4 0 0 15,4 6-29-15,-1-6-5 0,-3 3-2 0</inkml:trace>
  <inkml:trace contextRef="#ctx0" brushRef="#br0" timeOffset="-202928.933">31411 5838 1026 0,'-7'0'28'0,"-3"0"8"15,3 3-28-15,0 0-8 0,7-3 0 0,-7 3 0 16,-1-3 41-16,8 0 7 0,-7 6 2 0,7-6 0 16,-7 5-19-16,7-5-4 0,-7 6-1 0,4 0 0 15,-1 0-13-15,4 0-2 0,0-6-1 0,-3 12 0 16,-1-6-2-16,4 8 0 0,0-8 0 0,0 12 0 16,0-6 2-16,0-1 0 0,0 4 0 0,4 3 0 0,-4-7-10 0,0 4 0 0,3 0 0 0,-3-1 0 15,4-2 0-15,-1 0 0 0,1-3 0 0,-1 0 0 16,1 5 0-16,-1-2 0 0,1-6 0 15,-1 0 0-15,1-6 0 16,3 6 13-16,-3-6-1 0,3 0-1 0,0 0-3 0,3 0 0 0,-3-6 0 0,4 0 0 16,-1 0-8-16,1 0 8 15,-4 0-8-15,0-5 8 0,4-1-8 0,-4 3 8 0,3-3-8 16,-3 0 8 0,4-2-8-16,-4 2 12 0,0 0-12 0,-3-5 12 0,3 11-12 0,-4-6 0 15,4-6 0-15,-7 10 8 0,4 2-8 0,-4 0 0 0,0-6 0 0,-4 0 0 31,1 6-19-31,-1 0-5 0,-3-2-2 0,0 2 0 16,0 0-28-16,-3 6-6 0,-1-12 0 0,0 12-1 0,1 0 7 0,-4 0 2 16,3 0 0-16,-3 0 0 0,0 6-14 0,3 0-2 0,-3 0-1 15</inkml:trace>
  <inkml:trace contextRef="#ctx0" brushRef="#br0" timeOffset="-202345.156">31627 5309 1060 0,'-8'17'22'0,"5"-8"5"0,-1 0-27 0,1-3 0 0,3 8 0 0,-4-8 0 16,4 6 12-16,-3-6-2 0,3 6-1 0,0 2 0 15,-4-2 9-15,4 0 2 0,0 0 0 0,4 0 0 16,-4 2 37-16,3-2 8 0,1 6 2 0,3-4 0 15,-4 1-31-15,1 6-5 0,3-10-2 0,0 4 0 16,-3 9-15-16,3-13-3 0,0 7-1 0,0 3 0 16,3-4-10-16,-3 7 0 0,0-1 0 0,1 4 0 15,-5-10-19-15,4 10-2 0,-3-10-1 0,3 1 0 16,-4 9 8-16,1-10 2 0,-1 7 0 0,1-4 0 0,3-2 12 0,-4 0 0 16,1-4 0-16,-4 4 0 0,3-6 0 0,-3-7 0 0,0-5 0 15,0 6 10-15,0 0-2 0,0-6 0 16,0 0 0-16,0 0 0 0,0 0-8 0,0 0 0 15,0 0 0-15</inkml:trace>
  <inkml:trace contextRef="#ctx0" brushRef="#br0" timeOffset="-178624.133">2208 6576 732 0,'0'0'15'0,"0"0"5"0,0 0-20 0,0 0 0 0,0 0 0 0,-7 3 0 15,7-3 20-15,0 0 0 0,-7 6 0 0,7-6 0 0,0 0-9 16,0 0-2-16,0 0 0 0,0 0 0 15,0 0 3-15,0 0 1 0,0 0 0 0,0 0 0 16,0 0-13-16,-7 0 9 0,7 0-9 0,0 0 8 0,0 0-8 0,0 0 0 16,0 0 0-16,0 0 0 0,0 0 0 0,0 0 0 15,0 0 0-15,0 0 0 0,0 0 0 0,0 0 0 16,4 5 0-16,-1 4 8 16,1-3 33-16,-4-6 7 0,7 6 0 0,-4 0 1 0,4 0 10 0,0-6 1 15,-3 6 1-15,3-1 0 0,0 1-21 0,-3 0-4 16,3 0 0-16,0 3-1 0,0-3-5 0,0 6-1 0,0-1 0 0,0 1 0 15,0 0-7-15,0 3-2 16,-3-4 0-16,3 7 0 0,3-9-20 0,1 5 0 0,-4 1 0 0,4 3-12 16,-1-3 12-16,-3-4 0 0,4 7 8 0,-1-6-8 15,1-1 11-15,-4 1-3 0,0-3 0 0,0 3 0 16,0 0-8-16,-3-7 0 16,-1 1 0-16,1 6 0 0,3-9 0 0,-4 6 0 0,1-6-12 0,-1 3 12 15,1 0 0-15,-1-1 0 0,-3-5 0 0,0 0 8 16,0 0-8-16,0 0 0 0,0 0 0 0,0 0 8 15,0 0-8-15,0 0 0 0,0 0 0 0,0 0 0 16,0 0 0-16,0 0 10 0,0 0-2 0,0 0-8 16,0 0 13-16,-3-5-4 0,-1-1-1 0,-3 0 0 15,4-6-8-15,-4 3 10 0,0 3-10 0,3-5 10 16,1-1-10-16,-1 0 0 0,-3 0 0 0,0 3-11 16,3-2 11-16,1-1 0 0,-1-3 0 0,1 3 0 0,-1-5 0 15,1 5-8-15,-4 0 8 0,3-5 0 0,1 2 0 16,3-3 0-16,-4-5 0 0,1 5 0 15,-1 3 0-15,4-8-8 0,0 8 8 0,0-8 0 16,0 5 0-16,4 0 0 0,-4-2 0 0,0-4 0 0,3 4 0 0,-3 2 0 16,0 1 0-16,0-4 0 0,0 6 0 0,0 1 0 15,4 2 0-15,-4 0 0 16,0 0 0-16,3-2 0 0,-3 8 0 0,4 0 0 0,-4 0 0 0,7 0-12 16,-4 6 4-16,4-6 0 15,0 0-55-15,0 6-10 0,1 0-3 0</inkml:trace>
  <inkml:trace contextRef="#ctx0" brushRef="#br0" timeOffset="-177718.145">2614 6640 1011 0,'0'0'22'0,"-7"9"5"0,4-3 1 0,-5 0 0 0,1 0-28 0,4 0 0 0,-4 5 0 0,7-11 0 15,-4 6 57-15,4-6 6 0,-7 6 1 0,0-6 0 0,7 0-19 0,-10 3-3 16,10-3-1-16,0 0 0 0,-4 3 4 0,4-3 1 16,-7 3 0-16,7-3 0 0,-7 0-20 0,7 0-4 15,0 0-1-15,0 0 0 0,0 0-13 0,0 0-8 16,0 0 10-16,0 0-10 0,0 0 0 0,0 0 0 0,0 0 0 15,0 0-10-15,0 0 10 0,0 0-12 16,0 0 12-16,0 0-12 0,0 0 12 0,3-3 0 16,5 3 0-16,-1 0-8 0,-7 0 8 0,7 0 0 0,0 0 0 0,0-3 0 15,3 0 0-15,1 3 0 0,-4 0 0 16,4-6 0-16,3 6 0 0,0-6 0 16,0 6 0-16,-4-11 0 0,1 5 0 0,0 6 0 0,-1-6 0 0,4 0 0 15,-3 3 0-15,-1 0 0 0,1-6 0 0,0 3 0 16,-1 1 0-16,1-1 0 0,-4-6 0 0,-4 6 0 15,4 0 0-15,-3-3 0 0,0-2 0 0,-1 5 0 16,-3-6 0-16,0 6 8 0,0-6-8 0,0 6 11 16,0-5-2-16,-3 2 0 0,-1 3 0 0,-3 0 0 15,0-6-1-15,3 7-8 0,-3-1 12 0,0 0-4 16,-7 0 0-16,7 3 0 0,0 0 0 0,-4 3 0 16,4-3-8-16,0 3 0 0,0 3 9 0,7-3-9 15,-7 0 0-15,7 0 0 0,-7 6 0 0,0 0 0 16,0 0 0-16,7 0 0 0,0-6 0 0,-3 11-12 0,-1-5 12 15,0 3-8-15,4 0 8 0,-3 0-8 16,3 8 8-16,0-11 0 0,0 6 0 0,0-3 0 0,0 2 0 16,0 1 0-16,0-6 0 0,0 6-8 0,0-6 8 15,0 5 0-15,0-2 0 0,0 3 0 16,3 0 8-16,-3-6-8 0,0 5 8 0,0-5-8 16,4 0 8-16,-4 3-8 0,4-3 8 0,-1 3-8 0,1 0 0 0,3 2 0 15,-4-5 0-15,8 0 0 0,-4 0 0 0,0 0 0 16,3 3 0-16,-3-3 0 0,1-4 0 0,2 7 0 15,-3-3 0-15,4-6 0 0,-4 6 0 0,0-6 0 16,0 6 0-16,0-6 0 16,0 6 0-16,-7-6 0 0,7 0 0 0,0 0 8 0,0 0-8 0,0 6 0 0,0-3 0 15,-7-3 0-15,4 3 0 0,3 0 0 0,0-1 0 16,-3 1 8-16,-4-3 8 0,0 0 1 0,7 6 1 16,0-3 0-16,0 6-30 0,3-9-7 0,1 6-1 0,-4 0 0 15,0 0 20-15,4 0 0 16,-8-6 0-16,4 0 0 15,0 0-37-15,4-6-7 0,-4 6-2 0</inkml:trace>
  <inkml:trace contextRef="#ctx0" brushRef="#br0" timeOffset="-177077.549">3090 6623 853 0,'0'0'18'0,"0"0"4"0,0 0 1 0,0 0 2 0,0 0-25 16,0 0 0-16,0 0 0 0,-10 0 0 16,10 0 14-16,-7 0-2 0,0 0-1 0,7 0 0 0,0 0 6 0,0 0 2 0,0 0 0 0,0 0 0 15,0 0 26-15,0 0 6 0,0 0 1 0,0 0 0 16,0 0-12-16,0 0-1 0,0 0-1 0,0 0 0 16,-7 0-10-16,7 0-1 15,0 11-1-15,0-5 0 0,0-6 3 0,0 9 1 0,0 3 0 0,3-6 0 16,-3 0 3-16,0 5 1 0,4 1 0 0,-1-9 0 15,1 6-8-15,-1-3-2 0,1 0 0 0,-1 3 0 16,1 2-10-16,-1-5-2 0,-3-6-1 0,4 0 0 16,-4 0-11-16,3 6 10 0,1 0-10 0,3-3 10 15,-7-3-10-15,4 3 0 0,3 0 0 0,0 3 8 16,-7-6 2-16,10 3 0 0,-3 0 0 0,4-3 0 16,-1 0-10-16,1 0-11 0,-7 0 3 0,6-3 0 15,4 3 8-15,-3-3 11 0,-1-6-3 0,4 6 0 16,-3-6-8-16,3 3 0 0,-7 0 0 0,4-5 0 15,-4-1 0-15,0 3 0 0,0 0 11 0,0 0-11 0,-3-8 11 16,3 11-11-16,-4 0 12 0,1-6-12 0,-1 3 14 16,-3 3-4-16,4-5-1 0,-4 5 0 15,0 0-9-15,0 6 10 0,0-6-10 0,-4 0 10 16,1 0 0-16,-1 0 0 0,4-2 0 0,-7 2 0 0,4 6-10 16,3 0 10-16,-4-6-10 0,-3 0 10 0,3 0-10 15,1 0 0-15,-1 0 0 0,1 6 8 0,-1-11-8 0,4 11 0 16,0 0-10-16,-3-3 10 0,3-3-22 0,0 6 2 15,0 0 0-15,0 0 0 16,7-3-69-16,-4 0-14 0,4 3-2 0</inkml:trace>
  <inkml:trace contextRef="#ctx0" brushRef="#br0" timeOffset="-176539.906">3507 6094 1220 0,'0'0'27'0,"-4"11"5"0,1-5 2 0,-1 0 0 0,4-6-34 0,0 0 0 0,0 0 0 0,-4 12 0 0,4-6 58 0,0 5 5 16,0 4 1-16,0-3 0 0,0-6-27 0,0 6-5 15,0-1 0-15,0 1-1 0,-3-3-8 0,3 9-2 16,3-1 0-16,1-5 0 0,0 0-7 0,-4 2-2 15,3 10 0-15,1-12 0 0,6 8 0 0,-6-2-1 0,3 0 0 16,-4-4 0-16,1 4-2 0,3 0 0 0,-4 2 0 16,1-2 0-16,3 5 6 0,-3-8 1 0,-1 3 0 0,-3 5 0 15,4-5 8-15,3-4 3 16,-7-2 0-16,3 6 0 0,1-6-4 16,-4-1-1-16,3 4 0 0,1-3 0 0,3 0-11 0,-4-1-3 0,1-2 0 0,3-3 0 15,-4 0-8-15,1 3 0 16,0 5 0-16,-1-8 0 0,4 0 0 0,4-6 0 15,-11 0 0-15,7 6 0 0,0 0 0 0,-4-3 0 0,-3-3-10 0,7 3 10 32,0 6-44-32,-7-9-4 0,0 3 0 0,0-3 0 15,7 3-32-15,-7-3-6 0,8 2-2 0,-8-2 0 16,0 0-12-16,3 3-4 0,-3-3 0 0</inkml:trace>
  <inkml:trace contextRef="#ctx0" brushRef="#br0" timeOffset="-175755.059">3750 6532 1302 0,'0'0'27'16,"0"0"7"-16,0 0-34 0,0 0 0 0,0 0 0 0,-4 5 0 0,4-5 88 0,0 0 12 0,0 6 1 15,0-6 1-15,0 0-39 0,0 0-8 0,0 0-2 0,0 0 0 16,0 0-53-16,0 0-15 0,0 0-1 0,4 12 0 15,3-12 16-15,4 6-9 0,-1 0 9 0,-3 0-8 16,4-6 8-16,-4 3 0 0,4 0 0 0,-1-3 0 16,1 6 0-16,-1-4 0 0,1 1 0 0,-1-3 0 15,1 0 17-15,-4 3 3 0,7 3 0 0,-7-6 0 16,-7 0-20-16,0 0 0 0,4-6 0 0,-4 6 0 16,7-3 13-16,-7 3-1 0,3-3 0 0,-3 3 0 15,7-8 7-15,-3 5 1 0,-1 0 0 0,-3-9 0 16,4 6-10-16,-4 0-2 0,4 0 0 0,-4-5 0 15,0 2-8-15,0 3 8 0,0 0-8 0,0-6 8 16,0 6-8-16,3 1 0 0,-3-1 0 0,0 0 0 16,0-3 0-16,0 9 0 0,0 0 0 0,4-973 0 0,-1 1934 0 15,-3-961-17-15,0 0 4 0,0 0 1 0,0 0 35 0,0 0 7 16,0 0 2-16,0 0 0 0,-10-3-32 0,2 3 0 16,1 3 0-16,0 0 0 0,0 3 0 0,0-3 0 15,0 6 0-15,0-3 0 0,-7 0 0 0,7-1 0 16,-4 7 0-16,4-6 0 0,0-3 0 0,0 6 0 15,0-3 0-15,0 2 0 0,7-8 10 0,-3 6-1 16,-1 0 0-16,4-6 0 0,-3 6-9 0,3-6 0 16,0 0 0-16,0 0 0 0,0 0 0 0,-4 6-12 15,0 0 4-15,4 3 8 0,0-9 0 0,4 9 0 16,-4-1 0-16,4-2 0 0,-1 6-8 0,1-6 8 16,-4-6 0-16,3 12 0 0,4-4 0 0,-3 1 0 15,-1 0 0-15,1 3 0 0,3 0 0 0,0-1 0 0,0-2 0 0,0 3 0 16,0 6 0-16,0-7 0 0,4-5 0 15,-4 6 0-15,7-6 0 0,-7 6 0 0,0-4 0 0,0-2 0 16,7 0 0-16,-3 0 0 0,-1 0 0 0,1-6 0 16,-1 0 0-16,1 6 0 0,3-12 0 0,-3 6 0 15,-1 0-22-15,-3-6 3 0,4 0 1 0,-4 6 0 16,4-6 2-16,-1-3 0 0,1 4 0 0,-1-4 0 31,1 0-144-31,-4 3-29 0,4 0-6 0</inkml:trace>
  <inkml:trace contextRef="#ctx0" brushRef="#br0" timeOffset="-175185.493">4247 6590 1102 0,'4'27'23'0,"-4"-10"5"0,3-11-28 0,-3 6 0 0,4 3 0 0,3-9 0 0,-3 11 38 0,-4-8 2 0,3 3 1 0,1-3 0 16,-1 5-2-16,-3-8-1 0,0 0 0 0,0 6 0 16,0-12-10-16,0 0-3 0,0 0 0 0,0 0 0 15,0 0 0-15,0 0 0 0,0 0 0 0,0 0 0 16,0 0 2-16,0 0 0 0,0 0 0 0,0 0 0 15,0 0-7-15,0 0 0 0,0 0-1 0,0 0 0 16,0 0-4-16,-3-6-1 0,-1 0 0 0,1-6 0 16,-1 7-6-16,-3-7 0 0,3 3-8 0,1 3 12 15,3 0-2-15,-4-6-1 0,4 1 0 0,-3 5 0 16,3 0-9-16,0 0 0 0,0 0 0 0,0-3-11 16,0 3 11-16,0-5 11 0,0 11-3 0,0-6 0 15,0 0-8-15,0 0 0 0,3 0 0 0,-3-3 0 16,4 6 0-16,-1-5 0 0,1 5 0 0,3 0 0 15,0 3 0-15,-3-6 0 0,-1 6 0 0,4-6 0 16,0 6 0-16,-7 0 0 0,7 0 0 0,0 6 0 16,0-6 0-16,4 6 0 0,0-6 0 0,-4 6 0 15,0 2 0-15,3 4 0 0,-3-6 0 0,0 6 0 16,4-6 0-16,0 0 0 0,-1 5 0 0,1-2 0 0,-8 3 8 16,8 0-8-16,-4-1 12 0,0 1-4 0,4-6-8 0,-1 6 0 15,-3-6 0-15,4 8 0 0,-4-2 0 0,0 0 0 16,0-9 0-16,4 9 0 0,-4-4 0 0,-4 1-9 15,8 3 9-15,-4-6-13 16,0 0-41-16,0 0-8 0,3-3-2 0,-2 0 0 16,-1-3-51-16,-4 0-10 0,4-3-3 0</inkml:trace>
  <inkml:trace contextRef="#ctx0" brushRef="#br0" timeOffset="-174521.797">4755 6079 1212 0,'0'0'51'16,"0"0"-41"0,0 0 8-16,0 0 2 0,0 0 0 0,-3 6 0 0,-1 0 28 0,4-6 5 15,0 0 2-15,0 0 0 16,0 6-13-16,0-6-2 0,0 0-1 0,0 8 0 0,0 4-26 0,0-6-5 0,0 0 0 16,4 0-8-1,-1 0 17-15,1 2-3 0,-1 4-1 0,5 0 0 0,-1 0 11 0,0 5 1 0,-4-5 1 16,1 3 0-16,-1-3-2 0,1 5-1 15,-1-5 0-15,1 3 0 0,-1 2 5 0,1 1 0 0,-1-6 1 0,1-1 0 16,-1 10 2 0,1-9 0-16,0 0 0 0,3 5 0 0,-4 4-8 0,1-9-2 15,3 5 0-15,-4 4 0 16,4-4-10-16,-3 4-3 0,3 2 0 0,-4-5 0 0,1 6-8 0,3 2 0 16,0-8 0-16,-3 5 0 0,3-2 0 0,-4 2 12 0,1-2-12 15,-1 2 12-15,1-5-12 0,-4-6 0 0,0 5 0 0,0-2 0 16,3-3 0-16,1-6 0 0,-1 6 0 0,1-4 0 15,-1-2 0-15,1 0 0 0,-1 0 0 0,1 0 0 16,-1 0 0-16,1 0 0 0,-4-6-12 0,0 6 12 16,4-1-56-16,-4 1-3 15,0-3-1-15,0-3 0 0,3 6-3 0,-3-6-1 0,4 6 0 16,-4-6 0-16,0 0-112 0,0 0-22 0,3 0-5 0</inkml:trace>
  <inkml:trace contextRef="#ctx0" brushRef="#br0" timeOffset="-174068.933">4653 6493 1565 0,'0'0'66'16,"0"0"-53"-16,0 0 28 0,0 0 6 0,0 0 1 0,0 0 0 16,0 0-28-16,0 0-6 0,0 0-1 0,0 0 0 15,7-5-13-15,-3 5-8 0,-1-6 8 0,4 6-13 16,0 0 13-16,4 0 0 0,0 0 0 0,-4 0 10 15,3-6-10-15,1 6 0 0,-1 0 0 0,4 0-11 16,1 0 11-16,-5 0 0 0,1 0 0 0,3 0 0 16,-4 0 0-16,5 0 0 0,-1 0 8 0,0 0-8 15,0 0 0-15,0 0 0 0,4 0 0 0,-4 0 0 16,0 0 0-16,0 0 0 0,4-6 0 0,-4 6 8 16,3 0-8-16,-3 6 0 0,4-6 0 0,-4 0 8 15,0 0-8-15,0 6 0 0,4-6 0 0,-4 0 0 16,0 6 0-16,0-1-8 0,4-5 8 0,-4 0-12 15,-3 0-6-15,3 0-2 0,0 0 0 0,0 0 0 16,-3 0-46-16,3-5-10 0,0-1-1 16</inkml:trace>
  <inkml:trace contextRef="#ctx0" brushRef="#br0" timeOffset="-163534.828">6290 6438 978 0,'0'0'28'0,"-4"11"5"16,4-11-33-16,0 0 0 0,0 6 0 0,0-6 0 15,0 6 51-15,0-6 3 0,0 0 1 0,-3 6 0 16,3-6 5-16,-4 9 2 0,4-9 0 0,0 6 0 16,0-6-6-16,-3 11-2 0,3-5 0 0,-4 0 0 15,4 0-26-15,0 0-4 0,-7 3-2 0,7-3 0 0,0 5-2 16,0 1 0-16,7-6 0 0,-7 6 0 0,4-6 4 0,-1 8 0 0,1-2 0 16,-4 0 0-16,3-6-10 0,-3 8-2 0,8-2 0 0,-5 0 0 15,1 0-12-15,-1 5 8 0,1-5-8 16,-1 0 0-16,4 3 16 0,-3 2-4 15,3-5 0-15,0 3 0 0,0 2-2 0,-4-5-1 16,1 0 0-16,0-3 0 16,-1 2 15-16,1 1 4 0,3 0 0 0,-4 0 0 0,1-1-28 0,-1-2 0 15,1 3-14-15,-1 0 5 0,1 0 9 0,-1-1 0 0,4 4 0 16,-3 0 8-16,-1-1-8 0,-3-2 8 0,4 0-8 0,-4 3 8 16,0-4-8-16,0 7 0 0,0-6 0 0,4 0 0 15,-4-1 8-15,0-2-8 0,0 3 8 0,0 0-8 16,0-6 12-16,-4-1-1 0,4 4-1 0,0-3 0 15,0 6 14-15,-4-6 2 0,4-6 1 0,-3 6 0 16,3-6-11-16,0 0-3 0,0 0 0 0,0 0 0 16,0 0-3-16,0 0-1 0,0 0 0 0,0 0 0 15,0 0-9-15,0 0 0 0,0 0-12 0,0 0 12 16,0 0 0-16,0 0 0 0,0 0 0 0,0 5 0 16,0-5 0-16,0 0 0 0,0 0 0 0,0 0 8 15,0 0-8-15,0 0 0 0,0 0 0 0,0 0 0 16,-11-5 10-16,8-1-10 0,-4 0 12 0,0-6-12 15,3 3 0-15,1-2 0 0,-1 5 0 0,1-6-12 16,-1-6 12-16,1 6 0 0,3-2 0 0,-4-4 0 16,0 3 0-16,1-2-9 0,-1-1 9 0,1 1 0 15,-4-7 0-15,3 3 0 0,1-2 0 0,-4 2 0 16,3 4 0-16,1-10 0 0,-4 7 0 0,3-7 8 16,1 4-8-16,-1 2 0 0,0-2 0 0,4-4 0 0,-7 9 0 0,4-5 0 15,-1 2 0-15,-6 4 0 0,6-7 0 0,1 1 0 0,3 2-8 0,-4-2 8 16,1 2 0-16,-1 3 0 0,1-5 0 15,-1 5 0-15,1-2 0 0,-1 8 11 0,1-6-1 16,-1 4 0-16,4 2-10 0,-4 0-11 0,4 0 3 0,-3-2 0 16,3 5 8-16,0 0 0 0,0 3 0 0,0 0 0 15,0 0 0-15,0 6 0 0,0 0 0 0,0-6-8 16,0 6 8-16,3-5 0 0,-3-1 0 0,4 3-8 16,-4 3 8-16,4-6 0 0,-4 0-9 0,3 3 9 15,1 0 0-15,3-3 0 16,-4-6 0-16,4 7 0 0,-3-1 0 0,-1 0 0 0,4 0 0 15,0 0 0-15,0 0 0 0,-3-3 0 0,-1 3 12 0,5 6-4 16,-1-5-8-16,0 5-11 0,-4-6 3 0,4 6 0 16,-3 0 8-16,3 0 0 0,3 0 0 0,-3 0-8 15,1 6 8-15,-1-6 16 0,3 5-4 0,1 1-1 16,-1-6-11-16,1 6-17 0,-4-3 4 0,0 0 1 16,0 3 12-16,0-3 0 0,0 3 0 0,-3 0 0 15,3 0 0-15,-4-1 0 0,4 1 0 0,0 0 0 16,-3 3 0-16,-1 0 0 0,1 6 0 0,-4-10 0 15,4 13 0-15,-4-6 0 0,-4-3 0 0,4 8 0 16,-4-5 8-16,1 0-8 0,-4 0 0 0,3 2 0 16,-6-2 8-16,3 0-8 0,-4 0 9 0,4-1-9 15,-3-8 10-15,-1 6-10 0,-3-3 10 0,3-3-10 16,-3 3 8-16,0-6-8 0,3 6 0 0,-3-6 9 16,0 0-9-16,4 0 10 0,3 0-10 0,-1 0 10 15,1 0-10-15,-7 0 0 0,7 0 0 0,0 0 0 16,7 0-13-16,-7 0 5 0,4-6 8 0,3 6-13 15,-7 0 13-15,0 0 0 0,7 0 0 0,-8-6 0 16,8 6-44-16,0 0-4 0,0 0 0 0,0 0 0 16,0 0-2-16,0 0-1 0,-3-3 0 0,3 3 0 15,-4-3-24-15,4-3-5 0,-3 3 0 0,6-3-1 16,-3-5-92-16,4 5-19 0</inkml:trace>
  <inkml:trace contextRef="#ctx0" brushRef="#br0" timeOffset="-162839.24">6869 6296 923 0,'0'0'39'15,"0"0"-31"1,0 0 44-16,-7 0 8 0,7 0 3 0,-8 6 0 16,1-6 8-16,-3 0 1 0,-1 6 1 0,1-6 0 15,-1 0-13-15,0 0-4 0,1 6 0 0,6-6 0 16,-10 0-14-16,4 6-3 0,-1-6-1 0,1 6 0 0,2-6-10 15,-2 6-1-15,3-3-1 0,0 0 0 0,0 0-26 0,0 8 0 0,0-5 0 16,0 0 0-16,3 0 0 0,1 0-14 0,-5 6 5 16,8-10 1-16,-3 10 8 0,3 0 11 0,-4-6-3 15,4 6 0-15,0-1-8 0,4-2-11 0,-4 0 3 16,0 0 0-16,0 3 8 16,3-1 0-16,-3-5 0 0,0-6 0 0,0 6 0 0,8 0 0 0,-1-3 0 15,0 0-8-15,0 3 8 0,0-6 16 0,0 0-4 0,0 0-1 16,0 0-11-16,0 0 0 0,4 0 0 0,-4 0 0 15,0-3 0-15,3 0 0 0,-3-3 0 0,4 6 0 16,-4-6 0-16,-4 0 0 0,4-5 0 0,1 5 0 16,-1-9 0-16,-4 6 0 0,4 0 0 0,-3-2 0 15,-1-1 0-15,1 6 0 0,-4-6-14 0,3 6 5 16,-3 0 9-16,4-2 0 0,-4 2 0 0,0 6 0 16,0 0 13-16,0 0-1 0,0 0-1 0,0 0 0 15,0 0-11-15,0 0 0 0,0 0 0 0,0 0-11 16,0 0 11-16,-4 6 0 0,4 5 10 0,0-5-10 15,0 3 10-15,0 3-10 0,4-6 10 0,-4 5-10 16,3-5 11-16,1 3-11 0,-4-3 12 0,7 6-12 16,-4-6 0-16,1-6 0 0,0 11 0 0,-1-11 0 15,1 6 0-15,-1 0 0 0,-3-6 0 0,4 0 0 16,3 6 0-16,0-6 0 0,3 0 0 0,-3 3 0 16,-3 0 0-16,3-3 0 0,0 0-9 0,4 3 9 15,-1 0-31-15,-3 0-1 0,7 3 0 0,-3-1 0 16,0 1-53-16,-1-6-11 0,4 6-3 0,0-6 0 15,-3 0-91-15,-1 6-18 0,1-6-4 0</inkml:trace>
  <inkml:trace contextRef="#ctx0" brushRef="#br0" timeOffset="-162405.827">7126 6499 563 0,'0'0'16'0,"0"0"4"0,0 0-20 0,0 0 0 0,0 0 0 0,0 0 0 16,0 0 12-16,7 0 0 0,-7 0-1 0,7-6 0 15,-3 6 17-15,-4 0 4 0,10 0 1 0,-10 0 0 16,4 0 26-16,-4 0 5 0,3 0 0 0,-3 0 1 16,7 0-5-16,-3 6 0 0,3-6-1 0,-3 6 0 15,-1 0-6-15,1 0-1 0,-4 0 0 0,3 3 0 16,1 2-24-16,-1-5-6 0,1 0-1 0,-1 0 0 16,1 0 18-16,-4-6 3 0,0 6 1 0,0-6 0 15,0 0-32-15,0 0-11 0,0 0 0 0,0 0 9 16,0 0 7-16,0 0 0 0,0 0 1 0,0 0 0 15,0 0-4-15,0 0-1 0,0 0 0 0,0-6 0 0,-4 0 3 16,1 0 0-16,3-6 0 0,-4 6 0 16,1-5 1-16,-1 2 1 0,1 3 0 0,-4 0 0 15,3-6-17-15,-3 7-9 0,0-7 1 0,3 3 0 16,1 0 8-16,-4 3 0 0,0 3 8 0,0-8-8 16,3 5 0-16,1-6 0 0,-1 6 0 0,1-6 8 15,3 0-8-15,0 4 0 0,0 2 0 0,0 0 0 16,3-6 0-16,1 6 0 0,-1-5 0 0,1 5-8 15,3-3 8-15,0 9-8 0,0-6 8 0,0 0-8 0,0 0 8 16,4 0 0-16,-1 0 0 0,1 1-8 0,3-1 8 0,-4 3 0 16,1 0 0-16,3 0 0 15,-3 0-37-15,3 3-3 0,-11-3 0 0,8 3 0 16,-1-3-53-16,5 0-11 0,-5 3-3 0</inkml:trace>
  <inkml:trace contextRef="#ctx0" brushRef="#br0" timeOffset="-161959.231">7627 5950 1134 0,'0'0'32'15,"0"0"8"-15,0 0-32 0,0 0-8 0,0 0 0 0,0 0 0 16,0 0 31-16,0 0 5 0,0 0 0 0,0 0 1 16,0 0-9-16,0 0-1 0,0 5-1 0,0 4 0 0,4 3-8 0,-4-6-2 15,3 6 0-15,1-1 0 0,-4 1-8 0,3 3-8 0,-3 2 9 16,4-5-9-16,-4 6 17 0,7-6-2 15,-4 2-1-15,-3 4 0 0,0-6 31 0,4 8 7 16,-1 4 0-16,1-7 1 0,-1 1-9 0,1-3-3 0,-1 2 0 16,1 4 0-16,0-6-24 0,-1 5-5 0,1-2 0 15,-1-3-1-15,1 2-11 0,-1 1 10 0,1-6-10 0,-1 2 10 16,4 4-10-16,-3-6 10 0,-1 0-10 0,-3-1 10 16,4-2-10-16,-1 0 0 0,-3 0 0 15,4-3 0-15,-1 0 0 0,-3-6 0 0,4 5 0 0,-1 1 0 16,-3-6-12-16,0 0-5 0,4 6-1 0,-4-6 0 31,0 6-82-31,0-6-16 0,0 0-3 0</inkml:trace>
  <inkml:trace contextRef="#ctx0" brushRef="#br0" timeOffset="-161623.541">7447 6229 1170 0,'0'0'49'16,"0"6"-39"-1,4 0 49-15,-1-1 9 0,1 7 3 0,3-6 0 0,-4-6-32 0,4 6-7 16,0-6 0-16,0 3-1 0,1-3-6 0,-1 0-1 15,3 3 0-15,-3-3 0 0,4 3-12 0,-4-3-4 16,3 0 0-16,1 0 0 0,0 0 0 0,3-3-8 0,-4 3 12 0,1 0-4 16,-1 0-8-16,5 0 12 0,-5-3-12 0,4 3 12 15,-3 0-12-15,3 0 0 0,4 0 0 0,-4 0-11 16,0 3 11-16,0 0-13 0,4 0 5 0,-4 0 8 31,3 3-72-31,1-6-8 0,0 5 0 0</inkml:trace>
  <inkml:trace contextRef="#ctx0" brushRef="#br0" timeOffset="-161388.412">8054 6370 988 0,'-4'6'41'16,"4"6"-33"-1,0-10 67-15,0 10 13 0,4 0 2 0,-4-6 1 0,0 0-32 0,3 0-7 16,-3 0 0-16,4 5-1 0,-1-5-15 0,-3 0-2 16,4 0-1-16,0 3 0 0,-1-3-33 0,1 0 0 15,-1-1 0-15,4 1 0 0,-3 0-13 0,-4-6-10 16,7 0-1-16,-4 6-1 16,8 0-48-16,-4-3-10 0,0 0-1 0</inkml:trace>
  <inkml:trace contextRef="#ctx0" brushRef="#br0" timeOffset="-161151.756">7969 6214 975 0,'0'0'21'0,"0"0"5"0,0 0 1 0,0 0 1 0,0 0-28 0,0 9 0 0,-3-3 0 0,6 6 0 15,-3-12 0-15,4 5 0 0,-1 1 0 0,-3-6-428 16</inkml:trace>
  <inkml:trace contextRef="#ctx0" brushRef="#br0" timeOffset="-160487.477">8403 6246 1634 0,'-7'12'46'0,"4"-6"11"0,-1-3-45 0,1 3-12 15,-1 0 0-15,4-6 0 0,0 0 48 0,0 6 7 0,0-6 1 0,0 0 1 16,0 0-26-16,0 6-6 0,0-6-1 0,0 0 0 16,0 0-16-16,0 5-8 0,0-5 8 0,0 0-8 15,0 0 0-15,0 12 0 0,0-6 0 0,0 0 0 16,4 0 0-16,-4 3 0 15,3-3 0-15,1 5 0 0,-1-5 0 0,-3 6 0 0,4-6 0 0,-1 6 0 16,1-4 0-16,-4 4 0 0,3 0 0 0,1 0 0 16,-1-6 0-16,-3 5 0 0,4-2 0 0,-1 0 0 15,1 6 13-15,-4-4-2 0,3 1-1 0,1-6 0 16,-4 3 8-16,3 0 2 0,-3-9 0 0,0 8 0 16,0-8-9-16,4 12-2 0,0-6 0 0,-4-6 0 15,0 0-9-15,0 0 12 0,0 0-12 0,0 0 12 16,0 0-2-16,0 0 0 0,0 0 0 0,0 0 0 15,0 0 6-15,0 0 2 0,0 0 0 0,0 0 0 16,0 0 5-16,0 0 1 0,-4-6 0 0,0 0 0 0,-3-5-8 16,0 5-2-16,4-3 0 0,-4 3 0 15,0-6-4-15,0 6-1 0,0-5 0 0,0 5 0 0,-1-3-9 16,1 3 0-16,4 0 9 0,-4 0-9 16,3-5 0-16,-3 5 9 0,4 0-9 0,-1-6 0 0,1 12 0 15,-1-12 0-15,1 6 0 0,3-2 0 16,0 2 0-16,0 0 0 0,0 0 0 0,0 0 0 0,0 0 0 0,0 0 0 15,0 6 0-15,3-11 0 16,1 5 0-16,-1 0 0 0,4 3-10 0,0-9 10 0,0 6-8 0,4 0 8 16,0 0-10-16,-1 1 10 15,4 5-8-15,0-9 8 0,0 6 0 0,1-3-9 0,2 3 9 0,1-3-13 0,-1 0 5 16,1-6 8 0,0 7-44-16,-4-1 0 0,3 0-1 0,-2 0 0 15,-1 0-17-15,3 3-3 0,-3-3-1 0,4 0 0 16,-4 0-40-16,4 1-8 0,0-7-2 0</inkml:trace>
  <inkml:trace contextRef="#ctx0" brushRef="#br0" timeOffset="-158944.072">9892 6405 799 0,'0'0'17'0,"0"0"4"0,0 0 1 0,-7-3 1 16,0 3-23-16,0-6 0 0,0 0 0 0,0 4 0 0,-4-4 39 0,4 6 3 0,-4-6 1 0,4 0 0 16,-3 6 7-16,-1-6 2 0,1 6 0 0,3 0 0 15,-4-6-8-15,0 6-2 0,1-6 0 0,-1 6 0 16,1 0-13-16,3 0-2 0,7 0-1 0,-11 0 0 15,4 0-14-15,-4 6-2 0,4-6-1 0,-3 6 0 16,-1-6 3-16,1 6 0 0,-1 0 0 0,4 0 0 16,-4 2-12-16,1 4 12 0,3 0-12 0,0-6 12 15,3 6-12-15,-3-1 10 0,3-2-10 0,-3 3 10 16,4 0-10-16,-1-6 12 0,1 5-12 0,3 1 12 16,0-6 0-16,0 0 0 0,0 0 0 0,0 3 0 15,0-9-12-15,0 11 0 0,0-5 0 0,3 0 0 16,1 6 0-16,-1-3 8 0,1 0-8 0,-1-4 0 15,1 4 8-15,3-3-8 0,-3 0 8 0,-1 0-8 0,4 0 0 16,-3-6 0-16,-1 11 8 0,-3-11-8 0,7 0 0 0,-3 3 0 16,3-3 0-16,0 0 0 0,-7 0 0 0,7-3 0 15,0 3 0-15,4-11 0 0,-4 11 0 0,0-6-12 16,-7 0 2-16,7 0 1 0,-4 0 9 0,4-6 0 16,0 1 0-16,-3 2 0 0,3 3 0 0,-3-6 0 15,3 6 0-15,0 0 0 0,-4-5 0 0,1 5 8 16,-1 0-8-16,-3 3 0 0,0-3 0 15,0 6 8-15,0 0-8 0,0 0 0 0,0 0 10 0,0 0-2 16,0 0-8-16,0 0 12 0,0 0-1 0,0 0-1 16,0 0 0-16,0 0 0 0,-3 6-10 0,-1-3 0 15,1 6 0-15,-1-6 0 0,4-3 0 0,-3 11 8 16,-1-5-8-16,1 6 0 0,6-12 0 0,-3 12 8 16,4-6-8-16,-1 0 0 0,1 2 0 0,3 4 0 0,0 0 0 0,0-6 0 15,0 0-8-15,3 5 8 0,1-2 0 0,3 0 0 16,0 0 0-16,0-3 0 0,-3 0-9 0,3 5 9 15,0-5 0-15,4-6 0 0,-4 6 0 0,4-6 0 16,-1 0-12-16,-3 0 0 0,4 0 1 0</inkml:trace>
  <inkml:trace contextRef="#ctx0" brushRef="#br0" timeOffset="-157752.856">11197 6511 1594 0,'0'0'35'0,"-10"0"7"0,3 0 2 0,-4 0 1 0,0-6-36 0,1 6-9 0,3 0 0 0,-4-6 0 16,4 0 46-16,-4 6 7 0,1-5 2 0,-1-1 0 0,1 6-43 0,3-6-12 15,0 6 0-15,-4-6 0 0,4 3 0 0,0 3 0 16,-4 0 0-16,4 0 8 0,0 0 1 0,-3 0 1 15,3 3 0-15,-4 3 0 0,4-6-1 0,0 6 0 16,-4 0 0-16,4-1 0 0,4 7-9 0,-8-6 8 16,4 3-8-16,4 3 8 0,-1-1-8 0,1 1 0 15,3 6 0-15,-4-4 0 0,0-2 0 0,4 6 0 16,0-1 0-16,0-5 0 0,-3 3 0 0,3-3 0 16,3-1 0-16,-3 1 0 0,4-3 0 0,-4 0 0 0,4-3 0 15,-4-6 0-15,3 9 0 0,1 2-11 0,3-5 11 0,0-6-8 16,-7 0 8-16,7 6 0 0,0-6 0 0,3 0 0 15,1 0 0-15,-4 0-8 0,4-6 8 0,-4 6 0 16,0-6 0-16,3 0-8 0,-3 1 8 0,0-10 0 16,4 3 0-16,-4 0 0 0,0 1 0 0,-3-1 0 15,3-9 0-15,-4 4 8 0,4-1-8 0,-3-6 8 16,-1-2-8-16,-3 2 0 0,4-2 0 0,-4-3 0 16,3 2 0-16,1-2 0 0,-1-1 0 0,-3 4 0 15,4-3 0-15,-4 8 0 0,-4-8 0 0,4 8 0 16,-3-3 0-16,-4 7 8 0,7 2-8 0,-4 3 0 15,1 1 9-15,-4 5-9 0,3 0 12 0,1 0-12 16,-4 0 13-16,0 0-4 0,0 6-1 0,-1-6 0 16,1 6-8-16,0 0 10 0,0-3-10 0,4 3 10 15,-4-3-10-15,7 3 0 0,-7 0 0 0,7 0 8 16,0 0-8-16,-7 0 0 0,0 0 0 0,3-3 0 0,4 3 0 16,-7-2 0-16,7 2 0 0,0-3-11 0,0-3 11 15,0 6 0-15,-4-6-9 0,4 6 9 0,0-6 0 0,0 6-11 16,0 0 11-16,0 0-8 0,0 0 8 0,0 0 0 15,0 0 0-15,0 0 0 0,4 12 0 0,-4-6 0 16,4 5 0-16,-4 10 0 0,0-3 0 0,3-1 0 16,-3 4 0-16,0-4 0 0,4 10 0 15,-1-9 9-15,-3 5-9 0,4-2 0 0,-1 2 10 0,1 1-10 16,-1-7 8-16,1 4-8 0,3 2 11 0,0-2-3 16,0-3-8-16,0 5 12 0,0-5-12 0,0 2 8 15,-3-2-8-15,3-6 0 0,0 2 0 0,0-2 8 16,0 0-8-16,-4 0 0 0,4-1 0 0,0-5 0 0,-3 3 0 15,-1-3 0-15,1 6 0 0,0-6 9 16,-1 5-9-16,-3-5 8 0,4 0-8 0,-4 0 0 0,0 0 0 0,0 0 0 16,0-6 0-16,0 6 0 0,0-6 0 0,3 14 0 15,-3-8 0-15,0-6 0 0,0 0 0 0,4 0 0 16,-4 0-13-16,7 6 1 0,-4-6 1 0,4 0 0 31,0 0-53-31,4 0-12 0,0 0-1 0</inkml:trace>
  <inkml:trace contextRef="#ctx0" brushRef="#br0" timeOffset="-157417.354">11374 6526 1357 0,'0'0'29'0,"0"0"7"0,0 0 0 0,-4 11 4 15,0-5-32-15,1 0-8 0,3-6 0 0,-4 12 0 16,1-6 26-16,3 0 4 0,-4 6 1 0,4-7 0 0,-3 4-21 0,3 3-10 16,3-6 10-16,1 0-10 0,-4 5 0 0,3-5 0 0,1 3 0 15,-4 3 0-15,3 0 0 0,5-1 0 0,-5 1 0 16,1-3 0-16,-1 0 0 15,1 6 0-15,-1-10 0 0,-3 1-10 16,4 0-25-16,-4-6-5 0,0 0 0 0,0 0-1 16,0 0-39-16,0 0-8 0,0 0-2 0,-7-6 0 15,3-5 24-15,-3-1 5 0,0-3 1 0</inkml:trace>
  <inkml:trace contextRef="#ctx0" brushRef="#br0" timeOffset="-157135.379">11240 6335 720 0,'3'6'16'0,"1"5"3"0,-1-5 1 0,4-6 0 0,0 6-20 0,0 0 0 0,4-6 0 0</inkml:trace>
  <inkml:trace contextRef="#ctx0" brushRef="#br0" timeOffset="-156925.684">11543 6326 1882 0,'0'6'41'0,"0"5"9"0,3 4 2 0,-3-3 1 0,4 0-42 0,-1-4-11 16,1 7 0-16,3 0 0 0,-3-3 15 0,-1-1 1 0,4 1 0 0,0-3 0 15,4 3 6-15,-4-6 2 0,3 11 0 0,-3-11 0 16,4 3-24-16,0 0 0 0,-1 0 0 0,1 8 0 16,3-11 0-16,0 12 0 0,0-6 0 0,0 2 0 15,4-2 0-15,0 0 0 0,-1-1 0 0,1 1 0 16,-1 3-9-16,-2-3-3 0,2-1-1 0,1 1 0 15,-4-3 13-15,0 0 16 0,-3-3-3 0,-1 8-1 16,4-8-56-16,-3-6-12 16,-4 0-3-16,0 0 0 0,0 0-54 0,-3 0-11 15,-1-6-3-15</inkml:trace>
  <inkml:trace contextRef="#ctx0" brushRef="#br0" timeOffset="-156601.159">11606 6699 1280 0,'0'0'54'16,"0"0"-43"0,0 0 69-16,0 0 15 0,0 0 2 0,-7 3 1 0,7-3-27 0,0 0-6 15,0 0-1-15,0 0 0 16,0 0-42-16,0 0-9 0,0 0-1 0,0 0-1 0,0 0-11 0,4-3 0 0,-1-6 0 15,1 3 0-15,6-5-11 0,1-1 11 0,0 0-8 0,3 0 8 16,0-2 0-16,4-4 0 0,-1 0 0 0,1 4 8 16,-1-4-8-16,1 0 0 0,-4 1 0 0,4 2 0 15,-8-2 0-15,5-1 0 0,-5 3 0 0,-3 3 0 16,0-5 0-16,0 5 0 0,0-3 0 0,-3 4 0 16,-1-1 0-16,4 6 8 0,-3 0-8 0,-4 0 8 15,3 0-8-15,1 6 0 0,0-11-11 16,-1 8 11-1,4 0-67-15,-3 3-7 0,3-3-2 0</inkml:trace>
  <inkml:trace contextRef="#ctx0" brushRef="#br0" timeOffset="-155993.181">12277 6405 1945 0,'-7'9'40'0,"-4"-9"10"0,4 6-40 0,7-6-10 0,0 0 0 15,0 0 0-15,-4 0 20 0,4 0 3 0,0 0 0 0,0 0 0 16,0 0-3-16,0 0 0 0,0 0 0 0,0 0 0 16,0 0-20-16,0 0 0 0,0 0 0 0,0 0 0 15,0 0 0-15,0 0-12 0,0 0 12 0,4 6-12 0,3 0 12 16,-3-6 0-16,3 6 0 0,0-6-8 15,0 5 19-15,0 1 4 0,0-6 1 0,0 0 0 0,0 3-28 0,0 0-4 16,0-3-2-16,0 0 0 0,4 3 18 0,-1-3 0 16,1 6 0-16,-4-6 0 0,3 3 0 0,5 0 0 15,-5 3 0-15,4-6 0 0,0 6 0 0,-3-6 0 16,3 0 0-16,0 0 0 0,0-6-13 0,-3 6 1 16,3 0 0-16,-3 0 0 15,-1 0-63-15,-3 0-12 0,4 0-2 0</inkml:trace>
  <inkml:trace contextRef="#ctx0" brushRef="#br0" timeOffset="-155105.877">13074 6338 1485 0,'-14'14'31'0,"10"-14"7"0,1 6-30 15,-4-6-8-15,0 6 0 0,3-6 0 0,-3 0 68 0,-3 0 13 0,2 0 3 0,-2 0 0 16,-1 6-29-16,1-6-6 0,-4-6-1 0,3 6 0 16,0 0-26-16,1 0-6 0,-4-6 0 0,3 6-1 15,-3 0-15-15,3 0 11 0,-3 6-11 0,-3-6 10 16,3 6-10-16,-4 0 0 0,0 0 0 0,1 0 0 15,-1 2 0-15,0 1 0 0,4 0 0 0,0 3 0 16,4-6 0-16,3 0 0 0,-4 5-11 0,7-5 11 16,1 3 0-16,-4-6-10 0,7-3 10 0,0 9 0 15,0-3-11-15,0-6 11 0,3 6-10 0,4-1 10 16,-3-5-12-16,3 6 12 0,0-6-13 0,0 6 5 16,0-6 8-16,4 0 0 0,-1 0 0 0,1-6-8 15,0 6 8-15,-1 0 0 0,-3 0 0 0,4-6-8 16,-1 6 8-16,-3 0 0 0,4 0 0 0,-4 0 0 15,4 0 0-15,-1 0 0 0,-3 0 0 0,4 6 0 16,-4-6 0-16,3 6 0 0,-3 0 0 0,-3 0 0 16,3 3 0-16,0 2 0 0,0-5 0 0,0 6 0 0,-3-6 0 15,3 0 8-15,-4 3-8 0,1 0 0 16,-1-4 0-16,-3 4 0 0,4-3 0 0,-4 0 8 0,0 6-8 16,0-12 11-16,0 0-11 0,0 0 12 15,-4 6-12-15,1-1 12 0,3-5-12 0,-7 3 12 0,0 0 4 0,-4 3 0 16,1-3 1-16,3-3 0 15,-4 3-5-15,0-3-2 0,4 3 0 0,-3-3 0 0,-1 6-10 16,1-6 0-16,3 6 0 0,-4-6 0 16,4 0 0-16,0 0-9 0,-4 6 9 0,4-6-10 0,0 6 10 0,0-6-13 15,0 5 5-15,-4-5 8 16,4 0-21-16,0 6 3 0,-3-6 1 0,-1 0 0 0,1 0-6 0,3 0-1 16,-4 0 0-16,4-6 0 15,-4 6-9-15,11 0-3 0,-7-5 0 0,7 5 0 16,0 0-129-16,0 0-27 0,-3-6-4 0</inkml:trace>
  <inkml:trace contextRef="#ctx0" brushRef="#br0" timeOffset="-154539.652">13077 6526 1690 0,'0'0'48'0,"0"0"11"0,0 0-47 0,0 0-12 0,0 0 0 0,0 0 0 16,0 0 0-16,0 0 0 0,8 0 0 0,-1 0 0 15,3 0 0-15,1 0 0 0,-1-3-12 0,1 3 12 16,-1-3 0-16,5 3 0 0,-1-3 0 0,0 3 0 0,0 0 0 0,0-3 0 15,4 0 0-15,-8 3 0 16,4 0 0-16,-3-6 0 0,3 6 0 0,-7 0 0 0,4-6 0 0,-4 0 0 0,3 6 12 16,-3-11-4-16,-3 11-8 15,3-6 8-15,-3-3-8 0,-4 9 8 0,3-3 0 0,-3-3 0 0,0 0 0 0,0 3 0 16,-3-8 20-16,-1 11 3 0,0-6 1 16,-3 6 0-16,0-6-32 0,-3 6 0 0,3-6 0 0,-4 6 0 15,1 0 12-15,-5-6-3 0,1 6-1 0,0 0 0 16,-3 0-8-16,2 6 0 0,-2-6 0 0,-1 6 0 15,4 0 0 1,0 0 0-16,3 5 0 0,1-8 0 0,-1 3 0 0,1 3 0 0,6 6 0 16,-3-4 0-16,0-5 0 0,3 6-12 0,-3 0 4 15,4-3 8-15,3 8 0 0,-4-5 0 0,4 0 0 0,0 0 0 16,0 2 0-16,0-8 0 0,0 0 9 0,0 6-1 16,0-12-8-16,4 6 0 0,-1 2 0 0,1 1 0 15,3-3 0-15,0 3 0 0,4-9 0 0,-1 6 0 16,1-6 0-16,-1 6 0 0,1-6 0 0,3 6 0 15,0-6 0-15,-3 0 0 0,3 5 0 0,0-5 0 16,-3-5 0-16,3-1 0 0,0 6 0 0,-4-6 0 16,5 6 0-16,-1-6-10 0,-4 0 10 0,4 0-13 15,0 0-123-15,1 0-24 0</inkml:trace>
  <inkml:trace contextRef="#ctx0" brushRef="#br0" timeOffset="-153867.45">13483 6467 1120 0,'0'0'23'0,"0"0"6"0,0 0-29 0,0 0 0 0,-3 9 0 0,3-9 0 16,-4 6 44-16,1 5 4 0,3-11 0 0,0 0 0 16,0 6 12-16,-4 6 4 0,4-9 0 0,0 6 0 15,0 0-20-15,0 2-3 0,0-5-1 0,0 6 0 16,4 0-40-16,-4 2 0 0,3 4 0 0,4 0 0 15,-3-7 0-15,3 7 0 0,0 3 0 0,0 2 8 16,0-5-8-16,0 8 0 0,4-8 0 0,-1 5 0 16,1-2 0-16,-1 0 0 0,1-1 0 0,3-5 0 15,-3 8 0-15,-1-11 0 0,1 3 0 16,-1 3 0-16,1-7 0 0,-4 1 12 0,0-6-12 0,-3 3 12 16,3-6 4-16,-4 0 2 0,1 3 0 0,-4-6 0 15,0 0 24-15,0 0 5 0,0 0 1 0,0 0 0 16,0 0-20-16,-7-12-3 0,3 0-1 0,-3 3 0 15,0 3-3-15,-4 0-1 0,1-5 0 0,-1 5 0 16,1-6-10-16,-1 6-2 0,0-3-8 0,1 3 12 0,3-5-12 16,0-1 0-16,-4 6 0 0,1-6 0 15,-1 1 0-15,0-4 0 0,1 9 0 0,3-12 0 16,-4 7 9-16,1-7-9 0,3 3 8 0,-4 3-8 16,4-11 0-16,0 8 0 0,-4-2 0 0,4-1 0 0,0 0 12 15,-3-2-4-15,6 8 0 0,-3 0 0 16,0-8 0-16,3 8 0 0,1 0 0 0,-1-6 0 0,1 4-8 0,3 2 0 15,0 6 0-15,0-6 0 16,3 1 0-16,1 5 0 0,-1 0 0 0,1 3 0 0,-1-3 0 0,5 3-11 16,-1 0 3-16,3 3 0 15,-3-3 8-15,4 3 0 0,3-3 0 0,-3 3 0 0,3 0 0 0,0 3 0 16,-4 0 0-16,4-3 0 0,-3 3 0 16,0 0 0-16,-4 0 0 0,3 3 0 0,1 0 0 0,-4 0 11 0,0 5-3 0,0-5 0 15,0 0-8-15,-3 0 0 16,-1 0 0-16,1 0 0 0,-1 3 8 0,-3 2 0 0,0 1 0 0,-3-6 0 15,-1 6 16-15,-3-6 4 0,4 5 0 0,-8-2 0 16,4-3-16-16,-4 6-4 0,4-6 0 16,-3-6 0-16,-4 11-8 0,-1-8 0 15,1 0 0-15,0 3 0 16,0-6-20-16,4 0-7 0,-1 0-1 0,4 0 0 16,0 0-14-16,7 0-3 0,0 0-1 0,0 0 0 15,0 0-67-15,-4-6-14 0,4 6-2 0,0-6-1 16,0 1-72-16,4-1-14 0</inkml:trace>
  <inkml:trace contextRef="#ctx0" brushRef="#br0" timeOffset="-153471.711">13688 6044 1630 0,'0'0'34'0,"0"5"7"16,0 1-33-16,0 0-8 0,3 6 0 0,-3-6 0 0,0-3 46 0,4 6 7 0,-4-9 2 16,0 8 0-16,0 4 3 0,3-6 1 0,-3 6 0 0,4-6 0 15,-4 3-30-15,3 2-5 0,4 7-2 0,-3-6 0 16,0 5-22-16,3 4 8 0,0 2-8 15,0-2 0-15,-4 3 0 0,4-1 0 0,0 4 0 0,4 2 0 16,-4 3 0-16,0-2 0 0,4 2 0 0,-4-3 0 16,0 1 0-16,0 2 0 0,0-14 0 0,0 8 0 15,-4-8 0-15,4-1 0 0,-3 1 0 0,0-3 0 16,-1-3 0-16,1-7 0 0,-4-5 0 0,0 0 0 16,0 0 0-16,0 0 9 0,0 0-9 0,0 0 0 15,0 0 0-15,3-11 0 0,1 5-10 0,-4-6 10 16,0 3-164-1,0 0-26-15</inkml:trace>
  <inkml:trace contextRef="#ctx0" brushRef="#br0" timeOffset="-153176.197">13504 6308 1888 0,'0'0'53'0,"0"0"13"16,0 0-53-16,0 0-13 0,0 0 0 0,0 0 0 0,0 0 13 0,0 0 0 15,0 0 0-15,0 0 0 0,0 0-13 0,0 0 8 0,0 0-8 16,0 0 0-16,0 0 9 0,0 0-9 0,0 0 8 16,4 6-8-16,3-6 0 0,0 6 0 0,7-6 0 0,0 0 0 15,0 0 0-15,0 0-11 0,4 0 11 0,3 6-8 16,-3-6 8-16,-1 0 0 0,1 0 10 0,3 3-10 15,-3 0 8-15,0 0-8 0,3 0 0 0,-4 0 0 32,-2-1-16-32,2 7-8 0,1-3-3 0,-1-6 0 15,-2 6-159-15,2-6-32 0,1 6-6 0</inkml:trace>
  <inkml:trace contextRef="#ctx0" brushRef="#br0" timeOffset="-152243.485">14573 6155 1348 0,'-21'24'28'0,"11"-18"7"0,2 0-35 0,5-1 0 0,-4 1 0 0,7-6 0 15,0 0 33-15,-4 9 0 0,4-9 0 0,-3 6 0 0,3-6 10 0,0 0 1 16,0 0 1-16,-7 6 0 16,7-6-23-16,0 0-5 0,0 0-1 0,0 0 0 0,0 0-5 0,-4 6-2 15,4-6 0-15,0 12 0 0,4-7-9 16,-4 7 0-16,3-3 0 0,1 3 0 0,-1 0 11 0,4 11 0 16,0-8 0-16,1 8 0 0,-1-5 10 15,0 0 3-15,0 8 0 0,0 3 0 16,0-2-8-16,0 8-2 0,3-8 0 0,-6 2 0 0,3 0 6 0,0-2 0 15,0-1 1-15,-3-2 0 0,-1-1 1 0,1-5 0 16,-1-6 0-16,-3 8 0 0,0-14-2 0,0 0 0 16,0-6 0-16,0 0 0 0,0 0 8 0,0 0 0 15,0 0 1-15,0 0 0 0,0 0-6 0,0 0-2 16,-3 0 0-16,-4 0 0 0,0-6-21 0,0 0 0 16,3 0 0-16,-3 1 8 0,3-10-8 15,4 6 0-15,-3 0 0 0,-1-3-8 0,4 1 8 0,0 5 0 16,-3-6 0-16,3 3 0 0,0-3 0 0,0 1-8 15,0 5 8-15,0-6 0 0,0 0 0 0,3-2 0 0,1 2 0 16,-1 0-8-16,-3-6 8 0,4 4 0 0,-1 2 0 16,1 0-8-16,-4-5 8 0,7 5 0 0,-3 3 0 0,-1 0 0 15,1 0 0-15,3 4 0 0,-4-1 0 16,1 0-8-16,3 6 8 0,0 0 0 0,-4 6-9 0,4 0 9 16,0 5 0-16,1-2-9 0,-1 9 9 0,0-1 0 15,0 1 0-15,0 3 0 0,0 2 0 16,0-2 0-16,0 2 0 0,0 1 0 0,0-7 0 0,0 4 0 15,0-3 0-15,0-1 0 0,0-5 0 0,0 0 0 16,0 2 0-16,0-2 0 0,-3-6 0 0,-4-6 0 16,0 0 0-16,0 0 0 0,0 0 0 0,0 0 0 15,7 0 0-15,-7 0 0 0,7 0 0 0,-3 0 0 16,3 0 0-16,-4-6 0 0,4 6-8 0,-7 0 8 0,0 0-13 16,4 0 1-16,3-6 0 0,-4 6 0 15,4-6-116-15,-7 6-22 0,0 0-5 0</inkml:trace>
  <inkml:trace contextRef="#ctx0" brushRef="#br0" timeOffset="-151731.891">14873 6599 1263 0,'0'0'28'0,"0"0"5"0,0 0 2 0,-3 6 1 0,3 0-36 15,0-6 0-15,-4 6 0 0,4-6 0 0,0 0 72 0,0 0 8 0,-3 6 2 0,3-6 0 16,0 0-38-16,0 0-8 0,0 0-2 0,0 0 0 16,7 11-4-16,0-11-1 0,3 3 0 0,1 0 0 15,3-3-21-15,-4 0-8 0,5 0 0 0,-1 0 0 16,3 0 0-16,-3-3-8 0,4 0-1 0,-4 3 0 16,0 0 9-16,0-11 8 0,1 11-8 0,-5-6 11 15,4 0-3-15,-7 0-8 0,0 6 12 0,0-6-4 16,0 0 4-16,-3 3 0 0,0-2 0 0,-4-4 0 15,0 6 4-15,0-3 0 0,-4-6 1 0,0 6 0 16,1-6-4-16,-4 1-1 0,0 2 0 0,0 3 0 16,-4-6-12-16,4 6 0 0,-3-5 8 0,-1 5-8 15,0-3 0-15,1 6 8 0,-4-3-8 0,0 3 0 16,3 3 18-16,-3 0-2 0,3 0-1 0,1 3 0 16,-1 3-29-16,4 0-6 0,0 0 0 0,0 6-1 0,3-1 11 15,1-5 10-15,3 6-13 0,0 0 5 16,0 8 8-16,0-8 0 0,0 3 0 0,0 2-8 0,0-5 8 15,0 6 0-15,0-4 0 0,3 1 0 16,1 0 0-16,-4 2 0 0,3-5 0 0,1-6 0 0,0 3 0 0,-1 0 0 16,1 0 0-16,-4-9 8 0,3 5-8 0,4 1 8 15,0 0-8-15,0 0 8 0,4-6-8 0,-1 6 0 16,5-6 0-16,-5 3 0 16,4-3 0-16,-3 0 0 0,3 0 0 0,0 0 0 0,0 0-9 0,0 3 9 15,4-3-10-15,-4 0 10 16,0 0-158-16,0 0-26 0,-3 0-4 15</inkml:trace>
  <inkml:trace contextRef="#ctx0" brushRef="#br0" timeOffset="-151223.065">15229 6623 1178 0,'0'0'49'0,"0"0"-39"0,0 0 61 16,0 0 12-16,0 0 2 0,0 0 1 0,0 0-18 16,0 0-3-16,0 0-1 0,0 0 0 0,0 0-26 0,-3 11-6 15,3-11 0-15,0 3-1 0,0 6-11 0,3-3-1 16,-3 3-1-16,4 3 0 15,-1-1-2-15,1-5-1 0,0 6 0 0,3 0 0 0,-4 3 11 0,4-4 2 16,0 1 1-16,0-6 0 0,0 3-4 0,0 3-1 16,4-1 0-16,-4-5 0 0,4 0-12 0,-1 0-4 15,-3 0 0-15,4-6 0 0,-4 0-8 0,3 0 0 16,1 0 0-16,-4 0 8 0,4 0-8 0,-1 0 8 16,1-6-8-16,-1 6 8 15,-3-6-8-15,1 6 0 0,-1-6 0 0,0 0 0 0,0-3 0 0,0 1 10 16,0-4-10-16,0 3 10 15,-4 3-2-15,4-6-8 0,-3-5 12 0,0 2-4 0,-1 3 12 0,-3 1 3 16,0-1 0-16,0 6 0 0,0-9-23 0,-3 3 0 0,3 1 0 16,-4-1 0-16,4 0 0 0,-4 3 0 0,1 4 0 0,-1-4 0 15,1 6 0-15,-1-3 0 0,4 6 0 0,-3-6 0 16,3 6 0-16,0 0 0 0,0 0 0 0,0 0 0 16,0 0-17-16,0 0-2 0,0 0 0 0,0 0 0 31,0 0-34-31,0 0-7 0,0 0-2 0,0 0 0 15,0 0-114-15,0 0-22 0,0 0-5 0</inkml:trace>
  <inkml:trace contextRef="#ctx0" brushRef="#br0" timeOffset="-150576.659">15723 6555 1623 0,'0'0'36'0,"0"0"7"0,0 0 1 0,0 0 2 0,0 0-37 16,0 0-9-16,0 0 0 0,-3 6 0 0,-1 6 30 0,4-9 4 0,0-3 1 0,0 11 0 16,0 1-3-16,0-6-1 0,0 6 0 0,0-6 0 15,4 5-11-15,-4-2-1 0,3 3-1 0,-3 0 0 16,4 0-6-16,-1-1-2 0,1 1 0 0,3 3 0 16,-4 2 2-16,5-5 0 0,-5-6 0 0,4 3 0 15,0 3 0-15,0-4 1 0,-3 1 0 0,-1 3 0 16,4-6-2-16,-3 0-1 0,-4-6 0 0,0 0 0 15,0 0-10-15,0 0 0 0,0 0 9 0,0 0-9 16,0 0 15-16,0 0-2 0,0 0 0 0,0 0 0 16,0 0 1-16,-4-6 0 0,1 0 0 0,-4-6 0 15,0 6 3-15,0-2 1 0,0-4 0 0,0 6 0 16,-1-6-6-16,1 0-2 0,0-2 0 0,0 2 0 16,0 3-10-16,0 0 0 0,0-8 0 0,4 11 8 15,-4-6-8-15,-1 0 0 0,5 3 0 0,-1-8 0 16,1 5 0-16,-1-3 0 0,1 1 0 0,-1-1 0 0,4 9 0 15,-3-12 0-15,3 7 0 0,-4-1 0 0,4 3 0 16,0-3 0-16,0 1 0 0,0 5 0 0,4-6-9 16,-1 3 9-16,1 3 0 0,3 6 0 15,-4-6-12-15,4 1 12 0,4 5-12 0,-4 0 12 0,4 0-10 16,3 5 10-16,-4 1-8 0,1 0 8 16,0 0-29-16,-1 0-1 0,1 3 0 0,-1-3 0 15,-3 5-46-15,4-5-10 0,0 0-2 0,-4 0 0 16,3-3-21-16,1 0-5 0,-1 3-1 0,4-3 0 15,-3-3 23-15,0 3 5 0,3 0 1 0,0-3 0 16,-4 0-27-16,1 0-6 0,3-3-1 0</inkml:trace>
  <inkml:trace contextRef="#ctx0" brushRef="#br0" timeOffset="-150015.478">15967 6555 1197 0,'-11'0'50'0,"4"0"-40"15,0 6 48-15,7-6 10 0,-4 6 1 0,4-6 1 16,0 0-13-16,-3 0-2 0,-4 6-1 0,7-6 0 16,0 0-5-16,0 6-1 0,-4 2 0 0,4-8 0 15,4 3-26-15,-4-3-6 0,3 9 0 0,4-3-1 16,-3 0-15-16,3 0 11 0,0-6-11 0,0 6 10 0,4-6 0 0,-4 0 0 15,3 6 0-15,1-1 0 0,0-10-10 0,-1-1 12 16,1 6-12-16,-1 0 12 0,1 0-4 0,0-6 0 16,-1 6 0-16,1-6 0 15,-4 6 0-15,3-6 0 0,1 0 0 0,-1 6 0 0,-2-9 0 0,2 6 0 16,-3-5 0-16,0 5 0 16,0 0-8-16,0-3 12 0,0 6-12 0,0-6 12 0,-3 6-3 0,3-6 0 15,-3 0 0-15,-1 0 0 16,1 0 1-16,-4 1 0 0,0-1 0 0,0 0 0 15,-4 0 1-15,1 3 0 0,-1-9 0 0,0 6 0 0,-3-5-3 16,0 5 0-16,0 0 0 0,0 0 0 0,-3 3-8 0,-1 0 0 16,-3 3 9-16,3 3-9 0,-6 0 0 0,3 9 0 0,0-6 0 15,-1 5-8-15,1 1-2 0,4 0 0 16,-4 3 0-16,3 2 0 0,4 1 10 0,0-6 0 16,-4 2 0-16,4 4 8 0,0-6-8 0,4-1 0 0,-1 4 0 0,4-3 0 15,-3 0 0-15,3-1 0 0,0-5 0 0,0 3-8 16,3-3 8-16,1 0 0 0,-1 0 0 0,4 6 0 15,0-7 0-15,4-5-8 0,0 6 8 0,3 0-12 16,0-6 12-16,3 0-8 0,1 0 8 0,0 6-8 16,-1-6 8-16,4 6 0 0,1-6 0 0,-1 0 0 15,0 0-39 1,-3 3-2-16,-1-3-1 0,1 0 0 0,0 0-78 16,-4 0-16-16,0-3-4 0</inkml:trace>
  <inkml:trace contextRef="#ctx0" brushRef="#br0" timeOffset="-149328.266">16591 6449 1679 0,'-7'0'71'15,"-3"3"-57"-15,-1 0 42 0,0-3 9 0,1 3 2 0,-4 0 0 16,3 0-29-16,-3 0-6 0,0 0 0 0,0 3-1 16,3-6-3-16,1 6-1 0,-1-6 0 0,0 0 0 15,1 6-15-15,-1-1-4 0,4-5 0 0,-3 6 0 16,3 0 0-16,-4 0 0 0,0-3 0 0,4 6 0 15,0-3 0-15,0 2 0 0,4-2 0 0,-1 6 0 16,1-6-8-16,-1 0 12 0,4 3-12 16,0 2 12-16,0-5-12 0,0-6 0 0,0 6 0 0,0-6 0 15,4 6 0-15,-1 0 0 0,1 0-8 0,3 0 8 16,-4 0 0-16,4-1 0 0,0-5-9 0,0 3 9 16,0 0 0-16,1 0 0 0,2 0-8 0,-3-3 8 15,4 3 0-15,-1-3 0 0,1 0 0 0,-1 0 0 16,1-3 0-16,-4 3 0 0,4 0 0 0,-1 0 0 15,1 0 0-15,-1 0 0 0,1 0 0 0,0 3 9 16,-1-3-9-16,1 3 0 0,-1 0 9 0,1 3-9 16,0-6 0-16,-1 0 9 0,1 0-9 0,-1 6 0 15,4-6 8-15,-3 0-8 0,0 6 0 0,3 0 0 16,0-6 9-16,-4 5-9 0,4-5 0 0,1 6 9 16,-1 0-9-16,-4-6 0 0,8 6 0 0,-7-3 0 15,3 0 0-15,-4 0 0 0,1 0 0 0,-1 0 0 16,-3 9 0-16,1-12 0 0,-1 5 0 0,0 1 8 15,-4 0-8-15,4 0 0 0,-7 0 9 0,0-6-9 16,0 3 8-16,0 3-8 0,-3 6 10 0,-4-1-10 16,0-5 15-16,0 0-3 0,-4 0-1 0,0 0 0 15,1 3-11-15,-4-1 12 0,-4-5-12 0,4 3 12 16,0 0-12-16,0 0 0 0,0 0 0 0,3-6 0 16,-3 6-9-16,3 0-7 0,1-6-2 0,-1 6 0 15,1-1-39-15,-1-5-8 0,4 6-2 0,-4-6 0 16,4 0-18-16,0 3-4 0,0 0-1 0,0-3 0 15,7 0 10-15,-7 0 1 0,7 0 1 0,-7 0 0 16,7 0-27-16,-7-3-6 0,7 3-1 0</inkml:trace>
  <inkml:trace contextRef="#ctx0" brushRef="#br0" timeOffset="-148983.477">17092 6790 1500 0,'0'0'31'0,"-7"6"8"16,7-6-31-16,0 0-8 0,-3 6 0 0,3-6 0 16,0 0 84-16,-8 0 16 0,8 0 4 0,0 0 0 0,0 0-37 0,0 0-7 0,0 0-2 15,0 0 0-15,0 0-18 0,0 0-3 0,0 0-1 0,-3 6 0 16,3-6-24 0,0 0-4-16,0 0-8 0,0 0 11 0,0 0-11 0,0 0-12 0,0 0 2 0,0 0 1 31,0 0-48-31,0 0-10 0,0 0-1 0</inkml:trace>
  <inkml:trace contextRef="#ctx0" brushRef="#br0" timeOffset="-102804.16">18902 4724 919 0,'0'0'19'0,"0"0"5"0,0 0-24 0,0 0 0 0,0 0 0 0,0 0 0 16,0 0 0-16,0 0 0 0,0 0 0 0,0 0 0 15,-7-3 10-15,3 0 1 0,-3-3 0 0,4 3 0 16,-1-3 1-16,-3 0 1 0,0 0 0 0,4 0 0 15,-1 1-1-15,0-1 0 0,1-3 0 0,3 6 0 16,-4-3 3-16,4 6 0 0,0 0 0 0,0 0 0 16,0 0 1-16,0 0 0 0,0 0 0 0,0 0 0 15,0 0 18-15,0 0 4 0,0 0 1 0,0 0 0 0,0 0 8 16,0 0 1-16,0 0 1 0,0 0 0 0,0 0-13 0,0 0-2 0,0 0-1 16,0 9 0-16,0-9-5 0,0 9-2 0,0-9 0 0,4 6 0 15,-4-6-2-15,3 5 0 0,-3-5 0 0,0 6 0 16,4 0 0-16,0 6-1 15,-1-6 0-15,-3 3 0 16,4 2-5-16,-1-5-1 0,1 6 0 0,-4 0 0 0,3 0-4 16,1-1-1-16,-1 4 0 0,-3 3 0 0,4-7 6 0,-4 4 1 15,0-3 0-15,0 5 0 0,0 1-2 0,0-6 0 0,0 3 0 0,0-4 0 16,0 7-7-16,0-3-2 0,0-4 0 0,0 7 0 16,0-6-8-16,0 0 0 0,0-4 0 0,0 10 8 15,0-12-8-15,0 0 0 0,0-6 0 0,0 0 0 16,0 0 0-16,3 6 0 0,-3-6 0 0,0 0 0 15,0 0 0-15,0 0 0 0,4 0 0 0,-4 0-11 16,7 0-13-16,-7 0-4 0,7 0 0 0,0 0 0 16,-4-6-56-16,1 6-11 0,-4 0-2 0</inkml:trace>
  <inkml:trace contextRef="#ctx0" brushRef="#br0" timeOffset="-102070.809">19054 4791 1155 0,'0'0'48'0,"0"0"-38"16,0 0 31-16,0 0 7 0,0 0 0 0,0 0 1 16,0 0-15-16,0 0-3 0,0 0-1 0,-4 6 0 15,4-6-18-15,-4 6-4 0,1 0-8 0,3 6 12 16,0-6-3-16,0-1-1 0,0 1 0 0,0 6 0 16,0-3 5-16,3-3 1 0,-3 0 0 0,0-1 0 15,0-5 14-15,0 6 4 0,0 6 0 0,0-12 0 16,0 6 0-16,0 0 1 0,0-6 0 0,4 6 0 15,-4 3 0-15,0-9 0 0,4 5 0 0,-4-5 0 16,0 0-10-16,0 6-3 0,0-6 0 0,0 0 0 16,0 0-9-16,3 12-3 0,1-6 0 0,-4-6 0 15,7 0-8-15,-7 0 0 0,7 6 0 0,-4 0 0 16,4-6 0-16,-3 0 0 0,3 3 0 0,-4 0 0 16,4-3 0-16,1 3-9 0,-1 0 9 0,0-1-13 0,3-2 13 0,-3 6 8 15,0-6 0-15,4 6-8 0,-4-6 11 16,0 0-11-16,0 0 10 0,0-6-10 0,-3 0 0 0,3 6 0 15,0-2 0-15,-4-4 0 16,1 3 0-16,3 0 9 0,-4-3-9 0,1 6 12 16,-4-6 3-16,3 0 1 0,-3-6 0 0,4 1 0 0,-4 2-7 0,-4 0-1 0,4 0 0 15,-3-3 0-15,3 1-8 0,-4 5 0 0,4-6 0 16,-3-3-11-16,-1 9 11 0,1-5 0 0,-1 5 0 0,-3 0 0 16,4-6 0-16,-1 3-10 0,1 3 10 0,-4 3-10 31,3 1-28-31,1-4-6 0,-5 0 0 0,5 6-1 0,3 0 5 0,-7-6 2 15,7 6 0-15,0 0 0 0,0 0-5 0,0 0-1 0,0 0 0 16,0 0 0-16,0 0-33 0,0 0-7 0,0 0-2 0</inkml:trace>
  <inkml:trace contextRef="#ctx0" brushRef="#br0" timeOffset="-101650.815">19357 4782 823 0,'0'0'16'0,"0"0"7"0,0 0-23 15,0 0 0-15,0 0 0 0,0 0 0 0,0 0 61 0,0 0 8 0,0 0 2 0,0 0 0 16,0 0-5-16,0 0-1 0,0 0 0 0,-7 3 0 16,3 3-5-16,-3 6 0 0,4-6-1 0,-1 0 0 15,4 0-21-15,-3 5-4 0,-1-5-1 0,4 3 0 16,0 3-5-16,0 0-2 0,0-7 0 0,4 13 0 15,-4-12-10-15,3 3-3 0,1 3 0 0,-1-1 0 16,1 1-13-16,-1-6 11 0,4 0-11 0,-3 0 10 16,3 0-10-16,-3 0 0 0,3 2 0 0,0-2 0 15,-7-6 0-15,3 0 0 0,-3 0 0 0,0 0 0 16,0 0-42-16,0 0-4 0,0 0-1 0</inkml:trace>
  <inkml:trace contextRef="#ctx0" brushRef="#br0" timeOffset="-101381.567">19350 4524 1478 0,'-4'9'42'0,"4"-9"9"0,-3 11-41 16,-1-5-10-16,4 0 0 0,0-6 0 0,0 0 13 0,0 0 1 0,0 0 0 0,0 0 0 31,0 0-42-31,0 0-9 0,0 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19T18:40:54.3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2893 13505 608 0,'0'0'12'0,"0"0"4"0,0 0-16 0,0 0 0 0,0 0 0 0,0 0 0 16,0 0 59-16,0 0 9 0,0 0 1 0,0 0 1 16,0 0 1-16,0 0 0 0,0 0 0 0,0 0 0 15,0 0-16-15,0 0-3 0,0 0-1 0,0 0 0 16,0 0-51-16,0 0 0 0,0 0-12 0,0 0 3 15,0 0 9-15,0 0 12 0,0 0-2 0,-4 6-1 16,4-6 5-16,-3 6 1 0,-4-1 0 0,7-5 0 16,0 0-1-16,-7 0 0 0,7 0 0 0,0 0 0 15,-7 6 16-15,0-6 3 0,7 0 1 0,-8 0 0 16,8 0-26-16,-10 0-8 0,3 0 0 0,7 0 0 16,-7 0 35-16,-4 3 3 0,11-3 1 0,-7 3 0 15,0-3-26-15,0 0-5 0,7 0 0 0,-7 0-8 16,0 0 10-16,7 0-10 0,-11 0 8 0,4 3-8 15,7-3 0-15,0 0 0 0,-14 0 0 0,14 0 0 16,-7 6 0-16,0-3 0 0,3 3 0 0,-3-3 0 16,0 6 0-16,4-1 0 0,-4-2-11 0,3 9 11 15,1-6 0-15,-1 0 0 0,-3 2 0 0,4 1 0 16,-1 0 0-16,1-3-8 0,-1 0 8 0,4-1 0 0,0 4 0 0,-3 0 0 16,3-6 0-16,0 6 0 0,-4-4 0 0,4 4 0 15,0-3 0-15,-4 0 0 0,4 3 12 0,0-1 8 0,0-2 2 16,4 0 0-16,0 0-36 0,-4 0-7 0,3-4-2 0,1 10 0 15,-1-9 23-15,4 0 0 0,0 3 0 0,0-3 0 16,0-3 14-16,0 2 7 0,4 1 2 0,-4 0 0 16,4-3-23-16,-1 3 0 0,4-6 0 0,-3 6 0 15,-4-6 0-15,4 0 0 0,-8 6 0 0,8-6 0 16,-4 3 0-16,3 0 0 0,1-3 0 0,-4 6 0 16,4-4 0-16,-1 4 0 0,1-3 0 0,-1 0 0 15,4 0 13-15,-3 0-1 0,0 0-1 16,-1-3 0-16,8 3-11 0,-4-3 0 0,0 0 0 0,0 0 0 15,4-6-9-15,-4 3-4 0,0-3-1 0</inkml:trace>
  <inkml:trace contextRef="#ctx0" brushRef="#br0" timeOffset="1038.346">3256 12846 1074 0,'-3'9'30'0,"-4"-3"8"0,3 0-30 0,0 3-8 0,4 2 0 0,-3-5 0 16,-1 0 31-16,1 0 5 0,3 3 0 0,-4 0 1 15,4 3-2-15,-3-4-1 0,3 4 0 0,0 0 0 16,0 0-34-16,0-1 0 0,0 1-10 0,-4 3 10 15,8 0 44-15,-4-4 16 0,0 4 3 0,3 6 1 16,-3-4-52-16,4 1-12 0,-1 2 0 0,1 1 0 16,-1 3 0-16,1-1 0 0,3 4 0 0,-3-4 0 15,-1 6 0-15,8-2 0 0,-8 2 0 0,1 1 0 16,3-4 0-16,-4 4 0 0,4 2 0 0,-3-9 0 16,-1 10 0-16,-3-13 0 0,4 10 0 0,-4-1 0 15,4-5 34-15,-4 2 4 0,0-5 1 0,0 2 0 0,0 1-19 0,-4 2-3 16,4-2-1-16,-4-1 0 0,4 1-5 0,0 2-2 0,-3-5 0 15,-1 5 0-15,1-5-9 0,3-7 0 0,-4 7 0 0,1-6 0 16,-1-3 32-16,4 2 4 0,-3-8 0 16,-1 3 1-16,4-976-20 0,0 1934-4 0,0-967-1 0,0 0 0 15,0 0 3-15,0 0 0 0,0 0 0 0,0 0 0 16,0 0-15-16,0 0 0 0,0 0 0 0,0 0 0 16,4-9 0-16,-4 3 0 15,3-3 0-15,1-2 0 0,-1 5 0 0,1-6 0 0,-1 3 0 0,-3-6 0 16,4 7 0-16,-1-4 0 0,-3 6 0 0,0-9 0 15,4 1 0-15,0-1 0 0,-1 3 0 0,-3-5 0 16,4 2 0-16,-4 0 0 0,3 0 0 0,-3 4-10 16,0-7-11-16,4 0-3 0,-1 4 0 0,1 2 0 15,-4-12-9-15,3 10-3 0,1 2 0 0,-4-12 0 16,3 10 36-16,1 2 11 0,-4 0 0 0,3 0 0 16,1 1-11-16,-4 5 0 0,3-3 0 0,-3 9 0 15,0 0 0-15,0 0 0 0,0-3-10 0,0 3 10 16,0 0-11-16,0 0 11 0,0 0-12 0,0 0 12 15,0 0 0-15,0 0 0 0,7 6 0 0,-3 0 0 16,3 0 0-16,-3 5 0 0,3-5 0 0,0 0 0 16,0 6 0-16,0-3 0 0,0 0 0 0,0-1 0 15,0 4 0-15,-4 0 0 0,5-3 0 0,-5 3 0 0,4-1 0 16,0 7 0-16,-3-6 0 0,3-1 0 0,-4 7 0 0,1-6 0 16,-1 8 0-16,-3-5 0 0,4 0 0 15,-4 2 0-15,0 4 0 0,3-9 0 0,-3 5 0 0,0 4 0 16,0-9 8-16,0 0-8 0,0 2 0 0,0-2 0 15,0 0-8-15,0-6 8 16,0 5 0-16,0-11 8 0,0 6 0 0,0-6 1 16,0 0-9-16,0 0 0 0,0 0 0 0,4 6 0 15,-4-6-99-15,0 0-21 0,0 0-5 0</inkml:trace>
  <inkml:trace contextRef="#ctx0" brushRef="#br0" timeOffset="1772.419">3588 13596 1048 0,'-4'9'29'0,"1"-6"8"0,3-3-29 0,0 9-8 0,0-9 0 15,-4 5 0-15,4-5 52 0,0 0 10 0,0 0 2 0,0 0 0 16,0 0-8-16,0 12 0 0,0-12-1 0,0 0 0 15,4 6-19-15,3 0-3 0,-4-6-1 0,4 6 0 16,0-3-8-16,0 0-3 0,1 0 0 0,2 0 0 16,4 0-11-16,-3 2-2 0,-1-2-8 0,-3 0 12 15,8 3-12-15,-5-3 0 0,4 6 8 0,-3-9-8 16,3 0 0-16,-4 6 0 16,1-6 0-16,3 0 0 0,-7 0 0 0,4-6 9 15,-4 6-9-15,0 0 8 0,0-9 0 16,4 6-8-16,-4-6 12 0,0 6-4 0,0-5-8 0,-4 2 10 0,4 0-10 0,-3-6 10 15,-1 0-10-15,1 3 0 0,-1-2 0 0,-3-1 8 16,0 0-8-16,0 0 0 0,-3 1 0 0,-1 2 0 16,1-6 0-16,-1 6 0 0,1 3 0 0,-4-5 0 15,0 5 0-15,0-3 0 0,0 0 0 0,-4 3 0 16,4 3 0-16,0-2 0 0,-4 2 0 0,1 0 0 16,-1 3 0-16,-7 0 0 0,4 0 0 0,0 3 0 15,0 0 12-15,0-1 1 0,0 1 0 0,7 3 0 16,-4 0-13-16,1 3-18 0,-4-3 4 0,7 0 1 15,0 0 13-15,3 5 8 0,0-8 0 0,1 3-8 16,-1 6 0-16,4-3 0 0,-3 0 0 0,3 2 0 16,0 1 0-16,3-3 0 0,-3 3 0 0,4-1-9 15,-4 1 9-15,3 6 0 0,5-9 0 0,-5 2-8 16,4 4 8-16,4 0 0 0,-4 0 0 0,0-1 0 16,0 1 0-16,3 3 0 0,-6-7 0 0,3 4 0 15,4-6 0-15,-4 3 0 0,3-4 0 0,-3 4 0 16,4-6 0-16,-4 0 0 0,0-3 0 0,4 0 0 0,-1 0 0 15,-3-3 0-15,4-3 0 0,-1 3 0 16,-3-6 0-16,4 3 0 0,3 0 0 0,0-3 0 16,0-9-112-16,0 7-20 0</inkml:trace>
  <inkml:trace contextRef="#ctx0" brushRef="#br0" timeOffset="2438.137">3997 13414 931 0,'-4'6'39'15,"1"2"-31"1,-1 1 79-16,1-3 16 0,-1 6 3 0,4-6 1 16,-3 3-86-16,3-4-21 0,-4 4 0 0,4-3 0 15,0-6 56-15,0 12 6 0,0-12 2 0,0 0 0 16,4 9-52-16,-4-3-12 0,3-1 0 0,1 1 0 0,-1 3 22 15,4 0 2-15,-3 0 0 0,3 0 0 0,4-1-9 0,-4-963-2 0,0 1931 0 16,0-967 0-16,0 0 6 0,-4 2 1 16,8 1 0-16,-4 0 0 0,0-3 4 0,4 0 0 0,-1 2 1 0,-3 1 0 15,4-3-5-15,-4 3-2 0,4-1 0 0,-4 4 0 16,7-6-5-16,-7 6-1 0,3-9 0 16,-6 8 0-16,3-5 0 15,-4 3 0-15,4-3 0 0,1-1 0 0,-1 1-3 0,-4 3-1 0,1-9 0 0,-1 6 0 16,1-6 1-16,-4-3 0 0,3 6 0 0,-3-6 0 15,4 6-9-15,-4-6 12 0,0 0-12 0,0 8 12 16,0-8-12-16,0 0 8 0,0 0-8 0,0 0 8 16,0 0 0-16,0 0 0 0,0 0 0 0,0 0 0 15,0 0 15-15,0 0 2 0,3-6 1 0,1 1 0 16,-1 2-15-16,1-3-3 0,-4-3-8 0,3 3 12 16,-3-6 12-16,4-2 1 0,-1 2 1 0,1 0 0 15,-1-6-26-15,1 7 0 0,3-4 8 0,-3-3-8 16,-1 7-20-16,1-1-5 0,-1-6-2 15,1 1 0-15,-1 2 43 0,1 3 8 0,-1-11 1 0,-3 8 1 16,4-3-26-16,-1 6 0 0,1-2 0 0,-1 2 0 16,-3 0-20-16,4 6-4 0,-1-5 0 0,1 5 0 15,0-9-32-15,-1 3-6 0,1 1-2 0,-1-1 0 16,1 0-136-16,-1-6-27 0</inkml:trace>
  <inkml:trace contextRef="#ctx0" brushRef="#br0" timeOffset="3069.305">4664 13517 1022 0,'-7'0'43'0,"0"0"-35"16,3 0 112-16,-6 0 21 0,2-6 5 0,1 6 1 15,0 0-67-15,0 0-12 0,4 0-4 0,-4-6 0 16,0 3-28-16,0 3-5 0,0-3-2 0,-1 0 0 16,1 3-17-16,4 0-3 0,3 0-1 0,-7 3 0 15,0 0-8-15,7 6 8 0,-7-3-8 0,3-1 8 16,-3 1-8-16,4 3 0 0,-1 3 0 0,1 0-11 15,-5-1 11-15,5 1 0 0,-4 6 0 0,3-3 0 16,1 8 17-16,-1-11 9 0,1 5 2 0,-4 4 0 16,3-3-37-16,-3-1-7 0,4 4-2 0,-1-3 0 15,4-1 28-15,-3-2 6 0,3-3 0 0,0 5 1 16,0-5 39-16,0-6 7 0,3 0 1 0,1 0 1 16,-4-6-86-16,3 3-18 0,4 0-3 0,0-3-1 15,0-3 18-15,4 3 3 0,-1-6 1 0,5-3 0 16,-5 3 64-16,1-6 13 0,-1-5 2 0,1 5 1 15,3-6-42-15,-3 4-8 0,3-7-1 0,-4 0-8 0,-3 7 10 16,4-4-10-16,0 0 8 0,-4 4-8 0,0 2 8 16,-4-6-8-16,1 7 0 0,-1 2 8 0,-3 0-8 0,0 0 8 15,0 3-8-15,0 0 8 0,0 6-8 16,0 0 0-16,0 0 0 0,0 0 8 0,0 0-18 0,0 0-4 16,0 0-1-16,0 0 0 15,0 0 15-15,0 6 0 0,0 0 0 0,0 3 0 16,0 3 0-16,0 2 0 0,0 7 0 0,0-6 0 0,0 2 0 0,4 7 0 15,-4-9 0-15,0 8 0 0,3-5 0 0,-3 2 0 0,4-2 0 16,-1-3 0-16,1 5 0 0,-4-11 0 0,3 3 0 0,1-3 0 16,-1 2 0-16,5-2 0 0,-5-3 0 0,4 0 0 15,-3-6 0-15,3 0 0 0,0 0 0 0,0 0 0 16,3-6-105-16,1-3-19 0,3-3-3 16</inkml:trace>
  <inkml:trace contextRef="#ctx0" brushRef="#br0" timeOffset="3637.397">4886 12785 1094 0,'-4'14'46'0,"1"1"-37"16,3-3 44-16,-4 5 9 0,1 1 2 0,3-3 0 16,0 8 0-16,-4-8 0 0,4 6 0 0,0-1 0 15,4-5-11-15,-4 5-1 0,3 1-1 0,-3 0 0 16,4-1-31-16,3 1-5 0,0-1-2 16,-3 1 0-16,3-1 25 0,-4 1 5 0,4 3 1 0,-3-1 0 15,-1 4 32-15,4-4 6 0,0 6 2 0,-3 7 0 16,3-10-96-16,-4 4-18 0,5 2-4 0,-5-6-1 15,1 4 5-15,-1-7 1 0,1 4 0 0,-4-4 0 16,0 4 75-16,3-4 15 0,-3 1 3 0,0 2 1 16,0-2-53-16,-3 2-12 0,3-2 0 0,-4-1 0 15,4 4 22-15,0-4 4 0,0 1 1 0,0 2 0 16,0-5-27-16,0-1 8 0,4-5-8 0,-4 0 0 16,3-4-18-16,1 7-9 0,-4-9-1 0,3 6-1 15,1-9 29-15,-1 2 0 0,-3-8 0 0,0 6 0 16,0-6 0-16,0 0 0 0,0 0 0 0,0 0 0 15,0 0 13-15,7 0 9 0,-7 0 2 0,7-3 0 16,-3-3-148-16,3-5-30 0,4-1-6 0</inkml:trace>
  <inkml:trace contextRef="#ctx0" brushRef="#br0" timeOffset="4002.093">5211 13534 1124 0,'0'0'48'0,"-8"12"-39"16,5-6 50-16,-1 3 9 0,4 2 3 0,-3-5 0 15,3 6 0-15,-4-3 0 0,4 3 0 0,0-4 0 16,0 7-23-16,0-3-5 0,0-6-1 0,0 6 0 16,0-4-8-16,4 7-2 0,-4-6 0 0,3 3 0 15,1-1-10-15,-4 4-2 0,3-3-1 0,1 6 0 16,0-7-5-16,-4 1-1 0,3 3 0 0,1-3 0 16,-4 5-13-16,3-8 0 0,1 3 0 0,-4-3 0 15,3 2 0-15,-3 4 0 0,4-9 0 0,-4-6 0 16,0 0 0-16,0 6 0 0,0-6 0 0,0 0 0 15,0 0-140-15,0 0-32 0</inkml:trace>
  <inkml:trace contextRef="#ctx0" brushRef="#br0" timeOffset="4178.469">5069 13176 893 0,'0'0'37'0,"0"0"-29"15,0 0 8-15,0 0 3 0,0 0 0 0</inkml:trace>
  <inkml:trace contextRef="#ctx0" brushRef="#br0" timeOffset="4779.424">5468 13572 957 0,'0'21'20'0,"0"-21"4"0,0 9-24 16,0-3 0-16,4 3 0 0,-4-4 0 0,3 7 85 0,4-6 12 0,-3 0 3 0,3 0 0 16,-4-6-29-16,4 3-6 0,4 0-1 0,-1 0 0 15,1-3 0-15,-4 3 0 0,4 0 0 0,-1 2 0 16,1-5-40-16,3 3-9 0,-3-3-2 15,-1 0 0-15,1 3-13 0,-1-3-18 16,4 6 4-16,-6-6 1 0,2 0 43 0,-6 0 9 0,3-6 1 0,0 3 1 16,-4 0-14-16,1-2-3 0,3-1-1 0,-4-3 0 15,1 3-23-15,-1 0 0 0,1-12 0 0,-4 10 8 16,0-1-8-16,0 0 0 0,0-3 0 0,0 6 0 16,-4 0 0-16,1-5 0 0,-4 5 8 0,3 0-8 15,-3 3 0-15,0-6 0 0,4 9 0 16,-4-3-8-16,3 3 8 0,-6 3 0 0,2 3 0 15,-6-3 0-15,7 3 0 0,-3 3 0 0,-1 2 0 16,1-5 0-16,2 9 0 0,-2-3 0 0,-1 0 0 0,1 5 0 16,-1 1 16-16,4-6 6 0,0 2 1 0,-7 4 0 15,7 0-8-15,0-7-2 0,3 7 0 0,-3-3 0 16,4-4-13-16,3 1 8 0,0 0-8 0,0-3 0 16,3 0 12-16,1-4-4 0,-1 10-8 0,4-9 12 15,0 0-12-15,7 3 8 0,-3-3-8 0,-4 2 0 16,4 4 0-16,3-3 8 0,0-3-8 0,0 0 0 15,0 0 0-15,0 0 0 0,0 2 0 0,4-2 0 16,-7 0 0-16,-1-3 0 0,4 0 0 0,-3 0 0 16,3-3-96-16,-3 0-12 0,-1 0-2 0</inkml:trace>
  <inkml:trace contextRef="#ctx0" brushRef="#br0" timeOffset="5349.65">5920 13608 850 0,'0'0'17'0,"0"0"6"0,0 0-23 0,0 0 0 0,0 9 0 0,0-1 0 16,0 1 107-16,0-3 17 0,3 0 3 0,1 0 1 15,-1 3-52-15,1-1-9 0,3 7-3 0,-4-3 0 16,4 0 0-16,4-1 0 0,-4 7 0 0,0 3 0 16,0-10-51-16,0 10-13 0,0-3 0 0,0 5 0 15,0-5 50-15,4-1 7 0,-4 4 2 0,0-3 0 16,-7-1-43-16,4 1-16 0,-1-3 11 0,1 2-11 16,-1-5 0-16,1 0 0 0,-4 2 0 0,3-2 0 15,-3-6 35-15,0 3 1 0,0-9 0 0,0 0 0 16,0 0-16-16,0 0-4 0,0 0 0 0,0 0 0 15,0 0 8-15,0 0 0 0,0 0 1 0,0 0 0 16,0 0 7-16,0 0 0 0,-3-6 1 0,-1 0 0 16,-3 3-12-16,4-9-2 0,-1 1-1 0,4 2 0 0,-4 0-18 15,4-3 0-15,-3-2-11 0,-1-1 11 0,1 3 0 16,3-5 0-16,-7 5 0 0,3-9 0 0,4 4 0 16,-3 2 0-16,-1 0 8 0,4-2-8 15,0 2 0-15,-3 0 0 0,3 0-8 0,0 4 8 16,0-7 0-16,3 3 0 0,-3 4 0 0,4-1 0 15,-4 0 0-15,3-3-12 0,8 7 12 0,-8-4-13 0,1 3 13 16,-1-3 0-16,1-3-10 0,0 7 10 0,3-1 0 0,-4 0 0 16,4 0 0-16,0-3 0 0,4 12-12 0,-4-8 12 0,3 5-10 0,1 0 10 15,0 3 0-15,-1-3-9 0,4 3 9 0,4 0 0 16,-7 0-27-16,-1 3 0 16,4 0 0-16,-3-3 0 0,6 3-52 0,-2 0-10 15,-1 2-3-15,0-5 0 0,7 0-108 0,-10 6-23 16,3-6-4-16</inkml:trace>
  <inkml:trace contextRef="#ctx0" brushRef="#br0" timeOffset="42295.202">5387 10586 850 0,'0'0'17'0,"0"0"6"0,0 0-23 0,0 0 0 0,0 0 0 0,-7 0 0 16,3 0 100-16,1-6 15 0,-1 0 3 0,-3 3 1 16,4 0-37-16,-4 0-7 0,0 3-2 0,-4-3 0 15,4 3-17-15,-4-3-4 0,4 3-1 0,0-3 0 16,0 3-36-16,0 3-7 0,0-3-8 0,0 0 11 16,-4 3-11-16,4-3 8 0,0 0-8 0,0 3 8 15,0 0-8-15,0 3 0 0,0 0 0 0,0 0 0 16,0-1 0-16,0 1-11 0,0 0 11 0,0 0-8 15,3 3 8-15,1 0-8 0,-1 0 8 0,-3 2-8 16,4-5 8-16,3 6 0 0,-4-6 0 0,-3 0 0 16,4 3 8-16,-1-1 4 0,4-2 1 0,-3 3 0 15,-5-3-13-15,8 6-18 0,0-12 4 0,-3 6 1 16,3-1 13-16,-4 1 0 0,4 0 0 0,0-6 0 16,0 9 0-16,0-9-9 0,4 3 9 0,-4-3-12 15,0 9 12-15,0-9 0 0,3 6 0 0,5 0 0 16,-8-6 0-16,7 5 0 0,-4 1 0 0,4-6 0 15,-3 0 8-15,-1 3-8 0,4-3 10 0,-3 0-10 0,3 0 8 16,0 0-8-16,-4 3 0 0,4 0 0 16,1-3 0-16,-1 3 0 0,3 0 0 0,-3 3 0 15,0 0 0-15,4 0 0 0,-1 0 0 0,5 5 0 16,-5-5 0-16,-3 9 0 0,4-3 0 0,-1-4 0 16,-3 1 0-16,4-3 0 0,0 0 0 0,-4 0 0 0,3 0 0 15,-3-3 0-15,0 6 0 0,0-1 0 0,4-2 0 0,-7 6 0 0,-1 0 0 0,1-6 0 16,-1 2 12-16,1 4-3 0,-1 3-1 0,-3 0 0 15,0 2-8-15,4-8 0 0,-4 3 0 0,3 0 0 16,-3-1 0-16,0 7 0 0,0-9 0 0,-3 3 0 16,-1-1 0-16,4 7 0 0,-3-6 0 0,-4 2 0 15,0 4 36-15,-4 0 3 0,0-7 0 0,1 7 0 16,-1-6-27-16,1 3-4 0,-1-4-8 0,0 1 11 16,1-3 5-16,-1-3 2 0,1 0 0 0,3-3 0 15,-4 0 2-15,-3-3 0 0,3 0 0 0,1-6 0 16,-1 3-4-16,1-3 0 0,-1-3 0 0,-3 0 0 15,3-3-16-15,1-2 8 0,3 2-8 0,0 0 0 16,0 0 0-16,0 1 0 0,-1-1-10 0,1 3 10 16,4-3-47-16,-1 4-1 0,4 5-1 0,0 3 0 15,0-6-174-15,0 6-34 0</inkml:trace>
  <inkml:trace contextRef="#ctx0" brushRef="#br0" timeOffset="42720.147">5567 11009 950 0,'0'0'40'0,"0"0"-32"15,-7 6 53-15,3 3 11 0,1-3 3 0,-1-1 0 16,1 1-10-16,-1 6-1 0,4-3-1 0,-3 0 0 15,3-1-19-15,0 4-4 0,0-6-1 0,0 3 0 16,0 0-14-16,0 0-2 0,0-4-1 0,0 4 0 16,0 6 7-16,0-9 2 0,0 0 0 0,0 3 0 15,0-1-31-15,3 4 0 0,-3-3 0 0,4 3 0 16,-4-6 12-16,3-1-4 0,-3 7-8 0,0-6 12 16,0-6-12-16,0 0 0 0,0 0 0 0,0 0 0 15,0 0-38-15,0 0-10 0,0 0-3 0</inkml:trace>
  <inkml:trace contextRef="#ctx0" brushRef="#br0" timeOffset="42928.307">5623 10777 995 0,'-7'6'20'0,"0"-6"6"0,7 0-26 16,0 0 0-16,0 0 0 0,0 0 0 0,0 0 16 0,-7 0-3 0,7 0 0 0,0 0 0 16,0 0-13-16,0-6 0 0,0 0 0 0,0-6 0 15,0 6-14-15,4 3-6 0,-1-6 0 0</inkml:trace>
  <inkml:trace contextRef="#ctx0" brushRef="#br0" timeOffset="43467.116">5757 10950 1227 0,'-3'18'52'16,"-1"-6"-42"-1,1-1 11-15,3 4 3 0,0 3 0 0,-4-7 0 16,4 4-16-16,0-3-8 0,0 0 10 0,0-1-10 16,0 7 68-16,0-9 8 0,4 3 2 0,-4-1 0 0,3 1-38 15,-3 0-8-15,4 0-2 0,-1-4 0 16,1 7-8-16,-1-6-2 0,4 3 0 0,-3-6 0 0,-4 5-20 0,0 1 0 16,3-6 0-16,-3 3 0 0,0 3 0 15,0-7 0-15,0 1 0 0,0 0 0 0,0-6 40 0,0 0 3 16,0 6 1-16,0-6 0 0,0 0-24 0,0 0-5 15,0 0-1-15,0 0 0 0,0 0-6 0,0 0-8 16,0 0 11-16,0 0-11 0,0 0 58 16,0 0 5-16,0-6 1 0,-3-6 0 0,3 7-52 0,0-7-12 0,0 3 0 15,0-3 0-15,0 0 0 0,0 1 0 16,-4-4 0-16,4-3 0 0,0 7 0 0,-7 5 0 0,7-6 0 0,-3-6 0 16,3 7 0-16,-4-1 0 0,4 3 0 0,-3-3 0 15,3-2 0-15,-4 2 0 0,4 0 0 0,0 0 0 16,-3 6 0-16,3-5 0 0,0 2 0 0,0 0 0 15,0 0 0-15,0 3 0 0,0 0 0 0,0 6 0 16,0 0 0-16,0-5-12 0,0 5 3 0,3 0 0 16,-3-6 9-16,4 0 12 0,-4-6-2 0,3 3-1 15,1 3-19-15,-1 3-4 0,4 3-1 0,0-3 0 16,1 3 24-16,-1 0 5 0,3 0 1 0,1 3 0 16,-1-3-63-16,4 0-13 0,1 3-3 0,-5 0 0 15,1-3-71-15,3 3-14 0,0 0-3 16</inkml:trace>
  <inkml:trace contextRef="#ctx0" brushRef="#br0" timeOffset="44057.166">6466 10686 851 0,'0'0'36'16,"0"0"-36"-1,0 0 58-15,0 0 5 0,-3-3 1 0,3 3 0 16,0 0 0-16,0 0 0 0,0 0 0 0,0 0 0 15,0 0 0-15,0 0 0 0,0 0 0 0,0 0 0 16,0 0-52-16,-4 6-12 0,4-1 0 0,0 1 0 16,0 3 41-16,0 9 6 0,0-9 1 0,0 2 0 15,0 4-26-15,0 11-5 0,0-8-1 0,0 9 0 0,4-4-16 16,-4-5 0-16,3 2 0 0,-3 4 0 0,0-4 32 16,4 10 4-16,-4-10 0 0,0 10 0 0,3-7-17 15,-3 1-3-15,0 2-1 0,0-2 0 0,0-4 1 16,0 10 1-16,0-13 0 0,0 10 0 0,-3-10-8 0,3 4-1 15,0 3-8-15,-4-7 12 0,4-2-12 0,0 0-15 0,0-1 3 16,0-2 1-16,0 0 23 16,0-6 5-16,0 3 1 0,0-9 0 0,0 0-29 0,0 0-5 0,0 0-2 15,0 0 0-15,4-6-88 16,3 0-18-16,-3-3-3 0</inkml:trace>
  <inkml:trace contextRef="#ctx0" brushRef="#br0" timeOffset="44460.133">6216 10374 1134 0,'0'0'32'0,"0"0"8"15,0 0-32-15,0 0-8 0,0 0 0 0,0 0 0 16,0 0 84-16,-4 6 16 0,1 0 4 0,-1 3 0 16,1-4-42-16,-1 1-8 0,4 0-2 0,-3 0 0 15,-1 0-25-15,4 0-6 0,-3 3-1 0,3-1 0 16,0-8 0-16,0 6 0 0,3 3 0 0,1-3 0 16,-1 0-2-16,4 0-1 0,0-6 0 0,-3 9 0 0,7-6 8 0,-4-1 2 0,3 1 0 15,1-3 0-15,6 3-27 0,-6-3 0 0,0-3 0 16,3 3 0-16,3 0 0 15,1 0 0-15,3 0 0 0,-3 0 0 0,3 0 34 0,-7 0 2 0,7 0 0 16,-3 0 0-16,-1 3-28 0,-2-3-8 0,-1 3 0 16,7 0 0-16,-7 0 8 0,-3 0-8 0,6 3 0 0,-3 0 0 15,0 0 0-15,-3 0 0 0,3 0 0 16,0-1 0-16,-3-2 0 0,3 3 0 16,-3 0 0-16,-1 3 0 15,4 0-52-15,0 2-4 0,0-5 0 0</inkml:trace>
  <inkml:trace contextRef="#ctx0" brushRef="#br0" timeOffset="44985.085">6625 11018 1120 0,'0'6'32'0,"4"5"6"0,-4-5-30 16,3 3-8-16,4 0 0 0,-3 0 0 0,3-3 73 0,0 5 14 0,-4-5 2 0,5 0 1 15,-1 0-51-15,0 0-11 0,0-3-1 0,0 3-1 16,3 0 30-16,1-3 7 0,-1-1 1 0,1 1 0 15,-4 0-52-15,4-3-12 0,-1 0 0 16,4 0 0 0,-7 0 47-16,4-3 6 0,0 0 2 0,-1 1 0 0,-3-4-37 0,0 3-7 0,0-3-2 15,0 0 0-15,-3 3-9 0,-4-3 0 0,3 0 0 0,-3 6 0 16,0-6 0-16,-3 0 0 0,-1 4 0 0,1-4 0 16,-4 3 33-16,-4 0 5 0,4 0 1 0,-3 3 0 15,-1 0-31-15,0 0-8 0,4 6 0 0,-7-6 0 16,7 3 0-16,-3 0 0 0,-1 0-8 0,4-1 8 15,0 4-8-15,0 0 8 0,0 6-8 0,-4-3 8 16,4 0-30-16,0 5-1 0,4 4 0 0,-1-6 0 16,1-3 50-16,3 2 9 0,0 4 3 0,-4 0 0 15,4-4-31-15,4-5 0 0,-4 12 0 16,0-9 0-16,3 3-26 0,4 5-2 16,-3-8 0-16,3 0 0 0,0 0 48 0,0 0 8 0,0 5 3 0,3-8 0 15,-2 0-50-15,6 0-9 0,-4-6-3 0,11 3 0 16,-10-3 31-16,3 0 0 0,0-3 0 0</inkml:trace>
  <inkml:trace contextRef="#ctx0" brushRef="#br0" timeOffset="45420.077">7034 11109 908 0,'0'0'38'16,"0"0"-30"-16,-3 6 84 0,-1 0 16 0,-3 2 4 15,4 1 1-15,3 0-44 0,0-3-9 0,0 6-1 0,0-6-1 16,3 0 1-16,-3 2 0 0,7 4 0 0,-3 0 0 16,-1-6-10-16,-3 5-1 0,4-5-1 0,-1 6 0 15,1-3-13-15,-1 0-2 0,1 0-1 0,0 2 0 16,-1 1-8-16,1-3-2 0,3 0 0 0,-7 0 0 16,3-4-5-16,-3 7-2 0,4-6 0 0,-4 0 0 15,0 0-4-15,0-3-1 0,0 3 0 0,0 0 0 16,0-6 3-1,0 0 0-15,0 0 0 0,0 0 0 0,0 0 1 0,0 0 1 0,0 0 0 0,-7-6 0 16,3 0-6-16,-3-3-8 0,4 3 11 0,-1-12-11 16,-3 7 9-16,3-1-9 0,1-3 0 0,-1-2 9 15,4 5-9-15,0-6 0 0,-3 3 9 0,-1-2-9 16,4-1 0-16,-7 1 0 0,7 2 0 0,0-6 0 16,-3 7 0-16,3-1 0 0,0-3 0 0,3 1 0 15,-3 2 0-15,0-3 0 0,7 1 0 0,-3 2 0 16,-4-3 0-16,3 7 0 0,-3-1-11 0,4-6 11 15,3 6-13-15,-4 1 3 0,5 2 1 0,-5 3 0 16,4 0-11-16,0 0-3 0,4 0 0 0,-4 0 0 16,0 3-22-16,0 3-5 0,0 0-1 0,0 0 0 15,4 3-117-15,-4 3-23 0</inkml:trace>
  <inkml:trace contextRef="#ctx0" brushRef="#br0" timeOffset="45976.52">7302 11112 1094 0,'0'0'46'0,"0"0"-37"16,0 0 44-16,-3 6 9 0,3-6 2 0,0 9 0 15,0-9 0-15,-4 5 0 0,4-5 0 0,-3 6 0 16,3 9 0-16,0-9 0 0,0 6 0 0,0-9 0 16,0 5-52-16,0 1-12 0,3-3 0 0,-3 0 0 15,0 6 34-15,0-6 4 0,-3 5 1 0,3 4 0 16,0-3-25-16,3 5-5 0,-3-5-1 0,4 3 0 15,-4-3-8-15,0-3 0 0,0 5 0 0,0-2 8 16,0-6-8-16,0-3 0 0,0 6 0 0,0-9 8 16,0 0 0-16,0 0 0 0,0 0 0 0,0 0 0 15,0 0 10-15,0-9 2 0,0 0 0 0,0-3 0 16,0-2-4-16,0 2 0 0,0-6 0 0,-4 0 0 16,4 4 0-16,0-4 0 0,0 0 0 0,0 1 0 15,0-1-16-15,0-2 0 0,0 8 0 0,0-12 0 16,0 7 0-16,-3 2 0 0,3-9 0 0,0 7 0 0,-4-4 0 15,4 4 0-15,0 2 0 0,-3 0 0 0,3 3 0 16,0 4 0-16,0 2 0 0,0 0 0 0,0 0 0 0,3-3-9 16,-3 6 1-16,0-3 0 0,4 1-4 0,-1-1 0 0,1 0 0 15,-1 3 0 1,5-3-12-16,-5 6-2 0,4-6-1 0,-3 6 0 0,3 0 27 0,0 0 0 16,0 6 12-16,3-6-4 0,-3 6-8 0,4-3-12 0,-4 3 4 15,4-3 0-15,3 2-44 16,-11-2-9-16,8 0-2 0</inkml:trace>
  <inkml:trace contextRef="#ctx0" brushRef="#br0" timeOffset="46292.908">7553 10968 1074 0,'0'0'30'0,"0"0"8"15,0 0-30-15,0 0-8 0,3 6 0 0,1 2 0 16,-4-2 52-16,4 3 10 0,-1 3 2 0,4-3 0 0,-3 3 0 0,3-1 0 16,0 7 0-16,3-3 0 0,-3 2-52 0,0 1-12 0,4 0 0 0,-4-7 0 15,0 10 25-15,7-9 3 0,-10-4 0 0,6 10 0 31,1-6-45-31,-4 5-9 0,4-2-2 0,-1 3 0 0,4-1 74 0,-3 1 14 16,-1-6 4-16,1 0 0 16,0-4-103-16,-4 4-20 0,3-6-4 0,-6 0-1 15,3-6-51-15,0 0-10 0</inkml:trace>
  <inkml:trace contextRef="#ctx0" brushRef="#br0" timeOffset="46653.3">7902 10727 1337 0,'-7'9'56'16,"7"-4"-44"-1,-3 1 28-15,3 0 5 0,-4 3 2 0,1 0 0 16,3 3 26-16,-4-1 6 0,1-2 1 0,3 9 0 15,-4-1-64-15,4 7-16 0,0-1 0 0,0 10 0 16,0-7 42-16,0 10 2 0,0-1 1 0,4 3 0 16,-4-6-29-16,0 7-7 0,0 2-1 0,0-15 0 15,0 9 0-15,0-5-8 0,0 8 12 0,0-6-4 16,0 7-8-16,3-4 8 0,-3 0-8 0,0 3 8 16,4-5-8-16,-4 2 0 0,0 3 0 0,0 3 0 15,0 4 0-15,-4-13 0 0,4 3 0 0,0 3 0 0,0-5 0 16,-3 2 0-16,3 0 0 0,0 3 0 0,0-14 0 15,-4 8 0-15,4-2 0 0,0-4 0 0,0-8 0 0,0-1 0 16,4-2 0-16,-1 3 0 16,1-9-56-16,-1-1-14 0,4 1-2 0</inkml:trace>
  <inkml:trace contextRef="#ctx0" brushRef="#br0" timeOffset="59501.889">10171 7005 1044 0,'0'0'21'0,"0"0"7"0,0 0-28 0,0 0 0 0,0 0 0 0,0 0 0 15,0 0 82-15,0 0 11 0,0 0 3 0,0 0 0 0,0 0-28 16,0 0-4-16,0 0-2 0,0 0 0 16,-7 6-30-16,7-6-5 0,0 0-2 0,0 0 0 0,0 0 11 0,-4 6 1 15,4 2 1-15,0 4 0 0,0-6-28 0,0 0-10 16,0 6 0-16,4-6 9 0,3 2-9 0,-4 1 0 16,1 0 0-16,-1 3 0 0,1-6 11 0,3-6-3 15,-4 6-8-15,4 0 12 0,0-1 2 0,-3 1 0 16,-1 0 0-16,1 3 0 0,3-3 2 0,-3 0 1 15,-1 0 0-15,1-1 0 0,-1 1 3 0,4 0 0 0,-3 0 0 16,-1-6 0-16,4 9-5 0,-3-3-1 0,3-3 0 0,0 3 0 16,-4-3-14-16,5 2 11 0,-8-5-11 0,7 0 10 15,-4 0-10-15,-3 0 0 0,7 6 0 0,0-6 0 16,0 0 0-16,-3 0 0 0,3 0 0 0,0 0 0 16,0-6 9-16,0 6-9 0,0-5 10 0,0-1-10 15,0 3 10-15,0-6-10 0,0 0 10 0,0 3-10 16,0-6 12-16,0 1-3 0,1 2-1 0,-5-6 0 15,4 6-8-15,-3-2 0 0,-1-1 0 0,1-6-11 16,-4 4 21-16,3 2 4 0,1 0 1 0,-4 0 0 16,0-2 3-16,0 2 1 0,-4 0 0 0,4 0 0 15,0 6-19-15,-3-5-16 0,3 5 4 0,-4-6 0 16,1 9 12-16,-1-3-11 0,1 0 11 0,-1 0-10 16,1 1-8-16,3 5-2 0,0 0 0 0,0 0 0 15,0-6-11-15,0 6-2 0,0 0-1 0,0 0 0 16,0 0-18-16,0 0-3 0,0-6-1 0,0 6 0 15,3-6-48-15,4 3-9 0,-7 3-3 0</inkml:trace>
  <inkml:trace contextRef="#ctx0" brushRef="#br0" timeOffset="60371.768">10562 7011 1482 0,'-14'0'31'0,"14"0"6"0,0 0-29 0,-7 0-8 0,7 0 0 0,-7 0 0 16,0 0 57-16,0 0 11 0,0-6 1 0,7 6 1 16,-7-6-21-16,7 6-4 0,0 0-1 0,0 0 0 0,0 0-24 15,0 0-6-15,0 0-1 0,0 0 0 16,0 0-13-16,0 0 9 0,0 0-9 0,0 0 8 0,0 0-8 0,3 12 10 15,1 0-10-15,-1-4 10 0,1 4-10 0,-1 6 10 16,4-12-10-16,0 5 10 0,1-2 17 0,-5 3 3 16,4 0 1-16,-3-6 0 0,3 5-13 0,-4-5-2 15,1 3-1-15,-1 3 0 0,1 0 5 0,3-7 2 16,-4 1 0-16,4 6 0 0,-3-6-5 0,-4 0-1 16,0-6 0-16,3 9 0 0,1-3 1 0,-4-6 0 15,0 0 0-15,0 0 0 0,0 0-1 0,0 0 0 16,0 0 0-16,0 0 0 0,0 0 0 0,0 0-1 15,0 0 0-15,0 0 0 0,0 0-6 0,0 0-1 16,0 0 0-16,0 0 0 0,0 0-8 0,0 0 0 0,0 0 0 16,-7-6 8-16,3 0-8 0,-3 0 0 15,7-3 0-15,-3 3 0 0,-1 0-8 0,1-5 8 16,-1 5-10-16,4 0 10 0,-3 0 0 0,-1-6-9 0,1 3 9 16,-1 4 0-16,1-7 0 0,-1 0-10 15,1 0 10-15,3 0 0 0,-4 4 0 0,1-10-8 0,3 12 8 0,-4-9 0 16,4 7 0-16,0-1 0 0,0-9-8 0,0 12 8 15,0-5-9-15,0 2 9 0,0-3-13 0,4 6 5 16,-4 0 8-16,3 0 0 0,1 0 0 0,-1 1 0 16,1-1 0-16,3 6 0 0,-4-6-8 0,1 0 8 15,3 3-17-15,0 3 1 0,0 0 1 0,3 0 0 16,1 3-11 0,-4 3-2-16,4 0-1 0,-1 0 0 0,-3-1 29 0,4 7 0 0,0-6-8 15,-4 6 8-15,3-3 0 0,1 2 0 0,-4-5 0 0,3 6-9 16,1 0 9-16,0-6 0 0,-4 2 0 0,3 4 0 15,-3-6 0-15,0 0 0 0,0 6 0 0,0-6 0 0,0 0 0 16,1-1 0-16,-5 4 0 0,4 3 0 16,-3-6 0-16,-1-6 0 0,1 12 0 0,-1-6 0 15,-3-1 0-15,4 1 9 0,-4 0-9 0,3 6 0 16,-3-3 8-16,4 2-8 0,-4-11 0 0,0 6 0 0,0 0-9 16,0 0-6-16,0-6-1 0,0 0 0 15,0 0-39-15,0 9-8 0,0-9-1 0,0 0-1 16,0 0-23-16,0 0-4 0,0 0 0 0,0 0-1 15,0 0-159-15,0 0-32 0</inkml:trace>
  <inkml:trace contextRef="#ctx0" brushRef="#br0" timeOffset="61359.078">11123 6555 771 0,'0'-6'32'0,"0"0"-32"0,-3-11 36 16,3 8 0-16,0 3 0 0,0 0 0 0,3-6-16 15,-3 1-4-15,0 5 0 0,4-3 0 0,-4 0 4 0,0 3 0 16,0 3 0-16,0 3 0 0,0-11 25 0,0 11 6 16,0 0 1-16,0 0 0 0,0 0-34 0,0-6-6 15,0 6-2-15,0 0 0 0,0 0-10 16,0 0 0-16,0 0 0 0,0 0 8 0,3-6 20 0,-3 6 3 16,0 0 1-16,0 0 0 0,0 0 0 0,4 0 0 15,3 6 0-15,-4 0 0 0,1 5 51 0,-1-8 10 16,1 6 3-16,-1 6 0 0,1-3-26 0,-1 5-5 15,1-5-1-15,-1 8 0 0,5-2-25 0,-5 3-6 16,4 2-1-16,0-5 0 0,4 5-1 0,-4 4-1 16,0 2 0-16,0-8 0 0,0 8-6 0,0-2-2 0,0-4 0 15,4 7 0-15,-4-10-8 0,0 4-2 16,0-1 0-16,0 4 0 0,0-10-12 0,0 7 0 0,0-4 0 0,0-2 0 16,0 0 12-16,0-4-1 0,-3 4 0 0,-1 0 0 15,1-4-11-15,-4-2 0 0,3 6 0 0,-3-12 0 16,4 5 0-16,-4-2 0 0,0 3 0 0,0 0 0 15,0-6 0-15,-4 5 0 0,4 1 0 16,0-3 0-16,0-3 21 0,0 3-1 0,0-9 0 0,-3 8 0 16,-1-2-32-16,1 0-6 0,3-6-2 0,-4 12 0 31,4-12-9-31,0 0-3 0,0 0 0 0,0 0 0 0,-3 6-6 16,3-6-2-16,-4 6 0 0,4-6 0 0,-3 6 4 15,3-6 0-15,0 0 0 0,0 0 0 0,0 5-45 0,0-5-9 16,3 6-2-16,-3-6 0 0,0 0-1 0,0 0-1 0,0 0 0 15</inkml:trace>
  <inkml:trace contextRef="#ctx0" brushRef="#br0" timeOffset="62207.238">11755 6943 665 0,'0'0'28'16,"0"0"-28"-16,0 0 75 0,-4-6 9 0,1 6 3 0,3 0 0 16,-8-6-2-16,5 1 0 0,-1-1 0 0,1 0 0 15,-4 0-22-15,0 0-5 0,0 3-1 0,0 0 0 16,3 0-3-16,-3-3-1 0,0 6 0 0,7 0 0 16,-7-6-8-16,0 1-1 0,0 5-1 0,0 0 0 15,7 0-12-15,-7-6-3 0,0 6 0 0,0 0 0 16,7 0 6-16,-11 0 1 0,4-6 0 0,-4 12 0 0,1-6-19 15,-1 0-3-15,4 6-1 0,-3-1 0 16,-1 1-12-16,0 0 9 0,4 0-9 0,-3 3 8 16,3 9-8-16,-4-7 0 0,4 1 0 0,0 3 0 15,4-3 0-15,-5-1 0 0,5 1 0 0,-1 3 0 0,1-4 0 0,-1 1 10 16,1 0-2-16,3 6-8 0,0-12 13 16,-4 2-4-16,8-2-1 0,-4 0 0 0,0-6-8 0,0 0 12 15,0 0-12-15,3 12 12 0,-3-12-12 0,7 6 0 16,-7-6 0-16,4 6 0 0,-4-6 0 0,7 6 0 15,-7-6 0-15,7 0 0 0,0 0 0 0,4 0 0 16,-4 0 0-16,0 0 0 0,0 0 0 0,0 0 0 16,0 0 0-16,4 0 0 0,-4 0 0 0,0 0 0 15,0-6-12-15,0 0 12 0,3 6-14 0,1-6 5 0,-4 0 1 16,0 0 0-16,0 0 8 0,4-3 0 0,-1 4-9 16,1-1 9-16,-1 0 0 0,-3-6-11 15,4 6 11-15,-4 0-8 0,0-6 8 0,0 4 0 0,0 2 0 16,0-6 0-16,0 6 0 0,-7 0 0 0,4 0-9 15,-4 1 9-15,3-4 0 0,-3 3 0 0,-3-3-9 16,3 6 9-16,0 3 0 0,-7-6 8 0,3 0-8 16,-3 0 12-16,7 6-12 0,-7 0 11 0,7 0-11 0,0 0 10 15,0 0-10-15,0 0 0 0,0 0 9 0,0 0-9 16,0 0 0-16,0 0 0 0,0 0-10 0,0 0 10 16,0 0-18-16,0 6 3 0,0 0 1 0,4 6 0 15,-1 0-2-15,1 2 0 0,3-2 0 0,-4 0 0 16,4 0 16-16,-3 2 0 0,3-2 0 0,-3 6-9 15,3-6 9-15,0-1 0 0,-4-2 0 0,4 9 0 16,0-12 0-16,-3 5 0 0,3-2 0 0,0 3 0 0,0 0 0 0,-3-1 0 16,3-5 0-16,0 0 0 0,-4 0 0 0,4 0 0 15,-7-6 0-15,4 6-8 16,3-6-27-16,0 3-5 0,0-3 0 16,0 0-1-16,-4-3-156 0,1 3-31 15</inkml:trace>
  <inkml:trace contextRef="#ctx0" brushRef="#br0" timeOffset="62970.261">11906 6931 1052 0,'0'0'44'0,"0"0"-35"16,0 0 55-16,0 0 12 0,0 6 1 0,4 6 1 16,-1-9-23-16,1 0-5 0,-1 6-1 0,1 3 0 15,-1-7-10-15,1 1-3 0,-1 6 0 0,5 0 0 16,-5-6-12-16,1 2-4 0,-1 4 0 0,1 0 0 15,3 0-11-15,-4-6-9 0,1 2 12 0,-1 1-12 0,1 6 38 16,-1-9 1-16,-3-6 0 0,0 12 0 16,4-6-3-16,-1-1-1 0,-3 1 0 0,0 0 0 15,0-6-3-15,4 12-1 0,-4-3 0 0,0-9 0 16,0 0-9-16,0 6-2 0,0-1 0 0,0-5 0 0,0 0-8 0,0 0-1 16,0 0-1-16,0 0 0 0,0 0-10 0,0 0 12 15,0 0-12-15,0 0 12 0,0 0 3 0,0 0 1 16,0 0 0-16,0 0 0 0,0 0-4 0,-7 0-1 15,0-5 0-15,0 5 0 0,3-6-11 0,-3 0 8 16,0 0-8-16,4-3 8 0,-1 6-8 0,-3 0 0 16,3-8 0-16,-3 5 8 0,4-6-8 0,-1-3 0 15,1 6 0-15,-1 1 0 0,1-4 0 0,3 0-9 0,-4 0 9 0,1 0 0 16,3-2 0-16,0 2-8 16,0 0 8-16,0 1 0 0,3 2 0 15,1-3-8-15,-4 6 8 0,3 0 0 0,1-6-9 0,3 12 9 0,-4-5 0 16,4-1-9-16,1 0 9 0,-1 0-10 0,0 3 10 0,0 0-10 15,0 3 10-15,3 0 0 0,1-3 0 16,0 3-8-16,-4 0 8 0,3 3 0 16,1-3 0-16,-1 0 0 0,-3 3 0 0,4 0 0 0,0 3 8 15,-4 0-8-15,3-6 0 0,-3 6 0 0,4-6 0 0,-4 5 0 16,0 1 0-16,3 0 0 0,-2 3 0 0,2 3-12 16,-3 0 12-16,0-1 0 0,0 1 0 0,0 3-8 15,0-1 8-15,0 1 0 0,1 3-9 0,-5-4 9 16,4-5 0-16,0 6 0 0,-3-3 0 0,-1 0 0 15,1 2 0-15,3 1 0 0,-4 0 0 16,1-4 0-16,-1-5 0 0,1 6 0 0,-4-6 0 0,0 3 0 16,0-9 0-16,0 0 0 0,0 0-10 0,0 0 10 0,0 0-21 0,0 0 1 15,0 0 1-15,0 0 0 16,0 0-13-16,0 0-4 16,0 0 0-16,0 0 0 0,0 0-18 0,0 0-4 15,0 0-1-15,0 0 0 0,0 0-119 0,0 0-24 16,0 0-5-16</inkml:trace>
  <inkml:trace contextRef="#ctx0" brushRef="#br0" timeOffset="63497.286">12686 6823 1485 0,'-4'8'63'0,"-3"1"-51"16,0-3 35-16,0 0 6 0,0 0 2 0,-3 0 0 15,2 0-3-15,-2 0-1 0,-4-1 0 0,-4-5 0 16,4 6-11-16,0-6-1 0,3 0-1 0,-3 3 0 15,4 0 0-15,-1 0 0 0,-3-3 0 0,3 3 0 16,1-3 12-16,-1 3 2 0,1-3 1 0,3 3 0 16,0 0-41-16,-4 3-12 0,4 0 0 0,0 0 8 15,0-1 3-15,3-5 1 0,-3 6 0 0,4 0 0 16,-1 0-12-16,1 0 0 0,-1 3 0 0,4 3 0 0,-3-7 0 0,-1 7 0 16,4-6 0-16,0 6 0 0,0 0-9 15,0-4 9-15,0 4 0 0,0-6 0 0,4 6-9 16,-1-6 9-16,-3 0 0 0,4-1-9 15,-1 4 9-15,1-3 0 0,3 6 0 0,-4-6 0 0,4-6 0 0,-3 6-8 16,3-6 8-16,0 6 0 16,4-6 0-16,-4 0 0 0,3 5 0 0,-3-5 8 0,7 6-8 0,-3-6 0 15,3 0 0-15,-3 3 0 16,3-3 0-16,0 0 0 0,0 0 0 0,-3-3 0 16,3 3 0-16,0 0 0 0,0 0-11 0,0 0 11 0,0-6-12 15,-3 6 12-15,-1-5-13 0,4 5 5 16,-3 0-28-16,0 0-6 0,-4 0-1 0,0 0 0 15,3-6-147-15,1 6-30 0</inkml:trace>
  <inkml:trace contextRef="#ctx0" brushRef="#br0" timeOffset="64175.055">12781 6987 1409 0,'0'0'29'0,"0"0"7"0,0 0-28 0,0 0-8 0,0 0 0 0,0 0 0 16,0 0 52-16,0 0 10 0,0 0 2 0,0 0 0 0,0 0-46 0,0 0-9 15,4 0-1-15,-1-6-8 16,-3 6 28-16,7-5 0 0,-3 5-1 0,3-6 0 0,-4 3-6 0,4 0-1 16,0-6 0-16,-3 9 0 15,3-3 2-15,0 3 0 0,0 0 0 0,0-3 0 0,0 3-2 0,0 0 0 16,0 0 0-16,0-6 0 16,0 6-1-16,1 0-1 0,-1 0 0 0,0 0 0 0,-4 0-4 0,-3 0-1 0,7 0 0 15,-7 0 0 1,0 0-4-16,0 0-1 0,4 0 0 0,-4 0 0 0,0 0 11 0,0 0 1 0,0-6 1 0,0 0 0 15,0 1 11-15,0 5 3 0,-4-6 0 16,-3 0 0-16,0-3-35 0,0 3 0 0,0 3 0 0,0 0 0 16,-4 0 0-16,4 0 0 0,-3 3 0 15,-4-6 0-15,3 6 0 0,0 0 0 0,1-5 8 0,-1 5-8 16,1 0 0-16,3 0 0 0,0 5 0 0,0-5 0 16,7 0 0-16,-7 0 0 0,7 0 0 0,-8 6 0 15,1-3 0-15,4 3 0 0,-1 0 0 0,1 0 0 16,-1 0 0-16,1 6 0 0,-4-7 0 15,7 1 0-15,0-6 0 0,-4 6 0 0,4 0 0 0,0 6 0 16,0-3 0-16,0 2 0 0,0-5 0 0,0 0 0 16,0 6 0-16,4 0 0 0,-4-4 0 0,7 4 0 15,-4 0 0-15,1 6 0 0,3-10 0 0,-4 4 0 16,4 6 8-16,1-6-8 0,-1-6 12 0,0 5-12 16,0-5 12-16,3 6-12 0,-3-3 12 0,4-3-12 15,-1-1 0-15,1 7 0 0,0-6 0 0,3-6 0 16,-4 9 0-16,4-6 0 0,-3 0 0 0,0 0 0 15,-1-3 0-15,4 0 0 0,-3-3 0 0,3 3 0 16,0-3-25-16,0 3-6 0,0-3-1 0,0 0 0 16,1-3-25-16,2 6-6 0,-3 0-1 0,4-6 0 15,0 6-28-15,-1-6-5 0,4 6-2 16</inkml:trace>
  <inkml:trace contextRef="#ctx0" brushRef="#br0" timeOffset="85130.457">12714 14763 604 0,'0'0'16'0,"0"0"6"0,0 0-22 0,0 0 0 0,-3 6 0 0,3-6 0 15,-4 3 0-15,4-3 0 0,-3 6 0 16,3-6-12-16,-4 6 12 0,4-6-8 0,0 0 8 0,-4 6-8 16,4-6 8-16,0 0 0 0,0 0 0 0,0 0-8 15,0 0 24-15,0 0 4 0,0 0 2 0,0 0 0 16,0 0 14-16,0 5 4 0,0-5 0 0,0 0 0 15,0 0-7-15,-3 9-1 0,3-9 0 0,0 9 0 16,0-3-6-16,3 0-2 0,-3 3 0 0,0-3 0 16,4 2-7-16,-4 4-1 0,4-6-1 0,-1 3 0 15,1 3-15-15,-1-7 0 0,1 1 8 0,3 6-8 16,0-3 16-16,0 0 0 0,0-3 0 0,3 2 0 16,1-2 12-16,0 3 2 0,3-3 1 0,0 3 0 15,0-3-10-15,0 3-1 0,0-1-1 0,0 7 0 16,4-6-19-16,-4 3 0 0,4-1 0 0,-1 4 0 15,1 0 35-15,0 2 3 0,3 1 1 0,0 3 0 16,0-1-63-16,0 4-12 0,0 5-2 16,4-5-1-16,-4 8 60 0,0-3 12 0,1-2 3 0,-1 8 0 15,0-3-28-15,-3-8-8 0,3 5 0 0,-4-5 0 16,1 2 8-16,0 1-8 0,-1-1 0 0,1-2 0 16,0 2 0-16,-1-5 0 0,-3 5 0 0,4-5 0 15,0 8 26-15,-1 1-2 0,4-4 0 0,-3 9 0 0,7-2-24 16,-4-1 0-16,0 3 0 0,4 4 0 15,-4-1 0-15,0 0 0 0,4-6 0 0,-4 12 0 0,0-5-12 0,0 5-8 16,0 3-2-16,4 0 0 0,-7 0 22 0,-4 3 0 16,0 0 0-16,0 3 8 0,-3-9 8 0,-1 0 0 0,1-3 1 15,-4 0 0-15,0-3 19 0,0 1 3 0,0 2 1 16,0-3 0-16,0-3-21 0,0-2-4 16,0-7-1-16,0 1 0 0,0-4-14 0,0 1 9 15,1-10-9-15,-1 1 8 0,0 3-8 0,0-4-9 16,0-5 9-16,0 3-13 0,0 0-31 0,-4-3-5 15,4-4-2-15,-3 4 0 0,0-3-61 0,-1 0-12 16,4 3-2-16</inkml:trace>
  <inkml:trace contextRef="#ctx0" brushRef="#br0" timeOffset="86002.95">12718 14972 360 0,'-7'-9'0'0,"0"0"16"0,-1-3-16 0,1 4 0 0,4-1 0 0,-4 0 0 15,0 0 49-15,0 0 7 0,3 3 2 0,-3 1 0 16,0-1-18-16,0 0-3 0,3 0-1 0,-3 6 0 16,7 0 1-16,0 0 0 0,-3 6 0 0,-1 0 0 15,1 5-5-15,-1-2-2 0,-3 9 0 0,0 5 0 16,0-2 5-16,0-3 1 0,0 11 0 0,0-8 0 15,0 5 19-15,0-2 4 0,-4 5 1 0,4 0 0 16,4-2-48-16,-4 2-12 0,3-2 0 0,1-4 0 16,-1-2 30-16,1-1 4 0,3-5 1 0,-4-6 0 15,4-9-19-15,0 0-3 0,0 0-1 0,0 0 0 16,0 0 4-16,0 0 1 0,0 0 0 0,0 0 0 16,-3-3 35-16,-1 0 8 0,4-3 0 0,-4 0 1 15,4-3-61-15,-3-2-18 0,3 2-1 0,0-6 0 16,3-2-18-16,-3 2-4 0,0 0-1 0,4-8 0 15,-4 8 25-15,0 0 5 0,4 1 0 0,-4-1 1 0,0 3 11 16,0 0 0-16,0-2 0 0,0 5 0 0,0-3 0 0,0 0 0 16,0 0 0-16,3 7 0 0,-3-4 0 0,4 3 0 0,-1 0 0 15,1 0 0-15,-1-9 0 0,1 7-8 0,-1-1 0 16,1 0 0-16,3 0 8 0,-4 3 0 0,1-5-9 16,3 5 9-16,-4 0 0 0,1 0 0 0,-4 6 0 15,7-3 0-15,0 0 0 0,0 0 0 16,0 0 0-16,0 3 0 0,4 3 0 15,-1 6 8-15,1 0-8 0,0 5 8 0,-1-2-8 16,1 3 0-16,3-3 0 0,-4-1 8 0,1 1-8 0,-4 0 0 0,4-9 0 16,-4 3 0-16,3 0 0 0,1 2 0 0,-4 1 0 0,4 0 8 15,-1-6-8-15,1-3 0 0,-4 6 0 0,3-12 0 16,1 6 0-16,-1-3 0 0,5 3 0 0,-5-6 0 16,8 3 0-16,-4-6-11 0,4 4 3 0,-1-1 0 15,1 0-31-15,3 0-5 0,-3 6-2 16,6-6 0-16,-2 6 17 0,-1 0 3 0,3 0 1 0,-6 6 0 15,0-6-67-15,3 6-12 0</inkml:trace>
  <inkml:trace contextRef="#ctx0" brushRef="#br0" timeOffset="86974.493">13367 17006 501 0,'0'0'10'0,"0"0"3"0,0 0-13 0,0 0 0 0,0 0 0 0,0 0 0 16,0 0 76-16,0 0 13 0,0 0 3 0,-7-3 0 16,7 3 28-16,-7 0 7 0,7 0 1 0,0 0 0 15,0 0-55-15,0 0-10 0,0 0-3 0,0 0 0 16,0 0-28-16,0 0-7 0,0 0-1 0,0 0 0 16,0 0-11-16,0 0-2 0,0 6-1 0,3 3 0 15,1 3 5-15,-4-3 1 0,3 2 0 0,1 4 0 16,-4-6-3-16,3 5 0 0,1-2 0 0,-1 9 0 15,1-6-1-15,-4 2-1 0,3 4 0 0,1-1 0 0,-4 4-11 16,0-4 10-16,3 7-10 0,-3-7 10 16,0 7-10-16,0-9 10 0,0-1-10 0,0 4 10 15,0-4 8-15,-3-2 2 0,3-3 0 0,0 0 0 16,0-1-20-16,0 1 8 0,0-6-8 0,0 0 0 0,0-6 0 0,3 6 0 16,-3-6-10-16,0 0 10 15,0 0-33-15,0 0 1 0,0 0 0 0,0 6 0 16,0-6-128-16,0 0-26 0</inkml:trace>
  <inkml:trace contextRef="#ctx0" brushRef="#br0" timeOffset="87549.47">12986 16921 691 0,'0'0'14'0,"0"0"4"0,0 0-18 0,0 0 0 0,0 0 0 0,0 0 0 16,0 0 36-16,0 0 4 0,0 0 1 0,0 0 0 15,0 0 19-15,0 0 4 0,0 0 1 0,0 0 0 16,0 0-1-16,0 0 0 0,0 0 0 0,0 0 0 16,0 0-51-16,0 0-13 0,0 0 0 0,0 0 0 15,0 0 54-15,0 0 8 0,0 0 2 0,3 0 0 16,4-3 0-16,0 3 0 0,4 0 0 0,-4 0 0 15,7 3-64-15,-3-3-20 0,3 0 0 16,0 0 0-16,4 0 20 16,-4 0 11-16,3 0-2 0,1-3 0 0,0 3 5 0,-1-3 1 0,1 0 0 15,0 0 0-15,-1 0-7 0,1 3 0 0,-1-3-8 0,1 0 12 16,0 3-12-16,3-3 0 0,-3 3 8 0,3 0-8 16,0 0 0-16,-4 3 0 0,5 0 8 0,-1 0-8 15,0 0-9-15,0 0-5 0,0 3-1 0,1 0 0 16,-1 0 23-16,0 0 4 0,0-1 0 0,0 1 1 15,-3 0-13-15,-1 0 0 0,1-3-12 0,-4 3 12 16,-3-3-20-16,3 3 4 0,0-6 0 0,-3 3 0 16,-4 0-7-16,0-3-1 0,0 3 0 0,0-3 0 15,0 0-44-15,-4-3-10 0,1 3-2 0</inkml:trace>
  <inkml:trace contextRef="#ctx0" brushRef="#br0" timeOffset="88208.781">13744 17274 1485 0,'-7'-3'42'0,"0"0"10"0,0 0-42 0,0 0-10 0,3 0 0 0,-3 3 0 16,0 0 16-16,0 0 2 0,0 3 0 0,0 0 0 16,0 3 33-16,-3-3 6 0,2 3 2 0,-2-1 0 15,3 1-43-15,0 3-16 0,3 3 11 0,-3-6-11 16,0 3 0-16,4-4 0 0,-4 4 0 0,3 3 0 15,1-3 0-15,-1 3 0 0,0-6 0 0,1 2 0 16,-1 4 33-16,1-3 1 0,3 0 0 0,0 0 0 16,-4-1-3-16,4 4-1 0,0-3 0 0,0 0 0 15,0 0-30-15,0-1 0 0,4 7 0 0,-4-9 0 16,3-3-9-16,4 3-8 0,-3 0-2 0,3 0 0 16,-3-3 31-16,6 2 5 0,-3-2 2 0,4 6 0 15,-4-6-19-15,3 0 0 0,1 0-13 0,0 3 5 16,-1-6 8-16,1 0 0 0,-1 0 8 0,-3-6-8 15,4 6 0-15,-4-6 0 0,4 3 0 0,-4 0 0 16,0-6 0-16,0 4 0 0,-4-4 8 0,4 0-8 0,-3 3 0 16,-4-15 0-16,3 7 0 0,1-1 8 0,-4-3-8 0,4 4 0 15,-1-4 0-15,-3 0 0 0,0 7 0 0,4-7 0 16,-4 0 0-16,0 4 0 0,0 2 0 0,0-3 0 0,0 6 0 16,0-2 0-16,-4 2-22 0,4 0-2 15,-3 0-1-15,-1 3 0 16,0-3-5-16,1 4-1 0,-1-1 0 0,-3 3 0 0,0-3 11 0,4 3 1 0,-4 3 1 15,0-6 0-15,-4 6-3 0,4 6-1 0,-4-3 0 16,1 3 0-16,-1 0-7 16,-3 2-2-16,0 1 0 0,3 0 0 0,-3 3 31 0,4-3 0 0,-1 0 0 0,1-1 0 15,-1 1 25-15,4 3 11 0,3-6 3 0,1 3 0 16,-1-4-63 0,1 1-12-16,3 0-2 0,0 3-1 15,0-9-20-15,3 6-4 0,1 0-1 0</inkml:trace>
  <inkml:trace contextRef="#ctx0" brushRef="#br0" timeOffset="88960.142">13928 16868 1302 0,'0'0'36'0,"0"0"10"0,0 0-37 16,0 0-9-16,-7 6 0 0,0-6 0 0,7 0 56 0,-4 9 8 0,-3-3 3 0,3 2 0 15,1 1 13-15,-1 3 4 0,1 6 0 0,3-4 0 16,-4 1-51-16,4 6-9 0,0-4-3 0,4 7 0 16,-1-7-9-16,1 4-3 0,-1 2 0 0,1 1 0 15,-1 5-9-15,5 1 0 0,-1 2 0 0,0 3 0 16,-4 1 0-16,4 2 8 0,0-12-8 0,-3 10 0 16,-1-7 0-16,1-8 8 0,-1 5-8 0,1-8 0 15,-1-4 8-15,1 1-8 16,-4-3 8-16,0-3-8 0,4-3 0 0,-4-6 0 0,0 3 0 0,0-3 0 15,0 0 0-15,0 0 0 0,0 0 0 0,0 0 0 16,0 0 0-16,0 0 12 0,0 0-12 0,0 0 12 16,0 0-12-16,0-6 0 0,0 0 0 0,-4 0 0 15,4 0 0-15,0-9 0 0,0 4 0 0,0 2 0 16,0-3 0-16,0-3 0 0,4 3 0 0,-1 4 0 16,-3-1 0-16,7 0 0 0,-3-3 0 0,-1 1 0 15,1 5 0-15,-1-6 0 0,1-3 0 0,3 6 0 16,-4-2 0-16,4 2 0 0,0-3 0 0,1 0 0 15,-1 1 0-15,0 2 0 0,3 0 0 0,-3-3 0 16,4 3 0-16,-4 0 0 0,0 4 0 0,4 2 0 16,-4 0 0-16,0 0-14 0,0 0 5 0,0 3 1 0,0 3-11 15,0 0-1-15,-4 3-1 0,4-1 0 0,0 10-2 16,1-3 0-16,-1 3 0 0,0-1 0 0,0 7 8 0,-4-1 2 16,1 7 0-16,-1-6 0 0,1 2 13 0,-4-2 0 15,3 2 0-15,-6-2 0 0,3-7 16 16,-4 7 0-16,1-12 0 0,-1 3 0 0,-3-4 6 0,4 4 1 15,-4-6 0-15,0 3 0 0,-1-9-9 16,1 6-2-16,0-6 0 0,0 0 0 0,-3 0 10 0,3 0 2 16,-4 0 0-16,1-6 0 0,-1 0-4 0,4 3 0 0,-4-3 0 0,1-3 0 31,-1 6-40-31,1-5-9 0,-1 2-2 0,0 0 0 0,1 0 31 0,3 3 0 0,0-3 0 0,0-3 0 16,0 3-101-16,7 6-24 15,0 0-5-15</inkml:trace>
  <inkml:trace contextRef="#ctx0" brushRef="#br0" timeOffset="89330.688">14316 17197 1503 0,'0'0'31'0,"0"0"9"0,0 0-32 16,0 0-8-16,0 0 0 0,0 0 0 15,0 0 64-15,0 0 12 0,0 0 3 0,0 0 0 0,0 9-35 0,3 3-8 0,-3-3 0 0,4 2-1 16,-1 1-14-16,4 3-2 0,-3-3-1 0,3 2 0 15,0 7-18-15,4-6 8 0,-1-1-8 0,1 7 0 16,-1-3 8-16,1 2-8 0,-1-2 0 0,1-1 0 16,0 1 0-16,-1-3 0 0,1-4 0 0,-1 7 0 15,1-12 11-15,0 3 1 0,-1 3 1 0,-3-4 0 16,0 1-61 0,0-3-13-16,0 6-3 0,-3-6 0 0,3-6 0 0,-3 3 0 15,-1 0 0-15</inkml:trace>
  <inkml:trace contextRef="#ctx0" brushRef="#br0" timeOffset="89740.496">14587 17033 1272 0,'0'0'26'0,"0"0"7"0,0 0-33 15,0 0 0-15,-7 3 0 0,4 2 0 0,-4 1 52 0,3 6 4 16,4-6 1-16,-3 9 0 0,-1-4-26 0,1 4-6 0,-1 6-1 0,1-1 0 16,-1 7 28-16,1-1 6 0,3 7 1 0,-4-1 0 15,4 0-43-15,-4 3-16 0,4 1 11 0,0 2-11 16,0-6 41-16,0-2 3 0,0 5 0 0,-3-9 0 15,3 10-24 1,0-1-5-16,0 3-1 0,-4 0 0 0,4 1 0 16,0-1 0-16,-3 0 0 0,3 0 0 0,0-5 1 0,-4-1 0 0,4 3 0 15,-3-11 0-15,-1 2-31 0,4-5-5 16,-3 2-2-16,-1-2 0 0,4-1 23 0,0-2 0 0,0 0 0 0,0 2 0 16,0-5 0-16,0 3 0 0,0-4 0 15,0 1 0-15,0-6-58 16,4 3-7-16,-4-1-2 0,3-2 0 0,1 0-140 0,-1 3-28 15</inkml:trace>
  <inkml:trace contextRef="#ctx0" brushRef="#br0" timeOffset="103044.385">22952 11271 832 0,'3'-9'35'0,"1"6"-35"15,3-3 48-15,-4-3 4 0,4 3 0 0,0-6 0 16,1 7-12-16,2-7-1 0,-3-3-1 0,4 3 0 15,-4 4 6-15,0-1 2 0,0 3 0 0,-4-6 0 16,4 0 21-16,1 4 4 0,-5-4 1 0,4 3 0 16,-3 0-17-16,3 3-3 0,-4-6-1 0,1 7 0 15,3-1-25-15,-4-3-5 0,4 3-1 0,0 3 0 16,4-6-20-16,0 3 0 0,-1 6 0 0,1-5 0 16,-1 5-10-16,5-6-6 0,-5 6-2 0,4-6 0 0,0 0 18 15,0 3 0-15,1 0-8 0,2 0 8 16,1-3 0-16,-4 0 0 0,4 3 0 0,3-3 0 0,-4 4 0 15,1-4 0-15,3 6 0 0,0-6 0 16,1-6 0-16,2 3 0 0,1 0 0 0,3 1 0 0,4-1 0 16,0 0 0-16,3-9 0 0,-3 7 0 15,3-1 0-15,0-3 0 0,0 3 0 0,1 1 0 16,-1-4 0-16,0 0 0 0,1 6 0 0,-1-2 0 16,0-1 0-16,0-6 0 0,-3 6 0 0,3 4 0 0,-6-4 0 0,-1 0 0 15,0 3 0-15,0 3 0 16,-6 1 0-16,2-1 0 0,-3 3 0 0,-3 0 0 0,3 0 0 0,-3 0 0 15,-1 3 0-15,-2 0 0 0,2 3 0 16,1-3-12-16,-4 3 12 0,7-3-10 16,-3 6-29-16,-1-3-5 0,1 0-2 0,0 2 0 15,-1 1-127-15,4 3-26 0</inkml:trace>
  <inkml:trace contextRef="#ctx0" brushRef="#br0" timeOffset="104583.306">24945 10530 930 0,'-7'6'19'0,"0"0"5"0,7-6-24 16,-4 5 0-16,4-5 0 0,-7 3 0 0,4 0 48 0,3-3 5 0,0 0 1 0,-7 6 0 15,7-6-21-15,-4 6-4 0,4-6-1 0,0 0 0 16,-3 9 20-16,3-9 3 0,0 0 1 0,-4 12 0 15,1-7 7 1,-1 1 1-16,4-6 1 0,-4 12 0 16,1-9-29-16,-1 6-7 0,4 3-1 0,-3-4 0 0,-1 4-10 0,1 0-2 0,3 0-1 0,-4-3 0 15,4 2 10-15,-3 1 3 0,3 6 0 0,0-7 0 16,0 1-11-16,0 9-1 0,0-9-1 0,0 2 0 16,0 4 7-16,3 0 2 0,1-1 0 0,-1 4 0 15,1-4-20-15,-1 7 0 0,4-9 0 0,-3 2 0 16,7 1 24-16,-4 0 7 0,3-4 1 0,-3 1 1 15,0 0-25-15,4 2-8 0,-4-5 0 0,4-3 0 0,-4 0 0 16,0-1 0-16,0-2 0 0,0 0 0 0,3 0 12 16,-3 0-4-16,0-6 0 0,4 0-8 0,0-6 11 0,-1 0-11 15,4 0 10-15,-3-8-10 0,-1 2 12 0,5-6-4 16,-5 7-8-16,1-7 12 16,-1 0-12-16,1 4 9 0,3-4-9 0,-7-9 8 15,0 10-8-15,0-7 0 0,0 7 0 0,-3-4 0 16,-1-2 0-16,1-1 0 0,-4 3 0 0,3 4 0 15,-3-7 0-15,-3 10 0 0,3-10 0 0,-4 1 0 16,1 2 0-16,-4 3 0 0,3-8 0 0,1 8 0 16,-4 1 0-16,3-7 0 0,-3 9-8 0,4 4 8 0,-1-10-20 15,-3 9 0-15,3 1 0 0,1-1 0 16,3 0-28-16,-4 6-6 0,4-6-1 0,0 4 0 16,0-1-13-16,-3 3-4 0,3 3 0 0,0 3 0 15,0 0-121-15,0 0-25 0</inkml:trace>
  <inkml:trace contextRef="#ctx0" brushRef="#br0" timeOffset="105232.822">25435 11103 961 0,'0'0'20'0,"0"0"5"0,0 3 1 0,-3 3 2 0,-1 0-28 16,4 3 0-16,-3-7 0 0,-1 7 0 0,1 0 64 0,3-3 6 15,0-6 2-15,-4 12 0 0,1-6-29 0,-1 0-6 16,1-1-1-16,-1 7 0 0,-3-6-22 0,7 3-5 15,-4-3-1-15,4-6 0 0,-3 6 3 0,3-6 0 16,0 5 0-16,0-5 0 0,0 0 31 0,0 0 6 0,0 0 2 16,0 0 0-16,0 0-4 0,0 0-1 0,0 0 0 0,0 0 0 15,0 0-1-15,7-5 0 0,-4-1 0 0,5 0 0 16,-5-6-12-16,1 0-2 0,-1 4-1 0,1-4 0 16,-4 0-29-16,3-6 8 0,-3 4-8 0,0-1 0 15,0 0 0-15,0 1 0 16,-3-1 0-16,3-3 0 0,-4 4 0 0,4-1 0 0,-3-3 0 15,-1 3 0-15,1 1 0 16,-1-4 0-16,4 3 0 0,-4 4 0 0,4-1 0 0,-3 0 0 16,3 6 0-16,0-5 0 0,-4 5 0 0,8 0 0 0,-4 0 0 15,3 3 0-15,-3 3 0 0,4-6 0 0,0 0 0 0,-4 6 0 16,0 0-16-16,7 0-2 0,0 6-1 0,3-6 0 16,-6 6 19-16,6 3-12 0,-3-3 12 0,0 0-10 15,-3 5 10-15,3-5 0 0,0 6-9 0,0 0 9 16,0-3-8-16,-3 2 8 0,3 1-10 0,0 0 10 15,-4 0-8-15,1-4 8 0,3 10 0 0,0-6-9 0,0 0-2 16,-3-1 0-16,-1 4 0 0,1-3 0 0,3-1 2 16,-7 1 0-16,3 3 0 0,-3-6 0 0,0 3 9 0,0-4 0 15,0 10 0-15,0-6 0 16,0-6-34-16,0 2-5 0,0 7-1 16,0-9 0-16,0-6 15 0,0 0 2 0,0 9 1 0,0-9 0 15,0 0-19-15,0 0-4 0,0 0-1 0,0 0 0 16,11 0-18-16,-4-6-3 0,0 0-1 0,0 3 0 0</inkml:trace>
  <inkml:trace contextRef="#ctx0" brushRef="#br0" timeOffset="106117.696">26349 11024 1176 0,'0'0'33'0,"0"0"7"0,0 0-32 0,-4-6-8 0,-3 3 0 0,4-3 0 16,-4 3 21-16,0-6 3 0,3 6 0 0,-3-3 0 15,0 3-24-15,-3 0 0 0,2 1 0 0,-2-4 0 16,3 6 30-16,-4 0 2 0,4 0 0 0,-3 0 0 15,3 6-16-15,-4-4-4 0,0 4 0 0,1 3 0 16,3 3-12-16,-4 3 0 0,1-4 0 0,-1 4-10 0,0-3 10 0,-3 3 0 16,4 5 0-16,-1-5 0 0,4-3 11 0,0-1 4 0,0 7 1 15,0 0 0-15,0-10 24 0,3 7 6 16,1 0 1-16,-1-3 0 0,4-7-18 0,0 7-3 16,0-3-1-16,0-9 0 0,0 9 11 0,0-9 3 15,4 9 0-15,-4-9 0 0,0 0-18 0,0 0-3 0,10 6-1 0,-3-1 0 16,4-5 19-16,0-5 3 0,3 5 1 15,-4-12 0-15,4 0-26 0,1-3-5 16,-1-2-1-16,0-4 0 0,3-2-8 0,-2-1 0 0,-1-2 0 0,3-4 0 16,-3 1 0-16,0-3 0 0,-3-4 0 0,0 10-11 15,-4-12 11-15,0 8 0 0,0-2 0 0,0 2 0 16,-4-2 0-16,1 9 0 0,-1-10 0 0,1 4 8 16,-4-1-8-16,0 4 0 0,-4-3 0 0,4 2 0 15,-3 4 0-15,-1-7-10 0,4 10 10 0,-7-7-13 16,4 7 2-16,-1-1 1 0,1 0 0 0,-1 4 0 15,1-1 10-15,-1 6-8 0,1-5 8 0,-1 2-8 16,1 9 8-16,3-6 0 0,-4 1 0 0,1 5 0 16,-1 3 0-16,4-3 0 0,0 6 0 0,0 0 8 15,0 0-8-15,0 0 0 0,0 0 8 0,-7 0-8 16,7 0 0-16,-7 6 0 0,3 3 0 0,-3 2-8 16,4 1 8-16,-1 0-8 0,1 6 8 0,3 2-8 15,-4-2 8-15,4 8-8 0,0 4 8 0,-3 2-8 16,6 3 8-16,1 3 0 0,-1 1 0 0,4 2 0 15,-3-3 0-15,3 3 0 0,0 3 0 0,0 0 0 16,0-5 0-16,0 2 0 0,-3 3 0 0,3-9 0 0,-4 3-12 16,1-5 0-16,-1 2 0 0,1-9 0 0,-1 4 20 0,1-7 3 15,-4 4 1-15,3-10 0 0,-3 4-12 0,0-6 0 16,4-1 0-16,-4 4 8 0,0-6 8 0,3-3 2 16,1 0 0-16,-4 5 0 15,3-8-40-15,1 0-8 0,-4-6-2 0,4 0 0 0,-4 0 13 0,0 0 3 16,3 6 0-16,-3-6 0 15,0 0-48-15,0 0-8 0,7 0-3 0,-3-6-674 0</inkml:trace>
  <inkml:trace contextRef="#ctx0" brushRef="#br0" timeOffset="106798.931">26458 11012 1170 0,'0'0'25'0,"0"0"6"0,0 0 1 0,0 0 1 0,0 0-33 0,0 0 0 15,0 0 0-15,0 0 0 0,0 0 95 0,0 0 12 16,0 0 2-16,0 0 1 0,0 0-62 0,0 0-13 16,0 0-3-16,4 12 0 0,-4-6 16 0,3 5 4 0,1 7 0 15,-1-3 0-15,1-4-34 0,0 7-6 0,-4-3-2 0,3 2 0 16,1 1-2-16,-1 0 0 0,-3-7 0 0,4 7 0 16,-1-3-8-16,1-4 8 0,-4 7-8 0,3-9 8 15,-3 3-8-15,4-1 0 0,-4-5 0 0,0 6 8 16,0-12-8-16,0 0 0 0,0 3 0 0,0-3 0 15,0 0 18-15,0 0 2 0,3 6 0 0,-3-6 0 16,0 0-20-16,0 0 0 0,4 6 0 0,-4-6 0 16,0 0-12-16,3 3-7 0,-3-3-1 15,0 0 0-15,0 0 4 0,0 0 0 0,0 0 0 0,0 0 0 16,7 3 3-16,-7-3 1 0,0 0 0 0,4-6 0 16,-1 0-1-16,1 0 0 0,-4 3 0 0,3-3 0 15,-3-6 13-15,0 1 0 0,0 2 0 0,0 0 10 16,4-6-10-16,-4 4 0 0,0-1 0 0,0 0 0 15,0-3 0-15,0 4 0 0,-4-1 0 0,4 0 0 16,0-6 0-16,0 4 8 0,0 2-8 0,-3-6 8 0,3 7 11 16,0-1 1-16,0 0 1 0,0-3 0 0,0 10 35 0,0-7 6 15,0 3 2-15,3-3 0 16,-3 6-84-16,0-3-16 0,4 1-3 0,-4 2-1 16,4 0 40-16,-1-6 0 0,4 6 0 0,-3 0 0 15,-1 1 0-15,1-1 0 0,3 0 0 0,-4 3 0 16,4 3 0-16,0-6 0 0,4 0 12 0,0 0-4 15,-4 6-47-15,0 0-9 0,0 0-3 0,3 6 0 16,-3 0-13-16,0-6-2 0,4 6-1 0,-4 3 0 16,4-3-31-16,-4 2-6 0,3-2-2 0,-3 9 0 15,4-9 15-15,0 6 3 0,-1-4 1 0,1 7 0 16,-1-6-63-16,-3 3-13 0</inkml:trace>
  <inkml:trace contextRef="#ctx0" brushRef="#br0" timeOffset="107834.639">27005 11003 623 0,'0'0'17'0,"0"0"5"0,0 0-22 0,0 0 0 0,0 0 0 0,0 0 0 15,0 0 75-15,0 0 10 0,0 0 3 0,0 0 0 16,0 0-23-16,0 0-4 0,0 0-1 0,0 0 0 16,0 0 7-16,0 0 1 0,0 0 0 0,-7 3 0 15,4-3-39-15,-4 3-7 0,7-3-2 0,-8 0 0 16,1 0 16-16,7 0 2 0,0 0 1 0,-7 0 0 0,-3 0-27 0,3 0-12 16,0 0 10-16,-4 3-10 0,4 0 12 0,0 0-3 15,-4 3-1-15,4-6 0 0,0 6 4 0,0-1 0 16,0 1 0-16,0 6 0 0,0-3-12 0,0 0 12 15,3-1-12-15,-3 4 12 0,0 0-12 0,0 0 10 16,4 0-10-16,-4-1 10 0,3 4 6 0,-3-3 2 16,4 0 0-16,-1 2 0 0,1-2-18 0,-1 0 0 15,0-1 0-15,4 1 0 0,0 0 0 16,-3-3 0-16,3 3 8 0,0-7-8 0,-4 7 0 0,4-6 0 16,0-6 0-16,0 0 0 0,0 0 9 0,0 0-1 15,0 0-8-15,0 0 12 0,7 9 17 0,-7-9 3 16,8 0 1-16,-1 0 0 0,3 0-1 0,-3-6 0 15,0 3 0-15,4-3 0 0,-4-6-24 0,3 1-8 16,-2 2 0-16,2-3 0 0,-3 0 0 0,0 1-11 0,0-1 2 16,0 3 0-1,-3 0-15-15,-1-5-2 0,1 8-1 0,-1-6 0 0,1 6 7 0,-4 0 2 0,4-6 0 16,-4 6 0-16,0 1 9 0,0 2 9 0,0 3-13 0,0 0 5 16,3-3 8-16,-3 3 0 0,0 0-9 0,0 0 9 15,0 0 0-15,0 0 0 0,0 0 0 0,0 0 0 16,0 0 0-16,0 0 0 0,0 0 0 0,-3 9 0 15,3-4-9-15,0 10 9 0,-4-9 0 0,4 0 0 16,0 0 0-16,0 3 0 0,0-1 0 0,0 4 0 16,0 3 0-16,0-9 0 0,0 5 0 0,0-5 0 0,4 6 0 15,-4-3 0-15,3 0 0 0,-3 5 0 0,4-8 0 16,-4 6-10-16,7-3 2 0,-4 0 0 16,1 0-172-1,3 2-33-15,-7-11-7 0,14 18-2 0</inkml:trace>
  <inkml:trace contextRef="#ctx0" brushRef="#br0" timeOffset="108658.115">27270 11024 1177 0,'0'0'25'0,"0"0"6"0,0 0 1 0,0 0 2 0,0 0-34 0,0 0 0 0,0 0 0 0,-7 6 0 16,7-6 52-16,-7 0 3 0,3 5 1 0,4-5 0 16,-7 6-4-16,0-6 0 0,7 0 0 0,-7 9 0 15,7-9-32-15,-4 3-6 0,-3 0-2 0,7-3 0 16,-7 3-3-16,0 0-1 0,0 0 0 0,0 0 0 15,0 3-8-15,0-1 0 0,0 1 0 0,0 0 0 16,0 6 0-16,0-3 0 0,3 0 0 0,-3-1 0 16,4 1 0-16,-1 6-11 0,-3-3 3 0,7-3 0 15,-3 2 8-15,3 4 11 0,0 0-3 0,0-4 0 16,0 1-8-16,0 0 8 0,3-3-8 0,1 3 8 16,3-7 0-16,-4 7 0 0,1-3 0 0,-4-9 0 0,0 0 20 15,7 9 3-15,3-3 1 0,-10-6 0 0,7 0-10 0,4 0-2 16,-4 0 0-16,0-6 0 0,4 3-4 0,-4-3-2 15,0 3 0-15,3-3 0 0,-3-6-14 0,1 1 0 16,-1 2 0-16,-4 0 0 0,4 0 0 0,0-3 0 16,-3 7 0-16,3-7 9 0,-4 3-9 0,4 3 0 15,-3-6 0-15,-1 7-11 0,-3-1 11 0,4 0 0 16,-4 0 8-16,0 0-8 0,0 6 0 16,0 0 0-16,0-6 0 0,0 6 0 0,0-9 0 0,0 9 0 15,0 0 0-15,0 0 0 0,0 0-8 0,-4 9-7 16,1-3-1-16,3-6 0 0,0 0 16 0,-4 6 0 15,1 0 0-15,-1 0 0 0,1-3 0 0,-1 5 0 0,1 1 0 0,3 3 0 16,-4 0 0-16,4-1 0 0,0 1 0 0,-3 3 0 16,3 3 0-16,0-1 0 0,0 1 0 15,0 8 0-15,0-2 0 0,3 2 0 0,-3 4 0 0,4-1 0 16,-4-2 0-16,0 2 0 0,0 3 0 0,-4-2 0 16,4 2 0-16,0-3 0 0,0 4 0 0,-3-7 0 15,-1 4 0-15,1-4 0 0,-1 3 0 0,1-2 0 16,-1-1 0-16,1 1 0 0,-1 5 0 0,-3-2 0 15,3-4 17-15,-3 3 7 0,0-11 0 0,-3 9 1 16,3-4-25-16,0-5 0 0,0-1 0 0,-4 4 0 16,4-6 0-16,0-4 0 0,0 1 0 0,0 6 0 15,0-12-12-15,0-6-7 0,0 0-1 0,-1 0-1 0,-2 6 21 16,3-6 0-16,-4 0 0 0,1 0 0 0,-1-6 0 16,-3-6 0-16,0-6 0 0,0 4 0 0,0 2 0 15,0-12 0-15,-1 7 0 0,1-4 0 16,0-2 0-16,0-1 0 0,-4 3 0 0,4-8 0 15,-3 8-18-15,3-5 1 0,-1 5 0 0,1-5 0 16,0 8-21-16,4-5-4 0,-1 8-1 0,1-3 0 16,2 1-33-16,-2 2-6 0,3 3-2 0,0 6 0 0</inkml:trace>
  <inkml:trace contextRef="#ctx0" brushRef="#br0" timeOffset="109425.051">27471 11174 767 0,'-11'-3'16'0,"11"3"4"0,-7 0-20 0,0 0 0 0,7 0 0 0,-7 0 0 15,0 0 36-15,3 0 4 0,-3 3 1 0,0-3 0 16,7 0-7-16,-3 0-2 0,3 0 0 0,-11 3 0 16,11-3 7-16,-3 2 1 0,-4 1 0 0,0 6 0 15,3-6-15-15,1 3-2 0,-5 3-1 0,5-3 0 16,-1 0 16-16,4-1 3 0,-3 1 1 0,3 6 0 15,-4-3-15-15,4-3-3 0,0 6-1 0,-3-7 0 16,3 7 8-16,0-3 1 0,0 0 1 0,3 0 0 16,-3 2-33-16,4 7 0 0,-4-6 0 0,3-3 0 0,1-1 12 15,3 4-4-15,-3-3 0 0,3-3-8 0,-4 6 20 0,4-6-4 0,4 2 0 16,-4-2 0-16,3 0 20 0,1 0 4 16,0-3 1-16,-4 0 0 0,3 3-33 0,-3-6-8 0,0 0 0 15,4 0 0-15,-4 0 10 0,4-9 0 0,-4 6 0 16,3-6 0-16,1 3 2 0,-4-5 1 15,3-1 0-15,-3 0 0 0,4 0-3 0,-4-5-1 16,0 2 0-16,0 3 0 0,0-5-9 0,-3 2 0 16,-1-3 0-16,1 1 0 0,-4-1 0 0,0 3-12 15,0-2 2-15,-4-1 1 0,1 0-5 0,-1 4-1 16,-3-4 0-16,-3 3 0 0,3 4 6 0,-4-1 1 0,0 0 0 0,1 0 0 16,-1 6 8-16,1 6 8 0,-4-6-8 0,-1 4 11 15,5 2-11-15,-4 2 0 0,0 4 0 16,3 0 8-16,-3 0-8 0,0 3 0 0,3 3 0 0,1-3 0 15,-1 2 0-15,4 4 0 0,-4-3 0 0,4-3 0 16,4 2 0-16,-4 1 0 0,3 0 0 0,4-6 0 16,-3 5 0-16,3-5 0 0,0 6 0 0,0-3 0 15,3 3-46-15,1-1-2 0,3 1 0 16</inkml:trace>
  <inkml:trace contextRef="#ctx0" brushRef="#br0" timeOffset="110080.651">27824 11124 1191 0,'0'0'26'0,"0"0"6"0,0 0 0 0,0 0 2 0,0 0-34 0,0 0 0 0,0 0 0 0,0 0 0 16,0 0 90-16,0 0 11 0,0 0 3 0,-4 3 0 15,4-3-59-15,-3 5-11 0,3 1-2 0,0 3-1 16,-4-3 1-16,4 0 0 0,0 0 0 0,-4 6 0 16,4 2-32-16,-3-5 8 0,-1 6-8 0,4-4 0 15,-3 4 0-15,-1 0 0 0,4 0 0 0,-3 2 0 16,-1-5 0-16,4 3 0 0,-3-4 0 0,-1 7 0 15,1-12 0-15,3 0 0 0,0-6 0 0,-4 9 0 16,4-9 0-16,0 0 8 0,0 0-8 0,0 0 12 16,0 0-12-16,0 0 8 0,0 0-8 0,0 0 0 15,0 0 20-15,0 0-3 0,0 0 0 0,0 0 0 16,0 0-5-16,0 0 0 0,0 0-1 0,4-6 0 16,-4-3-3-16,3 3 0 0,1 0 0 0,-1-11 0 15,-3 8 9-15,4-6 2 0,-4 6 0 0,3-8 0 16,-3-1-19-16,0 3 0 0,0 3 0 0,0-5 0 15,4-1 0-15,-4-2 0 0,3 2 0 0,1-6 0 0,-1 7 0 16,1 2 0-16,0 3 0 0,3-5 0 16,-4 8 0-16,4 0 0 0,4 0 0 0,-4 3 0 0,0 1-13 15,3 5-10-15,-3-6-1 0,4 6-1 0,-4 6 14 16,4-6 11-16,-1 5-13 0,-3-5 5 0,0 6 8 0,0 3 0 16,4 0 8-16,-4-3-8 0,0 3 0 0,0 2 0 0,-3 1 0 15,3-3 0-15,0 0 0 0,-4 3 0 16,1-1 0-16,3 4-12 0,-3-3 20 0,-1 0 3 0,-3 2 1 15,4 4 0-15,-4-6-12 0,0-1-16 0,0 1 4 16,0 3 1-16,0-3 11 0,0 5 0 16,-4-8 0-16,1 3 0 0,3 0 0 0,0-1 0 15,-4 1 0-15,4-6 0 0,0 3 0 0,0-3 0 0,0 0 0 16,0-6 0-16,0 8-28 0,0-8-3 16,0 0-1-16,0 6 0 15,0 3-51-15,4-3-10 0,-4-6-3 0</inkml:trace>
  <inkml:trace contextRef="#ctx0" brushRef="#br0" timeOffset="126447.991">25608 12499 1241 0,'0'0'25'0,"0"0"8"0,4-5-33 0,-1 2 0 0,-3-3 0 0,0 6 0 16,0 0 60-16,0 0 4 0,0 0 2 0,0 0 0 16,0 0-3-16,0 0-1 0,0 0 0 0,0 0 0 15,0 0-14-15,0 0-4 0,0 0 0 0,0 0 0 16,0 0-17-16,-3 6-4 0,-4-3-1 0,0 5 0 16,3 1 16-16,-3 3 3 0,0-6 1 0,3 3 0 15,-3-1-34-15,4 7-8 0,-4-3 0 0,3 6 0 16,1-4 0-16,-1 4 0 0,1 0 0 0,3 5 0 15,0 1 0-15,0 8 0 0,3-6 0 0,4 4 0 16,-3 2 0-16,-1 3 0 0,4-8 0 0,-3 8 0 16,3-5 0-16,-4 2 0 0,4-3 0 0,-3 4 0 0,0-7 0 0,-1 3 0 15,-3-5 0-15,4 2 0 0,-1-2 0 0,1 2 0 16,-4-8 0-16,0 6 0 0,0-7 0 0,0 4 0 16,-4-9 0-16,4 2 0 0,0-5 8 0,-3 6 0 15,3-9 0-15,-4 5 0 0,4-5-8 0,0-6 0 16,0 0 0-16,0 0 0 0,0 0 0 0,0 0 0 0,0 0 0 0,0 0 0 15,-3-11 0-15,-5 5-11 16,5-3 3-16,-1-3 0 0,1 3-14 0,-1 0-2 0,4-2-1 16,-3 5 0-16,3-12 5 0,0 9 0 15,0 1 1-15,-4-1 0 0,4-3-1 0,0-3 0 0,0 3 0 0,4-2 0 32,-4-1-9-32,0-3-3 0,0-2 0 0,3 2 0 0,-3 1 32 0,4-13 0 0,-4 4 0 0,3-4 0 15,-3 4 20-15,0-1 9 0,0-2 3 0,0 5 0 16,0-11-20-16,-3 3-3 0,-1 2-1 15,1-2 0-15,-1 0 4 0,1 2 0 0,-4 1 0 0,3-3 0 16,1-1-12-16,-1 4-11 0,4-6 3 0,0 5 0 16,-3 1 17-16,6-1 4 0,-3 4 1 0,4-3 0 15,-1 5-3-15,-3-2-1 0,7 2 0 16,-3-2 0-16,-1 8 13 16,4-8 2-16,-3 8 1 0,-1 0 0 0,4 7-26 0,-3-4 0 0,3 0-9 15,-3 3 9-15,-1 9 0 0,4-2 0 0,-3-1 12 0,-1 6-3 16,-3 0-19-16,7 0-4 0,0 0-1 0,0 6 0 15,0-1 4-15,1 1 1 0,2 3 0 0,-3 3 0 16,4 0 0-16,-4-1 0 0,3 7 0 0,1-6 0 16,3 5-1-16,-3 4 0 0,-1-6 0 0,4 2 0 15,-3 7 11-15,3-7 0 0,-3 1 0 0,-1 3 0 16,1 2 0-16,-4-2 0 0,0-4 0 0,0 7 0 16,-4-1 0-16,-3 4-8 0,0-4 8 0,-3 4 0 15,-1-4-9-15,-3 1 9 0,4-3-10 0,-8-1 10 16,1-2 0-16,-1-1 0 0,1 1 0 0,-5-9 0 15,1 0 0-15,0 2 16 0,4-2-1 0,-8-3-1 0,4-6 2 16,-4 6 1-16,4-12 0 0,-4 6 0 16,1-6 5-16,-1 0 1 0,4-5 0 0,-4 2 0 15,4-3-44-15,0 6-9 0,0-14-2 0,0 8 0 16,3-3 4-16,-3 0 1 0,4-2 0 0,3 5 0 16,3 0-33-16,-3 3-8 0,4-2 0 0</inkml:trace>
  <inkml:trace contextRef="#ctx0" brushRef="#br0" timeOffset="127016.665">25753 12961 955 0,'0'0'27'0,"0"0"6"15,0 0-33-15,0 0 0 0,-4 6 0 0,4 6 0 16,0-4 39-16,0 1 1 0,0 0 0 0,0 3 0 0,0 0-1 0,4-4 0 0,-4 1 0 0,0 3 0 16,3-3-9-16,1 8-2 0,-1-8 0 0,1 6 0 15,-1 0 14-15,1 2 2 0,3-5 1 0,-3-3 0 16,-1 6 3-16,4-4 1 0,-3 4 0 0,-1-3 0 15,4 0-9-15,-3-1-1 0,3-2-1 0,-4 0 0 16,4 0-15-16,0-3-3 0,-3 0-1 0,3-1 0 16,-7-5 21-16,0 0 5 0,4 0 1 0,3 0 0 15,0 0 15-15,-4 0 3 0,1-5 1 0,3-1 0 16,-4 0-40-16,1-6-8 0,-1 3-1 0,-3-3-1 16,4 4-7-16,-4-7-8 0,3 0 11 0,-3 3-11 15,0 1 0-15,-3-4 0 0,3 0-15 0,-4 1 5 16,4-4-22-1,-3 3-5-15,-4 1-1 0,0-7 0 0,3 6-39 0,-3 1-8 0,4-10-2 16,-4 6 0-16,3 1-17 0,-3 2-4 0,3 3-1 16</inkml:trace>
  <inkml:trace contextRef="#ctx0" brushRef="#br0" timeOffset="127614.632">26624 12494 668 0,'0'-9'19'0,"0"-3"4"0,0 6-23 0,0-12 0 0,0 10 0 0,-3-1 0 15,-1-3 65-15,1-3 9 0,-5 4 2 0,1-1 0 16,0-3 38-16,0 0 8 0,0 1 2 0,-3 2 0 15,3-6-36-15,-4 4-6 0,-3 2-2 0,0-6 0 16,0 4-25-16,3-1-6 0,-3 0-1 0,0 9 0 16,0-5-32-16,0 2-6 0,3 3-2 0,-3 3 0 15,3 0-8-15,1 3 0 0,-1 0 0 0,1 6-11 16,-1-3 2-16,4 9 0 0,0-7 0 0,-4 1 0 16,4 9 9-16,0 0 0 0,4-4 0 0,-4 10 0 15,0-3 0-15,0 8 12 0,3-2-2 0,-3 2-1 16,3 3-1-16,1 1 0 0,3 2 0 0,-4 1 0 15,4 2 0-15,0 0-8 0,4-3 12 0,-4 7-4 0,0-1-8 16,3 3 0-16,-3-6 0 0,4 6 8 16,0 1-8-16,-4-4 0 0,3 6 0 0,1-3 8 0,-1 0-8 0,4-5 0 15,-3-4 0-15,-1 3 0 0,1-3 0 0,-1-5 0 0,1-1 0 16,-4 4 0-16,0-10 0 0,0-2 0 0,3 6 0 16,-3-10 0-16,0 4-12 0,0-6-5 0,0-1-1 0,-3 1 0 15,-1-6 4-15,1 3 1 0,3-9 0 0,0 0 0 31,0 0-31-31,0 0-7 0,0 0-1 0,0 0-448 0,0 0-91 0</inkml:trace>
  <inkml:trace contextRef="#ctx0" brushRef="#br0" timeOffset="127961.359">26042 12876 1409 0,'-11'-12'29'0,"11"12"7"16,0 0-28-16,0 0-8 0,-3-3 0 0,3 3 0 16,0 0 78-16,0 0 14 0,0 0 4 0,0 0 0 15,0 0-23-15,0 0-4 0,0 0-1 0,7-6 0 16,-3 3-22-16,3 0-5 0,3 0-1 0,-3 0 0 15,4-2-8-15,3-1-3 0,-4 0 0 0,5 6 0 16,-1-6-7-16,0 3-2 0,3-3 0 0,-2 3 0 16,-1 3-20-16,-4 0 0 0,4 0 0 0,1 0 8 15,-5 0-32-15,4 3-7 0,0-3-1 0,0 3 0 16,1 0 8-16,-1 0 2 0,0-3 0 0,0 6 0 16,3 0-40-16,-2-6-8 0,2 6-2 0,4-1 0 15,-6-2-121-15,2-3-25 0,1 3-5 0</inkml:trace>
  <inkml:trace contextRef="#ctx0" brushRef="#br0" timeOffset="128531.568">27030 12605 1212 0,'3'-9'25'15,"1"4"6"-15,-1-7-31 0,1 3 0 0,-1 0 0 0,1 3 0 16,0-5 72-16,-4 5 8 0,3-3 1 0,-3 3 1 15,4-9-13-15,-4 3-2 0,0 1-1 0,3-1 0 16,-3 0-18-16,0-5-3 0,0 2-1 0,0 0 0 16,0-5-19-16,-3-1-4 0,-1-3-1 0,1 7 0 15,-5-13-20-15,1 10-10 0,-3-7 1 0,-4 4 0 16,0-1-5-16,3-2-1 0,-3 2 0 0,0 7 0 0,0-7 5 16,3 7 1-16,1-4 0 0,-1 9 0 15,0 3-18-15,1 4-3 0,3 2-1 0,3 3 0 0,4 0 31 0,-10 6 0 16,3-1-8-16,-1 4 8 0,1 12 0 0,0-4 16 0,0 7-3 15,-3 2-1-15,3 4 5 0,-4 2 1 16,4 3 0-16,0 1 0 0,0 5-18 0,0-6 8 0,0 3-8 0,3 4 0 16,1-1 0-16,-1 0 0 0,4 0 0 15,-3 0 0-15,3 0 15 0,3-5-4 16,-3 2-1-16,4 0 0 0,-1-3 7 0,4-2 2 16,-3 2 0-16,3-3 0 0,-4 4-4 0,5-4-1 0,-5-3 0 15,1 4 0-15,-1-7-14 0,-3 3 0 0,4-8 0 0,-1 5 0 16,1-5 22-16,-4 3-2 0,3-10 0 0,1 4 0 15,-1 3-37-15,-3-4-8 16,0 1-2-16,4-1 0 0,-4-5-25 0,0 3-6 16,3-6-1-16,-3 0 0 0,0 2-143 0,0-5-29 0</inkml:trace>
  <inkml:trace contextRef="#ctx0" brushRef="#br0" timeOffset="128913.637">26603 12802 1440 0,'0'0'30'0,"7"-3"6"0,0-3-28 0,0-2-8 0,-3 5 0 0,6-3 0 16,1 0 42-16,-1 0 7 0,5-3 2 0,-1 3 0 16,3 0-21-16,1 1-4 0,0-1-1 0,3 0 0 15,0 0-10-15,4 0-3 0,-4 0 0 0,3 0 0 16,5 0 14-16,-5-2 2 0,1 5 1 0,0-3 0 15,-4 3-21-15,0 0-8 0,0 0 0 0,-3 0 9 16,0 0-33-16,-4 3-6 0,0-3-2 0,0 3 0 16,0 0-27-16,-3-3-5 0,3 3-2 15</inkml:trace>
  <inkml:trace contextRef="#ctx0" brushRef="#br0" timeOffset="187084.932">28730 11221 874 0,'0'0'19'0,"0"0"4"0,0 0 1 0,0 0 1 0,-7 5-25 0,7-5 0 0,-7 0 0 0,4 6 0 32,-4 3 15-32,3-3-3 0,0 0 0 0,1 0 0 0,-1 0-12 0,1 0 0 0,3-6 0 0,-4 5 0 15,1 7 0-15,3-12 0 0,-4 6 0 0,4 0 0 16,-3 0 15-16,3-6-3 0,-4 6-1 0,4-6 0 16,0 9 17-16,0-9 3 0,0 0 1 0,0 0 0 15,-3 5-17-15,3-5-3 0,0 0-1 0,0 0 0 16,0 12-2-16,0-12 0 0,0 0 0 0,3 6 0 15,-3-6-9-15,0 0 12 0,0 0-12 0,0 6 12 16,0 0-12-16,0-6 0 0,0 9 0 0,0-3 0 16,0-6 8-16,0 11 0 0,0-11 0 0,0 0 0 15,-3 6-8-15,3-6 0 0,0 0 0 0,0 0 8 16,0 0-8-16,0 0 0 0,0 0-12 0,0 0 12 16,0 0 0-16,0 0 15 0,0 0-1 0,0 0 0 15,0 0 5-15,0 0 1 0,0 0 0 0,0 0 0 16,0 0-4-16,0 0 0 0,0 0 0 0,0 0 0 15,0 0-16-15,0 0 0 0,0 0 0 0,0 0-9 16,0 0 9-16,3-6-8 0,-3-3 8 0,0 4-8 16,4-4 8-16,-4 6 0 0,0-9 8 0,0 6-8 15,0-11 8-15,0 8-8 0,0-6 8 0,0 6-8 16,0-8 8-16,0 2-8 0,0 3 8 0,0-6-8 16,3 7 0-16,-3-10 0 0,4 4 0 0,-1 5 0 15,1-6 0-15,-1-5 0 0,1 5 0 0,-1-3 0 0,1 4 0 16,0 2 0-16,-1-3 0 0,1 7 0 0,-1-1 0 15,1 3 0-15,3-3 0 0,-4 6 0 0,1 1 0 16,-4 5 0-16,0 0 0 0,0 0-8 0,0 0 8 0,3 2 0 16,4-2 8-16,-3 6-8 0,-1 0 0 0,1 6 0 15,-4-3 0-15,0 6 0 0,0-4 0 16,0 1 0-16,0 0 0 0,0 0-8 16,3 2 8-16,-3 1 0 0,4-3 0 0,-4-1 0 15,4 7 0-15,-4-12 8 0,0 6-8 0,3-6 0 0,-3 2 0 0,4-2 0 16,-1 6 0-16,-3-6 0 0,4 0 0 0,-1 0 0 15,-3-6 0-15,4 6 0 0,-4-6 0 0,0 0 0 0,0 0 0 0,0 0 0 16,0 0 0-16,0 0 9 0,0 0-9 0,0 0 0 16,0 0 10-16,0 0-10 0,0 0 8 0,0 0-8 15,0 0 0-15,0 0 8 0,0 0-8 0,0-6 0 16,3 0 0-16,-3 6 0 0,0-12 0 0,4 6 0 16,-4-3 0-16,0 1 8 0,0-1-8 0,0 3 0 15,0 0 0-15,0-9 0 0,0 6 0 0,0 1 0 16,0-1 9-16,3 0-9 0,-3 3 10 0,4-6-10 15,-1 4 0-15,1 2-8 0,-1-3-1 0,1 0 0 16,3-3 9-16,0 6 0 0,0-5 0 0,4 5 0 16,-1-3 0-16,1 3 0 0,-1-3 0 0,4 6 0 0,-3-3 0 0,3 3 0 15,-3 1 0-15,3 2 0 16,-4 0 0-16,1 0 0 0,0 0 0 0,-1 2 0 0,-3 1 0 16,4 0 0-16,-4 6 0 0,0 3 0 15,0-3 0-15,-3 8 0 0,3-8 0 0,-4 9 0 0,1-3 0 0,-4 5-12 16,3-2 4-16,-3 2 0 0,0 4 8 15,0-6 0-15,0 2 0 0,0-2 0 0,0-1 0 0,-3-2 0 16,3 0 0-16,-4-1 0 16,4 4 0-16,0-9 0 0,0 3 0 0,-3-3 0 0,-1-1 0 15,4-8 0-15,0 12 0 0,0-6 0 0,0-6 0 0,0 0 0 0,0 0 0 16,0 0 0 0,0 0-34-16,0 0-5 0,0 0-1 0,0 0 0 15,0 0-22-15,0 0-5 0,0 0-1 0</inkml:trace>
  <inkml:trace contextRef="#ctx0" brushRef="#br0" timeOffset="187787.868">29333 10968 900 0,'0'0'20'0,"0"0"4"0,0 0 0 0,0 0 1 0,0 0-25 16,0 0 0-16,0 0 0 0,0 0 0 0,0 0 48 0,0 0 5 0,0 0 1 0,-7 0 0 16,0 0-43-16,0 6-11 0,-3-6 0 0,3 6 0 15,3-4 11-15,-3 4 0 0,0 0 0 0,0 6 0 16,0-3 7-16,0 0 2 0,0 2 0 0,0-5 0 16,0 6 12-16,0-3 4 15,0 0 0-15,0 5 0 0,3-8-23 0,-3 9-4 0,3-6-1 0,-3 3 0 16,4-7-8-16,-1 10 8 0,1-9-8 0,-1 6 8 15,1-6-8-15,-1 2 0 0,1 4 0 0,-1-3 0 16,4 0 0-16,0-9 0 0,0 0 0 0,0 0 0 16,0 0 0-16,0 6 0 0,0-6 0 0,4 6 0 15,-4-6 0-15,3 5 0 0,-3-5 0 0,7 0 0 16,0 0 0-16,0 0 0 0,4 0 0 0,-4 0 0 16,0-5 0-16,4 5 0 0,-4-6 0 0,3 0 0 15,-3 0 0-15,0-3 10 0,4-3-10 0,-4 1 10 16,4-1-10-16,-4 0 8 0,0-8-8 0,0 8 8 0,-4 0-8 15,1-6 8-15,-1-2-8 0,-3 5 8 0,0 0-8 0,0 4 0 16,0 2 9-16,0 0-9 16,-3 0 10-16,3 3-2 0,0 6-8 0,-7-3 12 15,3 0-12-15,-3 0 0 0,7 3 8 0,-7 3-8 16,0 0 0-16,0 3 0 0,0 3 0 0,3 0 0 0,-3 3 0 16,4 5 0-16,-1-2-12 0,1 6 12 15,-1-1-8-15,4 1 8 0,-3-1 0 0,3 1 0 0,3-1-8 0,-3 1 8 16,7 0 0-16,-3-1 0 15,3 1-8-15,0-1 8 0,4-5 0 0,-4 0 0 0,3-3 0 0,-3 2 0 16,0-2 0-16,-3-6 0 16,3-6 0-16,0 0 0 0,0 0 0 0,4-6 0 0,-4-6 0 0,3-8 0 15,-3 2 0-15</inkml:trace>
  <inkml:trace contextRef="#ctx0" brushRef="#br0" timeOffset="188683.066">29686 10991 995 0,'0'0'42'0,"-3"6"-34"31,3-6-8-31,-4 9 0 0,4-9 0 0,0 0-11 0,-3 3 11 0,3-3 0 0,-7 3 8 15,-4 0-8-15,4-3 0 0,0-3 9 0,0 3-9 16,0-3 0-16,0 3 12 0,0 0-12 16,0-3 12-16,0 3-12 0,0 0 19 0,-4 0-3 0,0 3-1 15,1-3 0-15,-1 6-15 0,1-3 9 0,-1 3-9 0,0 5 8 16,1-5-8-16,-1 12 0 0,1-6-12 16,-1 8 12-16,4-5-12 0,-4 3 12 15,4-4-10-15,0 7 10 0,0-3 0 16,0-1 0-16,0-2 0 0,4 2 0 0,-1-2 0 0,1-3 0 15,-1-3 0-15,4 0 0 0,-3 2 0 0,3-11 0 0,0 0 8 16,0 0-8-16,0 0 0 0,10 0 0 0,-3-6 8 0,0 6-8 16,4-5 8-16,-1-7-8 0,1-3 12 0,0 3-12 15,-1-5 10-15,4-1-10 0,-3-2 8 0,3 2-8 16,-3-3 8-16,-1 4-8 0,-3-1 8 0,0-6-8 16,0 7 0-16,0-1 0 0,-3 4 0 0,-1-1 0 15,1 3 0-15,-1 0 8 0,1 3-8 0,0 1 0 16,-4 2 0-16,0 6 0 0,0 0 8 15,0 0-8-15,0 0 8 0,0 0-8 0,0 0 12 0,0 0-4 16,-8 6-8-16,1 2 0 0,0 4 0 0,4 0 0 0,-4 6 0 0,0-7 10 16,3 4-10-16,-3 3 10 15,4-1-10-15,-1 1 12 0,1 0-12 0,-1 8 12 16,1-8-12-16,-1-1 8 0,4 4-8 0,0-3 8 16,0 5-8-16,4-5 0 0,-1 8 0 0,1-5 0 15,-1 8 0-15,1-5 0 0,-1 8 0 0,1-8 8 16,-1 8-8-16,1 0 12 0,-1-2-12 0,1-1 12 15,-4 3-12-15,3-2 0 0,-3-1 0 0,0 4-11 16,0-7 11-16,0 3 8 0,-3-2-8 0,-1 8 11 0,1-8-11 16,-1 2 0-16,1 0 0 0,-4 4 0 0,3-4 0 15,-3 3 8-15,0-2 0 0,0-4 0 0,0 4-8 0,0-7 0 16,-4 4 0-16,4-7 8 0,0 4-8 0,-3-7 0 16,2-2 0-16,1 0 0 0,0 0 0 0,-3-4 0 15,-1-5 0-15,4 0 8 0,-3 0 2 0,-1-3 0 16,4-3 0-16,-4 3 0 0,4-6 5 0,-3 0 1 15,-1 0 0-15,-3-6 0 0,3 3-7 0,-3-5-1 0,-3-1 0 16,3 0 0-16,-1-6-8 0,1 4 0 0,4-7 0 16,-4 6 0-16,3 1 0 0,0-10 0 0,4 7 0 15,0-4 0 1,0 3-48-16,7-8-11 0,0 2-2 0</inkml:trace>
  <inkml:trace contextRef="#ctx0" brushRef="#br0" timeOffset="189146.667">29789 11182 705 0,'-7'15'20'0,"-1"-3"4"0,5-6-24 0,-4 5 0 0,3-5 0 0,1 6 0 16,-1-3 19-16,1 0-2 0,-1 0 0 0,4 2 0 16,-3-5 3-16,3 3 0 0,0-3 0 0,-4 3 0 15,4-3 4-15,0 2 2 0,-3 4 0 0,3-6 0 16,0 0-7-16,0 3-2 0,0 3 0 0,0-1 0 15,0-5-17-15,0 6 10 0,3-6-10 0,1 0 8 16,-4 0-8-16,0-6-17 0</inkml:trace>
  <inkml:trace contextRef="#ctx0" brushRef="#br0" timeOffset="189335.34">29700 10680 874 0,'-7'11'18'0</inkml:trace>
  <inkml:trace contextRef="#ctx0" brushRef="#br0" timeOffset="190207.945">30046 10991 1170 0,'-7'12'49'16,"0"0"-39"-16,0-3 18 0,0 2 4 16,0-2 1-16,-4 6 0 0,4-6-23 0,-3 8-10 0,3-5 8 15,-8 3-8-15,5-3 0 16,3-1 0-16,-4 7 0 0,1-6 0 0,3-6 0 16,-4 5 8-16,4 4-8 0,-4-3 0 15,4 0 0-15,4-1 8 0,-4 4-8 0,3-3 0 16,1 0 0-16,-1-7 0 0,4 7 0 0,0-6 0 15,0-6 0-15,0 0 0 0,0 0 0 0,0 9 0 0,4-6 0 0,-1 3 0 0,1 0 0 0,3-3 0 16,0 0 0-16,0-3 0 0,3-3 0 0,-3 0 0 16,8 0 8-16,-5-6-8 0,1 3 8 0,-1 0-8 15,-3-12 8-15,4 13-8 0,0-10 8 16,-4 3-8-16,0 0 0 0,0 1 8 0,0-7-8 0,-4 6 0 16,1-5 0-16,-1 2 0 0,-3 3 0 0,4-6 0 15,-4 4 15-15,0 2-3 0,0 0 0 0,0 6 0 16,0-5-12-16,0 5 0 0,3 3 0 0,-3 3 0 15,0 0 0-15,0 0 0 0,0 0 0 0,0 0 0 16,-3 9 0-16,3 2 0 0,0 7 0 0,0-3 0 16,0 2-13-16,0 7 1 0,0-6 0 0,3 5 0 15,-3-2 12-15,4 2 0 0,0 4 0 0,-1-1-9 16,1 1 20-16,-1 5 4 0,1-3 1 0,-1 4 0 16,1-4-26-16,-1 3-5 0,1 1-1 0,-1-1 0 15,-3 3 24-15,0-11 5 0,0 8 1 0,0-2 0 16,-3-4-14-16,-1 3 0 0,1-2 8 0,-1 8-8 15,1-8 0-15,-1 2 0 0,-3-3 0 0,0 4 0 16,3-7 8-16,1 7-8 0,-1-4 11 0,-3 1-11 16,4-4 0-16,-1 1 0 0,4-7 0 0,-3 4-12 15,-1-3 12-15,4-4 0 0,-3 4 12 0,3-6-12 0,0-1 8 16,0-2-8-16,0-3 0 0,0 3 0 0,0-9 0 16,0 0 0-16,0 0 0 0,0 9 0 0,0-9 0 0,0 0 0 15,0 0 0-15,0 0 0 0,0 0 16 0,0 0-4 0,0 0-1 0,0 0 0 16,0 0 2-16,0 0 1 0,0 0 0 0,-4-9 0 15,1-3-14-15,-1 0 9 16,4 1-9-16,0-13 8 0,0 4-8 0,0 2 0 16,0-9 0-16,0 7 0 0,0-1-9 15,0-5 9-15,4 2-12 0,-4 1 12 0,3-1-12 0,-3 4 12 0,4-1-12 16,-4 3 12-16,3 1-13 16,1 5 4-16,3 3 1 0,-4 0 0 0,4 1-8 0,0-1 0 0,1 3-1 0</inkml:trace>
  <inkml:trace contextRef="#ctx0" brushRef="#br0" timeOffset="190945.034">30141 11209 573 0,'0'0'24'0,"0"0"-24"15,0 0 87-15,0 0 12 0,0 0 2 0,0 0 1 16,0 0-64-16,0 0-13 0,0 0-2 0,0 0-1 16,0 0-22-16,0 0 0 0,0 0 0 0,0 0 0 15,0 0 20-15,4 6 0 0,-1 0 0 0,1-1 0 16,-4 7 15-16,0-3 2 0,3 0 1 0,-3 0 0 16,0 2 0-16,0 1 0 0,0-3 0 0,0 3 0 15,0 0-9-15,0-1-1 0,0 1-1 0,0 0 0 0,4-6-15 0,-4 3-4 16,3 2 0-16,1 1 0 15,-4-6-8-15,4 0 0 0,-4-6 0 0,3 6 0 16,1 0 12-16,3-6-4 0,-7 0 0 0,3 3 0 0,-3-3 8 16,7 5 2-16,-3-5 0 0,-4 0 0 15,7 0-18-15,-4 0 0 0,1-8 0 0,3 8 0 16,-4-6 12-16,1 0 0 0,0 0-1 0,-1 0 0 0,-3-3-2 16,4-3 0-16,-1 4 0 0,-3-1 0 15,0-3 0-15,4 0 0 0,-1-2 0 0,-3-1 0 0,4 6-9 16,-1-14 10-16,-3 8-10 0,4-3 10 0,-4 1-10 0,0-4 0 15,3 0 0-15,-3 7 8 16,0-4-8-16,4-5 0 0,-4 5 0 0,0-3 0 0,0 7 0 0,0-4 0 16,-4 0 0-16,4 1 0 0,0 5-15 0,0-6 5 0,0 10 1 15,0-4 0 1,-3-6-34-16,-1 6-6 0,1 1-2 0,-1 2 0 16,1 3-56-16,3 6-11 0</inkml:trace>
  <inkml:trace contextRef="#ctx0" brushRef="#br0" timeOffset="191592.463">30512 11177 961 0,'0'0'40'0,"0"0"-32"31,0 0 37-31,0 0 7 0,0 0 2 0,0 0 0 0,0 0-30 0,0 0-7 0,0 0-1 0,-4 5 0 16,4-5-4-16,0 0-2 0,-3 9 0 0,3-9 0 15,0 6-10-15,0-6 0 0,0 12 0 0,0-12 0 16,3 6 0-16,1 0 0 0,-1-6 0 0,1 5 8 16,3 1-8-16,0 0 12 0,0-3-12 0,0 3 12 15,4-3-12-15,-4-3 0 0,0-3 0 0,0 0 8 16,3 0-8-16,-3 0 12 0,4-3-12 0,-7 0 12 16,3 6 6-16,0-5 2 0,-4-1 0 0,1 0 0 15,-1-3-8-15,-3 0-2 0,0 0 0 0,0 1 0 16,0 5-10-16,0-3 0 0,0-6 0 0,-3 6 0 15,-1-3 0-15,1 3 0 0,-4 1 0 0,3-1 0 32,-3 3-30-32,-4-3-8 0,4 3-2 0,-3 0 0 0,-1 3 29 0,1 0 11 0,-1 0-8 15,-3 3 8-15,3 0-13 0,1 0 2 0,-4 3 1 0,3 0 0 16,-3-1 10-16,0 10 0 0,3-9 0 0,1 6-8 16,-1-6 8-16,4 5 0 0,-4 4 0 0,4 3-8 0,0-7 8 0,4 7 0 15,-4-3 0-15,3 2-8 16,1 1 8-16,3-3 0 0,0 2 8 0,0 7-8 0,0-9 0 15,3 5 8-15,1 1-8 0,3-1 0 0,0 1 0 0,0 0 0 16,3 2 0-16,1-5 0 0,0 2 0 0,-1-2 0 16,1-3 0-16,-1 2 0 0,1-5 0 0,3 0 0 15,0 0 8-15,-3-1-8 16,3-5 8-16,4 3-8 0,-1-3 8 0,-3-6-8 0,4 0 0 16,3 0 0-16,-3 0 0 0,6-6-8 15,5-3-37-15,-5 0-7 0,1 1-2 0</inkml:trace>
  <inkml:trace contextRef="#ctx0" brushRef="#br0" timeOffset="-97486.118">17152 6729 372 0,'0'0'8'0,"-7"0"1"0,0 0-9 0,7 0 0 0,-7 0 0 16,7 0 0-1,-7 5 46-15,0-5 7 0,7 0 2 0,-7 0 0 0,7 0 5 0,-7 6 2 16,7-6 0-16,0 0 0 0,-7 0-15 0,7 0-3 0,0 0-1 0,0 0 0 16,0 0-16-16,0 0-3 0,0 0-1 0,0 0 0 15,0 0 1-15,0 0 1 0,0 0 0 0,0 0 0 16,0 0 0-16,0 0 0 0,0 0 0 0,-7 0 0 16,7 0 11-16,0 0 1 0,-7 0 1 0,7 0 0 15,-8-6 1-15,8 6 0 0,0 0 0 0,0 0 0 16,-7 0-7-16,7 0-2 0,0 0 0 0,-3-5 0 15,-4-7-8-15,3 6-2 0,1 0 0 0,-1 0 0 16,1-3-8-16,-4-2-3 0,3-1 0 0,1-3 0 16,-4 3 1-16,3-5 0 0,0 5 0 0,-3-9 0 15,4-2-10-15,-4-1 0 0,0-2 9 0,0 2-9 16,0-5 8-16,0 3-8 0,0-7 8 0,-1 4-8 16,1-6 0-16,-3 2 0 0,3-5 0 0,0 3 0 15,-4-4 0-15,1 4 0 0,-1-3 0 0,4-3 0 0,-4 3 0 0,1 5 8 16,-4-11-8-16,0 9 0 0,-1-3 0 0,1 2 0 15,4-2 0-15,-4-3 8 0,0 9 1 0,-1-7 1 16,1 4 0-16,4-3 0 16,-4 9-10-16,-1-4 0 0,1-2 0 0,0 8 0 15,0-2 0-15,0-3 0 0,0 2 0 0,-4 4 8 16,4-4-8-16,0 1-11 0,0 3 3 0,0-1 0 16,0 4 8-16,0-1 11 0,0-2-3 0,3 2 0 15,0 1-8-15,1 8-17 0,3-3 4 0,0-5 1 16,0 8-12-16,0-3-3 0,3 7 0 15,-3-7 0-15,3 6-5 0,4 3 0 0,-3-2-1 0,3 5 0 16,0 0-38-16,0 0-7 0,3 0-2 0</inkml:trace>
  <inkml:trace contextRef="#ctx0" brushRef="#br0" timeOffset="-96509.461">16760 6679 595 0,'0'0'12'0,"-7"0"4"0,0 0-16 0,-3-6 0 0,10 6 0 0,-7 0 0 15,7 0 34-15,-7 0 3 0,7 0 1 0,0 0 0 16,0 0-2-16,0 0-1 0,-7 0 0 0,7 0 0 16,0 0-6-16,0 0-1 0,0 0 0 0,0 0 0 15,0 0-7-15,0 0-1 0,0 0-1 0,0 0 0 16,0 0-10-16,0 0-1 0,0 0-8 0,0 0 12 16,0 0-12-16,0 0 0 0,0 0 0 0,0 0 0 15,0 0 0-15,0 0 12 0,3 11 0 0,-3-5 0 16,4 0 16-16,3 0 4 0,-4 0 0 0,4 0 0 15,4 0-5-15,-4 8-1 0,4-8 0 0,-1 6 0 16,1-6 0-16,-1 3 0 0,4 3 0 0,-3-1 0 16,3-5-4-16,0 6-1 0,-3 0 0 0,3-1 0 15,0-2-5-15,0 3-2 0,0-6 0 0,-3 6 0 16,3-1-6-16,0-5 0 0,0 0-8 0,-3 3 12 16,3 3-12-16,-4 0 9 0,1-1-9 0,0-5 8 15,-4 3-8-15,0 0 12 0,0-3-12 0,0 3 12 16,-4-9-12-16,-3 0 0 0,0 0 0 0,0 0 0 0,0 0 0 15,0 0 13-15,0 0-1 0,0 0-1 0,0 0 12 0,0 0 2 16,0 0 1-16,0 0 0 0,0 0-8 0,0 0-2 16,0 0 0-16,0 0 0 0,0 0-16 0,0 0 10 0,0 0-10 15,0 0 8-15,0 0-8 0,-7 0 0 16,4-9 0-16,-1 6 0 0,1-6 0 16,3 3-11-16,0 0 11 0,0-6-8 15,0 7 8-15,3-13 0 0,-3 9-9 0,4-3 9 0,-4 1 0 0,3-7 0 0,4-6 0 16,-3 4 0-16,3 2-11 0,0-5 3 0,0 2 0 15,0-2 0-15,4-7-5 0,-4 4-1 0,3-1 0 0,1 4 0 16,-4-7 1-16,4 4 0 0,-4 2 0 0,3-2 0 16,-3 8-10-16,4-5-1 0,-4 2-1 0,0 4 0 15,3-1-2 1,-2 3 0-16,-1-2 0 0,0 5 0 0,0 0 15 0,0 6 2 0,0-9 1 0,0 7 0 16,3 2-15-16,-2 3-4 15,2-3 0-15,-3 0 0 0,4 0-10 0,-4 0-2 0,0 0-1 16,0 6 0-16,4-5-42 0,-4 5-8 0</inkml:trace>
  <inkml:trace contextRef="#ctx0" brushRef="#br0" timeOffset="-83882.31">15198 1981 629 0,'0'0'12'0,"0"0"6"15,0 0-18-15,0 0 0 0,0 0 0 0,0 0 0 0,0 0 50 0,0 0 6 16,0 0 2-16,0 0 0 15,0 0 31-15,0 0 7 0,0 0 0 0,-7 0 1 0,7 0-28 0,-7 0-5 0,-1-6-2 16,1 0 0-16,0 0-13 0,0 6-2 0,0-6-1 16,0 6 0-16,-3-6-10 0,3 0-3 0,0 1 0 0,-4-1 0 15,0 6-17-15,1-12-4 0,-1 9-1 0,1-3 0 16,-4 0-11-16,3 6 0 16,0 0 0-16,-3 0 0 0,4 0 0 15,-1 6 0-15,-3 0 0 0,7 3 0 16,-4 3 0-16,1-1-11 0,-4 7 3 0,3-3 0 0,0 8 8 0,1 1 0 0,-1-10 0 15,4 10 0-15,-3-1 0 0,3-5 8 0,0 3-8 0,-4 2 0 16,7-5 8-16,-3 2-8 0,4-8 8 0,-1 12-8 16,1-15 0-16,-1 2 8 0,4 1-8 0,0 0 0 15,0-6 0-15,4 5-8 0,-1-5 0 0,1 9 0 16,-1-9 8-16,4 6 0 0,4-6 0 0,3 5 0 16,0 4 0-16,4-3 0 0,-1 0 0 0,1-7-8 15,3 7 8-15,0-6 8 0,4-6-8 0,0 6 11 16,0-6-61-16,-1 0-12 0,1-6-2 15</inkml:trace>
  <inkml:trace contextRef="#ctx0" brushRef="#br0" timeOffset="-83058.112">15194 1643 820 0,'0'0'18'0,"0"11"4"0,0-5 1 0,0 6 0 0,0-3-23 0,0 9 0 0,4-7 0 0,-4 1 0 16,0 0 53-16,3 8 7 0,-3-8 0 0,4 6 1 15,-1-3-5-15,1 2-2 0,-1 1 0 0,1-1 0 16,-1 4-7-16,1 3-2 0,3-7 0 0,-4 10 0 15,5-10-8-15,-5 7-1 0,1-4-1 0,3 4 0 16,-4-4-16-16,1 10-3 0,3-7-1 0,-4 4 0 16,1-4-7-16,-1 1-8 0,1-4 11 0,-1 4-11 0,1-9 9 15,-1 2-9-15,-3 1 0 0,4 0 9 0,-4 2-1 16,4-2 0-16,-4-1 0 0,0-2 0 0,0-3-8 0,0 0 12 16,0-1-12-16,-4 1 12 15,4-6-12-15,0 0 12 0,0-6-12 0,-4 9 12 16,4-3 6-16,0-6 2 0,0 6 0 0,0-6 0 0,0 0 2 0,0 0 1 15,0 0 0-15,0 0 0 0,0 0 5 16,0 0 2-16,0 0 0 0,0 0 0 16,0 0-6-16,0 0-2 0,-3 0 0 0,-4-6 0 15,3-3-11-15,4 3-3 0,-3 0 0 0,-1 6 0 16,4-12-8-16,-3 6 0 0,3-5 0 0,-4 5 0 0,4-6 0 0,0-3 0 16,0 4 0-16,0-1 0 15,4 0 0-15,-4 0 0 0,3 3 0 0,-3-2 0 0,4 5 0 0,-1-6 0 0,1 0 0 16,-1 1 0-16,1 2-11 0,-1-3 11 15,5 0-8-15,-1 6 8 0,0 0 0 0,0 1-10 0,0 5 10 0,0-6 0 16,3 6 0-16,1 0-8 0,0 0 8 0,-1 0 0 16,1 6-9-16,-4-6 9 0,0 0-13 15,0 5 5-15,3 7 8 0,-3 0 0 0,1-6 0 0,-1 0-8 16,0-3 8-16,0 3 0 0,0-1 0 0,0 7 0 16,0 0 0-16,0 0 0 0,0-6 0 0,0 2-8 15,-3 4 8-15,3 0 0 0,-4 0 0 0,1-1 0 16,-4 1 0-16,3 3 0 15,-3-9 0-15,0 6 0 0,0-1 0 0,0-5 8 0,0 6-8 0,-3-9 0 16,3 3 0-16,0-6 0 0,-4 12 0 0,4-12-12 16,-3 5-14-16,3-5-3 15,0 0-1-15,0 12 0 0,0-12-39 0,0 0-8 16,0 6-2-16,0-6 0 0,0 0-25 0,3 6-6 0,-3-6-1 16</inkml:trace>
  <inkml:trace contextRef="#ctx0" brushRef="#br0" timeOffset="-82472.475">15822 2198 953 0,'0'0'20'0,"0"0"4"0,0 0-24 16,0 0 0-16,0 0 0 0,0 0 0 0,0 0 92 0,0 0 12 0,0 0 4 0,0 0 0 16,0 0-31-16,-10-6-5 0,2 6-2 0,1 0 0 15,0 0-30-15,0 0-5 0,7 0-2 0,-7 0 0 16,0-5-12-16,-3 5-2 0,3 5-1 0,-1-5 0 16,-2 6-7-16,3 0-2 0,0-6 0 0,0 12 0 15,0-6-9-15,0 0 0 0,0 0 0 0,-1 2 8 16,1-2-8-16,0 6 0 0,4 0 0 0,-4 0 0 15,0-7 0-15,3 4 0 0,1 9 0 0,-1-6 0 16,1-6 0-16,-1 5 0 0,4-5 0 0,-3 0 0 16,3 3 0-16,3-3 0 0,-3 0-9 0,4 0 9 15,-4-6 0-15,3 11 0 0,1-5 0 0,-4-6 0 16,3 6-8-16,4 0 8 0,0-6 0 0,0 3 0 16,-3-3 0-16,3 0 0 0,0 0 0 0,0 0 0 0,4-3 0 0,-4-3 0 15,3 0 0-15,-3-6 9 0,4 7-9 0,-4-1 12 16,0 0-12-16,0-6 12 15,-3 6-12-15,3-3 0 0,0 3 0 0,-4 1 0 0,1-1 0 16,-1 0 8-16,-3 6-8 0,0 0 0 16,0 0 12-16,0 0-4 0,0 0 0 0,0 0 0 15,0 0-8-15,0-6 0 0,0 6-12 0,0 0 12 16,0 0-9-16,0 0 9 0,0 0 0 0,0 0 0 16,7 6 0-16,0 0 0 0,1 0 0 0,-5-1 0 0,1 1 0 0,-1 0-10 15,1 0 10-15,3 3-8 0,-7-9 8 0,3 6 0 0,1-6 0 16,-1 6 0-16,-3-6 8 15,7 6 0-15,-3-6 0 0,-4 0 0 0,7 0-8 0,0 0 0 0,0 0-11 0,0 0 11 32,-7 0-85-32,7 0-11 0,0 0-3 0</inkml:trace>
  <inkml:trace contextRef="#ctx0" brushRef="#br0" timeOffset="-81929.912">15914 1604 882 0,'0'0'19'0,"0"0"4"0,0 0 1 0,0 0 1 0,0 0-25 16,0 0 0-16,0 0 0 0,-4 6 0 0,4-6 40 0,0 0 2 0,0 0 1 15,0 0 0-15,0 9 3 0,0-9 1 16,4 6 0-16,-4 6 0 0,0-6-9 0,3 5-2 0,-3-5 0 0,4 0 0 15,-1 3-22-15,1 3-5 0,-1 5-1 0,1-5 0 16,-1 6-8-16,5 2 0 0,-5-2 0 0,4 6 0 16,-3-4 0-16,-1 10 8 15,1-4 0-15,-1 3 0 0,1 4 0 0,-1-10-8 0,1 10 12 0,-1 2-4 16,1-9 11-16,-4 10 1 0,3-4 1 16,-3-3 0-16,4 10 11 0,-4-10 1 0,0-3 1 15,3 10 0-15,-3-4-3 0,4-3-1 0,-4 10 0 0,4-10 0 16,-4 3-9-16,3-2-1 0,-3 2-1 0,0-8 0 15,0-1-7-15,0-2 0 0,4 2-1 16,-4-8 0-16,0-3-11 0,0 5 10 0,3-11-10 0,-3-6 10 16,0 6-1-16,0-6 0 0,0 0 0 0,0 0 0 15,-3-6-9-15,3-6 0 0,-4 1-10 16,4-1 10-16,0 3-200 0,0-9-35 16</inkml:trace>
  <inkml:trace contextRef="#ctx0" brushRef="#br0" timeOffset="-81553.33">15783 2131 1378 0,'0'0'30'0,"0"0"6"0,0 0 2 0,0 0 2 0,0 0-32 0,0 0-8 0,0 0 0 0,0 0 0 15,0 0 61-15,0 0 11 0,0 0 3 0,0 0 0 16,0 0-50-16,0 0-9 0,0 0-3 0,0 0 0 16,4 0-13-16,3 0 0 0,3 0 8 0,1 0-8 15,3 0 0-15,-3 0 0 0,6 0 0 0,-3 0 0 16,4 6 0-16,-4-6 0 0,0 5 0 0,0-5 0 15,1 6 0-15,-1 0 0 0,3 0-8 0,-3 0 8 16,1-3 0-16,-1 3 0 0,0 0-8 0,0-6 8 16,0 6 0-16,-3-6 0 0,-1 0 0 0,1 0 0 15,3 0-12-15,-4 0 2 0,1 0 0 0,0 0 0 16,3-6-83-16,-4 6-17 16,1-6-3-16</inkml:trace>
  <inkml:trace contextRef="#ctx0" brushRef="#br0" timeOffset="-80987.003">16097 2228 997 0,'0'0'21'0,"0"0"5"0,0 0 1 0,0 9 2 0,4-4-29 16,-4-5 0-16,0 0 0 0,3 6 0 0,1 0 35 0,-4-6 1 0,3 6 0 0,1 0 0 15,-4-6 14-15,7 6 3 0,-4-6 1 0,1 6 0 16,3-6-22-16,0 6-4 0,-3-6 0 0,3 5-1 16,0-5-7-1,0 0-2-15,3 0 0 0,-3 0 0 0,0 0-1 0,4 0 0 0,0 0 0 0,-1 3 0 16,1 0-3-16,-1-3-1 0,1 0 0 0,0 0 0 16,-1 0-3-16,1 0-1 0,-1 0 0 0,1-3 0 15,-1 0 3-15,-2-2 1 0,-1-7 0 0,0 6 0 16,-4 0 2-16,1-6 0 0,-1 6 0 0,1 1 0 15,-1-1 4-15,-3 3 1 0,4-3 0 0,-4 0 0 16,0 6-11-16,0-6-1 0,0 6-8 0,-7-6 12 16,3 0-12-16,-3 0 8 0,-3 1-8 0,3 5 0 15,-4 0 0-15,-3-6 0 0,3 6 0 16,-3 6 0-16,4-6 0 0,-5 5 0 0,5 1 0 0,-4 0 0 16,3 6-9-16,4-6 9 0,-3 3 0 0,2 2-9 0,5 1 9 15,-4 0-8-15,0 0 8 0,3-1-8 16,1-2 8-16,-1 9 0 0,4-6 0 0,-3-1 0 15,3 1 0-15,0 3 0 0,0-9 0 0,0 6 0 0,0 5 0 16,0-11 0-16,3 3 0 0,-3 3 0 16,4-1 0-16,-4 1 0 0,3-6 0 0,1 6 0 0,-1-6 0 0,1 2 0 15,-1 4 0-15,1-6 0 16,-1 0 0-16,5 0 8 0,-5 0-8 0,4 0 0 16,4 0 0-16,-4-1 0 0,7-2 0 0,-4 0 0 15,5 0 0-15,-5-3 0 0,4-3 0 0,0 0 0 0,4 0 0 16,-4-2 0-16,0-1 0 0,4 0-8 15,0 0-89-15,-1 0-18 0,1-6-3 0,-1-2-1 16,5 8 23-16,-8-6 4 0,3 0 0 0</inkml:trace>
  <inkml:trace contextRef="#ctx0" brushRef="#br0" timeOffset="-80396.478">16669 2345 554 0,'0'0'24'15,"0"0"-24"-15,0 0 65 0,0 0 9 0,0-6 2 0,0 1 0 16,-4-1-20-16,1 0-4 0,-1 0-1 0,1 0 0 15,-1 0-7-15,-3 0-2 0,7 6 0 0,-3-6 0 16,-5 3 5-16,-2-2 1 0,3-1 0 0,-4 6 0 16,4-6 11-16,-3 6 2 0,-1 0 1 0,4 0 0 15,-4 0-2-15,4 6-1 0,0 0 0 0,0-6 0 16,0 5-36-16,0-5-7 0,7 0-2 0,-10 3 0 16,2 3-14-16,1 6 0 0,0-6 8 0,4 6-8 15,-4-6 0-15,3 5 0 0,1 1 8 0,-1 3-8 16,4-3 0-16,-3-1 9 0,-1 1-9 0,4 0 8 15,0 3-8-15,0-10 0 0,0 13 0 0,0-12 0 16,0 6 0-16,4-9 0 0,-1 2 0 0,1 7 0 16,-1-12 0-16,1 6 0 0,3 0 0 0,3-6-11 15,-3 6 11-15,1-6 0 0,-1 0 0 0,0 0 8 16,0 0 2-16,-4-6 1 0,4 6 0 0,0-6 0 16,0 0 1-16,0-6 0 0,1 4 0 0,-1 2 0 15,0 0-4-15,-4-6 0 0,1 0 0 0,-1 7 0 16,1-7-8-16,-1 3 8 0,-3 3-8 0,4 0 8 0,-4-6-8 15,0 7 0-15,3-1 0 0,-3 6 8 0,0 0-8 16,0 0 0-16,0 0 0 0,0 0 0 0,0 0 0 0,0 0 8 16,0 0-8-16,0 0 0 15,0 0 0-15,0 0 0 0,0 0 0 0,4 6 0 16,-4-6 0-16,7 5 0 0,-4 7 0 0,1-6 0 0,-1 0 0 0,-3-6 0 16,0 3 0-16,4 9 0 0,0-6 0 0,-1-1 0 0,1 7 0 15,-4 0 0-15,3-6 0 0,1 3 8 0,-1-4-8 0,1 7 0 16,-1 0 0-16,1-6 0 0,-1 0 0 0,1 0 0 15,-1 5 0-15,1-2 0 0,-1-3 0 0,1 6 0 16,-1-6 0-16,4 0 0 0,-3-1 0 0,3-5 0 16,0 12 0-16,-3-12-9 0,3 6 9 0,0-6-10 15,-4 0-16-15,4 0-3 0,0 0-1 16,0 0 0-16,1-6-36 0,-1-6-7 16,0 7-2-16,0-7 0 0,0 6-41 0,0-6-9 0,0 3-2 15,-4-2 0-15,4-1 24 0,-3 0 5 16,3-6 1-16</inkml:trace>
  <inkml:trace contextRef="#ctx0" brushRef="#br0" timeOffset="-80006.937">16824 2310 1212 0,'0'0'25'0,"0"0"6"0,0 0-31 0,0 0 0 0,0 0 0 0,0 0 0 0,-4 6 64 0,1 0 6 15,3 0 2-15,0 5 0 0,0-5-23 0,0 0-4 0,0 3-1 0,0-3 0 16,3 6-16-16,1-6-4 0,0-1-1 0,-1 7 0 16,4-6-5-16,-3 3-1 0,3 3 0 0,0-6 0 15,-4 5 5-15,4 1 1 0,-3 0 0 0,3-6 0 16,0 2-23-16,4 10 0 0,-4-12 0 0,3 6 0 16,1-6 0-16,-4 5 14 0,3-2-2 0,1-3 0 15,-4 0 9-15,4 0 2 0,3-6 0 0,-4 6 0 16,4-6 3-1,-3 6 1-15,3-6 0 0,0 0 0 0,-3 0-7 0,-1-6-2 16,5 0 0-16,-5 6 0 0,4-12 2 0,-3 0 1 0,-1-2 0 0,1 2 0 16,0-6 3-16,-4-2 0 0,3 2 0 0,-3-5 0 15,0 2-11-15,-3-3-1 0,3 1-1 0,-4 2 0 16,-3-2-11-16,0-4 0 0,0 10 0 0,-3-1 0 16,-1-8 0-16,1 8 0 0,-4-6 0 0,0 7 0 15,0-4-35-15,0 9-9 16,3-5-1-16,-3-1-1 0,3 9-170 0,1-2-33 0,-1-1-7 15</inkml:trace>
  <inkml:trace contextRef="#ctx0" brushRef="#br0" timeOffset="-47879.505">14654 2957 410 0,'0'0'8'0,"-7"-6"3"0,4 0 0 0,-4 0 1 0,0-6-12 0,0 4 0 0,0-4 0 0,-4 0 0 16,4 6 23-16,-4-6 1 0,4-5 1 0,0 8 0 15,0-3-1-15,0 6-1 0,4-5 0 0,-4-1 0 16,3 6 22-16,4 6 5 0,0 0 1 0,0 0 0 16,0 0 10-16,0 0 3 0,0 0 0 0,0 0 0 0,0 0 1 0,0 0 1 15,-3 12 0-15,3-1 0 16,0 1-26-16,0 0-4 0,0-3-2 0,3 8 0 0,-3 1-12 0,4 3-2 16,-1 2-1-16,1 1 0 15,-1 2-4-15,1-2-1 0,-4-1 0 0,3 10 0 0,-3-4-2 0,0-3-1 16,0 10 0-16,0-10 0 15,0-2 1-15,0-1 1 0,4 4 0 0,-4-4 0 16,0-2 8-16,3 2 2 0,-3 4 0 0,0-4 0 16,0 7-6-16,4-10-1 0,-4 10 0 0,0-7 0 15,0-2-7-15,3 2-1 0,-3-2-8 0,0 2 12 16,4 1 4-16,-4-10 1 0,3 10 0 0,-3-6 0 16,4-10-17-16,-1 10 0 0,-3-6 0 0,4 0 0 15,-1-1 12-15,-3 1-4 0,4-6 0 0,-4 3-8 0,0-9 11 16,0 0-11-16,0 0 10 0,0 0-10 15,0 0 11-15,0 0-11 0,0 0 12 0,0 0-12 0,0 0 11 0,0 0-11 0,0 0 10 0,0 0-10 16,0 0 10-16,0 0-10 0,0 0 10 0,0 0-10 16,0 0 0-16,0 0 0 0,7 0 0 0,0 0 0 15,-7 0 0-15,7 6 0 0,4-6-8 16,-8 6 8-16,4-6-9 0,0 0 9 16,0 0-13-16,4 0 5 15,-4 0-16-15,4 0-2 0,3 0-1 0,-4-6 0 16,1 6-14-16,7-6-3 0,-4 6-1 0,0-9 0 15,3 6-47-15,1 0-8 0,-4 3-3 0</inkml:trace>
  <inkml:trace contextRef="#ctx0" brushRef="#br0" timeOffset="-47203.669">14845 3474 1198 0,'0'0'34'0,"0"0"7"0,0 0-33 0,0 0-8 0,-4 9 0 0,4-9 0 15,0 0 57-15,0 0 10 0,0 0 1 0,0 0 1 16,0 0-19-16,0 0-4 0,0 0-1 0,0 0 0 16,0 0-29-16,0 0-5 0,0 0-2 15,0 0 0-15,4 6-9 0,-1 0 0 0,4 0 0 16,1 0 0-16,-1-6 0 0,0 5 0 0,3-5 0 0,-3 6 0 16,4-6 0-16,-4 6 0 0,0-6 0 0,0 0 0 15,-3 0 0-15,3 0 0 0,0 0 0 0,-4-6 0 16,1 6 15-16,3 0-3 0,-7 0 0 0,3-6 0 15,1 6 4-15,-1-5 0 0,1-1 0 0,-4 6 0 16,3-6 1-16,-3 0 1 0,0-3 0 0,0 0 0 16,-3 6-6-16,3-3 0 0,-4 1-1 0,4-1 0 15,-3 0-11-15,-1 0 0 0,1-6 9 0,-1 6-9 16,4 0 8-16,0 6-8 0,-3-3 8 0,3 3-8 16,0 0 0-16,-7-2 0 0,7 2 0 0,-7-3 8 15,7 3-8-15,-7 0 8 0,7 0-8 0,-11 0 8 16,4 0-8-16,-4 3 9 0,1-1-9 0,3 4 10 15,0 3 2-15,-4-3 0 0,0 0 0 0,4 0 0 16,4 0-4-16,-4 0-8 0,3 5 12 0,1-5-4 16,-1 3-8-16,4 3 0 0,-3-6 0 0,3 5 0 15,0 1-9-15,0 0 9 0,3-3 0 0,-3 3 0 16,4-1-8-16,-1 1 8 0,-3 0 0 0,4-6 0 16,-1 2 0-16,1 4-8 0,-1-6 8 0,1 0 0 15,-1 0 0-15,5 0 0 0,-1 0-8 0,-4 0 8 16,8-6 0-16,-4 5 0 0,3-2-8 0,1 9 8 0,-1-12 0 15,1 6 0-15,-4 0 0 0,4-6 0 0,-1 0 0 16,1 0 0-16,-1 0 0 0,5 0 0 0,-5 0-15 0,1-6 1 16,3 0 0-16,-4 0 0 15,1 0-127-15,0 0-26 0,-1 4-5 0</inkml:trace>
  <inkml:trace contextRef="#ctx0" brushRef="#br0" timeOffset="-45825.885">15483 3210 1326 0,'0'0'56'15,"-3"0"-45"-15,-1-6 27 0,4 6 6 16,0 0 0-16,-7 0 1 0,7 0-7 0,0 0-2 0,0 0 0 0,0 0 0 15,0 0-15-15,0 0-3 0,0 0-1 0,0 0 0 16,0 0-17-16,0 0 10 0,0 0-10 0,0 6 8 31,4 5-8-31,-1 1 0 0,1 9 0 0,3-4 8 0,0 7 0 0,4 2-8 0,-4 4 12 0,3-4-4 16,-3 7-8-16,4-4 12 0,-1 0-12 0,1 4 12 16,0-4 1-16,-4-8 1 0,0 8 0 0,3-8 0 15,-6 2 12-15,3 1 2 0,3-4 1 0,-6-2 0 16,3 0 0-16,-3-7 0 0,3-2 0 0,-4-3 0 15,-3-6-8-15,0 0-1 0,0 0-1 0,0 0 0 16,0 0-3-16,0 0 0 0,0 0 0 0,0 0 0 16,0 0 17-16,0 0 3 0,-3-6 1 0,-4-3 0 15,0-2-10-15,-1-7-3 0,1-6 0 16,-3 10 0-16,-1-10-14 0,-3-2-10 0,4-4 12 0,-5 7-12 16,1-4 11-16,0-2-11 0,0-3 10 0,0-7-10 15,0 10 8-15,0-6-8 0,0 2 0 0,3-2 9 16,0 9-9-16,1-13 0 0,3 10 9 0,-4-3-9 15,1 2 0-15,3 4 0 0,3 2 0 0,1-5 0 16,-1 8 0-16,1 4 0 0,3-1 0 0,-4 0 0 0,8 4 0 16,-4 2 0-16,3 0-9 0,1 6 9 15,-1-5 0-15,-3 11-11 0,7-6 11 0,0 3-8 0,4-3 0 16,-1 6 0-16,4 6 0 0,4-6 0 16,-4 3 8-16,7 3-10 0,1-1 10 0,-5 1-10 15,4 0 10-15,-3 0 0 0,0 0-9 0,-1 6 9 16,-3-1 0-16,1-2 0 0,-1 3 0 0,-4 6 0 0,1-7 0 0,-4 1 0 15,-4 9 0-15,1 2 0 16,-1-5 0-16,-3 8 0 0,-3 4 0 0,-1-10 0 0,-3 10-9 16,0-10 9-16,-3 4-12 0,-1-1 12 0,1-2 0 15,-5 2 0-15,5-11 0 0,-4 6 0 0,3-6 0 16,1 2 0-16,-5-8 0 0,5 6 0 0,-1-6 0 16,1 0 0-16,3 0 0 0,-4-3 0 0,11-3 0 15,-7 2 0-15,7-2 0 0,0 0 0 0,0 0-11 0,0 0 11 16,0 0-10-16,0 0 10 15,0 0-10-15,0 0 10 0,-7-2-10 0,7 2 10 0,0 0-11 0,0 0 11 0,0 0-12 0,3-3 12 16,1-3-11-16,0 6 11 0,3 0-10 0,0 0 10 16,0 0-8-16,3 0 8 0,-3 6 0 0,4-3-9 15,0 2 9-15,-1 7 0 0,4 0-9 0,-3-6 9 16,3 6 0-16,-4-1 0 0,5 4-9 0,-5-3 9 16,4 0 0-16,-3 11 0 0,-1-11 0 0,1 8 0 15,0-2 0-15,-1-3 0 0,1 2 0 0,-1 7 0 16,1-12 0-16,0 2 0 0,-4 4 0 0,3 0 0 15,-3-7 0-15,4 1 9 0,-1-3-9 0,1 3 8 16,-4-1-24-16,0 1-4 0,4-6-2 0,-4 0 0 16,0 0-14-16,0-3-4 0,-7-3 0 0,7 3 0 15,0 0-144-15,-7-3-28 0,7-3-7 16</inkml:trace>
  <inkml:trace contextRef="#ctx0" brushRef="#br0" timeOffset="-45330.609">15942 3562 1288 0,'0'0'27'0,"0"0"5"0,0 0-32 15,0 0 0-15,0 0 0 0,0 0 0 0,0 0 56 0,-7 0 4 0,0 0 0 0,0 0 1 16,0 0-2-16,0 0-1 0,0 0 0 0,0 0 0 15,0 6-14-15,3-6-2 0,4 0-1 0,-11 6 0 16,4 0-28-16,0 0-5 0,0 0-8 0,0 3 11 16,4 2-11-16,-1 1 0 0,-3 0 0 0,7 0 0 15,-3-4 0-15,6 10 0 0,-3-6 0 0,4 0 0 16,-1-1-11-16,1 1 11 0,3-6-8 0,0 3 8 16,0-3 0-16,3 5 0 0,1 1 0 0,0-6 0 15,-1 0 0-15,1 3 0 0,-1-6 0 0,1 6 0 16,3-4 0-16,0-5-12 0,0 6 12 0,4 0-12 15,-4-6 12-15,0 0 0 0,0-6 10 0,0 0-10 16,-3 1 17-16,0-4-2 0,3 3-1 0,-7-6 0 16,0-6 4-16,-4 7 1 0,1-7 0 0,-4 3 0 15,0-2-3-15,-4-1 0 0,4-8 0 0,-7 8 0 16,4 0-8-16,-4 1-8 0,0 2 12 0,-4-3-12 16,0 7 10-16,-3 2-10 0,4 0 8 0,-4 6-8 15,-4-9 55-15,0 12 5 0,-3 0 2 0,7 0 0 16,-4 0-110-16,1 12-23 0,6-9-4 0,-3 6-1 15,4 0 55-15,2 2 10 0,1 1 3 0,0 0 0 16,7 0-1-16,-3 2 0 0,6-2 0 0,-3 0 0 0,4 0 9 16,3-4-13-16,0 10 5 0,0-12 8 15,0 6-43-15,4-6-1 0,-4 0 0 0</inkml:trace>
  <inkml:trace contextRef="#ctx0" brushRef="#br0" timeOffset="-45038.492">16256 3580 1303 0,'7'12'55'0,"-3"-3"-44"16,-1 2 17-16,4 7 3 0,-3-6 1 0,3 0 0 0,-4-4 0 0,4 10 0 16,0-12 0-16,-3 0 0 15,3 6-20-15,-4-7-3 0,5 7-1 0,-5-3 0 0,1 3-8 0,-4-12-12 16,0 0 2-16,0 0 1 16,0 0-50-16,0 0-9 0,0 0-3 15</inkml:trace>
  <inkml:trace contextRef="#ctx0" brushRef="#br0" timeOffset="-44873.288">16150 3210 1921 0,'-14'17'40'0,"11"-11"10"0,-1 3-40 0,4-9-10 0,-4 6 0 0,4-6 0 31,0 12-48-31,-3-7-11 0</inkml:trace>
  <inkml:trace contextRef="#ctx0" brushRef="#br0" timeOffset="-44066.839">17487 3192 676 0,'-17'-12'28'0,"-1"-2"-28"16,0 8 0-16,4 0-8 0,0-6-1 0,-4 0 0 15,1 6 45-15,-4 0 10 16,3 1 2-16,-3-4 0 0,0 3 34 0,-1 0 7 0,1-6 2 0,0 12 0 16,0-6-1-16,0 1 0 0,3-1 0 0,1 6 0 15,-5 0-28-15,5 6-6 0,-1-6 0 0,0 5-1 16,-3 1-33-16,4 0-6 0,-5 6-2 0,5 3 0 16,-1-4-3-16,1 1-1 0,2 12 0 0,1-10 0 15,0 4-2-15,4 0-8 0,-4-7 12 0,3 10-4 16,0 2 6-16,4-5 1 0,-3 9 0 0,6-10 0 15,-3 7-7-15,4-4 0 0,3 4-8 16,0-4 12-16,0 4-12 0,0-6 0 0,3 5 0 0,1-2 0 16,-1-4 12-16,4 1-4 0,0 3-8 0,0-4 12 15,0 1-12-15,0-4 0 0,1 4 8 0,2 0-8 16,1-4 0-16,-1 4 0 0,4-6 0 0,0 0 0 0,1-1 0 16,-1 1 0-16,3-6 0 0,-3 3 0 15,4-9 8-15,-4 6-8 0,0-6 0 0,4 0 0 16,-4 0 9-16,0-6-9 0,0 0 8 0,0-3-8 0,-3-3 15 15,3 7-3-15,-3-7 0 0,-4-6 0 0,3 3 0 0,-3 4 0 16,0-1 0-16,0 0 0 16,-3 0-12-16,0 4 11 0,-1-1-11 0,-3 0 10 0,0 3-10 0,0 6 10 15,0 0-10-15,0 0 10 16,0 0-2-16,0 0 0 0,0 0 0 0,0 0 0 0,0 0 0 0,0 0-8 16,0 0 12-16,0 0-4 0,0 0-8 0,0 12 0 0,-3-6 0 15,3 2-11-15,0 10 11 0,0-6 0 0,3 0-9 0,1-1 9 16,-4 10 0-16,3-9 0 15,-3 5 10-15,4-2-10 0,-1-3 0 0,1 0 0 0,-1-7 0 0,4 13 0 16,-3-6 0-16,-1-9 0 16,1 9 0-16,-1-7 0 0,-3 1 0 0,0-6 0 0,0 0 0 0,0 0 0 31,0 0-36-31,0 0-15 0,0 0-2 0</inkml:trace>
  <inkml:trace contextRef="#ctx0" brushRef="#br0" timeOffset="-43761.851">16993 3495 1051 0,'0'0'23'0,"0"0"5"0,0 0 0 0,0 0 2 16,0 0-30-16,0 0 0 0,7 0 0 0,-3 0 0 0,3 0 58 0,-4-6 6 16,5 6 0-16,-1 0 1 0,3-9 6 0,-3 3 1 0,4 0 0 0,-1 6 0 15,1-6-37-15,0 1-7 0,3-1-2 0,0 6 0 16,0-6-12-16,-4 0-2 0,5 6-1 16,-1-6 0-16,-4 6-3 0,4-6-8 0,-3 6 12 15,3 0-4 1,0 6-89-16,0 0-19 0</inkml:trace>
  <inkml:trace contextRef="#ctx0" brushRef="#br0" timeOffset="-43257.408">17395 3507 972 0,'0'11'41'0,"-3"1"-33"16,3-6 65-16,0 3 13 0,3-3 2 0,-3 5 1 15,0-11-17-15,4 6-3 0,-4-6-1 0,4 6 0 0,-4-6-16 0,7 6-4 16,0 0-1-16,0-6 0 16,0 6-11-16,0-6-3 0,3 0 0 0,1 0 0 0,0 0-17 0,-4 0-3 15,7 0-1-15,-4 0 0 16,1-6 0-16,-1 6 0 0,1 0 0 0,-4-6 0 0,0-6-2 15,4 6-1-15,-8 1 0 0,4-1 0 16,-3-3 1-16,-1 3 0 0,1 0 0 0,-4-6 0 16,0 6-2-16,0 1-8 0,0 5 12 0,0 0-4 15,0 0-8-15,-4 0 8 0,4 0-8 0,-3-6 8 0,-1 6-8 0,1 0 12 16,-4 0-12-16,0 0 12 16,0 0-12-16,0 0 0 0,-4 0 0 0,4 0 8 0,-7 0-8 0,3 6 0 0,-3-1 9 0,0 1-9 15,3 0 8-15,-3 0-8 16,4 0 8-16,3 0-8 0,0 3 0 0,0 2 0 0,0-5 0 0,3 6-8 15,0 0 8-15,4 0-12 16,0 2 12-16,4 4-12 0,-4-6 12 0,0-1-8 16,4 4 8-16,-1 3-8 0,4-12 8 0,-3 5 0 0,3 1 0 15,3-3 0-15,-3 3 0 0,4-1-8 0,-1 1 8 0,1 0 0 16,0-3 0 0,3 3-8-16,0-1 8 0,-4 1 0 0,5 0 0 15,-5-6-10-15,1 0 10 0,3-3 0 0,-4-1-33 16,5-2 0-16,-1-2 0 0,0-1 0 15,-4-3-146-15,4 0-29 0,1-6-5 0</inkml:trace>
  <inkml:trace contextRef="#ctx0" brushRef="#br0" timeOffset="-42834.729">17649 3474 1250 0,'0'0'35'0,"0"15"9"0,-3-9-36 0,3 6-8 0,0-1 0 0,3 1 0 15,-3-3 54-15,4 3 9 0,0-1 1 0,-1 7 1 16,1-6-21-16,-1 0-5 0,4 2-1 0,-3-2 0 16,3 6-8-16,-4-7-2 0,4 10 0 0,0-9 0 15,-3 5-12-15,-1-5-4 0,4-3 0 0,-3 3 0 16,3-1 7-16,-3 1 1 0,-1-6 0 0,1 6 0 0,3-6-20 16,-4 3 0-16,4-4 0 0,-3 1 0 15,-4-6 0-15,0 0 0 0,0 0 0 0,0 0 0 0,0 0 12 0,0 0-4 0,3-6 0 16,1 6-8-1,-1-11 8-15,-6 2-8 0,3-3 0 0,-4 0 0 16,-3 1 13-16,0-1-1 0,0 3 0 0,-3-3 0 0,-1 1-3 0,0-1-1 0,1-6 0 0,-1 3 0 16,1 4 0-16,3-1 0 15,-4 0 0-15,4-6 0 0,3 7-8 0,-3 2 0 0,4 3 0 0,-1-6 8 16,1 6-8-16,3 1 0 0,0-1 0 0,0 0 0 16,0 6 0-16,0-6 0 0,0 0 0 0,3 3-11 15,1-3 11-15,3 0-8 0,0 6 8 0,4 0-8 16,-4 0 8-16,0 0-12 0,3 0 12 0,1 6-12 15,3 0 12-15,0-6-8 0,-3 3 8 16,3 0-8-16,0 0-4 0,-4 0-1 0,5-3 0 16,-5 3 0-16,1-3-133 0,3 0-26 15,0 6-6-15</inkml:trace>
  <inkml:trace contextRef="#ctx0" brushRef="#br0" timeOffset="-42371.513">18006 3551 1496 0,'-14'6'42'0,"0"-1"10"0,-1 1-41 16,1 6-11-16,0-6 0 0,0 0 0 0,4 0 54 0,-5 0 9 0,5 2 1 15,-1 4 1-15,1-6-32 0,6 0-6 0,-3 6-2 0,4-6 0 16,-1-1-17-16,4 10-8 0,0-3 8 0,0-6-8 15,0 6 8-15,4 5-8 0,-1-8 8 0,1 3-8 16,-1-6 0-16,1-1 0 0,3 1 0 0,0 0 0 16,0 0 0-16,0-6 0 0,0 6 0 0,4 0 0 15,-4-3 0-15,3-3-11 0,1 3 1 0,-4-3 0 16,3-3 10-16,-3 0 9 16,0 3-1-16,1-6-8 15,-1 0 20-15,0-6-4 0,0 1 0 0,0-1 0 0,-4-3 2 0,1-2 0 16,-1 5 0-16,1-6 0 0,-1-2-6 0,-3 8-2 0,0 0 0 0,0 6 0 15,0-6-10-15,0 4 10 0,-3 2-10 0,3 6 10 16,0 0-10-16,0 0 0 0,0 0 0 0,0 0 0 16,0 0-10-16,3 6 10 0,-3 2-13 0,4 10 5 15,-1-6 8-15,1 0 0 0,3 2 0 0,-3-2 0 16,3 6 0-16,-4-7 0 0,4 1 0 0,-3 3 0 16,-1-9 0-16,4 5 0 0,-3 7 0 0,-1-12 0 15,4 3 0-15,-3-3 0 0,0 0 0 0,-4-6 0 16,0 0 0-16,7 5 0 0,0-5 8 0,0 0-8 15,0-5 0-15,0-1 0 0,3-3 0 0</inkml:trace>
  <inkml:trace contextRef="#ctx0" brushRef="#br0" timeOffset="-41923.26">18228 3069 1892 0,'0'0'40'0,"0"0"8"0,0 0-39 0,-7 5-9 0,7-5 0 0,-4 6 0 16,1 0 25-16,-1 6 3 0,1-3 1 0,-1 2 0 16,1 1-5-16,-1 6 0 0,1-3-1 0,3 2 0 15,-4 7-11-15,4-7-3 0,0-2 0 0,0 14 0 16,0-8-9-16,0 8 0 0,4 1 0 0,-4-4 0 16,0 10 0-16,3-4 8 0,1-9-8 0,-1 10 8 15,1 2-8-15,-1-8-11 0,4 8 3 0,-3-3 0 16,-1-8 18-16,5 8 4 0,-1-3 1 0,-4-2 0 15,4 2-15-15,-3-8 8 0,-1 2-8 0,1 1 0 16,-1-7 8-16,-3 4-8 0,4-3 0 0,-1-1 0 16,1-2 12-16,-4-3-3 0,0 0-1 0,3-1 0 15,-3-5-8-15,-3 3 0 0,3-9 0 0,0 0 0 16,0 0 0-16,0 0 12 0,0 0-12 0,0 0 12 16,0 0-48-16,0 0-10 0,-4-9-2 0</inkml:trace>
  <inkml:trace contextRef="#ctx0" brushRef="#br0" timeOffset="-41272.812">18662 3674 1520 0,'-4'-12'32'0,"1"6"6"0,-1 4-30 15,4 2-8-15,-3-6 0 0,-1 0 0 0,-3 0 84 0,4 6 15 0,-4-6 3 0,0 0 1 16,0 6-29-16,0 0-6 0,-1-6 0 0,-2 6-1 16,3 6-35-16,-4-6-8 0,4 0 0 0,-3 6-1 15,-1 0-23-15,4 6 9 0,-4-6-9 0,4 8 0 16,0-2 0-16,0 0 0 0,4 5 0 0,-1-2-9 15,1 3 9-15,-1 5 0 0,4-2 0 0,0 8-8 16,4-11 8-16,-4 8-12 0,3-8 12 0,1 0-12 16,-1-1 12-16,1-2 0 0,3-3 0 0,-4 5 0 15,4-11 0-15,4 0 0 0,-4 3 0 0,0-6 0 16,4 0 0-16,-1 3 0 0,1-12 0 0,-1 3 0 16,1 0 10-16,0-3 4 0,3-3 1 0,-4-8 0 15,4 5 10-15,-3-9 3 0,-4-2 0 0,4-1 0 16,-1-8-12-16,-3-3-3 0,4 2 0 0,-4-8 0 15,-4 3 7-15,1-12 0 0,-1 6 1 0,-6-9 0 16,3 3 15-16,-4 0 2 0,-3-6 1 0,4 6 0 16,-4 0-26-16,-4-3-5 0,4 9 0 0,0 0-8 0,-4 6 10 0,4 8-10 0,0-2 8 15,-3 9-8-15,3 5 0 0,3 6 0 0,-3 3 0 0,0 3 0 32,7 6-36-32,0 0 0 0,0 0 0 0,-3 9 0 0,3 3 13 0,0 6 3 0,0-1 1 0,3 4 0 15,1 8 11-15,6-2 8 0,-3 2-12 0,0 3 12 16,4 4-8-16,-4-7 8 0,0 9 0 0,0-5 0 15,0 8 0-15,0 3 0 0,0-6 0 0,-3 9 0 16,3 3 0-16,-4-6 0 0,1 12 0 0,-4-12 0 16,3 9 0-16,-3-3 0 0,4 6 0 0,-1-6 0 15,1-6 0-15,-1 3 0 0,5-3 0 0,-5-6 0 16,8-2-8-16,-4-4-2 0,0 3 0 0,-4-14 0 16,4-3-21-16,0-7-4 15,0-5-1-15,4 0 0 16,0-6-103-16,-1 0-21 0,4-6-4 0</inkml:trace>
  <inkml:trace contextRef="#ctx0" brushRef="#br0" timeOffset="44253.952">18175 4538 518 0,'0'0'11'0,"0"0"2"0,-7-3 1 0,4 1 2 0,3 2-16 0,-8-3 0 0,8 3 0 0,-3-6 0 16,-1 6 82-16,-3-6 14 0,4-6 2 0,-1 12 1 15,1-6-54-15,-1 0-10 0,1 0-3 0,-1 1 0 16,1 5-9-16,3 0-3 0,0 0 0 0,0 0 0 16,0 0 0-16,-4-6 0 0,4 6 0 0,0 0 0 15,0 0 24-15,0 0 5 0,0 0 1 0,0 0 0 16,-3 6-14-16,-1-1-2 0,1 1-1 0,-1 6 0 15,4 0 6-15,0-6 1 0,0 3 0 0,0 2 0 16,0 1 0-16,-3 6 0 0,3-7 0 0,0 1 0 16,-4 9-9-16,4-4-2 0,-4 4 0 0,4-3 0 15,-3 5-8-15,3 1-1 0,-4-4-1 0,4 10 0 16,-3-10-6-16,-1 10-1 0,1-13 0 0,-1 10 0 16,4 2-2-16,-3-8-1 0,-1 2 0 0,4 1 0 15,-3-10-1-15,-1 10 0 0,4-6 0 0,-3-4 0 16,3 4 0-16,-4-6 0 0,4-1 0 0,0 1 0 15,-3-6-8-15,3 0 0 0,0-6 0 0,3 9 8 16,-3-9 0-16,0 0-8 0,0 0 12 0,0 0-4 16,0 0 3-16,0 0 0 0,0 0 0 0,0 0 0 0,0 0-11 15,0 0 0-15,0 0 9 0,0 0-9 0,0 0 0 0,4 6 8 16,-4-6-8-16,0 0 0 0,0 0 0 0,0 0 8 0,0 0-8 0,0 0 0 16,3 0 0-16,-3 0 0 0,4 6 0 0,-4-6 0 15,7 0 0-15,0 0 0 0,-4 0 0 0,4 0 8 16,0 5-8-16,1-5 0 0,-1-5 0 0,3 5 0 15,1 0 0-15,-1 5 0 0,1 1 0 0,-1-6 0 16,1 0 0-16,0 6 0 0,-1-6 0 0,1 0 0 16,-1 0 0-16,4 6 0 0,-3-6 0 0,3 0 0 15,-3 6 0-15,-1-3 0 0,1 0 0 16,-4 3 8-16,4-3-8 0,-4 3-10 0,0-6 10 0,0 5-13 16,0-5-5-16,0 6-1 0,0-6 0 0,0 0 0 31,4 0-20-31,-4 0-4 0,3 0-1 0,1 0 0 15,-1 0-27-15,1 0-5 0,0 0-2 0,-1-6 0 0,4 1-43 0,-3 5-9 0,3-6-2 0</inkml:trace>
  <inkml:trace contextRef="#ctx0" brushRef="#br0" timeOffset="44856.166">18630 4962 1364 0,'0'0'28'0,"0"0"7"0,-7 0-35 16,7 0 0-16,-7 0 0 0,0 0 0 0,7 0 41 0,-11-6 2 0,4 6 0 0,0-6 0 15,0 6-8-15,7 0-2 0,-7-6 0 0,7 6 0 16,-7 0-33-16,7 0 0 0,-10 0 0 0,10 0 0 15,-7 6 16-15,-4-6-1 0,4 6 0 0,0 0 0 16,0 0 4-16,0 2 1 0,0 4 0 0,0-6 0 16,3 6 5-16,-3-6 2 0,3 5 0 0,1 1 0 15,-1-3-15-15,4 3-4 0,-3-6 0 0,3 5 0 16,0 1 9-16,0-9 2 0,0 6 0 0,3 0 0 16,-3-3-2-16,4 0 0 0,-1-1 0 15,1 1 0-15,0 0-8 0,3-6-1 0,0 6-8 16,3-6 12-16,-3 0-3 0,0 0-1 0,4 0 0 15,0 0 0-15,-4-6-8 0,3 0 10 0,1 0-10 0,-1 1 10 16,-3-1-10-16,4 0 0 0,0 0 0 0,-4 0 8 16,3 0 1-16,-3-3 0 0,0-2 0 0,-3 5 0 15,-1 0-9-15,1 0 0 0,-1 0 0 0,-3 6-11 16,0 0 11-16,0 0 0 0,0 0 0 0,0-6 0 16,0 6 0-16,0 0 12 0,-3-6-4 0,3 6 0 15,0 0-8-15,-7-6 0 0,3 3 8 0,4 3-8 16,0 0 8-16,0 0-8 0,0 0 10 0,0 0-10 15,-7 3 0-15,7-3 0 0,0 0 0 0,0 0 0 16,0 0 0-16,0 0 0 0,-3 9 0 0,3 0-10 16,3-3 10-16,1 0 0 0,-1 0-9 0,1 0 9 15,3-1 0-15,-4-5 0 0,4 6-9 0,1 0 9 16,-1-6 0-16,0 0 0 0,3 3 0 0,-3 0 0 16,4 0-28-16,-4-3-4 0,3 3-2 0,1 0 0 15,0-3-23-15,-1 6-5 0,1-6-1 0,-1 0 0 16,5 6-26-16,2-6-6 0,4 6-1 0</inkml:trace>
  <inkml:trace contextRef="#ctx0" brushRef="#br0" timeOffset="45890.093">19576 4809 1489 0,'0'0'63'16,"-7"6"-51"-16,0 0 36 0,7-6 8 0,-4 6 0 0,4-6 1 16,-4 5-13-16,1 1-4 0,3-6 0 0,-4 9 0 15,4 3-16-15,0 0-3 0,4-7-1 0,-4 13 0 16,3-9-20-16,5 3 0 0,-5 5 0 0,4 1 0 15,0-6 0-15,0 8 8 0,0-2-8 0,0 0 0 16,0 8 0-16,0-8 9 0,1 5-9 0,-1-2 0 16,-4 2 22-16,4-5-2 0,-3 3-1 0,-1-4 0 15,1 1 12-15,-4 2 2 0,3-2 1 0,-3 0 0 16,0-4 3-16,0-2 1 0,-3 6 0 0,3-12 0 16,0 5-6-16,-4 1-2 0,4-6 0 0,0-6 0 15,0 0-18-15,0 0-3 0,0 0-1 0,0 0 0 16,0 0 32-16,0 0 7 0,-7 0 1 0,-3-3 0 15,3 0-32-15,-1-3-7 0,1 0-1 0,0-5 0 16,0-1-8-16,0-3 0 0,4 3 0 0,-4-5 0 16,0 5 0-16,0 0 0 0,3-8-12 0,-3 8 12 15,0 0 0-15,3-11 0 0,-3 8 0 0,4-3 12 16,-4 1-12-16,3-1 0 0,-3-3 0 0,0 4 0 0,0-1 0 16,3-2 0-16,-3 2 0 0,0 6 0 0,4-11 0 15,-4 8 0-15,3-3 0 0,1 1 0 0,-4 2 0 0,3-3 0 16,4 7 0-16,-3 5 0 0,3-9 0 0,0 3 0 0,3 1 0 15,-3 5 0-15,4 0 0 0,-1-6-11 16,1 6 3-16,3 0 0 0,-4 0 8 16,4 0 0-16,0 4 0 0,4-4 0 0,0 6 0 15,-1-6 0-15,1 0 0 0,3 0 0 16,-4 6-18-16,5 0-2 0,-5-6 0 0,4 6 0 0,-3 0 6 0,-1 6 1 16,5-6 0-16,-5 0 0 0,1 6 13 0,-4-6 0 0,3 6 9 0,-3 0-9 15,0 0 0-15,1-1 0 0,-5 4-13 0,1 3 4 16,-1 0 1-16,-3-6 0 0,0 5 0 0,-3-5 0 15,3 9 8-15,-7-3 0 0,3-1 0 0,-3-5 0 16,3 12 0-16,-3-12 0 0,0 3 8 0,0-3-8 16,0 5 0-16,-3-11 0 0,3 12 0 0,0-12 0 15,-1 6 9-15,1 0-9 0,0-6 12 0,-3 0-12 16,3 6 8-16,0-6-8 0,-4 0 0 0,4 0 0 16,-4 0 0-16,4 0-11 0,-3-6 2 0,3 6 0 15,-4-6-14-15,4 6-2 0,0-6-1 0,0 0 0 16,3 0-18-16,4 6-3 0,0 0-1 0,-3-6 0 15,3 6-40-15,0 0-8 16,0 0-1-16,0 0-1 0,0 0-142 0,0 0-28 0</inkml:trace>
  <inkml:trace contextRef="#ctx0" brushRef="#br0" timeOffset="46480.82">19847 4847 1500 0,'0'18'31'0,"4"-7"8"0,-4-5-31 0,3 6-8 0,-3-3 0 0,4 0 0 16,-1 0 41-16,1 2 7 0,-1-5 2 0,1 0 0 16,0 6-13-16,-1-6-2 0,4-6-1 0,-3 6 0 15,-1 0-6-15,1-4 0 0,-1 10-1 0,1-12 0 16,-4 0-27-16,3 6 0 0,1 0 8 0,-1 0-8 16,-3-6 0-16,0 6 8 0,0-6-8 0,0 6 8 15,0-6 0-15,0 8 0 0,0-8 0 0,0 0 0 16,0 0-8-16,0 0 0 0,0 0 0 0,-3 9 0 15,3-9 15-15,-4 9 1 0,4-9 0 0,-7 0 0 16,7 0 16-16,0 0 3 0,0 0 1 0,-7 0 0 16,0 0-16-16,0-6-4 0,0-6 0 0,3 9 0 15,1-8-6-15,-4 5-2 0,3-6 0 0,1 6 0 16,-1-11-8-16,-3 8 0 0,4-3 0 0,-1-6 0 0,1 7 0 16,-1-4 0-16,1 3 0 0,-1-6 0 15,1 7 0-15,-1-1 0 0,4-3 0 0,-4 4 0 16,4-1 0-16,-3 0 8 0,3-6-8 0,0 10 8 0,-4-4-8 0,4 0 0 15,-3 0 0-15,3 6 0 0,0 0 0 0,0 1 0 16,0 5 0-16,0 0 0 0,0-6 0 0,3 3 0 16,1 0-8-16,3 0 8 15,-3 3-8-15,3 0 8 0,3 0-10 0,1 0 10 0,-1 0-13 0,4 3 3 16,4-3 1-16,0 3 0 0,-1-3-2 0,1 0 0 0,0-3 0 16,3 3 0-1,-4 0-22-15,5 0-5 0,-5 0-1 0,4 0 0 16,-3 0-25-16,3 0-4 0,-3 0-2 0</inkml:trace>
  <inkml:trace contextRef="#ctx0" brushRef="#br0" timeOffset="46842.369">20256 4729 1241 0,'0'0'25'0,"-3"6"8"0,-1 0-33 16,4 0 0-16,0 6 0 0,0-6 0 0,0 6 48 15,4-1 4-15,-4 4 0 0,3 3 0 0,-3-1-24 0,0 4-4 0,4-4 0 0,-4 7-1 16,4-3-23-16,-4-4 0 0,3 1 0 0,-3 0 0 16,4 2 0-16,-4-8 0 0,0 5 0 0,3-2 8 15,-3-3-8-15,0-6 0 0,0-6 0 0,0 0 0 16,0 0 27-16,0 0 4 0,-7-6 1 16,4 0 0-1,-5-12-52-15,1 4-9 0,4-4-3 0</inkml:trace>
  <inkml:trace contextRef="#ctx0" brushRef="#br0" timeOffset="47066.695">20186 4585 998 0,'0'0'20'0,"0"0"7"0,0 0-27 0,0 0 0 0,0 0 0 0,0 0 0 16,0 0 0-16,0 0 0 0,0 0 0 0,0 0 0 16,0 0 0-16,0 0 0 0,0 0 0 0,0 0 0 15,7 0 0-15,-7 0 0 0,4 3 0 0,-4-3 0 16,7 6 0-16,-4 0-14 0,4-3 2 0</inkml:trace>
  <inkml:trace contextRef="#ctx0" brushRef="#br0" timeOffset="47620.018">20443 4832 1503 0,'-3'33'31'0,"-1"-27"9"0,4 5-32 0,0 1-8 0,0-3 0 0,0 3 0 15,0-1 16-15,0-5 3 0,0 6 0 0,0-6 0 16,4 6 10-16,-4-9 3 0,0-3 0 16,0 9 0-16,0-1-24 0,3-2-8 0,1 0 0 0,-4 6 0 15,0-12 8-15,0 6-8 0,0-6 0 0,0 0 0 16,0 0 9-16,0 0-9 0,0 0 8 0,0 0-8 15,0 0 24-15,0 0-1 0,0 0 0 0,0 0 0 16,0 0-1-16,-4-6 0 0,-3 0 0 0,4 6 0 16,-4-6-22-16,3 0 9 0,1-8-9 0,-1 8 0 15,1 0 0-15,-1 0 0 0,1 0 0 0,-1 0 0 16,4-6 0-16,0 6 0 0,0 1 0 0,0-4 0 16,0 3 0-16,0 0 0 0,4 0 0 0,-1-6 0 15,1 6 0-15,-1 1 0 0,4 5 0 0,0-6 0 16,0 0 0-16,0 6-9 0,4-6 9 0,-4 6-8 0,4 0 8 15,-4 0 0-15,3 6 0 0,1-6 0 0,-1 6 0 16,-2 0 0-16,-1-6 0 0,3 11 0 0,-3-5 0 0,0 6 0 16,0-3 0-16,0 3 8 0,0-1-8 15,1 1 8-15,-1 6-8 0,0-9 8 0,-4 8 14 16,1-5 3-16,3 0 1 0,-4-1 0 0,1 4-11 0,3-3-3 0,-4 0 0 0,1-1 0 16,3 1-12-1,-3-6 0-15,-1 0 8 0,1 3-8 0,-4-9-16 16,0 0-7-16,0 0-1 0,0 0 0 15,0 0-52-15,0 0-10 0,0 0-2 0</inkml:trace>
  <inkml:trace contextRef="#ctx0" brushRef="#br0" timeOffset="48100.296">20923 4747 1782 0,'0'0'37'0,"-3"12"8"16,3-6-36-16,0 0-9 0,-4 0 0 0,4-6 0 15,0 5 32-15,0-5 5 0,0 0 1 0,0 0 0 16,0 0-11-16,0 0-3 0,0 0 0 0,0 0 0 15,0 0-8-15,0 0-1 0,0 0-1 0,0 0 0 0,-7-5-14 16,4 5 0-16,-1-6 8 0,1 0-8 16,-1 0 0-16,1 0 0 0,-5 6 0 0,8 0-10 0,0 0 10 15,0 0 0-15,-7 0 0 0,0 0 0 0,0 0-10 0,0 6 10 0,0-6-12 16,0 6 12-16,4 6 0 0,-4-7 0 0,3 4 0 16,0 3 0-16,1 0 0 0,-1 0 14 0,1-1-4 0,-1 10-1 15,4-9-9-15,0-1 10 0,0 7-10 0,0-3 10 16,0 2-10-16,0 1 0 0,0-3 0 15,0 2 0-15,4 1 8 0,-1-6-8 0,1 2 8 16,-1 4-8-16,1-6 10 0,0 0-10 16,-1 5 12-16,1-11-12 0,-1 3 20 0,1 3-2 0,-1-6-1 0,1 5 0 15,-1-5 2-15,4 0 0 16,0-6 0-16,0 6 0 0,4-12-3 0,0 6 0 0,-1-6 0 0,4 0 0 16,0 0-16-16,0 1-9 0,1-1 1 0,-1-6 0 31,0 6-29-31,3-3-6 0,1-3-1 0</inkml:trace>
  <inkml:trace contextRef="#ctx0" brushRef="#br0" timeOffset="48645.539">21110 4888 1044 0,'0'0'21'0,"0"0"7"0,0 0-28 16,-3 6 0-16,3-6 0 0,-4 6 0 0,4-6 60 0,0 9 6 0,0-9 2 0,-3 6 0 15,3-6-14-15,0 6-2 0,0-6-1 0,0 0 0 16,0 0 0-16,0 11 0 0,3-11 0 0,-3 0 0 16,4 12-15-16,-1-6-2 0,1 0-1 0,-1-6 0 15,4 6-3-15,-3-3-1 0,6 3 0 16,-2-3 0-16,-1-1-10 0,0 4-3 0,0 0 0 0,3-6 0 15,-3 0 0-15,0 0-1 0,4 0 0 0,0-6 0 16,-4 0-15-16,3 1 11 0,-3-1-11 0,4 3 10 16,-4-3-10-16,0 0 8 0,0 0-8 0,0-6 8 15,-3 6-8-15,3-5 0 0,-4 5 9 0,1-3-9 16,-4 9 0-16,0-6 0 0,0-6 0 0,-4 6 0 16,1 1 0-16,-4-1-10 0,-1 6 10 0,1-6-10 15,-3 6 10-15,-1-6 0 0,1 0 0 0,-1 3 0 16,1-3 0-16,-1 6 0 0,0 0 0 0,1 0 0 15,-1 6 0-15,1 0 0 0,-4 3 0 16,3-3-8-16,0 0 8 0,-3 5 0 0,4 1 0 0,3-3 0 16,-4 3 0-16,4-1 0 0,-4 7 0 0,4-6 0 15,4 3 20-15,-1 2 0 0,1 1 0 0,-1-6 0 16,4 2-20-16,4-2 0 0,-4 0 0 0,3 0 0 16,1-1 0-16,3-2 0 0,0 3 0 0,0-6 0 15,4 6 0-15,-1-12 0 0,1 11 0 0,-1-5 0 16,4-6 0-16,1 6 0 0,2-6 0 0,-3 0 0 15,0 0-31-15,4 0-10 0,0 0-3 0,-4 0 0 16,3 0-16-16,1-6-3 0,0 0-1 0</inkml:trace>
  <inkml:trace contextRef="#ctx0" brushRef="#br0" timeOffset="49179.183">21710 4735 1384 0,'-11'0'39'0,"4"0"9"0,0-6-38 0,0 4-10 0,0-1 0 0,-3 0 0 15,-1 0 31-15,-3 0 4 0,0 3 1 0,3 0 0 16,1 0 0-16,-5 0 0 0,5 0 0 0,-1 0 0 0,1 0-7 0,3 3-1 15,0 0 0-15,0 5 0 16,-1-2-9-16,5 0-3 0,-4 6 0 0,3-6 0 16,1 6-16-16,-1-6 10 0,1 5-10 0,-1 4 8 15,4-3 0-15,-3 0 0 0,3-1 0 0,0 4 0 16,0-3 10-16,0-1 2 0,0-5 0 0,-4 6 0 16,4-3-4-16,4-3 0 0,-4 6 0 0,0-7 0 0,3 1 10 0,-3 6 2 15,0-12 0-15,4 6 0 16,-4-6-17-16,3 6-3 0,4-6-8 0,0 6 12 15,-3-3 1-15,3 0 0 0,0-3 0 0,0 3 0 0,0-3-13 16,0 0 9-16,0 0-9 0,0 0 8 0,0 0-8 0,0 0 8 0,1 0-8 16,-1-3 8-16,0 3-8 15,0 0 0-15,0 0 0 0,-7 0 0 0,10 3 0 0,-3 0 0 0,0-3 0 16,1 2 0-16,-5 10 0 0,1-6 0 16,-1 0 0-16,1 0 0 0,-1 6 0 0,-3-7-11 0,0 10 3 15,-3-3 0-15,-1 6 0 16,-3-1 0-16,4-5 0 0,-5 3 0 0,-2 2 8 15,-1-5 0-15,4 0 0 0,-7-3 0 0,4 2 0 0,-5 1 11 0,1-6-3 16,0 0 0-16,0-6-8 0,0 0-12 0,0 0 2 0,-4 0 1 31,4-6-16-31,0 0-3 0,0 0-1 0,0 0 0 16,3 1-44-16,1-7-9 0,-1 3-2 0</inkml:trace>
  <inkml:trace contextRef="#ctx0" brushRef="#br0" timeOffset="49796.287">21975 4668 942 0,'0'0'40'16,"-8"6"-32"0,1 5 88-16,4-5 19 0,-4 0 3 0,0 6 1 0,0-6-19 0,-4 0-4 0,1 0-1 0,3 2 0 15,-4-2-27-15,0 6-4 0,1 0-2 0,3-6 0 16,-4 5-13-16,4-2-2 0,4 3-1 0,-5 0 0 15,5-6-37-15,-1 5-9 0,1-5 0 0,-1 3 0 16,1-3 0-16,3-6 0 0,-4 12 0 0,4-6 0 16,0-6 0-16,0 5 0 0,0-5 0 15,0 6 0-15,0-6 0 0,0 0-9 0,4 12 9 0,-4-12 0 16,0 6-8-16,3-3 8 0,1 0 0 0,-1 3 0 16,4-3 0-16,-3 3 0 0,3-1 0 0,-3-5 0 15,-4 0 0-15,7 6 0 0,-4-6 8 0,4 0-8 16,-7 0 0-16,7 12 0 0,0-12 0 0,-3 6 0 15,3-6 0-15,0 6 0 0,-3-6 0 0,3 6 0 16,0-3 0-16,-4 0 0 0,4 3 0 0,-3-4 0 16,3 10 0-16,-4-6 0 0,4 0 9 0,-3 0-9 15,-1 0 0-15,1 0 0 0,-1 2 8 0,1 4-8 16,-4-6 0-16,0 6 0 0,0-6 0 0,0 5 8 16,-4 1-8-16,1-6 0 0,-1 3 0 0,-3 3-11 15,0-1 11-15,-3 1 0 0,-1 0 0 0,1-6 0 16,-1 3 0-16,-3 2 9 0,0 1-9 0,0-6 0 15,0 0 0-15,-4-6 0 0,4 6 0 0,-4-6 0 16,8-6-21-16,-5 6-8 0,8 0-2 16,-3-6 0-16,-1 0-41 0,4 0-8 0,4-5-1 0,-4 2-1 15,3 0-85-15,4 0-17 0,-3 3-3 0</inkml:trace>
  <inkml:trace contextRef="#ctx0" brushRef="#br0" timeOffset="50429.223">21999 4832 899 0,'0'0'18'0,"0"0"6"0,0 0-24 0,0-5 0 0,0 5 0 0,0 0 0 15,0 0 24-15,0 0-1 0,0 0 0 0,0 0 0 16,4 0 33-16,3 0 8 0,0 0 0 0,0 0 1 16,0 5 16-16,0 1 3 0,0-6 1 0,0 12 0 15,0-9-9-15,0 3-3 0,0 0 0 0,4-6 0 16,-4 6-23-16,0-6-5 0,4 5-1 0,-1 1 0 16,1-6-25-16,-1 0-6 0,4 6-1 0,-3 0 0 15,3-6-3-15,-7 0-1 0,4 0 0 0,-1-6 0 16,-3 0-8-16,4 6 8 0,0-6-8 0,-1 6 8 15,-3-5-8-15,4-1 12 0,-4 0-12 0,-4 0 12 16,4 0-12-16,-3-3 12 0,-1 3-12 0,5 6 12 16,-5-5-12-16,4-1-11 0,-3 0 3 0,3 6 0 15,-4-6 8-15,1 0 11 0,-1-6-3 0,-3 6 0 16,4 0-8-16,-1 4 0 0,1-4 0 0,-4 0 0 0,-4 0-21 16,4 0 3-16,-3-6 1 0,-4 6 0 0,3-2-6 15,-3-1-1-15,0 0 0 0,0 3 0 16,0 0-4-16,0 0-2 0,-4 0 0 0,-3 1 0 15,0 5 10-15,0 0 1 0,-4 0 1 0,4 0 0 0,-3 5 18 0,3 1 9 16,-1-6-1-16,1 6 0 0,0 6 9 0,0 0 2 16,4 2 0-16,2 4 0 0,-2 0-5 0,3-7-1 15,3 10 0-15,-3-3 0 0,0-1 1 0,4 10 0 16,3-10 0-16,-4 1 0 0,1 3 3 16,3 2 1-16,0-5 0 0,0-4 0 0,0 4 2 0,0 0 0 0,0-7 0 0,3 4 0 15,1-3-20-15,3 6 0 0,-4-1-8 0,4-8 8 16,0 3 0-16,0 0 0 0,0-1 0 0,1-5 10 15,2 6-2-15,1-6 0 0,-1 3 0 0,8 2 0 16,-4-5-8-16,4 0-17 0,-1 0 4 0,8-6 1 16,-4 0-31-16,4-6-5 0,3 6-2 15,0-6 0-15,1-5-107 0,-1-1-22 0,0 3-4 16</inkml:trace>
  <inkml:trace contextRef="#ctx0" brushRef="#br0" timeOffset="51209.649">23128 4500 1377 0,'0'0'39'0,"0"0"9"0,-3 6-39 0,-1 0-9 0,1 0 0 0,-1 0 0 15,0 3 60-15,4-4 11 0,0 1 1 0,0 6 1 16,0 0-25-16,-3-6-4 0,3 0-2 0,-4 2 0 16,1 1-13-16,3 6-2 0,-4-3-1 0,4-1 0 15,-3 1 2-15,3 3 0 0,0 3 0 0,0-1 0 16,0-2-3-16,3 2 0 0,-3 7 0 0,0 0 0 16,0-4-4-16,4 4-1 0,-1-1 0 0,1 4 0 15,-1-4-20-15,1 4 8 0,0-4-8 0,-1 1 0 16,1-4 8-16,-1 4-8 0,1-10 8 0,3 4-8 15,-4 0 0-15,4-7 8 0,-3 4-8 0,-1-3 0 16,1 0 0-16,-1-1-8 0,-3 1 0 0,4-6 0 16,-1 0-32-16,-3-6-7 15,0 0-1-15,0 0 0 0,0 0-14 0,0 0-3 0,0 0-1 16,4 3 0-16,0 0-10 0,-4-3-3 0,7 3 0 0,-7-3 0 16,7 3-123-16,-7-3-25 0</inkml:trace>
  <inkml:trace contextRef="#ctx0" brushRef="#br0" timeOffset="51645.279">23283 4427 1409 0,'0'0'29'0,"-3"11"7"0,3-5-28 0,-4 6-8 0,4-6 0 0,0 6 0 16,0 2 60-16,0-2 10 0,0 6 2 0,0-6 1 16,0 2-28-16,0 4-5 0,0 0-2 0,0-4 0 15,0 4-10-15,4 0-3 0,-4-1 0 0,0 1 0 16,3 2-10-16,1-2-3 0,-4 0 0 0,3 2 0 15,1 4-12-15,-1-4 0 0,1 4 0 0,-1-1 0 16,1 4 9-16,3-10-9 0,-3 7 8 0,3-3-8 16,0-10 0-16,-4 13 0 0,4-12 0 0,0 8 0 15,-3-8 0-15,3 0 0 0,0-1 0 0,-3 4 0 16,3-3-17-16,-4 0-6 0,1-1-1 0,3 1 0 31,-4-6-23-31,1 3-5 0,-1 3 0 0,-3-6-1 0,4 5 12 0,-1-5 2 16,-3-6 1-16,0 0 0 0,0 0 18 0,0 0 3 0,0 0 1 0,0 0 0 15,0 0 7-15,0 0 9 0,0 0-13 0,0 0 5 16,-7-6-23-16,-3-5-4 0,3-1-1 0</inkml:trace>
  <inkml:trace contextRef="#ctx0" brushRef="#br0" timeOffset="51894.473">23121 4926 1469 0,'-7'6'30'0,"0"-6"9"0,3 6-31 15,1 0-8-15,-1-6 0 0,1 0 0 0,3 0 54 0,0 0 10 0,0 0 1 0,0 0 1 16,0 0-26-16,0 0-4 0,0 0-2 0,0 0 0 16,7-6-21-16,7 0-4 0,-3-5-1 0,6 5 0 15,1 3-8-15,3-3-11 0,4 3 3 0,-4 0 0 16,0 3 0-16,0 0 0 0,0 0 0 0,1-6 0 31,-5 6-49-31,1 0-10 0,-1 6-1 0,-2-6-1 0,2 0-42 16,-3 0-8-16,4 0-1 0</inkml:trace>
  <inkml:trace contextRef="#ctx0" brushRef="#br0" timeOffset="52377.066">23506 4900 1044 0,'0'0'21'0,"0"0"7"15,0 0-28-15,0 0 0 0,0 0 0 0,0 0 0 16,0 0 50-16,0 0 5 0,0 0 1 0,0 3 0 0,0 3 3 0,3 0 1 16,1 0 0-16,-1-1 0 0,4-5-39 0,0 6-7 0,0-6-2 0,0 0 0 31,0 6 22-31,4 0 4 0,0-6 1 0,-1 0 0 0,1 0-28 0,-1 6-11 15,1-6 8-15,-4 0-8 16,4 0 8-16,-1 0-8 0,-3-6 0 0,0 6 8 0,-3-6 6 0,-1 0 1 16,1 0 0-16,-4 6 0 0,0-5 4 0,-4-1 1 0,1 0 0 0,-1 0 0 15,-3 3-4-15,0-3-1 0,0-6 0 0,-3 6 0 16,-1 1-15-16,0 5 0 0,-3-6 0 0,4 6 0 16,-4 0 0-16,-1 0 0 0,1 0 0 0,0 6 0 15,0-1 0-15,4 1 0 0,-1 6 0 0,0-6 0 16,4 0 0-16,0 3 0 0,4-3 0 15,-1 5-10-15,1 1 10 0,3-6 0 16,0 0 0-16,0 3 0 0,3 0 0 0,1 5 0 0,-1-8 0 16,1 0 0-16,3 0 0 0,-4 6-8 0,4-7 8 15,-3 7-8-15,3-3 8 0,4 3 0 0,-4-6 8 0,3 5-8 16,1 1 10-16,-4 0-2 0,3 3-8 0,1-9 12 16,0 11-12-16,-4-11 0 0,3 3 0 0,1 0 0 15,-1 0 0-15,-3-4 0 0,4 1 0 0,-4-6 0 16,4 0 0-16,-1 0 0 0,1-11 0 0,3 5 0 15,-3-3-60-15,3 3-4 0,0-6-2 16</inkml:trace>
  <inkml:trace contextRef="#ctx0" brushRef="#br0" timeOffset="53070.101">23805 4962 1310 0,'0'0'37'0,"0"6"8"0,0 2-36 15,0 4-9-15,0-6 0 0,0 0 0 0,0 0 47 0,0 0 7 0,4 5 2 0,-4-8 0 16,3 6-2-16,-3 0 0 0,4-3 0 0,0-6 0 16,-1 6-22-16,1 0-5 0,-1 0-1 0,1-1 0 15,-1 7-5-15,1-9-1 0,-1 3 0 0,1 0 0 16,-4-6-20-16,3 6 0 0,1 0 0 0,-1 0 0 15,1-1 0-15,-4 1 0 0,3 6 0 0,-3-6 0 16,4-3 0-16,-4 6 0 0,0 0 0 0,0-9 0 16,3 5 0-16,-3-5 9 0,0 0-9 0,0 0 0 15,0 6 22-15,0-6-2 0,0 0-1 0,0 0 0 16,0 0 3-16,0 0 1 0,0 0 0 0,0 0 0 16,0 0 2-16,0 0 1 0,0 0 0 0,0 0 0 15,0 0-17-15,0-6-9 0,0-5 10 0,0 5-10 16,0 0 12-16,0-3-3 0,-3 3-1 0,3 0 0 15,0-5-8-15,-4-1 0 0,4 6 0 0,-3-3 0 16,3 3 0-16,-4-6 0 0,1 7 0 0,-1-7 0 16,4 6 0-16,-3 0 0 0,-1-6-12 0,4 3 12 15,0 4-9-15,-3-7 9 0,3 6 0 0,0 0 0 16,0 0 0-16,3 0 0 0,-3-2 0 0,0 2 0 16,0 0 0-16,0 0 0 0,0 0 0 0,4 0 0 15,-4 6 0-15,0 0 0 0,0 0 0 0,0 0 0 16,0 0 0-16,0 0 0 0,0 0 0 0,0 0 0 15,0 0-15-15,7-6 4 0,0 6 1 0,-4 0 0 16,-3 0 10-16,7 0 0 0,1 0 0 0,-1 0 0 0,0 6 0 0,-4-6-8 16,4 0 8-16,0 6 0 0,-3-6 0 0,3 0 0 15,0 0 0-15,0 6 0 0,0-6 0 0,0 0 0 16,0 0 0-16,0 6 0 0,-3-6 0 0,3 3 0 0,0 0 0 16,-4 0 0-16,1 2 0 0,3 7 0 0,-4-12 0 15,1 12 0-15,0-6 0 0,-1 6 0 0,1-7 0 0,-1 10 8 16,1-3-8-16,-1 6 0 0,1-7 0 15,-1 4 0-15,1-3 0 0,-1 0 0 0,1 5 0 0,-4-5 0 16,3-6 0-16,1 3 0 0,-4-9-8 16,0 0 8-16,0 0-17 0,0 0 1 0,0 0 1 0,0 0 0 15,0 0-23 1,0 0-5-16,0 0-1 0,0 0 0 0,0-9-121 0,-4 3-25 16,4 0-5-16</inkml:trace>
  <inkml:trace contextRef="#ctx0" brushRef="#br0" timeOffset="53609.447">24088 4944 1241 0,'0'0'25'0,"0"0"8"15,0 0-33-15,0 6 0 0,0-6 0 0,0 12 0 0,0-9 61 0,3 3 6 16,-3-1 1-16,4 7 0 0,-1 0-7 0,1-6-1 0,3 6 0 0,0-7 0 16,-4 7-29-1,4-3-7-15,1 3 0 0,-1 0-1 0,0-7-2 0,0 7 0 0,-4 0 0 0,1-3 0 16,3 3-13-16,-4-1-8 16,4-5 8-16,-3 0-8 0,3 0 16 15,-3-3-2-15,-1 3 0 0,4-3 0 0,-7-3-5 0,4 9-1 0,-4-9 0 0,0 0 0 16,0 0 4-16,0 0 0 0,0 0 0 0,0 0 0 15,0 0 3-15,0 0 1 0,0 0 0 0,0 0 0 16,0 0 1-16,0 0 1 0,0-9 0 0,0 0 0 16,-4 6-18-16,1-9 0 0,-1 6 0 0,-3-5 0 15,0-1 9-15,0 0-9 0,0 3 0 0,3-3 9 16,-3 1-9-16,4-1 0 0,-1-3 0 0,-3 3 0 16,4 1 0-16,-1 5 0 0,4-6 0 0,-3 6 0 15,-1-6 0-15,0 7 0 0,1-4 0 16,-1 9 0-16,4-6 0 0,0 6 0 0,-3-6-8 0,3 6 8 15,0-6 0-15,0-6 0 0,0 12 0 0,0-6 0 16,0 6 0-16,-4-5 0 0,4-1 0 0,0 6 0 16,-3-6 0-16,3 3 0 0,3-3 0 0,1 0 0 15,-1 6 0-15,1-12 0 0,3 12 0 0,0 0 0 16,4-6-12-16,-1 6 3 0,4 0 0 0,-3 0 0 16,3 0-8-16,0 6-2 0,0-6 0 0,-3 0 0 15,3 6-13-15,-3 0-4 0,-1-6 0 0,1 0 0 16,-1 6-104-16,-3-3-20 0,0 3-5 0</inkml:trace>
  <inkml:trace contextRef="#ctx0" brushRef="#br0" timeOffset="53939.028">24419 5000 1549 0,'0'0'44'0,"0"6"9"0,4 6-42 0,-1-4-11 0,-3 4 0 0,4 0 0 15,-1-6 20-15,-3 6 3 0,4-7 0 0,-1 7 0 16,1-3-5-16,3 3-1 0,-3-6 0 0,-1 5 0 15,4 1-17-15,-3-6-9 0,-1 3 1 0,1 0 0 16,-1 0-13-16,1 2-3 0,-1-5 0 0,-3-6 0 16,0 0-20-16,4 6-5 0,-4-6-1 0,0 0 0 15,0 0-29-15,0 0-5 0,0 0-2 0,0 0 0 16,3-6-12-16,-3-6-2 0,0 1-1 0</inkml:trace>
  <inkml:trace contextRef="#ctx0" brushRef="#br0" timeOffset="54121.892">24352 4618 1148 0,'0'0'25'0,"0"0"6"0,0 0 1 0,0 0 0 0,0 0-32 0,0 0 0 0,0 0 0 0,0 0 0 16,0 0 11-16,0 0-11 0,-3 6 12 0,-1 0-12 15,4 5 0-15,0-11 0 0,0 6 0 0,0-6-12 31,0 0-48-31,0 0-10 0,0 0-2 0</inkml:trace>
  <inkml:trace contextRef="#ctx0" brushRef="#br0" timeOffset="54708.761">24666 4968 1220 0,'0'0'27'0,"0"0"5"0,0 0 2 0,0 6 0 16,-3 2-34-16,3-8 0 0,0 6 0 0,-4 6 0 15,4-6 32-15,-3 0 0 0,3-6 0 0,0 6 0 16,0-6 0-16,0 5-1 0,0-5 0 0,3 9 0 15,-3-9 7-15,4 6 2 0,-4-6 0 0,0 0 0 16,3 6-24-16,-3-6-4 0,7 6 0 0,-3-6-1 16,-4 0 15-16,7 6 3 0,0 0 1 0,-4-6 0 0,5 0-11 0,-1 0-3 15,0 0 0-15,-4 0 0 0,4 0-7 0,0 0-1 16,-3-6-8-16,3 6 12 0,0-6-12 0,-4 6 0 0,4-6 0 16,-3 0 0-16,3 3 10 15,-7 3-10-15,4-3 10 0,-4 3-10 0,0-9 12 0,3 4-4 16,-3-1-8-16,-3 0 12 0,3 0-4 0,-4 0-8 0,-3-6 11 15,0 4-11-15,3-1 0 0,-3 6 0 16,-3-3 0-16,3-6-12 0,-4 12 3 0,4-12 1 0,-3 6 0 16,-1 6 0-16,0-5-4 0,1 5 0 0,-1 0 0 0,1 5 0 15,-1-5 12-15,0 6 0 0,1 6 0 0,3-6 0 16,0 6 0-16,0-6 0 0,3 14 0 0,1-8 0 16,-1 0 0-16,4 2 0 0,-3 4 0 0,3-6 0 15,3 5 8-15,-3-2 3 0,4 3 1 0,-1-6 0 16,1 5 3-16,-1-5 1 0,1-3 0 0,3 3 0 15,-4-1-8-15,4-5-8 0,0 6 11 16,4-6-11-16,-4 0 10 0,4-3-10 0,-4 0 8 0,0 5-8 16,3-2 0-16,1 0 0 0,-4-6 0 0,4 6 0 15,-1 0-11-15,4-6-1 0,-3 6 0 0,-1-6 0 16,5 0-21-16,-1 0-5 16,-4-6-1-16,4 0 0 0,4 0-113 0,-4 0-22 0</inkml:trace>
  <inkml:trace contextRef="#ctx0" brushRef="#br0" timeOffset="55154.697">25086 4347 1288 0,'-4'18'54'0,"1"-6"-43"15,3 5 42-15,0-5 9 0,-4 9 2 0,4-4 0 16,-3-5-8-16,3 9 0 0,-4-4-1 0,1 1 0 16,3 3-3-16,-4-4-1 0,4 7 0 0,0-4 0 15,-3 4-20-15,3-7-4 0,-4 4-1 0,1 3 0 16,3-7 2-16,-4 10 0 0,4 2 0 0,-3-5 0 15,3 2-28-15,0-2-14 0,-4 2 2 0,4-3 0 16,0 4 12-16,0-4 0 0,0 7 0 0,0-4 0 16,0-2 0-16,0 2 16 0,-3-2-3 0,3 5-1 15,-4-8 7-15,4 2 1 0,0-5 0 0,0-3 0 16,0 8-10-16,0-11-2 0,0 0 0 0,0-1 0 16,0-2-8-16,0 3 0 0,-3-6 0 0,6 0 0 15,-3 0 0-15,0 5-17 0,0-11 4 0,4 6 1 16,-4-6-4-16,0 0-1 0,3 6 0 0,-3-6 0 15,0 9-28-15,4-3-6 0,-1 0-1 0,-3-6 0 16,0 0 7-16,0 0 1 0,0 0 0 0,0 0 0 16,0 0-41-16,0 0-8 0,0 0-2 15</inkml:trace>
  <inkml:trace contextRef="#ctx0" brushRef="#br0" timeOffset="55546.729">24804 4865 1576 0,'0'0'32'0,"0"0"9"0,0 0-33 0,0 0-8 0,0 0 0 0,7 6 0 16,-4-6 26-16,4 0 3 0,0 0 1 0,1 0 0 15,2 0-10-15,-3-6-3 0,7 6 0 0,-3-6 0 16,3 0-17-16,0 3 10 0,0 0-10 0,0 0 8 16,0 3-8-16,1 0 0 0,-1 3 0 0,0-3 0 15,0 3 0-15,0 0 0 0,0 3 0 0,-3-6 0 16,3 6 0-16,-4 0 0 0,1-1 0 0,0 1 0 15,-1 6 0-15,1-12 0 0,-1 6 0 0,1-3 0 16,-1 0-13-16,5 0 1 0,-5-3 1 0,1 0 0 16,-1 0-42-16,4 0-9 0,-3-6-2 0,0 3 0 15,3-3-40-15,-4-6-8 0,1 6-1 0</inkml:trace>
  <inkml:trace contextRef="#ctx0" brushRef="#br0" timeOffset="55974.004">25344 4530 931 0,'0'0'39'0,"0"0"-31"16,0 0 40-16,0 0 9 0,0 0 2 0,0 0 0 15,0 0 5-15,0 0 0 0,0 0 1 0,0 0 0 16,-4 8-1-16,0-2 0 0,4 0 0 0,-3 0 0 15,3 6-24-15,0-6-6 0,0-6-1 0,0 11 0 16,0-5 3-16,0 6 1 0,3 3 0 0,-3-3 0 16,4 5-1-16,-4-2-1 0,4 3 0 0,-1-7 0 15,-3 10-8-15,4 2-2 0,-4 1 0 0,3-6 0 16,1 8-8-16,-4 3-1 0,7-2-1 0,-4-4 0 16,1 4-7-16,-1 2 0 0,4-5-8 0,0 8 12 15,-3-8-4-15,3 2-8 0,0-2 11 0,0-1-11 16,-3-2 16-16,3 2-3 0,0-8-1 0,-4 3 0 15,4-1-12-15,-3 1 8 0,3-9-8 0,-4 8 0 16,1-11 0-16,-4 6 0 0,0-6 0 0,0 0 0 16,0 5-17-16,0-5-10 0,0 0-1 0,0 3-1 15,-4-3-20-15,4 0-4 0,-3 0-1 0,-1 5 0 16,-3-5 5-16,4 0 1 0,-1 0 0 0,-3 0 0 16,7-6-12-16,-3 6-3 0,-4 3 0 0,7-9 0 15,0 0-49-15,-7 5-11 0,0-5-1 0</inkml:trace>
  <inkml:trace contextRef="#ctx0" brushRef="#br0" timeOffset="56340.552">25164 5018 1652 0,'0'0'34'0,"0"0"9"0,0 0-35 0,0 0-8 0,0 0 0 0,0 0 0 16,0 5 53-16,3 4 9 0,1 3 2 0,-1-6 0 15,1 0-23-15,3 0-4 0,-4 0-1 0,4-1 0 16,0 7-7-16,4-12-1 0,-4 6-1 0,4-3 0 15,-4 0-9-15,0-3-2 0,3 0 0 0,1 0 0 16,0-3-7-16,-1 3-1 0,1-3-8 0,-1 0 12 16,4 0-12-16,0 3 0 0,-3 0 0 0,3 0 0 15,0 0 0-15,0 0-12 0,4-6 12 0,-4 6-10 16,4 0-7-16,-4 6-2 0,0-6 0 0,0 0 0 16,0 0-33-16,4 0-6 0,0 0-2 0,-4 0 0 15,-4 0-48-15,4 0-9 0,-3-6-3 0</inkml:trace>
  <inkml:trace contextRef="#ctx0" brushRef="#br0" timeOffset="57049.942">25640 5056 1455 0,'0'0'61'0,"0"0"-49"16,0 6 32-16,0-6 7 0,0 6 1 0,0-6 0 15,0 5 9-15,0-5 3 0,0 0 0 0,3 12 0 16,4-12-32-16,1 6-7 0,-5-3-1 0,4 0 0 16,0 0-5-16,4 3-2 0,-4-6 0 0,0 0 0 15,3 6-9-15,1-6-8 0,-4 0 9 0,4 6-9 16,-1-6 8-16,-3 0-8 0,4 0 0 0,-1 0 0 15,1 0 14-15,-4 0-3 0,4 0-1 0,-4 0 0 16,3 0-2-16,-3-6 0 0,0 6 0 0,0 0 0 16,1 0-8-16,-1-6 0 0,0 6 9 0,-4 0-9 15,-3 0 10-15,7-6-2 0,-3 3-8 0,-4 3 12 16,7-3-12-16,-7 3 0 0,0 0 0 0,0 0 0 0,3-3 8 0,-3 3-8 16,4-3 11-16,-4 3-11 0,0 0 12 0,0 0-12 15,0-3 12-15,0 3-12 16,0-12 10-16,-4 12-10 0,1-5 8 0,-1-1-8 15,-3 0 13-15,4 6-2 0,-4-6-1 0,0 6 0 16,0 0 2-16,-1 0 1 0,1 0 0 0,-3 0 0 0,3 6-13 0,0-6 0 16,0 6 0-16,0-6 0 0,0 6 0 0,0-6 0 15,-1 5 0-15,1-5 0 0,7 0 0 0,-7 6 0 0,7-6 0 0,-7 6 0 16,7-6 0-16,-7 0 0 0,0 3-8 0,7-3 8 16,-7 6-9-16,7-6 9 0,-3 6-13 0,-4 0 5 15,3 0 8-15,1 0-10 0,3 5 10 0,-4-5-10 16,4 0 10-16,-4 3 0 0,4 0 0 0,0 0-8 15,0 2 8-15,0 1 0 0,0-6 0 0,0 6 0 16,4-6 0-16,-4 2 0 0,4 4 0 0,-1-6 0 16,-3 0 0-16,4 0 0 0,-1 6 0 15,1-4 8-15,-1 1-8 0,1 0 8 0,-1-3-8 0,4 0 8 16,-3 0-8-16,-1-6 0 0,4 11 0 0,0-11 0 16,0 6 0-16,1 0 0 0,-1-3 0 0,3 0 0 15,-3 0 0-15,0 3 0 0,4-3-8 0,-4 0 8 16,3 8-12-16,1-11 4 0,0 6 0 0,-1 0 0 15,1-6-7-15,-1 6-1 0,1-6 0 0,3 0 0 16,-3 6 4-16,-1-6 0 0,4 6 0 0,-3-6 0 16,3 0-23-16,-3 0-4 0,-4 0-1 0,3 0 0 15,1 0-75-15,3 0-15 0,-3 0-3 0</inkml:trace>
  <inkml:trace contextRef="#ctx0" brushRef="#br0" timeOffset="57535.445">26480 5382 1616 0,'0'0'46'0,"0"0"10"0,0 12-45 16,0-9-11-16,0-3 0 0,0 12 0 0,0-12 54 15,0 0 9-15,0 5 1 0,0-5 1 0,0 0-17 0,0 12-3 0,0-12-1 0,0 0 0 16,0 0-44-16,0 0 0 0,0 0 0 15,0 0 0 1,0 0-70-16,0 0-10 0,0 0-3 0,0 0 0 16,0 0-36-16,0 0-7 0,3-6-2 0</inkml:trace>
  <inkml:trace contextRef="#ctx0" brushRef="#br0" timeOffset="-206038.828">25047 570 1006 0,'-7'11'20'0,"7"-11"7"0,0 0-27 0,0 0 0 0,0 0 0 0,-7 6 0 16,7-6 77-16,-10 0 11 0,10 0 1 0,-8 0 1 16,1 0-31-16,0-6-7 0,4 1 0 0,-4-1-1 15,3 0-13-15,1-3-2 0,-1-3-1 0,1 0 0 16,-1 7-13-16,1-7-2 0,-1 6-1 0,4-6 0 0,-3 6-8 15,3 3-2-15,0 3 0 0,0 0 0 16,0 0-9-16,0 0 0 0,0 0 0 0,0 0 0 0,0 0-8 0,0 0 8 16,0 0-10-16,3 6 10 15,4 3 0-15,-3 3-9 0,-1 0 9 0,1-1 0 0,-4 1 0 0,0 9 0 16,3-4 0-16,-3-5 0 16,4 9 10-16,-4 2 1 0,3 1 0 0,-3-4 0 15,0 10 7-15,0-7 2 0,0 10 0 0,0-4 0 16,0-3-5-16,0 4-1 0,0 2 0 0,-3-3 0 0,3 4-14 0,-4-4 11 15,4 4-11-15,0 2 10 16,4-9-10-16,-4 10 0 0,3-4 0 0,-3 0 8 16,4-2-8-16,-1-1 0 0,-3-8 0 0,0 8 8 15,4-8-8-15,-4 2 0 0,0-5 0 0,0-6 0 16,3 8 0-16,-3-8 10 0,0-6-10 0,0 6 10 16,0-7-10-16,0-5 10 0,0 0-10 0,0 0 10 0,0 6 0 0,0-6 0 15,0 0 0-15,0 0 0 0,0 0 2 0,0 0 0 0,0 0 0 16,0 0 0-16,0 0-12 0,0 0 10 15,0 0-10-15,0 0 10 0,0 0-10 0,-3-6 0 0,-1-5 0 16,1 5 0-16,3 0 0 0,0-6 0 0,0 0 0 0,-4-2 0 16,4 2 0-16,0 0 0 15,0 0 0-15,0-2 0 0,-3 2 0 0,3 0 0 16,0-11 0-16,0 5 8 0,-4-3-8 16,1 4 10-16,-1-7-10 0,4 4 10 0,-7-4-2 0,4-2 0 0,-4 2 0 0,3 1 0 15,1 2 0-15,-5-2-8 0,5-1 12 0,-1 3-4 16,-3 4-8-16,0-7 0 0,4 10 0 0,-1 2 0 15,-3-6 0-15,4 6 0 0,-1-2 0 0,1 2 0 16,-1-6 0-16,1 7 0 0,-1 5 0 0,4-3 0 16,0-3 0-16,0 0 0 0,0 7-10 0,0-1 10 0,0-6 0 15,0 0 0-15,4 3 0 0,-1 3 0 16,1-5 0-16,-4-1 0 0,3 0 0 0,1 6 0 0,-4-8 0 0,3 2 0 16,1 0 0-16,-4 0 0 15,3 1 0-15,-3 2 0 0,4-3 0 0,-4 6 0 0,0 0 0 16,0-6 0-16,0 7 0 0,0-1 0 15,3 0 0-15,-3 6 0 0,0 0 0 0,0 0 10 0,0 0-10 0,0 0 0 16,0 0 0-16,0 0 0 16,0 0 0-16,0 0 0 0,0 0 0 0,0 0 0 0,0 0 0 0,0 0 0 0,0 0 0 15,4 6-11 1,-1 0 11-16,4-1 0 0,-3 7 0 0,3-6 0 0,0 6-9 0,0-3 0 0,0 2 0 16,0 1 0-16,0 6 9 15,0-6 0-15,0 2 0 0,0 4 0 0,-3 0 0 0,-1-7 0 16,5 16 0-16,-1-10 0 15,-4 1 0-15,1-3 0 0,-1 2 0 0,1 1 0 0,-1 0 0 0,1-4 0 0,-1 4 0 0,1-6 8 16,-1 5-8-16,4-8 9 0,-3 9-9 0,3-6 10 16,-4-7-10-16,1 7 0 0,3-3 0 0,-3-3 8 15,3 0-8-15,0 0 0 0,-4 0 0 0,4-6 0 16,0 5 0-16,-3-5 0 0,3 0 0 0,-4 0 0 16,5 0 0-16,-1-5 0 0,0 5 0 0,-4 0 0 15,4-6 9-15,-3 0-9 0,-1 0 10 0,4 0-10 16,-3-3 12-16,-1-3-3 0,1 7-1 0,-1-7 0 15,1-6 2-15,-4 9 0 0,4-8 0 0,-4 5 0 16,3-6-2-16,-3 7-8 0,0-4 12 16,0-3-4-16,0 6-8 0,0-5 8 0,0 2-8 0,0-2 8 15,0-1-8-15,0 3 0 0,4-2 0 0,-4 5 8 0,3-6-8 0,1 3 0 16,3 4 0-16,-4-7 0 16,1 6 0-16,3-5-9 0,-4 2 9 0,4 3 0 15,0 0 0-15,-3 1-8 0,3-1 8 0,0 3 0 16,0 3 0-16,-3 0 0 0,-1-5 0 0,4 11 0 0,-3-6 0 0,-1-6 0 15,1 12 0-15,3 0 0 16,-4-6 0-16,1 6-12 0,3 0 12 0,-4 6-10 0,5 0 10 0,-5 0 0 16,4 0-9-16,0-1 9 15,-3 7 0-15,-1-6 0 0,4 9 0 0,-3-3 0 0,3 5 0 0,-4-5 0 0,1 9 0 16,3-4 0 0,-3 7 0-16,-1-4 0 0,1 4 0 0,-1-1 0 0,1 4 0 0,-4-10 0 0,3 7 0 15,-3-4 0-15,4-2 0 0,-1 6 0 16,-3-4 0-16,4 4 0 0,-1-4 8 0,-3 4-8 0,0-1 0 0,0-2 8 15,0-3-8-15,0 5 0 16,0-2 0-16,0-10 8 0,0 13-8 0,0-6 0 0,-3-4 0 16,3 4 0-16,0-6 0 0,0 5 0 0,-4 4 0 15,4-9 0-15,-3-1 0 0,3 7 8 0,-4-9-8 0,1 3 0 16,3-1 20-16,-4 1 0 16,4-6-1-16,-3 0 0 0,3 0-19 0,0 0 0 0,-4 2 0 0,4 4 0 15,0-6 0-15,0 0 0 0,0 6 0 0,0-6 0 16,0 0 0-16,0 2 0 0,0-8 0 0,0 6 0 15,0 6-11-15,0-12-5 0,0 6-2 0,0-6 0 16,4 6 18-16,-4-6-10 0,0 0 10 0,0 0-8 16,0 0-8-16,3 0-2 0,-3 0 0 0,0 0 0 15,7 6-25-15,-7-6-5 0,7 0 0 16,-3-6-1-16,3 6-36 0,0-6-7 0,0 0-2 0,-4 0 0 16,5 0-38-16,-1-3-8 0,-4-2-2 0</inkml:trace>
  <inkml:trace contextRef="#ctx0" brushRef="#br0" timeOffset="-205377.667">25763 1008 957 0,'-10'0'40'0,"3"0"-32"16,0 6 111-16,3-6 21 0,-3 5 5 0,0-5 1 16,4 6-53-16,-5-6-10 0,1 6-3 0,0 0 0 15,0-6-27-15,0 6-5 0,4 0-2 0,-4-6 0 16,0 9-22-16,0-3-4 0,-1-1 0 0,1 1-1 16,0 6-19-16,0-6 0 0,0-6 0 0,4 12 0 15,-4-6 0-15,0-1 0 0,3 10 0 0,-3-9 0 16,3 6 0-16,-3-6 0 0,4 5 0 0,-1 4 0 15,1-3 0-15,-1 0-9 0,4-1 9 0,-3 7 0 16,3-9 0-16,0 3-10 0,3 5 10 16,-3-5 0-16,4 0-10 0,-1 2 10 0,4-2-8 0,-3 0 8 15,-1 0 0-15,5-6 0 0,-1 5 0 0,0-2-8 16,0-3 8-16,0 0 0 0,0 0 0 0,3-6-8 16,-3 0 8-16,4 0-12 0,-4 0 12 0,0-6-12 15,4 0 12-15,-4 0 11 0,0-3-3 0,0-2 0 16,0-1-8-16,-3 0 10 0,3 0-10 0,-4-5 10 0,4 2-2 15,-3-3-8-15,-4 1 12 0,0 2-4 16,0-3-8-16,0 1 10 0,0 5-10 0,0 0 10 16,0-2-10-16,-4 2 0 0,1 6 0 0,3-6 0 15,-4 0 9-15,1 7-9 0,-1 2 10 0,4 3-10 0,0 0 13 0,0 0-3 16,0 0-1-16,0 0 0 16,-7 0-9-16,7 0 0 0,-7 0 0 0,7 0 0 15,-7 3 0-15,7-3 0 0,-4 5 0 0,1 7-11 0,-1-6 11 0,4 0 0 16,-3 0-9-16,3 0 9 0,0 5 0 15,0-11-9-15,0 6 9 0,0 3 0 0,0-3-8 0,3 0 8 0,1 0 0 16,-1 0 0-16,1 5-9 0,-1 1 9 0,1-6 0 16,-1 3-9-16,1 3 20 0,0 5 4 0,3-11 1 0,-4 6 0 15,4 0-26-15,-3 8-5 0,3-8-1 16,0 6 0-16,-4-4 26 16,4 4 5-16,0 0 1 0,0-1 0 15,-3-2-44-15,0 3-9 0,-1-7-2 0,1 1 0 16,-1-3 9-16,1-3 2 0,-1 0 0 0,-3-6 0 15,0 0-124-15,7 0-25 0,-7 0-5 0</inkml:trace>
  <inkml:trace contextRef="#ctx0" brushRef="#br0" timeOffset="-204821.75">25926 1155 1166 0,'0'0'49'15,"0"0"-39"1,0 0 43-16,0 0 9 0,0 0 2 0,0 0 0 0,0 0-24 0,0 0-4 0,-4 6 0 16,1-1-1-16,3 4-23 0,0 3-12 0,3-6 12 0,-3 6-12 15,4-1 8-15,-4 1-8 0,3-3 0 0,1 3 0 16,-1 0 21-16,1 5 1 15,-1-5 0-15,-3-3 0 0,4 2-8 0,-1-5-2 0,-3-6 0 0,0 6 0 16,4 6 32-16,-4 0 5 0,3 0 2 0,1-4 0 16,-4 4-28-16,3-6-6 0,-3 6-1 0,0-6 0 15,0-6 11-15,0 0 1 0,0 0 1 0,0 0 0 16,0 0 3-16,0 0 0 0,0 0 0 0,0 0 0 16,0 0-4-16,0 0 0 0,-7 0 0 0,7 0 0 15,-7 0-15-15,0-6-3 0,0 0-1 0,0 6 0 16,0-6 3-16,0 0 1 0,0 0 0 0,0-3 0 15,0-2-13-15,0 5 0 0,3 0 0 0,-3 0 0 16,4-6 0-16,-4 6 0 0,3 0 0 0,1-5 9 16,-1 2-9-16,4 3 0 0,-3 0 0 0,3-6 0 15,-4 7-10-15,4-7 10 0,0 3-13 0,0 3 5 16,0-6 8-16,0 1 11 0,4 5-3 0,-4 0 0 16,3-6-20-16,1 3-4 0,-1 3 0 0,1 0-1 15,-1-5 17-15,-3 5 0 0,4 0-8 0,-4 0 8 16,3 0 0-16,1 0 0 0,3-3 0 0,-4 4 0 15,1 5 0-15,-1-6-10 0,1 0 10 0,3 6-8 16,-3-6-10-16,3 6-2 0,-4-6 0 0,4 6 0 16,0-6-36-16,0 6-8 0,4 0-2 0,-4 6 0 15,4-6-113-15,-1 6-22 0,1 0-5 0</inkml:trace>
  <inkml:trace contextRef="#ctx0" brushRef="#br0" timeOffset="-204435.135">26201 1199 1409 0,'0'0'60'0,"0"0"-48"15,0 0 57-15,0 0 12 0,0 0 3 0,-4 6 0 16,4 0-42-16,-3-1-8 0,3 7-2 0,0-12 0 16,3 6-10-16,-3 0-2 0,4-3-1 0,-1 9 0 15,1-6-19-15,-1 5 8 0,4-5-8 0,-3 0 0 16,0 6 0-16,3-6 0 0,0 2 0 0,-4 10 0 15,4-12 0-15,0 6 0 0,4 0 0 0,-4 2 0 16,0-2 0-16,0 0 0 0,0 5 0 0,0-8 0 16,4 3 0-16,-4 6 0 0,3-7 0 0,-3 1-9 15,4 0-32-15,-4 8-7 0,0-8 0 0,4 0-1 16,-4 0-19-16,0 2-3 0,0-2-1 0</inkml:trace>
  <inkml:trace contextRef="#ctx0" brushRef="#br0" timeOffset="-204031.13">26437 1166 1414 0,'-3'15'40'0,"-1"-3"9"0,1 0-39 0,-1 5-10 0,1-5 0 0,-1-3 0 16,4 3 63-16,-4-1 10 0,1-5 3 0,3 0 0 16,0 6-26-16,0-6-5 0,0-6-1 0,0 3 0 15,0 8-28-15,0-5-7 0,3 0-1 0,-3 0 0 16,0 6-8-16,4 0 0 0,-4-1 0 0,4 4 0 16,-1 3 0-16,-3-1 8 0,4 4-8 0,-1-3 8 15,-3 11-8-15,4-3 0 0,-1-2 0 0,-3 2-11 16,4-2 11-16,-4 8 0 0,3 4 0 0,-3-10 0 15,0 3 12-15,4 1-1 0,-4 2-1 0,0 1 0 16,0-4 10-16,3 3 3 0,-3 4 0 0,0-10 0 16,0 3-8-16,0 1-2 0,0-10 0 0,0 4 0 15,0-6-4-15,4-4-1 0,-4-2 0 0,0 0 0 16,0-6-8-16,0-6 0 0,0 0 0 0,0 0 0 16,0 0-28-16,0 0-7 0,0 0-1 0,0 0-1 15,0 0-179-15,0 0-36 0</inkml:trace>
  <inkml:trace contextRef="#ctx0" brushRef="#br0" timeOffset="-202746.58">27545 1111 843 0,'-11'5'17'0,"1"4"5"0,3 3-22 0,0-6 0 0,0 0 0 0,0 0 0 16,3 0 72-16,-3-1 9 0,3 4 3 0,4 3 0 15,-3-6-14-15,3 0-2 0,0 6-1 0,0-7 0 16,0 7-12-16,0-3-3 0,0 3 0 0,0-6 0 16,0 11-22-16,0-11-5 0,3 6-1 0,-3 0 0 15,4 2-12-15,-4 4-4 0,3-6 0 0,-3 5 0 16,4-2-8-16,-4-3 0 0,0 0 0 0,0 5 0 15,-4-8 16-15,4 3-3 0,0-6 0 0,-3 5 0 0,3-11 26 0,0 0 5 16,0 0 0-16,0 0 1 0,0 0-2 0,0 0-1 0,-7-5 0 16,0-1 0-1,-4 0-20-15,4 0-4 0,0-3-1 0,0 3 0 16,0-5-17-16,3-1 8 0,-3 0-8 0,4 0 0 16,-1-2 0-16,1 2 0 0,-1 0 0 0,4 0 0 0,-3 0 8 15,-1 1-8-15,4 2 0 0,0 3 0 0,0-6 0 0,0 6 0 0,0 1 0 0,4-1 0 16,-4 6 0-16,3-6-9 0,4 6 9 0,-3 0-12 15,3-6 3-15,0 6 0 0,0 0 0 0,0 6 0 16,4-6 9-16,-4 6 0 0,0 0 0 0,0 5 0 16,0-5 0-16,0 0 0 0,0 6 9 15,0-3-9-15,0 8 8 0,0-11-8 0,0 6 0 0,0 0 0 16,-3-6 0-16,3 8 0 0,-4-8 0 0,1 0 0 16,-1 0 8-16,1 0-8 0,-4-6 0 0,4 6 0 15,-4-6 0-15,0 0 0 0,3 6-11 0,-3-6 11 16,0 0 0-16,0 0 0 0,4-6 8 0,-1 0-8 15,-3-6 0-15,0 0 0 0,0-2 0 16,0 2 0-16,0 0-10 0,0 0 10 0,0-8-8 0,0 8 8 16,0 0-9-16,0 6 9 0,0-11-10 0,0 11 10 15,0-3 0-15,0 3 0 0,0-6 0 0,0 6 10 16,0 1-10-16,0 5 0 0,0 0 0 0,0-6 0 16,0 6 0-16,0 0 0 0,0-6 0 0,0 6 0 15,0 0-16-15,4 0-6 0,-4 0-1 0,7-6 0 16,0 6 11-16,0 0 3 0,0 6 0 0,0-6 0 15,3 0 9-15,-2 6-10 0,2-6 10 0,1 6-10 16,-1-1 10-16,-3 7 0 0,4-6 0 0,0 0-8 16,-4 3 8-16,0 3 0 0,0 5 0 0,0-5 0 0,-4-3 0 15,4 2 0-15,-3 1 8 0,-1 6-8 0,1-6 0 0,-1-1 8 16,-3 4-8-16,4-3 0 0,0 0 0 0,-1-1 9 16,-3-2-9-16,4 3 0 0,-1-6 8 0,-3 0-8 15,0-6 0-15,4 6 0 0,-1 5 0 0,-3-11-19 0,4 6 3 16,-1-6 0-1,-3 0-58-15,7 6-11 0,0-6-3 0</inkml:trace>
  <inkml:trace contextRef="#ctx0" brushRef="#br0" timeOffset="-202165.208">27880 1155 1409 0,'0'0'60'0,"0"0"-48"15,0 0 51-15,0 0 10 0,0 0 3 0,0 0 0 16,0 0 5-16,0 0 2 0,0 0 0 0,0 0 0 16,0 0-32-16,0 0-7 0,0 0 0 0,0 0-1 15,0 0-31-15,0 6-12 0,0-1 8 0,0 7-8 16,0-12 0-16,0 0 0 0,0 0 8 0,0 9-8 15,0-9 0-15,4 6 0 0,-1 0 0 0,-3-6 0 16,7 0 0-16,0 0 0 0,4 6 0 0,-4-6 0 16,0 0 0-16,0 0 0 0,4 0 0 0,-4 0 0 0,-7 0 0 15,7-6 0-15,-4 6 0 0,4 0 0 0,-7 0 0 16,7-6 0-16,-3 0 0 0,-4 6 8 16,0 0 0-16,0 0 0 0,0 0 0 0,0 0 0 15,3-6 0-15,-3 3 0 0,-3-3 0 0,3 6 0 0,-4-6-8 0,1 1 0 0,-1-1 0 16,-3 6 0-16,0-6 0 15,0 6 0-15,-4 0-12 0,4 0 12 0,-3 6-9 0,-1-6 9 0,4 0 0 16,-3 6 0-16,-1-6 0 0,4 5 0 0,0 1 0 0,-4-3 0 16,4 3 0-16,0 0-8 0,0 0 8 0,-3 6 0 15,3-6 0-15,-1 5-10 0,1 1 10 0,0-6-8 16,0 9 8-16,4-9 0 0,-4 11 0 0,3-11 0 16,4 6 0-16,-3-6 0 0,3 2 0 0,0 4 0 15,0 0 0-15,3 0 0 0,1 0 0 16,-1 2 0-16,4-2 0 0,-3 0-8 0,3 0 8 0,3 2-8 15,1-2 8-15,0 0-8 0,3-1 8 0,0 1-8 16,-4-6 8-16,5 0 0 0,-5 0 0 0,1 3 0 16,-1-9-16-16,1 0-2 0,-1 6 0 0,1-6 0 15,-4 0-40 1,4 0-8-16,-4 0-2 0,0 0 0 0,0-6-17 0,0 6-4 0,0-6-1 0,0 3 0 16,0-3-15-16,0 0-3 0,4 0-1 0</inkml:trace>
  <inkml:trace contextRef="#ctx0" brushRef="#br0" timeOffset="-201625.867">28092 1187 950 0,'-7'12'40'16,"3"-6"-32"-16,-3 5 60 0,4 1 12 0,-1-6 2 0,0 9 1 15,1-3-8-15,3-1-2 0,0 1 0 0,0 0 0 16,0-6-15-16,0 2-3 0,0 4-1 0,3 0 0 16,1 0-12-16,0-6-2 0,-1 5-1 0,1-2 0 15,-1-3-17-15,1 6-3 0,3-6-1 0,0 6 0 16,-4-1-7-16,4-5-2 0,0 3 0 0,-3 3 0 16,3-1-9-16,-4 1 0 0,1 0 9 0,3-6-9 15,-3 3 9-15,-1 2-9 0,1-5 12 0,-1-6-12 16,1 6 10-16,-4 0-10 0,3 0 8 0,-3-6-8 15,0 0 8-15,0 0-8 0,0 0 8 0,0 0-8 16,0 0 17-16,0 0-1 0,0 0-1 0,0 0 0 16,0 0-4-16,0 0-1 0,-3 0 0 0,-1-6 0 15,1-6-10-15,-1 6 0 0,1 1 0 0,-1-7 8 16,1 6-8-16,3-3 10 0,-4-3-10 0,0 1 10 16,1-1-10-16,3 6 0 0,-4-6 0 0,1 3 0 15,3-8 0-15,-4 5 0 0,4-6 0 0,-3 4 0 16,3-4 0-16,-4 6 0 0,4-8 0 0,0 8 0 15,-3 0 0-15,3-5 0 0,0-1 0 0,0 3 0 16,0-2 0-16,-4 5 0 0,4 0 0 0,0 0 0 16,0-2 0-16,0 8 0 0,4-6 0 0,-4 6 0 15,3 0 0-15,-3 6-9 0,4-12 9 0,-4 12 0 16,0 0-12-16,0 0 4 0,0 0 8 0,0 0-13 0,7 6 13 16,-4 0 0-16,4 0 0 0,1 0 0 15,2 0-42-15,-3 0-2 0,4 5-1 0,-1 1 0 0,1 3 21 16,0-9 4-16,3 6 0 0,-4 5 1 15,4-11-121-15,0 3-25 0,-3 3-5 0</inkml:trace>
  <inkml:trace contextRef="#ctx0" brushRef="#br0" timeOffset="-201035.236">28384 1261 1616 0,'0'0'46'0,"0"0"10"15,0 0-45-15,0 0-11 0,0 0 0 0,0 0 0 16,0 0 12-16,0 0 0 0,-7 5 0 0,4 1 0 0,-1 0 32 0,4-6 8 16,0 12 0-16,-3-6 1 15,-1 0-42-15,4 2-11 0,-3 4 0 0,3 0 0 0,0 0 8 16,0 0-8-16,0-4 12 0,0 4-4 0,0 0-8 0,0 6 8 0,0-7-8 16,0 4 8-16,0 3 7 0,0-1 1 0,3-5 0 15,-3 3 0-15,4 2 52 0,-1-5 12 0,1 0 1 0,-1-3 1 31,1 8-102-31,-1-11-20 0,1 6-4 0,0-6 0 0,-4-6 44 0,0 0 18 16,0 0-1-16,0 0 0 0,0 0-5 0,0 0 0 16,3-6-1-16,4 6 0 0,-3-6 0 0,-1-6 0 15,1 1 0-15,-4-4 0 0,-4-3-11 16,4 6 12-16,-7-11-12 0,4 8 12 0,-1-8 4 0,-3 5 2 0,0-2 0 0,0 2 0 16,3 0-18-16,-3-2 0 0,0 2 0 0,4 0 0 15,-4 1 0-15,3 8 0 0,-3-9 8 0,4 7-8 16,-1-1 0-16,1 0 0 0,-1 3 0 0,0-3 0 15,4 7-18-15,0-1-1 0,0 6 0 0,0-6 0 16,0 6 19-16,4 0-12 0,0-6 12 0,-1 0-10 16,1 6 10-16,-1-6 0 0,4 3-9 0,-3 0 9 15,3 0-8-15,3-3 8 0,-3 1-10 0,4 5 10 16,0 0-12-16,-1 0 12 0,4 0-13 0,-3 0 5 16,-1 5-116-16,5-5-24 0,-1 6-4 15</inkml:trace>
  <inkml:trace contextRef="#ctx0" brushRef="#br0" timeOffset="-200740.437">28554 1310 1508 0,'0'12'43'0,"0"0"9"0,3 0-42 16,1 0-10-16,-1 2 0 0,4-2 0 0,1 6 43 0,-1-7 6 0,0 4 2 0,3-3 0 16,1 5-7-16,-1-5 0 0,1 0-1 0,0 3 0 15,-1-4-27-15,4-5-6 0,-3 0-1 0,-1 0 0 16,1-6-9-16,0 6 0 0,-4-6 9 0,3 6-9 15,-3-6-20 1,0 0-9-16,0 0-2 0</inkml:trace>
  <inkml:trace contextRef="#ctx0" brushRef="#br0" timeOffset="-200409.06">28698 1272 1384 0,'0'6'39'0,"0"6"9"0,4-6-38 16,-4 3-10-16,4 8 0 0,-1-11 0 0,1 12 59 0,-1-6 9 0,4 8 3 15,-3-8 0-15,-1 6-7 0,4-1-2 0,0-2 0 0,-3 2 0 16,3 1-22-16,0-6-5 0,0 8-1 0,-3-8 0 15,3 6-12-15,0 2-2 16,0-2-1-16,0 0 0 16,-4-1-19-16,4 4 0 0,-3-3 8 0,3-1-8 0,-4 4 0 0,5 2 0 0,-5 1-11 0,4 2 11 31,0-2-34-31,-3-4 0 0,3 4 0 0,0-1 0 16,0-2-16-16,3 3-3 0,1-7-1 0,0 10 0 15,-1-10-13-15,4-5-2 0,-3 6-1 0</inkml:trace>
  <inkml:trace contextRef="#ctx0" brushRef="#br0" timeOffset="-199131.57">29644 1193 857 0,'0'0'17'0,"0"0"7"15,0 0-24-15,-4-6 0 0,4 6 0 0,0 0 0 0,0 0 90 16,0 0 14-16,0 0 2 0,0 0 1 0,0 0-27 0,0 0-6 16,0 0-1-16,0 0 0 0,0 6-38 0,4 6-8 0,-1 5-2 0,1 1 0 15,-1-3-8-15,5 2-1 0,-5 1-1 0,4 2 0 16,-3-2 8-16,-1 0 1 15,1-1 1-15,-1 4 0 16,1-3-5-16,-1-1-2 0,1-2 0 0,-1-3 0 0,-3 5-3 0,0-5-1 0,4-6 0 0,-4 3 0 16,3 3 6-1,-3-1 0-15,0-5 1 0,0-6 0 0,0 0 8 0,0 0 2 0,0 0 0 16,0 0 0-16,0 0 1 0,0 0 1 0,0 0 0 0,0 0 0 16,-3-6-14-16,-4-5-3 0,3-4-1 0,-3 9 0 15,4-6-15-15,-1-5 0 0,1-1 0 0,-1 6 0 16,1-2 0-16,-1-4 0 0,1 0 0 0,-1 4 0 15,4 2-8-15,-4-6 8 0,1 0-12 0,3 7 12 16,-4 2 0-16,4-3 0 0,0 6 0 16,0-5 0-16,0-1 0 0,0 6 0 0,0 6-8 0,0 0 8 15,0 0 0-15,0 0 0 0,0 0 0 0,4-3 0 16,3-3-12-16,0 6 12 0,0 0-12 0,0 0 12 16,4 0-10-16,-1 6 10 0,4-3-8 0,-3 9 8 15,3-6-9-15,0 5 9 0,-3-5-10 0,-1 0 10 16,5 6 0-16,-5-9 0 0,1 3 0 0,-4-1 0 15,3 7 0-15,-3-6 0 0,0 0 0 0,1 0 0 16,-5-6 0-16,4 6 0 0,-3-6 0 0,-4 0 0 16,0 0 10-16,0 0-10 0,0 0 8 0,0 0-8 15,0 0 11-15,0 0-3 0,0 0-8 0,0 0 12 16,0 0-12-16,0 0 11 0,-4-6-11 0,4 6 10 16,0 0-10-16,0 0 0 0,0 0 9 0,-3-6-9 0,-1 0 0 0,1 0 0 15,-1 0 0-15,0 0 0 0,4 1 0 16,-3-1 0-16,3 3 0 0,0-3 0 0,0 0 0 15,0 0 0-15,0 0 0 0,0 6 0 0,0 0 0 16,0-6 0-16,0 6 0 0,0 0 0 0,3-5 0 0,-3 5-8 16,0-6 8-16,0 6 0 0,4-6-9 0,-4 6 9 0,4 0-10 15,-4 0 10-15,7-6-8 0,0 6 8 16,0 0 0-16,0 6-9 0,3-6 9 16,1 6-10-16,-1-6 10 0,5 6-10 0,-1-1 10 0,-4 7 0 0,4-6-9 15,-3 6 9-15,3-6 0 0,-3 2 0 0,-1-2 0 0,4 6 0 16,-7 0 0-16,4 0 0 0,0 2 0 0,-4-2 0 15,0 0 0-15,0 0 8 0,-4-1-8 0,1-2 12 16,3-3-12-16,-4 0 8 0,1 6-8 0,-4-6 8 16,0-6-8-16,3 5 10 0,-3-5-10 0,0 0 10 15,0 0-10-15,0 0 10 0,0 0-10 0,0 0 10 16,0 12-10-16,0-12 0 0,0 0 0 0,0 0 0 16,0 0-38-16,0 0 0 0,0 0 0 0,0 0 0 15,0 0-42-15,0 0-9 0,0 0-2 0,0 0 0 16,0 0-117-16,0 0-23 0,0 0-5 0</inkml:trace>
  <inkml:trace contextRef="#ctx0" brushRef="#br0" timeOffset="-198504.064">30346 1378 1212 0,'0'0'25'0,"0"0"6"0,0 0-31 0,-4 0 0 0,-3-6 0 15,7 6 0-15,-3-6 99 0,3 6 13 0,-4-3 4 0,4 3 0 16,0 0-36-16,0 0-6 0,0 0-2 0,-7-5 0 16,7 5-40-16,0 0-9 0,0 0-2 0,0 0 0 15,0 0 11-15,-7 5 3 0,0-2 0 0,7-3 0 16,-7 6-19-16,0-6-3 0,0 6-1 0,3 0 0 15,1-6 0-15,-4 6-1 0,3-6 0 0,4 0 0 16,-7 6-2-16,4 0 0 0,-4 5 0 0,3-5 0 16,4-6 3-16,-3 3 0 0,3-3 0 0,-4 6 0 15,4-6-12-15,-7 6 0 0,7-6 0 0,-7 12 0 0,3-6 13 16,4-6 1-16,0 0 0 0,-3 11 0 16,-1-5-14-16,4 0 0 0,-3 0 0 0,3 0 0 15,0 3 0-15,3 2 0 0,-3-11 0 0,4 6 0 16,3 0 0-16,0 0-8 0,0 0 8 0,0 0 0 15,4-6 0-15,-1 6 0 0,1-6-8 0,3 0 8 16,-3 0 0-16,3-6 0 0,-4 0 0 0,4 0 0 16,1 0 0-16,-5 0 0 0,1-5 0 0,-1 5 0 15,1-6 0-15,-4 3 8 0,3-3-8 0,-2 1 0 16,-1-1 0-16,0-3 0 0,-4 3 0 0,1 1 0 16,-1-1 0-16,-3 0 0 0,0 6 0 0,0-8 0 0,0 8 0 0,0 0 0 15,0 6 0-15,0 0-10 16,0 0 10-16,-3-6 0 0,-4 0 0 0,7 6 0 0,0 0 0 0,0 0 0 0,0 0 0 0,0 0 0 15,0 0-11-15,0 0 11 0,0 0-13 16,-4 12 5-16,1-6 8 0,3 5-8 16,0 4 8-16,3-3-8 0,-3 0 8 0,4 5-8 15,3-2 8-15,-4-3-8 0,1-6 8 0,3 5 0 0,-4 1 0 16,1-6 0-16,3 0 0 16,-4 3 0-16,1-9 0 0,3 11 0 0,0-11 0 0,-3 0 0 0,3 0 0 15,-4-11 0 1,4 11-33-16,0-9-2 0,0 3 0 0,0 0 0 15,4 0-138-15,-4 0-28 0,4-5-6 0</inkml:trace>
  <inkml:trace contextRef="#ctx0" brushRef="#br0" timeOffset="-197916.105">30593 1366 1440 0,'0'12'60'16,"0"0"-48"-1,0-6 52-15,0 6 9 0,0-1 3 0,0-2 0 0,0 3-6 0,3-6-1 0,1 0 0 0,-1 5 0 16,5-5-25-16,-5 6-4 0,4-9-2 0,0 0 0 15,0 6-18-15,0-9-3 0,0 11-1 0,0-11 0 32,4 6-2-32,-4-6-1 0,4 6 0 0,-4-6 0 0,0 6-4 0,-4-6-1 0,4 0 0 15,-3 6 0-15,-4-6-8 0,7 0 0 0,-7 0 0 0,0 0 0 16,7 0 0-16,-7 0 0 0,0 0 0 0,0 0 0 16,0 0 15-16,0 0 1 0,0 0 0 0,0 0 0 15,0 0-8-15,-4-12-8 0,1 6 11 0,3 0-11 16,-7-5 13-16,3 2-4 0,-3 3-1 0,0-6 0 15,0 6-8-15,-3-5 0 0,-1 5 0 0,-3-6 0 16,3 3 0-16,-3 3 0 0,4-5 0 0,3-1 0 16,-4 6 0-16,4-6 0 0,3 6 0 15,-3-3 0-15,4 4 0 0,-4-1 0 16,3 0 0-16,4 0 0 0,-3 0-8 0,3 0 8 0,-4 0 0 0,4-6 0 16,0 7 0-16,4-1-11 0,-4-3 11 0,3 3-8 15,-3 0 8-15,4-6 0 0,-1 1-9 0,1 5 9 16,-1 0 0-16,1 0 0 0,3 3 0 0,-4-3 0 15,1 0-10-15,3 0 10 0,-3 6 0 0,-1-5-9 16,4 5 9-16,0 0-13 0,0 0 5 0,0 0 8 0,0 5-14 0,0-5 5 16,4 6 1-16,-4 0 0 15,0 0-45-15,0-6-9 0,0 6-2 0,-3 3 0 16,3-3-10-16,0 0-2 0,0-1-1 0,0 1 0 16,0 0-8-16,0 0-2 0,4 0 0 0</inkml:trace>
  <inkml:trace contextRef="#ctx0" brushRef="#br0" timeOffset="-185726.669">30850 1363 1044 0,'-3'9'21'0,"3"-3"7"0,-4 6-28 0,4-12 0 0,0 0 0 0,0 6 0 0,0 6 34 0,0-7 2 16,0-5 0-16,-3 9 0 16,3 3-10-16,0-6-2 0,0-6 0 0,-4 6 0 15,4 0 18-15,0-6 3 0,0 11 1 0,0-11 0 16,0 12 0-16,0-6 0 0,0-6 0 0,0 6 0 15,4 3-21-15,-1 8-4 0,1-11-1 0,3 6 0 16,0-6-9-16,0 0-3 0,0 8 0 0,0-8 0 0,0 0 1 0,-3 0 0 16,-4-6 0-16,0 0 0 0,7 0 0 15,-7 0 0-15,0 0 0 0,0 0 0 0,0 0 11 0,0 0 3 0,0 0 0 0,0 0 0 16,0 0 9-16,0 0 3 0,0 0 0 0,-4-12 0 16,1 6-15-16,-1 6-2 0,-3-14-1 0,0 8 0 15,-3 0-9-15,-1 0-8 0,0 0 9 0,1 0-9 16,-1 6 8-16,-3-11-8 0,4 5 0 0,-5-3 0 15,5 3 0-15,-1 0 0 0,1 0 0 0,-1 0 0 16,0-5 0-16,4 5 0 0,0 0 0 16,0-6 0-16,0 6 0 0,0-3 0 0,4-2 0 15,-1-1 0-15,1 6 9 0,3-6-1 0,3-2 0 16,1 8 0-16,-1-6-22 0,4 6-5 0,4-6-1 0,-1 0 0 16,1 1 20-16,3 2-10 0,0-3 10 0,0 0-8 15,0 1 8-15,1-4 0 0,-1 3 0 0,0 0-8 16,0 1 8-16,0-1 0 0,-3 0 0 0,-1 6 0 15,4-3-12-15,-7 4 2 0,4-1 1 0,-1 6 0 16,-2 0-65-16,-8 0-13 0,3 0-2 0</inkml:trace>
  <inkml:trace contextRef="#ctx0" brushRef="#br0" timeOffset="-185320.952">31143 1413 1177 0,'0'6'25'0,"4"-3"6"0,3 9 1 0,-4-6 2 0,8 6-34 0,-4-1 0 0,4 1 0 0,-4-3 0 15,3 3 58-15,1 5 5 0,-1-11 1 0,1 6 0 16,3 0-16-16,-3 2-2 0,3-2-1 0,-4-6 0 0,1 0-6 0,0 0-2 15,-4 0 0-15,3 0 0 16,-3-6-13-16,4 5-4 0,-4-5 0 0,-4 0 0 16,4-5-10-16,-7 5-2 0,0 0-8 0,4-6 12 15,-4 0-97-15,0 0-20 0,0 0-4 16</inkml:trace>
  <inkml:trace contextRef="#ctx0" brushRef="#br0" timeOffset="-184944.754">31330 1290 1425 0,'4'15'60'0,"-1"8"-48"15,4-5 36-15,-3 8 7 0,3-2 1 0,-4 2 1 16,4-2 11-16,-3 5 3 0,0-8 0 0,3 8 0 16,-4-11-19-16,1 8-4 0,-4-2-1 0,3-4 0 15,1 4-3-15,-1 5-1 0,-3-8 0 0,4 14 0 16,-1-8-22-16,-3 2-4 0,4 3-1 0,-1-2 0 16,-3 2-16-16,4-3 8 0,-1 4-8 0,1-4 0 15,-4 9 0-15,3 4 0 0,1-4 0 0,-4 6 0 16,3-3 0-16,1-9 0 0,3 12 0 0,-3-8 0 15,3 2-12-15,0-9 1 0,0 4 0 0,0-4 0 16,0-2-16-16,0-4-3 0,0-5-1 16,0 2 0-16,0-2-17 0,-3-6-4 0,-1 2-1 0,1 4 0 15,-1-12-7-15,1 6 0 0,-1 5-1 0</inkml:trace>
  <inkml:trace contextRef="#ctx0" brushRef="#br0" timeOffset="-177228.153">26377 5470 1146 0,'0'0'32'0,"0"0"8"16,0 0-32-16,0 0-8 0,0 0 0 0,0 0 0 0,0 0 20 0,0 0 4 16,0 0 0-16,0 0 0 0,0 0-15 0,0 0-9 15,0 0 12-15,0 0-12 0,0 0 18 0,0-6-3 0,0 6-1 0,4-5 0 16,-4 5-14-16,3-3 0 0,-3 3 0 15,4-6 0 1,-4 6-18-16,3 0-6 0,-3 0-2 0,0 0 0 16,4-6-3-16,-4 6-1 0,7 0 0 0,-7 0 0 15,0 0-2-15,0 0-1 0,7 0 0 0,-7 0 0 16,7 0-15-16,-7 0-2 0,4 0-1 0,-4 0 0 0,0 0 31 0,7 6 7 0,-7-6 1 0,7 0 0 16,0 9 12-16,-7-9-9 0,3 3 9 0,-3-3-8 15,0 0 19-15,0 0 4 0,0 0 1 0,0 0 0 16,4 5 38-16,-4-5 8 0,3 6 2 0,-3 3 0 15,0-9-16-15,0 6-4 0,0 6 0 0,-3-6 0 16,3-6-19-16,-4 5-4 0,1 1-1 0,-1 0 0 16,-3 0 10-16,4 0 2 0,-4 3 0 0,-1 3 0 15,5-7-32-15,-4 1 0 0,0 0 0 0,0 0 0 16,0 0 0-16,0 0 0 0,0 9 0 0,0-10 0 16,-4 7 12-16,4-6-3 0,0 6-1 0,0-3 0 15,0-1-8-15,-4 1 0 0,1-3 0 0,-1 0 0 16,0 0 9-16,1 6 0 0,3-12 0 0,0 6 0 15,-4-6-9-15,4 3 0 0,0-1 0 0,0 1 0 16,0 0-52-16,-4-3-5 0,4 3-2 0</inkml:trace>
  <inkml:trace contextRef="#ctx0" brushRef="#br0" timeOffset="-175593.486">27139 5050 1011 0,'0'0'28'0,"0"0"8"0,-7 0-36 0,7 0 0 0,-10 6 0 0,10-6 0 15,-8 0 64-15,1 0 7 0,7 0 1 0,-10 6 0 16,3-6 16-16,7 0 3 0,0 0 1 0,-4 6 0 16,4-6-49-16,-7 5-10 0,7-5-1 0,-3 6-1 15,3-6 7-15,0 6 2 0,0-6 0 0,0 9 0 16,3-3-32-16,1 0-8 0,-1 0 0 0,4-6 0 15,-3 6 0-15,3-6 8 0,3 5-8 0,-2 1 0 16,2-6 10-16,-3 0-2 0,4 0-8 0,-1-6 12 16,1 1-4-16,-4 5 0 0,4 0-8 0,-1-6 12 15,-3 0-4-15,0 0 0 0,4 0-8 16,-4 0 12-16,-4 3 0 0,5-9 0 0,-5 1 0 0,1 5 0 16,-4 0 5-16,-4-6 1 0,4 0 0 0,-3 4 0 15,-1 2-18-15,-3 0 0 0,3-6 0 0,1 6 0 16,-4-6 12-16,0 7 0 0,0-1-1 0,0 3 0 15,-4-3-11-15,4 6 0 0,-4 0-12 0,1 0 12 16,-1 6-10-16,4-6 10 0,0 3 0 0,-3 0-9 16,2 3 9-16,5 2 0 0,-4-2 0 0,3 6 0 15,1-6-18-15,-1 6 2 0,4 2 0 0,0 4 0 16,0-6 16-16,0 5-12 0,0-2 12 0,0 3-10 16,4-1 10-16,-1-5 0 0,-3 0 0 0,4 3 0 15,-1-4 0-15,1 1 9 0,-1 0-9 0,1-3 0 16,0 2 20-16,3 1-4 0,-4-6 0 0,4 6 0 15,0-6-27-15,0 0-5 0,4-1-2 0,-4-2 0 0,4 0 8 16,3 0 2-16,-4 0 0 0,4-3 0 16,4 3-19-16,3-3-3 0,0 0-1 0</inkml:trace>
  <inkml:trace contextRef="#ctx0" brushRef="#br0" timeOffset="-175064.059">27492 4483 1414 0,'0'11'40'0,"-4"7"9"16,4-3-39-16,-3 2-10 0,3-5 0 0,-4 6 0 0,4-7 52 15,0 7 9-15,-3 3 2 0,3-10 0 0,0 10-27 0,3-3-6 0,-3-7-1 0,4 13 0 16,-4-12-1-16,3 8 0 0,1-2 0 0,-4 0 0 31,4 8-28-31,-1-8 0 0,1-1 0 0,-1 4 0 0,1-4 12 0,3 7-3 0,-4-9-1 16,1 2 0-16,-1 7-8 0,1-9 0 0,-1 2 0 0,-3 1 0 16,4-1 0-16,-4 4 0 0,0-9 0 15,0 5 0-15,0-2 0 0,0-3 0 16,0 6 0-16,0-7 0 0,0 1 0 0,-4-3 8 15,4 0-8-15,0 0 8 0,-3 2-8 0,3 1 0 16,0 0 0-16,0-6 0 0,-4 0 0 0,4 2 0 16,0-8 0-16,0 0-11 0,-3 12 3 0,3-12 0 0,0 0 0 0,0 0 0 15,0 0-90 1,0 0-18-16,0 0-3 0</inkml:trace>
  <inkml:trace contextRef="#ctx0" brushRef="#br0" timeOffset="-174541.063">27665 4500 1482 0,'0'18'62'15,"0"-3"-50"-15,0 2 36 0,0 1 6 0,0-6 2 0,0 2 0 16,0 4-4-16,0 0 0 0,0-7 0 0,0 7 0 15,3-3-24-15,-3 2-6 0,0 1-1 0,4-6 0 16,-4 8-5-16,0 4-2 0,3-7 0 0,-3 4 0 16,4 3 11-16,-4-4 3 0,3 4 0 0,-3-1 0 15,4-2-28-15,-4 8 0 0,0-11 8 0,0 8-8 16,0-2 0-16,0-4 0 0,0 4 0 0,0-7 0 16,0 4 0-16,4 3 0 0,-4-1 0 0,0-5 0 15,0 2 0-15,0-2 0 0,0-3 0 0,0 2 0 16,0-5 0-16,0 6 0 0,0-7 0 0,0-2 0 15,3 3 0-15,-3-6 0 0,0 6 0 0,0-1 0 16,4-5 0-16,-4-6-11 0,0 6 1 0,0-6 0 16,0 0-18-16,0 0-3 0,0 0-1 0,3 3 0 15,-3-3-21-15,0 0-5 0,0 0-1 0,0 0 0 16,4 3-21-16,-1-3-4 16,4 0 0-16,-3-3-1 0,-1 0 15 0,1-3 3 0</inkml:trace>
  <inkml:trace contextRef="#ctx0" brushRef="#br0" timeOffset="-173955.552">27838 5073 1014 0,'0'0'43'0,"0"0"-35"16,0 0 52-16,0 0 9 0,0 0 3 0,0 0 0 15,0 0-8-15,0 0-2 0,0 0 0 0,0 0 0 16,0 0-4-16,0 0-1 0,0 0 0 0,0 0 0 16,0 0-6-16,0 0-2 0,0 0 0 0,0 0 0 15,0 0-21-15,0 0-4 0,3 6 0 0,1 0-1 16,-1-3-12-16,4 0-3 0,0 0 0 0,4 0 0 15,-4-3 48-15,0 3 10 0,0-3 2 0,0 0 0 16,0 0-102-16,0 0-20 0,4-3-4 0,-4 0-1 16,0 0 59-16,0-3 14 0,0 6 2 0,0-12 0 15,0 7-16-15,0-7 0 0,0 6 0 0,-3-6 0 16,3 0 9-16,-4 4-1 0,5-4 0 0,-5 6 0 16,-3-6-8-16,4 0 0 0,-4 7 0 0,0-4 0 15,-4 3 0-15,1 0 0 0,-1 0-8 0,0 0 8 16,-3 0 0-16,0 0 0 0,0 6 0 0,-3-5 8 15,-1 5-28-15,1-6-7 0,-1 6-1 0,0 6 0 16,1-6 12-16,-4 5 3 0,0 1 0 0,3 6 0 16,-3-6 13-16,3 0 0 0,1 3 9 0,3 0-9 0,0 5 0 15,0-8 8-15,3 6-8 0,0 0 0 0,1-4 0 16,3 10 0-16,3 0-9 0,1-7 9 0,-4 7-14 16,4 3 3-16,3-4 1 0,-4-5 0 0,4 6 10 15,-3 2-10-15,3-8 10 0,0 6-10 0,-4-4 10 16,4 4 0-16,-3-6 0 0,-1 0 0 0,4-1 0 15,-3-2 0-15,0 3 0 0,3 0 0 0,-4-1 0 0,4-5-10 16,0 0 10-16,-3 0-10 16,3-3-47-16,0 0-10 0,3 0-1 0,-2-3-1 15,6-3-80-15,0-3-16 0</inkml:trace>
  <inkml:trace contextRef="#ctx0" brushRef="#br0" timeOffset="-173097.251">28660 5079 1921 0,'0'0'40'0,"0"0"10"0,0 0-40 0,0 0-10 0,0 0 0 0,0 0 0 15,0 0 31-15,-7 6 4 0,7-6 1 0,0 0 0 16,-4 6-11-16,4-6-1 0,-3 6-1 0,3-6 0 15,0 9-1-15,0-9 0 0,0 0 0 0,-4 6 0 16,4-6-3-16,4 6-1 0,-4-6 0 0,0 11 0 16,3-5 3-16,4 6 1 0,-3-9 0 0,3 3 0 15,-4 0-30-15,4 5-7 0,-3-5-1 0,3 0 0 16,0 0 24-16,-4 0 4 0,5 0 0 0,-1-6 1 16,0 6-13-16,0 0 8 0,0-1-8 0,0 4 0 15,0-3 0-15,0 0-13 0,0 6 1 0,0-6 0 16,0 5 12-16,-3-8 16 0,3 3-3 0,-4 0-1 15,1 0-12-15,-1-6 0 0,-3 0 0 0,7 6 0 16,-7-6 0-16,0 0 0 0,4 0 0 0,-4 0 0 16,0 0 0-16,0 0 0 0,0 0 0 0,0 0 0 0,0 0 0 15,3 0-13-15,-3 0 2 0,0 0 1 16,7 0 10-16,-7 0 14 0,0 0-3 0,0 0-1 0,4-6-10 16,-1 0 0-16,1 3 0 0,-4-3 0 0,4 0 0 0,-4 6 0 15,3-5 0-15,-3-1 0 16,4 0 8-16,-1-6 0 0,-3 6 0 0,4 0 0 15,-1-3-8-15,-3 1 0 0,4 5 0 0,-1-3 0 0,-3-6 0 0,0 0 0 0,4 1 0 16,-4-4 0-16,0 3 0 0,0 0 0 0,-4-5 0 16,4-1 8-16,4-3-8 0,-4 4 0 0,3-1 9 15,-3-2-9-15,4 2 0 0,-4-6 8 0,3 4-8 0,1 2 0 16,-4 1 0-16,3-4 0 0,1 3 0 0,-1 7 0 16,-3-7 0-16,4 3 0 0,-1 4 0 0,1-1 0 15,0 0 0-15,3 6 0 0,-4-6-9 0,1 6 9 16,-4 6 0-16,0 0-11 0,0 0 11 0,0 0-8 15,0 0-125-15,0 0-25 16,0 0-5-16,3 3-1 0,1 3-75 0,-1 3-15 16</inkml:trace>
  <inkml:trace contextRef="#ctx0" brushRef="#br0" timeOffset="-172508.814">28889 5050 1504 0,'0'0'43'0,"0"0"9"0,0 0-42 0,0 0-10 15,0 0 0-15,0 0 0 0,0 0 46 0,0 0 7 0,0 0 2 0,0 0 0 16,7 6-12-16,-3 0-3 0,3-6 0 0,0 6 0 15,0-1-31-15,0-5-9 0,0 6 0 0,3 0 0 16,-3-6 11-16,4 0-3 0,0 0 0 0,-4 0 0 16,0 0-8-16,0 0 10 0,0 0-10 0,0 0 10 15,-4-6 2-15,5 0 0 0,-5 1 0 0,1-1 0 16,-1 0 3-16,1 0 1 0,-1 6 0 0,-3-12 0 16,0 6 4-16,4-3 2 0,-4 4 0 0,0-7 0 15,0 6-22-15,0 0 0 0,0 0 0 0,0-8 8 16,0 8-8-16,0 0 0 0,0 6 0 0,-4-6 0 15,4 6 0-15,0-6 0 0,0 0 0 0,0 6 0 16,-3-6 0-16,3 6 0 0,-4-6 0 0,-3 6 0 16,7 0-27-16,-3-6-6 15,-5 1-2-15,1 5 0 0,7 0 17 0,-7 0 3 0,0 0 1 0,0 0 0 16,-3 5 4-16,3 1 1 0,-4-6 0 0,0 12 0 16,1-6 9-16,-1 6 0 0,-3 0 0 0,4 2 0 15,-1 4 0-15,4-1 8 0,0 4-8 0,0 3 0 16,3-4 12-16,-3 4-1 0,4-7-1 0,-1 4 0 15,4 2 8-15,4-5 2 0,-4 0 0 0,3-4 0 16,1 4 2-16,-1-6 1 0,1 5 0 0,-1-5 0 16,4 3-23-16,0-9 0 0,0 6 0 0,4-7 8 15,-4 1-8-15,4 0 0 0,-4 0 0 0,0-3 0 16,0 3 0-16,0-3 0 0,0 0 0 0,0 8 0 16,0-11 0-16,0 6 0 0,0-6 0 0,4 0 0 15,-4 6-31-15,0-6-4 0,4 0-1 0,-4 0 0 16,3 0-16-16,-3 0-3 0,4 0-1 0</inkml:trace>
  <inkml:trace contextRef="#ctx0" brushRef="#br0" timeOffset="-172075.838">29178 5100 1668 0,'-3'18'35'0,"3"-18"7"0,0 5-34 0,-4 1-8 0,4 6 0 0,0-6 0 16,0 0 48-16,0 0 8 0,0-6 2 0,0 9 0 16,0 2-27-16,0-5-6 0,0 0-1 0,4 6 0 15,-4-6-1-15,3 0-1 0,-3 8 0 0,4-8 0 16,-1 0-2-16,1 0 0 0,-1 6 0 0,1-6 0 15,3-1-20-15,-4 1 0 0,1 0 0 0,3 3 0 16,-3-3 0-16,-1-6 0 0,4 6 0 0,0 0 0 16,0-6 8-16,-3 0-8 0,3 0 8 0,0 0-8 15,-4 0 19-15,5 0-1 0,-1-6 0 0,3 0 0 16,-3 0-4-16,0 0-1 0,4-3 0 0,-1 3 0 16,-3-11-13-16,4 5 11 0,0 0-11 0,-4-2 10 0,3 2-10 15,-3 0 0-15,4-6 9 0,-4 1-9 0,0 2 0 16,0-3 0-16,-3 1 0 0,-1-4 8 0,1 4-8 0,-1-1 0 15,-3 0 0-15,0 4 0 0,0-4-12 0,-3 6-4 16,-1-2-1-16,1 2 0 16,-1 6-38-16,1-6-7 0,-1 0-2 0,0 6 0 15,1 1-124-15,-1-1-24 0</inkml:trace>
  <inkml:trace contextRef="#ctx0" brushRef="#br0" timeOffset="-171674.154">29457 4685 1425 0,'0'12'60'0,"7"6"-48"16,-3-6 20-16,-1 2 5 0,4 4 1 0,0-6 0 15,-3 2-3-15,3 4-1 0,0 0 0 0,-4-7 0 16,4 7-3-16,0-3-1 0,-3 2 0 0,3 1 0 16,-3 3-6-16,3 2-2 0,-4-2 0 0,4 2 0 0,-3 1-12 0,3 8-2 15,0-8-8-15,-4 2 12 16,4 9-12-16,-3-11 0 0,-1 8 0 0,1-5 0 15,-4 2 0-15,4 3 0 0,-1-2 0 0,-3-7 0 16,4 4 0-16,-4 2-10 0,0-11 2 0,3 8 0 0,-3-8 8 0,0 0 11 16,0-4-3-16,0-2 0 0,0 0-8 0,0-1 0 0,0-11-12 15,0 0 12-15,0 0-10 0,0 0 10 0,0 0 0 0,0 0-9 32,0 0-43-32,4-5-8 0,-4-7-1 0</inkml:trace>
  <inkml:trace contextRef="#ctx0" brushRef="#br0" timeOffset="-171358.074">29281 5006 1887 0,'0'0'39'0,"0"0"10"15,3 6-39-15,1 0-10 0,3 2 0 0,-4-2 0 16,4 0 86-16,-3 0 15 0,3 0 3 0,3-6 1 16,-3 6-105-16,8-6-25 0,-5 0-3 0,4 0-1 15,0 0 29-15,0 0 10 0,4 0 0 0,0 0 0 16,-4 0-10-16,4-6 0 0,-1 6 0 0,1-6 8 16,-4 0-8-16,0 3 0 0,0-6 0 0,-3 6 0 15,3 3 0-15,-4-5 0 0,1 5-14 0,3-6 5 16,-3 6-18-16,3 0-3 0,0-6-1 0,-4 6 0 15,5 0-17-15,-1 0-3 0,-4-6-1 0,1 6 0 16,-1 0-39-16,1 0-8 0,0-6-1 0</inkml:trace>
  <inkml:trace contextRef="#ctx0" brushRef="#br0" timeOffset="-169766.937">30092 5212 1605 0,'-4'8'45'0,"1"1"11"0,-1-3-45 0,1 6-11 0,-1-6 0 0,1 0 0 16,3 5 19-16,-4-5 1 0,4 0 1 0,-3 3 0 16,3-9-9-16,0 6-3 0,0 0 0 0,0 6 0 15,0-7 5-15,0 7 1 0,0-6 0 0,3 6 0 16,1 2 5-16,-4-2 0 0,3 0 1 0,1-3 0 16,-4 8-21-16,3-5 9 0,-3 6-9 0,0-3 0 15,0-4 0-15,0 1 0 0,0 0 0 0,0 0 0 16,0-7 15-16,0 4-1 0,0-9 0 0,0 0 0 15,0 6 6-15,0-6 0 0,0 0 1 0,0 0 0 0,0 0 9 16,0 0 2-16,0 0 0 0,0 0 0 0,-3-9-12 16,3 3-1-16,0-11-1 0,0 5 0 0,0-6-18 0,0 4 0 0,0-4-11 0,0-5 11 15,0 2-12-15,0-3 4 16,0 1 8-16,3 2-13 0,-3-2 5 0,4 2 8 0,-4 4-13 16,0-1 5-16,3 0-8 15,1-2-2-15,-4 8 0 0,3 0 0 0,1 1-5 0,0 2-1 16,-1 3 0-16,4 3 0 0,-7 3 6 0,7 3 1 15,0 0 0-15,0 3 0 0,0 5 3 16,0 1 1-16,0 0 0 0,-3 0 0 0,3 2 21 0,-3 4 4 0,-1 0 0 0,1-1 1 16,-4 4-13-16,3 2 0 0,-3-11 0 0,4 6 0 15,-4 2 16-15,0-8-4 0,0 3 0 0,0-3 0 16,0-1 4-16,0-5 0 0,0 6 0 0,0-12 0 16,0 0 10-16,0 0 2 0,0 0 1 0,0 0 0 15,0 0-14-15,0 0-3 0,0 0-1 0,0 0 0 16,0-12-1-16,0 6 0 0,0-5 0 0,0-4 0 15,0 3-10-15,0-6 0 0,3 1 0 0,-3 2 0 16,0-2 0-16,4-1 0 0,-4-3 0 0,3 4-11 16,1 5 2-16,-4 0 0 0,3-3 0 0,1 4 0 15,-1 5 9-15,-3 0 0 0,4 0 0 0,-4 0 0 16,3 0 0-16,1 0 0 0,-1 1 0 0,1-1 0 16,0 3-8-16,-4 3 0 0,0 0 0 0,7 0 0 15,-4 3 8-15,4-3 0 0,0 6 0 0,0-1 0 16,-3 1 0-16,3-6 0 0,0 6 0 0,-4 0 0 15,5 0 0-15,-1 6 0 0,3 2 0 0,-6-2 0 16,3 0 0-16,0 0 0 0,-4 5 0 0,1-2 0 16,3 3 0-16,-4-7 12 0,1 4-4 0,-4 0 0 0,3-1-8 15,-3-2 0-15,0 0-11 0,0-3 11 16,-3 3 0-16,3-1 0 0,-4-5 0 0,4-6 0 0,0 0-14 0,0 0 3 16,0 0 1-16,0 0 0 15,0 0-25-15,0 0-5 0,0 0 0 0,0 0-1 16,0 0-127-16,-3-6-24 0</inkml:trace>
  <inkml:trace contextRef="#ctx0" brushRef="#br0" timeOffset="-169119.185">30625 5197 1534 0,'-7'12'32'0,"0"-9"8"15,-1 8-32-15,5 1-8 0,-4-6 0 0,0 6 0 0,0-6 30 16,0 5 5-16,0-5 1 0,0 0 0 0,0 3 13 0,0 3 3 0,-4-6 1 16,4 5 0-16,0-5-9 0,0 0-1 0,3 0-1 0,-3 3 0 15,0-3-23-15,4 5-5 0,-4 1-1 0,3-6 0 16,0 0-13-16,1 3 0 0,-1 3 8 0,1-7-8 16,3 7 0-16,3-6 0 0,-3 0 0 0,0-6 0 15,4 6 0-15,-1 0 0 0,5 0 0 0,-1-3 0 16,0 0 0-1,0-1 0-15,0 1 0 0,3-3 0 0,-3-3 0 0,0 1-8 0,4-1 8 0,-4-6 0 16,0 3-11-16,0-6 11 0,0 6-10 0,0-8 10 16,0-1 0-16,4 6 0 0,-4-3 0 0,0 0 0 15,4-8 0-15,-4 8 0 0,0 0 0 0,0-5 0 16,0 5 0-16,0-3 0 0,0 9 0 0,0-5 0 16,0-1 0-16,-3 12-9 0,-1-6 9 0,1 0 0 15,-4 6 0-15,3-6 0 0,-3 6 0 0,0 0-8 16,0 0 8-16,0 0 0 0,0 0 0 0,0 0-8 15,0 0 8-15,0 0 0 0,0 0 0 0,0 0 0 16,0 0 11-16,0 0-3 0,0 0 0 0,0 12 0 16,0 0 0-16,-3-6-8 0,-1 8 12 0,1-2-4 15,3 0-8-15,0 0 0 0,3-1 9 0,-3 1-9 16,0-3 0-16,4 3 8 0,-4 5-8 0,3-5 0 16,1 0 0-16,-4-3 0 0,3 8 0 0,1-11 8 15,-4 0-8-15,3 6 0 0,1-6 0 0,-1 0 0 16,4 0-9-16,-3-4-7 0,3 1 0 0,-3-3-1 15,3 0-47-15,0 0-8 0,3 0-3 0</inkml:trace>
  <inkml:trace contextRef="#ctx0" brushRef="#br0" timeOffset="-168519.99">30896 5235 1530 0,'0'0'32'0,"0"0"8"0,0 0-32 0,0 0-8 0,-3 6 0 0,3 0 0 15,0 0 32-15,0 0 6 0,0 5 1 0,0-11 0 16,0 6-27-16,0 0-12 0,0-6 10 0,0 9-10 15,0-9 28-15,0 6 0 0,0 0 0 0,0-6 0 16,0 12-3-16,0-7-1 0,3 1 0 0,-3 3 0 16,4-3-12-16,-1 0-4 0,1 0 0 0,-4 5 0 15,3 1-8-15,1-6 8 0,-1 0-8 0,1 3 8 16,-1-3 2-16,1 5 0 0,0 1 0 0,-1-6 0 16,1 6 10-16,-1-6 1 0,1 0 1 0,-1 0 0 15,-3-6-4-15,0 0-1 0,4 5 0 0,-4-5 0 16,0 0 0-16,0 0 0 0,0 0 0 0,0 0 0 15,0 0 3-15,0 0 1 0,0 0 0 0,0 0 0 16,-4-5 7-16,4-1 0 0,-3 0 1 0,-1-6 0 16,-3 6-29-16,4 0 0 0,-1 0 0 0,-3-2 0 15,0-1 0-15,3 0 0 0,-3 3 0 0,4-6 0 0,-4 6 0 16,3-5 0-16,-3-1 0 0,4 3 0 0,-4 3 0 0,3-6 0 16,1 1 0-16,-5-1 0 0,5-3 12 0,-1 3-3 15,-3 1-1-15,4-1 0 0,-1 6-8 16,1 0 0-16,3 0 0 0,-4-3 0 0,4 1 0 15,0 5-17-15,0-3 4 0,0 0 1 0,0 0 12 16,0 6 0-16,0 0 0 0,0 0-9 0,0 0 9 0,0 0 0 16,0 0 10-16,0 0-10 0,4-6-10 0,-4 6-8 0,0 0-2 15,0 0 0-15,3 0-3 0,4 0-1 0,0 6 0 0,0-6 0 16,4 0 4-16,3 6 1 0,-3-6 0 0,3 6 0 31,0 0-36-31,0-6-7 0,-3 3-2 0,3 0 0 0,0 2-44 0,-4-2-10 16,5 3-2-16</inkml:trace>
  <inkml:trace contextRef="#ctx0" brushRef="#br0" timeOffset="-167542.226">31178 5335 1134 0,'0'0'32'0,"0"0"8"15,0 0-32-15,0 0-8 0,-7 0 0 0,7 0 0 16,0 0 63-16,-7-3 11 0,7 3 2 0,-7 0 1 0,7 0-10 16,-7 0-3-16,7 0 0 0,0 0 0 15,0 0-10-15,0 0-2 0,-7 3-1 0,7-3 0 0,0 0-33 16,0 0-6-16,0 0-2 0,0 0 0 0,-3 9-10 16,-1-3 8-16,4 8-8 0,4-8 8 0,-4 0 4 0,3 0 1 15,1 0 0-15,-1 3 0 0,-3-3 5 16,4 5 1-16,-4 1 0 0,3-6 0 0,1 0 1 15,-1 6 1-15,4-12 0 0,-3 9 0 16,-1-1-13-16,-3-2-8 0,4 3 10 0,0-3-10 0,-4 0 12 0,3 0-4 0,1 0-8 16,-4-6 12-16,0 0-3 0,3 5-1 0,-3-5 0 15,0 0 0-15,0 0 0 0,0 0 0 0,0 0 0 0,0 0 0 16,0 0-8-16,0 0 8 0,0 0-8 0,0 0 8 16,0 0 6-16,0 0 1 0,0 0 0 0,0 0 0 15,0 0 0-15,-7-5 0 0,4-7 0 0,-1 6 0 16,-3 0-15-16,0-6 0 0,0 4 0 0,0-4 0 15,0 0 0-15,-4 0 0 0,4 6 0 0,0-11 0 16,-4 8 0-16,4-3 0 0,0 0 0 0,-3 6 0 16,3-8 0-16,0 2 0 0,0 6 0 0,0-6 0 15,0 1 0-15,-1-1 0 0,5 0 0 0,-1 3 0 16,1 3 0-16,-1-5 0 0,4 11 8 0,-3 0-8 16,3-6 0-16,0 0 0 0,0 0-12 0,0 0 12 15,0 6-10-15,3-6 10 0,-3 6-8 0,4-6 8 16,3 6-12-16,0-3 4 0,0 3 0 0,0 0 0 15,-3 3 0-15,3-3 0 0,0 0 0 0,-4 6 0 16,4-6 8-16,0 0-10 0,-3 0 10 0,3 6-10 16,0-6-1-16,-3 0 0 0,3 0 0 0,0 6 0 15,0-6-9-15,3 0-3 0,1 6 0 0,-1-6 0 16,1 6-32-16,0 0-6 0,3-6-2 0,-4 6 0 16,1-1-113-16,3-2-22 0,-3 0-5 0</inkml:trace>
  <inkml:trace contextRef="#ctx0" brushRef="#br0" timeOffset="-167139.509">31295 5259 1196 0,'-4'23'24'0,"1"-14"8"0,3 3-32 0,-4-6 0 0,4 5 0 0,-3 1 0 15,3-6 51-15,0 6 4 0,-4 2 1 0,4-2 0 16,0-6-10-16,-3 6-2 0,-1 3 0 0,4-4 0 15,0-5 3-15,0 6 0 0,0 0 0 0,4 0 0 16,-1-4-26-16,-3 4-5 0,4 0 0 0,-1 0-1 16,1-7 3-16,3 4 1 0,0 0 0 0,-3 0 0 15,-1-3-19-15,4 6 0 0,-3-7 8 0,-1 1-8 16,1 0 0-16,-1 0 0 0,-3-6 0 0,7 0 0 16,-7 0-19-16,0 0-7 0,0 0-2 0,0 0 0 15,0 0-50-15,4 0-10 0,-1-6-3 0,1 0 0 16,-4 0-85-16,0 1-16 0</inkml:trace>
  <inkml:trace contextRef="#ctx0" brushRef="#br0" timeOffset="-166899.08">31133 5050 1687 0,'-4'6'71'0,"1"0"-57"16,3-6 6-16,-4 11 2 0,4-11 0 0,0 0 0 16,-3 6-22-16,3-6-13 0,0 0 1 0,0 0 1 15,0 0-41-15,0 0-9 0,3 6-2 0</inkml:trace>
  <inkml:trace contextRef="#ctx0" brushRef="#br0" timeOffset="-166284.242">31383 5297 1384 0,'0'0'39'0,"-3"-6"9"0,-1-3-38 16,1 6-10-16,-1-3 0 0,0 3 0 0,4 3 20 0,-3-5 1 0,3-1 1 0,-4 0 0 15,4 6-22-15,0 0 0 0,0 0 0 0,0 0 0 16,0 0 0-16,0 0 8 0,7-6-8 0,-7 6 0 16,4 0 11-16,3 0-3 0,0 6 0 0,0-6 0 15,4 6 25-15,-4-6 5 0,3 6 1 0,1-1 0 16,0-2-11-16,-1 0-3 0,1 0 0 0,-1 0 0 15,1 0 6-15,-4 3 1 0,4-6 0 0,-4 6 0 16,3-6-4-16,-3 0-1 0,0 0 0 0,-3 6 0 16,-4-6 1-16,0 0 1 0,3-6 0 0,-3 6 0 15,7 0 1-15,-7-6 0 0,4 0 0 0,-4 0 0 16,3 0-1-16,-6 3 0 0,-1-8 0 0,1 11 0 16,-1-6-17-16,1 0-4 0,-4 0-8 0,3 0 12 15,-3 0-4-15,0 0-8 0,0 3 11 0,0-2-11 16,0 2 0-16,-4 0 0 0,4 3 0 0,0 0 0 15,-3 0-17-15,3 3-4 0,0 0-1 0,-4 2 0 16,4-2 22-16,-4 3-11 0,4 0 11 0,0 0-8 16,0 0 8-16,0 0-12 0,0 6 12 0,4-4-12 15,-1 1 12-15,-3 0 0 0,3-3 0 0,1 0 0 16,3-6 0-16,-4 6 8 0,4-6-8 0,0 11 11 16,-3-5-11-16,3 3 0 0,0-3 0 0,0 3 0 15,0 5 0-15,3-8 0 0,-3 0 0 0,4 0 0 0,-1 0 0 0,-3 0 0 16,4 0 0-16,3 3 0 0,-3 2 0 0,3-5 8 15,0 0-8-15,0 6 8 0,0-6-8 0,3 6 0 0,1-4 0 0,-1 4 0 16,1-6 0-16,3 6 0 0,0-6 0 0,0 5-11 16,1-5 1-16,-1 0 0 0,3 3 0 15,1-3 0 1,0 6-25-16,-1-7-5 0,4-5 0 0,-3 6-1 16,0-6-33-16,3 0-6 0,-4 0-2 0,5 0 0 0,-5 0-36 15,1 0-7-15,0-6-2 0</inkml:trace>
  <inkml:trace contextRef="#ctx0" brushRef="#br0" timeOffset="-165093.872">27386 6191 705 0,'0'0'14'0,"-3"-6"6"0,3 6-20 0,0-6 0 0,0 6 0 0,0-6 0 16,0 0 0-16,0-6 0 0,0 6 0 0,0 6 0 16,-4-3 20-16,4-2 0 0,0-1 0 0,0 6 0 15,0 0-4-15,0 0-1 0,0 0 0 0,0 0 0 16,0 0-15-16,4-6 0 0,-1 0 8 0,1 6-8 16,-1-6 0-16,1 6 0 15,3 0 0-15,-4-6 0 0,-3 6 0 0,7-6 0 0,-7 6 0 16,0 0 0-16,0 0 8 0,4 0 0 0,-4 0-8 0,0 0 12 15,0 0 59-15,0 0 11 0,-4-8 2 0,4 8 1 16,-3-3 32-16,3 3 7 0,-11-3 0 0,4 0 1 16,-3 3-77-16,3 3-15 0,-4-3-3 0,0 6-1 15,1-4 0-15,-1 4 0 0,1 0 0 0,-1 0 0 16,4 0-29-16,-4 0 0 0,4 0 0 0,-3 0 0 16,3-1 8-16,0 4 0 0,3 3-8 0,1-6 12 15,-1 0-12-15,4 0 0 0,0 5-9 0,0-5 9 16,0 6 0-16,0-3-9 0,0 3 9 0,0-6 0 15,4-1 0-15,-4 7 0 0,3-3 0 0,-3-3 0 16,0-6 0-16,4 6 0 0,-1-3 0 0,-3-3 0 16,7 9 0-16,0-9 0 0,0 0 0 0,0 0 0 15,0 0 0-15,4 0 0 0,-4-6 0 0,4 0-8 16,-4 0 8-16,3-3 0 0,-3-3 0 0,4 1 0 16,-4-1-16-16,0-3 0 0,0 3-1 0,0 1 0 15,4-1 7-15,-1 0 2 0,1-3 0 0,0 4 0 16,3 5-3-16,-4-6 0 0,1-6 0 0,-1 10 0 0,1-1 2 15,-4 3 0-15,0 3 0 0,-3-3 0 16,-1 6 9-16,-3 0-12 0,0 0 12 0,0 0-12 16,0 0 12-16,0 0 0 0,0 0 0 0,0 0 0 0,0 0 8 0,0 6 4 0,4 0 1 15,-4 3 0-15,0 2 0 0,0 1 0 0,-4-6 0 16,4 6 0-16,0-6 12 0,0-1 3 0,0 4 0 16,0 3 0-16,0-6-28 0,0 0 0 0,4 6 0 15,-1-7 0-15,1 1 0 0,-1 3 0 0,4-3 0 16,0 0 0-16,0 0 0 0,0-6 0 0,1 6 0 0,-1-6 0 15,0 6-23 1,0-6-9-16,3 5-3 0,1-5 0 0,-1 0-27 16,1 0-6-16,0 0 0 0</inkml:trace>
  <inkml:trace contextRef="#ctx0" brushRef="#br0" timeOffset="-164527.76">27672 6123 1340 0,'-4'6'28'0,"4"0"7"0,0-6-35 16,-3 6 0-16,3-6 0 0,0 0 0 0,0 0 71 0,0 0 7 0,0 0 2 0,0 0 0 15,0 0-37-15,0 0-7 0,0 0-2 0,0 0 0 16,3 5-22-16,4 1-12 0,0 3 12 0,1 3-12 16,2-6 8-16,1 0-8 0,3 5 0 0,-4-5 0 15,5 3 24-15,2 0-3 0,-3 0 0 0,4-3 0 16,-4 0-21-16,0 5 0 0,0 1 0 15,0-6 0-15,0 3 0 0,-3 3 9 0,0-1-9 0,-1 1 0 16,1-6 0-16,-4 0 0 0,-4-3 0 0,4 3 0 16,-3-6 13-16,-4 0-4 0,0 0-1 0,0 0 0 15,0 0 1-15,0 0 0 0,0 0 0 0,0 0 0 16,0 0 31-16,0 0 5 0,3-3 2 0,1-3 0 16,-4 0-31-16,4 0-7 0,-4-6-1 0,3 1 0 15,-3 2-8-15,0 0 0 0,4 0 0 0,-4-9 8 16,0 7-8-16,0-4 8 0,0-3-8 0,0 7 8 15,0-1-8-15,0 0 0 0,0-3 0 0,3 7 8 16,-3-1-8-16,-3 3 0 0,3-6 0 0,-4 0-11 16,4 4 11-16,0-1 0 0,-3 0 0 0,3 3 0 15,0-6 0-15,-4 6-10 0,0-5 10 0,4 5-10 16,-3 0-14-16,3 3-4 16,0 3 0-16,0 0 0 0,0 0-37 0,0-6-8 0,0 6-2 0,7-3 0 15,0 0-100-15,0 3-20 0</inkml:trace>
  <inkml:trace contextRef="#ctx0" brushRef="#br0" timeOffset="-163959.827">28042 6141 1422 0,'0'0'40'0,"0"0"9"0,0 0-39 0,0 0-10 0,0 0 0 0,0 0 0 16,0 0 24-16,0 0 2 0,0 0 1 0,0 0 0 16,0 0-2-16,0 0 0 0,4 5 0 0,-1 1 0 15,1 3-14-15,-1-3-3 0,1 0-8 0,-4-6 12 16,3 6-4-16,-3-6 0 0,4 0-8 0,3 0 12 15,-3 0 7-15,3 0 1 0,0 0 0 0,3 0 0 16,-3-6 7-16,4 0 1 0,-4 0 1 0,4-3 0 16,-4 3-21-16,0 1-8 0,0-1 0 0,-4-6 9 15,1 6-9-15,3-6 0 0,-4 1 0 0,1 5 0 16,-4-3 0-16,3 3 0 0,-3 0 0 0,-3 0 0 16,3 0-32-16,0 6 0 0,-7-6 1 0,7 6 0 15,-7 0 31-15,0 0 0 0,0 0 0 0,0 0 0 16,-4 0 8-16,4 6 2 0,0-6 0 0,-4 6 0 15,4-6 7-15,-3 6 2 0,3 0 0 0,-4-6 0 0,4 6-3 0,-4 3 0 16,1-3 0-16,3 5 0 0,-4-5-7 0,4 0-1 16,4 0-8-16,-1 0 12 0,4-6-12 0,-3 6 0 15,3 3 0-15,3-4 0 0,1 7 0 0,-1 0-8 0,4-6 8 16,4 6 0-16,-4-1-8 0,3 1 8 0,-3 3 0 16,4-3 0-16,0-7-8 0,-1 7 8 15,1-6 0-15,-4 0 0 0,3-3 0 16,-3 3 0-16,4-3 0 0,-4 0 0 15,4 3-9-15,-4-6 9 0,0 0 0 0,3 5-9 0,-3-5-1 0,4 0 0 0,-4 6 0 0,4-6 0 32,-1 0-23-32,4 0-5 0,-3 0-1 0,7 0 0 15,-1 0-83-15,1-6-17 0,3 6-3 0</inkml:trace>
  <inkml:trace contextRef="#ctx0" brushRef="#br0" timeOffset="-163489.982">28437 6079 1121 0,'4'9'47'16,"-1"0"-38"-1,1-1 44-15,0 4 9 0,-1-6 2 0,-3-6 0 16,4 6-27-16,-4-6-5 0,0 0 0 0,7 0-1 15,-7 0-7-15,0 0 0 0,3 6-1 0,-3-6 0 16,7-6-1-16,-3 6 0 0,-1 0 0 0,-3 0 0 0,7-6-9 0,-7 6-1 0,4-6-1 0,-4 6 0 16,3-6-2-1,-3 6 0-15,0-6 0 0,0-2 0 0,0 2-9 0,0 3 10 16,-3-6-10-16,-1 9 10 0,1-6-10 0,-1 0 12 0,1 0-12 0,-4 6 12 16,0-6-3-16,0 6 0 0,0 0 0 0,-1 0 0 15,-6 0 11-15,4 0 3 0,-1 0 0 0,-3 0 0 16,0 6-13-16,3 0-2 0,1 0-8 0,-4 0 12 15,3 3-4-15,1 0-8 0,-5-1 11 0,5 10-11 16,3-6 0-16,0-3 0 0,0 2 0 16,3 7 0-16,1-6 0 0,3-1 0 0,3 4-8 0,-3-3 8 15,4 6 0-15,3-1 0 16,0-8 0-16,0 3 0 0,0 0 0 0,3-1 0 16,1 1 0-16,0-6 0 0,3 0 0 0,0 0 0 0,0 0 0 15,4-3 0-15,-1-1-11 0,1 7 11 0,0-9-12 0,3 0 12 16,-4 0-42-1,1-9-2-15,3 7 0 0,-3-4 0 0,3 3-142 0,-3-3-29 0</inkml:trace>
  <inkml:trace contextRef="#ctx0" brushRef="#br0" timeOffset="-162606.567">29626 5841 1892 0,'-10'3'80'0,"3"0"-64"15,0-3 16-15,0 0 4 0,-1 6 1 0,1-6 0 16,0 0-1-16,-3 0-1 0,3 0 0 0,-4 5 0 16,1-5-14-16,-5 0-2 0,5 0-1 0,-4 0 0 15,3 0-6-15,-3 6 0 0,0-6-1 0,0 6 0 16,-4 0-11-16,4 0 0 0,0 0 0 0,-4 0 0 15,8 0-50-15,-4 2-12 0,7 4-2 0,-4 0-1 16,4 0 97-16,0-1 19 0,0-2 4 0,0 9 1 16,3-6-46-16,4-1-10 0,-3 1 0 0,3 0 0 15,-4-3 0-15,4 2 0 0,0 1 0 0,0 0 0 0,0-6 0 0,0 0 0 16,0-6 0-16,0 0 0 0,0 0 0 0,4 6 0 16,-4-6 0-16,7 3 0 0,-4 0 0 0,4-1 0 0,0-2 0 0,-3 6 0 15,3-6 0-15,0 0 0 0,4 0 0 16,-1 0 0-16,-3 0 0 0,4 0 0 0,-1 0 0 15,-3 0 0-15,4 0 0 0,0 0 0 0,-1 0 0 16,-3 0 0-16,4 0 0 0,-1 0 0 0,1 6 0 0,-4 0 0 16,4-6 0-16,-1 6 0 0,1 0 0 15,-1 0 0-15,-2 3 0 16,2-4 0-16,-3 1 0 0,0 6 0 0,0-6 8 0,0 0-8 0,-3 0 0 0,3 5 0 16,-4-5 11-16,1 6-11 0,-1-6 12 0,1 3-12 15,-4 3 10-15,4-7-10 0,-1 7 8 0,-3 0-8 16,0-3 8-16,0 3-8 0,0-1 0 0,0 1 8 15,-3-6-8-15,-1 3 0 0,0 0 0 0,1-4 0 16,-1 10 8-16,1-9-8 0,-4 0 0 0,0 6 8 16,0-6 0-16,-4-4-8 0,-3 4 12 0,3 0-4 15,-3-3-8-15,4 6 0 0,-4-9 9 0,0 6-9 16,-1-6 10-16,1 0-2 0,0 6-8 0,-3-6 12 16,-1 0-12-16,0 0 0 0,4 0 0 0,0 0 0 15,-4 0-28-15,4 0-6 0,0-6-1 0,0 6 0 16,0 0 5-16,0 0 1 0,3-6 0 0,1 6 0 15,3 0-29-15,0 0-6 0,7 0 0 16,-7-6-1-16,7 6-75 0,-4-3-14 0,4 3-3 16</inkml:trace>
  <inkml:trace contextRef="#ctx0" brushRef="#br0" timeOffset="-162286.046">29732 6241 1242 0,'0'5'52'0,"-3"13"-41"15,3-9 55-15,0 0 11 0,0 5 3 0,0-2 0 16,0-6-24-16,3 6-4 0,1-6 0 0,-4 3-1 16,3 2-9-16,1-5-2 0,-4 0 0 0,0-6 0 15,3 6-40-15,-3-6-22 0,7 6 2 0,-3-6 1 16,3 6-11-16,-7-6-2 0,0 0-1 0,3 0 0 16,-3 0-69-16,7 0-14 0,-7 0-2 0</inkml:trace>
  <inkml:trace contextRef="#ctx0" brushRef="#br0" timeOffset="-162054.582">29637 6020 1455 0,'-4'9'61'15,"4"0"-49"-15,0-3-3 0,0-6-1 0,0 0 0 0,0 0 0 16,0 0-22-16,0 0-5 0,0 0-1 0</inkml:trace>
  <inkml:trace contextRef="#ctx0" brushRef="#br0" timeOffset="-161582.599">29884 6196 1679 0,'7'21'35'0,"-7"-15"8"0,0-6-35 0,3 6-8 0,1 0 0 0,3 0 0 16,-7-6 16-16,3 5 0 0,5 1 1 0,-1 0 0 15,0 0-7-15,-4-6-2 0,4 3 0 0,-3 0 0 0,3-3 26 0,-4 0 5 16,4-3 1-16,0 6 0 15,-3-3-29-15,3 3-11 0,0-3 8 0,-7 0-8 16,4 6 0-16,3 0 0 0,0 0 0 0,-4-1 0 16,1 7 0-16,-1 0 0 0,1-6 0 0,-4 3 0 0,0 8 0 0,0-11 0 0,0 6 0 0,-4-6 0 15,1 0 10 1,3-6-10-16,-4 6 12 0,4-6-12 0,-3 8 44 0,3-8 1 16,0 0 1-16,0 0 0 0,0 0-10 0,-7 3-3 0,7-3 0 15,-7-3 0-15,0-3-1 0,3 4-1 0,-3-4 0 16,0 0 0-16,3 0-19 0,-3-6-4 15,4 6-8-15,-4-8 12 0,3 2-12 0,-3 6 0 16,4-12 0-16,-1 7 0 16,-3-1 0-16,4 0 0 0,-5 3-13 0,5-3 4 0,-4 1 9 0,3-1 0 0,-3 3 0 0,4-3 0 15,-1 6-20-15,4-5 0 0,-3 5 1 0,3 0 0 16,0 6 19-16,0 0 0 0,0-6 0 0,0-6 0 16,0 6 0-16,3 3 0 0,-3-2 0 0,4 5 0 15,3-6-9-15,-4 6 9 0,4 0 0 0,4 0-9 16,0 0-7-16,3 0 0 0,3 0-1 0,-3 0 0 15,4 0-5-15,0 0-1 0,-4 0 0 0,0 0 0 16,7 0-26-16,-7 0-6 16,4 0-1-16,-4 6 0 0,4-6-39 0,-8 0-8 15,4 0-1-15</inkml:trace>
  <inkml:trace contextRef="#ctx0" brushRef="#br0" timeOffset="-161059.23">30632 5900 1414 0,'0'0'40'0,"0"0"9"0,0 0-39 0,0 5-10 0,0 4 0 0,0-3 0 16,3 6 52-16,-3-6 9 0,0 6 2 0,0-7 0 15,0 4-5-15,0 3-1 0,0 0 0 0,0 5 0 0,0-2-26 0,0 0-6 16,4-1-1-16,-4 10 0 16,0-12-3-16,3 8-1 0,1 4 0 0,-1-9 0 15,1 8 0-15,-1-5 0 0,1-1 0 0,-4 1 0 16,7 3-20-16,-4-4 0 0,5-5 0 0,-5 3 0 0,1 2 0 0,3-5 0 16,-4 0 0-16,1-3 0 15,3 8 0-15,-4-11 0 0,4 6 0 0,-3-6 0 16,3 6 0-16,-4-10-13 0,1 7 1 0,-4-9 1 15,4 6 11-15,-4-6 11 0,0 0-3 0,0 0 0 0,0 0-8 0,0 0 0 16,0 0 9-16,0 0-9 16,0 0-15-16,-8-3-7 0,1-3-2 0,0 0 0 15,-3 4-23-15,3-4-5 0,-4 0 0 0,1 0-1 16,-1 0-143-16,0-6-28 0</inkml:trace>
  <inkml:trace contextRef="#ctx0" brushRef="#br0" timeOffset="-160639.267">30282 5835 1956 0,'0'0'40'0,"0"0"11"0,0 0-41 0,-3 6-10 0,3-6 0 0,0 0 0 16,-4 6 46-16,4-6 7 0,0 0 2 0,0 0 0 16,4 6-21-16,-4-6-4 0,3 5-1 0,1 1 0 15,3-6 6-15,0 6 1 0,4-6 0 0,-4 0 0 16,7 0-21-16,-4 0-4 0,8 0-1 0,-4 0 0 16,0 0-10-16,4 0 8 0,0 0-8 0,-1 0 8 15,1 0-8-15,-1-6 8 0,1 6-8 0,0 0 8 16,3 0-8-16,-3-6 0 0,3 6 0 0,-4 0-11 15,5-5 11-15,-5 5 0 0,1 0 8 0,-1 5-8 16,1-5 0-16,-4 0 0 0,4 6-10 0,-1-6 10 16,-2 6 0-16,2-6 0 0,1 12 0 0,0-12 0 15,-4 6 0-15,0 0 0 0,0 0 0 0,-4-4 0 16,5 4-13-16,-5 0 4 0,1-6 1 0,-4 6 0 0,0-6-13 16,0 0-3-16,-7 0 0 0,0 0 0 15,3 6-16-15,-3-6-3 0,0 0-1 0,0 0 0 16,0 0-73-16,0 0-15 0,7 0-4 0</inkml:trace>
  <inkml:trace contextRef="#ctx0" brushRef="#br0" timeOffset="-160161.304">30861 6235 1105 0,'0'0'24'0,"0"0"4"0,0 0 2 0,0 0 2 0,-7 6-32 0,0-6 0 0,-4 5 0 0,11-5 0 0,0 0 68 15,0 0 6-15,0 0 2 0,-7 0 0 16,7 0-36-16,-3 12-6 0,3-12-2 0,-4 6 0 0,1 3-9 0,-1 0-3 16,4 5 0-16,-3-2 0 15,3 0-20-15,3 0 0 0,-3-1 0 0,4 4 0 0,-1-3 0 0,1 6 0 16,-1-10 0-16,1 4 0 15,-1 0 0-15,1-6 0 0,-1 6 0 0,-3-1 0 0,4-5 10 0,-1-3-2 16,1 3-8-16,-4-6 12 16,3 3 4-16,5 0 0 0,-1 3 0 0,-4-6 0 0,4 0 20 0,0 0 4 15,0-6 0-15,0 3 1 0,0-3-22 16,0 0-5-16,0 0-1 0,1-5 0 0,-1-1-1 0,0 6-1 16,0-6 0-16,-4 0 0 15,1-2-11-15,3 2 0 0,-4 0 9 0,1-5-9 0,-1 8 0 0,1-3 0 0,-4 6 0 16,0-6 0-1,0 1 8-15,-4 2-8 0,4 0 8 0,-3 0-8 0,-1 3 0 0,1 6 0 16,-1-12-12-16,1 12 4 16,-4-5-4-16,0 5 0 0,0 0 0 0,0 0 0 0,-4 0 0 0,0 0 0 0,1 0 0 0,3 5 0 31,0-5-16-31,0 12-3 0,0-6-1 0,0 0 0 0,-1 3 20 0,5-3 3 0,-1 0 1 0,1-1 0 16,-1 7-13-16,4-12-3 0,-3 6 0 0,3-6-451 15,0 0-90-15</inkml:trace>
  <inkml:trace contextRef="#ctx0" brushRef="#br0" timeOffset="-159466.926">31055 5908 1288 0,'0'0'27'0,"0"0"5"0,0 0-32 0,0 0 0 0,0 0 0 0,0 0 0 15,0 0 32-15,0 0 0 16,0 0 0-16,0 0 0 0,0 6-6 0,-3 6-2 0,3-12 0 0,0 12 0 15,0-6 19-15,0 5 3 0,0 1 1 0,0 3 0 16,3 2-29-16,-3 1-6 0,4-3 0 0,-4 2-1 16,3-5 14-16,-3 9 3 0,0-6 1 0,4 5 0 15,-4-2 0-15,3-1 0 0,-3 4 0 0,4 2 0 16,-1-5-29-16,1 9 8 0,-4-4-8 0,3-5 0 16,1 8 0-16,-1-8 0 0,1-3 0 0,-1 2 0 15,4-5 0-15,-3 0 0 0,-1 2 8 16,-3-8-8-16,4 6 15 0,-4-12 0 0,0 0 0 0,0 0 0 15,0 0 23-15,0 0 5 0,0 0 1 0,0 0 0 16,0 0-12-16,0 0-1 0,0 0-1 0,0 0 0 16,0 0-19-16,0 0-11 0,0 0 12 0,0-9-12 15,0 3 0-15,0-3 0 0,0 7 0 0,4-4 0 16,-4 0-8-16,0 0 8 0,0 0-13 0,0 0 5 16,3 0 8-16,1-5-12 0,-1 2 12 0,1 3-12 15,-1 0 12-15,1 0 0 0,3 6 0 0,-4-6-8 0,1-6-3 16,3 7 0-16,-4 5 0 0,4-6 0 15,-3 3 1-15,3 0 0 0,-3 3 0 0,3 0 0 0,-7 0 10 0,3 6-13 16,4 0 5-16,-3-1 8 16,-1 7-8-16,1-6 8 0,-1 6 0 0,-3-6 0 15,4 3 0-15,-4 2-9 0,0 1 9 0,0 0 0 16,0-6 0-16,0 2 0 0,-4 4 0 0,4-6 0 0,0-6 0 0,-7 6 0 16,7-6 12-16,-3 6-3 15,3-6 19-15,0 0 3 0,0 0 1 0,0 0 0 0,-11 0-9 0,4 6-2 16,0-6 0-16,7 0 0 15,-7 0-30-15,7 0-7 0,-7 0 0 0,-4-6-1 16,8 6-23-16,-4-6-4 0,0 6 0 0,3-6-1 16,4 6-98-16,-7-3-19 0,0 0-4 0</inkml:trace>
  <inkml:trace contextRef="#ctx0" brushRef="#br0" timeOffset="-159062.891">31260 6273 1877 0,'0'0'53'0,"0"6"12"0,3 0-52 0,-3 0-13 0,0-1 0 0,4 1 0 0,-4 6 24 0,3-6 3 15,1 0 0-15,-1-3 0 0,1 3 11 0,3 0 2 16,0 5 1-16,0 1 0 0,4-6-23 0,-1 0-5 16,-3 6-1-16,4-4 0 0,3-2-12 0,-4 6 0 15,1-6 0-15,0 6 0 0,-1-6 0 0,1 5-10 16,-1-8 2-16,1 3 0 16,-4-3-4-16,0 0 0 0,0 0 0 0,-3-3 0 0,3-3-6 0,-4 3-2 0,1-3 0 15,3 0 0 1,-4 0-44-16,1 0-10 0,-1 0-2 0,-3 3 0 15,4 0 10-15,-1-6 2 0,1 1 0 0,3-1 0 16,-3 6-52-16,-1-6-9 0,4 6-3 0,-3 0 0 16,3-6 4-16,-4 0 0 0,1 6 0 0,-1-9 0 15,-3 3 18-15,4-5 4 0,-1 5 1 0,-3 0 0 0,0 0 79 0,-3-6 22 16,-1-5 0-16</inkml:trace>
  <inkml:trace contextRef="#ctx0" brushRef="#br0" timeOffset="-158716.812">31440 6141 1440 0,'0'5'60'0,"0"1"-48"15,0 3 61-15,0-9 12 0,0 6 3 0,0 6 0 16,0-6-7-16,0-6-1 0,-4 6 0 0,4-6 0 16,0 5-16-16,-4 1-3 0,4 6-1 0,0-6 0 0,0-6-22 0,-3 9-5 15,3 3-1-15,-4-7 0 16,4 7-17-16,-3-3-4 0,-4 0-1 0,3 6 0 0,1-4-10 0,-4 1 0 15,3 3 0-15,-3 8 8 16,0-5-8-16,4 0 0 0,-4 8 0 0,3-2-11 0,-3 2 3 0,3 3 0 16,1-2 0-16,-1 2 0 15,1-2 8-15,3 2-8 0,0 0 8 0,0-2-8 0,3-4 0 0,-3 1 0 16,4 2 0-16,-4-8 0 16,3 6 8-16,1-10 0 0,-1 4 0 0,1 0 0 15,0-4-27-15,-4 4 0 0,3 0 0 0,-3-7 0 16,0 4-7-16,0 3-2 0,0-1 0 0,0-5 0 15,0 6-22-15,0-4-5 0,-3 4-1 0,-1-6 0 16,4 2 0-16,-4-2 0 0,1 6 0 0,-1-6 0 16,1-1-168-16,-1-2-35 0,4-3-6 0</inkml:trace>
  <inkml:trace contextRef="#ctx0" brushRef="#br0" timeOffset="-158053.866">31775 6449 1440 0,'-4'9'30'0,"1"0"6"0,-1 0-28 0,1-3-8 0,-1 5 0 0,4-11 0 0,0 0 75 0,0 0 13 15,0 0 4-15,0 0 0 16,0 0 0-16,0 0 0 0,0 0 0 0,0 0 0 16,0 0-100-16,0 0-20 0,0 0-4 0,0 0-1 15,0 0 1-15,0 0 0 0,0 0 0 16,7 0 0-16,-3 0-153 0,3 0-31 0,0 0-5 0</inkml:trace>
  <inkml:trace contextRef="#ctx0" brushRef="#br0" timeOffset="210133.449">2392 717 806 0,'0'0'17'0,"0"0"4"0,0 0 1 0,-7 6 2 16,0-1-24-16,3 1 0 0,-3 0 0 0,0 3 0 0,4 3 28 0,-4 0 2 0,3-1 0 0,-3 7 0 15,3-3 0-15,-3-4 0 0,4 1 0 0,-4 6 0 16,3-4-2-16,1-2 0 0,-1 6 0 0,1-1 0 15,3-2-7-15,0 3-1 0,-4-1-1 0,4 1 0 16,0 3 17-16,0-4 3 0,0 7 1 0,0-9 0 16,0 8-26-16,0-5-5 0,0 8-1 0,0-2 0 15,4-1 0-15,-4-2 0 0,0 8 0 0,0-8 0 16,0 2 3-16,0 1 0 0,0-4 0 0,0-2 0 16,0 0-1-16,0 2 0 0,0-8 0 0,0 0 0 15,0 5-10-15,0-11 10 0,-4-3-10 0,1 3 10 16,-1 0-10-16,4-6 8 0,0 0-8 0,0 0 8 15,-7 0-8-15,0-6 0 0,3 0 0 0,-3-3-670 16</inkml:trace>
  <inkml:trace contextRef="#ctx0" brushRef="#br0" timeOffset="210525.176">1930 728 657 0,'0'0'28'0,"0"0"-28"15,0 0 56-15,0 0 7 0,0 0 1 0,0 0 0 16,0 0-14-16,0 0-2 0,0 0-1 0,0 0 0 15,0 0-19-15,0 0-3 0,0 0-1 0,0 0 0 16,0 0-10-16,0 0-2 0,0 0-1 0,7 6 0 16,7-6-3-16,-4 6 0 0,5-3 0 0,-1 3 0 15,3 0 5-15,1-6 1 0,0 6 0 0,-1-6 0 16,4 0-3-16,1 0-1 0,-1 0 0 0,0 0 0 16,0 0 2-16,-7 0 0 0,7 0 0 15,-3-6 0-15,-4 6-2 0,4 0 0 0,-1-6 0 0,-3 0 0 16,1 6-10-16,-5 0 0 0,1-3 0 0,3 3 8 15,-4 0-8-15,5 0 0 0,-5 3 0 0,1 3 8 16,3 0-91-16,-4 0-18 16</inkml:trace>
  <inkml:trace contextRef="#ctx0" brushRef="#br0" timeOffset="210932.286">2120 1643 995 0,'0'0'42'0,"-3"6"-34"16,3-6 70-16,0 0 14 0,0 0 2 0,0 0 1 16,0 0-28-16,0 0-6 0,0 0-1 0,0 0 0 15,0 0-25-15,0 0-6 0,0 0-1 0,0 0 0 16,3 5-14-16,4-5-3 0,7 0-1 0,-3 0 0 16,3 0-10-16,-3 0 0 0,6-5 0 0,-3 5 8 15,0 0-8-15,4 0 0 0,0 0 0 0,-4 0 0 16,0 0 0-16,0 0 0 0,0 0 0 0,0 0 0 15,4 0 0-15,-4 0 0 0,0 0 8 0,4 0-8 16,-4 0 0-16,0 5 0 0,-3-5 0 0,3 6 0 16,0-6 0-16,-4 6 0 0,5 0 0 0,-5 3 0 31,8-9-32-31,-8 6-1 0,1-6-1 0</inkml:trace>
  <inkml:trace contextRef="#ctx0" brushRef="#br0" timeOffset="211537.469">2561 934 882 0,'0'0'19'0,"0"0"4"0,0 0 1 0,0 0 1 0,0 0-25 0,0 0 0 0,0 0 0 0,0 0 0 15,0 0 19-15,0 0-2 0,0 0 0 0,4 0 0 16,3 12-1-16,-4-6-1 0,4 0 0 0,-3 5 0 0,3-5 3 15,-4 6 1-15,5 3 0 0,-1-3 0 16,0 5 5-16,0 1 0 0,3 2 1 0,-3 4 0 16,-3-3 7-16,-1 8 2 0,4 3 0 0,-3 4 0 15,-1-4 6-15,-3 3 0 0,4 3 1 0,0 4 0 0,-1 2-6 16,-3-6-2-16,0 6 0 0,4-3 0 16,-4 3-10-16,0-3-3 0,3 3 0 0,-3-5 0 15,0-10-4-15,4 3 0 0,-4-2-1 0,0-10 0 16,3 4 15-16,-3-6 3 0,0-13 1 0,4 4 0 0,-4-9-34 0,0 0 0 15,0 0 0-15,0 0 0 0,0-3 8 16,3-3 0-16,-3-5 1 0,4-7 0 16,-1 6-125-16,1-2-26 0,3-4-5 0</inkml:trace>
  <inkml:trace contextRef="#ctx0" brushRef="#br0" timeOffset="212099.811">3154 1296 900 0,'0'0'20'16,"0"0"4"-16,0 0 0 0,-4 3 1 0,4-3-25 0,-7 3 0 0,4 5 0 0,-8-2 0 0,4 0 39 0,4 0 2 15,-4 0 1-15,3 0 0 0,-3 0-2 0,3 6-1 16,1-7 0-16,-1 4 0 0,-3 3-4 0,0-6-1 16,4 6 0-16,-4-1 0 0,0 1 1 0,0 3 0 15,3-9 0-15,4 11 0 0,-7-11-2 0,3 6 0 16,4 3 0-16,0-4 0 0,-3 1-15 0,3 0-3 0,-4 0-1 0,4 2 0 15,0-2 4-15,4-6 1 16,-4 6 0-16,3 0 0 0,-3-7-4 0,0 4-1 16,0-3 0-16,0-6 0 0,4 6 4 0,-4-6 1 0,0 0 0 15,0 0 0-15,0 0-19 0,3 6 0 0,1 0 0 16,-4-6-9-16,0 0 19 0,4 0 4 0,-1 0 1 0,1 0 0 16,3 0-1-16,-4-6 0 0,4 6 0 15,-3 0 0-15,3 0-6 0,0 0-8 0,-7 0 11 0,7 0-11 16,-4 6 0-16,-3-6 0 0,8 0 0 0,-8 0 0 15,7 6 8-15,0 0-8 0,-4-1 0 0,8 1 0 16,-8 6 8-16,1-3-8 0,-1-3 9 0,-3 11-9 16,4-5 9-16,-4 6-9 0,0-3 8 0,-4 2-8 15,1 1 0-15,-1-3 8 16,1-4-8-16,-8 7 0 0,4 0 0 0,0-4 0 0,0 4 8 0,-4 0-8 16,1-7 0-16,-1 4 0 0,-3 8 0 0,0-17 8 15,7 6-8-15,-7-12 0 0,0 6 0 0</inkml:trace>
  <inkml:trace contextRef="#ctx0" brushRef="#br0" timeOffset="212955.925">4025 1390 1044 0,'-7'-6'21'0,"-3"6"7"15,2-6-28-15,1 0 0 0,0 0 0 0,7 6 0 16,-3-8 77-16,3 8 11 0,-7 0 1 0,7 0 1 0,0 0-29 0,0 0-5 15,0 0-2-15,0 0 0 0,0 0-19 0,0 0-4 16,0 0-1-16,0 0 0 0,0 8-19 0,0 4-11 16,3 0 12-16,1 6-12 0,3-4 9 0,-4 4-9 15,1 11 0-15,3-14 9 0,7 8-1 0,-7-5 0 0,0 0 0 0,4 2 0 16,-4 4 3-16,0-1 0 0,0-2 0 0,0 2 0 16,0-2 5-16,0 3 2 0,-3-1 0 0,3-2 0 15,-4-4-3-15,4 1-1 0,-3 5 0 0,-1-2 0 16,4 3 0-16,-3-10 0 0,0 4 0 0,-1 0 0 15,1-7-3-15,3 1-1 0,-4 3 0 0,1-4 0 16,-1-5-2-16,-3-6-8 0,0 0 12 0,0 0-4 16,0 0 4-16,0 0 1 0,0 0 0 0,4-6 0 15,-4 1 11-15,0-13 1 0,3 9 1 0,-3-8 0 16,0-7-11-16,4 3-3 0,-4-8 0 0,3 3 0 16,-3 2-4-16,4 1 0 0,-4-4-8 0,0-2 12 15,3 2-12-15,1-2 8 0,-1 2-8 0,1 4 0 16,-1-1 8-16,1-8-8 0,0 8 0 0,-1-2 0 15,1-3 0-15,-1 11 0 0,1-8 0 0,-1 2 0 16,1 6 0-16,-4 4 0 0,3-4 0 0,-3 6 0 0,4-8 0 16,-4 14 0-16,0-6 0 0,3 0 0 0,-3 1-8 0,0 5-2 15,0 0 0-15,0-3 0 16,0 6-22-16,0 3-5 0,0 0-1 0,0 0 0 16,0 0-109-16,0 0-21 0,0 0-5 0</inkml:trace>
  <inkml:trace contextRef="#ctx0" brushRef="#br0" timeOffset="213305.13">4463 1413 954 0,'0'0'20'0,"0"9"5"0,0-9 1 0,-4 6 2 0,4 6-28 0,0 0 0 0,0-1 0 0,0 1 0 16,0-3 48-16,4 3 5 0,-4 5 1 0,0-5 0 15,0 6-24-15,0 2-5 0,0-2-1 0,0 0 0 16,0 2-6-16,0-2-2 0,-4 5 0 0,4-8 0 0,0-3 4 0,-3 5 0 15,3-5 0-15,0 0 0 0,0-6-4 0,0-6-1 16,0 0 0-16,0 0 0 0,0 0-15 0,0 0 9 16,0 0-9-16,0 0 8 0,-4-6-8 0,1 0-11 15,3-6 3-15,0 1-621 16</inkml:trace>
  <inkml:trace contextRef="#ctx0" brushRef="#br0" timeOffset="214081.546">4667 1378 906 0,'0'0'25'0,"0"0"7"0,0 0-32 0,0 6 0 0,0 0 0 0,0 0 0 0,4 0 74 0,-1 5 8 15,1-5 2-15,-1 3 0 0,1 3-13 0,-1 0-3 16,1-1 0-16,-1 1 0 0,5 0-12 0,-5 3-4 15,4-4 0-15,-3 1 0 0,-1 0-22 0,1-3-5 16,-1 8-1-16,1-5 0 0,-1 0-6 0,1 5-2 16,-4-8 0-16,3 9 0 0,1 5 0 0,-1-11-1 15,1 3 0-15,-1 3 0 0,-3-7 1 16,0 1 1-16,0 0 0 0,4 3 0 0,-8-10-7 0,8 1-2 16,-4 0 0-16,0 0 0 0,0-6 0 0,0 6 0 0,0-6 0 15,0 0 0 1,0 0 0-16,0 0 0 0,0 0 0 0,0 0 0 0,0 0 10 0,0 0 2 15,0 0 0-15,3 12 0 0,-3-12-11 0,0 0-1 0,0 0-8 0,0 6 12 16,0-6-12-16,0 0 11 0,0 0-11 0,0 0 10 16,0 0-2-16,0 0 0 0,0 0 0 0,0 0 0 15,0 0-8-15,0 0 0 0,0 0 9 0,0 0-9 16,8-6 11-16,-8-6-3 0,-8 0 0 0,8 0 0 16,0 1-8-16,-3-4 10 0,3 3-10 0,-4 0 10 15,4-5-10-15,-3 2 8 0,-1-3-8 0,1 1 8 16,3-1-8-16,-4-2 0 0,4 2 0 0,-3 0 0 15,-1-8 8-15,4 8-8 0,0-5 0 0,0 8 8 0,-3-3-8 16,3-5-17-16,3 5 4 0,1-2 1 0,-8 2 12 0,8 6 12 16,-4-8-3-16,3 8 0 0,1-6-9 0,-1 1 0 15,-3 2 9-15,4 3-9 16,-1 0-92-16,4 1-22 0,1-4-5 0,-1 9-1 16,0-6-91-16,0 1-18 0,3-7-4 15,1 6-1-15</inkml:trace>
  <inkml:trace contextRef="#ctx0" brushRef="#br0" timeOffset="-214739.088">4967 1519 843 0,'0'0'36'0,"-3"6"-36"16,-4 0 58-16,3 0 5 0,4-6 1 0,-7 6 0 15,0 3-6-15,3-4-1 0,1 1 0 0,-1 6 0 16,1-6-6-16,3 0-2 0,0 0 0 0,0 5 0 15,0-5-11-15,3 3-2 0,1-3-1 0,-1 0 0 16,1 6-7-16,-1-6-2 0,-3-1 0 0,7 7 0 16,-3-6-3-16,3-6-1 0,0 9 0 0,0-9 0 15,0 0 5-15,0 0 1 0,0 0 0 0,0 0 0 16,0-6 5-16,-3 3 2 0,7-9 0 0,-4 6 0 16,0-5-9-16,-4-1-2 0,1 0 0 0,-1 3 0 15,1-8-10-15,-4 5-2 0,3 6-1 0,-3-6 0 16,0-5-11-16,0 8 8 0,0-3-8 0,-3 0 8 15,3 6-8-15,-4-11 0 0,1 8 0 0,-1 3 0 16,4 0 0-16,-3-6 8 0,-1 7-8 0,1-1 0 16,3 6 0-16,0 0 8 0,0 0-8 0,-7-6 0 15,7 6 0-15,-11 0 0 0,4 0 8 0,0 6-8 16,0 0 0-16,0-1 0 0,0 7 0 0,0-6 0 16,0 3 0-16,3 3 0 0,-3 5 0 0,0-5 0 15,3 0 0-15,1 3 0 0,-1 2 0 0,1 1 0 16,-1-1 0-16,4-2 0 0,0 3 0 0,0-1 0 15,0-5 0-15,4 3 0 0,-1-3 0 0,1-1 0 0,-1 7 0 0,1-12 0 16,-1 9 0-16,1-4 0 0,3 1-9 0,-3-6 9 0,3 6 0 16,0-6 0-16,3 0 0 0,-3-3 0 0,4-1 0 15,3 1 0-15,-3-3 0 0,-1 6 0 0,-3-6 0 0,4 0 0 16,-1 0 0-16,5 0-8 0,-1 0 8 0,-4-6 0 16,4 3 0-16,0 1 0 0,1-1 0 0,-1-9 0 15,-7 0 0-15,3 0 0 0,1 1 0 0,-1-4-10 16,1-3-100-1,0 1-20-15,-1-1-4 0,-3-3-1 0,4 4 2 0,-4-1 0 16</inkml:trace>
  <inkml:trace contextRef="#ctx0" brushRef="#br0" timeOffset="-214180.468">5306 1452 957 0,'0'0'40'16,"0"0"-32"-16,0 0 89 15,0 0 18-15,0 0 3 0,0 0 1 0,0 0-26 0,0 0-5 0,0 0 0 0,0 0-1 16,0 0-29-16,0 5-6 0,0 7 0 0,0-6-1 15,3 3-20-15,1 3-4 0,-4 5-1 0,3-5 0 16,1 0-7-16,-1 8-2 0,4-2 0 0,-7 0 0 16,4-1-8-16,0-2-1 0,-4 3-8 0,3-1 12 15,1-2-3-15,-4 3-1 0,3-1 0 0,1-5 0 16,-4 0-8-16,3 3 0 0,1-10 0 16,-4 7 0-16,3-12 0 0,-3 0 8 0,0 12-8 15,0-12 8-15,0 0 0 0,0 0 0 0,0 0 0 0,0 0 0 16,4-6 1-16,-4-6 0 0,3 1 0 0,1-4 0 15,-1-3-9-15,1 6 10 0,-1-5-10 0,1-4 10 16,3 9-10-16,-3-5 0 0,-4-1 0 0,3 3 0 16,1 4 0-16,-1-7 0 0,1 6 0 0,-1 1 0 15,1 2 0-15,-4-3 0 0,7 6 0 0,-4 0 0 16,1 6 0-16,3-6 0 0,-4 6 0 0,4 0 0 16,0 6-8-16,1 0 8 0,-1 0-10 0,3 0 10 15,-3 0 0-15,0 8 0 0,0-8-8 0,0 6 8 16,4 0 0-16,-4 5 0 0,0-2 0 0,-3-3 0 15,-1 6 9-15,1-7-9 0,-1 1 0 0,1-3 9 16,-4 3-1-16,3-6 0 0,1-1 0 0,-4-5 0 16,0 0-8-16,0 0 0 0,0 0 0 0,3 0 0 15,1-5 0-15,3-7 0 0,-4-3-12 0,4 3 12 16,1-11-167-16,-1 5-25 0,0-8-6 0</inkml:trace>
  <inkml:trace contextRef="#ctx0" brushRef="#br0" timeOffset="-213759.721">5715 687 1256 0,'0'0'28'0,"0"0"5"0,0 0 2 0,0 0 0 0,0 0-35 0,0 0 0 0,0 0 0 0,0 0 0 16,0 0 54-16,0 0 4 0,0 0 1 0,4 6 0 15,-1 0-32-15,1 12-7 0,-1-12 0 0,4 5-1 16,-3 4 7-16,-1 3 2 0,4-1 0 0,0 4 0 0,0 2-7 16,4 7-1-16,-4-4 0 0,0 4 0 0,0-4 3 15,0 3 0-15,0 4 0 0,4-4 0 0,-4-2-2 0,3 8 0 16,1-12 0-16,0 10 0 0,-1-1-10 0,1 3-3 15,6 4 0-15,-6-4 0 0,-7 3-8 0,6-3 8 16,1-2-8-16,-1-4 8 0,-3-2 3 0,0 2 0 16,4-8 0-16,-4-4 0 0,4 1-11 0,-4 2 12 15,-4-14-12-15,4 6 12 0,-3-6-4 0,-4 0-8 16,0-6 12-16,0 0-4 0,0 0 0 0,0 0-8 16,0 0 12-16,0 0-4 0,0 0-8 0,0 0 0 15,0 0 0-15,0 0 0 16,0 0-167-16,-4-6-29 0,1 0-5 0</inkml:trace>
  <inkml:trace contextRef="#ctx0" brushRef="#br0" timeOffset="-213347.277">5659 1205 1242 0,'0'0'35'0,"0"0"9"0,0 0-36 0,-4 6-8 0,4-6 0 0,0 0 0 0,0 0 55 0,0 0 9 15,0 0 1-15,0 0 1 0,0 0 5 0,0 0 1 16,0 0 0-16,0 0 0 0,0 0-29 0,0 0-6 16,0 0-1-16,7 0 0 0,0 0-19 0,4 0-4 15,3 0-1-15,0 0 0 0,7 0-4 0,-3 0-8 16,6 0 11-16,-6 0-11 0,3-6 0 0,4 6 0 16,0 0 0-16,-1 0 0 0,5 0 8 0,-12 0-8 15,8 0 0-15,0 0 0 0,-4 0 0 0,7 0 0 16,-10 0 0-16,3 0 0 0,-4 0 0 0,1 0 0 0,0 0 0 15,-4-6 0 1,3 6-78-16,-6 0-22 0,0 0-5 0,-1-6-394 0,1 0-78 0</inkml:trace>
  <inkml:trace contextRef="#ctx0" brushRef="#br0" timeOffset="-212332.175">6812 817 1370 0,'0'0'39'0,"-7"-6"8"0,7 6-38 0,0 0-9 0,-7 0 0 0,7 0 0 15,0 0 39-15,0 0 5 0,0 0 2 0,0 0 0 16,0 0-20-16,0 0-4 0,-4 6-1 0,4 5 0 15,4 1-21-15,0 0 0 0,3 0 0 0,0 2 8 16,0 4-8-16,3 0 9 0,1 2-9 0,-4 4 10 16,4-1-10-16,-1 4 0 0,1 2 0 0,-1-8 8 15,4 14 3-15,-7-12 0 0,8 10 0 0,-5-1 0 16,-3-2 5-16,4-4 2 0,-4-2 0 0,0 5 0 16,3-9 6-16,-6 10 0 0,3-12 1 0,0 8 0 15,-3-8-4-15,3-1-1 0,0-2 0 0,-4-3 0 16,8 5-8-16,-8-11-1 0,-3 6-1 0,0-9 0 15,0-3 0-15,0 0 0 0,0 0 0 0,0 0 0 16,0 0 7-16,0 0 2 0,0 0 0 0,0 0 0 16,-3-3 2-16,-8 3 1 0,4-6 0 0,0 0 0 0,0 0-10 0,0 0-3 15,0 1 0-15,0-1 0 0,3 0-9 0,-3 0 8 0,4-3-8 16,-1 3 8-16,1 0-8 0,-1 1 0 0,1-7 0 16,-1 6 0-16,1 0 0 0,3 0 0 0,0 6 0 15,3-6 0-15,-3-3 0 0,4-2 0 0,-1 5 0 0,1 0-11 16,-1 0 11-16,4 0 0 0,0 0-9 15,0-6 9-15,1 4 0 0,2 2 0 16,1 0 0-16,-1 0 0 0,4 6-11 0,-7-6 11 16,4 6-8-16,0 0 8 0,3 0 0 0,-4 6-10 0,4 0 10 15,-3 0 0-15,-4 3 0 0,4 2 0 0,-1 1 0 0,1 6 0 16,-4-6 0-16,-4 8 0 0,4-2 0 0,1 5 0 16,-1-2 0-16,0 2 0 0,0-5 0 0,0 8 0 15,0-8 0-15,0 0 0 0,-4-4 0 0,4 4 0 16,-3-6 0-16,3 5 0 0,-3-8 0 0,3 3 0 0,-4-6 0 15,4 0 0-15,-3 6 0 0,-1-7 0 16,8-5 0-16,-8 0 0 0,1 6 0 0,-4-6 0 16,3-6-68-16,1 6-8 0,3 0 0 0</inkml:trace>
  <inkml:trace contextRef="#ctx0" brushRef="#br0" timeOffset="-211781.225">7310 1446 1516 0,'0'0'32'0,"0"0"6"0,0 0-30 16,0 0-8-16,0 0 0 0,0 0 0 0,0 0 38 0,0 0 6 0,0 0 2 0,0 0 0 15,0 0-14-15,0 0-4 0,0 0 0 0,0 0 0 16,0 0-11-16,0 0-2 0,0 0-1 0,7 0 0 15,0 6-14-15,7-6 9 0,-4 0-9 0,4 0 8 16,4 0-8-16,-4 0 12 0,0 0-12 0,4 0 12 16,0 0-12-16,-4 0 0 0,3 0 0 0,-3-6 0 15,-3 0 0-15,0 6 13 0,-1-6-1 0,1-3-1 16,-1 3-11-16,-6 0 0 0,3-5 9 0,-4-1-9 16,1 6 16-16,-4-6-2 0,4 3 0 0,-4-2 0 15,-4-1 1-15,0 6 0 0,1-6 0 0,-4 0 0 0,0 1 8 16,0 8 1-16,-4-3 1 0,1 0 0 15,-4 0-25-15,-1 6-12 0,1-6 0 0,-3 6 1 0,-1 0 11 16,0 0 0-16,4 0 0 0,-7 0 8 16,3 6-8-16,8-6 0 0,-1 6 0 0,1 0 8 0,3 0-8 15,7-6 0-15,0 0 0 0,-4 6 0 16,4 2 0-16,-3 4-10 0,3 0 10 0,3 0 0 0,1 5-8 0,3-2 8 16,0-3 0-16,-4 0 0 15,8-1-8-15,-4 1 8 0,4 3 0 0,-1-3 0 0,1-1 0 16,3 1 0-16,-7-3 0 0,0 3 0 15,4 5 0-15,-4-5 0 0,0-6 0 0,0 6 0 0,0 2 0 16,0-2 0-16,3 0 0 0,-6-6 0 0,3 6 0 0,-4-7 0 16,1 1 0-16,0-6 0 0,-1 0 0 0,4 3 0 15,-3-3 0-15,3 0 0 0,7 0-12 0,-7-3 0 16,7 3 1-16,-3-6 0 0,6-5-3 0,-3 5-1 0,4 0 0 16,0-6 0-1,-4 6-109-15,0-11-23 0,0 8-4 0</inkml:trace>
  <inkml:trace contextRef="#ctx0" brushRef="#br0" timeOffset="-211384.984">7641 1316 982 0,'0'0'21'0,"0"6"5"0,0 6 1 0,0-6 1 0,0 0-28 0,0 0 0 0,0 0 0 0,0-6 0 0,4 8 49 15,3-2 4-15,-4 0 1 0,-3-6 0 16,0 6-2-16,4 0 0 0,-1 0 0 0,4 0 0 0,-3 5 2 0,3-5 0 16,-3 0 0-16,-1 3 0 15,4-3-20-15,0 0-4 0,0 0-1 0,4 5 0 0,-4-5 7 0,0 0 0 16,3 0 1-16,-2-3 0 16,2 3-23-16,1 0-5 0,-1 5-1 0,1-5 0 0,3 6 5 0,-3-12 1 15,3 0 0-15,-4 6 0 16,1-6 1-16,-1 0 0 0,1 0 0 0,0-6 0 0,-4 0 7 0,7 0 2 0,-11 6 0 0,4-11 0 15,0-1 11 1,-3 3 2-16,-1-3 1 0,-3-5 0 0,4 5 8 0,-4-3 2 0,0 3 0 0,-4-5 0 16,1 5-19-16,-1 0-3 0,1-2-1 15,-1 2 0-15,1 6-15 0,-1 0-10 0,1-6 12 16,3 6-12-16,-4-5 0 0,-3 5 0 16,4 3 0-16,-1-3 0 0,1-6-8 0,-1 12-6 0,1-6-1 15,-1-5 0 1,0 5-161-16,4 0-33 0,-3-3-7 0</inkml:trace>
  <inkml:trace contextRef="#ctx0" brushRef="#br0" timeOffset="-210577.323">8015 1372 1051 0,'-7'-6'21'0,"0"3"7"0,0 3-28 0,3-5 0 0,1 5 0 0,3 0 0 16,-4-6 54-16,1 0 5 0,3 6 1 0,0 0 0 15,0 0-26-15,0 0-5 0,0 0-1 0,0 0 0 16,0 0-2-16,0 0-1 0,0 0 0 0,0 0 0 16,0 0-13-16,3 6-4 0,4 5 0 0,0-2 0 15,1 3-8-15,2 6 8 0,4-1-8 0,-7-2 8 16,4 3 20-16,-1 5 4 0,1-8 1 0,0 8 0 15,-1-5-17-15,1 3-4 0,-1-4-1 0,1-5 0 16,-8 0 1-16,5-6 0 0,-5-1 0 0,1 1 0 16,-1-3 4-16,-3-3 0 0,0 0 1 0,0 0 0 15,0 0 12-15,0 0 3 0,0 0 0 0,-3-3 0 0,-1-8 6 16,1-1 2-16,-1 6 0 0,-3-6 0 16,3 0-28-16,-3 1-12 0,0 2 10 0,4-3-10 0,-1 6 0 15,-3-6 8-15,0 1-8 0,4-1 0 0,-1 3 0 0,1 3 0 16,-1-11 0-16,0 11 0 15,1-6 0-15,-1 6 9 0,1-3-9 0,-1 3 8 16,1-5-8-16,-1 5 0 0,1 0 0 0,3 6-11 0,0 0 11 0,0-6 0 16,0 0 0-16,0-6 0 15,3 4 0-15,-3 2-8 0,4 6 8 0,3-6 0 0,-4 0 0 0,4 6-10 16,1-6 10-16,-1 6 0 16,0 0-10-16,0-6 10 0,3 0-8 0,1 6 8 0,-1 0 0 0,1-6 0 0,-4 0 0 15,0-2-8-15,4 2 8 0,-1 6-8 16,4-6 8-16,-3 0-8 0,3 6 8 0,0-6-10 0,0 6 10 0,0 0-10 31,-3 0-27-31,7 0-6 0,-8 6-1 0,1 0 0 16,3 0-26-16,-3-6-6 0,3 3 0 0,-4 0-1 15,-3 0-7-15,4 2 0 0,-4-5-1 0</inkml:trace>
  <inkml:trace contextRef="#ctx0" brushRef="#br0" timeOffset="-210019.594">8315 1284 942 0,'-4'12'40'16,"4"2"-32"-16,0-2 36 0,-3 0 8 16,3 0 2-16,0-6 0 0,0 5-17 0,0-2-3 15,0 3-1-15,0-6 0 0,0-6-9 0,3 6-1 16,-3-6-1-16,4 6 0 0,-4-6 12 0,7 0 2 15,0 0 1-15,0 0 0 0,4-6 19 0,-1 6 4 16,1-6 1-16,3 0 0 0,0 0-31 0,0 0-6 0,0-8-2 16,0 8 0-16,1 0-8 0,2 0-2 0,-3-6 0 0,-3 6 0 15,3 0-4-15,-3 0-8 0,-4-2 11 0,0 2-11 16,0 0 12-16,-4 0-4 0,1 0 0 0,-1 6-8 16,-3-6 15-16,0 6-4 0,0-11-1 0,-3 5 0 15,-1 0 2-15,1 0 0 0,-4 3 0 0,0-3 0 16,0 0 4-16,0 6 2 0,-4-12 0 0,-3 7 0 15,3 5 12-15,1 0 2 0,-1 0 1 16,1 0 0-16,-1 0-13 0,4 5-4 16,0-5 0-16,0 6 0 0,0 0-16 0,3 0 0 0,1 0 0 15,-1 3 0-15,1-3 0 0,3 0 0 0,0 5 0 16,0 1 0-16,0-6-10 0,3 3 10 0,-3-3-10 0,4-1 10 16,-1 7 0-16,4 0 0 0,-3 0 0 0,-1 0 0 15,4 2 0-15,0-2 0 0,-3 0 0 0,-1 0 0 16,5-1 0-16,-1-5 0 0,0 3-8 0,0 3 8 15,3-6 0-15,-3 5 0 0,0-5 0 0,0 0 0 16,0 0 0-16,1-3 0 0,-1 3 0 0,0 0 0 0,0 5 0 16,0-11 0-16,0 6 0 0,0-6 0 15,3 6 0-15,-3-6 0 0,4 0 0 0,-4 0 0 0,0 0 0 0,0 0 0 16,0-6 0-16,0 6 0 16,0 0 0-16,0-6-12 0,1 1 3 0,2-1 1 15,-3-6-64-15,0 3-13 0,0 3-3 0</inkml:trace>
  <inkml:trace contextRef="#ctx0" brushRef="#br0" timeOffset="-209479.891">8851 1216 1249 0,'0'0'27'0,"0"0"5"0,0 0 2 0,0 0 2 0,0 0-28 15,0 0-8-15,0 0 0 0,-7 0 0 0,7 0 68 0,0 0 12 0,-7-5 2 0,7 5 1 16,-3 0-21-16,3 0-4 0,0 0-1 0,0 0 0 16,0 0-13-16,0 0-2 0,0 0-1 0,-8-6 0 15,8 6-7-15,-7 0-2 0,7 0 0 0,0 0 0 16,0 0-23-16,0 0-9 0,0 0 0 0,0 0 9 16,0 0 3-16,-7 0 0 0,7 0 0 0,-7 6 0 15,4-1-4-15,-4-5 0 0,7 0 0 0,-4 12 0 16,4-12 0-16,-3 6 0 0,-1 0 0 0,1 3 0 15,3-3-8-15,0 0 0 0,0 5 0 0,3-5 0 16,1 0 0-16,-1 0 0 0,1 0 0 0,-4-6 0 0,3 6 0 16,1 2 0-16,-4-8 0 0,3 0 0 0,1 12 0 0,3-12 0 15,-4 6 0-15,4-6 0 0,1 6 0 0,-5-6 0 16,8 6 0-16,-4-6 0 0,0 6 0 0,0-6 0 16,-4 6 0-16,1-6 0 0,3 0 0 0,-4 0 0 15,5 0 0-15,-1 6 0 0,-4-6 0 0,1 5 0 16,3 4 0-16,0-3 0 15,-4 0 0-15,4 0 0 0,-3-6 0 0,-1 6 0 0,1 0 0 0,3 5 0 16,-3-5 0-16,-4 3 0 16,3-3 0-16,-3-6 0 0,0 0 0 0,0 12 0 0,0-1 0 0,0 1 10 15,-3-6-10-15,3 0 10 0,-4 0-2 0,0 3-8 16,-3-3 12-16,4-1-4 0,-4 1-8 0,0-6 12 0,-4 6-12 16,4 0 12-16,-3 0-12 15,2-6 0-15,-2 6 0 0,-1 0 0 0,1-6 0 0,-1 3 0 0,1 3 0 16,-1-1 0-1,0-5-36-15,-3-5 0 0,4-1 0 0,-1 3 0 16,1 3-45-16,-5-6-9 0,5 0-2 0</inkml:trace>
  <inkml:trace contextRef="#ctx0" brushRef="#br0" timeOffset="-208697.628">9144 1310 774 0,'0'0'16'0,"-4"0"4"0,-3 12 1 0,4-6 2 0,-4-6-23 16,3 6 0-16,4-6 0 0,-7 6 0 0,7-6 48 0,-7 0 4 0,7 0 2 0,0 0 0 15,0 0-7-15,0 0-2 0,0 0 0 0,0 0 0 16,-7 0-13-16,7 0-2 0,0 0-1 0,0 0 0 16,0 0-4-16,0 0-1 0,0 0 0 0,0 0 0 15,0 0-9-15,0 0-3 0,0 0 0 0,0 0 0 16,7 0-12-16,0 6 0 0,0-6 0 0,0 0 0 15,4 0 0-15,0 6 9 0,-1-6-9 0,1 6 8 16,-1-6 0-16,1 0 0 0,-1 0 0 0,1 0 0 16,3-6 4-16,-7 6 0 0,4 0 0 0,-4-6 0 15,3 0 13-15,-3 0 3 0,1 0 1 0,-5 0 0 16,1 0-2-16,-1 0-1 0,-3-2 0 0,0 2 0 16,0 0-9-16,-3-6-1 0,3 6-1 0,-7-5 0 15,3 5-15-15,-3-6 9 0,0 6-9 0,0 3 8 0,3-3-8 16,-3-6 0-16,0 12 9 0,0-5-9 0,-3 5 19 0,3-6-1 15,-4 6 0-15,4 0 0 0,-4 6-18 0,1-6 0 16,-1 5 0-16,4 7 0 16,0-6 11-16,0-3-2 0,3 9 0 0,1-6 0 0,-1 5-9 0,1 1 0 15,6 0 0-15,1-6 8 16,-4 8-8-16,3-2 0 0,4 0 0 0,-3 0 0 0,3 0 0 0,0-4 0 16,0 10 0-16,0-12 0 0,0 6 0 15,0-1 0-15,4-2 0 0,-4 3 0 0,4-6 0 0,-1-6 0 16,-3 6 0-16,4 0 0 0,-1-6 0 15,1 0 0-15,3 5 0 0,0-5 0 0,0 0-10 0,4 0 10 0,-4-5-13 0,4 5 5 32,-4-6-39-32,3-6-7 0,1 3-2 0,0-3 0 15,-1 1-71-15,1-1-14 0</inkml:trace>
  <inkml:trace contextRef="#ctx0" brushRef="#br0" timeOffset="-207889.803">9444 1234 1013 0,'0'0'20'0,"0"0"8"16,-4 6-28-16,4 3 0 0,0-3 0 0,0 5 0 0,-3-5 33 0,6 0 2 0,-3 6 0 0,4-3 0 15,-1 2 11-15,1 1 2 0,-1 6 1 0,5-12 0 16,-5 6-1-16,4 2-1 0,-3-2 0 0,-1 0 0 15,1 5-5-15,-1-8-1 0,1 3 0 0,-1-6 0 16,1 6-21-16,-4-7-5 0,0-5-1 0,0 0 0 16,0 0 5-16,0 0 1 0,0 0 0 0,0 0 0 15,0 0 16-15,3-5 4 0,-3-7 1 0,0 6 0 16,0-6-12-16,0-2-2 0,0 2-1 0,0-6 0 16,4 6-15-16,-4-2-3 0,3 8-8 0,-3-6 12 15,4 0-12-15,-1 0 0 0,-3 4 0 16,4 2 0-16,-1 0 0 0,-3 0 0 0,4 0 0 0,3 0 0 15,-3 6 0 1,3 0 0-16,-4 0 0 0,4 0 0 0,0 6 0 0,0 0-8 0,0 0 8 0,0 0 0 16,4 8 0-16,-4-2 0 0,0 0 0 15,0 0 0-15,0 8 0 0,0-2 0 0,-3 0 0 0,-1-1 9 0,4-2 5 16,-3-3 1-16,-1-6 0 0,-3 5 0 16,0-11-15-16,0 0 0 0,0 0 0 0,0 0 0 15,0 0 22-15,0 0-2 0,0 0 0 0,0 0 0 0,-3-11-3 16,-1 5-1-16,4 0 0 0,-3 0 0 15,3-3-16-15,0 3 0 0,0 6 0 0,-4-6-9 0,4 1 9 0,0 5 0 16,0 0 8-16,0 0-8 16,0 0 0-16,0 0 0 0,0 0 0 0,0 0 0 0,0 0-8 0,0 0 0 15,0 0 0-15,0 0 0 16,4 5 8-16,-1 1 0 0,1 0 0 0,-1 3 0 0,1-3 0 0,0 0 0 16,-1 0 0-16,1 5 0 0,3-5 0 0,-4-973 0 15,4 1940 0-15,-3-973-12 0,-4 0 12 16,3 0 0-16,-3 0 0 0,7 6 0 0,-7-6 0 15,7 0 0-15,-3 3 0 0,3-3 0 0,-7 0 0 16,7 0 0-16,0 0 0 0,-3 0 0 0,-4 0 0 0,7 0 0 0,-4 3 0 16,-3-3 0-16,7 9 0 0,0-9 0 0,-3 6 0 15,3-1 0-15,-4 1 0 0,4 6 0 0,1-6 0 0,-5 0 0 16,4 3 0-16,0 2 0 0,-3-5 0 0,3 6 0 16,0-6 0-16,0 0-10 0,-4-6 10 0,4 0 0 31,-3 0-136-31,-1-6-20 0,1 0-4 0</inkml:trace>
  <inkml:trace contextRef="#ctx0" brushRef="#br0" timeOffset="-207375.308">9846 1302 957 0,'0'0'20'0,"0"0"4"0,0 0-24 0,4 3 0 16,-4-3 0-16,7 5 0 0,-4-5 31 0,4 0 1 16,0 6 0-16,0 0 0 0,0-6-8 0,4 0-2 0,-4 6 0 15,4-6 0-15,-1 0 9 0,1 0 1 0,-1 0 1 0,1 0 0 16,0 0 4-16,-1 0 1 0,1 0 0 0,-4 0 0 15,0 0-12-15,-7 0-2 0,0 0-1 0,0 0 0 16,3-6-2-16,1 6 0 0,-4-12 0 0,0 7 0 16,-4-4 11-16,1 3 1 0,-1-6 1 0,-3 6 0 15,0-5-26-15,4-1-8 0,-4 3 0 0,0 3 0 16,-1 0 9-16,-2 6-9 0,3-6 0 0,-4 6 9 16,1 0 0-16,-1 0 0 0,0 6 0 0,1 0 0 15,-1 3 5-15,1 3 1 0,3 5 0 0,3-5 0 16,-3 0-2-16,4 2 0 0,-1 4 0 0,0 6 0 15,4-4-13-15,0 4 0 0,0-1 0 0,4 4-10 16,-4 2 18-16,4-8 3 0,3 8 1 16,-4-11 0-16,4 2 4 0,-3-8 2 0,3 0 0 0,-4-6 0 15,4 5-5-15,4-5-1 0,-4-6 0 0,4 0 0 16,-1 0-12-16,1-6 0 0,-1 1 0 0,1-1-10 16,3-6 22-16,0 6 4 0,0-6 0 0,0 1 1 15,-3-4-17-15,3-3 0 0,0 1 8 0,0-4-8 16,0 9-88-16,0-11-22 0,1 11-4 0</inkml:trace>
  <inkml:trace contextRef="#ctx0" brushRef="#br0" timeOffset="-206912.863">10029 1302 986 0,'0'0'21'0,"4"8"5"0,-4 4 1 0,4-6 1 0,-1 12-28 16,4-6 0-16,-3 2 0 0,-1 4 0 0,4-6 71 0,-3 5 8 0,-1-11 1 0,1 9 1 16,-1-9-17-16,1 0-3 0,-1 5-1 0,1-11 0 15,-4 0-11-15,0 0-2 0,7 0-1 0,0 0 0 16,-3 0-7-16,-1-6-2 0,1 1 0 0,-1-1 0 16,1 0-8-16,-1 0-1 0,1 0-1 0,-4 0 0 15,3-3-15-15,1 4-4 0,-4-7 0 0,3 6 0 16,1 0-8-16,-1 6 10 0,-3 0-10 0,0 0 10 15,4-6-10-15,3 6 0 0,0 0 0 0,0 0 0 16,0 6-11-16,0-6 11 0,0 6-8 0,0 6 8 16,0-1 0-16,4 4 0 0,-4 3 0 0,4-1 0 15,-4-5 8-15,0 9 1 0,0-4 0 0,0 1 0 16,0 3 8-16,-4-10 2 0,1 1 0 0,-1 0 0 16,-3-6-10-16,0-6-1 0,0 0-8 0,0 0 12 15,0 0 4-15,0 0 1 0,0 0 0 0,-3-6 0 0,3 0-3 16,-4-6-1-16,1 0 0 0,-1-8 0 15,4 2-13-15,0 6 0 0,4-11 0 0,-1 8 0 0,1-2-12 16,-4 5 2-16,3-3 0 0,1 3 0 16,-1-5-9-16,-3 5-1 0,4 0-1 0,0 3 0 15,-1-2-35-15,-3 5-8 0,4 0 0 0,-1 0-1 16,1 0 4-16,-1 0 1 0,-3 6 0 0,4-12 0 16,-4 7 8-16,3-1 1 0,1 3 1 0</inkml:trace>
  <inkml:trace contextRef="#ctx0" brushRef="#br0" timeOffset="-206487.528">10410 867 1162 0,'0'0'25'0,"0"0"6"0,0 0 1 0,0 5 1 0,0-5-33 0,0 0 0 0,0 0 0 0,0 0 0 16,0 0 26-16,0 0-2 0,0 0 0 0,0 0 0 15,0 0-9-15,0 6-3 0,0-6 0 0,4 12 0 16,0-6 10-16,-1 0 2 0,1 6 0 0,3-1 0 16,0-2 18-16,-4 9 4 0,4-1 1 0,0 10 0 15,0-9 17-15,4 11 3 0,-4-3 1 0,0-2 0 0,0 2-27 0,4 10-5 16,-1-4 0-16,-3-3-1 0,4 4 7 0,-4 2 2 15,7 3 0-15,-3-2 0 0,-1-4-14 0,-3 0-2 16,7-2-1-16,-7-1 0 0,4-3-9 0,-4-2-2 16,0 2 0-16,0-2 0 0,0-1-6 0,0-2-2 15,-7-3 0-15,4-7 0 0,-1 1-8 0,1-6 0 16,-4-6 0-16,0 0 0 0,0 0 12 0,0 0-4 16,0 0 0-16,0 0 0 0,0 0-8 0,0-6 0 15,0-6-10-15,-4 7 10 16,4-13-58-16,0 6-6 0,0-3 0 0,0 4-1 15,0-7-131-15,-3 6-25 0,3-5-6 0</inkml:trace>
  <inkml:trace contextRef="#ctx0" brushRef="#br0" timeOffset="-206223.532">10185 1178 1241 0,'0'0'25'0,"0"0"8"0,0 0-33 0,0 0 0 0,7 0 0 0,0 0 0 16,3-3 93-16,-3 0 12 0,4-3 3 0,3-5 0 15,-3 5-29-15,3 0-6 0,0 0-1 0,0 0 0 16,4-9-31-16,-1 10-6 0,1 5-2 0,3-6 0 16,-3 0-24-16,3 6-9 0,0 0 0 0,0 0 9 15,4 0-9-15,-4 0 0 0,0 0 0 0,4 0 0 0,-4 0 0 16,4 6-11-16,0-6 3 0,-1 6 0 15,-3-6-38-15,4 5-7 0,-4 4-2 0</inkml:trace>
  <inkml:trace contextRef="#ctx0" brushRef="#br0" timeOffset="-205203.761">11180 1216 1029 0,'0'0'22'0,"0"0"5"0,0 0 1 0,0 6 2 0,0 0-30 0,3 0 0 0,1 3 0 0,-1-3 0 16,-3 0 31-16,4 5 0 0,3-5 0 0,0 0 0 15,0 0 4-15,0 0 1 0,0 0 0 0,4-6 0 16,-1 6-1-16,1-3 0 0,-1-3 0 0,1 5 0 0,-1-5-9 0,5 0-2 15,-5 0 0-15,1 0 0 0,-1-8 4 0,-3 5 0 16,4 0 0-16,-4 3 0 0,0-6-5 0,0 0-1 16,-3 0 0-16,-1 0 0 0,1-5-3 0,-4 5-1 15,0-6 0-15,0 3 0 16,0-3-2-16,-4 1-1 0,-3-1 0 0,4 6 0 0,-5-6-4 0,1 3-1 16,0 3 0-16,-3 1 0 15,-1-1 7-15,-3 0 2 0,4 0 0 0,-5 6 0 0,1 0-4 0,0 6-1 16,0-6 0-16,0 6 0 0,3 0-14 0,-3 8 0 15,4-2 0-15,3 0 0 0,0 0 0 0,0 5 0 0,3-2 0 16,0 3 0 0,1-1-10-16,6 1 10 0,-3-4-8 0,8 4 8 0,-5 0 0 0,1-1 0 0,-1-2 0 15,-3-3-8-15,7 6 8 0,-3-7 0 16,3 4 0-16,0-9 0 0,3 6 0 0,-3 5 0 0,1-11 0 0,2 0 0 16,1 0 0-16,-1 3 0 0,4-3 0 15,0-1-8-15,1 1 8 0,-1 0 0 0,3 0 0 0,-3 0 0 16,4-6 0-16,-4 0 0 0,0 0 0 15,-3-6-8-15,3 0 8 0,0 0-13 0,-3 0 5 0,3-11 8 32,0 2-43-32,0-8-1 0,0 5 0 0,0-3 0 0,0-8-124 15,-3 3-26-15,3 8-5 0</inkml:trace>
  <inkml:trace contextRef="#ctx0" brushRef="#br0" timeOffset="-204751.578">11508 1137 1288 0,'-7'24'27'0,"3"-19"5"0,1 7-32 0,3-3 0 0,-4 3 0 0,4 0 0 0,4-7 77 0,-4 13 9 16,0-12 2-16,3 3 0 16,-3 3-37-16,0 5-7 0,4-5-2 0,-1-3 0 0,1-3-18 0,3 5-3 15,-4 1-1-15,1-6 0 0,-1 0-4 0,-3 0-2 16,4 0 0-16,-4 0 0 0,0-6-2 0,0 0-1 15,0 0 0-15,0 0 0 0,0 0-2 0,0 0 0 16,0 0 0-16,0 0 0 0,0 0 9 0,0 0 2 16,0 0 0-16,0 0 0 0,3-6-10 15,1 0-2-15,-4 0 0 0,0 6 0 0,0 0-8 0,3-6 8 0,1-6-8 16,-4 0 8-16,3 4-8 0,1 2 8 0,-4 0-8 0,3 0 8 16,-3 0-8-16,4 0 8 0,0 6-8 0,-4 0 8 15,0 0-8-15,7-6 0 0,0 6 0 0,0 0-11 16,3 6 11-16,-3-6-8 0,0 6 8 0,-3 0-8 15,3 6 8-15,0-9 11 0,0 8-3 0,4 1 0 16,-1-6-8-16,-3 6-11 0,4 0 3 0,-4 2 0 16,0-2 8-16,0 0 0 0,-3-6 0 15,-1 6 0-15,4-1 0 0,0-5 9 0,0 3-9 0,0-3 0 16,-3 0 0-16,-4-6 0 0,0 0 0 0,0 0 0 16,0 0 8-16,0 0-8 0,3 6 0 0,-3-6 0 15,0 0 0-15,0 0 0 0,7 0 0 0,-7 0 0 16,4 5-104-16,3-5-20 15,-3-5-5-15</inkml:trace>
  <inkml:trace contextRef="#ctx0" brushRef="#br0" timeOffset="-204147.93">11942 1137 1196 0,'0'0'24'0,"0"0"8"15,0 0-32-15,0 0 0 0,0 0 0 0,0 0 0 0,0 0 74 0,0 0 9 0,0 6 1 0,0-6 1 16,0 0-27-16,0 6-6 0,0-6 0 0,-4 6-1 16,4-6-5-16,0 0-1 0,0 0 0 0,0 6 0 15,0-6 3-15,0 0 1 0,-7 5 0 0,7-5 0 16,-4 6-19-16,-3 0-4 0,4-3-1 0,-4 3 0 15,7-6-13-15,-7 0-4 0,0 6 0 0,0 0 0 16,0 0 2-16,-1-6 0 0,8 0 0 0,-7 11 0 16,4-5-2-16,-1 0 0 0,1 0 0 0,3 0 0 15,0 3-8-15,0-3 0 0,3 5 0 0,1-5 0 16,-1 6 0-16,1-6 0 0,-1 3 0 0,1 2 0 16,3-5 0-16,0 0 0 0,-3 0 0 0,3-6 0 15,-4 0 0-15,4 6 0 0,-7-6 9 0,4 0-9 16,3 0 8-16,-4 0-8 0,1 0 8 0,3-6-8 15,-3 6 10-15,-4 0-2 0,7 0-8 0,-4-6 12 16,4 6-12-16,-3 0 11 0,3 0-11 0,0 0 10 16,0-12 0-16,-4 12 0 0,8 0 0 0,-4 6 0 0,0 0-10 0,4-6 0 15,-4 0 0-15,0 0 8 0,3 0-8 16,-3 6 0-16,4 6 0 0,-4-6 0 0,0 0 0 16,0 0-14-16,-3 2 3 0,3-2 1 0,0 6 10 0,-4-6 0 15,1 6 0-15,-1-1 8 16,-3-2-8-16,0 3 9 0,0-6-9 0,-3 0 10 0,-1 0-10 0,1 5 8 15,-1-5-8-15,1 6 8 0,-4-9-8 0,0 3 0 16,0 0 9-16,0 5-9 0,-4-5 0 0,4-6 0 16,-4 6 0-16,4 0 0 15,0 0 0-15,0-6 0 0,0 0 0 0,0 0 0 16,-4 0-34-16,4 0-2 0,-3-6 0 0,3 0 0 16,-4 0-42-16,4 0-9 0,4-5-1 0,-4 2-1 15,3 3-100-15,0-6-20 0,1-5-4 0</inkml:trace>
  <inkml:trace contextRef="#ctx0" brushRef="#br0" timeOffset="-203505.079">12121 1278 957 0,'0'0'20'0,"0"0"4"0,0 0-24 0,0 0 0 0,0 0 0 0,0 0 0 0,0 0 52 0,0 0 4 15,0 0 2-15,0 0 0 0,0 0 2 0,0 0 1 16,0 0 0-16,0 0 0 15,0 0 3-15,0 0 0 0,0 0 0 0,0 0 0 0,0 0-24 0,0 0-5 16,4 6-1-16,-1 0 0 16,-3-6 5-16,4 0 1 0,3 6 0 0,0-3 0 0,4 0-10 0,-4 0-2 0,3-3 0 0,-3 0 0 15,4 0-11-15,0 5-2 0,-1-5-1 16,1 0 0-16,3 0-5 0,0-5-1 0,0 2 0 16,-3-3 0-16,-4 6 0 0,3-12 0 0,-3 6 0 15,4-6 0-15,-4 1 6 0,0-1 1 0,0 3 0 0,-3 3 0 16,-1-11-7-16,1 11 0 0,-4 0-8 0,3-6 12 15,-3 6-1-15,-3 3-1 0,-1-3 0 0,1 0 0 16,-1 1-2 0,-3-1 0-16,0 6 0 0,0-6 0 0,-4 6-8 0,1 0 0 15,-1 6 0-15,1-6 0 0,-1 6 0 0,0-1 0 0,1 1 0 0,-1 3 0 16,1 3 0-16,3-6 0 0,3 6 0 0,-3 5 0 16,4-8 0-16,3 9-11 0,-4-7 3 0,4 1 0 15,0 0 8-15,0 0 0 0,0 8 0 0,4-8 0 16,3 0 0-16,-4-6 0 0,1 5 0 0,-1-2 0 15,4-3 0-15,-3 0 0 0,3 0 0 0,0 0 0 16,0 0 0-16,0 5 0 0,0-5 0 0,0 0 0 0,0-3 0 16,0 3 0-16,4 0 0 0,-4 0 0 0,0 0 0 15,3-1 0-15,1 1 0 0,0 0-8 0,-1-6 8 16,1 6 0-16,3-6 0 0,-4 0 0 16,1 0-9-16,0 0 9 0,-1 0-10 0,1-6 10 15,3 6-96-15,-3-12-12 0,-1 7-4 0,1-7 0 16,-1 6-94-16,1-6-19 0</inkml:trace>
  <inkml:trace contextRef="#ctx0" brushRef="#br0" timeOffset="-202860.881">12513 1155 1033 0,'0'0'21'16,"0"0"6"-16,0 0-27 0,0 6 0 0,-3 5 0 0,-1-5 0 0,0 3 59 0,4 3 6 0,0-6 2 0,0 5 0 15,0 1 17 1,0 0 3-16,4-3 1 0,-4 3 0 0,4 5-13 0,-1-11-3 0,-3 6 0 0,4-6 0 15,-1 2-38-15,4 4-8 0,-3-6-2 16,3 0 0-16,-4 0-3 0,1 0-1 0,-1 0 0 0,-3-6 0 16,0 0-6-16,0 0-2 0,0 0 0 0,0 0 0 15,0 0 4-15,0 0 0 0,0 0 0 0,0 0 0 16,0 0 3-16,4 0 1 0,3 0 0 0,-7 0 0 16,7-6 2-16,-7 6 1 0,3-6 0 0,-3 6 0 15,0 0-9-15,4-6-2 0,3 6 0 0,-3-6 0 16,3 0-12-16,-4 6 0 0,4 0 8 0,-7 0-8 15,7 0 0-15,0 0 0 0,0 0 0 0,0 0 0 16,0 6 8-16,1-6-8 0,-1 6 0 0,0 0 0 16,0 0 11-16,0 0-11 0,0 0 12 0,0 2-12 15,-4-2 14-15,1 0-4 0,-4-6-1 0,3 6 0 16,-3-6-9-16,4 6 12 0,-4-6-12 0,0 0 12 0,0 0-12 16,0 0 0-16,0 0 9 0,0 0-9 15,0 0 0-15,0 0 9 0,0 0-9 0,0 0 0 0,0 0 12 0,0 0-12 16,0 0 12-16,4 0-12 15,-4 0 10-15,0 0-10 0,7 0 8 0,-7 0-8 0,0 0 0 16,0 0 8-16,0 0-8 0,0 0 0 16,0 0 0-16,0 0 0 0,0 0 0 0,0 0 0 0,3 0 0 0,-3 0 0 15,7 0 0-15,-7 0 0 0,0 0 0 0,4 0 0 16,-4 0 0-16,7 0 0 0,-4 0 0 0,-3 0 0 0,7 0 0 16,-3 0 0-16,-4 0 0 0,7 0 0 15,-4 0 0-15,-3 0 0 0,4-6 0 0,3 6 0 16,-3 0 0-16,3 0 0 15,0-6 0-15,-4 6 0 0,4-6 0 0,0 6 0 0,0 0 0 0,0 0 0 0,0 0 0 16,4 0 0 0,-4 6 0-16,7 0 0 0,-3-6 0 0,-1 6 0 0,1-6 0 0,0 6 0 15,-4 0 0-15,3-6 0 0,1 0 0 0,-4 0 0 0,3 6 0 16,1-6 0-16,0-6 0 0,-4 6 0 0,3 0 0 0,-3-6 0 16,4 6 0-16,-4-6-14 0,0 0 2 15,0 0 0-15,0 0 12 0,0-3 0 0,0 4 0 0,0-1 0 16,0-6-8-16,0 0 8 0,0 0-13 0,0-2 5 15,1 2-126-15,2 0-25 16,1-5-5-16</inkml:trace>
  <inkml:trace contextRef="#ctx0" brushRef="#br0" timeOffset="-201991.547">13247 773 943 0,'0'0'20'0,"0"0"5"0,0 0 1 0,0 0 1 0,0 0-27 0,0 0 0 0,-4-6 0 0,4 6 0 16,0 0 80-16,0 0 10 0,0 0 2 0,0 0 1 16,0 0-11-16,0 0-2 0,0 0-1 0,-3 11 0 0,3 1-38 15,0 3-7-15,3 2-2 0,4 7 0 0,0 2-9 0,0-2-3 16,1 5 0-16,2-2 0 16,1-4 5-16,-4 10 1 0,3-4 0 0,1 3 0 15,-4-2 0-15,4-4 0 0,-4 4 0 0,0-4 0 0,3-2 5 0,-3 5 1 16,0-8 0-16,-3 8 0 0,3-11-16 0,-4 8-2 15,1-8-1-15,-1-6 0 0,1 8 0 0,0-8 0 16,-1 0 0-16,-3-1 0 0,4-5-4 0,-4-6-1 16,0 0 0-16,0 0 0 0,0 0 8 0,0 0 0 15,0 0 1-15,0 0 0 0,-4-6 11 0,4-5 3 16,-3 5 0-16,-1 0 0 0,4 0-14 0,-4-6-2 16,1 3-1-16,3-2 0 0,-4 5-14 0,1-6 9 15,-1 0-9-15,1 0 8 0,3 4-8 0,0 2 0 16,0 0 0-16,0 0 0 0,0 0 0 0,0 0 0 15,0-5 0-15,0 5 0 0,0 6 0 0,0 0 0 0,0 0 0 16,0 0 0-16,7-6 0 0,-7 6 0 0,7 0-9 16,-7 0 9-16,7 0 0 0,-7 0-8 15,11-6 8-15,-1 6 0 0,-3 6-8 0,4-6 8 0,-4 6 0 0,0 0 0 16,0-1-11-16,0 7 11 0,0-6-10 0,0 0 10 16,-3 3 0-16,-1 2 0 0,4 1 0 0,-3 0 0 15,-1 0 0-15,1 0 0 0,-4 2 0 0,3-2 10 16,-3 0-10-16,0 0 0 0,0-1 0 0,-3-2 8 15,-1 3-8-15,1-6 8 0,-1 0-8 0,1 5 8 16,-1-11 2-16,-3 6 0 0,4-6 0 0,-4 6 0 16,0-6 2-16,-1 0 1 0,1 6 0 0,-3-6 0 15,-1 0-13-15,4 0 11 0,-7 0-11 0,3-6 10 16,1 6-10-16,-1 0 0 0,1 0 0 0,-8-6 0 0,8 6-12 16,-5 0 1-16,1 0 1 0,0 0 0 15,0-6-45-15,4-5-9 16,-5 5-1-16,1 0-1 0,4 0-33 0,-1-6-6 0,8 3-2 15,-4 4 0-15,3-1-102 0,4-6-21 0,0 12-4 0</inkml:trace>
  <inkml:trace contextRef="#ctx0" brushRef="#br0" timeOffset="-201556.156">13554 902 1220 0,'0'0'27'0,"0"6"5"0,0 0 2 0,0 5 0 0,0-8-34 0,0 3 0 0,3 6 0 0,-3 0 0 15,4-6 84-15,-4-1 9 0,7 7 3 0,-4-3 0 16,4 3-52-16,-3-6-9 0,3 5-3 0,-3-5 0 16,3 6 20-16,3-6 4 0,-3 3 1 0,0 3 0 15,4-1-14-15,-4 1-3 0,3 0-1 0,-2 0 0 16,-1-4-20-16,0 10-4 0,3-6-1 0,-3 5 0 16,0 4-1-16,-3-3 0 0,3 5 0 0,0-2 0 15,0 8-3-15,-3-8-1 0,3 8 0 0,-4-5 0 0,4 2-1 0,-3-8 0 16,3 5 0-16,-4-8 0 0,1 3-8 0,3-7 10 15,-4 1-10-15,5-3 10 0,-5-3-10 0,4 0 0 16,-7-6 0-16,0 0 8 0,4 6-8 0,-4-6 0 16,0 0 0-16,3-6 0 15,1 0-19-15,-1 0-9 0,1-3-1 0,-4-3-1 16,3 1-122-16,-3-7-25 0,0 3-5 16</inkml:trace>
  <inkml:trace contextRef="#ctx0" brushRef="#br0" timeOffset="-201147.503">13790 1296 1396 0,'0'0'31'0,"0"0"6"0,0 0 2 0,0 3 0 0,0-3-31 16,4 11-8-16,-4-11 0 0,3 0 0 0,1 12 41 0,-4-12 7 0,7 0 2 0,0 6 0 15,0-6-12-15,0 0-2 0,3 0-1 0,1 0 0 16,0 0-10-16,3-6-1 0,-4 6-1 0,1-12 0 15,3 12-10-15,-3-5-1 0,-1-1-1 0,1 3 0 16,-4-3-2-16,0-6 0 0,0 6 0 0,0-5 0 16,0 5 1-16,0 0 0 0,-7-6 0 0,4 3 0 15,-8 3-1-15,4-5 0 0,-7 5 0 0,4 0 0 16,-5 0-1-16,1 0-8 0,0 0 12 0,0 0-4 16,-3 3 0-16,-1-3 0 0,4 6 0 0,-4 0 0 0,4 0 0 15,-3 0 0-15,-1 0 0 0,1 0 0 0,-1 6 8 16,4-3 0-16,0 0 1 0,0 6 0 15,0 3-8-15,3 0-1 0,1 5-8 0,3-5 12 0,0 3-12 0,0 8 8 16,0-11-8-16,3 8 0 16,1-2 10-16,-1 0-10 0,1-1 10 0,3 4-10 0,0-9 9 0,0 5-9 15,4-5 8-15,-4 3-8 16,3-9 8-16,1 5-8 0,-1 1 8 0,1-6-8 0,3 0 0 0,0-3 0 16,4-3 8-16,0 3-8 15,3-6-49-15,3 3-12 0,-2-3-3 0</inkml:trace>
  <inkml:trace contextRef="#ctx0" brushRef="#br0" timeOffset="-199719.941">14810 1111 816 0,'-18'5'16'0,"11"-5"6"0,0 0-22 0,0 3 0 0,7-3 0 0,-7 0 0 16,7 0 40-16,-7 12 4 0,3-12 1 0,-3 6 0 15,4 0 13-15,-1 0 2 0,-3 0 1 0,3 5 0 16,4 4-1-16,0 3 0 0,4-1 0 0,-4 7 0 16,7 2-20-16,-3-2-5 0,-1 8-1 0,1-8 0 15,3 8-6-15,-4-2 0 0,1-4-1 0,-1 9 0 16,1-14-4-16,-1 8-1 0,-3-11 0 0,0 2 0 15,4-2 4-15,-4 0 1 0,-4-7 0 0,4-5 0 16,-3 3 2-16,3-9 1 0,0 0 0 0,0 0 0 16,0 0 17-16,-7-6 3 0,-4 3 1 0,4-3 0 15,0 1-23-15,0-7-5 0,3 0-1 0,1-6 0 16,-1 4-10-16,1-4-3 0,3 0 0 0,0-5 0 16,0 2-9-16,0-2 0 0,0 2 9 0,0-2-9 0,0-1 0 15,0 4 0-15,0 2 0 0,0-6 8 16,0 4-8-16,0 2 0 0,0-5 0 0,0 2 0 15,0-2 16-15,3-1 1 0,-3 4 1 0,4 2 0 16,-4-6-29-16,3 10-5 0,-3 2-2 0,4-6 0 0,0 7 18 0,-1-1 0 16,1 3 0-16,3 3 0 0,-4 0-8 0,1 0 8 15,3 6 0-15,0-6 0 0,0 6-13 0,3 6 4 0,1-6 1 16,0 6 0-16,-1 6 8 16,1-6 0-16,-4 3-9 0,3 8 9 0,5-5 0 0,-8 0 0 0,3 3 0 0,-3 8 0 15,-3-5 0-15,3-1 0 0,-4 4 0 16,-3 2 0-16,0-5 11 0,-3 3-3 15,-1 2-8-15,1-5 12 0,-1-4-12 16,1 4 9-16,-4 0-9 0,0-6 8 0,3-4-8 0,-7 4 0 0,8-6 0 0,-4 0 8 16,7-6 3-16,-7 0 0 0,7 0 0 15,-11 0 0-15,4-6 1 0,-3 6 0 0,3-6 0 0,-4-6 0 16,0 4-12-16,1 2 0 0,-4 0 9 0,0 0-9 16,-4-6 0-16,4 6 0 0,0-6-10 0,-4 7 10 15,7-1-9-15,-3 3 9 0,4-3 0 0,3 0-9 16,0 0-9-16,7 6-2 0,0 0 0 0,0 0 0 15,7 0-68-15,0-6-15 16,3 6-2-16,4 0-1 0,1-6 2 0,-1 1 0 16,3 5 0-16</inkml:trace>
  <inkml:trace contextRef="#ctx0" brushRef="#br0" timeOffset="-199212.542">15148 1031 930 0,'-3'-12'19'0,"3"12"5"16,0 0-24-16,0 0 0 0,0 0 0 0,0 0 0 0,-7-5 120 0,7 5 18 0,-7 0 4 0,0 0 1 31,0 0-43-31,-4 0-8 0,4 5-1 0,-4-5-1 0,4 6-41 0,-3 6-8 0,3-6-1 0,-4 0-1 16,0 3-16-16,1 2-3 0,3 7-1 15,-4-12 0-15,4 6-10 0,0-1-1 0,0 10-8 0,0-9 12 16,0 5-12-16,3-2 0 0,1 3 0 0,3-1 0 15,-4 1 0-15,1-3 0 0,3-3 0 0,0 5 0 16,0-5 0-16,0-3 0 0,0-3 0 16,3 5 0-16,1-5 0 0,-1 6 0 0,4-6 0 0,1 0 0 15,2 0 0-15,1-6 0 0,3 6 0 0,0-6 0 16,4 0 0-16,-4-6 0 0,3 0 0 0,-3 0 9 16,8-6-9-16,-5 6 10 0,1-11-10 0,-4 8 10 15,0-9-10-15,0 6 10 0,-3 1-10 0,-1-7 10 16,-3 9-10-16,4-8 0 0,-7 5 9 0,3-6-9 15,-4 3 15-15,1 4-2 0,-1-1 0 0,-3-6 0 16,0 4-13-16,-3 2 0 0,-1 0 0 0,-3 0 0 0,0 1 0 16,-4-4 0-16,1 3 0 0,-1 0 9 15,-3 1-9-15,0 5 10 0,0 0-10 0,-4 0 10 0,1 6-10 0,-1 0 10 16,0 0-10-16,4 0 10 16,-3 6-10-16,3 0 0 0,-1 5 0 0,1 1 0 0,4 0-13 0,3 3 5 15,0 2 8-15,3 1-13 16,1-6 13-16,-5 2-11 0,8 10 11 0,-3-12-10 0,3 5 10 0,0-2 0 15,0-3-9-15,0 0 9 16,3-7-8-16,5 7 8 0,-1-6-10 0,0 0 10 16,0 3-128-16,3-3-19 0,-3 0-4 15</inkml:trace>
  <inkml:trace contextRef="#ctx0" brushRef="#br0" timeOffset="-198568.185">15529 1205 1362 0,'0'0'38'0,"0"0"10"0,0 0-39 0,0 0-9 0,0 0 0 0,0 0 0 15,0 0 84-15,0 0 14 0,0 0 3 0,0 0 1 0,0 0-31 0,0 0-7 16,0 0 0-16,0 0-1 15,0 0-43-15,0 0-8 0,0 0-1 0,0 0-1 0,0 0-10 0,0 0 0 16,4 6 0-16,3-1 8 0,-4 1-8 16,4 0 0-16,-3-6 0 0,3 0 0 0,0 6 0 0,-7-6 0 15,4 0 0-15,-4 0 0 16,3 0 0-16,-3 0 0 0,7-6 9 0,-3 6-9 0,-1-12 11 0,1 7-3 16,-4-1 0-16,0 0 0 0,3 0 4 0,-3 0 0 0,0-9 0 0,0 4 0 15,0 5 0-15,0-6 1 0,0 6 0 0,0 0 0 16,4-6-2-16,-4 12-1 0,0-5 0 0,3 2 0 15,1-3-10-15,-4 6 0 0,3 0 0 16,-3 0 0-16,0 0 0 0,4-6 0 0,-4 6 0 16,0 0 0-16,0 0 0 0,0 0 0 0,0 0 0 0,0 0 0 15,0 0 0-15,0 0 0 0,0 0 0 0,0 0 8 16,0 0-8-16,0 0 0 0,0 0 0 0,0 0 0 16,0 0 8-16,0 0-8 0,0 0 0 15,0 0 8-15,0 0-8 0,0 0 8 0,0 0-8 0,-7 0 8 16,7 0-8-16,0 0 0 0,0 0 0 0,0 0 0 15,0 0 0-15,0 0 0 0,0 0 0 0,0 0 0 16,0 0 0-16,0 0 0 0,0 0-10 0,-7 6 10 16,7-6-15-16,0 0 3 0,0 0 1 0,0 0 0 15,0 0-203-15,0 0-41 0</inkml:trace>
  <inkml:trace contextRef="#ctx0" brushRef="#br0" timeOffset="-197858.663">15847 1099 968 0,'0'0'20'0,"0"0"5"0,0 0-25 0,-7-6 0 0,3 6 0 0,4 0 0 16,-7-6 82-16,7 6 11 0,0 0 3 0,0 0 0 16,-7 0-3-16,7 0 0 0,0 0 0 0,-7 6 0 15,0-6-40-15,7 0-8 0,0 0-1 0,-4 12-1 0,1-6-20 0,-1 2-4 16,4 4-1-16,0 0 0 0,0-6 0 0,0 0 0 16,0 5 0-16,0-5 0 0,0 3 1 0,0 3 0 15,0-6 0-15,0 0 0 0,0-6 1 0,4 11 1 16,-4 1 0-16,3-6 0 15,-3 9-10-15,0-3-3 0,4-1 0 0,-4-5 0 0,0 6-8 0,4-3 0 16,-1 2 0-16,-3 1 0 0,0-6 0 0,0 6 8 16,0-6-8-16,4 0 8 0,-4-6 0 0,0 0 0 15,0 0 0-15,0 0 0 0,0 0 28 0,0 0 6 16,0 0 1-16,0 0 0 0,-4-6-25 0,1-6-5 16,3 0-1-16,-4-8 0 0,0 14-3 0,1-6-1 15,-1 6 0-15,1-11 0 0,3 5-8 0,-4-3 0 0,4 3 0 0,-3-5 8 16,-1 5-8-16,1-3 8 0,-1-2-8 0,4 5 8 15,-3 0-8-15,-1-6 0 0,4 10 0 0,0-4-11 16,-3 0 11-16,3 0 0 0,0 1 0 16,-4 5 0-16,1-3 0 0,3 3 0 0,0 0 0 0,0 6-8 15,3-6 8-15,-3 6 0 0,4-6 0 0,-1 6 0 16,4-6-12-16,4 6 4 0,-1 0 0 0,1 0 0 16,0 0 8-16,3 0-10 0,0 0 10 0,0-5-10 15,4 5 10-15,-1-6 0 0,-6 0 0 0,6 0 8 16,1 0-24-16,-4-3-4 0,4 3 0 0,-1-5-1 15,1 5-219 1,-4-6-44-16</inkml:trace>
  <inkml:trace contextRef="#ctx0" brushRef="#br0" timeOffset="-197262.211">16757 549 1212 0,'0'0'51'0,"0"0"-41"16,0 0 34-16,0 0 6 0,0 0 2 0,-7 0 0 15,3 6-14-15,-3-6-2 0,7 9-1 0,-3-3 0 0,-1 0-1 0,4 5 0 16,0-5 0-16,0 6 0 0,4 3-2 0,-4 2-1 16,3-5 0-16,1 12 0 0,3-10-4 0,-4 16-1 15,4-7 0-15,1 10 0 0,-1 5-10 0,0 3-3 16,0 3 0-16,-4-6 0 15,4 3 6-15,0-2 1 0,-3-1 0 0,-1 3 0 0,1-9 0 16,-1 4 0-16,1 2 0 0,-4 3 0 0,4-3-3 0,-4-6 0 16,3 4 0-16,-3-4 0 0,0-2-4 0,4-10-1 15,-4 4 0-15,3-13 0 0,-3-5-12 0,0 6 9 16,0-9-9-16,0 9 8 16,0-12-8-16,0 0 12 0,0 0-12 0,0 0 12 0,0 0-4 15,0 0 0-15,0 0 0 0,0-9 0 16,4 3-128-16,-1-6-27 0,-3 6-5 0</inkml:trace>
  <inkml:trace contextRef="#ctx0" brushRef="#br0" timeOffset="-196917.706">16630 1075 1150 0,'-7'12'24'0,"7"-12"6"0,-7 0-30 0,7 0 0 0,0 0 0 0,-7 6 0 15,7-6 80-15,0 0 11 0,0 0 1 0,0 0 1 16,-4-6 3-16,4 6 1 0,-3-6 0 0,-1 0 0 16,4 6-22-16,4-6-5 0,-4 1-1 0,3-1 0 15,4 6-49-15,4-6-9 0,-1 3-3 0,1 3 0 16,3 0-8-16,0 0-9 0,4 0 9 0,0 3-13 15,-1 3 13-15,4-6 0 0,4 6 0 0,-4-1 0 16,-3 1 0-16,3 0 0 0,-3 0 0 0,3 0 0 16,-4 0 0-16,1-6 0 0,0 6 0 0,-1 0 0 15,-3-3-48-15,4 2-6 0,0 1-2 0,-4 0 0 16,4 0-54-16,-4-6-11 0,3 6-3 0,-3-6 0 16,1 0 23-16,-1 0 4 0,0 0 1 0</inkml:trace>
  <inkml:trace contextRef="#ctx0" brushRef="#br0" timeOffset="-196511.531">17110 1087 1280 0,'-14'6'36'0,"3"0"8"0,0 0-35 16,-3 0-9-16,4-3 0 0,-1 8 0 0,1 1 50 0,-5-6 8 0,5 6 2 16,-1-1 0-16,1 1 0 0,-1 3 0 0,4-3 0 0,0-1 0 15,0 7-36-15,0-3-8 0,3-3 0 0,1 5-1 16,-1-5 5-16,1 0 0 0,-4 2 1 0,3-2 0 15,4 0-10-15,0-6-3 0,0 6 0 0,0 2 0 16,4-8 4-16,-1 6 0 0,1 0 0 0,-1-6 0 16,1 5-3-16,3-8 0 0,0 3 0 0,-4 0 0 15,5 0-1-15,2-6-8 0,-3 6 12 0,4-6-4 16,-1-6 16-16,1 6 4 0,0-6 0 0,-4 0 0 16,3 0-28-16,-3-3 0 0,4-2 0 0,-4-1 0 15,0 0 12-15,-4-3-4 0,1-2 0 0,0 5 0 16,-1-12-8-16,1 10 8 0,-4-4-8 0,0 1 8 15,0-1-8-15,-4 9 0 0,1-9 0 0,-5 7 0 16,5-1 8-16,-4 0 0 0,0 3 0 0,-4-2 0 16,4 5-8-16,-7 0 0 0,3 0 0 0,-3 0 0 15,0 6 0-15,-3-6 0 0,2 6 0 0,-2 0 0 16,-1-6 0-16,1 6-11 0,-1 0 3 0,4 6 0 16,0-6-4-16,3 6 0 0,1-6 0 0,10 0 0 15,-4 6-36-15,4 6-7 0,4-6-1 0,3-1-1 16,3 10-3-16,4-3-1 0,4 0 0 0</inkml:trace>
  <inkml:trace contextRef="#ctx0" brushRef="#br0" timeOffset="-195987.476">17194 1199 1196 0,'0'0'24'0,"0"0"8"0,0 0-32 0,0 0 0 0,0 0 0 0,0 0 0 15,0 0 51-15,0 0 4 0,-3 0 1 0,3 0 0 16,-4 12-2-16,1-7 0 0,3 7 0 0,0-12 0 16,0 6-12-16,0 0-2 0,3 3-1 0,-3-3 0 15,4 0-8-15,-1 5-2 0,1 1 0 0,-1 0 0 16,4-3-10-16,-3 8-3 0,3-11 0 0,0 6 0 16,0 0-4-16,4 2-2 0,-1-2 0 0,-3 0 0 15,4 0 2-15,0-1 0 0,-4-2 0 0,3-3 0 0,4 0 0 16,-3 0 0-16,0 0 0 0,-1 0 0 0,1-6 3 15,-4 0 1-15,3 0 0 0,-3 0 0 0,0-6 8 16,0 0 3-16,1 0 0 0,-5-6 0 0,4 3 15 16,-3-8 3-16,-1 5 1 0,1-9 0 15,-4 4-16-15,0-1-3 0,0 0-1 0,-4-2 0 0,1 2-17 16,-1-5-9-16,-3 2 10 0,4 4-10 0,-5-1 0 0,1-3 8 0,4 4-8 16,-4 5 0-16,0 0 0 0,0-3 0 0,3 10 0 0,-3-7-10 15,4 6-12-15,-1 6-2 0,4 0-1 16,0 0 0-1,0 0-55-15,0 0-10 0,0 0-2 0,0 0-1 0,0 0-141 0,0 0-28 16</inkml:trace>
  <inkml:trace contextRef="#ctx0" brushRef="#br0" timeOffset="-195275.485">17716 1187 908 0,'0'0'19'0,"-3"-6"4"0,3 6-23 0,-7-3 0 0,7 3 0 0,-7-3 0 16,7 3 52-16,0 0 5 0,-7-3 2 0,7 3 0 15,-7-6 17-15,3 6 4 0,1-5 1 0,3 5 0 16,0 0-9-16,0 0-1 0,0 0-1 0,0 0 0 16,0 0-24-16,0 0-5 0,0 0-1 0,0 0 0 15,0 0-18-15,-7 5-4 0,7-5-1 0,0 12 0 0,-4 3-17 0,4 3 0 16,0-1 0-16,4-2 0 15,-4 8 12-15,3 1-4 0,1-4 0 0,-1 4-8 16,1 0 15-16,-1-4-4 0,1 4-1 0,-1-4 0 16,1 4 2-16,-1-1 0 0,4-2 0 0,-3 2 0 0,-1 1 1 15,-3-4 1-15,4 4 0 0,-4-1 0 16,0-8-1-16,0 3 0 0,0-1 0 0,-4 1 0 16,1-3-1-16,3 2 0 0,-4-5 0 0,1 0 0 15,-1 3-3-15,4-9-1 0,-3-1 0 0,-1 7 0 16,4-12 0-16,-3 6 0 0,3-6 0 0,0 0 0 15,0 0-8-15,-7 0 12 0,0 0-12 0,0 0 12 16,0 0-2-16,-4-6 0 0,4-6 0 0,-4 7 0 16,1-10-10-16,-1-3 0 0,1 1 0 0,-1-1 8 0,0-3-8 15,-3-2 0-15,4 5 0 0,-4-8 0 16,0 8-16-16,-1 0 2 0,1-8 0 0,-3 8 0 16,3-11-140-16,-4 8-28 0,0-8-6 0,4-3 0 15,0 8 77-15,0-2 16 0</inkml:trace>
  <inkml:trace contextRef="#ctx0" brushRef="#br0" timeOffset="-194874.66">17420 928 964 0,'0'0'20'0,"0"0"5"0,0 0-25 0,0 0 0 0,0 0 0 0,0 0 0 15,0 0 10-15,0 0-10 0,4 6 12 0,-4-6-12 16,7 6-8-16,0-6-9 0,3-6-2 0</inkml:trace>
  <inkml:trace contextRef="#ctx0" brushRef="#br0" timeOffset="-194415.835">17896 1131 1220 0,'0'0'34'0,"0"0"9"0,-7 6-35 0,4-6-8 0,3 0 0 0,-7 6 0 15,0 0 44-15,0 0 6 0,0-6 2 0,-4 0 0 16,4 6-15-16,0-6-2 0,7 0-1 0,-11 0 0 16,4 0 16-16,-3-6 3 0,-1 6 1 0,11 0 0 15,-7 0-15-15,7 0-3 0,-7 0-1 0,-4 6 0 16,4-1-24-16,4 1-11 0,-1 0 10 0,1 3-10 16,-1 3 0-16,4 0 0 0,0 5 0 0,0-5 0 15,0 3 0-15,4 2 0 0,-4 1 0 0,3-3 0 16,-3 2 0-16,4 1 0 0,-1 0 0 0,1-4 0 15,-1 4 10-15,1-12-10 0,3 6 10 0,-3-1-10 16,-1-8 12-16,1 0-4 0,-4-3-8 0,3 9 12 16,-3-9 6-16,4 0 1 0,-1 0 0 0,4 0 0 0,0-6 11 0,-3 6 2 15,-4 0 1-15,7-3 0 16,-7 3-23-16,3 0-10 0,1-3 8 0,-4 3-8 16,7-3 8-16,-3-3-8 0,-1 6 0 0,1-11 8 15,-1 5 0-15,-3 0 0 0,4 0 0 0,-4-6 0 0,0 3 4 0,0 4 0 16,0 5 0-16,-4-12 0 15,1 6-4-15,-4-6 0 0,3-6 0 0,-3 4 0 0,-4 2-8 0,4 0 0 16,-3-5 0-16,-1 5 0 0,1 3 0 16,-1 3 0-16,4-6 0 0,-4 1 0 0,4 5 0 15,-3 6-14-15,3-6 5 0,0 6 1 16,7 0-21-16,0 0-4 0,0 0-1 0,0 0 0 16,0 0-29-16,0 0-5 0,0 0-2 0,0 6 0 15,0-6-72-15,0 0-14 0,3 6-4 0</inkml:trace>
  <inkml:trace contextRef="#ctx0" brushRef="#br0" timeOffset="-193218.128">18179 1228 961 0,'0'0'20'0,"0"0"5"0,0 0 1 0,0 0 2 0,0 0-28 0,0 0 0 16,0 0 0-16,0 0 0 0,0 0 56 0,0 0 4 16,0 0 2-16,0 0 0 0,0 0-34 0,0 0-6 0,0 0-2 0,0 6 0 15,3 3-3-15,-3 3-1 0,0-6 0 0,4 5 0 16,-4 1 6-16,3 0 1 0,4-3 0 0,-3 8 0 16,-1-5 6-16,4 0 2 0,0 0 0 0,-3 2 0 15,3-2 2-15,0 0 1 0,0 0 0 0,0-1 0 16,0-8-1-16,0 9 0 0,-3-12 0 15,3 6 0-15,0-6-2 0,-7 0-1 0,3 0 0 0,5 0 0 16,-1-6 3-16,-4 0 1 16,4 0 0-16,-3-3 0 0,-4-2 6 0,3-1 0 0,-3-6 1 0,-3-2 0 15,-1 2-5-15,1-6-2 0,-1 4 0 0,1 2 0 16,-4-5-17-16,3 8-3 0,-3-3-1 0,0 7 0 16,0-1-13-16,0-3 0 0,-4-2 0 0,4 5 0 15,0 0-9-15,4 0 9 0,-1-2 0 0,-3 2-9 16,3 6 0-16,4-6 0 0,-3 6 0 0,3 0 0 15,0 6-30-15,0 0-5 0,0 0-2 16,0 0 0-16,10-5-152 0,-2 5-30 16,-1 0-7-16</inkml:trace>
  <inkml:trace contextRef="#ctx0" brushRef="#br0" timeOffset="-192755.637">18433 1199 1154 0,'0'0'24'0,"0"0"6"0,-4 6-30 0,4 5 0 0,0-5 0 0,-3 6 0 16,3-6 60-16,0 3 5 0,0 3 2 0,0-1 0 15,3 7 0-15,-3-9 0 0,4 8 0 0,-4-5 0 16,0 0-23-16,3 0-4 0,-3-1 0 0,0-2-1 15,4 3-11-15,-4-6-1 0,0-6-1 0,0 0 0 16,0 0-6-16,0 0-2 0,0 0 0 0,0 0 0 16,0 0 15-16,0 0 3 0,0 0 1 0,0 0 0 15,-4-6-5-15,1 0-2 0,-1-6 0 0,1 4 0 16,-1 2-16-16,-3-6-3 0,3 0-1 0,1 6 0 16,-1-14-2-16,-3 8 0 0,4 0 0 0,-4-5 0 15,0-1 6-15,0 9 1 0,0-9 0 0,3 7 0 16,1-1 8-16,-4-3 1 0,3-2 1 0,0 5 0 15,1 0 4-15,3-6 1 0,-4 10 0 0,4-10 0 16,0 6-18-16,0 0-4 0,4 7-8 0,-1-1 12 16,1-3-12-16,0 9 0 0,3-6-12 0,0 6 12 15,0 0-14-15,0-6 4 0,3 6 1 0,1 0 0 0,-4 0-4 0,4 0-1 16,-1 0 0-16,1 0 0 16,-1 0-35-16,1 0-7 0,3 0-2 0,0 0 0 15,0 0-75-15,0 0-15 0,0 0-4 0,1 6 0 16,-1 0 7-16,0-6 1 0,-4 9 0 0</inkml:trace>
  <inkml:trace contextRef="#ctx0" brushRef="#br0" timeOffset="-192217.83">18874 1099 1134 0,'0'0'24'0,"0"0"6"0,0 0 1 0,0 0 1 0,0 0-32 0,0 0 0 0,0 0 0 0,0 0 0 15,0 0 68-15,0 0 6 0,0 0 2 0,-7-6 0 16,0 6 0-16,-1 0 1 0,1 0 0 0,0-6 0 16,0 6-26-16,-3 0-6 0,3 0-1 0,0 0 0 15,-4 6-26-15,4-6-6 0,-4 0 0 0,4 6-1 16,-3 0-11-16,3-6 0 0,-4 6 0 0,4-1 0 16,0-2 0-16,3 9 0 0,-3-6 0 0,4 0 0 15,-1 0 0-15,4 0 0 0,-3 0 0 0,3 5-11 16,0-11 11-16,0 6 0 0,0 3 0 0,0-3 0 15,3 0 0-15,1 0 0 0,-4-6 8 0,0 11-8 16,3-5 8-16,1 0-8 0,-4-6 10 0,0 6-10 16,3-3 12-16,1 3-3 0,-4-6-1 0,0 6 0 0,0-6 1 15,3 6 0-15,-3-6 0 0,4 6 0 16,-4-6-9-16,0 0 10 0,4 0-10 0,-4 0 10 0,7 5 2 16,-7-5 1-16,0 0 0 0,0 0 0 15,10 0-13-15,-3 6 0 0,0-6 0 0,-3 6 0 0,3-6 0 0,0 6 0 16,4-6 0-16,-4 0 0 15,0 6 0-15,-7-6 0 0,7 6 0 0,0-6 0 16,-4 6 0-16,4 2 0 0,-3-2 0 0,-4-6 0 16,3 6 0-16,1 6 0 0,-4-12 0 0,3 6 0 0,1 0 0 0,0 6 0 15,-4-7 0-15,0 4 0 16,0 3 0-16,-4-6 0 0,4 6 0 0,-4-1 9 0,1-2-9 0,-1-3 0 16,-3 6 9-16,0-6-9 0,-3 0 10 15,-1 5-2-15,1-5-8 0,-1-6 12 0,-3 6-12 0,3-6 9 0,-6 0-9 16,2 0 8-16,1 0-8 0,4 0 0 15,-1 0-10-15,1 0 10 16,-1-6-33-16,0 6-1 0,1-6 0 0,3-5 0 16,0 5-188-16,0 0-38 0</inkml:trace>
  <inkml:trace contextRef="#ctx0" brushRef="#br0" timeOffset="-190993.803">19300 1537 2048 0,'-10'6'43'0,"6"-3"9"0,-3 3-42 0,7-6-10 0,-3 5 0 0,-4 1 0 16,7-6 0-16,-4 6 8 0,4-6-8 0,-3 6 8 15,3-6-8-15,0 0 0 0,0 0 0 0,0 0-11 16,0 0-74-16,0 0-15 15,0 0-4-15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dix-neuf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just spoke to Justin. He told me that he has to eat dinner before 7 PM. We can bring him some chicken. Bob and Carol want to leave at 5 PM.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98F9727-019E-4DFB-8463-48E6AFF47F1E}"/>
                  </a:ext>
                </a:extLst>
              </p14:cNvPr>
              <p14:cNvContentPartPr/>
              <p14:nvPr/>
            </p14:nvContentPartPr>
            <p14:xfrm>
              <a:off x="651600" y="1012680"/>
              <a:ext cx="10983240" cy="1569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98F9727-019E-4DFB-8463-48E6AFF47F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2240" y="1003320"/>
                <a:ext cx="11001960" cy="158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614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dix-neuf septembre</a:t>
            </a:r>
          </a:p>
          <a:p>
            <a:pPr marL="0" indent="0" algn="ctr">
              <a:buNone/>
            </a:pPr>
            <a:r>
              <a:rPr lang="fr-FR" dirty="0" err="1"/>
              <a:t>It’s</a:t>
            </a:r>
            <a:r>
              <a:rPr lang="fr-FR" dirty="0"/>
              <a:t> about time!</a:t>
            </a:r>
          </a:p>
          <a:p>
            <a:pPr marL="0" indent="0" algn="ctr">
              <a:buNone/>
            </a:pPr>
            <a:r>
              <a:rPr lang="fr-FR" dirty="0"/>
              <a:t> ça fait, dans, depuis, il y a, pendant, pour (p. 81)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3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/>
              <a:t>Le Petit Prince </a:t>
            </a:r>
            <a:r>
              <a:rPr lang="en-US" sz="2800" b="1" dirty="0"/>
              <a:t>by Antoine de Saint-</a:t>
            </a:r>
            <a:r>
              <a:rPr lang="en-US" sz="2800" b="1" dirty="0" err="1"/>
              <a:t>Exupéry</a:t>
            </a:r>
            <a:r>
              <a:rPr lang="en-US" sz="2800" b="1" dirty="0"/>
              <a:t> is the best-selling</a:t>
            </a:r>
            <a:br>
              <a:rPr lang="en-US" sz="2800" b="1" dirty="0"/>
            </a:br>
            <a:r>
              <a:rPr lang="en-US" sz="2800" b="1" dirty="0"/>
              <a:t> French-language book of all time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5946" y="1825625"/>
            <a:ext cx="3175686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26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0CCF-B072-45B8-AC72-5983645CC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68C8-11C8-47EB-BB36-A5BE46C3F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474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était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fois</a:t>
            </a:r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58A766-C9E3-4FE5-BF62-F477747B3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952" y="2591066"/>
            <a:ext cx="6039915" cy="338235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D852966-86FF-4385-AE82-6310DAEA6A83}"/>
                  </a:ext>
                </a:extLst>
              </p14:cNvPr>
              <p14:cNvContentPartPr/>
              <p14:nvPr/>
            </p14:nvContentPartPr>
            <p14:xfrm>
              <a:off x="694800" y="175320"/>
              <a:ext cx="10747080" cy="63928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D852966-86FF-4385-AE82-6310DAEA6A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5440" y="165960"/>
                <a:ext cx="10765800" cy="641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924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3BBC-2F60-4A2E-977D-FBE433F6F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527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3640-9F0E-454F-886B-E890DFD50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839"/>
            <a:ext cx="10515600" cy="468112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roi</a:t>
            </a:r>
            <a:r>
              <a:rPr lang="en-US" dirty="0"/>
              <a:t> Charles III </a:t>
            </a:r>
            <a:r>
              <a:rPr lang="en-US" dirty="0" err="1"/>
              <a:t>est</a:t>
            </a:r>
            <a:r>
              <a:rPr lang="en-US" dirty="0"/>
              <a:t> né </a:t>
            </a:r>
            <a:r>
              <a:rPr lang="en-US" dirty="0" err="1"/>
              <a:t>en</a:t>
            </a:r>
            <a:r>
              <a:rPr lang="en-US" dirty="0"/>
              <a:t> 1948.</a:t>
            </a:r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né </a:t>
            </a:r>
            <a:r>
              <a:rPr lang="fr-FR" dirty="0"/>
              <a:t>il y a 74 ans 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devenu</a:t>
            </a:r>
            <a:r>
              <a:rPr lang="en-US" dirty="0"/>
              <a:t> le </a:t>
            </a:r>
            <a:r>
              <a:rPr lang="en-US" dirty="0" err="1"/>
              <a:t>roi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2022.</a:t>
            </a:r>
          </a:p>
          <a:p>
            <a:pPr marL="0" indent="0">
              <a:buNone/>
            </a:pPr>
            <a:r>
              <a:rPr lang="en-US" dirty="0" err="1"/>
              <a:t>Ça</a:t>
            </a:r>
            <a:r>
              <a:rPr lang="en-US" dirty="0"/>
              <a:t> fait un an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roi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roi</a:t>
            </a:r>
            <a:r>
              <a:rPr lang="en-US" dirty="0"/>
              <a:t> </a:t>
            </a:r>
            <a:r>
              <a:rPr lang="en-US" dirty="0" err="1"/>
              <a:t>depuis</a:t>
            </a:r>
            <a:r>
              <a:rPr lang="en-US" dirty="0"/>
              <a:t> la mort de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mère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Elle </a:t>
            </a:r>
            <a:r>
              <a:rPr lang="en-US" dirty="0" err="1"/>
              <a:t>était</a:t>
            </a:r>
            <a:r>
              <a:rPr lang="en-US" dirty="0"/>
              <a:t> la </a:t>
            </a:r>
            <a:r>
              <a:rPr lang="en-US" dirty="0" err="1"/>
              <a:t>reine</a:t>
            </a:r>
            <a:r>
              <a:rPr lang="en-US" dirty="0"/>
              <a:t> </a:t>
            </a:r>
            <a:r>
              <a:rPr lang="en-US" dirty="0" err="1"/>
              <a:t>depuis</a:t>
            </a:r>
            <a:r>
              <a:rPr lang="en-US" dirty="0"/>
              <a:t> </a:t>
            </a:r>
            <a:r>
              <a:rPr lang="en-US" dirty="0" err="1"/>
              <a:t>longtemps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3EF0E2-8E50-4F89-8C16-01E00B219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8414" y="922781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54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611DB-9228-40D2-87E1-4417A3A1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7334-E4C3-4171-A1CA-44AE00E20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Elle est devenue la reine pendant un voyage en Afrique.</a:t>
            </a:r>
          </a:p>
          <a:p>
            <a:pPr marL="0" indent="0">
              <a:buNone/>
            </a:pPr>
            <a:r>
              <a:rPr lang="fr-FR" dirty="0"/>
              <a:t>Les Beatles étaient très populaire pendant les années soixante.</a:t>
            </a:r>
          </a:p>
          <a:p>
            <a:pPr marL="0" indent="0">
              <a:buNone/>
            </a:pPr>
            <a:r>
              <a:rPr lang="fr-FR" i="1" dirty="0" err="1"/>
              <a:t>Eine</a:t>
            </a:r>
            <a:r>
              <a:rPr lang="fr-FR" i="1" dirty="0"/>
              <a:t> </a:t>
            </a:r>
            <a:r>
              <a:rPr lang="fr-FR" i="1" dirty="0" err="1"/>
              <a:t>kleine</a:t>
            </a:r>
            <a:r>
              <a:rPr lang="fr-FR" i="1" dirty="0"/>
              <a:t> </a:t>
            </a:r>
            <a:r>
              <a:rPr lang="fr-FR" i="1" dirty="0" err="1"/>
              <a:t>nachtmuzik</a:t>
            </a:r>
            <a:r>
              <a:rPr lang="fr-FR" i="1" dirty="0"/>
              <a:t> </a:t>
            </a:r>
            <a:r>
              <a:rPr lang="fr-FR" dirty="0"/>
              <a:t>commencera dans cinq minutes.</a:t>
            </a:r>
          </a:p>
          <a:p>
            <a:pPr marL="0" indent="0">
              <a:buNone/>
            </a:pPr>
            <a:r>
              <a:rPr lang="fr-FR" dirty="0"/>
              <a:t>Je pars en vacances demain. Je serai absent pour quinze jours.</a:t>
            </a:r>
          </a:p>
          <a:p>
            <a:pPr marL="0" indent="0">
              <a:buNone/>
            </a:pPr>
            <a:r>
              <a:rPr lang="fr-FR" dirty="0"/>
              <a:t>Ajouter deux œufs. </a:t>
            </a:r>
            <a:r>
              <a:rPr lang="fr-FR" dirty="0" err="1"/>
              <a:t>Melanger</a:t>
            </a:r>
            <a:r>
              <a:rPr lang="fr-FR" dirty="0"/>
              <a:t> pour trois minutes.</a:t>
            </a:r>
          </a:p>
        </p:txBody>
      </p:sp>
    </p:spTree>
    <p:extLst>
      <p:ext uri="{BB962C8B-B14F-4D97-AF65-F5344CB8AC3E}">
        <p14:creationId xmlns:p14="http://schemas.microsoft.com/office/powerpoint/2010/main" val="188826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/>
              <a:t>                                                      Devoirs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8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384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avis</a:t>
            </a:r>
            <a:r>
              <a:rPr lang="en-US" dirty="0"/>
              <a:t>, qui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meilleure</a:t>
            </a:r>
            <a:r>
              <a:rPr lang="en-US" dirty="0"/>
              <a:t> chanteuse du monde?</a:t>
            </a:r>
          </a:p>
        </p:txBody>
      </p:sp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36179</TotalTime>
  <Words>224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Le Petit Prince by Antoine de Saint-Exupéry is the best-selling  French-language book of all time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526</cp:revision>
  <cp:lastPrinted>2017-09-11T13:53:50Z</cp:lastPrinted>
  <dcterms:created xsi:type="dcterms:W3CDTF">2016-10-03T16:25:09Z</dcterms:created>
  <dcterms:modified xsi:type="dcterms:W3CDTF">2023-09-19T19:14:57Z</dcterms:modified>
</cp:coreProperties>
</file>