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02" r:id="rId3"/>
    <p:sldId id="438" r:id="rId4"/>
    <p:sldId id="408" r:id="rId5"/>
    <p:sldId id="435" r:id="rId6"/>
    <p:sldId id="405" r:id="rId7"/>
    <p:sldId id="407" r:id="rId8"/>
    <p:sldId id="428" r:id="rId9"/>
    <p:sldId id="429" r:id="rId10"/>
    <p:sldId id="430" r:id="rId11"/>
    <p:sldId id="437" r:id="rId12"/>
    <p:sldId id="403" r:id="rId13"/>
    <p:sldId id="352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38"/>
            <p14:sldId id="408"/>
            <p14:sldId id="435"/>
            <p14:sldId id="405"/>
            <p14:sldId id="407"/>
            <p14:sldId id="428"/>
            <p14:sldId id="429"/>
            <p14:sldId id="430"/>
            <p14:sldId id="437"/>
            <p14:sldId id="403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Catherine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meilleure</a:t>
            </a:r>
            <a:r>
              <a:rPr lang="en-US" dirty="0"/>
              <a:t> chanteuse du monde. Elle </a:t>
            </a:r>
            <a:r>
              <a:rPr lang="en-US" dirty="0" err="1"/>
              <a:t>chante</a:t>
            </a:r>
            <a:r>
              <a:rPr lang="en-US" dirty="0"/>
              <a:t> le </a:t>
            </a:r>
            <a:r>
              <a:rPr lang="en-US" dirty="0" err="1"/>
              <a:t>mieux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Mireille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pire</a:t>
            </a:r>
            <a:r>
              <a:rPr lang="en-US" dirty="0"/>
              <a:t> chanteuse du monde. Elle </a:t>
            </a:r>
            <a:r>
              <a:rPr lang="en-US" dirty="0" err="1"/>
              <a:t>chante</a:t>
            </a:r>
            <a:r>
              <a:rPr lang="en-US" dirty="0"/>
              <a:t> le plus mal.</a:t>
            </a:r>
          </a:p>
        </p:txBody>
      </p:sp>
    </p:spTree>
    <p:extLst>
      <p:ext uri="{BB962C8B-B14F-4D97-AF65-F5344CB8AC3E}">
        <p14:creationId xmlns:p14="http://schemas.microsoft.com/office/powerpoint/2010/main" val="268508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1E6E-E43D-4D4C-A21E-19C9ED979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9DA8-55BC-415D-8964-598F2FE9D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Guillaume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surnomé</a:t>
            </a:r>
            <a:r>
              <a:rPr lang="en-US" dirty="0"/>
              <a:t> le </a:t>
            </a:r>
            <a:r>
              <a:rPr lang="en-US" dirty="0" err="1"/>
              <a:t>Conquérant</a:t>
            </a:r>
            <a:r>
              <a:rPr lang="en-US" dirty="0"/>
              <a:t> </a:t>
            </a:r>
            <a:r>
              <a:rPr lang="en-US" dirty="0" err="1"/>
              <a:t>parce-qu’il</a:t>
            </a:r>
            <a:r>
              <a:rPr lang="en-US" dirty="0"/>
              <a:t> a </a:t>
            </a:r>
            <a:r>
              <a:rPr lang="en-US" dirty="0" err="1"/>
              <a:t>conquis</a:t>
            </a:r>
            <a:r>
              <a:rPr lang="en-US" dirty="0"/>
              <a:t> </a:t>
            </a:r>
            <a:r>
              <a:rPr lang="en-US" dirty="0" err="1"/>
              <a:t>l’Angleterre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Mon </a:t>
            </a:r>
            <a:r>
              <a:rPr lang="en-US" dirty="0" err="1"/>
              <a:t>chien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surnomé</a:t>
            </a:r>
            <a:r>
              <a:rPr lang="en-US" dirty="0"/>
              <a:t> Marco le </a:t>
            </a:r>
            <a:r>
              <a:rPr lang="en-US" dirty="0" err="1"/>
              <a:t>Aboyant</a:t>
            </a:r>
            <a:r>
              <a:rPr lang="en-US" dirty="0"/>
              <a:t> </a:t>
            </a:r>
            <a:r>
              <a:rPr lang="en-US" dirty="0" err="1"/>
              <a:t>parce-qu’il</a:t>
            </a:r>
            <a:r>
              <a:rPr lang="en-US" dirty="0"/>
              <a:t> </a:t>
            </a:r>
            <a:r>
              <a:rPr lang="en-US" dirty="0" err="1"/>
              <a:t>aboie</a:t>
            </a:r>
            <a:r>
              <a:rPr lang="en-US" dirty="0"/>
              <a:t> tout le temps.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surnom</a:t>
            </a:r>
            <a:r>
              <a:rPr lang="en-US" dirty="0"/>
              <a:t> </a:t>
            </a:r>
            <a:r>
              <a:rPr lang="en-US" dirty="0" err="1"/>
              <a:t>voulez-vous</a:t>
            </a:r>
            <a:r>
              <a:rPr lang="en-US" dirty="0"/>
              <a:t>, et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le </a:t>
            </a:r>
            <a:r>
              <a:rPr lang="en-US" dirty="0" err="1"/>
              <a:t>méritez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29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2229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both the adjective phrase “le </a:t>
            </a:r>
            <a:r>
              <a:rPr lang="en-US" dirty="0" err="1"/>
              <a:t>meilleur</a:t>
            </a:r>
            <a:r>
              <a:rPr lang="en-US" dirty="0"/>
              <a:t>” and the adverb phrase “le </a:t>
            </a:r>
            <a:r>
              <a:rPr lang="en-US" dirty="0" err="1"/>
              <a:t>mieux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qui </a:t>
            </a:r>
            <a:r>
              <a:rPr lang="en-US" dirty="0" err="1"/>
              <a:t>parle</a:t>
            </a:r>
            <a:r>
              <a:rPr lang="en-US" dirty="0"/>
              <a:t> de Charlemagne.</a:t>
            </a:r>
          </a:p>
        </p:txBody>
      </p:sp>
    </p:spTree>
    <p:extLst>
      <p:ext uri="{BB962C8B-B14F-4D97-AF65-F5344CB8AC3E}">
        <p14:creationId xmlns:p14="http://schemas.microsoft.com/office/powerpoint/2010/main" val="414178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 err="1"/>
              <a:t>coming</a:t>
            </a:r>
            <a:r>
              <a:rPr lang="fr-FR" dirty="0"/>
              <a:t> attractions</a:t>
            </a:r>
          </a:p>
          <a:p>
            <a:pPr marL="0" indent="0" algn="ctr">
              <a:buNone/>
            </a:pPr>
            <a:r>
              <a:rPr lang="fr-FR" dirty="0"/>
              <a:t>Guillaume le Conquérant</a:t>
            </a:r>
          </a:p>
          <a:p>
            <a:pPr marL="0" indent="0" algn="ctr">
              <a:buNone/>
            </a:pPr>
            <a:r>
              <a:rPr lang="fr-FR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9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In terms of box-office receipts, </a:t>
            </a:r>
            <a:r>
              <a:rPr lang="fr-FR" sz="2800" b="1" i="1" dirty="0"/>
              <a:t>Bienvenue chez le ch’tis </a:t>
            </a:r>
            <a:r>
              <a:rPr lang="fr-FR" sz="2800" b="1" dirty="0" err="1"/>
              <a:t>is</a:t>
            </a:r>
            <a:r>
              <a:rPr lang="fr-FR" sz="2800" b="1" dirty="0"/>
              <a:t> the </a:t>
            </a:r>
            <a:r>
              <a:rPr lang="fr-FR" sz="2800" b="1" dirty="0" err="1"/>
              <a:t>most</a:t>
            </a:r>
            <a:r>
              <a:rPr lang="fr-FR" sz="2800" b="1" dirty="0"/>
              <a:t> </a:t>
            </a:r>
            <a:r>
              <a:rPr lang="fr-FR" sz="2800" b="1" dirty="0" err="1"/>
              <a:t>successful</a:t>
            </a:r>
            <a:r>
              <a:rPr lang="fr-FR" sz="2800" b="1" dirty="0"/>
              <a:t> French film of all time.</a:t>
            </a:r>
            <a:endParaRPr lang="en-US" sz="28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7410" y="2162432"/>
            <a:ext cx="4821021" cy="362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5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891"/>
            <a:ext cx="10515600" cy="5506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Thursday, September 28,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francophone place other than Paris. You may speak about an entire country (other than France), a city, or a place of interest such as a museum, a palace, or a national park.</a:t>
            </a:r>
          </a:p>
          <a:p>
            <a:pPr marL="0" indent="0">
              <a:buNone/>
            </a:pPr>
            <a:r>
              <a:rPr lang="en-US" dirty="0"/>
              <a:t>The presentation must be accompanied by appropriate illustrations. It may be made using PowerPoint / Google Slides or it may be hand drawn. Each illustration must have an appropriate title which explains what is seen in the slide. </a:t>
            </a:r>
          </a:p>
          <a:p>
            <a:pPr marL="0" indent="0">
              <a:buNone/>
            </a:pPr>
            <a:r>
              <a:rPr lang="en-US" dirty="0"/>
              <a:t>There must be seven slides / drawings. The first must introduce your subject and the second must explain why you chose this place.</a:t>
            </a:r>
          </a:p>
          <a:p>
            <a:pPr marL="0" indent="0">
              <a:buNone/>
            </a:pPr>
            <a:r>
              <a:rPr lang="en-US" dirty="0"/>
              <a:t>Class members will be required to ask a question of the presenter. Part of your grade will be both your questions and your responses.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CA2A0F-9D00-41CA-8B64-B4846BFB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BE2E5-03E6-4444-BB74-0E3851090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Guillaume le </a:t>
            </a:r>
            <a:r>
              <a:rPr lang="en-US" dirty="0" err="1"/>
              <a:t>Conquérant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6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0999F-56B7-49D1-B001-5AECC9D6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0ED17E-3035-43A7-AEE1-83479ECB6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0345" y="1875806"/>
            <a:ext cx="6214293" cy="412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4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cher</a:t>
            </a:r>
            <a:r>
              <a:rPr lang="en-US" dirty="0"/>
              <a:t>, </a:t>
            </a:r>
            <a:r>
              <a:rPr lang="en-US" dirty="0" err="1"/>
              <a:t>chère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chère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chère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Marc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grand </a:t>
            </a:r>
            <a:r>
              <a:rPr lang="en-US" dirty="0" err="1"/>
              <a:t>qu’Alex</a:t>
            </a:r>
            <a:r>
              <a:rPr lang="en-US" dirty="0"/>
              <a:t>. Mark </a:t>
            </a:r>
            <a:r>
              <a:rPr lang="en-US" dirty="0" err="1"/>
              <a:t>est</a:t>
            </a:r>
            <a:r>
              <a:rPr lang="en-US" dirty="0"/>
              <a:t> plus petit </a:t>
            </a:r>
            <a:r>
              <a:rPr lang="en-US" dirty="0" err="1"/>
              <a:t>qu’Alex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9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Sylvie chante doucement.</a:t>
            </a:r>
          </a:p>
          <a:p>
            <a:pPr marL="0" indent="0">
              <a:buNone/>
            </a:pPr>
            <a:r>
              <a:rPr lang="fr-FR" dirty="0"/>
              <a:t>Marguerite chante plus doucement.</a:t>
            </a:r>
          </a:p>
          <a:p>
            <a:pPr marL="0" indent="0">
              <a:buNone/>
            </a:pPr>
            <a:r>
              <a:rPr lang="fr-FR" dirty="0"/>
              <a:t>Erica chante le plus doucement.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Renée est une bonne chanteuse. Elle chante bien.</a:t>
            </a:r>
          </a:p>
          <a:p>
            <a:pPr marL="0" indent="0">
              <a:buNone/>
            </a:pPr>
            <a:r>
              <a:rPr lang="fr-FR" dirty="0"/>
              <a:t>Louise est une mauvaise chanteuse. Elle chante mal.</a:t>
            </a:r>
          </a:p>
          <a:p>
            <a:pPr marL="0" indent="0">
              <a:buNone/>
            </a:pPr>
            <a:r>
              <a:rPr lang="fr-FR" dirty="0"/>
              <a:t>Renée est une meilleure chanteuse que Louise. Elle chante mieux.</a:t>
            </a:r>
          </a:p>
          <a:p>
            <a:pPr marL="0" indent="0">
              <a:buNone/>
            </a:pPr>
            <a:r>
              <a:rPr lang="fr-FR" dirty="0"/>
              <a:t>Simone est une pire chanteuse que Louise. Elle chante plus mal.</a:t>
            </a:r>
          </a:p>
        </p:txBody>
      </p:sp>
    </p:spTree>
    <p:extLst>
      <p:ext uri="{BB962C8B-B14F-4D97-AF65-F5344CB8AC3E}">
        <p14:creationId xmlns:p14="http://schemas.microsoft.com/office/powerpoint/2010/main" val="11048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35966</TotalTime>
  <Words>381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In terms of box-office receipts, Bienvenue chez le ch’tis is the most successful French film of all time.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</cp:lastModifiedBy>
  <cp:revision>498</cp:revision>
  <cp:lastPrinted>2017-09-11T13:53:50Z</cp:lastPrinted>
  <dcterms:created xsi:type="dcterms:W3CDTF">2016-10-03T16:25:09Z</dcterms:created>
  <dcterms:modified xsi:type="dcterms:W3CDTF">2023-07-09T19:29:59Z</dcterms:modified>
</cp:coreProperties>
</file>