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31" r:id="rId2"/>
    <p:sldId id="432" r:id="rId3"/>
    <p:sldId id="440" r:id="rId4"/>
    <p:sldId id="369" r:id="rId5"/>
    <p:sldId id="435" r:id="rId6"/>
    <p:sldId id="441" r:id="rId7"/>
    <p:sldId id="439" r:id="rId8"/>
    <p:sldId id="431" r:id="rId9"/>
    <p:sldId id="352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32"/>
            <p14:sldId id="440"/>
            <p14:sldId id="369"/>
            <p14:sldId id="435"/>
            <p14:sldId id="441"/>
            <p14:sldId id="439"/>
            <p14:sldId id="431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3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1T18:28:09.6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2977 3310 680 0,'0'0'14'0,"0"0"3"0,0 0-17 0,0 0 0 0,0 0 0 0,0 0 0 16,0 0 29-16,0 0 3 0,0 0 0 0,0 0 0 15,0 0-4-15,0 0 0 0,0 0 0 0,0 0 0 16,0 0-9-16,0 0-3 0,0 0 0 0,0 0 0 16,0 5 4-16,0 7 0 0,4-6 0 0,-4 0 0 15,3 3 17-15,-3 0 4 0,4-1 1 0,-4 4 0 16,4 6 0-16,-1-12 0 0,1 5 0 0,-4 4 0 15,3-3-1-15,1 6 0 0,-4-7 0 0,7 4 0 16,-4 3-9-16,1-1-3 0,-1-2 0 0,1 3 0 16,-1-1-13-16,1 7-2 0,-1-10-1 0,4 10 0 15,-3-6 0-15,-4 8 0 0,7-8 0 0,-3 11 0 16,3-14-13-16,-4 8 0 0,4-5 8 0,-3 3-8 16,-1-4 0-16,1 7 0 0,-1-4 8 0,1-2-8 15,-1-6 12-15,1 8 0 0,-1-8 0 0,-3 6 0 16,0-1-12-16,0-5 0 0,0-6-9 0,0 9 9 0,0-4 14 15,4-5 9-15,-4-6 1 0,0 6 1 0,-4 6-7 0,-3-3-2 0,0 3 0 16,0-1 0-16,-3-5 6 0,3 0 1 16,-4 0 0-16,4 0 0 0,3 0 1 0,-3-6 1 0,-3 0 0 15,-1 6 0-15,-3-6-1 0,4 0-1 0,-5 0 0 0,1-6 0 16,0 6-8-16,-3-6-2 0,6 6 0 0,-3-6 0 16,-4 0-13-16,1 6 0 0,3-6 8 15,-4 0-8-15,4 0 0 0,-4-5 0 0,8 5 0 0,-5 3 0 16,-2-9-8-16,-1 6 8 0,4 0 0 15,0-5 0-15,0-1-11 0,3 3 11 16,-3 3-10-16,7-6 10 0,-7 1-11 0,3 5 11 0,1 0-12 0,-8-6 12 16,8 0-24-16,-5-2 1 0,5 2 1 0,-1 0 0 15,1 0-210-15,3-8-41 16</inkml:trace>
  <inkml:trace contextRef="#ctx0" brushRef="#br0" timeOffset="440.475">2646 3277 1044 0,'0'0'21'0,"0"0"7"0,0 0-28 0,0 0 0 0,0 0 0 0,0 0 0 15,0 0 40-15,0 0 4 0,0 0 0 0,7 6 0 16,-4-6-10-16,8 0-2 0,-4-6 0 0,0 6 0 15,4 0-16-15,-1 0-3 0,1 0-1 0,3 0 0 16,0 0-3-16,0 0-1 0,7-6 0 0,-3 0 0 16,-4 6-8-16,7-5 8 0,0 5-8 0,1-6 8 15,6 6-8-15,-3 0 8 0,-1 0-8 0,1 0 8 16,-4 0-8-16,4 6 0 0,-8-6 0 0,1 0-11 16,3 5 11-16,-3-5 0 0,0 0 0 0,-1 0 0 15,4 0 0-15,-7 6 8 0,1-6-8 0,-5 0 0 16,1 0 0-16,-1 0 8 0,-3 0-8 0</inkml:trace>
  <inkml:trace contextRef="#ctx0" brushRef="#br0" timeOffset="1111.83">3302 3748 995 0,'0'0'42'0,"0"0"-34"16,0 0 72-16,-4 0 13 0,-3-6 3 0,7 6 1 15,0 0-41-15,0 0-9 0,0 0-2 0,0 0 0 16,0 0-13-16,0 0-2 0,0 0-1 0,0 0 0 15,0 0-17-15,-3 6-4 0,3-6-8 0,0 5 12 16,0-5-12-16,0 12 0 0,0-6 0 0,0 0 0 16,3 0 0-16,-3 0 0 0,0 3 11 0,4-4-11 15,-4 7 14-15,3 0-4 0,-3-6-1 0,4 6 0 16,0 2 5-16,-1-8 1 0,4 6 0 0,-3 0 0 16,3-1-15-16,-4 1 11 0,1-3-11 0,3 3 10 0,-4 0 1 15,4-1 0-15,0-5 0 0,-3 3 0 0,3 0 3 16,0 0 1-16,4 2 0 0,-4-5 0 0,0 0-15 0,0 0 11 15,0 0-11-15,0 0 10 0,-4-6 0 16,5 3 0-16,-1 3 0 0,-4-6 0 0,4 0 10 16,0 0 1-16,0-3 1 0,-3 0 0 0,-4 3-2 0,3-3-1 0,1-3 0 15,-1 0 0 1,1 0-3-16,-1-6-1 0,1 7 0 0,-1-7 0 0,-3 0-3 0,0 3 0 16,4-8 0-16,-8 5 0 0,4-3-3 0,-3 3-1 0,3-11 0 15,-4 11 0-15,4 0-8 0,-3-8 0 0,3 8 0 0,0 0 0 16,-4-5 0-16,1 8 0 0,-1 3 0 15,4-6 0-15,-3 0 0 0,3 1 0 0,0-1-10 0,0 0 10 16,0-3-16-16,3 10 2 0,1-7 1 0,-1 0 0 16,-3-6-31-16,4 10-5 0,-1 2-2 15</inkml:trace>
  <inkml:trace contextRef="#ctx0" brushRef="#br0" timeOffset="1682.236">3754 3254 1161 0,'3'17'24'0,"4"-5"7"0,-7 3-31 0,4 2 0 0,-1-5 0 0,-3 6 0 15,4 2 21-15,-1-8-1 0,1 12-1 0,-1-7 0 16,-3 4 4-16,4 2 1 0,-4 4 0 0,3-4 0 16,-3 1 10-16,0 2 2 0,4 4 1 0,-4-10 0 15,0 10-1-15,0-10-1 0,0 4 0 0,3-1 0 16,-3-2-8-16,0 2-2 0,4-5 0 0,-4 0 0 15,0 2-9-15,0-2-1 0,0-6-1 0,0-1 0 16,0 4-1-16,0-3 0 0,0 0 0 0,0-1 0 16,0-2-1-16,0 0-1 0,0 0 0 0,0-3 0 15,0 6-11-15,-4-1 0 0,4-5 0 0,0-6 8 16,-3 6-8-16,3-6 0 0,0 3 0 0,0-3 0 16,0 9 0-16,0-9 0 0,0 0 0 0,0 0 0 15,0 0-28-15,0 0-7 0,0 0-1 0,0 0-1 16,0 0-116-16,0 0-23 0</inkml:trace>
  <inkml:trace contextRef="#ctx0" brushRef="#br0" timeOffset="2032.009">4149 3771 857 0,'0'0'17'0,"0"0"7"0,0 0-24 0,0 0 0 0,0 0 0 0,0 0 0 16,0 0 45-16,0 0 5 0,0 0 1 0,-4 6 0 15,4 3-29-15,0-3-6 0,0 5 0 0,0 1-1 16,0-6-15-16,0 6 0 0,0 0 0 0,0 2 0 16,0-8-8-16,0 6 8 0,0 0-12 0,-3-1 12 15,3-2-12-15,0-3 4 0,-7 6 8 0,7-12-13 16,0 0 13-16,0 0-9 0,0 0 9 0,0 0-8 16,0 0 0-16,0 0 0 0,0 0 0 0</inkml:trace>
  <inkml:trace contextRef="#ctx0" brushRef="#br0" timeOffset="2241.214">4064 3339 1409 0,'-7'15'29'0,"7"-9"7"0,0 5-28 0,0-5-8 0,3 6 0 0,1-6 0 16,0 0-8-16,-1 0-4 0,4-3 0 0</inkml:trace>
  <inkml:trace contextRef="#ctx0" brushRef="#br0" timeOffset="2943.25">4625 3630 1706 0,'-11'6'36'0,"-3"0"7"0,0 0-35 0,0 0-8 0,0-1 0 0,0 4 0 16,3-3 0-16,-3 0 12 0,-4 0-12 0,4 0 12 15,7 0-12-15,-3 0 0 0,-1-6 0 0,4 5 0 16,-4 7 0-16,4-9-14 0,0 3 3 0,4 0 1 16,-1 6 10-16,1-7 0 0,-1 1-9 0,4 6 9 15,-3-6-10-15,6 6 10 0,-3 2-13 0,4 4 5 16,-4 0 8-16,3-7-8 0,-3 10 8 0,0-9-8 15,4 0 16-15,-4-1 3 0,3-5 1 0,1 3 0 16,-1-3 0-16,-3-6 0 0,4 6 0 0,-4-6 0 16,7 6 0-16,0-6 0 0,-7 0 0 0,4 6 0 15,6-6 16-15,-3 0 3 0,4-6 1 0,-1 6 0 16,1-6-32-16,3-6 0 0,-3 6 0 0,-1-3 0 16,-3-2 12-16,0-7-3 0,4 6-1 0,-4-5 0 15,0 2-8-15,0-3 0 0,-3-8 0 0,-1 14-11 16,1-6 11-16,-1 7 0 0,1-1 0 0,-4 6 0 15,0 0 0-15,3 3 0 0,-3 3 0 0,0 0 0 16,0 0-17-16,0 0 1 0,0 0 1 0,0 0 0 0,-3 6-7 16,-1 9-2-16,1-4 0 0,3 1 0 0,3 6 13 0,-3 2 3 15,4 4 0-15,-1-6 0 0,4 8 8 0,-3-2 0 16,3-4 0-16,-4 4-8 0,5-1 8 0,2-5 0 0,-3 8 0 16,-3-8 0-16,3-9 0 0,-4 8 0 15,1-5 0-15,3-6 0 0,-4 0 0 0,1 0 0 0,-4-6 0 16,7-6 0-16,-4 6 0 0,5-6 0 0,-5-6 0 0</inkml:trace>
  <inkml:trace contextRef="#ctx0" brushRef="#br0" timeOffset="3466.637">4875 3724 1044 0,'7'18'21'0,"-7"-12"7"16,4-1-28-16,3 13 0 0,-7-12 0 0,4 3 0 15,-1 3 56-15,-3-7 7 0,4 7 1 0,-4-6 0 16,3 0-11-16,-3-6-1 0,4 6-1 0,-4 0 0 15,3 0-21-15,1-3-4 0,-4-3-1 0,0 11 0 16,0-5-13-16,0 0-4 0,-4 0 0 0,4-6 0 16,0 0 10-16,0 0 2 0,0 0 0 0,0 6 0 0,0-6-7 15,0 0-1-15,0 0 0 0,0 0 0 16,-7-6 26-16,0 0 5 0,4 0 1 0,-8 0 0 16,4-8-29-16,3 2-6 0,-3-6-1 0,4 6 0 15,-1-5-8-15,1 8 8 0,-1-9-8 0,4 1 8 0,-3 2-8 0,3-3 0 16,0 1 0-16,3 5 0 0,-3-6 0 0,4 4 0 0,3 2 0 15,-4 6 0-15,4 0 0 0,0-6 0 0,4 12-10 0,-4-6 10 16,0 6 0-16,-7 0 0 0,4 6 0 0,-1 6 0 16,1 0-12-16,3 0 12 0,0 8-13 0,3-2 5 15,1 0 8-15,-4-1 0 0,4-2 0 0,-4 2 8 16,3 7-8-16,-3-3 0 0,0 2 0 0,0-5 0 16,-3 2 0-16,7-2 0 0,-8 0 0 0,4-4 0 15,-3-2 11-15,-1 0-3 0,1-6 0 0,-1 0 0 16,1 5 0-16,-4-11 0 0,0 0 0 15,0 0 0-15,0 0-8 0,0 0 8 0,0 0-8 0,3-6 8 16,1 1-19-16,-1 5-4 0,4-6-1 0</inkml:trace>
  <inkml:trace contextRef="#ctx0" brushRef="#br0" timeOffset="3997.453">5147 3680 832 0,'0'24'17'0,"0"-19"4"0,0 7-21 0,0-6 0 0,0 3 0 0,4-3 0 15,-4 0 52-15,0 5 7 0,3-5 1 0,-3 6 0 16,4-6-16-16,-4 0-4 0,3 3 0 0,-3-4 0 15,4 7-16-15,-4 0-3 0,0-6-1 0,0 6 0 16,3-9 7-16,-3 8 1 0,0-11 0 0,0 6 0 16,0-6-3-16,0 0 0 0,0 0 0 0,0 0 0 15,0 0 18-15,0 0 3 0,0 0 1 0,0 0 0 16,0 0-12-16,-3-6-3 0,3-3 0 0,0 4 0 16,0-7-3-16,0 6-1 0,0-6 0 0,0-5 0 15,0 5-28-15,0 3 0 0,0-3 0 0,0 0 0 16,0 1 0-16,3-1 0 0,1 3 0 0,-1-8 0 15,1 5 0-15,3 6 0 0,0-6 0 0,0 0 0 16,0 4 0-16,0 2 0 0,4 0 0 0,-4 0 0 0,0 6 0 16,-4 0-16-16,4-6 3 0,0 12 1 15,0 0 12-15,0 0-9 0,1 2 9 0,-5 4-8 16,1 0 8-16,3 0 0 0,-4 0 0 0,1 5 0 16,-1-2 0-16,1 2 0 0,-1 1 0 0,1 0 8 15,-1 8-8-15,1-8 0 0,-1 8 0 0,4-8 0 16,-3-6 0-16,0 5 0 0,-1-5 0 0,-3-3 8 15,4 3-8-15,-1-6 0 0,-3-6 0 0,0 0 0 16,0 0 9-16,0 0 1 0,0 0 0 0,0 0 0 0,0 0-10 16,0 0 10-16,0 0-10 0,0 0 10 15,0 0-10-15,0 0 0 0,0-6 0 0</inkml:trace>
  <inkml:trace contextRef="#ctx0" brushRef="#br0" timeOffset="4534.487">5489 3709 1241 0,'4'15'25'0,"-1"-9"8"0,1 0-33 0,-1 0 0 0,4 0 0 0,4-1 0 16,-8 1 58-16,8 0 5 0,-7-6 1 0,6 0 0 15,-3 0-8-15,4 0 0 0,-4 0-1 0,3 0 0 16,1 0-28-16,-4-6-6 0,0 0-1 0,0 6 0 16,0-5-8-16,0-1-3 0,-3-6 0 0,6 6 0 15,-6 3-9-15,-4-9 0 0,4 7 9 0,-4-1-9 16,0 6 8-16,-4-6-8 0,0 6 8 0,4 0-8 15,-7-6 0-15,0 6 0 0,0-6 0 0,0 6 0 16,-3-6 0-16,3 6 0 0,0 0 0 0,-4-6 0 16,0 0 0-16,4 6 0 0,-3-3 0 0,3 0 0 15,0 1 8-15,3 2-8 0,4 0 8 0,-7 0-8 0,7 0 0 16,-14 0 0-16,7 0 0 0,0 2 0 0,7-2 15 16,-7 6-2-16,0 6 0 0,0-6 0 0,0 0-13 15,0 0 0-15,-1 6 0 0,1-7 0 0,4 7-14 0,-4-6-6 16,7 3 0-16,-4 3-1 0,4-1 8 0,-3 7 1 15,6 3 1-15,-3-4 0 0,4 7 11 16,3-4 0-16,-4-2 0 0,4 5 0 0,1-2 0 16,-1 3 0-16,3-7 0 0,1-2 0 0,-1 8 0 15,8-11 0-15,-7 0 0 0,-1-3 0 0,8-3 0 0,-1 5 11 0,5-5-3 16,-5-6 0-16,1 6-8 0,3-6 0 0,-3 0 0 16,-1 6 0-1,4-6-60-15,-3-6-7 0</inkml:trace>
  <inkml:trace contextRef="#ctx0" brushRef="#br0" timeOffset="5331.058">6784 3136 1176 0,'0'18'33'0,"0"2"7"0,0-2-32 0,0 0-8 0,0-1 0 0,-4 10 0 15,4-10 28-15,-3 16 3 0,-1-10 1 0,4 7 0 16,-7 2 9-16,7-6 3 0,0 4 0 0,7-1 0 16,-7 4-2-16,0-1 0 0,4-3 0 0,-4 1 0 15,3-4-16-15,-3-2-3 16,4-10-1-16,-4 10 0 0,0-6-2 0,0-1 0 0,0-2 0 16,0-3 0-16,-4-1 4 0,4 1 0 0,0-6 0 0,0 0 0 15,0-6-14-15,0 0-2 0,-3 3-8 0,3-3 12 16,-11 0-12-16,11 0 0 0,-3 0 0 0,3 0 0 15,0 0-69-15,0 0-20 16,0 0-4-16</inkml:trace>
  <inkml:trace contextRef="#ctx0" brushRef="#br0" timeOffset="5945.941">7003 3174 680 0,'0'0'28'0,"0"0"-28"15,0 0 14-15,0 0-3 0,0 0-1 0,0 0 0 16,0 0 4-16,0 0 1 0,0 0 0 0,0 0 0 16,0 0 10-16,0 0 3 0,7 6 0 0,-4 0 0 15,1-6 16-15,6 6 4 0,-6 6 1 0,-1-6 0 16,-3 5-4-16,4-5-1 0,-1 9 0 0,1-3 0 16,-4-1 0-16,0-5 0 0,3 0 0 0,-3 3 0 15,0 9-28-15,0-7-7 0,-3 1-1 0,3 6 0 16,0 2 8-16,0 4 0 0,0-3 1 0,0 8 0 15,0-6-1-15,-4 4 0 0,1 2 0 0,3 4 0 16,-4-4 6-16,4 3 1 0,0 4 0 0,-3-4 0 16,3-3-10-16,0 4-1 0,0-4-1 0,3-11 0 15,-3 8 5-15,0-8 2 0,0 8 0 0,4-14 0 16,-4 6-2-16,0-7-1 0,3 1 0 0,-3-6 0 0,0 3 5 16,0-9 0-16,0 0 1 0,0 0 0 0,0 0-21 15,0 0 0-15,0 0 0 0,0 0 0 0,0 0 0 16,0 0 0-16,0 0 0 0,0 0 0 15,0 0-120-15,0 0-26 0,0 0-5 0</inkml:trace>
  <inkml:trace contextRef="#ctx0" brushRef="#br0" timeOffset="6324.221">6731 3524 1029 0,'0'0'21'0,"0"0"6"16,0 0-27-16,0 0 0 0,0 0 0 0,0 0 0 15,0 0 60-15,0 0 6 0,0 0 2 0,0 0 0 16,0 0-23-16,0 0-4 0,0 0-1 0,0 0 0 16,0 0-20-16,4 6-4 0,3-6 0 0,0 3-1 15,3 0-6-15,-3-3-1 0,11 3 0 0,-11-3 0 16,4 3-8-16,3-3 0 0,0 0 0 0,3 0 0 16,1 0 8-16,-4 0 4 0,11 0 0 0,-11 0 0 15,4 0-12-15,-1 0 0 0,4 0 0 0,-3 3 0 0,-4-3-11 16,7 0-1-16,-10 0 0 0,7 6 0 15,-4-6-26-15,0 6-6 0,0-6 0 0</inkml:trace>
  <inkml:trace contextRef="#ctx0" brushRef="#br0" timeOffset="6848.137">7214 3618 1190 0,'-3'12'33'0,"-4"-6"9"0,3 0-34 0,1 0-8 0,-1 0 0 0,1-4 0 16,-1 4 37-16,-3 6 6 0,7-12 1 0,-3 6 0 15,-5 0-20-15,1 0-3 0,4 0-1 0,-1 5 0 16,1-5-10-16,-4 3-2 0,3 3-8 0,1-6 12 15,3 0-12-15,0-6 9 0,0 5-9 0,3 7 8 16,-3 0 2-16,4 0 0 0,3 2 0 0,-4 10 0 16,1-12-10-16,-1 8 10 0,4-8-10 0,1 6 10 15,-5-7 2-15,4 4 0 0,0-3 0 0,-3 0 0 16,3-1 5-16,-4 1 2 0,4-6 0 0,-7-3 0 16,7 3-3-16,-7-6-1 0,4 3 0 0,-4-3 0 15,7 0 6-15,0 0 2 0,0-3 0 0,0-3 0 16,0 3-2-16,0-9 0 0,7 1 0 0,-10-1 0 15,3 0-10-15,0-3-3 0,-4-2 0 0,5-1 0 0,-5-5-8 16,1 8 0-16,-1-3 0 0,4 1 8 0,-7-4-8 0,4 9 0 16,-1 0 0-16,-3-5 0 15,-3 5 0-15,-1-3 8 0,1 4-8 0,-1-7 0 0,-3 6 0 0,4-2 8 16,-5 2-8-16,1 0 0 0,-3 6 0 0,3-6 0 16,-11 1 0-16,4 5 0 0,0 3 0 0,0-3 0 15,-4 0 0-15,4 6 0 0,4 0-13 0,-5 0 5 0,8 0 8 0,-7 6-13 16,7 0-1-16,0-3 0 0,4 3 0 15,-1 5 0-15,4 1-2 0,0-6 0 0,0 6 0 0,4 0 0 16,-4 2-3-16,3 4-1 0,1-6 0 0</inkml:trace>
  <inkml:trace contextRef="#ctx0" brushRef="#br0" timeOffset="7331.509">7447 3759 950 0,'0'0'40'16,"0"0"-32"-16,0 0 40 0,0 0 8 0,0 6 1 0,0-6 1 15,4 6-17-15,-4-6-3 0,3 6-1 0,1 0 0 16,-1-3-5-16,1 0-2 0,-1 6 0 0,4-4 0 16,-3 1-9-16,-1 0-1 0,1 6-1 0,-1-6 0 15,5 0-4-15,-1 0-1 0,3-1 0 0,-3 4 0 16,4-3-2-16,-1 0-1 15,1 0 0-15,0 0 0 0,-1-6 3 0,4 0 1 0,-3 0 0 0,-1 0 0 16,5 0 3-16,-5-6 1 0,1 0 0 0,-1 0 0 16,1 0 5-16,-4-5 2 0,4 2 0 0,-4-3 0 15,0 0 7-15,-4 0 2 0,4-5 0 0,-3 8 0 16,-4-9 8-16,0 7 1 0,0-7 1 0,-4 9 0 16,1-8-29-16,-1-1-7 0,-3 0-1 0,0-2 0 15,-4 8-8-15,1-12 0 0,-1 7 0 0,1 2 0 16,-1 3-39-16,1 1-9 0,2-4-3 15,1 6 0-15,0 6-132 0,0-9-26 0,4 6-6 0</inkml:trace>
  <inkml:trace contextRef="#ctx0" brushRef="#br0" timeOffset="8095.42">8043 3648 1013 0,'0'0'20'0,"0"0"8"0,0 0-28 0,0 0 0 0,0 0 0 0,0 0 0 16,0 0 88-16,-7-6 13 0,0 0 3 0,0 0 0 15,0 0-47-15,0 0-9 0,0 0-1 0,0-2-1 16,0 2-23-16,-4 3-5 0,4 0-1 0,-3 3 0 16,-1 0-5-16,1 3-2 0,-1 0 0 0,0 0 0 15,1 2-1-15,6 1 0 0,-10 6 0 0,11 0 0 16,-4 0-9-16,3-4 0 0,-3 10 0 0,3-6 8 16,4 0-8-16,-3-1 8 0,3 1-8 0,3-6 8 15,-3 9-8-15,4-4 0 0,-1 7 0 0,1-6 0 16,0 3 0-16,3-10 8 0,-4 7-8 0,1 0 12 15,6-6-12-15,-6 0 0 0,-4-6 9 0,3 6-9 16,4-6 9-16,0 3-9 0,0-3 12 0,1 0-12 16,2-3 11-16,1 3-11 0,-1-6 10 0,-3 0-10 15,4 0 8-15,-4 0-8 0,4 0 0 0,-4-6 0 16,0 7 8-16,3-4-8 0,-6 3 0 0,3 0 0 16,-4 0 9-16,1 0-9 0,-1 0 8 0,-3 6-8 15,0 0 0-15,0 0 0 0,0 0 8 0,0 0-8 16,0 0 0-16,0 0 0 0,0 0 0 0,0 0 8 15,0 0-8-15,0 0 0 0,0 0 0 0,0 0 0 16,0 0-8-16,0 0 8 0,4 6-10 0,3 0 10 0,0 0 0 0,-3 0-9 16,-1 3 9-16,1 2 0 0,3 1 0 0,-4 6 0 15,4-6 0-15,-3 2 0 0,-1-2 0 0,4 6 0 16,0-1 0-16,-3-2 0 0,-1 9 0 0,1-1-8 0,0-2 8 16,-1 8 0-16,4-2 0 0,-3 2 0 15,6 9 0-15,-10-8 0 0,4 2 0 0,-1 3 0 16,1-8 0-16,-4 2 0 0,0 3 0 15,0-2 0-15,0-4 0 0,0 4 0 0,0-10 0 0,0 4 0 16,0-7 0-16,0-5 0 0,-4 6 16 0,1-4 1 0,-1-8 1 0,4 0 0 16,-7 0-18-16,7-6-11 0,-7 12 2 0,0-6 0 15,0-6 21-15,-4 0 5 0,1 3 1 0,-1-3 0 16,-6-3 4-16,2 3 1 0,-2 0 0 0,-1-6 0 16,-6-6-3-16,2 6 0 0,-2 0 0 0,-1-5 0 15,4 2-20-15,-4-3 8 0,0 6-8 0,4 0 0 16,0 0-24-16,3 0-10 0,4-5-2 15,4 5 0-15,-4 0-77 0,7 0-16 0,0 0-3 0,-1 3-1 16,5-3-6-16,-1 0-1 0</inkml:trace>
  <inkml:trace contextRef="#ctx0" brushRef="#br0" timeOffset="8965.168">8269 3074 953 0,'0'6'20'0,"4"6"4"0,-4-6-24 0,0-6 0 0,-4 6 0 0,4-6 0 0,0 9 60 0,0-4 6 16,0 1 2-16,4 6 0 16,-4-6-18-16,7 6-3 0,-7-6-1 0,3 2 0 15,-3 10-16-15,4-6-3 0,-1 5-1 0,1-5 0 16,-1 9-8-16,1-4-2 0,-1 1 0 0,1 3 0 15,-4-4-16-15,3 13 0 0,1-4 0 0,-1 4-9 16,-3 2 31-16,4-3 6 0,0 4 2 0,-4-1 0 16,0-3-22-16,0 7-8 0,0 2 0 0,-4-12 9 0,4 4 13 15,-4-1 2-15,4-8 1 0,-3-4 0 0,3 1 8 0,0 3 2 16,-4-4 0-16,4-5 0 0,0-6-19 16,0 6-4-16,-3-9-1 0,3-3 0 0,0 0 4 15,0 0 1-15,0 0 0 0,0 0 0 0,0 0 3 0,0 0 1 0,0 0 0 16,0 0 0-16,0 0 6 0,0-3 2 0,0-9 0 15,0 6 0 1,0-6-28-16,0 0 0 0,0-2 0 0,0 2 0 0,0 6 0 0,0-6 0 0,0 1 0 16,0 5 0-16,3-6 0 0,-3 3 0 0,4-8 0 0,-4 5 0 15,3-6 0-15,1 3 0 0,0 4 0 0,-1 5 0 16,1-6-11-16,3 0 11 0,-4 6-8 16,4-5 8-16,-3 5 0 0,-1 3 0 0,1-3 0 0,-1 0 0 15,1 6 0-15,-1 0 8 0,1-6 0 0,-4 6 0 16,3-6-18-16,5 6-3 0,-1 0-1 0,-4 6 0 15,4 0 14-15,-3-6 0 0,3 6 0 0,-4 3-9 16,1-3 9-16,-1 5 0 0,1 1-9 0,-1 0 9 16,1 0 0-16,-1-1-11 0,-3 4 11 0,0 3-8 15,4-6 8-15,-4 5 0 0,4-2-9 0,-4 2 9 16,3 1 0-16,1 0-9 0,-4 8 9 0,3-8 0 16,1-1 0-16,-1 4 0 0,1-3 0 0,-1-1 0 15,1-2 0-15,-1-3 0 0,-3 0 0 0,4-1 0 16,-4-5 0-16,3 3 0 0,-3-9 0 0,0 0 0 15,0 0 0-15,0 0 0 0,0 0 0 0,0 0 0 16,0 0-12-16,0 0 2 0,0 0 0 0</inkml:trace>
  <inkml:trace contextRef="#ctx0" brushRef="#br0" timeOffset="16229.297">9656 3598 828 0,'0'0'23'0,"0"0"6"0,0 0-29 0,0 0 0 0,0 0 0 0,0 0 0 16,0 0 39-16,0 0 1 0,0 0 1 0,0 0 0 15,0 0-13-15,3 6-2 0,-3-6-1 0,4 8 0 16,-4-8-7-16,3 0-2 0,1 0 0 0,-4 0 0 15,0 0 0-15,0 0-1 0,7 6 0 0,-4 0 0 16,4-6-15-16,0 0 9 0,0 0-9 0,4 0 8 16,0 0-8-16,-1 0 12 0,1 0-12 0,-1-6 12 15,4 6-12-15,-3-6 12 0,0 6-12 0,-1 0 12 16,4-6-12-16,-3 4 12 0,-1-1-12 0,1 3 12 0,0-3-12 16,-4 0 12-16,0 0-12 0,0-3 12 0,0 6-2 0,0-6 0 15,0 6 0-15,-4-6 0 0,1 0 6 0,-4 6 2 16,4-6 0-16,-4 6 0 0,0-5-1 0,0-1 0 15,0-6 0-15,0 6 0 0,-4-3-2 0,4-3-1 0,-4 7 0 0,1-1 0 16,-1-6-6-16,-3 3 0 16,4-3-8-16,-1 1 12 0,1 5-4 0,-4-6-8 15,3 0 11-15,1 3-11 0,-1 3 8 0,-3 4-8 16,7 2 0-16,-7-3 0 0,0 3 18 0,0 0-3 0,-4 0-1 0,4 5 0 16,-3 1-22-16,-1 3-5 0,4-3-1 15,-4 6 0-15,4-6 14 0,-3 5 0 0,3-2 0 16,-4 3 0-16,8 0 0 0,-4-6 16 0,0 5-3 0,3-5-1 15,-3 6-12-15,3-9 0 0,4-3 8 0,-3 6-8 16,3-6 0-16,0 0 0 0,0 0 0 0,0 0 0 16,0 12 0-16,-4-6 0 0,8-1 0 0,-1 1 0 15,1 12-15-15,-4-12 1 0,7 6 0 0,0 8 0 16,0-8 14-16,0 6 0 0,4 2 0 0,-4-2 0 16,3-1 0-16,1 4 0 0,0-3 0 0,-1-1-9 15,1 1 9-15,3-3 0 0,-4 2 0 0,1 1 0 16,-4-6 0-16,0 2 0 0,0-2 0 0,0-6 0 15,4 0 0-15,-4 0 0 0,0 0 0 0,4-6 0 16,-1 0 0-16,1 0 8 0,-1 0-8 0,1-6 0 16,-1 0 0-16,5 0 8 0,-1 0-8 0</inkml:trace>
  <inkml:trace contextRef="#ctx0" brushRef="#br0" timeOffset="17072.837">10312 3451 676 0,'0'0'28'16,"0"0"-28"-1,0 0 58-15,0 0 6 0,-7 0 0 0,0 6 1 16,7-6-5-16,-7 0 0 0,-1 5-1 0,8-5 0 16,-7 6 1-16,4-3 1 0,3-3 0 0,-7 3 0 15,0 6-14-15,-4-3-3 0,4-6-1 0,0 6 0 16,0 0-11-16,-4-6-3 0,4 6 0 0,-3-1 0 16,3 1-9-16,-4 0-1 0,1 0-1 0,3-3 0 0,-4 0-7 15,7 0-2-15,4-3 0 0,-7 3 0 0,7-3-9 0,-3 3 0 16,3-3 0-16,-7 6-11 0,7-6 11 0,0 0 0 15,0 0 0-15,-4 6 8 0,4-6-8 0,0 0-8 0,0 5 8 0,0-5-12 16,0 0 12-16,0 0 0 0,7 6 0 0,0 0-8 16,-3 0 8-16,-4-6 0 0,7 6 0 0,0 0 0 15,0-6 0 1,0 3 0-16,0 0 0 0,0 0 0 0,-3 0 0 0,3-3 0 16,0 2 0-16,0 4 0 0,4-6 0 0,-4 0 0 0,0 0 0 0,0 0 0 15,0 6 0-15,0-6 0 0,0 0 0 0,0 0 0 16,0 6 0-16,0-6 8 0,0 0-8 15,0 0 0-15,0 0 0 0,0 6 9 0,0-6-9 0,0 6 0 16,-3-6 8-16,3 6-8 0,0-6 0 0,0 6 0 16,-3-6 11-16,-4 0-11 0,7 6 10 0,0-4-10 15,0 4 8-15,-4 0-8 0,1 0 0 0,3 0 0 16,-4 0 8-16,1 0-8 0,3 0 0 0,-4 0 0 16,1-1 8-16,-4 1-8 0,0-6 0 0,4 9 0 15,-4 3 0-15,3-6 0 0,1 0 0 0,-4-1 0 16,3 13 9-16,1-12-9 0,-4 0 8 0,3 0-8 15,-3 3 0-15,-3 2 0 0,3-5 8 0,-4 6-8 16,1-6 18-16,-1 0 2 0,1 3 0 0,-1 2 0 16,-3-5-20-16,3 6 0 0,-3-6-8 0,-3 0 8 15,3 0 0-15,-4-1 0 0,4 1 0 0,-4-3 0 16,-3 0 0-16,4 0 10 0,-1 0-10 0,-3-3 8 16,0 0 0-16,0 0-8 0,0 0 12 0,0-3-4 15,3 3-8-15,-3-3 0 0,3 3 0 0,1-3 0 16,-1 3 0-16,4 0 0 0,0-3 0 0,7 3 0 15,-7 0-42-15,7 0-1 0,0 0 0 0</inkml:trace>
  <inkml:trace contextRef="#ctx0" brushRef="#br0" timeOffset="17731.824">10710 2933 786 0,'-7'6'33'16,"4"0"-33"-16,-1 6 55 0,4 0 4 0,0-7 1 0,0 1 0 15,0-6 3-15,0 9 1 0,4-3 0 0,-1 6 0 16,-3 0-13-16,0-7-3 0,0 1 0 0,0 0 0 16,4 3-19-16,-4 3-4 0,3 0-1 0,-3-7 0 15,4 7 12-15,-1 6 1 16,1-4 1-16,-1 4 0 16,-3 6-30-16,4-10-8 0,-4 4 0 0,0 5 0 0,4 10 8 0,-1-10-8 0,1 10 10 0,-1-4-10 15,1 3 15-15,-1 4-3 0,1 2-1 0,-1-9 0 16,1 10 7-16,-4-7 2 0,0 3 0 0,0-5 0 15,0 2 0-15,3-9 0 0,-3 4 0 0,0-4 0 16,4-5-9-16,-1 3-2 0,-3-4 0 0,0-5 0 16,4-3-9-16,-4 3 10 0,-4-1-10 0,4 1 10 15,4-6-10-15,-4 0 8 0,3 6-8 0,1-7 8 16,-1 4-8-16,1 3 0 0,-1-6 0 0,-3 0 0 16,4 6 0-16,-4-7 0 0,0 4 0 0,0-6 0 15,4 6-8-15,-4-3 8 0,0-6-10 0,3 12 10 16,-3-12-26-16,0 0 1 0,4 6 0 0,-4-6 0 15,0 0-34-15,0 0-6 0,0 0-2 0,0 0 0 16,0 0-18-16,7 0-4 0,-7 0-1 16,0 0 0-16,0 0-9 0,0 0-1 15</inkml:trace>
  <inkml:trace contextRef="#ctx0" brushRef="#br0" timeOffset="18108.936">10541 3365 1090 0,'0'0'31'0,"0"0"6"0,0 0-29 0,0 0-8 0,0 0 0 0,0 0 0 16,0 0 34-16,0 0 6 0,0 0 0 0,0 0 1 16,0 0-2-16,0 0-1 0,0 0 0 0,4 6 0 15,-1 0-26-15,4-6-4 0,0 6-8 0,4 0 11 16,3-6-3-16,0 6 0 0,7-6 0 0,-3 6 0 16,-1 0 0-16,-2-6 0 0,2 5 0 0,1-2 0 15,-1 3-8-15,-2 0 0 0,6 0 0 0,-7 0 8 16,3 0 0-16,-2 0-8 0,-1-6 12 0,0 6-4 15,0-6-8-15,0 5 0 0,-3-5 0 0,-1 6 8 16,1-6-8-16,-1 3 0 0,4 6 0 0,-3-6 8 16,0 3-8-16,-1 0 0 0,1 0 0 0</inkml:trace>
  <inkml:trace contextRef="#ctx0" brushRef="#br0" timeOffset="19037.127">11822 3642 823 0,'0'0'16'0,"0"0"7"0,-4 0-23 16,4 0 0-16,-7-6 0 0,7 6 0 0,0 0 51 0,0 0 5 0,0 0 2 0,-4-6 0 16,4 6-2-16,0 0 0 0,0 0 0 0,0 0 0 15,0 0-3-15,0 0-1 0,0 0 0 0,0 0 0 16,0 0-29-16,0 0-7 0,-3 12 0 0,3-6-1 15,0 2-15-15,0 10 9 0,0-12-9 0,3 6 8 16,1 0-8-16,0-7 8 0,-1 7-8 0,1-6 8 16,3 9-8-16,-4-4 8 0,1 1-8 15,-1 6 8-15,1-9 0 0,-4 8-8 0,3-5 12 0,1 6-4 16,-1-9 2-16,1 8 0 0,-1-5 0 0,1 0 0 16,-1 5 4-16,1-5 1 0,-4-3 0 0,3 3 0 15,1-1-2-15,0-5 0 0,-1 0 0 0,1 0 0 16,-1 0-1-16,4-3-1 0,-7-3 0 0,7 3 0 15,0 6 0-15,0-9 0 0,0 0 0 0,0 6 0 16,4-12-2-16,0 6 0 0,-1 0 0 0,1-9 0 16,3 3-1-16,-3 0-8 0,-1 0 12 0,1-6-4 15,3 1 4-15,-4 5 1 0,1-6 0 0,0 3 0 16,-1 3-13-16,-3-11 0 0,0 5 0 0,0 6 0 16,0-6 9-16,-3-2-9 0,3 2 8 0,-4 0-8 15,4 0 13-15,1 1-2 0,-5-4-1 0,1 3 0 16,-1 6 8-16,1-6 2 0,-4 7 0 0,0-1 0 15,0 0 1-15,0-6 1 0,-4-3 0 0,1 10 0 16,3-7-8-16,-4 0-2 0,1 0 0 0,-1 0 0 0,4 4-12 0,-4 2 0 16,4 0 0-16,-3-6 0 0,-1 6 0 0,1 0 0 15,-1-5 0-15,1 5 0 0,-1 3 0 0,4 3 0 16,0 0 0-16,0 0 0 0,0 0-14 16,0 0 4-16,0 0 1 0,0 0 0 15,0 0-182-15,0 0-36 0,0 0-7 0</inkml:trace>
  <inkml:trace contextRef="#ctx0" brushRef="#br0" timeOffset="19714.019">12305 3654 756 0,'0'0'32'15,"0"0"-32"-15,3 5 57 0,1 4 6 16,-4-9 1-16,0 12 0 0,3-6-7 15,1 0-1-15,0 0 0 0,-4 0 0 16,3-1-3-16,1 7-1 0,-1-3 0 0,1 3 0 0,-1-6-16 16,-3 5-3-16,4 1-1 0,-1-6 0 0,-3 6 4 15,0 2 1-15,4 10 0 0,-4-12 0 0,-4 8-24 0,4-2-5 16,-3 0 0-16,3-1-8 0,-4-2 0 0,1 3 0 0,-4-7 0 0,3 1 0 16,1-3 8-16,-1 3 2 0,4-12 0 0,0 0 0 15,0 0 26-15,0 0 6 0,0 0 1 0,0 0 0 16,0 0-8-16,0 0-2 0,0-9 0 15,-4 3 0-15,4 0-12 0,0-6-2 0,0 1-1 0,0-1 0 16,0-3-10-16,0 3-8 0,4-11 12 0,-4 11-12 16,0-11 9-16,4 8-9 0,-4-3 0 0,0 1 9 15,3 2-9-15,-3-3 8 0,4 1-8 16,-1 5 8-16,-3-3-8 0,4 3 0 0,-1 1 0 0,1-1 0 16,-1 0 0-16,1 0 0 0,3 4 0 0,-4 2 0 15,4 0 0-15,0 6 0 0,0-6-14 0,1 6 5 16,2 0 9-16,1 0 11 0,-1 6-3 0,1-6 0 15,-1 6-8-15,1 0 0 0,0-1 0 0,-1 10 0 16,-3-9 0-16,4 6 0 0,-4 0 0 0,0-7 0 16,-3 7 0-16,3-3-17 0,-4 3 4 0,4-1 1 15,0 1 12-15,-3 0 16 0,3 9-3 0,-4-4-1 16,1-5-12-16,-1 6 0 0,-3-4 0 0,0 4 0 16,0-6 0-16,0 5 0 0,0-2 0 0,0-3 0 15,-3 0 0-15,3 5 0 0,0-11 0 0,0-6-10 16,0 0 10-16,0 0 0 0,0 0 0 0,0 0 0 0,0 0 0 15,0 0 0-15,0 0 0 0,0 0 8 16,0 0-73-16,0 0-15 0,0 0-2 0</inkml:trace>
  <inkml:trace contextRef="#ctx0" brushRef="#br0" timeOffset="20391.582">12735 3654 953 0,'-3'5'40'0,"-4"10"-32"16,7-9 55-16,-4 6 10 0,1-6 3 0,3 5 0 15,0 1-11-15,0-9-1 0,0-3-1 0,0 6 0 16,0-6-8-16,0 0-2 0,0 0 0 0,0 0 0 16,3 6-31-16,-3-6-6 0,4 6-2 0,-4-6 0 15,3 0 6-15,4 0 2 0,0 0 0 0,0 0 0 16,0 0-2-16,1 0-1 0,-1 0 0 0,3 6 0 16,1-6-19-16,-1 0 0 0,1 5 0 0,-1-5 0 15,5-5 0-15,-5 5 0 0,4-6 0 0,-7 6 0 16,4 0 0-16,-1 0 0 0,-2 6 0 0,-1-1 0 15,0-5 0-15,0 0 0 0,0 0 0 0,-7 0 0 16,0 0 12-16,7-5-4 0,-7 5 0 0,3-6-8 16,-3 0 11-16,4-3-11 0,-4 3 10 0,0-6-10 15,-4 1 16-15,1 5-4 0,-4-6 0 0,3 0 0 0,-6 0-3 16,3 4-1-16,0 2 0 0,-1 0 0 0,-2-6-8 0,-1 0 0 16,1 6 0-16,-4 1 8 0,3-1-8 0,0 3 0 15,1-3 0-15,-1 6 8 0,4 0-8 0,0-6 0 16,0 6 0-16,7 0 0 0,-7 0 0 0,7 0 0 15,0 0-9-15,-3 6 9 0,3-6 0 0,-7 0 0 16,7 0-8-16,-4 6 8 0,0 0 0 0,1 0-10 16,-1 2 10-16,1 4-8 0,3 0 8 0,-4 0 0 15,1 2 0-15,3 4-8 0,-4-6 8 0,1 5 0 0,3-5 0 16,-4 3 0-16,1 2 0 0,-1 7 0 0,4-3 0 16,0 2 0-16,0 1 0 0,0-4 0 0,4-2 0 15,-1-1-8-15,1 1 8 0,-1 3 0 0,1-4 0 0,3-5-8 16,0 0 8-16,0 8 0 0,0-8 0 0,4 0 0 15,-4-6 0-15,3 3 0 0,1 2 0 0,-1-5-8 16,1 0 8-16,3 0 0 0,0 0 0 0,-3-6 0 16,3 6 0-16,-4-6 0 0,1 0 0 0,3 0-8 15,-3-6-1-15,3 6 0 0,-4-6 0 0,5 6 0 16,-1-6-83-16,0 6-16 0,0-6-3 0</inkml:trace>
  <inkml:trace contextRef="#ctx0" brushRef="#br0" timeOffset="21579.507">13921 3724 906 0,'-7'-3'25'0,"-1"3"7"0,1-6-32 15,0 0 0-15,7 6 0 0,0 0 0 16,-7 0 68-16,7 0 6 0,-7 0 2 0,7 0 0 16,0 0-20-16,0 0-3 0,0 0-1 0,0 0 0 15,0 0-18-15,-7 6-4 0,4 0-1 0,-1 3 0 0,1 3-13 0,3-1-4 16,0 1 0-16,0 0 0 0,0 3-12 0,3 2 8 0,-3 1-8 0,4 0 0 16,-1 2 0-16,-3-2 0 0,4-1 0 0,-4-2 0 15,3 3 20-15,-3-6-1 0,0 5-1 0,0-8 0 16,4 0-18-16,-4 0 0 15,0 2 0-15,0-11 0 0,0 0 10 0,0 0 5 16,0 0 1-16,0 0 0 0,0 0 3 0,0 0 1 16,0 0 0-16,0 0 0 0,0 0 7 0,0 0 1 15,0 0 1-15,0 0 0 0,0 0-21 16,0 0-8-16,0 0 0 0,3-11 9 0,-3 11-9 0,4-12 0 0,-4 6 0 16,0-3 0-16,0 3 0 0,0-5 0 0,-4-1 12 0,4 6-4 15,0-9-8-15,0 3 0 0,0-5 0 0,0 5 8 16,0 0-8-16,-3-2 0 0,3-4 0 0,0 6 0 15,0 0 0-15,3 1 0 0,-3 2 0 0,4 3 0 16,-1-6 0-16,1 0 0 0,3 1 0 0,0-1 0 16,0 3 0-16,0-3 0 0,0 7 0 0,0-1 0 15,0 0-8-15,0 6 8 0,0-6-10 0,0 6 10 16,-7 0 0-16,8 0 0 0,-8 0 0 0,3 6 0 16,4-6 0-16,0 6 0 0,-3 0 0 0,-1-1 0 15,4-5-8-15,-3 12 8 0,3-6 0 0,-4 3-9 16,4 3 9-16,-3 5 16 0,0-5-4 0,3 0-1 15,-4 8-11-15,1-2-12 0,-1 0 2 0,1 2 1 16,-4-8 9-16,3 6 0 0,1-1 0 0,-1-2 0 16,1 3 0-16,-1-7 0 0,1-5 0 0,-4 0 0 0,0 0 0 15,0-6 8-15,0 0-8 0,0 0 0 0,0 0 11 16,0 0-3-16,0 0 0 0,0 0 0 16,0-6 3-16,-4 0 0 0,4-6 0 0,-3 1 0 15,-1 5-11-15,1-9 0 0,-4 6 9 0,7-5-9 0,-4 2 0 0,4 0 0 16,0 0 0-16,0 1 0 0,-3 2 0 0,3-3 0 15,0 6 0-15,0-6 0 0,0 1-8 0,0 2 8 0,0 3-8 16,0-6 8-16,3 6 0 0,-3 0-10 0,4 0 10 16,-4 6 0-16,3 0-8 0,1-5 8 0,-1 5 0 0,4 0 0 15,-3 0-9-15,3 5 9 0,0-5 0 0,0 0-9 16,0-5 9-16,4 5 0 0,-1 0 0 0,-3 0-8 16,4 0 8-16,-1 0 0 0,1 5 0 0,-4-5-8 15,0 6 8-15,4 0 0 0,-4 0 0 0,-4 0 0 16,4 0 0-16,0 0 0 0,0 3 0 0,1-4 0 15,-5-5 0-15,-3 0 0 0,7 12 0 16,0-6 0-16,-3 0 0 0,-1 0 0 0,4 0 0 0,-3 3 0 16,-1 2 0-16,1-5 8 0,-4 6-8 0,3 0 0 15,1 5 0-15,-4-8 0 0,3 3 0 0,-3 6 8 16,4-1-8-16,0-5 0 0,-4 3 0 0,3 2 0 16,1 1 0-16,-4-9 0 0,0 3 0 0,0-1 0 15,3-5 0-15,-3-6 0 0,0 0 0 0,0 0-8 16,0 0 8-16,0 0-10 0,0 0 10 0,0 0-10 15,0 0-15-15,0 0-3 0,0-6-1 0</inkml:trace>
  <inkml:trace contextRef="#ctx0" brushRef="#br0" timeOffset="22236.928">14457 3827 1060 0,'0'0'44'0,"0"0"-35"16,0 0 51-16,0 0 9 0,0 0 3 0,0 0 0 15,0 0-26-15,0 0-5 0,0 0-1 0,0 0 0 16,0 0-28-16,0 0-12 0,3 6 8 0,-3-6-8 16,7 0 12-16,-7 0-4 0,4 6 0 0,3-6 0 15,-3 6 1-15,3-6 0 0,0 3 0 0,0 8 0 16,0-11 10-16,3 0 1 0,1 6 1 0,0-6 0 16,-1 0-21-16,1 6 9 0,-1-6-9 0,1 0 0 15,-4 0 17-15,3 0-3 0,5 0-1 0,-8 0 0 16,3 0 0-16,-3 0 0 0,4-6 0 0,-8 0 0 15,4 6 0-15,0-11 0 0,-3 8 0 0,0-3 0 16,-1 0 1-16,1 0 0 0,-1 0 0 0,-3 0 0 16,0-6-2-16,0 1-1 0,-3 2 0 0,-1 3 0 15,1 0-11-15,-1 0 10 0,0-6-10 0,-3 12 10 16,4-5-10-16,-4-1 0 0,0-6 0 0,0 6 8 16,-4 3-8-16,1-3 0 0,-1 0 0 0,0 6 0 15,4 0 0-15,-7 0 0 0,4 0 0 0,10 0 0 16,-7 6 0-16,7-6 0 0,-11 6-9 0,4 0 9 0,3 3 0 15,4-9 0-15,-7 12 0 0,0-7 9 0,4 13-9 0,3-6-11 16,0 3 3-16,-4 2 0 0,4-5 8 0,0 6 0 0,0-4 0 16,-3 4 0-16,3 0 0 0,0-1 0 0,-4 4 0 15,4-4 0-15,-3 1 0 0,-1-3 0 0,4 2 0 16,0 1 0-16,-3-6 0 0,3 3-8 0,0 2 8 0,0-11-8 16,0 6 8-16,3 0 0 0,1-4 0 0,-1-2 0 15,4 0 0-15,0 0 0 0,0-6 0 0,4 0 0 16,0 6 0-16,-1-6 0 0,1 0 0 15,3 0 0-15,-4-6 0 0,8 6 0 0,-4-6 0 16,-3 0 8-16,3 0-8 0,0 0 8 0,-3-2-8 16,3 8 8-16,-4-12-8 0,1 6-16 0,-1 0 4 0</inkml:trace>
  <inkml:trace contextRef="#ctx0" brushRef="#br0" timeOffset="22569.798">14880 3803 937 0,'0'0'19'0,"4"12"6"0,-4-6-25 16,3 0 0-16,1 0 0 0,-1 6 0 0,-3-7 63 0,4 10 7 0,-1-9 2 0,1 6 0 16,-4 0-16-16,3-1-4 0,-3 1 0 0,0 3 0 15,4-3-32-15,-4-1-6 0,3 4-2 0,-3-3 0 16,4 0-3-16,-4-1-1 0,0-5 0 0,0-6 0 16,0 6-8-16,0-6 0 0,0 6 0 0,0-6 0 15,0 0-11-15,0 0-4 0,0 0-1 0,0 0 0 31,0-6-12-31,-4-6-4 0,4-5 0 0</inkml:trace>
  <inkml:trace contextRef="#ctx0" brushRef="#br0" timeOffset="22747.27">14834 3533 950 0,'0'0'20'0,"0"6"4"0,4 0-24 0,-4 6 0 0,0-12 0 0,-4 5 0 16,4-5 21-16,0 0 0 0,0 0 0 0,0 0 0 15,0 0-21-15,0 0-16 0</inkml:trace>
  <inkml:trace contextRef="#ctx0" brushRef="#br0" timeOffset="23081.126">15092 3592 1004 0,'0'14'28'0,"0"10"7"0,0-6-35 0,3 2 0 0,-3 4 0 0,0-7 0 16,4-2 37-16,-4 3 1 0,3-7 0 0,-3 13 0 16,0-12-24-16,4 14-5 0,-4-8-1 0,0-3 0 15,0 8-8-15,3-5 0 0,-3 5 0 0,4-2 0 16,-4-4 15-16,4 1 1 0,-4 3 0 0,3-4 0 16,1-5 30-16,-4 3 6 0,3 2 2 0,-3-5 0 15,4 0-3-15,-4-6-1 0,0 0 0 0,0-6 0 16,0 0-31-16,0 0-7 0,0 0 0 0,0 0-1 15,0 0-11-15,3 0 0 0,-3-12 0 0</inkml:trace>
  <inkml:trace contextRef="#ctx0" brushRef="#br0" timeOffset="23545.753">15251 3462 544 0,'0'0'15'0,"0"0"5"0,0 0-20 16,0 0 0-16,0 0 0 0,0 0 0 0,0 0 48 0,0 0 7 0,0 0 1 0,0 0 0 16,0 0-14-16,3 6-2 0,1 6-1 0,-1 3 0 15,1-9-6-15,-4 11-1 0,3-2 0 0,1 3 0 16,-1-1 16-16,1 1 4 0,-1 0 0 0,1 2 0 16,-1 4 0-16,1-10 0 0,3 10 0 0,-3-6 0 15,-1 2 0-15,1 4 0 0,-1-1 0 0,1-5 0 16,3 8-16-16,-4-8-2 0,1 8-1 0,-1-8 0 15,1 0-9-15,-1-1-1 0,-3 4-1 0,4-9 0 16,-1 5-9-16,-3-8-1 0,4 0-1 0,-1 0 0 16,-3 2-11-16,0-11 0 0,0 6 0 0,0-6 0 15,0 0 10-15,0 0-10 0,0 0 12 0,0 0-12 16,0 0 0-16,0 0 0 0,0 0 0 0,0 0 0 16,0 0-12-16,0 0-8 0,0 0-3 0,0 0 0 15,0 0-93-15,0 0-20 0,0 0-3 0</inkml:trace>
  <inkml:trace contextRef="#ctx0" brushRef="#br0" timeOffset="24500.455">15593 3736 1142 0,'0'0'32'0,"0"0"8"0,0 0-32 0,-7 6-8 0,7-6 0 0,-7 0 0 16,7 0 40-16,-7 6 8 0,0-1 0 0,7-5 1 16,-4 6 0-16,4-6 0 0,-3 6 0 0,3-6 0 15,-4 6-18-15,4 0-4 0,0-6-1 0,-4 6 0 16,4-6-9-16,0 6-1 0,0-6-1 0,0 9 0 16,4-4-3-16,0 1 0 0,-1 0 0 0,1 0 0 15,-1 0 2-15,4 0 0 0,4-6 0 0,-4 6 0 16,3 0-14-16,4-3 9 0,-3-1-9 0,3 7 8 15,0-9-8-15,0 6 0 0,0-6 9 0,-3 0-9 16,3 0 19-16,-3 0-1 0,-1 0 0 0,4-6 0 16,-6 6-18-16,-1-11 8 0,0 8-8 0,-4-3 0 15,1 6 15-15,-4 0-4 0,3-6-1 0,-3-6 0 16,0 6 7-16,-3 0 2 0,-1 0 0 0,1-5 0 16,-4 5-7-16,0 3-2 0,-4-3 0 0,0 0 0 15,1 6-10-15,-1-6 10 0,-3 6-10 0,0-6 10 16,3 0-10-16,-3 6 0 0,0 0 0 0,0 0 0 0,3 0 0 15,1 0 0-15,-1 0 0 0,4 6 0 0,7-6-12 16,-7 6 12-16,7-6-10 0,-3 6 10 0,3-6-10 16,0 0 10-16,0 0-10 0,-4 6 10 0,1 0-9 0,3 0 9 15,0 3-8-15,0-4 8 0,0 7 0 16,3 0 0-16,1-6 0 0,-4 6 0 0,3 2 0 16,1 4-10-16,-1-6 10 0,1 5 0 15,-1-5-8-15,1 3 8 0,-1 8 0 0,1-11 0 0,-1 0 0 0,4 8 0 0,1-8 0 0,-5 0 0 16,4-3 0-16,0 3 0 0,0-1 0 15,0-5 0-15,0 0-8 0,0 0 8 0,0 0 0 16,0-6 0-16,4 0-9 0,-4 0 9 0,0 0 0 0,4-6-9 16,-4 0-6-16,3 6-1 0,1-12 0 0,0 6 0 31,-1-5-160-31,1 5-32 0</inkml:trace>
  <inkml:trace contextRef="#ctx0" brushRef="#br0" timeOffset="24967.675">15921 3821 968 0,'0'0'20'0,"0"0"5"0,0 0-25 15,0 0 0-15,-4 6 0 0,1 0 0 16,3 0 47-16,0 3 4 0,3 2 1 0,-3 1 0 0,0-6 9 0,0 6 3 0,0-1 0 0,0 1 0 16,0-3-26-16,0 3-5 0,0-6-1 0,4 0 0 15,-4 5 18-15,3-5 3 0,4 3 1 16,-3 0 0-16,3 0-16 0,0 2-3 0,-3-5-1 0,3 0 0 16,0 0-5-16,0 0-1 0,3 0 0 0,1-3 0 15,-4 3-9-15,4 5-3 0,-4-11 0 0,3 6 0 16,-3 0-6-16,4 0-2 0,-4-6 0 0,0 6 0 15,4-6 0-15,-1 0 0 0,1 0 0 0,-1-6 0 16,-3 6 9-16,4-6 2 0,-4 0 0 16,0 0 0-16,0 1-5 0,0-10-1 15,0 9 0-15,-3-6 0 0,-1 0 7 0,1-5 0 0,-4 2 1 0,0 3 0 16,0-5 7-16,0-1 0 0,0 3 1 0,-4-8 0 16,4 11-20-16,-3-9-9 0,-1 4 8 0,-3 5-8 15,4-6 0-15,-1 7 0 0,-3 2 0 0,4 3 0 16,-1 0 0-16,4 6-14 0,-4-6 5 0,4 6 1 15,-7-6-68-15,7 6-12 16,-3-6-4-16,-1 1 0 0,4-1-134 0,0 0-27 0,0 6-6 0</inkml:trace>
  <inkml:trace contextRef="#ctx0" brushRef="#br0" timeOffset="25508.319">16327 3753 1148 0,'0'12'25'0,"-4"0"6"0,4-3 1 0,0 3 0 0,4 5-32 0,-4-11 0 0,0 6 0 0,3 0 0 15,-3 2 64-15,0-8 8 0,0 0 0 0,0-6 1 16,0 6-14-16,0-6-3 0,0 0-1 0,4 12 0 15,-4-12-30-15,0 0-5 0,3 0-2 0,-3 0 0 16,4 6-1-16,-1 5 0 0,1-8 0 0,-1 6 0 16,1 0-17-16,-1-3 10 0,-3 6-10 0,4-1 8 15,-1-5 4-15,1 3 1 0,-4 0 0 0,3 6 0 16,1-4-13-16,-1 1 0 0,-3-6 0 0,4 3-10 16,-4 3 18-16,0-12 3 0,0 0 1 0,0 0 0 15,0 0 28-15,0 0 7 0,0 0 1 0,0 0 0 16,0 0 4-16,-7-6 2 0,0 0 0 0,0-3 0 15,0 3-23-15,0-6-5 0,0-5-1 16,0 5 0-16,0-3-25 0,-1 3 0 0,1-5 0 0,4 5-11 16,-4 0 11-16,3 3 0 0,1-2 0 0,-1-1 8 15,4 0-8-15,-3-3-13 0,3 4 3 0,0 5 1 16,-4-6 9-16,4 6 0 0,0-6 0 0,0 1-8 16,0 5 8-16,0-3 0 0,0-3 8 0,0 0-8 15,4 7 0-15,-4 5 0 0,0 0 0 0,3 0 0 16,1-6 0-16,-1 6 8 0,-3-6-8 0,4 0 0 15,-4 6 0-15,3 0 0 0,4 0-12 0,-3 0 4 16,7 0 8-16,-4 6-10 0,3-6 10 0,-3 0-10 16,4 0 10-16,3 6 0 0,-3 0-9 0,-4-6 9 15,0 0-83-15,-7 0-12 0,7 0-2 0,0-6-1 16,0 6-113-16,0 0-22 0</inkml:trace>
  <inkml:trace contextRef="#ctx0" brushRef="#br0" timeOffset="26095.867">16612 3839 1045 0,'-3'11'44'0,"-1"4"-36"16,1-3 45-16,3-6 9 0,0-6 2 0,0 0 0 15,0 0 25-15,0 6 6 0,0-6 1 0,0 0 0 16,0 0-48-16,0 0-10 0,7 6-2 0,0-6 0 16,0 0-9-16,0 0-3 0,4-6 0 0,-4 6 0 15,3 0-13-15,1 0-3 0,-4 0-8 0,3-6 12 0,-3 6-12 0,0-6 11 16,1 6-11-16,-1 0 10 0,3-6-10 0,-3 6 8 15,0-6-8-15,0 6 8 16,-3-6-8-16,-4 6 8 0,0 0-8 0,0 0 8 16,0 0-8-16,3 0 12 0,-3-11-12 0,0 11 12 0,0-3 1 0,-3-3 1 15,-1-6 0-15,-3 6 0 0,4 0 1 16,-4-6 0-16,0 1 0 0,0 2 0 0,-4 3-4 0,0 0-1 0,1 0 0 0,-1 0 0 31,1 0-10-31,-4 6 0 0,-1 0 0 0,5-5 0 0,-1 5-10 0,1 0-4 16,3 5-1-16,-4-5 0 15,11 0-5-15,-7 0-2 0,0 6 0 0,7-6 0 0,-4 12 8 0,1-6 2 0,-1 6 0 0,4 2 0 16,0 4 12-16,0 0 0 0,0 2 0 16,0-2 0-16,0 0 0 0,0-1 0 0,0 4 0 0,0-4 0 15,0 1 0-15,0 3 0 0,0-4 0 0,0 1 0 16,0-3 0-16,4 8 0 0,-4-11 0 0,3 0 0 16,5 5 9-16,-5-2 2 0,1 3 0 0,3-1 0 15,0-8-3-15,3 9 0 0,-3-6 0 16,7-7 0-16,1 7 3 0,2-12 0 0,4 0 0 15,0 6 0-15,1-6-11 0,2 3 0 0,1 0 9 0,0-3-9 16,-4-6 0-16,0 0 0 0,0-11-12 0</inkml:trace>
  <inkml:trace contextRef="#ctx0" brushRef="#br0" timeOffset="27142.977">17963 3921 1644 0,'0'0'34'0,"0"0"9"0,0 0-35 0,0 0-8 0,0 0 0 0,0 0 0 16,0 0 80-16,-7 0 15 0,0 0 2 0,-3-3 1 15,3 0-43-15,-4-3-9 0,4 3-2 0,-4-3 0 16,1 1-35-16,-4-1-9 0,3 0 0 0,-3 0 0 16,4 6 0-16,-5-6 0 0,1 6 0 0,4-6-11 15,-4 6 3-15,3 6 0 0,0-6 0 0,-3 6 0 16,4 0-16-16,-1 0-4 0,-3 5 0 0,3-2 0 0,4 3 17 16,-3 6 11-16,3-1-13 0,-4-5 5 0,4 9 8 15,0 2 0-15,0-5 0 0,0 2-8 0,0-2 8 0,0 0 0 16,0 2 0-16,0-2 0 15,3 0 0-15,1-4 0 0,3 4 0 0,-4-6 0 0,4-1 0 0,4 1 0 16,-4-6 0-16,3-3 0 0,4 0 0 0,0-3 0 0,4-3 0 0,-1 3 0 16,1-3 0-16,0 3 0 0,3 0 0 0,0 0-8 15,0-6 8-15,4 0 0 0,-1-5 0 16,1-7 0-16,0 3 0 0,-1 3 0 0,-3-11 0 0,4 5 0 16,0-2 0-16,-4 2 8 0,3-11-8 0,1 8 0 15,-4-2 0-15,0-4 9 0,0 4-9 0,0-7 0 16,0 4 8-16,-3 2-8 0,7-8 0 0,-8 2 0 15,1 4 12-15,-1-3-4 16,-2 2 0-16,-1-2-8 0,-4-7 17 0,1 10-3 0,-4-6-1 0,0 2 0 16,0 1-2-16,-4 2-1 0,4-2 0 0,-3 3 0 15,-4-4 1-15,3 10 0 0,-3 2 0 0,0-6 0 16,0 10-11-16,-4-4 0 0,4 6 0 0,-3 6 0 16,-1 1 0-16,4-1 0 0,0 0 0 0,-4 12 0 15,4-6 0-15,0 6 0 0,0-1-14 0,0 7 5 16,4 6 1-16,-4-9 0 0,3 8 0 0,-3 1 0 15,3 0 8-15,-3 2 0 0,4-2 8 0,-1 5-8 16,1-2 0-16,-4 2 0 0,0 7 0 0,0-4 0 16,3 1 0-16,1 2 0 0,-4 1 0 0,3 2-8 15,0-9 8-15,1 4 0 0,-4 2 8 0,3-8-8 0,1 8 0 16,-1-5 0-16,1 2 0 0,-1 4-8 0,4-7 8 16,0 4 0-16,4-4 8 0,-4-2-8 0,3 2 0 15,4-5 0-15,-3 2 0 0,-1-2 0 0,4 0 0 0,-3-4 0 16,3-2 0-16,0 0-8 0,0 6 8 0,0-13 0 15,4 1 8-15,-4 3-8 0,0-6 0 0,0 6 0 0,0-9 0 16,-3 6 0-16,3-6 0 0,-7 0 0 0,0 0 0 0,0 0 0 16,0 0 0-16,0 0 0 15,0 0 0-15,0 0 0 0,0 0-17 0,0 0 1 16,0 0 1-16,0 0 0 16,0 0-153-16,3 0-30 0,-3 0-6 0</inkml:trace>
  <inkml:trace contextRef="#ctx0" brushRef="#br0" timeOffset="27820.894">18461 3921 1697 0,'-7'6'35'0,"-4"-6"9"0,4 6-35 0,-3-6-9 0,3 6 0 0,-4 0 0 16,-3-6 53-16,3 11 9 0,-3-11 2 0,-3 6 0 15,2 0-26-15,1-3-5 0,-3 0-1 0,3 0 0 16,-1 0-10-16,1 0-2 0,0 3-1 0,4 0 0 15,-1-1-19-15,0 1 0 0,1-6 0 0,3 6 0 16,0 0 0-16,0 0-19 0,3 0 4 0,1-3 1 16,-1 9 14-16,1-7 0 0,-1 1-10 0,1 6 10 15,3-6 0-15,-4 0 0 0,4 6-9 0,-4-4 9 16,4 4 0-16,0-6 0 0,0 6 0 0,4 0 0 16,0-7 0-16,-4 1 0 0,3 3 0 0,1-3 0 15,3 0 0-15,-4 0 0 0,4 6 0 0,-3-12 0 16,3 0 0-16,3 5 8 0,-3-5-8 0,0-5 12 15,1 5-12-15,2-12 0 0,-3 6 0 16,0-3 0-16,0-3 0 0,0 6 11 0,4-11-11 0,-4 5 10 16,0-3-10-16,0-2 8 0,0 5-8 0,-3 0 8 15,3-5-8-15,-4 2 8 0,-3 3-8 0,4 0 8 16,-4 6 0-16,3-11 0 0,-3 11 0 0,4-3 0 16,-4 3-8-16,0 0 0 0,0 0 0 0,0 6 0 15,0 0 0-15,0 0-11 0,0 0 3 0,0 0 0 16,0 0 8-16,0 0 0 0,0 0 0 0,0 0 0 15,0 0 0-15,0 6 0 0,3 0 0 0,1 3 0 16,-4-3 0-16,3 0 0 0,1 0 0 0,-4 5 0 16,4 1 0-16,-4-6 0 0,3 0 0 0,-3 0 0 15,4 3-11-15,-4-9 0 0,0 0 0 0,0 11 0 16,0-11 11-16,0 6 0 0,0-6 0 0,0 6-8 16,0-6 8-16,0 0 0 0,0 6 0 0,0-6 0 0,0 6 0 15,3 0 0-15,-3 0 0 0,7 0-12 0,-3-4 12 0,3 4-8 16,0-3 8-16,3 6-8 15,-3-9-135-15,8 6-26 0,-5 0-6 0</inkml:trace>
  <inkml:trace contextRef="#ctx0" brushRef="#br0" timeOffset="28403.658">18574 3945 1033 0,'3'11'44'0,"-3"-5"-36"16,4 6 48-16,-4-3 8 0,0 8 3 0,3-11 0 15,-3 6-5-15,0-6-1 0,4 3 0 0,-4 3 0 16,0-1-27-16,0 1-6 0,0-6 0 0,0 0-1 16,0 0-8-16,0 5-2 0,0-11 0 0,0 6 0 15,0-6 3-15,0 0 0 0,0 0 0 0,0 0 0 16,0 0 5-16,0 0 2 0,0 0 0 0,0 0 0 16,0 0 2-16,0 0 1 0,0 0 0 0,-4-6 0 15,4-5-20-15,-3 5-10 0,3-6 10 0,-4 6-10 0,4-6 0 16,0-8 0-16,0 8 0 0,0-6 0 15,0 7 9-15,0-7-9 0,0 3 8 0,0-2-8 0,4-1 9 16,-4 6-9-16,0-2 10 0,3 2-10 0,-3 0 0 0,4 6 8 0,-1 0-8 16,1-5 0-16,-1 8 0 0,1-3 0 15,0 0 8-15,-1 0-8 0,4 6 0 0,-3-6 11 0,3 6-11 16,-7 0 10-16,7-6-10 0,-4 6 0 0,8 0-12 0,-4 6 12 16,0 0-8-16,4 0 8 0,-4 0 0 0,0 5 0 15,0 4 0-15,3-3 0 0,-3 6 0 0,4-4 0 16,-4 4-11-16,0 0 11 0,0 5-8 15,4-11 8-15,-8 8 0 0,4-2 0 16,-3-6 0-16,3 3 8 0,-4-4-8 0,-3 1 0 0,4 0 0 0,-1-6 0 16,-3 2 0-16,0-8-10 0,4 6 10 0,-4-6 0 15,0 0 0-15,0 0 0 0,0 0 0 0,0 0 0 16,0 0-8-16,0 0 8 0,0 0-12 0,0 0 12 16,0 0-162-1,0 0-26-15</inkml:trace>
  <inkml:trace contextRef="#ctx0" brushRef="#br0" timeOffset="29215.745">19269 3704 1466 0,'-7'5'62'0,"0"7"-50"16,-4-6 27-16,7 3 5 0,-3-3 0 0,0-6 1 15,7 0-14-15,-7 6-3 0,-3-12-1 0,3 6 0 16,-4 6-12-16,4-6-3 0,-4 0 0 0,1 0 0 16,-1-6-12-16,1 6 0 0,-1 0 0 0,1 0 0 15,-1 0 8-15,0 6-8 0,4-1 0 0,-3-5 0 16,3 12 0-16,0-6 0 0,0 0-8 0,3 3 8 16,1 3-11-16,-1-1 11 0,0 1-10 0,1 0 10 15,3-6 0-15,-4 3-9 0,4 2 9 0,0-5 0 0,4 0 0 16,-4 0 0-16,3 0 0 0,-3-6 0 0,0 6 0 0,0-6-8 15,0 0 8-15,8 6 0 0,-5-1 0 16,4 1 0-16,-3-6 0 0,3 3 8 0,0-3-8 0,-4 0 0 16,4 3 0-16,0-3 8 0,-3 0-8 0,3 3 0 15,0-3 0-15,-3 3 8 0,6-3-8 0,-3 3 8 16,0 3-8-16,0-6 8 0,4 0-8 0,-4 0 0 0,0 6 0 16,0-6-8-16,4 0 8 0,-4 6 0 0,3-6 0 15,-3 6 0 1,0-6 0-16,0 11 0 0,0-11 8 0,1 6-8 0,-1 0 0 0,-4 0 0 15,-3-6 0-15,4 6-8 0,-4 3 8 0,3 2 16 0,4-5-4 16,-7 6-1-16,4-6 7 0,-1 0 2 0,-3 3 0 0,4 2 0 16,-4-5-32-16,3 0-7 0,-3 0-1 0,0 6 0 15,0-6 32-15,-3 2 7 0,3-2 1 0,-4 6 0 16,4-12-20-16,-3 6-14 0,3-6 2 0,0 0 1 16,-7 6 23-16,0-6 5 0,0 6 1 0,-4-6 0 15,0 0 0-15,1-6 0 0,-4 6 0 0,3-6 0 16,1 0-18-16,-1 6 0 0,0 0 0 0,4-6-9 15,0 3-19-15,0 0-4 0,4-3-1 0,3 6 0 16,-7 0-93-16,7 0-18 0,0 0-4 0</inkml:trace>
  <inkml:trace contextRef="#ctx0" brushRef="#br0" timeOffset="30521.021">19459 3815 787 0,'-3'12'22'0,"3"-6"6"0,3 0-28 15,-3 3 0-15,4 2 0 0,-4-5 0 0,3 0 52 16,1 0 4-16,-4 6 2 0,0-12 0 0,3 6-11 0,1 5-3 0,-1-8 0 0,-3-3 0 16,7 6 12-16,-7-6 1 0,4 6 1 0,3 0 0 15,0-6-28-15,0 0-6 0,4 0 0 0,-4 0-1 16,0-6 14-16,3 3 3 0,1 0 1 0,-4-3 0 15,4 3-29-15,-4-8-12 0,3 5 11 0,1-6-11 16,-1 0 10-16,-2 6-10 0,2-8 10 0,1 2-10 16,-4 0 12-16,0 0-3 0,0 1-1 0,-4 2 0 15,1 3-8-15,-1-6 0 16,1 6 0-16,-4 6 0 0,0 0 0 0,0 0 0 0,0 0 0 16,0 0 0-16,0 0 0 0,0 0 0 0,0 0 0 0,0 0 0 15,0 0 0-15,-7 0 8 0,0 0-8 0,-4 0 8 16,4 0-8-16,-3 0 0 0,-4-6 0 0,3 0 0 15,-3 12 0-15,3 0 0 0,-6 0 0 0,2 0 0 16,5 0 0-16,-4 3 0 0,3 2 0 0,1 1 0 16,-1 0 0-16,4-6 0 0,0 6-9 0,3 2 9 15,1-2 0-15,-1-6-10 0,4 6 10 0,4-6-8 16,-4-6 8-16,0 11-8 0,3-5 8 0,1 0-8 16,-4-6 8-16,7 9 0 0,-4-3 0 0,1 0 0 15,3 0 0-15,-3 5 0 0,-1-11 0 0,4 12 0 16,-3-6 0-16,-1 0 0 0,1 3 0 0,-4 2 0 15,3 1 0-15,1 0 0 0,-1 0 8 0,1 2-8 16,-1-2 8-16,1 0-8 0,-1 0 8 0,1 2-8 0,3-2 0 0,4 0 8 16,-1 6-8-16,1-7 0 0,3-2 0 15,4 3 0-15,-1-6 0 0,4 6 0 0,-3-7 0 16,0-5 0-16,3 0 0 0,-4-5 0 0,5 5-11 0,-1-12-6 16</inkml:trace>
  <inkml:trace contextRef="#ctx0" brushRef="#br0" timeOffset="31003.998">19844 3865 847 0,'-4'6'36'16,"4"6"-36"0,-3-6 74-16,3 5 8 0,-4-2 2 0,4 3 0 15,-3 0-16-15,3-6-4 0,0 0 0 0,0 5 0 16,0 1-28-16,0-6-7 0,3 0-1 0,-3 3 0 16,4 2-9-16,-1-5-3 0,1 0 0 0,-1 0 0 15,1 0 2-15,3 0 0 0,-7-6 0 0,3 6 0 16,4 3-18-16,1-4 8 0,2 7-8 0,-3-6 0 15,0 0 17-15,0 0-3 0,0 0-1 0,0-6 0 16,0 11 2-16,4-5 0 0,-4 3 0 0,0-3 0 16,0 0-1-16,0 0 0 0,0-6 0 0,0 6 0 15,-3-6 6-15,-1 0 0 0,4-6 1 0,-3 6 0 16,3 0 3-16,-3-6 0 0,3 0 0 0,-4 0 0 16,4-3 10-16,-3 0 2 0,-1 1 1 0,1-4 0 0,-1-6 5 0,-3 1 1 15,0 2 0-15,0-9 0 0,0 4-14 0,0 2-2 0,-3-5-1 16,-1-1 0-16,4 4-14 0,-3-4-2 0,-4 1-1 15,3 8 0-15,1 3-9 0,-1-6 0 0,1 7 0 16,-1 2 0-16,4-3-8 0,-4 6-1 0,1-6 0 0,-1 1 0 16,4-1-15-1,-3 3-2-15,3-3-1 0,-4 1 0 0,4 5-127 0,0 0-26 16,4-6-4-16</inkml:trace>
  <inkml:trace contextRef="#ctx0" brushRef="#br0" timeOffset="31624.828">20316 3753 1409 0,'0'0'29'0,"0"0"7"0,0 0-28 16,0 0-8-16,0 0 0 0,0 0 0 16,-7 0 61-16,0-5 11 0,-3 5 3 0,3-6 0 0,0 0-53 0,0 0-10 0,3 0-3 15,-3 3 0-15,-4-3-9 0,4 0 0 0,-3 6 0 0,-1 0 0 16,1 0 0-16,-1 6 8 0,4 0 0 16,-4-3 0-16,1 0 2 0,3 6 0 0,3-3 0 0,-3 0 0 15,4 5-2-15,-4 1 0 0,3 0 0 0,1-3 0 31,-1 8 0-31,1-5-8 0,-1 0 12 0,4 3-4 0,0-4 10 16,0 1 2-16,0 0 0 0,0-6 0 0,0 5-12 0,4-5-8 0,-4 0 9 16,0-6-9-16,0 0 12 0,0 0-3 0,0 0-1 15,0 0 0-15,0 0 0 0,0 0 0 0,7 0 0 0,-7 0 0 16,10 0-8-16,-10 0 8 0,7-3-8 0,0 3 8 16,0 0-8-16,4 0 0 0,-4 0 0 0,4 0 0 15,-4 3 0-15,0-3 0 0,0 0 0 0,-7 0 0 16,7 3 0-16,-7-3-11 0,7 0 11 0,0 3-8 15,0 0 8-15,-4 3 0 0,8-6 0 0,-7 6 0 16,3 0 0-16,0-6 0 0,0 6 8 0,-4-6-8 16,1 11 8-16,-1-5-8 0,1 0 8 0,-4 3-8 15,3 3 0-15,-3-6 8 0,0 5-8 0,0-5 0 16,0 0 0-16,0 6 8 0,0-9-8 0,0 9 0 16,0-1 0-16,-3-5 8 0,-1 0-8 0,4-6 0 15,-3 6 0-15,3-6 0 0,-7 6 0 0,7-6 0 16,-7 6 0-16,7-6 0 0,-7 0-10 0,7 0 10 15,0 0-11-15,-7 0 11 0,7 0-10 0,-11 0 10 16,0 0-10-16,1-6 10 0,-1 6-10 0,-3-6 10 16,4 0-39-16,-5 6-1 0,5-6-1 0,-1 0 0 15,1 6-147-15,-1-6-28 0</inkml:trace>
  <inkml:trace contextRef="#ctx0" brushRef="#br0" timeOffset="32252.09">20369 3971 1241 0,'0'0'25'0,"0"0"8"0,0 0-33 0,0 0 0 0,0 0 0 0,0 0 0 16,0 0 93-16,0 0 12 0,0 0 3 0,0 0 0 16,0 0-68-16,0 0-12 0,0 0-4 0,7 3 0 15,4 3-12-15,0 3-4 0,3-3 0 0,0-1 0 16,3 1 9-16,5 0 2 0,-1 0 0 0,3-6 0 15,-2 6-5-15,-1-6-1 0,4 0 0 0,-4-6 0 16,0 6-13-16,4 0 0 0,-4-6 0 0,-4 0 0 16,-3 0 8-16,1 6 0 0,-5-11-8 0,1 2 12 15,-8 0-2-15,4 0-1 0,-7 3 0 0,0-5 0 0,0-1 1 0,-3-3 0 16,-1 3 0-16,-3-5 0 0,0 5-10 0,-3 0 8 16,-5-3-8-16,1 4 8 0,0 5-8 0,0 0 0 15,-3-6 0-15,-1 6 8 0,0 0-8 16,1 1 0-16,2 5 0 0,-2 0-11 15,6 0 3-15,1 0 0 0,-1 5 0 0,4 1 0 0,3 6 0 16,1-6 0-16,-1 6 0 0,1-3 0 0,3 8 8 16,-4-5 0-16,4 0 0 0,0 5 0 0,4-5 0 0,-4 3-8 0,0 2 8 15,0 1-8-15,3-3 8 0,1 2 0 0,-4 1 10 16,0-3-10-16,3 2 21 0,-3 1-1 0,0-6-1 16,4 5 0-16,0-2 12 0,-1-3 2 0,1 6 1 0,-1-7 0 15,1 1-10-15,3 3-3 0,0-3 0 0,3-1 0 16,-3-5-13-16,4 0-8 0,0 0 10 0,3 0-10 15,-4 3 0-15,1-9 0 0,3 0 0 0,-3 0 0 16,3 0 0-16,-4 0 0 0,4-12 0 0,-3 9 0 16,0 0-21-16,-1 0-4 0,1 3-1 15,-1-6 0-15,1 6-165 0,3-6-33 0</inkml:trace>
  <inkml:trace contextRef="#ctx0" brushRef="#br0" timeOffset="33422.512">21904 4056 1265 0,'0'0'36'0,"-7"-6"8"16,-4 1-36-16,1-4-8 0,3 3 0 0,-4 0 0 16,-3-6 84-16,3 6 16 0,-3 0 2 0,0-5 1 0,0 2-70 0,0 3-13 15,-4 0-4-15,1 6 0 0,3 0-6 0,-4 0-2 0,4 0 0 0,-4 0 0 16,4 3-8-16,0 3 0 16,0-3 0-16,0 6 0 0,0 2 0 0,3-5 8 15,4 6-8-15,-4 0 0 0,4 3 0 16,0-4 0-16,0 7 0 0,0-6 0 0,4 5 0 15,-4 4 0-15,3-3 0 0,1-7 0 16,-1 1 0-16,0 3 0 0,1-3 0 0,-1-1 0 0,4-5 0 16,-3 6 0-16,3 3 0 0,3-10 0 0,-3 1 0 0,0-6 0 15,0 0 0-15,0 0 0 0,7 6 0 0,4-12 8 0,0 6-8 16,-1-6 12-16,1 1 10 0,-1-4 2 0,1 0 1 0,0 0 0 16,3-3-25-16,-4-5 0 0,4-7 0 0,-3 10-11 15,0-10 11-15,-1 3 0 0,-3-2 0 0,0 11 0 16,4-5 0-16,-4 2 0 0,0 3 0 0,0 0 0 15,-3 6 0-15,-1-5 8 0,-3 11-8 0,0 0 11 16,4 0-11-16,-4 0 0 0,7 0 0 0,-7 0 0 16,0 11-14-16,3-5-2 0,-3 0 0 0,0 6 0 15,-3-6 16-15,3 9 0 0,0 2 0 0,0-5 0 16,-4 6 0-16,4 2 0 0,0-2 8 0,4 5-8 16,-4-2 14-16,0 2-1 0,0-2 0 0,0 2 0 15,3 7-5-15,-3-4 0 0,4 4-8 0,-4 2 12 16,0-3-12-16,0 4 0 0,0 2 0 0,0-3 0 15,-4 4 0-15,-3-4-15 0,4 0 3 0,-4 4 1 16,3-10 11-16,0 4 0 0,1-1 8 0,-1-3-8 16,4-2 10-16,-3-1-2 0,3 4-8 0,0-4 12 15,0-2-12-15,-4-3 0 0,4-7 0 0,0 7 0 16,0-9 0-16,0 3 0 0,0-1 0 0,0 1 0 16,0-6 0-16,0-6 0 0,0 0 0 0,0 0 0 15,0 0 0-15,0 0 0 0,0 0 0 0,0 0 0 16,0 0 0-16,0 0 0 0,0 0 0 0,0 0 0 0,0 0 10 0,0 0-10 15,0 0 10-15,0 0-10 0,0 0 8 0,0 0-8 0,-3 0 0 16,-1-6 0-16,1-6 8 0,-1 6-8 16,1 1 0-16,-1-4 9 0,1 3-9 0,3 0 0 0,0-6 0 0,-4 0 0 15,4 1 0-15,0-1 0 0,0-3 0 16,0-2 0-16,0 5 0 0,4-9 0 0,-1 4 0 16,-3-1 0-16,4 0 0 0,-1-2 12 15,-3 2-12-15,4 1 12 0,-1-4-4 0,4 3-8 0,0 1 12 0,0-7-4 16,4 9-8-16,-4 4 0 0,4-7 0 0,-1 6 0 15,4 1 0-15,-3 2 0 0,0 3 0 0,-1 0 0 16,1 0-8-16,-4 6 8 0,3-6-10 0,-3 6 10 16,4 6-11-16,-4-6 11 0,0 0-12 0,0 6 12 15,-3 0-105-15,3-6-15 16,-4 6-2-16,-3-6-1 0,7 0 61 0,-7 0 12 0,0 0 2 16,7 0 1-16,-7 0 12 0,4 0 3 0,-1-6 0 15,1-6 0-15,-4 12 10 0,4-6 2 0,-4 0 1 0</inkml:trace>
  <inkml:trace contextRef="#ctx0" brushRef="#br0" timeOffset="34009.843">21971 4086 1060 0,'0'0'22'0,"0"0"5"0,-4 0-27 0,1-6 0 0,-1 6 0 0,4 0 0 15,0 0 47-15,0 0 4 0,0 0 1 0,0 0 0 16,0 0-7-16,0 0-1 0,0 0 0 0,0 0 0 15,0 0-21-15,0 0-5 0,0 0-1 0,0 0 0 16,0 0 1-16,0 0 0 0,4 6 0 0,3-6 0 16,-7 0 13-16,4 8 2 0,-1-2 1 0,1 0 0 15,-1 0-4-15,4 0-1 0,-3 0 0 0,-1 0 0 16,4 6-7-16,0-7-2 0,-3 1 0 0,3 3 0 16,-4 3-8-16,1 0-1 0,-1-1-1 0,1 1 0 15,0-6 1-15,3 3 0 0,0 3 0 0,0-12 0 16,0 5-11-16,0 1 10 0,0 0-10 0,0-6 10 15,0 0 2-15,0 6 0 0,0-6 0 0,0 0 0 16,0 0 0-16,0-6 0 0,0 6 0 0,0-6 0 16,-7 6 6-16,0 0 2 0,4 0 0 0,-1-11 0 15,1 2-7-15,0-3-1 0,-1 6 0 0,-3-11 0 16,4-1 0-16,-1 3 0 0,1 3 0 0,-4-5 0 16,3-1 2-16,-3-8 0 0,0 8 0 0,0 0 0 15,0-2-2-15,0 2-1 0,4 6 0 0,-4-8 0 0,0 8-11 16,0 0 10-16,3-5-10 0,-3 5 10 0,4 0 0 0,-4 6 0 15,0-3 0-15,0 4 0 0,0-1-10 0,0 0 0 16,3 0 0-16,-3 0 0 0,0 0-22 0,4 6 0 0,-4-6 0 16,0 6 0-16,0 0 4 0,3 0 1 0,1-9 0 15,-4 9 0 1,3 0-152-16,1 9-31 0,-1-9-5 0</inkml:trace>
  <inkml:trace contextRef="#ctx0" brushRef="#br0" timeOffset="34575.793">22288 4024 908 0,'0'0'38'0,"0"6"-30"16,4-3 73-16,-4-3 15 0,4 12 4 0,-4-7 0 15,0-5 8-15,3 12 1 0,1-6 1 0,-4-6 0 16,0 0-46-16,7 0-8 0,-7 0-3 0,3 6 0 16,4-6-16-16,0 0-3 0,0 0-1 0,0 0 0 15,4-6-16-15,0 6-3 0,3-6-1 0,-4 6 0 16,4-6-13-16,-3 6 11 0,0-6-11 0,3 1 10 16,-4-1-10-16,1 0 0 0,-1 3 0 0,1-3 0 0,-4 0 0 15,4 6 8-15,-4-6-8 0,-4 0 8 0,4 0-8 0,-3 1 0 16,-1-1 0-16,-3-3 0 0,0 0 0 0,0 0 0 15,-3 3 12-15,-1-5-4 0,-3 5-8 16,0-6 0-16,4 3 0 0,-8 3 0 16,4 0 8-16,0 0-8 0,-4-5 0 0,4 11 8 0,-3-6-24 0,-4 6-6 15,3-6-1-15,-3 12 0 16,3-6-5-16,-3 6 0 0,4 0-1 0,-1 5 0 0,0-2 17 0,8 3 12 16,-4 0-13-16,3-6 5 0,4 11 8 0,-3-5 0 0,3 3 0 15,-4 2 0-15,4-5 0 0,4 0 0 0,-4 3 0 0,3-4 0 16,1 1 0-16,-4 0 0 0,3 2 0 0,1-2 0 15,-1 0 0-15,5 0 12 0,-5 0-2 0,4-1-1 16,0 1-1-16,4 3-8 0,-1-3 12 0,1-1-4 16,3 1-8-16,-3-6 0 0,3-3 0 0,0 9 0 15,0-12 8-15,4 5-8 0,-4-5 0 0,3 6 8 16,1-6-8-16,0 6 0 0,-4-6 0 0,0 0 0 16,0 0 0-16,0 0 0 0,0 0 8 0,0-6-8 15,0 6 0-15,-3-6 0 0,3 1 0 0,-3 5 0 16,-4-9-28-16,3 6 0 15,-3 3-1-15,0-3 0 0,0-3-165 0,-3 0-33 16</inkml:trace>
  <inkml:trace contextRef="#ctx0" brushRef="#br0" timeOffset="35642.784">23446 3927 900 0,'-7'12'38'0,"3"-6"-30"16,-3-1 27-16,3 1 5 15,1 6 2-15,-1-9 0 0,1 3 11 0,3 6 3 0,-4-6 0 0,4 5 0 16,0-5-7-16,0 6-1 0,0-6 0 15,0 9 0-15,0-4-15 0,4 1-3 0,-4 6-1 0,0-4 0 16,3 4-14-16,-3-6-3 16,0 11-1-16,4-11 0 15,-4 3-11-15,0 2 8 0,3-5-8 0,1 0 8 0,-4 3 4 0,0-10 0 0,0 7 0 0,0-6 0 16,0-6 3-16,0 0 1 0,0 0 0 0,0 0 0 16,0 0 4-16,0 0 2 0,0 0 0 0,0 0 0 15,0 0-3-15,0 0-1 0,4-6 0 0,-1 0 0 16,1-5 1-16,-1-7 0 0,1 3 0 0,-4 4 0 15,3-7-10-15,1 0-1 0,-4 4-8 0,3-4 12 16,1 0-12-16,-1-2 11 0,1 8-11 0,-1-6 10 16,1 1-10-16,-1 2 0 0,1 3 0 0,-1 0 0 15,4-5 0-15,-3 8 0 0,0 3 0 0,3 0 0 16,-4 0 0-16,1-5 0 0,-1 11 0 16,-3 0 0-16,0 0-9 0,0 0 9 0,7 5 0 15,0 1 0-15,0 0 0 0,0 6 0 0,0 3 0 0,0-4 0 16,1 7 0-16,-5-6 0 0,1 8 0 0,-1-2 0 15,1-6 0-15,-4 5 0 0,0-2 0 0,0 3 0 16,0-1 0-16,0-8 9 0,3 3-9 0,-3 0 8 16,0 0 0-16,4-7-8 0,-4-5 12 0,0 0-4 15,0 0-8-15,0 0 0 0,0 0 0 0,0 0 0 16,0 0 8-16,0 0 0 0,3 0 0 0,1-5 0 16,-1-1-8-16,1-6 0 0,-1 3 0 0,1 0 0 15,-1 0 8-15,1-2 0 0,-1-1 0 0,1 0 0 16,3-3-8-16,-3 4 0 0,-1-1 0 0,1 0 0 15,-1 0 0-15,1 1 0 0,3 2 0 0,-4 3 0 0,1 0 9 16,-1 0 3-16,4 0 1 0,-3 0 0 0,-1 1-13 0,5 5-16 16,-5-6 3-16,4 6 1 0,-3 6 12 0,-1-1 16 15,4-5-3-15,-3 6-1 0,3 0-12 0,0 0-18 0,0 0 4 16,0 0 1-16,0 3 13 0,0 2 0 16,0 1 0-16,0 0 0 0,0 0 0 0,0-4 0 15,0 10 12-15,0-6-12 0,0 0 0 16,0-1 0-16,1 4 0 0,-5-3 0 0,1 6 0 15,-1-13 0-15,-3 7 0 0,4-6 10 0,-4 0-2 0,0-6-8 0,0 0 12 16,0 0-4-16,0 0-8 0,0 0 0 0,0 0 0 0,0 0 0 16,0 0 0-16,0 0 0 0,-4-3 0 0,-3 0 8 15,4-3-25-15,3 0-6 0,-4 0-1 0,4 1 0 16,0-7-143-16,0 6-29 16,4 6-5-16</inkml:trace>
  <inkml:trace contextRef="#ctx0" brushRef="#br0" timeOffset="36288.808">24052 3980 1668 0,'0'0'35'0,"0"0"7"0,0 0-34 0,0 0-8 0,-7 0 0 15,7 0 0-15,0 0 74 0,0 0 13 16,0 0 2-16,-7 0 1 0,7 0-39 0,0 0-8 0,-7 0-2 0,7 0 0 16,-7 0-33-16,7 0-8 0,-7 9 0 0,7-9 0 15,-7 6 0-15,0-1 0 0,7-5 0 0,-7 6 8 16,0 0-8-16,3 0 0 0,-3 0 0 0,0 3 0 15,4 3 0-15,-4-1 0 0,3-5 0 0,1 6 0 16,-1 0 0-16,1-4 0 0,-1 1 0 0,4 6 0 16,-3-3 0-16,3 5 0 0,3-8 0 0,-3 9 0 15,0-6 0-15,4-1 0 0,-1-5-11 16,1 6 11-16,-1-3 0 0,1 3 0 0,-1 5 0 16,4-11 0-16,-3 6 0 0,3-3 0 0,3 0 12 15,-3-1-4-15,4-8-8 0,3 0 0 0,-3 6 0 0,-1-12-8 16,4 6 8-16,-3 0 0 0,0-8 8 0,-1 5-8 15,4-6 0-15,-3 3 0 0,-1-6 0 0,5 6 0 16,-5 0 0-16,1 0 9 0,-1-8-9 0,1 2 0 16,-4 6 13-16,0-11-4 0,0-1-1 0,-3 0 0 15,-1 4 0-15,-3-4 0 0,0-3 0 0,-3 4 0 16,3-1 1-16,-7 6 0 0,3-8 0 0,-3 8 0 16,0 0 12-16,-4 0 3 0,1 1 0 0,-1-4 0 15,1 9-24-15,3 0 0 0,-4 0 0 0,4-5 0 16,0 11 0-16,7 0 0 0,-7-6 0 0,7 6 0 15,0 0 0-15,-11 6 0 0,4-6 0 0,0 5 0 0,0 1 0 0,0 0 0 16,0 0 0-16,3-3 0 16,-3 6-25-16,4 0-3 0,-1-3-1 0,-3-1 0 15,4 7-7-15,-1-6-2 0,1 0 0 0,-4 3 0 16,3 3-10-16,4-1-3 0,-3 1 0 0,3 0 0 16,0-6 11-16,0 5 1 0,0-2 1 0,3-3 0 0,1 6 18 0,-1-6 3 15,1 6 1-15</inkml:trace>
  <inkml:trace contextRef="#ctx0" brushRef="#br0" timeOffset="50370.064">24356 4056 405 0,'0'0'8'0,"0"0"4"0,0 0-12 0,0 0 0 0,0 0 0 0,0 0 0 16,0-6 0-16,0 6 0 0,0 0 0 0,-4-5 0 15,4 5 0-15,-3-9 0 0,3 9-10 0</inkml:trace>
  <inkml:trace contextRef="#ctx0" brushRef="#br0" timeOffset="50762.732">24349 3989 380 0,'0'0'10'0,"0"0"4"0,0 0-14 0,0 0 0 0,0 0 0 0,0 0 0 15,0 0 8-15,0 0 0 0,0 0-8 0,0 0 12 16,0 0 8-16,0 0 0 0,0 0 1 0,0 0 0 16,0 0 44-16,0 0 9 0,0 0 2 0,0 0 0 15,0 0-4-15,0 0-1 0,0 0 0 0,0 0 0 16,0 0-31-16,0 0-5 0,0 0-2 0,0 0 0 15,0 0-6-15,0 0-2 0,0 0 0 0,0 0 0 16,0 0-4-16,0 0-1 0,0 0 0 16,0 11 0-16,3-5-4 0,-3 0-2 0,0 0 0 0,4 0 0 15,-4 0 2-15,0 0 1 0,3 3 0 0,-3-4 0 16,0 7-2-16,0-6-1 0,0 6 0 0,0-6 0 16,-3 8-3-16,3-2-1 0,0-6 0 0,-4 6 0 15,4-6-1-15,0 5 0 0,0-5 0 0,0 0 0 16,0 0 1-16,0 3 0 0,0-3 0 0,0 6 0 15,0-12 1-15,4 5 0 0,-4-5 0 0,0 6 0 16,0 0-11-16,3 3-11 0,-3 0 3 0,0 0 0 16,0-9 8-16,4 5 0 0,-4-5 0 0,0 0 0 15,0 0 0-15,0 0 0 0,0 0-9 0,0 0 9 16,0 0-108-16,0 0-16 0</inkml:trace>
  <inkml:trace contextRef="#ctx0" brushRef="#br0" timeOffset="51200.91">24282 3407 1197 0,'-7'20'50'0,"3"-2"-40"15,-3-6-10-15,4-1 0 0,-1 4 0 16,-3-3 0-1,3 0 0-15,1-7-11 0,3-5 3 0</inkml:trace>
  <inkml:trace contextRef="#ctx0" brushRef="#br0" timeOffset="56591.872">24479 4221 705 0,'0'0'14'0,"0"0"6"16,0 0-20-16,0 0 0 0,0 0 0 0,0 0 0 0,0 0 49 0,0 0 7 15,0 0 0-15,-3 6 1 16,3 3-26-16,0-4-6 0,0 7-1 0,0-6 0 0,0 0 13 0,0 0 3 0,3 0 0 0,-3 3 0 16,0-9-23-16,0 0-4 0,0 0-1 0,4 3 0 15,-1 5-3-15,-3-8-1 0,0 0 0 0,0 0 0 16,7 0-8-16,-7 0 0 15,7 0 0-15,-3 0 0 0,-4 0 0 0,7 0-17 0</inkml:trace>
  <inkml:trace contextRef="#ctx0" brushRef="#br0" timeOffset="59061.368">25562 3536 417 0,'0'0'8'0,"0"0"3"0,0 0 0 0,-7 3 2 0,4 3-13 0,-1 0 0 0,1 0 0 0,3-1 0 16,-4 1 43-16,4 6 5 0,0 0 2 0,0-3 0 15,0 2 10-15,0-5 1 0,0 6 1 0,0-6 0 16,0 6-12-16,0-6-2 0,0 2-1 0,0 4 0 16,0 0 4-16,0 0 1 0,0-1 0 0,0 1 0 15,-3-3-7-15,3 3-1 0,0-1 0 0,-4 1 0 16,1 6-12-16,-1-3-4 0,4 8 0 0,-4 1 0 15,1 2-16-15,3-2-3 0,-4-1-1 0,4 4 0 16,0 2 15-16,0 3 2 0,0-2 1 0,0 2 0 0,-3 0-26 16,3-2 0-16,0-7 0 0,-4 4 0 0,4 2 13 15,-3-2-2-15,3-4-1 0,0 1 0 0,0-4-10 16,0-2 0-16,0 0 0 0,-4-10 8 0,4 4 13 0,0-6 3 0,0-6 0 16,0 0 0-16,0 0 9 0,0 12 3 15,0-12 0-15,0 0 0 0,0 0-7 0,0 0-1 16,0 0 0-16,0 0 0 0,0 0-15 0,0 0-3 15,0 0-1-15,0 0 0 0,7 0-9 16,0 0 0-16,-3-6 0 0,3 6 0 0,0 0 0 16,0 0 0-16,4 0 0 0,-4 0-11 0,0 0 11 0,0 0-13 0,3 6 5 0,-3-6 8 15,4 0-8-15,0 0 8 0,3 0 0 0,-4 0 0 16,4 0 0-16,1 0-11 0,-1 6 11 0,0-6-8 16,0 0-1-16,4 5 0 0,-4-5 0 0,0 0 0 15,3 0-4-15,1 6-1 0,-4-6 0 0,0 6 0 16,4-6-90-16,-4 3-17 15,-3 3-4-15</inkml:trace>
  <inkml:trace contextRef="#ctx0" brushRef="#br0" timeOffset="59414.15">25464 4033 914 0,'0'0'25'0,"0"0"7"0,0 0-32 16,0 0 0-16,0 0 0 0,0 0 0 0,0 0 24 0,0 0-1 0,7 3-1 0,-7-3 0 16,3 0 14-16,4-3 4 0,-3 3 0 0,3 0 0 15,0-3-23-15,-4 3-4 0,4-6-1 0,0 6 0 16,4 0-3-16,0 0-1 0,-1 0 0 0,1 6 0 16,-1-3-8-16,1 3 0 0,3 0-12 0</inkml:trace>
  <inkml:trace contextRef="#ctx0" brushRef="#br0" timeOffset="59813.842">25541 3518 892 0,'-10'15'25'0,"10"-15"6"0,0 0-31 15,0 0 0-15,0 0 0 0,0 0 0 0,0 0 60 0,-4 3 7 0,4-3 1 0,0 0 0 16,0 0-4-16,0 0 0 0,0 0 0 0,0 0 0 16,0 0-32-16,0 0-6 0,0 0-2 0,0 0 0 15,0 0-9-15,0 0-3 0,0 0 0 0,7 3 0 16,0-3-12-16,4 0 0 0,-1 0 0 0,4-3 0 16,0 3 0-16,1 0 0 0,2-3 0 0,-3 3 0 15,8 0 0-15,-5 0 0 0,4-3-8 0,-3 3 8 16,3 0-115-16,-3 0-16 15</inkml:trace>
  <inkml:trace contextRef="#ctx0" brushRef="#br0" timeOffset="60202.54">26091 3612 974 0,'0'12'28'0,"-3"-6"5"0,3 0-33 0,0 0 0 0,0-6 0 0,0 6 0 31,0 2 53-31,0 4 4 0,0-6 1 0,0 6 0 0,0-6-5 0,0 6-1 0,0-1 0 0,0 1 0 16,0-3-25-16,0 3-6 0,0 5-1 0,0-5 0 15,0 9-20-15,0-4 9 0,0 7-9 0,3 2 0 16,-3-8 13-16,0 8-4 0,4 4-1 0,-1-1 0 16,1-2-8-16,0 2 0 0,-1 9 0 0,1-8 0 15,3 2 12-15,-4-3 1 0,1-2 0 16,-1 2 0-16,4-2 6 0,-3-4 1 0,-1 1 0 16,1-4 0-16,-1-2-20 0,1 0 0 15,-1-7 0-15,-3-2 0 0,0-3 10 0,0-6-2 0,0 0 0 0,0 0 0 16,0-6 2-16,0-6 0 0,0-2 0 0,-3-4 0 15,-1 0-64 1,4-8-13-16</inkml:trace>
  <inkml:trace contextRef="#ctx0" brushRef="#br0" timeOffset="60669.114">26345 3606 437 0,'0'0'18'0,"0"0"-18"16,0 0 34-16,-3 6 3 0,3-6 1 0,-4 12 0 16,1-6 38-16,3-6 8 0,-7 6 2 15,3 0 0-15,1 0-27 0,3 0-6 0,-4 2-1 0,4 4 0 16,-3-6-1-16,3 6-1 0,0 0 0 0,0 5 0 16,-4-8-16-16,4 9-3 0,0-7-1 0,-3 7 0 15,3 3-1-15,0 8 0 0,-4-8 0 0,4 8 0 16,0 3-5-16,0 4 0 0,0-7-1 0,0 3 0 15,0 1 0-15,-3 2 0 0,3 3 0 0,3-3 0 16,-3-8-11-16,0 2-3 0,0-8 0 0,0 2 0 16,4 1 6-16,-4-6 1 0,3 2 0 0,1-2 0 15,-4-6-8-15,3 2-8 0,1-2 11 0,-1 0-11 16,1-12 11-16,-4 0-11 0,0 0 10 0,0 0-10 16,0 0 0-16,0 0 0 0,0 0 0 0,0 0 0 15,0 0 0-15,0 0-18 0,3 0 2 0</inkml:trace>
  <inkml:trace contextRef="#ctx0" brushRef="#br0" timeOffset="61198.491">26430 4103 1489 0,'-3'9'42'0,"3"3"10"0,-4-6-42 0,4 6-10 0,0-7 0 0,4 1 0 16,-4 0 29-16,3 0 4 0,-3-6 1 0,4 3 0 15,-4-3-34-15,3 6 0 0,-3-6 0 0,7 0 0 16,-3 0 16-16,3-6-3 0,0 3-1 0,0 0 0 15,0 0 3-15,0-3 0 0,0 0 0 0,0 1 0 16,-3-7-3-16,3 0-1 0,-4 6 0 0,4-6 0 16,-7-2 1-16,4 2 1 0,-4 0 0 0,0 0 0 15,0-5-13-15,-4 8 11 0,4-3-11 0,-3 0 10 16,-1 1-10-16,1 2 12 0,-1 3-12 0,4 0 12 16,-3 0-12-16,3 6 0 0,0 0 9 0,0 0-9 15,0 0 15-15,0 0-2 0,0 0 0 0,-11 6 0 16,4 0-13-16,4 3 0 0,-5 3-12 0,8-1 12 15,-3 1-8-15,3 0 8 0,-4 3 0 0,4 2 0 16,-3-5 0-16,-1 8 0 0,1-2 0 0,3 0 0 16,-4 5 0-16,4-11 0 0,0 3 0 0,0 8 0 15,0-11 0-15,0 9 0 0,0-4 0 0,0 1 0 16,0 0 0-16,0-4 0 0,4 4 0 0,-1-6 0 0,1-1 0 16,3 4 9-16,-4 3-9 0,8-12 12 0,0 5-12 0,3 1-11 15,0-3 3-15,3 9 0 0,1-13 8 16,3 7 0-16,0-6-9 0,4 0 9 15,-4 3-160-15,4-3-27 0</inkml:trace>
  <inkml:trace contextRef="#ctx0" brushRef="#br0" timeOffset="62186.017">27675 4112 1104 0,'0'0'31'0,"0"0"8"0,0 0-31 0,0 0-8 0,0 0 0 0,0 0 0 15,0 0 91-15,0 0 17 16,0 0 3-16,0 0 1 0,0 0 4 0,0 0 2 0,0 0 0 0,-7 0 0 16,-3 0-55-16,-1 0-11 0,4 0-3 0,-3 0 0 15,-5-6-33-15,5 6-8 0,-1-3 0 0,-3 3-8 16,0 0 0-16,0 0 0 0,-4 0 0 0,1 3 0 16,-1 3 0-16,0 0 0 0,1 0 0 0,-1 6 0 15,0-1 0-15,4 1 0 0,0 3-12 16,0 3 12-16,0-1-9 0,3 10 9 0,1 2-8 15,3-3 8-15,0 4-8 0,3-7 8 0,1 4-8 16,-1-4 8-16,1 4-8 0,3-10 8 0,0 1-8 0,3 0 8 16,-3-4 0-16,4-2 0 0,3-6 0 0,-4 6 0 15,4-12 0-15,0 6 0 0,0-6 0 0,0 0 0 16,4-6 0-16,0-6 0 0,-1 6 0 0,4-6 0 16,0-5 0-16,1-4 8 0,-1 4 0 0,3-13 0 15,-3 4-8-15,4-4 8 0,0-2-8 0,-1 0 8 16,1-4-8-16,-4-2 0 0,4 3 0 0,-4-9-8 15,-4 0 8-15,1 3 0 0,3-4 0 0,-7 1 8 16,4-6-8-16,-1 3 0 0,-3 3 8 0,-3 0-8 16,-1-6 14-16,-3 3-2 0,4 3 0 0,-4 6 0 15,0-3 22-15,-4 8 4 0,4 4 1 0,-3 2 0 16,-1 4-25-16,1-1-5 0,-1 10-1 0,-3 2 0 0,4-6-8 16,-4 12 0-16,0-5 9 0,0 5-9 15,0 3 0-15,3 3 0 0,4 0 0 0,0 0 0 16,-7 0 0-16,0 3-13 0,3 3 5 0,1 5 8 0,-1-5-12 15,1 12 12-15,-1-6-10 0,1 2 10 16,3 10-8-16,-4-6 8 0,4 8 0 0,4 3-9 16,-4 1 9-16,0 8 0 0,-4-6 0 0,4 4-8 15,0 2 8-15,-3-3 0 0,3-3 0 0,0 7 0 0,0-4 0 0,0 3 0 16,0-3 0-16,0 4 0 0,3-10 0 0,-3 3 0 16,4-2 0-16,-1 2 0 0,1-2 0 0,-1-4 0 0,1 3 0 15,3-2 0-15,-4-9 0 0,1-1 0 0,3-2 0 0,-3 2 0 16,-1-5 0-16,1 6 0 0,-1-9 0 0,1 2 0 15,-4 1 0-15,3 0-10 0,-3 0 10 0,4 0 0 16,-4-10-11-16,0 7 11 0,3 0-10 0,-3-9 10 16,0 0-12-16,0 6 3 0,0-6 1 15,0 0 0-15,0 0-9 0,0 0-2 0,0 0 0 0,0 0 0 16,0 0-18-16,0 0-4 0,0 0-1 16,0 0 0-16,0 0-30 0,0 0-7 0,0 0-1 0,0 0 0 15,0 0-35-15,0 0-7 0,7 0-2 16,0 0 0-16,0-6-16 0,0 6-3 15</inkml:trace>
  <inkml:trace contextRef="#ctx0" brushRef="#br0" timeOffset="62861.551">27993 4192 1120 0,'0'0'23'0,"0"0"6"0,0 0-29 0,0 0 0 0,0 0 0 0,0 0 0 16,0 0 67-16,0 0 7 0,0 0 2 0,0 0 0 16,-7 0 25-16,0-6 6 0,-4 0 1 0,1 6 0 15,3-6-55-15,-4 6-10 0,4-9-3 0,-4 6 0 16,4-3 40-16,-3 3 8 0,3-3 2 0,-4 6 0 16,0-5-115-16,1 5-23 0,-4 5-5 0,3-5-1 15,1 0 54-15,-1 6 0 0,4-3 0 0,0 6 0 16,0 0 0-16,3-3 0 0,1 6 0 0,-1-7-11 15,4 1 11-15,-3 0-10 0,3-6 10 0,3 12-10 16,-3 3 10-16,4-10 0 0,-1 7 0 0,1-6 0 16,-1 6 44-16,1-3 15 0,3 0 2 0,0 5 1 15,-3-8-50-15,3 0-12 0,0 0 0 0,0 0 0 16,0 0 0-16,0-6 9 0,0 0-9 0,0 0 8 16,0-968-54-16,0 1930-11 0,-3-968-3 15,3 0 0-15,0-6 52 0,0 6 8 0,3-8 0 0,-3 2 8 0,0 0 3 16,1 6 1-16,-1 0 0 0,0-5 0 0,-4-1-12 15,4 3-11-15,0 3 3 0,-3-6 0 0,3 1 8 16,-4 5 0-16,1-6 0 0,-1 6 0 16,1 3 0-16,-4 3 0 0,0 0 0 0,0 0 0 0,0 0 0 0,0 0-8 15,0 0 8-15,0 0 0 0,0 0 0 0,0 0 0 0,0 6 0 16,0 3 0-16,0 3 0 0,0-1 0 16,0-5 0-16,0 6 0 0,0 0 8 0,0 8-8 0,0-8 8 0,4 6-8 15,-4 2 8-15,0-8-8 0,3 12 8 0,1-13-8 16,-4 4 0-16,3 3 0 0,1-7-10 0,-4 1 10 15,3-6-8-15,1 3 8 0,-4 3 0 0,0-12 0 16,0 0-10-16,0 0 10 0,0 0-8 0,0 0 8 16,7 0-20-16,-4 0 2 0,4-6 0 0</inkml:trace>
  <inkml:trace contextRef="#ctx0" brushRef="#br0" timeOffset="63399.015">28141 4224 874 0,'0'0'18'0,"0"0"4"15,0 0-22-15,0 0 0 0,0 0 0 0,0 0 0 16,4 3 64-16,3 6 8 0,-4 2 1 0,1-5 1 0,-1 0-33 15,1 6-6-15,-1-3-2 0,-3 0 0 0,4-1 15 0,-1-2 4 0,-3 6 0 0,0-6 0 16,4 6-1-16,-4-6 0 0,0-6 0 0,0 2 0 16,0-2-22-16,0 9-4 0,0-9-1 0,0 0 0 15,0 0-1-15,0 0-1 0,0 0 0 16,0 0 0-16,0 0-4 0,0 0-1 0,0 0 0 0,0 0 0 16,0-9-4-16,-4 7-1 0,4-16 0 0,0 12 0 15,0-6-12-15,0-2 9 0,0 2-9 0,0 0 8 16,4 6-8-16,-4 0 0 0,0 6 0 0,0-6 0 15,0 0 0-15,3 1 0 0,-3-4 0 0,0 9 0 16,0-6 0-16,0 6 0 0,0 0 0 0,0 0 0 16,4-3 0-16,-4 3 0 0,0 0 0 0,0 0 0 15,3-3 0-15,5-3 0 0,-5 6 0 0,4 0 0 16,-3 0 0-16,3-6 0 0,-4 6 0 0,4 0 0 16,0 0-9-16,0 6 9 0,0-6 0 0,1 0 0 15,2 6 0-15,1-6 0 0,-1 0 0 0,4 0 0 16,-3 3 0-16,0 3-8 0,3 6 8 0,-4-7-10 15,-3 7 10-15,0 0 0 0,-3 3 0 0,3 2 0 16,-4-5 0-16,1 0 11 0,3 6-3 0,-3-10 0 16,3 4-8-16,-4-6 0 0,1 6 0 0,-1-6 0 15,-3-6 0-15,0 0 0 0,4 0-11 0,-4 0 11 16,7 0 0-16,-4 0-10 0,4-6 10 0,-3 6 0 16,3-12-144-16,-4 6-23 0</inkml:trace>
  <inkml:trace contextRef="#ctx0" brushRef="#br0" timeOffset="63897.75">28638 4080 1014 0,'0'0'43'0,"0"0"-35"16,0 0 42-16,0 0 8 0,0 0 2 0,0 0 0 15,0 0 28-15,0 0 7 0,0 0 1 0,-3 6 0 16,3-6-26-16,-7 6-5 0,0-4-1 0,0 4 0 16,0-3-24-16,0 6-4 0,0-9-2 0,0 6 0 15,0 0-19-15,-4 0-4 0,4 6-1 0,0-7 0 16,0 4-10-16,0-3 0 0,3 0 0 0,-3 6 0 16,7 0 0-16,-3-7 0 0,3 7 0 0,3-3 0 15,-3-3-9-15,0-6 9 0,0 0 0 0,0 0 0 16,7 3 0-16,0 6 0 0,0-4 0 0,-3 1 0 15,3-6 0-15,-7 0 0 0,7 6 0 0,-7-6 0 16,7 0 10-16,-3 0-10 0,3 0 10 0,-7 0-10 16,0 0 8-16,0 0-8 0,0 0 0 0,0 0 9 15,0 0-9-15,7 0 0 0,-7 0 0 0,0 0 8 16,0 0-8-16,3 6 0 0,4-6 0 0,-3 6 0 16,-1 0 0-16,4 0 0 0,-3 0 0 0,3 0 0 15,0 2 0-15,-4-8 0 0,5 6 0 0,-5 0 0 16,4 0 0-16,-3 6 0 0,-1-6 0 0,1 2 0 15,-1 1 0-15,-3 0 0 0,4-3 9 0,-4 6-9 0,0-12 19 16,0 6-1-16,-4-1 0 0,4-5 0 0,-3 6-18 0,3-6 0 16,-4 6 0-16,-3-3 0 0,0 0 0 0,-4-3 0 15,1 0-10-15,-1 0 10 0,-3-3 0 0,0 0 0 0,0 3 0 16,0-6 12 0,0-5-204-16,3 5-40 0</inkml:trace>
  <inkml:trace contextRef="#ctx0" brushRef="#br0" timeOffset="64421.541">28776 4247 1234 0,'0'0'25'0,"0"0"7"15,0 0-32-15,0 0 0 0,0 0 0 0,0 0 0 16,0 0 44-16,7 0 1 0,0 0 1 0,0 0 0 16,0-6-29-16,0 6-5 0,4 0-2 0,-4 0 0 15,0 0 0-15,0-5 0 0,0-7 0 0,-3 3 0 16,3 3 3-16,-4-6 1 0,4 1 0 0,-3-1 0 15,-1-3 11-15,1 3 3 0,-4 1 0 0,3-1 0 16,1 0-7-16,-4 3-1 0,0-2 0 0,-4-1 0 16,4 6 21-16,-3 0 4 0,-1 0 1 0,1 0 0 15,-1 0-27-15,4 6-6 0,-3-5-1 0,3 5 0 0,0 0-1 16,0 0-1-16,0 0 0 0,0 0 0 0,0 0 2 0,0 0 0 0,0 0 0 16,-7 5 0-16,0 1-12 0,0 0 0 0,0 0 0 0,0 0 8 15,-1 0-8-15,1 0 0 0,0 2 0 0,0 1 0 16,0 0 0-16,-3 3 0 0,3 6 0 0,-4-13 0 15,0 7 0-15,4 3 0 0,-3-3 0 16,3-1 0-16,-4 7 0 0,4 3 0 0,0-4 8 0,0 1-8 16,3 0 0-16,1 2 0 0,-1 4 0 0,4-7 8 15,0-2-8-15,4 8 0 0,-1-11 0 0,8 0 0 16,0 9 0-16,3-10 0 16,3 1 0-16,5 3 0 0,2-3 0 0,4-1-9 0,4-5 9 15,0 0-10-15,3-6-2 0,-3 6 0 0,0-6 0 0</inkml:trace>
  <inkml:trace contextRef="#ctx0" brushRef="#br0" timeOffset="65636.634">29513 4086 881 0,'0'0'37'0,"0"0"-29"16,-7 0 72-16,7 0 16 0,0 0 2 16,0 0 1-1,0 0-32-15,0 0-7 0,0 0 0 0,0 0-1 0,0 0-24 0,-3 0-5 16,-4 6-1-16,7-6 0 16,-4 8-9-16,1-2-3 0,3 6 0 0,0 0 0 0,0 0-5 0,0-1 0 15,-4 4-1-15,4 3 0 0,0-1-3 0,4-5 0 0,-4-3 0 0,0 8 0 16,3-5 3-16,-3 6 0 0,4-3 0 0,-4 2 0 15,3-5 2-15,-3 6 1 0,0-4 0 0,4 4 0 16,-4-6 3-16,0-1 1 0,0-5 0 0,0 0 0 16,0 3-3-16,0-3-1 0,0-6 0 15,0 12 0-15,0-12-4 0,0 0-1 0,0 0 0 16,0 0 0-16,0 0-9 0,0 0 10 16,0 0-10-16,0 0 10 0,0 0-1 0,0 0 0 0,0 0 0 0,0 0 0 15,-4-12-1-15,4 3-8 0,-3-3 12 0,3 1-4 16,0-1 8-16,0-6 2 0,0 6 0 0,0-2 0 15,0-4-18-15,3 0 0 0,-3-2-8 0,0 2 8 16,4 6 0-16,-1-2 18 0,1 5-2 0,-1 0-1 16,1-3-15-16,-1 7 0 0,1-13 0 0,3 6 0 15,0 3 0-15,-3 3 0 0,3 1-8 0,0-7 8 16,-4 6-8-16,4 6 8 0,-3-6 0 0,-4 6 0 16,7 0 0-16,-4 0 0 0,4 6 10 0,-3 0-2 15,0 6-8-15,3-7-12 0,-4 4 4 0,1 9 0 16,-1-6 8-16,1-1 11 0,3 1-3 0,-4 0 0 15,1 3-8-15,-1 2-17 0,-3 1 4 0,4-3 1 0,-1 2 12 16,1-5 0-16,-4 6 0 0,3-10 10 0,-3 1-2 16,0 0 0-16,0-9 0 0,0 0 0 15,0 0-8-15,0 0 0 0,0 0 0 0,0 0 0 0,0 0 9 16,0 0 3-16,-3-6 1 0,3 0 0 0,-4-2-5 0,4 2 0 16,-3-6-8-16,3 0 12 0,0 0-12 15,-4 1 0-15,4-4 8 0,0 3-8 0,0 0 0 0,0 6 0 16,0-8 0-16,0 5 0 0,0 0 0 15,4-3 0-15,-4 7 0 0,3-13-10 16,-3 6 10-16,4 3-8 0,-1-2 8 0,1-1-8 0,-1 6 8 0,1 0 0 16,3 6 0-16,-3-6 0 0,3 0-9 0,-4 3 9 0,4 0-10 15,0 3 10-15,0 0-13 0,0 6 3 0,4 0 1 16,-4 0 0-16,0 6 9 0,0 0-12 0,0-1 12 16,0 1-12-16,0 3 12 0,-3 2 11 0,3-5-3 0,0 3 0 15,-3 2-8-15,3 1 0 0,-4 3 0 0,1-4 0 16,-1 1 0-16,1 6 0 0,-4-10 0 0,3 4 0 15,-3-6 0-15,4 5-11 0,-1-11 3 0,-3 9 0 16,4-3 8-16,-1-7-8 0,1 1 8 0,3 0-8 16,-4 0 8-16,4 0 0 0,1 3-9 0,-5-6 9 15,-3-3-12-15,0 0 1 0,0 0 1 0,0 0 0 16,0 0-125-16,0 0-25 0,0 0-4 0</inkml:trace>
  <inkml:trace contextRef="#ctx0" brushRef="#br0" timeOffset="66033.698">30004 4209 801 0,'0'9'34'0,"0"0"-34"15,0 5 40-15,0-2 0 0,0 0 1 0,-4 6 0 16,4-4-21-16,0-2-4 0,-3 0 0 0,3 6-1 16,-4-7 29-16,1 4 7 0,-1-3 1 0,4-1 0 15,-3 1 0-15,3-6 0 0,3 3 0 0,-3-9 0 16,0 0-32-16,0 0-7 0,0 0-1 0,0 0 0 16,0 0-12-16,0 0 0 0,0 0 0 0</inkml:trace>
  <inkml:trace contextRef="#ctx0" brushRef="#br0" timeOffset="66256.549">29923 3865 1459 0,'3'18'41'0,"-3"-6"10"0,4-1-41 15,-4-2-10-15,0 3 0 0,0-12 0 16,0 0-110-16,0 0-24 0,0 0-5 0</inkml:trace>
  <inkml:trace contextRef="#ctx0" brushRef="#br0" timeOffset="66914.71">30159 4174 1026 0,'0'6'28'0,"-4"6"8"0,4-12-28 0,0 5-8 0,0-5 0 0,0 6 0 15,0-6 46-15,0 0 8 0,0 0 2 16,0 0 0-16,4 6 10 0,3 0 2 0,-7 0 1 0,4 0 0 15,-4-6-9-15,3 9-3 0,1-4 0 0,-4-5 0 16,0 0-39-16,3 0-8 0,-3 0-2 0,0 0 0 16,7 6 24-16,0-6 5 0,0-6 1 0,-7 6 0 15,7 0-8-15,0-5-2 0,-3-4 0 0,-4 9 0 16,7-3-3-16,-7 3-1 0,7 0 0 0,-7 0 0 16,7-3-16-16,0 0-8 0,-3 0 8 0,-4 3-8 15,0 0 8-15,0 0-8 0,0 0 8 0,0 0-8 16,0 0 8-16,0 0-8 0,0 0 8 0,0-6-8 15,0 6 8-15,-4-6-8 0,1 6 8 0,-1-6-8 16,-3 1 0-16,0 5 0 0,0-6 0 0,0 0 0 16,-4 6 0-16,4-6 0 0,0 6 0 0,-3 0 0 15,3 0 0-15,-4 0 0 0,11 0 0 0,-7 0 0 16,7 0 0-16,-7 0-9 0,3 6 9 0,-3 6 0 16,4-7-11-16,3 1 11 0,-4 6-10 0,4-3 10 15,-3 3 0-15,3-1-9 0,0-11 9 0,0 6 0 16,0 6 0-16,3 3 0 0,-3-4 0 0,4 7 0 15,-4-6 0-15,0 0 0 0,0 2 0 0,0-2 0 16,0 6 0-16,3-12 0 0,-3 5 0 0,4-5 8 16,-4 0-8-16,0-6 0 0,0 0 0 0,3 6 0 15,1 3 8-15,-4-9-8 0,3 6 8 0,4 0-8 0,-3-1 0 0,7-5 0 16,-4 6 0-16,3 0 0 0,1-6 0 16,-1 6 0-16,1-6 0 0,3 6-12 0,4-6-6 15,-4 9-2-15,-4-9 0 0</inkml:trace>
  <inkml:trace contextRef="#ctx0" brushRef="#br0" timeOffset="67400.094">30357 4180 1250 0,'0'0'35'0,"0"0"9"0,0 0-36 0,-4 6-8 0,4-6 0 0,-7 6 0 15,3-1 53-15,4-5 9 0,-7 6 2 0,7-6 0 16,0 0-15-16,-3 6-2 0,3-6-1 0,0 0 0 16,0 0-18-16,0 0-3 0,0 0-1 0,-4 9 0 15,4 0 4-15,-3 0 1 0,3 2 0 0,0-5 0 0,0 6-29 0,3-6 8 16,-3 3-8-16,4 0 0 15,-1-1 9-15,-3-2-1 0,4 0 0 0,-1 0 0 16,1 6 7-16,-1 0 1 0,1-4 0 0,0 4 0 16,3-6 2-16,-4 12 1 0,4-13 0 0,4 7 0 0,-1-3 1 0,1 3 1 15,3 0 0-15,0-1 0 16,4-5-13-16,-1 6-8 0,1-6 10 0,3 3-10 16,-3-3 10-16,3-1-10 0,0-5 10 0,0 0-10 0,-3 0 14 15,0-5-3-15,-1-1-1 0,1 0 0 0,0-3 2 0,-4 3 0 0,-4-6 0 16,1 6 0-16,-4-5 6 0,0-7 2 15,-4 9 0-15,1-8 0 0,-4 5 13 0,0-6 3 16,0 6 1-16,-4 4 0 0,-3-10-37 0,0 0 0 0,0 7 0 16,-3-4 0-16,-1 3-15 0,1 6-7 0,-1-6-2 15,0 7 0 1,1-10-53-16,3 9-11 0,0 0-3 0,0 0 0 16,0-5-85-16,3-1-16 0,1 6-4 0</inkml:trace>
  <inkml:trace contextRef="#ctx0" brushRef="#br0" timeOffset="67745.72">30801 4165 1470 0,'11'21'41'0,"-8"-15"11"16,-3-6-42-16,4 5-10 0,-4-5 0 0,0 12 0 15,3-6 51-15,1 0 8 0,-4 9 1 0,3-10 1 16,1 1-13-16,-1 0-4 0,1 6 0 0,-4-6 0 0,7 0-16 0,-4 0-3 16,1 0-1-16,3 2 0 15,0-2-6-15,0 0-2 0,0 0 0 0,4 0 0 0,-4 0-16 16,3 0 0-16,1 0 8 0,0-4-8 0,-1 4 0 0,1 0 0 15,-1 0 0-15,1 0 0 16,-1 6 0-16,1-1-12 0,0-5 12 0,-1 0-12 16,-3 0-2-16,0 3 0 0,0-3 0 0,0 0 0 15,1 0-184-15,-5-1-37 0</inkml:trace>
  <inkml:trace contextRef="#ctx0" brushRef="#br0" timeOffset="68115.166">30805 4506 1624 0,'0'-6'46'16,"-4"0"10"-16,4 0-45 0,0-5-11 0,0-4 0 0,0 3 0 15,0 6 63-15,4-5 10 0,-4-1 3 0,0-3 0 16,3 9-52-16,1-6-9 0,-1 1-3 0,1-1 0 16,-1 0 29-16,1 3 6 0,-1-2 1 0,4-1 0 15,0 0-23-15,0 0-4 0,0 4-1 0,4-1 0 16,0-6-12-16,-1 9-8 0,1-6 10 0,3 6-10 0,0 1 0 15,-3-7 0-15,3 6 0 0,-4-3 0 0,4 3 0 0,-3-5 0 16,-4-1 0-16,4-3-10 16,-4 3-14-16,0 1-4 0,0-7 0 0,-4 6 0 15,1 0-28-15,-1-2-7 0,1 2-1 0</inkml:trace>
  <inkml:trace contextRef="#ctx0" brushRef="#br0" timeOffset="70685.269">31722 4224 1409 0,'0'0'29'0,"0"0"7"0,0-9-28 0,0 3-8 0,-4 0 0 15,4 0 0-15,-3 1 52 16,-1-7 10-16,1 6 2 0,-1-3 0 0,1 6-52 0,-1 0-12 0,4 3 0 0,-3-3 0 16,3 3 24-16,-11-3 3 0,4 3 0 0,-4 3 0 15,1-3-4-15,-1 6-1 0,4-3 0 0,-3 6 0 16,-1-9-6-16,0 6 0 0,1 6-1 0,-1-12 0 15,1 5-15-15,3 1 8 0,-4-6-8 0,4 6 0 16,-4 0 8-16,4-3-8 16,0 6 0-16,4 5 9 0,-4-8-9 0,3 6 0 0,4 0 0 0,-3 3 0 15,3 2 0-15,3-5 0 0,-3 6 0 0,4-4 0 16,-1 4 0-16,1-6 0 0,-1 5 0 0,1-8 0 16,-1 3 0-16,4 0 0 0,0-1 0 0,0 1 8 15,1-6-8-15,-1 0 0 0,0 0-10 0,0-3 10 16,3 0 0-16,-3-6 0 0,0 3 0 0,0-9 0 15,0 3 8-15,1 0 4 0,-1-6 0 0,0 1 1 16,0-10 5-16,-4 3 1 0,8 1 0 0,-8-7 0 16,4 4-11-16,0-4-8 0,-3 1 9 0,3 2-9 15,-3 3 8-15,-1-2-8 0,1 8 0 0,-4 0 0 16,3 7 0-16,-3-13 8 0,4 6-8 0,-4 3 0 16,0 3 0-16,0 1 0 0,0-7 8 0,0 12-8 15,0 0 0-15,0 0 0 0,0 0-9 0,0 0 9 16,0 12-19-16,0-1 3 0,0-2 0 0,0 9 0 15,-4 11 3-15,4-2 1 0,0-4 0 0,-3 7 0 16,3 2-3-16,-4 12 0 0,1-9 0 0,3 9 0 16,-4 0-9-16,4-2-1 0,-4 8-1 0,4-6 0 15,4 6-4-15,-4-6-1 0,4 9 0 0,-1-9 0 16,-3 6 19-16,4-6 12 0,-1 3-13 0,1-9 5 16,-1 0 8-16,-3-2 0 0,4 2 0 0,-1-9 0 0,-3-5 0 0,0 2 0 15,4-8 0-15,-4 2 0 0,0-2 0 0,3 0 0 16,-3-1 0-16,0-2 0 0,-3-3-16 0,3 5-2 0,-4-11 0 15,1 0 0 1,-4 0-10-16,3-3-1 0,4-3-1 0,-7 3 0 0,0-6 30 0,0 0-9 16,0 0 9-16,0 0 0 0,0 3 8 0,0-6 8 0,3 0 0 0,1-5 1 15,-1 5 12-15,1 0 3 0,-1 0 0 0,1-3 0 16,3 0-5-16,0 6-1 0,0-8 0 16,0-1 0-16,3 0-5 0,-3 0-1 0,4 1 0 15,3 2 0-15,-4-3 8 0,-3-6 0 16,4-2 1-16,-1 2 0 0,-3 1 2 0,4-7 0 0,-1 3 0 0,1-2 0 15,-1-1-3-15,4 4-1 0,-3-4 0 0,3 4 0 16,0-4-14-16,0 7-2 0,0-1-1 0,4 3 0 16,-4-2-10-16,3 5-11 0,1 0 3 0,0 3 0 15,3-2 8-15,-4 5-8 0,4-6 8 0,-3 6-8 16,3 0-22-16,-3 0-4 0,-1 0-1 16,-3 3 0-16,4 0 4 0,-4 1 1 0,-4 2 0 0,5-6 0 15,-8 6-49-15,0 0-9 0,0-6-3 0,0 6 0 16,0 0-23-16,0-6-5 0,0 0-1 0</inkml:trace>
  <inkml:trace contextRef="#ctx0" brushRef="#br0" timeOffset="71253.325">31746 4174 1196 0,'0'0'24'0,"0"0"8"0,0 0-32 0,0 0 0 0,0 0 0 0,0 0 0 16,0 0 16-16,0 0-4 0,0 0 0 0,0 0 0 16,0 6 0-16,0-6 0 0,0 12 0 0,0-12 0 15,0 0 26-15,0 0 5 0,0 0 1 0,-7 5 0 16,7 1 13-16,0 6 3 0,4-6 1 0,-4 9 0 16,3-4-31-16,1 1-6 0,-4 0-2 0,4-3 0 15,-4 2-22-15,3 1 0 0,4 0 0 0,-3-6 8 16,-1 12 19-16,1-10 4 0,-4 10 1 0,3-6 0 15,1 5-32-15,-4-8 0 0,3 9 0 0,1-6 0 16,-4-1 12-16,3 1-4 0,1 0-8 0,-1-3 12 16,1-3-12-16,-4-1 0 0,0-5 0 0,3 6 0 15,-3-6 19-15,0 0-3 0,8 0 0 0,-1 0 0 16,0-6 36-16,3 1 6 0,-3-1 2 0,4-9 0 16,-1 9-38-16,1-6-7 0,0 1-2 0,-1-7 0 0,1 3-13 15,-1-2 0-15,1-1 8 0,-1-3-8 0,-2-2 0 16,-1 5 0-16,0-2 0 0,-4 2-10 0,1 0 2 0,-4-2 0 0,3 8 0 15,-3-6 0-15,0 7-1 0,-3-7 0 0,3 3 0 16,-4 4 0-16,1-1-8 0,-1 0-2 0,-3 6 0 0,4-3 0 31,-5 3-18-31,5 3-4 0,3 3-1 0,-7-2 0 16,7 2-31-16,-7-6-7 0,7 6 0 0</inkml:trace>
  <inkml:trace contextRef="#ctx0" brushRef="#br0" timeOffset="71766.164">31965 4286 1235 0,'11'5'35'0,"3"1"8"0,-4 0-35 16,5 0-8-16,-5 0 0 0,4-6 0 16,-3 6 34-16,-1-6 5 0,-2 0 1 0,2 0 0 15,-3-6-7-15,-3 6-1 0,3-6 0 0,0 0 0 0,-4 0 41 0,-3-2 8 0,4-1 2 0,-4 0 0 16,3-3-46-16,-3 6-9 16,0 0-1-16,4 0-1 0,-4 1-26 0,3-7 0 0,-3 3 0 0,0 3 0 15,0 0 0-15,4 6 0 0,-4 0 0 16,0 0 0-1,0-6-29-15,0 6-2 0,0 0 0 0,0 0 0 0,0 0 11 0,0 0 3 0,0 0 0 16,0 0 0-16,0 0 2 0,-11-5 1 0,4 5 0 0,-3 5 0 31,3-5-13-31,-4 0-2 0,1 6-1 0,-1 0 0 16,0-6-10-16,-3 6-1 0,0-6-1 0,0 6 0 0,0 9 42 0,0-10 0 0,0 7 11 0,3 0-3 16,0 0 2-16,1 2 0 0,3-2 0 0,0 6 0 15,3 0 26-15,4-4 4 0,4 4 2 0,-4-1 0 16,10-5-24-16,-3 9-5 0,4-4-1 0,0-5 0 15,3 0-12-15,0 3 0 0,0-4 0 0,0-5 0 16,-3 0 0-16,3 0 0 0,3-6 0 0,-6 6 0 16,3-6 0-16,-3-6 0 0,-1 6 0 0,1-6 0 15,-1 0-54-15,1 6-10 0,-4-6-3 0,0 1 0 16,0-1-81-16,0-3-17 0</inkml:trace>
  <inkml:trace contextRef="#ctx0" brushRef="#br0" timeOffset="73144.033">32385 4106 1288 0,'0'0'27'0,"0"0"5"0,0 0-32 0,0 0 0 0,0 0 0 0,0 0 0 16,0 0 32-16,0 0 0 0,-4 6 0 0,4 0 0 16,-3 6-6-16,3 0-2 0,-4-7 0 0,4 1 0 15,-3 3 21-15,3-3 4 0,-4 6 1 16,4 0 0-16,0-7 2 0,-3 1 1 0,3 6 0 0,0-6 0 16,0 9-32-16,0-4-6 0,0 1-2 0,3 6 0 15,1-6-13-15,-4 2 8 0,3-2-8 0,1 6 0 16,-4-7 14-16,0 4-3 0,3 3-1 0,-3-7 0 15,0 1 2-15,4-3 0 0,-4 3 0 0,4 0 0 16,-4-7 0-16,0-5 0 0,0 6 0 0,0-6 0 16,0 0-2-16,0 0 0 0,0 0 0 0,0 0 0 15,0 0 2-15,0 0 0 0,0 0 0 0,0 0 0 16,0 0-2-16,0 0 0 0,0-6 0 0,0 1 0 16,0-7-10-16,-4 0 0 0,4 3 0 0,-4 3 0 15,1-5-20-15,3-1 4 0,-4 0 1 0,4-3 0 16,-3 4 15-16,3-1-11 0,-4-6 11 0,4 4-10 15,0 2 10-15,0-6 0 0,0 12 0 0,0-11-8 16,4 2 8-16,-1-3 0 0,1 7 0 0,-1-13 0 16,1 9 0-16,0 4 0 0,-4-7 0 0,3 6 0 15,-3 3 0-15,4 0 0 0,-1 1 0 0,1 2 0 16,-4 0 0-16,0 6 9 0,3 0-9 0,-3 0 0 16,0 0 12-16,0 0-4 0,0 0 0 0,0 0-8 15,7 0 0-15,-7 0 0 0,7 0 0 0,0 6 0 0,-3-6 0 16,3 6 0-16,-4 2 0 0,1 1 0 0,3 0-8 15,-3 3 8-15,3 0 0 0,0-1-9 0,-4 1 9 0,1 3 0 16,-1 3 0-16,1-7-8 0,-1 1 8 0,1 0 0 16,3 2 0-16,-4-2 0 0,1 0 0 0,-1 3 0 0,1 2 0 15,0-5 0-15,-1 0 0 0,1 0 8 0,-1-4-8 0,-3-2 0 16,4 6 0-16,-4-12 0 0,0 0 0 16,0 0 8-16,0 0-8 0,0 0 9 0,0 0-9 15,0 0 10-15,0 0 0 0,0 0 0 0,0 0 0 16,0 0 0-16,-4-12-10 0,1 6 0 0,-4-2 0 15,3-4 8-15,0 6-8 0,-3-6 0 0,4 6 0 0,-1-5 0 16,-3 2 0-16,4-3 0 16,-1 0 9-16,1 0-9 0,-1 7 10 0,1-10-2 0,3 12-8 0,-4 0 12 15,4-3-4-15,0 0-8 0,0-5 11 0,4-1-11 16,-4 6 11-16,3-3-11 0,1 3 10 0,-1 0-10 16,1 0 8-16,-1 1-8 0,1-7 0 0,-1 6 0 15,1 0 0-15,3 0 0 0,-4 0 0 0,1 0 0 16,3 0 0-16,-3-2 0 0,3 8 0 0,-4-6-10 15,1 6 2-15,3-6 0 0,-4 6 0 0,-3 0 0 16,7 0 0-16,-3 6 0 0,-1-6 0 0,4 6 0 16,-3-6 8-16,-1 8-13 0,5-2 5 0,-5 6 8 15,4-6-11-15,-3 6 11 0,-1 0-8 0,4-1 8 16,-3 1 0-16,-1-3 0 0,4 9 0 0,-3-7 0 0,3 1-12 16,-4 0 4-16,1 8 0 0,-4-2 0 0,4 0 8 15,-1 2 9-15,1-8-1 0,-1 6-8 0,1-4 0 16,-1 4 0-16,-3 0 0 0,4-7 0 0,-4-2 8 15,0 0-8-15,3 6 0 0,-3-9 0 0,0 5 0 16,0-5 0-16,0-6 0 0,-3 6 0 16,3-6 0-16,0 0-11 0,0 6 11 0,0-6-13 15,0 0-18-15,0 0-3 0,0 0-1 0,0 0 0 16,0 0-30-16,0 0-7 0,0 0 0 0,-4-6-1 16,1 0 7-16,-1 0 2 0,4 0 0 0</inkml:trace>
  <inkml:trace contextRef="#ctx0" brushRef="#br0" timeOffset="73821.097">32812 4162 1165 0,'0'0'24'0,"0"0"7"0,0 0-31 15,-7 3 0-15,7-3 0 0,-7 3 0 16,7-3 67-16,0 0 7 0,-7 6 2 0,7-6 0 16,-7 0-1-16,0 0 0 0,0 6 0 0,-1-6 0 15,8 0-3-15,-10 0 0 0,10 0 0 0,-7 6 0 0,7-6-21 16,0 0-5-16,0 0-1 0,-7 6 0 15,0-6-29-15,7 0-7 0,-7 5-1 0,3 1 0 0,4-6 0 0,-3 6 0 0,3-6 0 16,-4 6 0-16,4-6 0 16,0 0 0-16,0 0 0 0,0 0 0 0,-3 9-8 0,3 3 0 0,0-1 0 0,0 1 0 15,0 0 8-15,3-3 0 0,-3 2 0 0,4 1 0 16,3 0-8-16,-4 6 0 16,4-10 0-16,0 4 0 0,4 0 0 0,-4 0 0 15,4-6 0-15,-4-1 0 0,0 1 0 0,0 0 0 16,-4-6 0-16,-3 0 0 0,0 0 12 0,7 3 6 0,-7-3 2 15,0 0 0-15,7 0-20 0,-7 0 0 0,7-3 8 0,-3 3-8 16,-1-6 28-16,5 0 3 0,-5-5 0 16,1 5 0-16,3-6-20 0,-4 3-11 0,4-2 12 0,0 5-12 15,-3-12 0-15,3 6 0 0,-4-5 0 0,1 2 0 16,-1 3 0-16,1 0 0 0,-1 1 0 0,-3-4 0 16,4 3-11-16,-4 0 11 0,0 1-12 0,-4-1 12 15,1-6-16-15,-4 9 3 0,0-2 1 16,0-1 0-16,-4 0-11 0,1 3-1 0,-1 0-1 0,0 1 0 15,1 2 10-15,-8 0 3 0,4 6 0 0,-4 0 0 16,4-6 12-16,4 6 0 0,-1 6 0 0,1-6 0 16,-1 6 0-16,4 0 0 0,0 5 0 0,0 4 0 15,0-3 0-15,0 0 0 0,0 5 0 0,3-5 0 16,1 3 0-16,-1-3 0 0,1-7 0 0,-1 7 0 16,1-6 0-16,3 3 0 0,-4 3 0 0,0-7 0 15,4-5-9-15,0 0 1 0,0 0 0 0,0 0 0 16,0 0-15-16,0 6-2 0,0-6-1 0,0 0 0 15,0 0-88-15,0 0-18 0,0 0-3 0</inkml:trace>
  <inkml:trace contextRef="#ctx0" brushRef="#br0" timeOffset="74407.6">33013 3989 1508 0,'0'0'43'0,"0"0"9"0,0 0-42 0,0 0-10 0,0 0 0 0,0 0 0 16,0 0 0-16,0 0 0 0,0 0-10 16,0 0 10-16,-4 11 0 0,4-11 0 0,0 6 0 0,0 0 0 15,4 6 24-15,-4-6 7 0,0-3 1 0,3 3 1 16,-3 5-3-16,4 1-1 0,0-6 0 0,-4 6 0 16,3-6-10-16,1 5-3 0,-1-972 0 0,-3 1943 0 15,4-970-2-15,-4 0-1 0,3 2 0 0,-3 4 0 16,-3 0-4-16,3-7-1 15,-4 1 0-15,1 9 0 0,3-10-8 16,-4 7 0-16,1 6 0 0,-1-4 0 0,4-2-32 16,-4-4-4-16,4 4-2 0,0 0 0 0,0-1 17 0,4-5 3 0,-4-3 1 0,4 9 0 15,-1-13 17-15,1 1 0 0,-4-6 0 0,3 6 0 16,-3-6 0-16,7 0 0 0,0 6 0 0,-7-6 9 16,7 0-68-1,-7 0-13-15,0 0-4 0</inkml:trace>
  <inkml:trace contextRef="#ctx0" brushRef="#br0" timeOffset="74972.186">33292 4350 1494 0,'0'0'32'0,"0"0"8"0,0 0 0 0,0 0 3 0,0 9-35 0,0-9-8 0,3 6 0 0,-3-6 0 0,0 0 18 0,0 0 2 16,0 0 0-16,0 0 0 0,0 0 44 0,0 0 10 15,0 0 2-15,0 0 0 0,0 0-40 0,0 0-7 16,0 0-1-16,0 0-1 0,0 0-37 0,0 0-7 15,0 0-2-15,0 0 0 16,0 0-36-16,0 0-7 0,0 0-2 0</inkml:trace>
  <inkml:trace contextRef="#ctx0" brushRef="#br0" timeOffset="139672.119">3136 4944 705 0,'-10'0'14'0,"3"0"6"0,7 0-20 0,-7 0 0 0,-1-6 0 0,1 0 0 16,4 6 48-16,-4-6 7 0,7 6 1 0,-7 0 0 15,0-5-29-15,7 5-6 0,-7-6-1 0,7 6 0 16,-7-3-5-16,7 3-2 0,-7-3 0 0,7 3 0 16,0 0 15-16,0 0 4 0,0 0 0 0,0 0 0 15,-4 12-23-15,4-7-9 0,0 7 8 0,-4 6-8 16,8-6 0-16,-4 14 0 0,0-2 0 0,4 2 0 16,3-2 12-16,0 5-4 0,0 3 0 0,0-8 0 15,0 8 4-15,3-5 0 0,-3 2 0 0,4 3 0 16,0-2 33-16,-1-1 7 0,1-2 2 0,-4 2 0 15,3-5-8-15,-3 2-2 0,-3-2 0 0,0 2 0 16,3-3-16-16,-4-8-3 0,1 9-1 0,-1-7 0 16,1-5 0-16,-4 6 0 0,0-4 0 0,0-8 0 15,0-6-9-15,0 0-3 0,0 0 0 0,0 0 0 16,0 0 4-16,-7 0 0 0,0 0 0 0,0 0 0 16,3 0-16-16,-3-6 0 0,-4-5 8 0,4-1-8 15,-3 3 0-15,-1-3 0 0,4 1 0 0,-3-7 0 16,2 6 0-16,1-3-8 0,-3-2 8 0,3 5 0 15,0-3 0-15,-4-2 0 0,4-1 0 0,0 6 0 16,3-8 0-16,-3 2 0 0,0 6 0 0,4-8 0 16,-4 2 0-16,0-5 0 0,-7 5-10 0,7-3 10 15,-4-2 0-15,4-1-8 0,-4 4 8 0,4-4 0 0,0-2 0 16,-3 2 8-16,3-5 0 0,0 2 0 0,3 4-8 16,-3-4 0-16,-4 4 0 0,4-6 0 0,4 8 0 15,-1 3 0-15,1-2 0 0,-4 8 0 16,7-6-9-16,0 7 9 0,-4 5-10 0,8 0 10 0,-4 0-12 15,7 0 3-15,-4-3 1 0,4 9 0 16,4 0 8-16,-1 0 9 0,-2 0-1 0,2 0-8 0,4 9 0 0,-3-6-16 16,3 0 2-16,0 3 0 0,-3 0 14 0,6 0 0 15,1-1 0-15,-4 1 0 0,-7-6 0 0,7 12 0 0,-3-12 0 0,-1 6 0 16,1 0 0-16,-4 0 0 0,4-3 0 0,-8 3 0 16,4-1 0-16,0 1 8 0,-3 6-8 0,-1-6 0 15,1 0 12-15,-1 0-12 0,-3 6 12 0,4 2-12 16,-4-2 9-16,0 6-9 0,0-1 0 0,0 4 9 15,0-4-1-15,-4 10 0 0,4 2 0 0,-3-11 0 16,3 3-8-16,-4 2 0 0,1-2 0 0,3-4-11 16,-4 1 11-16,-3-6 0 0,7 5 0 0,-3-2 0 15,-1-9 0-15,4 0 0 0,0-6 0 0,-7 6 0 16,7-6 8-16,-7 6 1 0,0-6 0 0,-4-6 0 16,1 6-1-16,-1-6-8 0,1 0 12 0,-1 0-4 15,4 0-8-15,0 0 0 0,0 0 0 0,0 3 8 16,0-8-8-16,0 11 0 0,0-6 0 0,7 6 0 15,0 0 0-15,0 0 0 0,0 0 0 0,0 0-11 16,0 0 11-16,0 0-10 0,0 0 10 0,0 0-10 16,0 0 10-16,7 0-10 0,7 0 10 0,-7 6-10 15,0-6 10-15,3 6 0 0,-6-1 0 0,7 1-8 16,-4 0 8-16,7 3 0 0,-4-9 0 0,1 6-8 16,3 0 8-16,-3 0 0 0,6-6-9 0,-3 6 9 0,0-1 0 15,-3-5 0-15,3 6-9 0,0-6 9 0,0 6 0 0,-3-6 0 16,3 0 0-16,0 0 0 0,-3 3 0 0,3-3 8 15,-4 0-8-15,-2 3 9 0,2-3-9 0,4 6 0 0,-7-3 0 16,0 3 0-16,4 5 0 0,-4-5 0 0,0 0 0 16,0 0 0-16,4 6 0 0,-4-6 0 0,0 6 0 15,0-4 8-15,-4 4-8 0,1 0 0 0,-1 0 0 0,1-1 0 16,-4-2 0-16,0 3 0 16,0 6 8-16,0-13-8 0,0 7 9 15,-4-3-9-15,-3 3 10 0,4 0-10 0,-4-1 12 0,-4-5-4 0,1 0-8 16,-1 0 12-16,-3 0-1 0,3 9-1 0,-3-10 0 0,0 1 0 15,0-6-10-15,3 6 10 0,1 0-10 0,-1-6 10 16,-6 6-10-16,6-6 0 0,0 9 0 0,1-6 8 16,-1 0-8-16,4-3 0 0,7 0 0 0,-10 0 0 15,10 0 0-15,-7 0 0 0,7 0 0 0,-7 0 0 16,7 0-12-16,0 0 12 0,-4-3-10 0,4 3 10 16,0 0-19-16,0 0 3 0,-4-6 0 0,4 0 0 15,0 0-164-15,4 0-32 0,0 0-6 0</inkml:trace>
  <inkml:trace contextRef="#ctx0" brushRef="#br0" timeOffset="140223.472">3630 5376 752 0,'0'0'16'0,"0"0"3"0,0 0-19 0,0 0 0 0,0 0 0 0,0 0 0 16,0 0 50-16,0 0 6 0,0 0 2 0,0 0 0 15,0 0-3-15,0 0-1 0,0 0 0 0,0 0 0 16,-3 6-18-16,-4 0-4 0,3 0-1 0,0 3 0 15,1 2-17-15,-1 1-3 0,1-6-1 0,-1 6 0 16,-3 0 3-16,4-4 1 0,-1 1 0 0,1 0 0 16,-1 3 14-16,1 0 2 0,-4-1 1 0,7-2 0 15,-4 0 1-15,4-9 1 0,0 0 0 0,0 9 0 16,0-9-22-16,7 6-11 0,-3 0 10 0,3-6-10 16,0 5 0-16,0-5 0 0,3 0 0 0,-3-5 0 15,4 5 0-15,0-12 0 0,3 6 0 0,-4 3 0 16,1-3 0-16,-4-3 0 0,0 6 0 0,0-8 0 15,4-1 8-15,-1 6-8 0,1-6 0 0,-4 0 0 16,3-2 12-16,-3 8-3 0,1-6-1 0,2 0 0 16,-6 1-8-16,-1-1 0 0,1 3 0 0,-4 3 0 15,0-6 11-15,0 6 0 0,-4-8 0 0,1 8 0 16,-8-3-3-16,8 6-8 0,-5-3 12 0,1 0-4 16,-3-5-8-16,-1 5 8 0,1 0-8 0,-4 0 8 0,-1 0-8 15,5 3 0-15,-4 0 0 0,0 0 0 0,0 3 0 16,-1 0 8-16,5 0-8 0,-1 0 0 15,1 0 0-15,3 3 0 0,7-3 0 0,-11 3 0 0,11-3 0 0,-3 3 0 16,-5 3-12-16,8-6 12 16,0 6-162-16,0-6-25 0</inkml:trace>
  <inkml:trace contextRef="#ctx0" brushRef="#br0" timeOffset="141126.998">3919 4727 1140 0,'0'0'24'0,"0"0"4"0,0 0-28 0,0 0 0 16,0 0 0-16,0 0 0 0,0 8 58 0,-3-2 6 0,3 6 0 15,3-6 1-15,-3 6-19 0,0-6-4 0,4 2-1 16,-1 4 0-16,1 0-21 16,3 0-4-16,-3-1 0 0,3 7-1 0,0-3-6 0,3 2-1 0,-3 4 0 15,4-3 0-15,-4 5-8 0,0 1 10 0,4 2-10 0,3 3 10 16,-7-2-2-16,3 2 0 0,-3-2 0 0,0 2 0 16,0-2 14-16,1 2 2 0,2-11 1 15,-6 8 0-15,3-8 18 0,0 2 3 0,-4 4 1 0,4-12 0 16,-3 11-15-16,-1-11-4 0,1 3 0 0,-1-4 0 15,-3 1-10-15,0-12-2 0,0 0-1 0,0 0 0 16,0 0-3-16,0 0-1 0,0 0 0 0,0 0 0 16,0 0 3-16,0 0 1 0,0 0 0 0,0 0 0 15,0 0-4-15,0 0-1 0,0 0 0 0,-7 6 0 16,7-6-10-16,-7-6 0 0,7 6 9 0,-7 0-9 16,7 0 0-16,-3-6 0 0,3 6 0 0,0 0 0 15,-7 0 0-15,7 0 0 0,0 0 0 0,-7-6 0 16,7 6 0-16,0 0-8 0,0 0 8 0,-4-6 0 15,4 6 0-15,-3 0 0 0,3-11 0 0,0 11-8 16,0 0 8-16,0-6 0 0,3 0 0 0,-3 3-8 16,4-3 8-16,-1 6 0 0,1-6-9 0,3 0 9 15,-4 1 0-15,4-1-9 0,0 0 9 0,0 6 0 16,1-6-8-16,-1 0 8 0,3 0 0 0,-3 3 0 16,4 0-8-16,-4 0 8 0,0 0 0 0,3 3 0 15,1 0 0-15,0 0 0 0,-4 0 0 0,0 0 0 16,3 3 0-16,-3-3 0 0,0 6 0 0,4-3 0 0,0 3 0 15,-4 0 0-15,0 6 0 0,0-1 0 0,-4-5 0 0,1 3 8 16,-1 3-8-16,1 5 0 0,-1-5 0 0,1 0 0 16,-1-3 0-16,1 8 0 0,0 1 0 0,-4-6 0 0,0 6 0 15,0-4 0-15,-4 4 8 16,0-1-8-16,1-5 11 0,-1 0-11 0,1 3 10 16,-1-4-10-16,1 1 8 0,-1-3-8 15,-3-3 10-15,0 6-10 0,-3-6 12 0,-5-1-12 0,5 1 12 0,-1 0-12 16,1-6 12-16,-1 6-12 0,-3-6 8 0,3 6-8 0,-3-6 0 15,4 0 0-15,-1 0 8 0,-6 0-8 0,6 0 0 0,0 0 0 16,1-6 0-16,-1 6 0 0,1 0 0 0,3-6-12 31,7 6-33-31,0 0-7 0,0 0 0 0,0 0-1 0,0 0-93 0,0 0-18 16,3-6-4-16</inkml:trace>
  <inkml:trace contextRef="#ctx0" brushRef="#br0" timeOffset="141999.323">5316 4753 922 0,'0'0'19'0,"0"0"5"0,0 0-24 0,0 0 0 0,0 0 0 0,0 0 0 16,0 0 56-16,0 0 7 0,0 0 1 0,0 0 0 15,0 0-10-15,0 0-2 0,0 0 0 0,-3 0 0 16,3 0-16-16,0 0-4 0,0 0-1 0,-4 12 0 0,1-6-11 15,3 2-3-15,-4 1 0 0,4 6 0 0,4-3-17 16,-4 5 0-16,3 4 0 0,1-3 0 0,-1 5 0 16,1-2 0-16,-1 2 0 0,4 1 0 0,1 2 0 15,-5 4 0-15,4 2 0 0,-3-9-9 0,3 10 9 0,-4-4 0 16,4 4 0-16,-3-4 0 0,-1 3 23 0,1-8 6 16,-1 8 2-16,-3-8 0 0,4 2 3 15,3-8 1-15,-3 5 0 0,-4-5 0 0,3-3-3 16,1 2-1-16,-1-5 0 0,-3 0 0 0,0 0-11 0,4-4-1 15,-4-2-1-15,0-6 0 0,0 0-9 0,0 0-1 0,0 0-8 0,0 0 12 16,0 0-4-16,0 0 0 0,3 0-8 0,-3 0 12 16,0 6-12-16,0-6 0 0,4 0-12 0,-1 0 12 15,1 0 0-15,-1 0 0 0,1 0 0 0,3 6 0 16,-7-6 0-16,3 0 0 0,4 0 0 0,0 6 0 16,-3-6 0-16,3 0 0 0,0 6 0 0,0 0 0 15,0-6 0-15,0 0 0 0,0 0 0 0,0 0 0 16,7 5 0-16,-6-5 0 0,-1 6 0 0,3-3 0 15,1 0 0-15,-1 3 0 0,4-3 0 0,-3 3 0 16,0 0 0-16,3-6 0 0,-4 6 0 0,8 0 0 16,-7-1 0-16,-1-5-12 0,4 6 12 0,0 0-13 15,0-6-43-15,-3 6-8 16,3-6-1-16</inkml:trace>
  <inkml:trace contextRef="#ctx0" brushRef="#br0" timeOffset="142409.567">5701 4724 881 0,'0'17'18'0,"3"7"5"16,1-10-23-16,3 4 0 0,-3 0 0 0,-1-1 0 16,4-5 37-16,-3 3 3 0,-1-3 1 0,1-7 0 15,-1 7-16-15,1 0-3 0,3-9-1 0,-4 3 0 16,4 0-6-16,0 0-2 0,0-1 0 0,1-5 0 16,-5 0-13-16,8 0 0 0,-4 0 0 0</inkml:trace>
  <inkml:trace contextRef="#ctx0" brushRef="#br0" timeOffset="142975.178">6110 4882 1465 0,'-3'6'30'0,"-1"6"9"0,4-12-31 0,-3 3-8 0,3-3 0 16,0 0 0-16,0 6 12 0,0-6 2 0,0 0 0 0,-4 12 0 15,4-12 15-15,0 5 3 0,0-5 1 0,0 6 0 16,0-6-24-16,0 12-9 0,4-12 0 0,-1 12 9 15,-3-6-9-15,4 0 8 0,-1 8-8 0,-3-2 8 16,4 0-8-16,-1 0 0 0,1 5 0 0,-1-2-11 16,1 8 11-16,-1-2 0 0,1 3 8 0,-1-1-8 0,1-2 9 0,3 2-9 15,-4 1 12-15,1 2-12 16,0-2 18-16,-1-4-3 0,-3 4-1 0,4-1 0 0,-4-5 8 16,0 8 2-16,0-8 0 0,0-3 0 15,3 8-1-15,-3-11 0 0,0 0 0 0,4 2 0 0,-4-2-4 0,0-6-1 16,0-6 0-16,0 0 0 15,0 0-8-15,0 0-2 0,0 0 0 0,0 0 0 0,0 0-8 0,0 0 0 16,3 6 0-16,-3-6 8 16,7 0-8-16,-3 0 0 0,3 0 0 0,-4 0 8 0,8 0-8 0,-4-6 0 0,0 6 0 15,0 0 0-15,4-6 0 0,-4 6 0 16,3 0 0-16,4 6 0 0,-3-6 0 0,-4 0 0 16,7 0 0-16,-3 6 0 0,3-6 0 0,0 6 0 15,4-6 0-15,-4 0 0 0,0 12 0 0,3-12 0 16,-9 5 0-16,6 1 0 15,0-3-31-15,-4 0-1 0,4 0-1 0,-3 0 0 16,0-3-45-16,-1 0-9 0,-3-3-1 0,4 3-1 16,-1-6-17-16,-6 3-3 0,3-3-1 0</inkml:trace>
  <inkml:trace contextRef="#ctx0" brushRef="#br0" timeOffset="143262.043">6152 5118 1094 0,'0'11'46'16,"0"-5"-37"0,0-6 29-16,0 0 6 0,0 0 0 0,4 6 1 0,0 0-5 0,-4-6-2 15,0 0 0-15,0 0 0 16,0 0-21-16,3 3-4 0,4-3-1 0,0 3 0 0,0-3-12 0,0 0 9 15,4 3-9-15,-1 0 8 0,5-3-8 0,-1 0 0 16,0 0 0-16,3 0 0 0,-3 0 0 0,1-3 8 16,2 0-8-16,1 0 8 0,0 0-8 0,-4 3 0 0,3-6 0 15,4 0 0-15,-10 0 0 0,3 0-17 0,-3 1 4 16</inkml:trace>
  <inkml:trace contextRef="#ctx0" brushRef="#br0" timeOffset="143558.616">6163 4838 1302 0,'-3'15'27'0,"3"-15"7"0,0 0-34 0,0 0 0 0,0 0 0 0,0 0 0 16,0 0 68-16,0 0 6 0,0 0 2 0,0 0 0 16,0 0-40-16,0 0-8 0,0 0-2 0,0 0 0 15,0 0-26-15,3 0 0 0,1-3 0 0,6 0 0 16,1 0 0-16,-1-3 0 0,4 6 0 0,1 0 0 16,2-6 0-16,-3 6 0 0,7 0 0 0,-10 0 0 15,7 0 0-15,-4 6 8 0,3-6-8 0,-2 9 0 16,2-6-31-16,-3 6-11 0,7-3-2 0</inkml:trace>
  <inkml:trace contextRef="#ctx0" brushRef="#br0" timeOffset="144385.445">6297 4518 767 0,'-7'0'16'0,"0"0"4"0,0 6-20 0,7-6 0 0,0 0 0 0,-11 0 0 15,4 0 47-15,0 0 5 0,0 0 2 0,0 0 0 16,7 0-2-16,-7 0 0 0,7 0 0 0,0 0 0 15,-7 0 8-15,7 0 0 0,0 0 1 0,0 0 0 16,0 0-37-16,0 0-8 0,0 0-2 0,0 0 0 16,0 0-2-16,0 0-1 0,0 0 0 0,0 0 0 15,0 0-11-15,0 0 0 0,0 0 0 0,0 0 0 16,7 0 0-16,0 0 0 0,0 0 0 0,0 0 0 16,4-6 8-16,3 6-8 0,-4-12 0 0,-2 6 8 15,2 0-8-15,4 0 8 0,-3-8-8 0,3 2 8 16,-3 0 2-16,-1-5 0 0,1-1 0 0,-1 6 0 15,8 3 10-15,-11-8 3 0,7 5 0 0,-3-6 0 16,-1 10-23-16,4 2-18 0,-3-6 3 0,0 0 1 16,3 6 14-16,-4 0 16 0,1 0-3 0,6 4-1 15,-10-1-12-15,4 0-10 0,3 3 2 0,-3 0 0 16,3 0-76-16,-4 3-14 0</inkml:trace>
  <inkml:trace contextRef="#ctx0" brushRef="#br0" timeOffset="145191.594">6780 5147 824 0,'-7'12'35'15,"0"-3"-35"1,4 2 78-16,-1 1 9 0,1-6 1 0,3 0 1 15,3 3-54-15,-3 2-11 0,4 1-3 0,-1-6 0 16,4 6-7-16,-3 0-2 0,-1-1 0 0,1 4 0 16,-4-3 16-16,7 5 4 0,-4-2 0 0,5 9 0 15,-1-1-32-15,-4-2 0 0,4 2 0 0,0 7 0 16,-3-4 8-16,-4 9 1 0,3-8 1 0,1 8 0 16,-1-3-10-16,-3-2 0 0,4-4 0 0,-1 10 8 15,1-10-8-15,-1-2 0 0,5-4 0 0,-5 4 8 16,1-7 8-16,-1-5 0 0,-3-3 1 0,0 0 0 0,0-6 7 15,0-3 0-15,0 0 1 0,0 0 0 16,0 0 4-16,0 0 1 0,0 0 0 0,-3-6 0 0,-4 0-14 0,3-3-4 16,-3-3 0-16,7 1 0 0,-4 5 0 0,1-12 0 0,3 6 0 15,-4 3 0-15,1-8-12 0,-4 5 0 0,0-6 0 0,0 4 0 16,0-4 0-16,0 0 0 0,-4-2 0 16,4-4 0-16,3 4 0 0,-3-4-18 0,-7 1 4 0,7-1 1 15,0 4 13-15,4-10 16 0,-4 4-3 0,3 2-1 16,0-2-12-16,1 2 0 0,-1 1 0 0,4 2 0 15,-3-2 0-15,6-1 0 0,-3 4 0 0,4 2 0 16,-1 0 0-16,1-2 0 0,3-959 0 16,-3 1928 0-16,3-960 0 0,0-4-13 0,-4 3 1 0,4 6 0 15,4-6 12-15,-4 7 0 0,-4-1 0 0,4 0-9 16,1 0 9-16,-1 3 0 0,0 0 0 0,0 0 0 16,0 3 0-16,0 3 11 0,0-3-3 0,0 6 0 15,-4 0-8-15,5-6 0 0,-1 6 0 0,0 5 8 16,0 1-8-16,3 0 10 0,1 3-10 0,-4 2 10 15,-4 1-10-15,1-3 8 0,0 8-8 0,-4-5 8 16,0 2-8-16,0-2 0 0,0 6 9 0,-4-4-9 16,0-2 11-16,1 5-3 0,-4-5 0 0,-4-3 0 15,4-4 0-15,0 1-8 0,-3-6 12 0,3 6-4 16,-4-12 7-16,-3 6 1 0,0-12 0 0,0 6 0 16,-1-6-3-16,5 0 0 0,-1 0 0 0,-6 0 0 0,6-6-13 15,1 1 0-15,-1 2 0 0,4-3 0 0,0 0-11 0,3 1 11 16,1-4-10-16,3 6 10 15,0 0-192-15,3 3-32 0</inkml:trace>
  <inkml:trace contextRef="#ctx0" brushRef="#br0" timeOffset="145739.835">7112 5191 915 0,'0'0'39'0,"0"0"-31"16,0 0 48-16,-7 6 11 0,7-6 1 0,-7 0 1 15,-4 0-3-15,4 6-1 0,0-6 0 0,7 0 0 16,-10 0-22-16,3 0-5 0,-1-6-1 0,8 6 0 15,-7 6-17-15,0 0-4 0,7 0-1 0,-3 2 0 16,-1 4-15-16,4 0 0 0,4 0 0 0,-4-1 0 16,3 4 0-16,1 3 0 0,3-1 0 0,0-5 0 15,4 0 0-15,-1 3 0 0,4-4 0 0,-3 1 0 16,-1 0 0-16,1-6 12 0,0 3-1 0,-1-4-1 16,1 1-10-16,-4-6 0 0,0 0-12 0,0 0 12 15,0 0 0-15,0-6 13 0,0 1 0 0,-3-1 0 16,3-3-13-16,-4 3 11 0,1-6-11 0,-4 0 10 15,0-8 4-15,0 2 1 0,3-5 0 0,-6 5 0 0,-1 3-2 0,1-8 0 16,-1 11 0-16,-3-8 0 0,4 8 8 0,-4 0 2 16,0 0 0-16,-1-5 0 0,5 8-23 0,-4 3 0 15,3 0 0-15,-6-6 8 0,3 12-8 0,0-11 12 0,0 11-4 16,3 0 0-16,-3-6-8 0,0 6 0 0,0 0 0 0,0 0 0 16,0 6 0-16,0-6 0 0,0 5 0 0,0 1 0 15,0 0 0-15,-1 6 0 0,5-9 0 0,-1 6 0 16,1 0 0-16,-1 2 0 0,4 1 0 15,-3 0 0-15,3 0-12 0,3 8 2 0,-3-8 1 0,4 0 0 16,3 2 9-16,0-2 0 0,0 0 0 16,0 0 0-16,0-6-62 0,-3-1-14 15,3 1-2-15</inkml:trace>
  <inkml:trace contextRef="#ctx0" brushRef="#br0" timeOffset="146243.5">7387 5253 1422 0,'0'0'40'0,"0"0"9"0,0 0-39 15,0 0-10-15,-3 6 0 0,3-6 0 0,0 0 25 0,0 0 3 0,-4 6 1 16,4-6 0-16,4 8-21 0,-4 1-8 0,3 0 0 0,1-3 9 15,6 0-9-15,-6 6 0 0,-1-1 0 0,1-5 0 16,-4 0 0-16,3 3 0 0,-3-9 0 0,0 6 0 16,0-6 0-16,0 0 8 0,0 0-8 0,0 0 8 15,0 0 14-15,0 0 2 0,0 0 1 0,0 0 0 16,0 0 3 0,-3-3 1-16,-1-3 0 0,4 0 0 0,-3 0-11 15,3-6-2-15,-4 1-1 0,-3 5 0 0,7-6-15 0,-3 3 8 0,3-3-8 0,-4 1 0 16,4 5 0-16,0-6 0 0,0 6 0 0,0 0 0 15,0 0 0-15,0 6 0 0,0 0 0 0,0 0 0 16,0 0 0-16,0-8 0 0,4 5 0 0,-1 0 0 16,4 3 0-16,0-6 0 0,-7 0 0 0,7 6 0 15,0 0 0-15,1 0 0 0,2 6-8 0,1-6 8 16,3 6 0-16,0-6 0 0,0 0 0 0,4 6 0 16,-1 2 0-16,-6 4 0 0,6 0 0 0,-2 0 0 15,-1 2 0-15,-4-5 0 0,4 0 0 16,-7 3 0-16,4-6 0 0,-4 5 0 0,4 1 0 0,-4-9 0 15,-4 3 9-15,1-3-9 0,-4-3 8 0,0 0-8 16,0 0 10-16,0 0-10 0,0 0 12 0,0 0-12 16,0 0 0-16,0 0 0 0,0 0 0 0,0 0 0 15,0 0-157-15,0 0-26 0</inkml:trace>
  <inkml:trace contextRef="#ctx0" brushRef="#br0" timeOffset="146911.698">7895 5203 1241 0,'0'0'25'0,"-7"0"8"0,7 0-33 0,-7 0 0 0,0 0 0 0,0 0 0 15,-4 0 68-15,4 0 6 0,-3 0 2 0,-1 0 0 16,4 6-33-16,-4-6-7 0,4 3 0 0,0 0-1 16,-3 11-16-16,6-8-3 0,-6 0-1 0,3 6 0 15,3-6-15-15,4 8 0 0,0-5 0 0,0 6 0 16,4-3 0-16,-1-1 0 0,8 1 8 0,-8 0-8 16,4 3 0-16,4-4 0 0,3 1 0 0,-3 0 0 15,3-6 0-15,0 6 0 0,-4-4 0 0,5-2 0 16,-5-6 0-16,4 6 0 0,-7-6 0 0,4 0 0 15,-1 0 0-15,-2 0 0 0,2-6 0 0,-3 6 0 16,0-6 0-16,0-2 9 0,-7-4-9 0,4 6 8 16,-4-6 0-16,-4 0 0 0,4 6 0 0,-3-11 0 15,-1 5 20-15,1-3 3 0,3 4 1 0,-4-7 0 16,4 9-32-16,4-3 0 0,-4 1 0 0,3 5 0 16,1 0 0-16,-4 6 0 0,7-6-13 0,-7 6 4 15,7 6 9-15,0-6 11 0,3 6-3 0,-2 0 0 0,-1 5-8 16,0-8 0-16,3 6 0 0,-6 0 0 0,3-3 0 15,0 6 0-15,0-1 0 0,0 1 0 0,4 0 0 16,-4 8 0-16,3-8 0 0,-3 0 0 0,0 3 0 0,0 8 0 0,0-5 0 16,-3 0 0-16,3 2 0 0,-3 4 0 15,-1-1 0-15,1 4-11 0,-1-4 11 16,1-2 0-16,-4 2 0 0,0 1 8 16,0-4 0-16,-4 4 0 0,1-1 0 0,3 4 0 0,-4-10-8 0,1 1 0 15,-1 3 0-15,0-4 0 0,1-5 8 0,-4 3-8 16,3-3 8-16,-3-1-8 0,4 1 14 0,-1 0-2 0,-3-6 0 15,0-6 0-15,0 3 0 0,0 0 0 0,-4-3 0 0,1-3 0 16,-4 3 13-16,0-3 3 0,-4 3 0 0,0-6 0 16,-3 0-28-16,0-6 0 0,0 6 0 0,7-5 0 15,-11 2 0-15,4 0 0 0,3 0 0 0,1-3 0 16,2 6-20-16,5-5-10 16,-1 5-2-16,4-6 0 0,7 6-131 0,-3-3-26 15,3 3-6-15</inkml:trace>
  <inkml:trace contextRef="#ctx0" brushRef="#br0" timeOffset="147539.483">8357 5147 915 0,'4'6'19'0,"-1"3"5"0,4 2-24 0,-3-5 0 0,-1 6 0 0,5-6 0 16,-5-6 45-16,4 6 5 0,0 0 1 0,0-6 0 16,-3 3-10-16,3 0-1 0,0-3-1 0,0 5 0 15,0-2 1-15,4-3 0 0,-4 0 0 0,3 0 0 16,-3-3-40-16,0 3 0 0,0-5 0 0,0 5 0 16,-3-3 0-16,3 3 14 0,0 0-2 0,-3-3 0 15,3 3 3-15,-4 0 0 0,1-6 0 0,-4 6 0 16,3 0 3-16,-3-6 1 0,0 0 0 0,0 0 0 15,0 6 17-15,0-6 3 0,0 6 1 0,0-6 0 16,0 6-12-16,-3-5-3 0,-4-4 0 0,7 9 0 16,-7-3-5-16,0 0-2 0,-1 0 0 0,1 3 0 15,0 0-7-15,-3 0-2 0,3 3 0 0,-4-3 0 16,-3 6-9-16,3-3 10 0,1 3-10 0,-1-6 10 16,1 11 1-16,-1-5 0 0,1 0 0 0,-1 0 0 15,0 0-3-15,1 0-8 0,-1-3 12 0,1 5-4 16,3 1-8-16,-1-3 0 0,5 0 0 0,-1 6 8 15,1-6-8-15,3 5 0 0,0-2 0 0,0 3-11 0,3 0 11 0,4-6-10 16,-3 11 10-16,3-8-10 0,4 0 10 16,-1 0-8-16,1 2 8 0,3 1-8 0,-3-6 8 0,3 6 0 15,0-3 0-15,0 8 0 16,0-11 0-16,4 0 0 0,-1 6-9 0,1-6 9 16,0-6 0-16,3 9 0 0,-4-9-9 0,4 3 9 0,-3-6-13 15,0 3 1-15,-1-3 0 0</inkml:trace>
  <inkml:trace contextRef="#ctx0" brushRef="#br0" timeOffset="148479.523">9617 5191 1006 0,'0'0'20'0,"-4"6"7"0,4-6-27 0,-3 6 0 0,3-6 0 0,0 0 0 15,0 0 36-15,0 0 1 0,0 0 1 0,0 6 0 16,0-6-24-16,0 0-5 0,0 0-1 0,0 0 0 16,7 0 0-16,0 3 0 0,3-6 0 0,1 3 0 15,0 0-8-15,-1 0 0 0,1 0 0 0,3 0 0 16,3-6 0-16,5 6 0 0,-1-6 0 0,0 0 0 0,0 0 8 15,4 6 0-15,-1-6 0 0,1 0 0 16,-4 1-8-16,1-1 0 0,-1 3 0 0,0 3 0 16,-3-3 0-16,-4 0 0 0,0 3 0 0,0-3 0 0,-4 0 0 15,-3 3 8-15,1 0 0 0,-1-6 0 0,-7 6 0 16,0 0 0-16,0 0 0 0,-7-6 0 0,-1 6 15 16,1-6 2-16,-3 0 1 0,-4 1 0 0,-4 5-5 15,0 0-1-15,-3 0 0 0,0 5 0 16,-4 1-4-16,1-6 0 0,-1 6-1 0,0 0 0 0,4 0-15 0,4-3 0 15,-1 3 0-15,4 6 0 0,3-7 0 0,1 7 0 0,3 0 0 0,3-6 0 16,1 0 0-16,3-6-10 0,0 0 2 0,0 0 0 16,0 3 8-16,0 14-8 0,7-11 8 0,-4 6-8 15,4 0 8-15,0-1 0 0,4 4 0 0,-4-3 0 16,3 0 0-16,5 5 0 0,-5-8 0 0,1 3-8 16,3 5 8-16,-4-11 0 0,4 6 0 0,-3 0 0 15,3-6 0-15,-3 3 0 0,-1-4 0 0,-3 1-8 16,4 0 8-16,0-6 0 0,-4 0 0 15,3 0 0-15,-3 0 0 0,4-6 0 0,-4 6 8 0,4-8-8 16,-1-1 8-16,4 0-8 0,0 3 8 0,4-6-8 16,0 0 0-16,3-8 0 0,0 8 0 0</inkml:trace>
  <inkml:trace contextRef="#ctx0" brushRef="#br0" timeOffset="149013.08">10312 5100 1045 0,'0'0'44'0,"0"0"-36"16,0 0 45-16,0 0 9 0,-4 6 2 0,4-6 0 15,0 0-10-15,0 0-2 0,-3 6 0 0,3-6 0 16,-4 6-28-16,4-6-7 0,-3 11-1 0,-1-5 0 16,4-6-16-16,-3 6 0 0,-1 0 0 0,0 3-9 15,4-9 9-15,0 6 0 0,0 5 0 0,0-11 0 16,4 6 0-16,-4-6 0 0,4 6 0 0,-4-6 0 16,0 0 0-16,0 0 0 0,3 6 0 0,-3-6 0 15,4 6 0-15,3-6 0 0,-4 6 8 0,-3-6-8 16,0 0 0-16,0 0 0 0,0 0 0 0,0 0-8 15,7 6 16-15,0-6 3 0,-3 0 1 0,3 3 0 16,-7-3 6-16,7 8 2 0,0-5 0 0,0 3 0 16,-3 0-20-16,-1 0 0 0,4 0 0 0,-3 6 0 15,-1-6 10-15,4 2-2 0,-3 1 0 0,-1 0 0 16,-3-3-8-16,4 6 0 0,-4-1 0 0,0-5 0 16,0 0 9-16,-4 0 3 0,4 3 1 0,-3-3 0 15,-1 5-1-15,1-5 0 0,3-6 0 0,-4 6 0 16,-3 0 26-16,0 0 5 0,-4 0 1 0,4-3 0 15,-3 0-26-15,3 0-5 0,0 3-1 0,0-3 0 16,0-1-4-16,0-2-8 0,0 0 11 0,-4-2-11 16,0-1 0-16,1 3 0 0,-1-6 0 0,-3 0-12 15,0 3 0-15,0-9 0 0,0 6 0 0,0-6 0 16,0 1-140-16,-4-4-27 0,0 3-5 0</inkml:trace>
  <inkml:trace contextRef="#ctx0" brushRef="#br0" timeOffset="149820.39">10629 4697 931 0,'0'0'39'0,"0"0"-31"15,0 0 33-15,0 0 7 0,0 0 2 0,0 0 0 16,0 0-8-16,0 0-2 0,0 0 0 0,0 12 0 16,4-6-3-16,-1 0-1 0,4 2 0 0,-3 4 0 15,-1 0-22-15,4-6-5 0,-3 6-1 0,3-1 0 16,-3 4 4-16,-1-3 1 0,-3 0 0 0,4 5 0 15,3-2 4-15,-4 3 1 0,4-1 0 0,-3 1 0 16,3 2-7-16,-4-2-2 0,1 0 0 0,-1 8 0 16,4-8-9-16,-3 8 12 0,0-2-12 0,-1-7 12 15,-3 10-12-15,4 2 8 0,-1-11-8 0,1 3 8 0,-4 2-8 16,3-2 0-16,1 2 0 0,-1-5 0 0,-3-1 0 16,0-8 0-16,0 3 0 0,0 0 0 0,4-6 8 15,-4 5-8-15,0-11 8 0,0 0-8 0,0 0 0 0,0 0 0 16,0 0 0-16,0 0 0 15,0 0-56-15,0 0-17 0,0 0-3 0</inkml:trace>
  <inkml:trace contextRef="#ctx0" brushRef="#br0" timeOffset="150207.771">10530 5035 1220 0,'0'0'34'0,"0"0"9"15,0 0-35-15,0 0-8 0,0 0 0 0,0 0 0 16,0 0 28-16,0 0 3 0,7 3 1 0,1-3 0 16,-1 0-16-16,0 0-4 0,0-3 0 0,3 3 0 15,4 0 0-15,4-3 0 0,0 3 0 0,-4 0 0 0,7 0-12 0,-3 0 0 16,3 3 0-16,-4 0-10 0,5-3 10 0,-5 6 0 0,4-6 0 0,-3 6 0 16,-4-6 0-1,0 0 0-15,0 6 0 0,4-6 0 16,-7 0 0-16,3 6 8 0,0-6-8 0,-4 6 0 0,4-1 0 15,-3-5 0-15,0 12 0 0,-1-12 0 16,1 6-82-16,-4-3-21 0</inkml:trace>
  <inkml:trace contextRef="#ctx0" brushRef="#br0" timeOffset="150809.077">11793 4809 950 0,'-7'0'40'0,"7"0"-32"16,-7 0 47-16,7 0 9 0,-7 0 3 0,7 0 0 16,-7 0-9-16,7 0-2 0,-7 0 0 0,7 0 0 15,0 0-20-15,0 0-4 0,0 0 0 16,0 0-1-16,0 0-15 0,0 0-2 0,0 0-1 16,-7 6 0-16,7 6-13 0,0-1 0 0,0 4 8 0,0 3-8 15,4 5 0-15,-1-8 0 0,1 8 0 0,3 7 0 16,-4 2 0-16,1-3 0 0,3 10 0 0,-4-7 0 15,4 9 0-15,-3-8 0 0,-1 8 0 0,1-3 0 16,-1-6 0-16,1 4 9 0,-4-7-1 0,0 3 0 16,4-8 25-16,-4 2 5 0,3-2 1 0,-3-4 0 15,0-2-7-15,0 0 0 0,0-7-1 0,-3-5 0 16,3 0-19-16,0-6-4 0,0 0-8 0,0 0 12 16,0 0-12-16,0 0 11 0,0 0-11 0,0 0 10 15,0 0-10-15,0 0-17 0,0-3 4 0,0-6 1 16,0 3-170-16,3 1-34 0</inkml:trace>
  <inkml:trace contextRef="#ctx0" brushRef="#br0" timeOffset="151471.849">11931 5259 1006 0,'0'0'20'0,"0"0"7"0,0 0-27 0,0 0 0 0,0 0 0 0,0 0 0 16,0 0 38-16,0 0 2 0,0 0 1 0,0 0 0 15,0 0-22-15,0 0-5 0,0 0-1 0,0 0 0 16,0 0-5-16,0 0-8 0,3 0 11 0,5 0-11 16,-1 0 13-16,-4 11-4 0,4-11-1 0,0 6 0 15,4-3-8-15,-4 0 8 0,3 0-8 0,-2 3 8 16,2-6 21-16,1 6 4 0,-4-6 1 0,3 0 0 16,-3 0-21-16,4 6-4 0,-4-6-1 0,0-6 0 15,0 6 2-15,0 0 0 0,0 0 0 0,0-6 0 16,-3 6 2-16,3-9 0 0,-4 3 0 0,4 3 0 15,-3-5 16-15,-1 2 4 0,1-6 1 0,0 6 0 16,-1-6-16-16,-3 3-3 0,4-2-1 0,-4-1 0 16,0 6-2-16,-4-6-1 0,1 1 0 0,-1-1 0 15,0 3-10-15,-3 3 0 0,4-6 9 0,-4 6-9 16,0 1 9-16,0-1-9 0,0 0 12 0,0 0-12 16,0 3 11-16,0 0-11 0,-1 0 10 0,1 3-10 15,7 0 0-15,-7 0 0 0,-3 3-8 0,3 0 8 0,3 6 0 16,-3-3 0-16,4 0 8 0,3 5-8 0,-4 1 0 15,4-3 0-15,0 3 0 0,0 5 0 0,0 1 0 16,0-6 0-16,-3 8 0 0,3-8 0 16,3 6 0-16,-3-1 0 0,4 4 0 0,-4-3 0 0,3-1 0 15,-3-5 0-15,4 8 0 0,-4-8 0 0,3 0 0 16,1-3 0-16,-1 6 0 0,4-7 0 0,-3 4 0 0,3-6-15 16,-4 6 2-16,4-3 0 0,1-4 13 0,-1 1 0 15,0 0 0-15,0 0 0 0,0 0 0 0,3 0 0 0,1 0 0 0,-1 0-9 16,1-1 9-16,7 1 0 0,-1-6 0 0,1 6 0 15,3-3 0-15,0 0 0 0,1 0 0 0,-1 0 0 16,0 0-51-16,0 3-11 16,0-6-2-16</inkml:trace>
  <inkml:trace contextRef="#ctx0" brushRef="#br0" timeOffset="153448.84">13070 5203 664 0,'0'0'13'0,"0"0"5"0,0 0-18 0,0 0 0 0,0 0 0 0,0 0 0 16,0 0 32-16,0 0 4 0,0 0 0 0,0 0 0 15,0 0 16-15,0 0 3 0,0 0 1 0,0 0 0 16,0 0-4-16,0 0 0 0,0 0 0 0,0 0 0 16,0 0 22-16,0 0 4 0,0 0 1 0,0 0 0 15,0 0-29-15,0 0-6 0,0 0 0 0,0 0-1 16,0 0-25-16,0 0-5 0,0 0-1 0,0 0 0 16,0 0-1-16,0 0-1 0,0 0 0 0,0 0 0 15,0 0-10-15,0 0 0 0,0 0 0 0,0 0 0 16,0 0 0-16,0 0 12 0,0 0-4 0,0 0 0 0,0 0-8 15,0 0 0-15,0 0 0 0,-3 9 0 0,3 2 27 16,0 1 0-16,0-6 0 0,0 6 0 0,3 5-27 0,1-2 0 16,-1 3 0-16,1-1 0 0,0 1 0 15,3 8 0-15,-4-8 0 0,1 3-11 0,3 2 11 0,0 1 0 16,0 2 0-16,0 4 0 0,0-7 0 16,0 4 0-16,0-4 0 0,0 4 8 0,0-10-8 0,0 1 0 15,0-3 0-15,0 2 0 0,0-5 0 16,0 6 0-16,0-10 0 0,-3 4 8 0,3 0-8 15,-3 0 11-15,-4-12-11 0,0 0 12 0,0 0-12 0,0 0 0 0,0 0 9 0,0 0-9 16,0 0 8-16,0 0-8 0,0 0 10 0,0 0-10 16,0 0 16-16,0 0-4 0,0 0 0 0,0 0 0 15,-7-6-2-15,3-6-1 0,-3 6 0 0,0 0 0 16,0 0-1-16,0 1-8 0,0-4 12 0,-4-3-4 16,4 6 0-16,-4 0 0 0,1 0 0 0,-1 0 0 15,4 1 1-15,-3-4 0 0,3-3 0 0,0 6 0 16,0-6 4-16,-4 1 1 0,4-4 0 0,0 3 0 15,0 0-6-15,-4-5-8 0,4-1 11 0,0 3-11 16,0-2 18-16,0-1-3 0,3-2-1 0,1-4 0 16,-4 6-5-16,3-8-1 0,1 2 0 0,-1-2 0 15,1 2-8-15,-1 1 8 0,1-4-8 0,-1 4 8 16,1-4-8-16,3 4 8 0,-4-1-8 0,1 1 8 16,-1 2-8-16,4 4 0 0,-3-4 0 0,3 3 0 15,0 1 0-15,0 11 0 0,0-9 0 0,0 3 0 16,0 7 0-16,0-1 0 0,0 0 0 0,3 0 0 15,-3 6 0-15,7-6 0 0,0 0-8 0,0 6 8 16,4 0 0-16,-1 0 0 0,-3 0-9 0,8 0 9 16,-5 0 0-16,4 0 0 0,0 0-8 0,0 0 8 0,1 0 0 15,-5 0 0-15,4 0 0 0,0 0 0 0,-7 6 0 16,4-6 0-16,-4 6 0 0,0-6 0 0,0 6 0 0,-3 0 0 16,-1 0 8-16,1-1-8 0,-1 4 0 0,-3 3 9 0,4-6-9 15,-8 6 8-15,4-1 0 0,-7 7-8 0,4-3 12 16,-4-3-4-16,0 5 0 0,-4-5-8 0,0 0 12 15,1 2-4-15,-4-2-8 0,0 0 10 0,0 0-10 16,3-6 10-16,-3 8-1 0,3-8 0 0,-3 0 0 0,4-6 0 16,-5 6-9-16,5-6 0 0,-1 0 0 0,4 0 0 15,-7 0 0-15,7 0 0 0,0 0 0 16,0 0 0-16,7 0-13 0,-7 0 5 16,7 0 8-16,0 0-13 15,0 0-15-15,0 0-2 0,0 0-1 0,0 0 0 16,0 0 0-16,0 0 0 0,0 0 0 0,0 0 0 15,0 0-54-15,7-6-11 0,0 6-3 0,0 0 0 0,4 0-27 0,3 0-6 0</inkml:trace>
  <inkml:trace contextRef="#ctx0" brushRef="#br0" timeOffset="153785.933">13363 5209 942 0,'0'0'40'0,"0"0"-32"16,0 0 82-16,0 0 17 0,0 0 3 0,-7-6 1 16,7 6-21-16,0 0-4 0,-7 0-1 0,7 0 0 15,0 0-53-15,0 0-12 0,0 0-1 0,0 0-1 16,0 0-18-16,0 0 0 0,0 0 0 15,0 0-9-15,0 0 9 0,0 0 0 0,4 6 0 0,3 0 0 16,-4 2 0-16,1 4 0 0,-1-6 0 0,-3 6 0 16,4-6 0-16,-1 5 0 0,1-2 0 0,-4-3 0 15,3 6 0-15,-3-12 0 0,0 0 0 0,0 0 0 16,0 0 0-16,0 0 0 0,0 6 0 0,0-6 8 16,0 0-20-16,0 0-4 0,0 0-1 0</inkml:trace>
  <inkml:trace contextRef="#ctx0" brushRef="#br0" timeOffset="153990.618">13240 4729 1060 0,'3'18'22'0,"4"0"5"15,0-6-27-15,0 2 0 0,4 4 0 0</inkml:trace>
  <inkml:trace contextRef="#ctx0" brushRef="#br0" timeOffset="154611.843">13614 5203 699 0,'0'0'29'15,"0"0"-29"1,7 6 43-16,-4 0 2 0,1 2 1 0,-1-2 0 16,-3-6-7-16,4 6-2 0,-1 0 0 0,-3 6 0 15,4-6-23-15,-4 5-5 0,0-8-1 0,-4 6 0 16,4-9 16-16,0 9 2 0,0-9 1 0,-3 6 0 0,3-6 33 15,-7 6 8-15,7-6 0 0,-4 6 1 16,4-6-5-16,0 0-2 0,0 0 0 0,0 0 0 16,0 0-25-16,0 0-5 0,0 0 0 0,0 0-1 0,-7 0-16 0,7 0-3 15,-7-6-1-15,0 6 0 0,4-6-11 0,-1 0 0 0,1-3 9 16,-1 0-9-16,4 6 0 0,-4-8-15 16,1 5 3-16,-1 0 0 15,1 0 22-15,-1 0 5 0,1-6 1 0,-1 4 0 16,1 2-16-16,3-6 9 0,-4 6-9 0,4-6 8 15,-3 1 4-15,3 2 1 0,3 0 0 0,-3 0 0 0,0-3-4 0,0 1-1 16,-3 5 0-16,-1-6 0 0,4 3-8 0,-3-3 0 0,-1 1 9 16,4-1-9-16,-3 0 12 0,3-6-3 0,0 10 0 0,0-4 0 15,0 0-9-15,-4-6 8 0,4 10-8 0,4-4 8 16,-4 6-8-16,0 0 0 0,0-6 0 0,3 6 0 16,-3 6-8-16,0 0 8 0,0 0 0 0,0 0 0 15,7 0-10-15,4 0 10 0,-4 0-13 0,3 6 5 16,-3-6 8-16,4 12 0 0,0-12-9 15,-1 6 9-15,1 0-20 0,-1-6 0 0,4 6 0 0,1-6 0 16,2 0-40-16,1 0-8 0,0 0-2 16,3 0 0-16,0 0-2 0,0 0 0 0,-3 0 0 15</inkml:trace>
  <inkml:trace contextRef="#ctx0" brushRef="#br0" timeOffset="155252.533">13892 5097 995 0,'0'0'42'0,"0"0"-34"16,0 0 62-16,0 0 12 0,0 0 2 0,0 0 1 15,0 0-39-15,0 0-8 0,0 0-2 0,0 0 0 16,0 0-20-16,7 0-4 0,0 3 0 0,1-3-1 15,-1 0-3-15,0-3 0 0,0 0 0 0,0 3 0 16,0-3-8-16,0 3 0 0,0 0 0 0,0-3 0 16,-7 3 0-16,7-3 0 0,-7 3 0 0,4 0 0 15,-4 0 0-15,7-6 0 0,-4 0 0 0,-3 6 0 16,0 0 29-16,0 0 1 0,0 0 0 0,0 0 0 16,0-5-14-16,-3-1-4 0,3 0 0 0,0 6 0 15,-4-6 3-15,-3 0 0 0,4 0 0 0,-1 0 0 16,0-3 0-16,-3 4 0 0,0-1 0 0,0 6 0 15,-3-6 7-15,3 6 2 0,-4-6 0 0,4 6 0 16,-4-6-14-16,1 6-2 0,-4 0-8 0,3 0 12 16,-3 0-12-16,3 0 0 0,1 6 0 0,-1 0 0 15,4-6 0-15,-3 6 0 0,3 0 0 0,3-1 0 16,1 4 0-16,-1-3 0 0,4 6 0 0,0-6-10 16,4 6 10-16,-1-1-12 0,1 1 12 0,3 3-12 15,0-3 12-15,0 5 0 0,0 1-9 0,0-3 9 16,0 2 0-16,0 1 0 0,0-6 0 0,4 8 0 15,-4-8 0-15,0 6 0 0,0-4 0 0,-4-2 0 0,4 0 0 16,0 0 0-16,0-1 0 0,1-5 0 0,-1-3 0 0,0 3 0 0,3-3 0 0,-3 3 0 16,0-6 0-16,4 3 8 0,0-3-8 15,-1 6 8-15,4-6-8 0,0-6 0 0,0 6 0 0</inkml:trace>
  <inkml:trace contextRef="#ctx0" brushRef="#br0" timeOffset="156304.506">15148 5038 1504 0,'0'0'64'0,"0"0"-52"16,-3 6 36-16,3-6 8 0,-7 0 0 0,-4 6 1 15,4-6-4-15,0 0-1 0,-4-6 0 0,1 6 0 16,-1 0-32-16,1-6-6 0,-4 3-2 0,-1 0 0 15,1 3-12-15,0 0 0 0,-3-6 0 0,-1 6 0 16,0 6-10-16,1-6 10 0,-1 3-8 0,0 0 8 16,1 3 0-16,-1 0 0 0,4 0 0 0,0 6-8 15,0-7 8-15,3 10 0 0,-3-3 0 0,7 0-8 16,-4 5 8-16,4-5-13 0,4 6 5 0,-4 2 8 16,3-8-11-16,1 6 11 0,-1 2-8 0,1-8 8 15,3 6 0-15,3-4 0 0,-3-5 0 0,4 6 0 16,-1-3-8-16,1-1 0 0,-1-5 0 0,4 3 0 15,0 0 8-15,1-3 0 0,2 3 0 0,-3-4-8 16,4-5 8-16,-4 0 12 0,3 0-2 0,1 0-1 16,0-5-9-16,-1-4 0 0,-3 3 0 0,4-3 8 15,-4 0-8-15,3-8 0 0,1-1 0 0,0 0 0 16,-4-2 0-16,3-4 0 0,-3-2 0 0,0-4 0 0,4-2 0 16,-4-3 15-16,4 2-4 0,-4-5-1 0,0 3-10 0,0-3 0 15,0-3 9-15,0 2-9 16,-4 4 10-16,4 3-2 0,0-6-8 0,-3 2 12 15,0 10-4-15,-1-4-8 0,-3 7 11 0,4-4-11 0,-4 10 15 16,0-4-4-16,-4 4-1 0,4 5 0 0,-3-6 2 0,3 12 0 16,-4-5 0-16,4 5 0 0,-4 3 4 0,1-9 2 0,3 6 0 15,-4 0 0-15,1 0 10 0,-4 0 3 0,0 6 0 16,7 0 0-16,-7-5-7 0,0-1 0 0,0 0-1 0,7 6 0 16,-7-9-14-16,7 9-9 0,-8 0 12 0,8 0-12 15,-7-6 0-15,7 6 0 0,0 0 0 0,0 0 0 16,0 0 0-16,0 0 0 0,-3 6-9 0,-1 6 9 15,4 2-10-15,0-2 10 0,4 6-12 0,-4 2 12 16,3 4-12-16,-3-1 4 16,0 10 8-16,4-10-13 0,-4 10 13 0,3 2 0 0,1 3-10 0,3-6 10 15,-3 10 0-15,-1-10 0 0,1 3-9 16,-1-2 9-16,1 2 0 0,-1-3 0 0,1-2 0 0,-1 2 0 16,1-3 0-16,-1-2 0 0,1 2 0 0,-1-11 0 15,4 8 0-15,-3-8 0 0,3-6 8 0,0 8-8 16,0-8 0-16,0 0 0 0,0 5 0 0,0-5 0 15,0 3 0-15,0-3 0 0,0-1 0 0,1 4 0 16,-5-6 0-16,1 6 0 0,3-4 0 0,-4-5 0 16,-3 6 0-16,4-6 0 0,-4 0 0 0,0-6 0 15,0 0 0-15,0 0 0 0,0 0 0 0,0 0 0 16,0 0 0-16,0 0 0 0,0 0 0 0,0 0 0 16,0 0 0-16,0 0-12 0,0 9 12 0,0-9-10 0,0 0 0 15,0 0 0-15,0 0 0 0,0 0 0 16,0 0-17-16,0 0-3 0,0 0-1 0</inkml:trace>
  <inkml:trace contextRef="#ctx0" brushRef="#br0" timeOffset="156997.019">15445 5118 1146 0,'0'-6'32'0,"-4"0"8"0,1-3-32 0,3 3-8 0,-4 0 0 0,0-6 0 16,1 7 66-16,-1-1 12 0,-3-6 2 0,4 6 1 15,-4 6-13-15,0-9-2 0,-4 6-1 0,1-3 0 16,-1 6-25-16,0 0-6 0,-3 0-1 0,0 6 0 16,4-3-13-16,-1 0-4 0,0 3 0 0,1 0 0 15,-1 0-3-15,1 6-1 0,3-7 0 0,0 10 0 16,0-3-12-16,-1 0 0 0,5 5 8 0,-1-5-8 0,1 0 0 16,-1 3 0-16,1 2 0 0,3-5-10 15,-4 3 10-15,4 2 0 0,4-5 0 0,-4 0 0 16,0-6 0-16,3 8 0 0,-3-8 0 0,0 0 0 15,4 6 0-15,-4-12 0 0,0 6 0 0,3 0 0 0,-3-6 0 16,0 0 0-16,4 6 0 0,-4-6 0 0,7 5 0 0,-3-5 8 16,3 0-8-16,0-5 0 0,0 5 0 0,0-6 9 15,3 6-9-15,1 0 0 0,-4-6 10 0,4 6-10 0,-1-12 8 16,1 6-8-16,-4 0 8 0,3 0-8 0,-3-2 0 16,4-4 8-16,-4 6 1 0,0-6 0 0,0 0 0 0,0-2 0 15,-3 2-1-15,-1 0-8 0,1-5 12 0,-1 2-4 16,-3 3-8-16,0 0 10 0,0 1-10 0,0-1 10 15,0 0-10-15,0 6 0 0,0 3 9 0,0 3-9 16,0 0 8-16,0 0-8 0,0 0 10 16,0 0-10-16,0 0 8 0,0 0-8 0,0 0 0 0,0 0 9 15,0 0 3-15,0 0 1 0,0 0 0 0,0 0 0 16,-3 6-13-16,-1 3-16 0,4 3 3 0,-3 5 1 16,3-5 12-16,0 0 0 0,3 3 0 0,-3 2 0 15,4-5 0-15,-4 3-9 0,0 2 9 0,0-5-8 16,3 6 8-16,-3-7 0 0,0 1 0 0,0 3 0 15,4-9 0-15,-4 0 0 0,3 5 0 0,-3-11 0 16,0 6 0-16,0-6 11 0,7 0-3 0,-7 0 0 16,4 6-8-16,-4-6 0 0,7 0 0 0,-3 3 0 15,3-3-24-15,3-3-6 0,1 3-2 0</inkml:trace>
  <inkml:trace contextRef="#ctx0" brushRef="#br0" timeOffset="157656.422">15550 5068 1212 0,'0'11'25'0,"0"1"6"0,0 3-31 0,4-3 0 0,-4-1 0 0,0 7 0 15,4-12 74-15,-4 9 9 0,3-4 1 0,1-5 1 16,-1 6-32-16,1-6-6 0,-1 0-2 0,1-3 0 16,3 8-25-16,-4 1-6 0,4 0-1 0,-3-6 0 15,-1 11-13-15,4-11 9 0,-3 0-9 0,3 3 8 16,-3 3-8-16,-1-6 0 0,1 5 0 0,-1-5 0 15,-3-6 0-15,4 6 8 0,-4-6-8 0,0 0 0 16,0 0 12-16,0 0-4 0,0 0 0 0,0 0 0 16,0 0 16-16,0 0 2 0,0 0 1 0,-7-6 0 15,0 0-4-15,3 1-1 0,-3-1 0 0,0-6 0 16,0 6-5-16,3-9-1 0,-3-2 0 0,4 5 0 16,-1 6 2-16,1-6 0 0,-1-2 0 0,1 8 0 15,3-6-18-15,-4 0 0 0,4 0 0 0,0 1 0 16,0 2 0-16,0 3 0 0,0-6-13 0,0 6 5 15,0-5 8-15,0 5 11 0,0 0-3 0,0 0 0 16,0 6-8-16,0-3 0 0,0 3 0 0,0 0 8 0,0 0-8 16,0 0 0-16,0 0 0 0,0 0 0 0,0 0 0 0,0 0-11 15,0 0 11-15,0 0-8 0,4-3 8 0,3 0 0 0,3 3 10 16,-3 0-10-16,4 0 0 0,3 3 0 0,0 0 0 0,-3 6 0 16,3-3-10-16,0 0-2 0,0-1 0 15,0 7 0-15,0-6 12 0,-3 3 0 0,3 3 0 16,0-1 0-16,-3 1 9 0,-1 0 4 0,-3 0 1 0,4-1 0 15,-4 4-14-15,0-3 0 0,0 0 0 0,0-1 0 16,0 1 0-16,-3-3 0 16,-1 3 0-16,1-6 0 0,-1 5 0 0,1-5 0 0,-4-6 0 15,3 6 0-15,-3-6 0 0,0 0 0 0,0 0 0 0,0 0 0 16,0 0 0-16,0 0 0 0,0 0 0 0,0 0 0 16,0 0-72-1,0 0-20-15,0 0-4 0</inkml:trace>
  <inkml:trace contextRef="#ctx0" brushRef="#br0" timeOffset="158524.141">16295 5038 969 0,'0'0'40'15,"-4"6"-32"1,-3 0 45-16,0-6 9 0,0 6 2 0,-3-6 0 16,-1 0-8-16,0 0-2 0,1 0 0 0,-4-6 0 15,3 6-17-15,-3 0-3 0,0-6-1 0,3 6 0 16,-3 0-3-16,0-6-1 0,3 3 0 0,-3 3 0 16,0 0-9-16,4 0-1 0,-1 0-1 0,1 0 0 15,-1 3-6-15,4-3-2 0,0 6 0 0,7-6 0 16,-7 6-10-16,0-6 0 0,3 12 0 0,-3-6 0 15,4-1 0-15,-1 7 0 0,4-3 0 0,-3 3-11 16,3 0 11-16,0-1 0 0,0 1 0 0,3 0 0 16,-3-3 0-16,4 2-8 0,-1-5 8 0,1 0-8 0,-4-6 8 0,7 6 0 15,-7-6 0-15,3 0 0 0,1 6 0 0,3-6 0 0,0 0 0 16,-7 0 0-16,3 6 0 0,-3-6 0 16,7 0 8-16,1 0-8 0,-5-6 0 0,4 6 0 0,0 0 0 15,0-6 8-15,0 6-8 0,0 0 0 0,0-6 0 16,4 6 0-16,-4 0 0 0,0 0 0 0,4 0 0 15,-4 0 0-15,3 0 0 0,-3 0 0 0,4 0 0 16,-4 6 0-16,0-6 0 0,4 0 0 16,-4 0 0-16,0 6 0 0,0-6 0 15,0 0 0-15,0 0 0 0,-7 0 0 0,7 0 0 0,-4 6 0 0,-3-6 0 0,4 6 8 16,-4-6-8-16,7 0 0 0,-7 0 0 0,4 6 8 16,3 2-8-16,-4-2 0 0,1 6 0 0,-1-6 8 15,-3 6-8-15,4-1 0 0,-4-5 0 0,0 3 0 16,0 3 0-16,-4-6 0 0,4-6 8 0,0 6-8 15,-3 0 9-15,-4-1-9 0,3 1 12 0,-3 0-12 16,0-6 11-16,-4 0-11 0,4 3 10 0,-3-3-10 16,-1 0 0-16,4-3 0 0,-3 3 0 0,-1 0 0 15,4-6 0-15,-4 6-8 0,4 0-1 0,0 0 0 16,0 0-57-16,0 0-11 0,7 0-3 0,-3 0 0 16,3 0-28-16,-7-6-7 0,7 6-1 0</inkml:trace>
  <inkml:trace contextRef="#ctx0" brushRef="#br0" timeOffset="159265.808">16446 5141 1176 0,'0'0'33'0,"0"0"7"0,0 0-32 0,0 6-8 0,-3 0 0 0,3 0 0 15,0-6 55-15,0 9 9 0,0-9 1 0,0 0 1 16,0 11-10-16,0-11-1 0,0 0-1 0,0 0 0 16,3 6-34-16,1 0-6 0,-4-6-2 0,4 0 0 15,-1 6-3-15,4-6-1 0,0 6 0 0,-3-6 0 16,3 0 7-16,0 0 1 0,3 0 0 0,-3 0 0 16,4-6-7-16,-4 6-1 0,0 0 0 0,4-6 0 15,-4 6 7-15,0-6 1 0,3 0 0 0,-2 6 0 16,-5-6-7-16,4 1-1 0,-7 5 0 0,4-6 0 15,-1 3 13-15,1-3 3 0,3 3 0 0,-4 0 0 16,-3-3-12-16,4-6-1 0,-4 6-1 0,0 1 0 16,0-7 13-16,0 6 2 0,0 0 1 0,-4 0 0 0,4 6-26 0,0-3 0 15,-3-9 0-15,3 12 0 0,-4 0 0 0,1-5 0 16,-1-1 0-16,4 6 0 0,-3-6 0 0,-1 6 0 16,-3-6 0-16,0 6 0 0,7 0 0 0,-7 0 0 15,0-6 0-15,0 6 0 0,0 0 0 0,-4 6 0 0,1-6 0 16,-1 0 0-16,4 6 0 0,-7 0 0 0,3 0 0 0,4-1 0 15,-3 7 0-15,3-6 0 0,-4 3 0 0,4 3 0 16,0 5-16-16,-4-5-1 16,4 0-1-16,0 3 0 0,4 2 18 15,-4-5-10-15,3 0 10 0,1-1-8 0,-1 4 8 0,0-3 0 16,1-6 0-16,3 6-8 0,0-4 8 0,0 1 0 0,0-9 0 0,-4 9 0 16,8-3 0-16,-4 0 0 0,3 0 0 0,1 5 0 15,0-5 0-15,3 0 0 0,-4-3 0 0,4 3-8 16,4-3 8-16,-4 3-8 0,3-3 8 0,1 8-8 15,3-11 8-15,0 6 0 0,0 0 0 0,0 0 0 16,1-6 0-16,-1 6 0 0,0 0 0 0,0-6 0 16,0 3 0-16,-3-3-12 0,-1 0 12 0,1 0-12 15,-4 0 2-15,3-3 0 0,-6 3 0 0,3-6 0 16,-4 0-149-16,1 6-29 0</inkml:trace>
  <inkml:trace contextRef="#ctx0" brushRef="#br0" timeOffset="159754.042">16633 5209 1188 0,'0'0'24'0,"0"6"8"0,0 8-32 0,0-8 0 0,0-6 0 0,0 6 0 15,0-6 52-15,0 6 5 0,0-6 1 0,0 0 0 16,0 6-13-16,0-6-2 0,0 0-1 0,0 6 0 16,0-6-16-16,4 11-3 0,0-8-1 0,-1 3 0 15,1-3-22-15,3 6-8 0,-4-3 0 0,1 0 0 16,3 0 8-16,0 0 0 0,-4-1 0 0,4 1 0 15,0-6 8-15,-3 6-8 0,3-3 10 0,0 0-10 16,0 3 18-16,0-3-2 0,0 0-1 0,4-3 0 16,-4 3 1-16,3 3 1 0,-2-1 0 0,-1-5 0 15,3 0-1-15,-3 0 0 0,0-5 0 0,0-1 0 16,0 0 8-16,0 0 0 0,1-3 1 0,-1 3 0 16,0-11-1-16,-4 5 0 0,1 0 0 0,-1-3 0 15,1-2-3-15,-4 5-1 0,0-6 0 0,0 4 0 16,0-4-12-16,0 0-8 0,-4 1 8 0,1 2-8 15,3 3 0-15,-4-5 0 0,4 5 0 0,-3 0 0 16,3-3 0-16,-4 10 0 0,1-7 0 0,-1 6 0 0,4-6 0 16,-3 6 0-16,3-3-8 0,-4 4 8 15,4-1-9-15,0 0 9 0,-4 0-10 0,4 6 10 16,0-6-107-16,0 6-15 0,-3-6-3 0</inkml:trace>
  <inkml:trace contextRef="#ctx0" brushRef="#br0" timeOffset="160403.062">17000 5135 991 0,'0'0'42'16,"0"0"-34"0,7 0 47-16,-7 0 9 0,4-6 1 0,-4 6 1 15,3 0-2-15,-3 0 0 0,4-11 0 0,-4 11 0 0,0 0-16 0,0 0-3 16,0 0-1-16,0 0 0 16,0 0-26-16,0 0-6 0,7 5 0 0,0 1-1 15,0-6 1-15,0 12 0 0,0-6 0 0,-3 0 0 16,3 3 2-16,-4 8 1 0,1-5 0 0,-4-6 0 15,3 9 9-15,-3 2 1 0,0-5 1 0,4 0 0 16,-4 5-11-16,0-8-3 0,0 3 0 0,0 0 0 0,0 0 4 16,0-7 1-16,0 7 0 0,0-12 0 0,0 0 7 15,0 0 0-15,0 0 1 0,0 0 0 16,0 0-1-16,0 0 0 0,0 0 0 0,0 0 0 0,0 0-12 16,-7-6-2-16,3 6-1 0,-3-6 0 15,0 1-9-15,4-1 0 0,-4-6 0 0,0 6 8 0,3-3-8 0,-3 0 0 16,4 6 9-16,-1-8-9 0,-3 5 8 0,0-6-8 15,3 6 10-15,-6 0-10 0,6-8 12 0,-3 8-4 0,0-6-8 0,0 0 12 16,0 6-12-16,0-11 9 0,0 5-9 16,3 3 8-16,1-3 8 0,-1 1 2 0,1-1 0 15,-1 0 0-15,4 3-18 0,0-3-12 0,0 7 1 0,4-1 1 16,-4 0 10-16,0 0 14 0,3 0-3 0,1-3-1 16,3 0-25-16,0 6-5 0,4 3 0 0,-1-5-1 15,1 5 21-15,-1-6-9 0,4 0 9 0,1 6 0 16,-1-6-8-16,0 6 8 0,3-6 0 0,-2 6 0 15,-5-6-9-15,4 6 9 0,-3-6 0 16,-1 0-9-16,-3 6 9 0,0-2-10 0,1-1 10 0,-5 0-10 16,4 3-3-16,-3 0-1 0,-1 0 0 0,4 0 0 15,-7 0-22-15,7 0-4 0,-3-3 0 16,3 3-1-16,0 0 1 0,3 0 1 0,-2 0 0 0,2 0 0 16,1 0-111-16,3 0-22 0,-4 0-5 15</inkml:trace>
  <inkml:trace contextRef="#ctx0" brushRef="#br0" timeOffset="161381.486">17918 5297 942 0,'-7'-6'40'15,"3"6"-32"1,4 0 60-16,-4-9 12 0,4 9 2 0,0 0 1 16,-7-3-35-16,7 3-6 0,-7-3-2 0,7 3 0 15,-7-3 2-15,7 3 0 0,0 0 0 0,0 0 0 16,0 0-6-16,-7-3-2 0,7 3 0 0,-7 0 0 0,0-5-9 16,7 5-1-16,-10-6-1 0,3 6 0 15,-4 0 5-15,4 0 0 0,-4-6 1 0,1 6 0 16,3 0-17-16,-4 6-3 0,0-6-1 0,4 0 0 0,-3 11 0 0,3-8-8 0,0 0 12 0,0 6-4 15,0-3-8 1,0 6 0-16,-1 0 0 0,5-1 0 0,-1-5 0 0,1 3 0 0,3 0 0 16,-4 0 0-16,4-4 0 0,0 7 0 15,4-6-9-15,-4 0 9 0,3 0 0 0,-3-6-8 0,4 0 8 0,-1 3 0 16,1 3 0-16,3-6-8 0,0 6 8 0,0-6 0 16,0 0 0-16,0 0 0 0,0 0-8 0,0 0 8 15,0-6 0-15,1 0 0 0,2 3 0 0,-3-3 0 16,4 0 0-16,-1-6 0 0,4 1 0 15,-3-4 0-15,7 3 0 0,-4-11 0 16,3-1 0-16,-2 4 0 0,2-4 12 0,-3-5-4 0,4 2-8 16,-4-5 12-16,-3 2-4 0,-1-2 0 0,-3-3-8 0,0 2 12 15,-3-2-4-15,-4 3 0 0,0-9-8 0,-4 8 12 16,-3-2-4-16,0 3 0 0,0-4-8 0,-3 10 12 16,-1-9 20-16,0 8 4 0,1 1 1 0,-4 2 0 15,3 7 4-15,-3 5 1 0,0-9 0 0,3 10 0 16,-3 5-22-16,7 0-5 0,0 6-1 0,-3-6 0 15,2 12-14-15,1-6 9 0,0 6-9 0,4 0 8 16,-1 2-8-16,1 4-9 0,3 6 9 0,3-6-13 16,-3 5 13-16,0 1 0 0,4 2 0 0,-4 4 0 15,3-4 0-15,1 10 0 0,-1-4 0 0,1 10 0 16,-1-7-12-16,1 3-7 0,0 7-1 0,-1-4 0 0,1 3 12 16,-4 3 8-16,0-3-12 0,3 1 12 0,-3-4 0 0,0-3 0 15,4-2 0-15,-4 2 0 0,0-8 0 0,3 2 0 16,1-8 0-16,-1 5 0 0,1-5 0 15,-1-4 0-15,4 4 0 0,0-12 0 0,0 3 0 0,0-3 0 16,4 0 0-16,-4-3 0 0,4-1 0 0,-1 4 0 16,4-6-9-16,-3 6 9 0,0-6-12 0,-1 0 3 15,4 0 1-15,-3 0 0 16,-4 0-83-16,3 0-16 0,-2 0-3 0</inkml:trace>
  <inkml:trace contextRef="#ctx0" brushRef="#br0" timeOffset="161918.385">18242 5203 1698 0,'0'0'72'16,"0"0"-58"-16,0 0 5 16,0-967 1-16,0 1934 0 0,-7-961 0 0,7-6 8 0,0 0 3 0,-3 3 0 15,3-3 0 1,-4 8-31-16,4-8 0 0,-4 9 0 0,1-3 0 15,3-6 0-15,-4 6 0 0,1 0 0 0,-1 0 0 0,4 0 0 16,0 5 0-16,0-11 0 0,0 6 0 0,4 3 0 0,-1 3 0 0,-3 0 8 0,4-1-8 16,-1 1 0-16,1-3 11 0,0 0-11 0,-1 5 10 15,1-8-10-15,3 6 0 0,0-6 0 0,-4 0 0 16,4 0 0-16,0 3 0 0,0-6 9 0,0-1-9 16,1 4 0-16,2-6 0 0,1 6 0 0,-1-6 0 15,-3 0 8-15,0 0-8 0,0-6 8 0,1 6-8 16,2-6 0-16,-3 1 0 0,4-1 0 0,-1 0 0 15,-3 3 11-15,4-9-3 16,-4 6 0-16,0-6 0 0,-3-2 1 0,3 2 0 16,-4 0 0-16,4-5 0 0,-3 5-1 0,-1-3-8 0,1 3 12 0,-1 1-4 15,1-7-8-15,-4 6 0 0,0-2 9 0,3 8-9 16,-3-6 0-16,4 0 0 0,-4-5 0 0,0 8 0 16,0-3 0-16,-4 6 0 0,4-6-12 0,0 1 4 15,-3 5-71-15,-1-6-13 0,4 3-4 16</inkml:trace>
  <inkml:trace contextRef="#ctx0" brushRef="#br0" timeOffset="163105.525">18979 5168 1036 0,'-10'11'21'0,"10"-11"7"0,0 0-28 15,-4 0 0-15,4 0 0 0,0 0 0 16,-7 6 71-16,7-6 9 0,0 0 1 0,-3 6 1 0,3-6-28 0,-4 6-6 0,4-6 0 0,0 6-1 16,4 3-29-16,-4 2-6 0,0 1 0 0,3-6-1 15,1 12-3-15,-1-7 0 0,4 4 0 0,-3 3 0 16,3-1-8-16,0-2 12 0,0 0-12 0,0 5 12 16,-3-8-12-16,3 3 0 0,-4 2 9 0,1-5-9 15,-1 0 9-15,1 0-9 0,-1-3 12 0,-3-4-12 16,0-5 19-16,0 0-3 0,0 0-1 0,0 0 0 15,0 0 9-15,0 0 1 0,0 0 1 0,0 0 0 16,0 0 17-16,0 0 3 0,0 0 1 0,0 0 0 16,0-5-10-16,-3-10-1 0,-1 3-1 0,4 0 0 15,-3-5-23-15,-1 2-12 0,4-3 12 0,-3-2-12 16,-1 2 0-16,4 1 0 0,-3-1 0 0,3 0 0 16,0 4 0-16,-4 2 0 0,4 0 0 0,0 0 0 15,0-5 0-15,0 14-9 0,0-9 9 0,0 6-8 16,0 6 8-16,0 0 0 0,0 0 0 0,0 0 0 15,0 0-9-15,0 0 9 0,0 0-10 0,0 0 10 16,7 6-10-16,-3 0 10 0,3 0-10 0,0-3 10 16,0 8 0-16,0 1 0 0,4 0 0 0,-4 0 0 15,0 2 0-15,3-2-9 0,-3 0 9 0,4 0 0 16,-4 5 0-16,0-8 0 0,-3 0 0 0,3 0 0 16,0 2 0-16,-4-5 0 0,-3-6 0 0,0 0 0 15,0 0 0-15,0 0 0 0,0 0 0 0,0 0 0 0,0 0 0 16,0 0 8-16,0 0-8 0,0 0 0 0,0 0 8 0,0 0-8 15,0 0 8-15,4 0-8 0,-1 0 0 0,1-6 0 16,-1-5 0-16,1 2 8 0,-1 0-8 16,1 0 0-16,3-2 0 0,-4-1 0 0,1 0 0 15,-1 3 0-15,1 0 0 0,0-5 0 16,-1 8 0-16,4-6 0 0,-3 6 0 0,-1 0 0 0,4-3 0 16,-3 4 0-16,3 5 0 0,-4-3 0 0,-3 3 0 0,7 0 0 0,-3 0 0 15,-4 0 0-15,7 0 0 0,-4 0 0 0,-3 0 0 0,8 3 0 16,-1 5 8-16,-4 4 0 0,4 0 0 0,0 0 0 15,0-1-8-15,0-2 0 0,4 3 0 0,0 0 0 16,-4-6 0-16,0 5 0 0,3-5 0 0,-3 3 0 16,0-6 0-16,-3 3 0 0,3-3 0 0,-7-3 0 15,0 0 0-15,3 6-8 0,-3-6 8 0,0 0-12 16,4 11 12-16,0-5 0 0,-4 0 0 0,3 0-8 16,-3 0 8-16,0 0 0 0,0 0-9 15,-3 3 9-15,3-9-12 0,-4 5 1 0,4-5 1 0,-4 12 0 16,4-6-9-16,0-6-1 0,-3 6-1 0,3-6 0 15,0 6-27-15,0-6-6 0,0 0-1 0,0 0 0 16,0 0-22-16,0 0-5 0,0 0-1 16,0 0 0-16,0 0-28 0,0 0-5 15</inkml:trace>
  <inkml:trace contextRef="#ctx0" brushRef="#br0" timeOffset="163692.585">19600 5279 972 0,'0'0'41'0,"0"0"-33"15,0 0 41-15,0 0 8 0,0 0 2 0,0 0 0 16,0 0 22-16,0 0 5 0,0 0 1 0,0 0 0 15,0 0-18-15,0 0-3 0,0 0-1 0,0 0 0 16,0 0-21-16,-7 6-5 0,7-6-1 0,-3 6 0 16,-4 6-23-16,0-6-5 0,3 0-1 0,-3-1 0 15,0 7-9-15,0-9 0 0,0 6 0 0,0 0 8 16,3 2-8-16,-3-5 0 0,0 6 0 0,4-6 0 16,-4 0 0-16,3 3 0 0,1 2 0 0,-1 1 0 15,4-6 0-15,0 0 0 0,4 0 0 0,-1 6-11 16,-3-6 11-16,4 2 0 0,-1-2 0 0,4 0-8 15,-3 0 8-15,-1 0 0 0,4-6 0 0,0 6 0 16,0 0 0-16,-3-12 0 0,3 0 0 0,0 6 0 16,0 0 0-16,0-6 0 0,0 6 8 0,4-6-8 15,-1 0 0-15,-3 0 8 0,4 0-8 0,0 1 0 16,-4-4 0-16,3-3 0 0,-3 6 0 0,0-6 8 16,0 1-8-16,0-1 11 0,1 3-11 0,-1 3 12 15,-4-6-12-15,1-5 0 0,-1 2 9 0,1 3-9 0,-1 1 0 16,-3-1 8-16,0 0-8 0,0 0 0 0,-3 3 0 15,3-2 8-15,-4-1-8 0,1 6 0 0,-1-6 0 16,-3 6 0-16,0 3 0 0,0-2 8 0,0 2-8 16,0 0 8-16,0-3-8 0,0 6 8 0,0 0-8 15,-4 0 0-15,1 0 0 0,-1 0 0 16,4 6-9-16,-4 0 9 0,1 2-10 0,-1 4 10 16,4-6-13-16,0 6 3 0,0 5 1 0,0-8 0 15,3 3-17-15,1 6-3 0,3-7-1 0,0 1 0 16,3-3-37-16,-3 0-7 0,4 5-2 0,-4-8 0 15,0-6 5-15,0 0 1 0,0 0 0 0</inkml:trace>
  <inkml:trace contextRef="#ctx0" brushRef="#br0" timeOffset="164259.296">19886 5223 1026 0,'0'0'28'0,"0"0"8"16,4 12-28-16,-4-6-8 0,0 0 0 0,3 0 0 15,-3 0 46-15,0-6 8 0,0 11 2 0,4-2 0 0,-4 3-13 16,3-6-3-16,-3 6 0 0,4 5 0 0,-1-11-16 0,-3 6-3 0,0-3-1 0,4 2 0 15,-4 1-8 1,0 0-1-16,3-3-1 0,-3 3 0 0,0-7 35 16,0-5 7-16,0 12 2 0,0-12 0 0,0 0-8 15,0 0-2-15,0 0 0 0,0 0 0 0,0 0-15 0,0 0-3 0,0 0-1 16,0 0 0-16,0 0 11 0,0 0 3 0,0 0 0 0,0-6 0 16,0-5-39-16,0-1 0 0,0 3 0 0,0-3-12 15,0 0 21-15,0-2 4 0,0 2 1 0,0 0 0 16,0-5-14-16,0 5 0 0,4-6-12 0,-4 9 12 15,3-8 0-15,-3 11 0 0,0 0 0 16,4 0 0-16,-1 0-9 16,1-3 9-16,-1 4 0 0,1 2-9 0,0 0 9 0,-1 3-10 0,4 0 10 15,-3 0-10-15,3 3 10 0,0-3 0 0,0 3 0 16,0 5 0-16,0 4 0 0,0-6 0 0,4 6 0 0,-4 0 0 16,3 2 0-16,-3-2 0 0,0 6 0 0,0-1 8 15,4-5-8-15,-8 0 0 0,5 8 8 0,-5-8-8 16,4-6 0-16,-3 3 8 0,-1-3-8 0,1 0 0 15,-4-6 0-15,0 0 8 0,0 0-8 0,3 5 0 16,-3-5 0-16,4 0 0 0,-1 0 0 0,4 0 0 16,-3-2 0-16,-1-1-12 0,1-3 12 0,-1 3-12 15,1-3-87-15,3 6-17 0,-3-6-4 0,-1 0-1 16,1 6-70-16,-1-6-13 0,1 6-4 0</inkml:trace>
  <inkml:trace contextRef="#ctx0" brushRef="#br0" timeOffset="165177.471">20362 5209 1384 0,'0'0'39'0,"0"0"9"0,0-6-38 0,0 0-10 0,0 6 0 0,0 0 0 16,0 0 37-16,0 0 6 0,0 0 1 0,0 0 0 15,0 0 31-15,0 0 6 0,0 0 2 0,-10 6 0 16,3 0-37-16,0-3-7 0,0 5-2 0,0 1 0 16,3-3 3-16,-3 0 0 0,3 6 0 0,-3-6 0 15,0 5-13-15,0-5-3 0,0 3 0 0,0 3 0 16,-3 0-24-16,2-1 8 0,1 1-8 0,0-6 0 16,0 3 0-16,0 3 0 0,0-1 0 0,0-5 0 15,4 6 0-15,-1-6 0 0,4-6 0 0,-3 9 0 16,3 0 0-16,3-1 0 0,1 4-11 15,3-6 11-15,-4 0-8 0,4 0 8 0,4 6-8 0,-4-7 8 16,3 1-9-16,1-3 9 0,0-3-10 0,-1 0 10 16,1-3 0-16,-4 0 0 0,3 0 0 0,-2-2 0 15,-1-7 8-15,0 6 2 0,0 0 0 0,-4-6 0 16,1 0 12-16,-1-5 2 0,-3 2 1 0,4-3 0 16,-4-8 6-16,3 3 1 0,1-1 0 0,-1-2 0 15,1 2-20-15,3-5-3 0,0 8-1 0,0-8 0 16,4 8-8-16,-4-8 0 0,7-4 0 0,-4 4 0 0,1 2-10 0,-4-2 10 15,4 0 0-15,-4 2-9 0,0 1 9 16,0 2 0-16,-4 1 0 0,-3-4-8 0,4 4 8 16,-4-7-8-16,0 4 8 0,-4 2-8 0,1 1 8 0,-1-4 0 15,1 7 0-15,-4-4 0 0,3 7 0 0,-3-4 11 16,-3 6-11-16,2 1 12 0,-2 8-3 0,3-6 0 16,-4 6 0-16,4 0 0 0,-3 0-9 0,3 6 0 0,7 0 0 0,-7 6-11 15,-1-6 0-15,5 6 0 0,-4 0 0 0,3 6 0 16,4 0 11-16,0-4-13 0,0 7 5 0,0 6 8 15,4-10-9-15,-1 4 9 0,1 9 0 0,-1-7 0 16,5 4 0-16,-1 2-8 0,0 1 8 16,0-6 0-16,0 8 0 0,0-2 0 0,0-1 0 15,0 3 0-15,-4-2 0 0,4-3 0 0,1 8 0 0,-5-11 0 16,1 8 0-16,-1-2 0 0,1 2 0 0,-1-8 0 16,-3 5 0-16,0-2 0 0,4 2 0 0,-4-5 0 15,0-6 0-15,0 8 0 0,0-8 0 0,0 0 0 16,3-3 0-16,-3 8 0 0,4-11 0 0,-4 6 0 15,3-6 0-15,-3-6 0 0,0 6 0 0,4 0 0 16,-4-6 0-16,7 5 0 0,-4 1 0 0,1 0-10 16,3-3 10-16,0 3 0 0,-3-6-9 0,3 6 9 15,0 0 0-15,-4 0 0 0,4-6-9 0,-3 11 9 16,-1-5 0-16,1-6 0 0,-1 6 0 0,-3-6 0 16,4 6 0-16,-4-6 0 0,3 6 0 0,4 0 0 15,-7-3-11-15,4 8 2 0,0-5 0 0,-1 0 0 16,-3 0-43-16,0-6-9 0,4 6-2 0,-1 0 0 15,1-3 27-15,-1 3 4 0,1 0 2 0,-4-6 0 0,3 5 22 16,1 1 8-16,-1 0 0 0,1 0-9 0,-4-6 9 16,3 6 0-16,1 0 0 0,-1 0 0 0,-3-6 0 15,0 0 0-15,4 0 0 0,-4 0 0 0,3 12 0 16,-3-12 0-16,0 5 0 0,0-5 0 16,0 0 0-16,0 0 0 0,0 0 0 0,0 0 8 15,0 0-8-15,0 0 0 0,0 0 0 0,0 0 8 16,0 0-113-16,-7 0-23 0,0-3-4 0</inkml:trace>
  <inkml:trace contextRef="#ctx0" brushRef="#br0" timeOffset="165808.297">20687 5197 1679 0,'0'0'35'0,"3"6"8"0,-3-6-35 16,4 6-8-16,-4-3 0 0,0-3 0 15,7 3 24-15,-3 2 4 0,3-5 0 0,0 3 0 0,0-3 0 0,0-3 1 16,0 3 0-16,3-5 0 16,1 5-17-16,3-3-3 0,-3 0-1 0,3 3 0 0,0-6-8 0,0 12 8 15,0-6-8-15,0 0 8 0,-3 0-8 0,3 0 0 16,0-6 0-16,-3 6 0 0,3-6 9 0,-7 6-9 16,0-6 10-16,0 6-10 0,0-6 17 0,-4 0-2 0,1 0-1 0,0 1 0 15,-4-1 4-15,0-3 1 0,-4 3 0 16,4-6 0-16,-4 6-3 0,-3-11-1 0,4 5 0 0,-4 0 0 15,0 3-15-15,-4-2 8 0,4 5-8 0,-3 0 0 16,-1 0 8-16,-3 0-8 0,0-3 0 16,3 6 9-16,-3-3-9 0,0 6-11 15,0 0 3-15,0 6 0 0,3-3-11 0,1 0-1 16,2 3-1-16,1 0 0 0,0 0 21 0,0 0-11 0,4 5 11 0,-1 1-8 16,4 0 0-16,-3 3 0 0,3 2 0 0,0 1 0 15,0-3 8-15,3 2 0 0,-3 1 0 0,0-3 0 16,0 8 0-16,0-5 0 0,0 2 0 0,0-2 0 15,0 0 0-15,4-1 0 0,-4-5 10 0,3 0-10 16,4 2 12-16,0-2-3 0,0 0-1 0,1-3 0 16,2 3 9-16,1-1 2 0,3-5 0 0,-4 0 0 15,5 6-19-15,-1-6 0 0,0 0 0 0,0 0 0 16,0-4 0-16,0 4-19 0,0-3 3 0,0 0 0 16,0 3 7-16,1-6 9 0,-1 0-13 0,0 6 5 15,0-6-13-15,0 0-3 0,-3 6 0 0,-1-6 0 16,1 0-132-16,-1 0-26 0,1 0-6 15</inkml:trace>
  <inkml:trace contextRef="#ctx0" brushRef="#br0" timeOffset="166124.948">21354 5482 1682 0,'0'6'35'0,"0"0"9"0,0-6-36 0,0 0-8 0,0 0 0 0,0 0 0 16,0 0 29-16,0 0 4 0,0 0 1 0,0 0 0 16,0 0-34-16,0 0 0 0,-7 0 0 0,0-6-12 15,3 0-45-15,4 0-9 0,-4-3-2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52998-3B30-467E-9E92-92F58EDC4EB0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EF5BD-F45E-4908-AEDA-D96874FE88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1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 et un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800" dirty="0">
                <a:solidFill>
                  <a:srgbClr val="FF0000"/>
                </a:solidFill>
              </a:rPr>
              <a:t>GARDEZ VOS DEVOIRS!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Choose one of your friends (real or imaginary, or a real person who is not your friend.)</a:t>
            </a:r>
          </a:p>
          <a:p>
            <a:pPr marL="0" indent="0">
              <a:buNone/>
            </a:pPr>
            <a:r>
              <a:rPr lang="en-US" dirty="0"/>
              <a:t>Describe whether this friend is better or worse dancer than you, using appropriate nouns, verbs, adjectives, and adverbs.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11A7405-B5A2-4DCD-A60F-7FF8B3F24D9E}"/>
                  </a:ext>
                </a:extLst>
              </p14:cNvPr>
              <p14:cNvContentPartPr/>
              <p14:nvPr/>
            </p14:nvContentPartPr>
            <p14:xfrm>
              <a:off x="920880" y="1055880"/>
              <a:ext cx="11065680" cy="1068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11A7405-B5A2-4DCD-A60F-7FF8B3F24D9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1520" y="1046520"/>
                <a:ext cx="11084400" cy="108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21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 et un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un rappel amical</a:t>
            </a:r>
          </a:p>
          <a:p>
            <a:pPr marL="0" indent="0" algn="ctr">
              <a:buNone/>
            </a:pPr>
            <a:r>
              <a:rPr lang="fr-FR" dirty="0"/>
              <a:t>Clovis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6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1" dirty="0" err="1"/>
              <a:t>Soumission</a:t>
            </a:r>
            <a:r>
              <a:rPr lang="en-US" sz="2800" b="1" i="1" dirty="0"/>
              <a:t> </a:t>
            </a:r>
            <a:r>
              <a:rPr lang="en-US" sz="2800" b="1" dirty="0"/>
              <a:t>is a novel by Michel </a:t>
            </a:r>
            <a:r>
              <a:rPr lang="en-US" sz="2800" b="1" dirty="0" err="1"/>
              <a:t>Houellbecq</a:t>
            </a:r>
            <a:r>
              <a:rPr lang="en-US" sz="2800" b="1" dirty="0"/>
              <a:t> which imagines a French presidential election in 2022 which dramatically changes the nation.</a:t>
            </a:r>
            <a:endParaRPr lang="en-US" sz="2800" b="1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730" y="2248930"/>
            <a:ext cx="3583459" cy="30397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5643" y="2040924"/>
            <a:ext cx="3818238" cy="349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26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413EE-42FF-400D-B814-60D8D228A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805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un rappel amical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60FCF-9B5E-46A5-ACEC-F4996B170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2451"/>
            <a:ext cx="10515600" cy="49445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Thursday, September 28, you will give a presentation, completely in French, in class.</a:t>
            </a:r>
          </a:p>
          <a:p>
            <a:pPr marL="0" indent="0">
              <a:buNone/>
            </a:pPr>
            <a:r>
              <a:rPr lang="en-US" dirty="0"/>
              <a:t>The presentation must be about a francophone place other than Paris. You may speak about an entire country (other than France), a city, or a place of interest such as a museum, a palace, or a national park.</a:t>
            </a:r>
          </a:p>
          <a:p>
            <a:pPr marL="0" indent="0">
              <a:buNone/>
            </a:pPr>
            <a:r>
              <a:rPr lang="en-US" dirty="0"/>
              <a:t>The presentation must be accompanied by appropriate illustrations. It may be made using PowerPoint / Google Slides or it may be hand drawn. Each illustration must have an appropriate title which explains what is seen in the slide. </a:t>
            </a:r>
          </a:p>
          <a:p>
            <a:pPr marL="0" indent="0">
              <a:buNone/>
            </a:pPr>
            <a:r>
              <a:rPr lang="en-US" dirty="0"/>
              <a:t>There must be seven slides / drawings. The first must introduce your subject and the second must explain why you chose this place.</a:t>
            </a:r>
          </a:p>
          <a:p>
            <a:pPr marL="0" indent="0">
              <a:buNone/>
            </a:pPr>
            <a:r>
              <a:rPr lang="en-US" dirty="0"/>
              <a:t>Everyone will be required to ask a question of the presenter. Part of your grade will be both your questions and your responses.</a:t>
            </a:r>
          </a:p>
        </p:txBody>
      </p:sp>
    </p:spTree>
    <p:extLst>
      <p:ext uri="{BB962C8B-B14F-4D97-AF65-F5344CB8AC3E}">
        <p14:creationId xmlns:p14="http://schemas.microsoft.com/office/powerpoint/2010/main" val="208851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BBBCD-67DA-4805-B224-3AFA6D0EB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C5995-6F30-4F37-B13E-B88328946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Clovis, le premier </a:t>
            </a:r>
            <a:r>
              <a:rPr lang="en-US" dirty="0" err="1"/>
              <a:t>roi</a:t>
            </a:r>
            <a:r>
              <a:rPr lang="en-US" dirty="0"/>
              <a:t> des Francs</a:t>
            </a:r>
          </a:p>
          <a:p>
            <a:pPr marL="0" indent="0" algn="ctr">
              <a:buNone/>
            </a:pPr>
            <a:r>
              <a:rPr lang="en-US" dirty="0"/>
              <a:t>pp. 69 - 71</a:t>
            </a:r>
          </a:p>
        </p:txBody>
      </p:sp>
    </p:spTree>
    <p:extLst>
      <p:ext uri="{BB962C8B-B14F-4D97-AF65-F5344CB8AC3E}">
        <p14:creationId xmlns:p14="http://schemas.microsoft.com/office/powerpoint/2010/main" val="841580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5013043-B3E6-483E-B179-55A67230B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10F686-9403-432C-9C7A-B5E1AB43C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p. 114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Je </a:t>
            </a:r>
            <a:r>
              <a:rPr lang="en-US" dirty="0" err="1"/>
              <a:t>pense</a:t>
            </a:r>
            <a:r>
              <a:rPr lang="en-US" dirty="0"/>
              <a:t> à un mot.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02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52491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384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Dites quelque chose de Clovis.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39064</TotalTime>
  <Words>286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Soumission is a novel by Michel Houellbecq which imagines a French presidential election in 2022 which dramatically changes the nation.</vt:lpstr>
      <vt:lpstr>un rappel amical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550</cp:revision>
  <cp:lastPrinted>2017-09-11T13:53:50Z</cp:lastPrinted>
  <dcterms:created xsi:type="dcterms:W3CDTF">2016-10-03T16:25:09Z</dcterms:created>
  <dcterms:modified xsi:type="dcterms:W3CDTF">2023-09-21T19:21:51Z</dcterms:modified>
</cp:coreProperties>
</file>