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1" r:id="rId2"/>
    <p:sldId id="432" r:id="rId3"/>
    <p:sldId id="440" r:id="rId4"/>
    <p:sldId id="439" r:id="rId5"/>
    <p:sldId id="438" r:id="rId6"/>
    <p:sldId id="443" r:id="rId7"/>
    <p:sldId id="435" r:id="rId8"/>
    <p:sldId id="434" r:id="rId9"/>
    <p:sldId id="431" r:id="rId10"/>
    <p:sldId id="352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32"/>
            <p14:sldId id="440"/>
            <p14:sldId id="439"/>
            <p14:sldId id="438"/>
            <p14:sldId id="443"/>
            <p14:sldId id="435"/>
            <p14:sldId id="434"/>
            <p14:sldId id="431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384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Qui est le meilleure </a:t>
            </a:r>
            <a:r>
              <a:rPr lang="fr-FR" dirty="0" err="1"/>
              <a:t>cuisineuse</a:t>
            </a:r>
            <a:r>
              <a:rPr lang="fr-FR" dirty="0"/>
              <a:t> que vous connaissez? Que </a:t>
            </a:r>
            <a:r>
              <a:rPr lang="fr-FR" dirty="0" err="1"/>
              <a:t>prepare</a:t>
            </a:r>
            <a:r>
              <a:rPr lang="fr-FR" dirty="0"/>
              <a:t>-t-elle que </a:t>
            </a:r>
            <a:r>
              <a:rPr lang="fr-FR" dirty="0" err="1"/>
              <a:t>vou</a:t>
            </a:r>
            <a:r>
              <a:rPr lang="fr-FR" dirty="0"/>
              <a:t> pensez est extraordinaire?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un sandwich à </a:t>
            </a:r>
            <a:r>
              <a:rPr lang="en-US" dirty="0" err="1"/>
              <a:t>poulet</a:t>
            </a:r>
            <a:r>
              <a:rPr lang="en-US" dirty="0"/>
              <a:t> et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devez</a:t>
            </a:r>
            <a:r>
              <a:rPr lang="en-US" dirty="0"/>
              <a:t> </a:t>
            </a:r>
            <a:r>
              <a:rPr lang="en-US" dirty="0" err="1"/>
              <a:t>acheter</a:t>
            </a:r>
            <a:r>
              <a:rPr lang="en-US" dirty="0"/>
              <a:t> </a:t>
            </a: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ingrédients</a:t>
            </a:r>
            <a:r>
              <a:rPr lang="en-US" dirty="0"/>
              <a:t> chez un petit </a:t>
            </a:r>
            <a:r>
              <a:rPr lang="en-US" dirty="0" err="1"/>
              <a:t>commerçant</a:t>
            </a:r>
            <a:r>
              <a:rPr lang="en-US" dirty="0"/>
              <a:t>.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</a:t>
            </a:r>
            <a:r>
              <a:rPr lang="en-US" dirty="0" err="1"/>
              <a:t>poulet</a:t>
            </a:r>
            <a:r>
              <a:rPr lang="en-US" dirty="0"/>
              <a:t>, de pain, de </a:t>
            </a:r>
            <a:r>
              <a:rPr lang="en-US" dirty="0" err="1"/>
              <a:t>laitue</a:t>
            </a:r>
            <a:r>
              <a:rPr lang="en-US" dirty="0"/>
              <a:t>, de </a:t>
            </a:r>
            <a:r>
              <a:rPr lang="en-US" dirty="0" err="1"/>
              <a:t>tomates</a:t>
            </a:r>
            <a:r>
              <a:rPr lang="en-US" dirty="0"/>
              <a:t>, et de </a:t>
            </a:r>
            <a:r>
              <a:rPr lang="en-US" dirty="0" err="1"/>
              <a:t>moutarde</a:t>
            </a:r>
            <a:r>
              <a:rPr lang="en-US" dirty="0"/>
              <a:t>. </a:t>
            </a: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allez-vous</a:t>
            </a:r>
            <a:r>
              <a:rPr lang="en-US" dirty="0"/>
              <a:t> pour les </a:t>
            </a:r>
            <a:r>
              <a:rPr lang="en-US" dirty="0" err="1"/>
              <a:t>acheter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Repondez</a:t>
            </a:r>
            <a:r>
              <a:rPr lang="en-US" dirty="0"/>
              <a:t> aux phrases de la </a:t>
            </a:r>
            <a:r>
              <a:rPr lang="en-US" dirty="0" err="1"/>
              <a:t>forme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On </a:t>
            </a:r>
            <a:r>
              <a:rPr lang="en-US" dirty="0" err="1"/>
              <a:t>achète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/>
              <a:t> tarte </a:t>
            </a:r>
            <a:r>
              <a:rPr lang="en-US" dirty="0"/>
              <a:t>aux pommes à la patisserie.</a:t>
            </a:r>
          </a:p>
        </p:txBody>
      </p:sp>
    </p:spTree>
    <p:extLst>
      <p:ext uri="{BB962C8B-B14F-4D97-AF65-F5344CB8AC3E}">
        <p14:creationId xmlns:p14="http://schemas.microsoft.com/office/powerpoint/2010/main" val="31721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4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53C93-9EA2-495F-B4B0-EF622BAC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2B9BC-D54D-48BA-A366-D1A3DB564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8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un rappel amical</a:t>
            </a:r>
          </a:p>
          <a:p>
            <a:pPr marL="0" indent="0" algn="ctr">
              <a:buNone/>
            </a:pPr>
            <a:r>
              <a:rPr lang="fr-FR" dirty="0"/>
              <a:t>la </a:t>
            </a:r>
            <a:r>
              <a:rPr lang="fr-FR" dirty="0" err="1"/>
              <a:t>competition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Algeria has the second highest number of French speaking citizens (after France) despite the fact that French is not an official language.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0" y="1763233"/>
            <a:ext cx="4283413" cy="441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53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13EE-42FF-400D-B814-60D8D228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805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un rappel amical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0FCF-9B5E-46A5-ACEC-F4996B17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1"/>
            <a:ext cx="10515600" cy="49445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Thursday, September 28, you will give a presentation, completely in French, in class.</a:t>
            </a:r>
          </a:p>
          <a:p>
            <a:pPr marL="0" indent="0">
              <a:buNone/>
            </a:pPr>
            <a:r>
              <a:rPr lang="en-US" dirty="0"/>
              <a:t>The presentation must be about a francophone place other than Paris. You may speak about an entire country (other than France), a city, or a place of interest such as a museum, a palace, or a national park.</a:t>
            </a:r>
          </a:p>
          <a:p>
            <a:pPr marL="0" indent="0">
              <a:buNone/>
            </a:pPr>
            <a:r>
              <a:rPr lang="en-US" dirty="0"/>
              <a:t>The presentation must be accompanied by appropriate illustrations. It may be made using PowerPoint / Google Slides or it may be hand drawn. Each illustration must have an appropriate title which explains what is seen in the slide. </a:t>
            </a:r>
          </a:p>
          <a:p>
            <a:pPr marL="0" indent="0">
              <a:buNone/>
            </a:pPr>
            <a:r>
              <a:rPr lang="en-US" dirty="0"/>
              <a:t>There must be seven slides / drawings. The first must introduce your subject and the second must explain why you chose this place.</a:t>
            </a:r>
          </a:p>
          <a:p>
            <a:pPr marL="0" indent="0">
              <a:buNone/>
            </a:pPr>
            <a:r>
              <a:rPr lang="en-US" dirty="0"/>
              <a:t>Everyone will be required to ask a question of the presenter. Part of your grade will be both your questions and your responses.</a:t>
            </a:r>
          </a:p>
          <a:p>
            <a:pPr marL="0" indent="0">
              <a:buNone/>
            </a:pPr>
            <a:r>
              <a:rPr lang="en-US" b="1" dirty="0"/>
              <a:t>Send your presentation to M. Gerson before 7:45 AM Thursday.</a:t>
            </a:r>
          </a:p>
        </p:txBody>
      </p:sp>
    </p:spTree>
    <p:extLst>
      <p:ext uri="{BB962C8B-B14F-4D97-AF65-F5344CB8AC3E}">
        <p14:creationId xmlns:p14="http://schemas.microsoft.com/office/powerpoint/2010/main" val="20885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Lisez</a:t>
            </a:r>
            <a:r>
              <a:rPr lang="en-US" dirty="0"/>
              <a:t> La Normandie et La Bretagne pp. 108 – 109.</a:t>
            </a:r>
          </a:p>
          <a:p>
            <a:pPr marL="0" indent="0">
              <a:buNone/>
            </a:pPr>
            <a:r>
              <a:rPr lang="en-US" dirty="0"/>
              <a:t>Write five questions which you can ask the other members of the class.</a:t>
            </a:r>
          </a:p>
        </p:txBody>
      </p:sp>
    </p:spTree>
    <p:extLst>
      <p:ext uri="{BB962C8B-B14F-4D97-AF65-F5344CB8AC3E}">
        <p14:creationId xmlns:p14="http://schemas.microsoft.com/office/powerpoint/2010/main" val="167950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249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39026</TotalTime>
  <Words>349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PowerPoint Presentation</vt:lpstr>
      <vt:lpstr>PowerPoint Presentation</vt:lpstr>
      <vt:lpstr>Algeria has the second highest number of French speaking citizens (after France) despite the fact that French is not an official language.</vt:lpstr>
      <vt:lpstr>un rappel amical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552</cp:revision>
  <cp:lastPrinted>2017-09-11T13:53:50Z</cp:lastPrinted>
  <dcterms:created xsi:type="dcterms:W3CDTF">2016-10-03T16:25:09Z</dcterms:created>
  <dcterms:modified xsi:type="dcterms:W3CDTF">2023-09-22T14:31:58Z</dcterms:modified>
</cp:coreProperties>
</file>