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58" r:id="rId2"/>
    <p:sldId id="324" r:id="rId3"/>
    <p:sldId id="360" r:id="rId4"/>
    <p:sldId id="359" r:id="rId5"/>
    <p:sldId id="256" r:id="rId6"/>
    <p:sldId id="299" r:id="rId7"/>
    <p:sldId id="263" r:id="rId8"/>
    <p:sldId id="320" r:id="rId9"/>
    <p:sldId id="361" r:id="rId10"/>
    <p:sldId id="357" r:id="rId11"/>
    <p:sldId id="325" r:id="rId12"/>
    <p:sldId id="31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000" autoAdjust="0"/>
  </p:normalViewPr>
  <p:slideViewPr>
    <p:cSldViewPr snapToGrid="0">
      <p:cViewPr varScale="1">
        <p:scale>
          <a:sx n="83" d="100"/>
          <a:sy n="83" d="100"/>
        </p:scale>
        <p:origin x="1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17T16:32:58.4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9500 4574 655 0,'0'0'14'0,"0"0"3"0,0 0 1 0,0 0 1 0,0 0-19 0,0 0 0 0,-3-6 0 0,3 6 0 15,-4-6 33-15,4 0 3 0,0 6 1 0,-3-6 0 16,3 6-13-16,0 0-4 0,3-6 0 0,-3 6 0 16,0 0-5-16,0 0-2 0,0 0 0 0,0 0 0 15,0 0 8-15,0 0 2 0,0 0 0 0,0-6 0 16,0 6 8-16,0 0 1 0,0 0 1 0,0 0 0 16,0 0 2-16,0 0 0 0,0 0 0 0,0 0 0 15,0 0-6-15,0 0-1 0,0 0 0 0,0 0 0 0,0 0-16 16,0 0-3-16,0 0-1 0,0 0 0 0,0 0 19 0,0 0 3 15,0 0 1-15,4 6 0 0,-4-6 1 0,0 0 0 16,0 0 0-16,0 0 0 0,3 6 2 0,1 0 1 16,-4 0 0-16,3 0 0 0,1 0 0 0,-4 5 0 15,0-8 0-15,0 6 0 0,3 6-10 0,1-9-1 16,-1 6-1-16,1-1 0 0,-4 4-11 16,0 3-1-16,4-7-1 0,-4 1 0 15,3 6 6-15,1 2 0 0,-4-2 1 0,3 0 0 0,1-1-17 0,-1 10-12 16,1-10 1-16,-1-2 1 0,1 3 10 0,-1-1 14 15,1 1-3-15,-1 3-1 0,4-4-10 0,-3 1-17 16,3-3 4-16,-4 8 1 0,5-11 12 0,-5 5 0 16,1 4 0-16,-4-9 0 0,3 0 0 0,1 5 16 0,-4-2-3 0,3 3-1 15,-3-1-12-15,0-2 0 0,0 3 0 16,0-1 0-16,0-5 0 0,-3 3 0 0,3 8-8 0,-4-11 8 16,4 11 0-16,-3-8 0 0,-1 3 0 0,4-1 9 15,-3 1-9-15,3-3 0 0,0 2 0 0,0-5 0 16,0 3 0-16,-4 2 12 0,4-5-12 0,-4 0 12 15,4 0-12-15,0 0 0 0,4-4 9 0,-8 4-9 16,4-6 0-16,0 6 0 0,-3-1 0 0,3-5 0 16,0 3 0-16,0 0 0 0,0 0 0 0,-4 3 0 15,4-7 0-15,0 1 0 0,0-6 0 0,-3 6 0 16,3 0 0-16,0 0 9 0,0 0-9 0,0-6 10 16,0 0-10-16,0 0 0 0,0 0 0 0,0 0 0 15,0 0 0-15,0 0 0 0,0 0 0 0,0 0 0 31,0 0-36-31,0 0-5 0,0 0-2 0,3 9 0 0,-3-9-149 0,0 0-31 0,7 0-5 16,1 0-2-16</inkml:trace>
  <inkml:trace contextRef="#ctx0" brushRef="#br0" timeOffset="845.404">9747 5273 1177 0,'0'0'25'0,"0"0"6"0,0 0 1 0,-7 3 2 0,4 3-34 0,3-6 0 0,-7 3 0 0,3 9 0 16,1-6 52-16,3-6 3 0,0 0 1 0,0 0 0 16,0 0-29-16,0 0-6 0,0 0-1 0,0 0 0 15,0 0 24-15,0 0 5 0,0 0 1 0,0 0 0 16,0 0-26-16,0 0-4 0,0 0-2 0,0 0 0 0,0 0-18 0,0 0 0 15,0 0-8-15,0 0 8 0,0 0 20 0,7 0 9 16,0 0 3-16,0 6 0 0,3-6-32 0,-3 0 0 16,4 0 0-16,0 0-10 0,-1 0 21 0,1 0 4 15,-1 0 1-15,1 0 0 0,-1 0-7 0,1 0-1 16,0 0 0-16,-4-6 0 0,3 6-8 0,-3 0 8 16,4-6-8-16,-4 6 8 0,0-6-8 0,0 0 0 15,0 3 9-15,0 0-9 16,0 0 8-16,0-3-8 0,0 1 8 0,0-1-8 0,0-6 0 0,4 6 8 15,0 0-8-15,-1 0 0 0,1 0 0 0,-1 3 0 16,1 3 0-16,0-5 0 0,-4 2-11 0,3 0 0 16,-3-3 0-16,0 0 0 0,-3 0-1 0,3 0-1 0,-4 0 0 15,-3-5 0-15,0 5-3 0,0 3-1 0,0-3 0 0,-3 0 0 16,-1 0 17-16,1 0 16 0,-1 0-4 0,-3-5 0 16,0 11-12-16,0-6 0 0,-3 0 0 0,-1 0-10 15,0 0 10-15,1 3 0 0,-4 0 8 0,0 3-8 16,-1-3 8-16,-2 3-8 0,3 0 8 15,-4 0-8-15,4 0 8 0,-4 0-8 0,4 0 8 0,0 3-8 16,3 0 0-16,1 0 0 0,3 3 0 0,-4 0 0 16,4 6 0-16,4-7 0 0,-4 1 0 0,3 6-8 15,4-6 8-15,0 3 0 0,-3 3-9 0,3-1 9 16,3-5 0-16,1 6 0 0,-4-6-9 0,0 6 9 16,3 2 0-16,1-2 0 0,-1 6 0 0,1-4 0 15,-1 4 0-15,-3-6 0 0,4 5 8 0,-4-5-8 16,3 6 17-16,-3 2-2 0,0-8-1 0,4 3 0 15,-4 0-4-15,3-1-1 0,1-2 0 0,3 0 0 16,-4 2 0-16,5-2 0 0,-1 0 0 0,0 0 0 16,0-1-9-16,3-5 0 0,-3 3 9 0,4 0-9 0,0 0 0 0,-1 3 0 15,1-1 0-15,3-5 0 0,0 0 0 0,0 0 0 16,0 0 0-16,4 3-12 16,-4-3-11-16,0-1-2 0,0 1-1 0,0-6 0 15,4 6-37-15,-1 0-7 0,1-6-2 0,-4 0-425 16,7 0-86-16</inkml:trace>
  <inkml:trace contextRef="#ctx0" brushRef="#br0" timeOffset="2041.091">11275 5091 774 0,'0'0'16'0,"0"0"4"0,-7-6 1 0,3 6 2 0,1-12-23 0,-1 12 0 0,-3-5 0 0,7 5 0 0,0 0 37 0,0 0 3 16,0 0 1-16,-3-6 0 0,-4 6 6 0,7 0 1 15,-4-6 0-15,4 6 0 0,0 0 0 0,0 0 1 16,0 0 0-16,0 0 0 0,0 0 11 0,0 0 1 16,0 0 1-16,0 0 0 0,-7-6-12 0,7 6-2 15,0 0-1-15,0 0 0 16,0 0-27-16,0 0-6 0,-11 6-1 0,8 6 0 0,-1-7-13 0,8 7 0 15,-4-3 8-15,0 3-8 0,3 0 0 0,1 5 0 16,3 1 0-16,-4-3 0 0,5-4 0 0,-1 1 0 16,-4-6 0-16,1 6 0 0,-1-9 11 0,-3-3-1 15,0 0 0-15,0 0 0 0,4 8 15 0,-4-8 3 16,0 0 1-16,0 0 0 0,0 0 16 0,0 0 3 16,0 0 1-16,0-8 0 0,0 8-12 0,-4-3-2 0,-3-3-1 15,4 0 0-15,-4 0-21 0,3 0-4 0,-3 0-1 16,3-5 0-16,4 11-8 0,-7 0 0 0,0-9 0 0,7 9 8 15,-3-3-8-15,3 3 0 0,0 0 0 0,-7-3 0 16,7 3-10-16,-7-3-4 0,7 3-1 0,0 0 0 16,-7 0 1-16,-4 3 0 0,4-3 0 0,0 3 0 15,-4-3 14-15,1 0 0 0,-1 0 0 0,1 0 0 16,-1 0 0-16,0-3 0 0,1 3 0 0,-4 0 0 16,3-3 0-16,-3 0 0 0,3 3 0 0,-3 0 0 15,4 0 8-15,-1-6-8 0,1 6 0 0,-1 6 0 16,4-6 8-16,-4 3-8 0,4 0 0 0,0 3 0 15,4-3 0-15,-4 3 0 0,7 5 0 0,0-5 0 16,0-6-12-16,0 12 3 0,0 0 1 0,3 8 0 16,4-8 8-16,-3 6-13 0,3-4 5 0,3 4 8 15,-3-6-8-15,4 5 8 0,-4-5 0 0,4 3 0 16,-4 2 0-16,3 1 0 0,-3-6 0 0,0 3 0 0,4-4 0 0,-4-5 0 16,0 6 0-16,0-6 8 0,0 0-8 0,0 3 0 15,0-6 0-15,4-1 0 0,-4 1 0 0,0 0 8 16,0 0-8-16,0 0 8 0,4 3 0 0,-1-6 0 15,-3 0 0-15,4 0 0 0,0 0-8 0,3 0 0 16,0 0 0-16,-4 0 8 0,8 0-22 0,-4 0-5 16,0-6-1-16,-3 6 0 15,3-3-129-15,0 3-27 0,0-3-4 0,0 3-2 0</inkml:trace>
  <inkml:trace contextRef="#ctx0" brushRef="#br0" timeOffset="2810.576">11712 5203 1566 0,'0'0'34'0,"0"0"7"0,0 0 2 0,0 0 1 0,-10 0-35 0,3 0-9 0,7 0 0 0,-11 0 0 0,0 0 23 0,4 0 2 15,7 0 1-15,-10 0 0 0,-1 0 10 0,1 0 1 16,3 0 1-16,-4 0 0 0,0 0-25 0,1 0-5 15,-1 0 0-15,-3 0-8 0,4 0 13 0,-1 6-4 16,-3-6-1-16,7 3 0 0,-4 5 12 0,4-5 1 16,-3 3 1-16,3 0 0 0,-1 0-9 0,1 0-1 15,4 0-1-15,-4 0 0 0,3 5-11 0,4-8 0 16,-3 6 0-16,-1 0 0 0,1-3 0 0,-1 6 0 16,4-1-9-16,0 1 9 0,0-6 0 0,0 3 0 15,0 8 0-15,0-11 0 0,4 0-8 0,-4 6 8 16,3-6 0-16,1 0 0 0,-1 6 0 0,1-4 0 0,-1-2 0 15,1 0 0-15,3 0-8 0,-4 0 8 0,5-6 0 16,-5 6 0-16,4-6 0 0,0 0 0 0,4 0 0 16,-1 0 0-16,1 0 0 0,3 0 0 0,-3 0 0 0,3-6 9 15,0 0-9-15,0 6 0 0,-4-6 0 0,5 0 0 16,-1 0 16-16,-4 0 0 0,1 1 1 0,-4-7 0 16,4 9-17-16,-4-9 0 0,0 6 0 0,-4-6 0 15,1-8 10-15,-1 8-2 0,1 6 0 0,-1-11 0 16,-3 11 0-16,0-6-8 0,0 3 12 0,0 0-4 15,0 6-8-15,0-8 0 0,-3 5 9 0,-1 0-9 16,1 0 10-16,3 6-2 0,0 0-8 0,0 0 12 16,0 0-2-16,0 0-1 0,0 0 0 0,0 0 0 15,0 0 3-15,0 0 0 0,0 0 0 0,0 0 0 16,0 0-12-16,0 12 0 0,3-6 0 0,1 5 0 0,-4-8-11 0,3 6 11 16,4 0-8-16,-3 3 8 0,-1 0 0 0,4-1-10 15,-3 1 10-15,3 0 0 0,0 2-15 16,-3-2 4-16,-1-6 1 0,4 6 0 0,-3 3 10 0,-1-4 0 15,1-5 0-15,-1 0 0 0,-3 6 0 0,0-6 0 16,0-6 0-16,0 9 0 0,0-9 0 0,0 0 0 16,0 0 0-16,0 8 0 15,0-8-31-15,0 6-4 0,0-6-1 0,0 9 0 16,4-3-44-16,-4 0-10 0,3 0-2 0,4 0-439 16,-3-1-88-16</inkml:trace>
  <inkml:trace contextRef="#ctx0" brushRef="#br0" timeOffset="3648.108">12248 4641 1242 0,'0'0'27'0,"0"0"5"0,0 0 2 0,0 0 2 0,4 0-36 0,-4 0 0 0,0 0 0 0,0-6 0 16,4 1 100-16,-1-7 14 0,-3 6 2 0,0-3 1 15,4 0-23-15,-8 0-5 0,4 4-1 0,-3-7 0 16,-1 0-25-16,4 6-6 0,-7-6-1 0,3 4 0 16,-3-4-26-16,0 0-6 0,-3 0 0 0,3 1-1 15,0-10-14-15,-4 9-9 0,0 0 12 0,1-5-12 16,-1-1 0-16,1 3 0 0,-4 4 0 0,3-1 0 16,0-3 0-16,1 4 0 0,-4-1 0 15,3 0 0-15,-3 0 0 0,0 6 0 0,0-2 0 0,3 2 0 16,1 3 0-16,-4 0 0 0,6 3 0 0,-2 0 0 15,-1 3 0-15,1 0-12 0,3 3 3 0,0 2 1 16,0-2 8-16,-1 0 0 0,5 6 0 0,-1 6 0 16,1-7-12-16,-1 4-6 0,1 3-2 0,-1-1 0 15,4 10 20-15,0-10-10 0,4 7 10 0,-4 2-8 16,0 4 8-16,3-4-8 0,1 9 8 0,-1 4-8 16,1-13 8-16,3 9 0 0,0 4 0 0,0-4 0 0,0 3 0 15,0-3 0-15,0-2 0 0,4 5-8 0,-4-9 8 0,4 7 0 16,-4 2 0-16,3-6-8 0,-3-2 8 0,0-1 0 15,4 3 0-15,-4-5 0 0,0 2 0 16,0-5 0-16,-3 2 8 0,-1-2-8 0,4 2 0 0,-3-2 0 16,3-1 0-16,-4-2 0 0,-3 2 0 0,4-11 0 15,3 9 0-15,-4-4 0 0,1-5 0 0,-4 0 0 16,3 2 0-16,-3-2 0 0,4 0 8 16,-4-6-8-16,0 6 8 0,0-1-8 0,0-11 0 0,0 0 9 15,0 0-9-15,0 0 0 0,0 0 10 0,0 0-10 0,0 0 8 16,0 0-8-16,0 0-14 0,0 0-8 0,0 0-2 15,0 0 0 1,0 0-44-16,0 0-8 0,-4-6-3 0,1 1 0 16,-1-7-122-16,4 0-25 0,0 3-5 0,0 0-1 0</inkml:trace>
  <inkml:trace contextRef="#ctx0" brushRef="#br0" timeOffset="4066.03">11776 4994 1058 0,'0'0'23'0,"0"0"5"0,0 0 0 0,0 0 3 0,-7 6-31 0,7-6 0 0,0 0 0 0,-4 6 0 0,4-6 55 0,0 6 5 15,0 5 0-15,0-11 1 0,0 0-29 16,4 3-7-16,-1 3-1 0,1 0 0 0,-4-6 4 0,7 6 1 16,0 0 0-16,0-6 0 0,0 6 13 0,0-6 2 15,0 0 1-15,0 6 0 0,0-6-4 0,0 6-1 16,4-6 0-16,-4 0 0 0,0 5-9 0,0-5-3 16,0 6 0-16,0 0 0 0,4-6-15 0,-4 3-3 15,3 0-1-15,1 0 0 0,3 3-9 0,-3 0 0 16,3 0 0-16,-4 0 0 0,8-6 0 0,-4 11 0 0,0-11 0 15,4 6 0-15,-4 0 0 0,0 0 0 0,0-6-12 16,0 3 12-16,0 0-28 0,0 0 3 16,-3-3 0-16,0 0 0 15,3-3-26-15,-4 3-5 0,4-3 0 0,-3 3-1 16,0-3-5-16,-1 3-1 0,1-6 0 0,-1 0 0 16,1 0-33-16,0 0-6 0,3 1-2 0</inkml:trace>
  <inkml:trace contextRef="#ctx0" brushRef="#br0" timeOffset="4712.985">12312 5026 1142 0,'0'0'32'0,"0"0"8"0,0 0-32 0,-4 12-8 0,4-6 0 0,-3 0 0 0,3 6 39 0,0-12 6 15,0 6 2-15,0-1 0 0,0-5 15 0,0 6 3 16,0-6 1-16,3 6 0 0,-3-6-26 0,0 6-4 16,4 0-2-16,-1 3 0 0,5-9-10 0,-5 6-1 15,4-6-1-15,0 6 0 0,-3-6 2 0,6 5 1 16,-3 1 0-16,4-6 0 0,-1 0-3 0,-2 6-1 16,2-6 0-16,-3 0 0 0,4 6 4 15,-1-6 1-15,1 0 0 0,0 0 0 0,-1 0-5 0,1 0-1 16,-1 0 0-16,4 0 0 0,-3 0-6 0,3 0-2 15,-3-6 0-15,-1 0 0 0,1 6-4 0,-1-6-8 16,1 1 11-16,0-1-11 0,-4 0 13 0,3 0-4 16,1 0-1-16,-4 0 0 0,3 3-8 0,-3-9 12 0,1 7-12 0,-5-1 12 15,1 0 3-15,-1 0 1 0,-3 6 0 0,4-6 0 16,-4-3-4-16,-4 0 0 0,1 6 0 0,-1-8 0 16,-3 5-12-16,-4 0 0 0,4 0 0 0,-3 0 0 31,-4 0-32-31,3 0-2 0,-7 4-1 0,4-1 0 0,-3 0 19 0,-1 3 3 0,0 0 1 0,4 0 0 15,-3 0 12-15,3 6-11 0,3-4 11 0,0 10-10 16,1-12 10-16,3 6 0 0,0 6-9 0,0-6 9 16,3 0-10-16,1 2 10 0,3 10-13 0,-4-12 5 15,4 6 8-15,0-1-12 0,0 7 12 0,4-3-12 16,-1-3 12-16,1 5-8 0,-1 1 8 0,1-3-8 16,-1 2 8-16,4 1 0 0,-3-6 0 0,-1 8 0 15,1-2 0-15,3 2 0 0,-4-2 0 0,1 0 0 16,0-1 14-16,3-5-2 0,-4 3 0 0,1 2 0 15,-1 1 4-15,1-9 0 0,-1 6 0 0,4-7 0 0,-3 4-2 16,3-6 0-16,0 6 0 0,0-3 0 0,4-1-3 0,-1 1-1 16,1-3 0-16,-4 0 0 0,3 0-10 0,1 0 0 15,0 0 0-15,-1-1-11 0,1-5-5 0,-1 0-2 16,4 0 0-16,0 0 0 16,1-5-48-16,-1 5-10 0,0-12-1 0,-4 6-1 15,5 0-133-15,-1-3-26 0,17-8-6 0,-9-1-1 0</inkml:trace>
  <inkml:trace contextRef="#ctx0" brushRef="#br0" timeOffset="5466.772">12555 4709 858 0,'0'0'24'0,"0"0"6"0,0 0-30 0,0 0 0 0,0 0 0 0,0 0 0 15,0 0 84-15,0 0 10 0,0 0 2 0,0 0 1 16,0 0-18-16,0 0-4 0,0 0-1 0,0 0 0 16,0 0-5-16,0 0-1 0,0 0 0 0,0 0 0 15,0 0-26-15,0 0-6 0,0 0 0 0,0 0-1 16,7 0-27-16,0 0-8 0,1-12 0 0,2 12 0 15,1-6 0-15,3 0 10 0,-4 1-10 0,1-1 8 16,3 0 0-16,-3-3-8 0,3 0 12 0,-4 0-4 16,-3-2 5-16,4 5 1 0,0-6 0 0,-1 0 0 0,-3 3-14 15,4 3 11-15,-4-5-11 0,0 5 10 0,0-6-10 0,0 0 0 16,0 6 0-16,0 1 0 0,0-1 0 0,0 3-16 16,-3-3 4-16,3 0 1 15,-4 0-37-15,4 6-7 0,-3 0-1 0,-1-6-469 16,1 0-94-16</inkml:trace>
  <inkml:trace contextRef="#ctx0" brushRef="#br0" timeOffset="26951.073">5175 6708 608 0,'0'0'17'0,"0"0"4"0,0 0-21 0,0 0 0 0,0 0 0 0,0 0 0 15,0 0 72-15,0 0 11 0,0 0 1 0,0 0 1 16,-7 3-14-16,4-3-3 0,3 0-1 0,-7-3 0 16,3 0-24-16,1 0-5 0,-4-3-1 0,-1 0 0 15,8 6 19-15,-7-6 3 0,4 1 1 0,-4-7 0 16,3 12-29-16,4 0-6 0,-7-6-1 0,7 6 0 15,-3-6-5-15,-4 6-2 0,7 0 0 0,-11-3 0 16,4 0-8-16,0-3-1 0,0 3-8 0,0 6 12 16,-4 6-4-16,4 0 0 0,0-3-8 0,0 0 12 15,-7 5 1-15,3 1 0 0,1-9 0 0,-1 6 0 16,1 12-13-16,3-10 0 0,0 1 0 0,-4 0 0 16,0 8 0-16,1-2 0 0,3 0 0 0,-4-4 0 15,1 4 0-15,-5 0 0 0,5-1 0 0,-1 1 0 16,1 8 18-16,3-8 1 0,-4-3 0 0,0 2 0 15,4 1-19-15,4 8 0 0,-4-2 0 0,3 0 0 16,1-10-14-16,-4 10-3 0,7 5-1 0,-4 3 0 16,1-8 18-16,3 2 0 0,-4-2 0 0,4-1 0 0,-3 4 24 0,3-4 8 15,0 4 1-15,0 2 1 0,0-2-18 0,0-4-4 16,0 4-1-16,0-4 0 0,3-5 0 0,4-3 0 16,-3-9 0-16,-4 5 0 0,7 1-3 0,0 0 0 15,0 0 0-15,0-1 0 0,4-5-8 0,-4 6 0 0,0 9 0 16,3-10 0-16,1-5 31 0,-11-6 4 0,7 3 1 15,3 3 0-15,5 0-25 0,-5 3-11 16,-3-1 10-16,4 4-10 0,-1-6 11 0,1 6-11 0,3-12 12 0,-3 6-12 16,-1-6 15-16,1 0-4 0,3-6-1 15,0 0 0-15,-3 6 3 0,-1-6 1 0,-3 0 0 16,7 0 0-16,-3 0 2 0,3-2 0 0,0-1 0 0,0-3 0 16,-3-3-4-16,7-2 0 0,-8-1 0 0,1-2 0 15,-4 8 14-15,3-6 2 0,1 3 1 16,3-8 0-16,-3-15-37 0,-1 2-8 0,1 4-2 0,-1-3 0 15,-3 5 18-15,0 4 11 0,4-12-2 0,-4-6 0 16,-3 2 0-16,-1 4 0 0,1 3 0 0,-4 3 0 16,3-10-9-16,-3 10 0 0,4 0 0 0,-4 2 0 15,0-2 0-15,0 9 0 0,0-10 0 0,-4 10 0 16,1-1-49-16,3 9-12 0,-4-5-3 16,1 5 0-16,-4-2 52 0,-1 2 12 0,-2 6 0 0,3 3 0 15,-4-3 0-15,1 9 0 0,-4 0 0 0,-1 0 0 0,1 0-14 16,0 0 3-16,4 9 1 0,-8 0 0 0,0 0 1 0,1 3 0 15,-1-1 0-15,4 7 0 16,-4 0 9-16,1 2-10 0,10-2 10 0,-7-1-10 0,-1 4 10 0,5-3 0 16,-1-1-9-16,1-5 9 0,6 3 0 0,1 2 0 15,-1-5-9-15,1-3 9 0,-1 3 0 0,4 0-12 16,0-7 12-16,4 7-10 16,-4-6-35-16,3 6-7 0,4-6-2 0,4 2-525 15,-4-2-105-15</inkml:trace>
  <inkml:trace contextRef="#ctx0" brushRef="#br0" timeOffset="27548.228">5055 7302 576 0,'0'0'12'0,"0"0"4"0,0 0 0 0,0 0 0 0,0 0-16 0,0 0 0 0,0 0 0 0,0 0 0 0,0 0 63 0,0 0 9 16,0 0 3-16,0 0 0 0,0 0-18 0,0 0-3 16,-3 6-1-16,3-6 0 0,0 0 15 0,0 0 2 15,0 0 1-15,0 0 0 0,0 0-13 0,0 0-2 16,0 0-1-16,0 0 0 0,0 0-19 0,0 0-4 15,0 0-1-15,0 0 0 0,-4 11-11 0,4-11-3 16,0 0 0-16,0 0 0 0,0 6-6 0,4 0-2 16,-4 3 0-16,3 3 0 0,1-6-9 0,-1 0 8 15,1 5-8-15,3-2 8 0,0 0-8 0,0 6 10 0,0-9-10 16,0 5 10-16,4 1-10 0,-4-3 0 16,3 0-10-16,-3 5 10 0,4 4 0 0,-4-6 0 0,0-6 0 0,-3 3 0 15,3 8 0-15,0-5 0 0,0 6 0 0,0-4 0 16,-4 1 0-16,1 0 0 0,3-4 8 0,-3 1-8 15,-1-6 0-15,1 9 0 0,-1 8 0 0,-3-5 0 16,4-3 0-16,-4-4 0 0,0-11 0 0,0 0 0 16,0 0-12-16,0 0 1 0,0 0 0 0,7 6 0 15,-7 6-33 1,0-12-6-16,0 0-2 0,0 0-643 0</inkml:trace>
  <inkml:trace contextRef="#ctx0" brushRef="#br0" timeOffset="28120.06">5461 7346 1036 0,'0'0'23'0,"0"0"5"0,0 0 0 0,0 0 1 0,0 0-29 0,0 0 0 0,0 0 0 16,0 0 0-16,0 0 0 0,-4 6 0 0,1 6 0 0,-1-7 0 16,4-5 57-16,0 0 6 0,0 6 1 0,-3 6 0 15,3-6-52-15,0 3-12 0,3 3 0 0,-3-7 0 16,4 7 54-16,-1 0 8 0,1-6 2 0,0 0 0 15,-1 0-52-15,1-1-12 0,-1 4 0 0,1-3 0 16,3 6 0-16,-4 0 0 0,4-3 0 0,-3 2 0 16,3 1 40-16,0-6 4 0,3 0 2 0,-2 6 0 15,-1-1-21-15,-4 1-4 0,4-3-1 16,4 3 0-16,-4-12-4 0,3 6-2 0,1 5 0 0,-4 7 0 16,4 2-6-16,-4 4-8 0,3-12 11 0,-3-6-11 15,0-3-11-15,8 0-9 0,-8-3-1 0,0 5-1 16,0-2 49-16,0 3 9 0,0 0 3 0,-7-6 0 15,10 0-12-15,-10 0-3 0,7 0 0 0,0-12 0 16,4-11 4-16,-4 8 0 0,0 3 0 0,-3 1 0 0,-1-1-10 16,1-3-2-16,-1 3 0 0,1-5 0 0,-1-4-6 0,-3-2-2 15,4 5 0-15,-4-3 0 0,3 4-8 16,-3-1 8-16,0 1-8 0,0 2 8 0,0 3-8 16,0-6 0-16,0 13 0 0,0-10 0 15,0 6-12-15,0 0-5 0,0-3-1 0,0 7 0 16,0-1-31-16,0 0-7 0,0 0 0 0,0 6-1 15,0 0-143-15,0 0-29 0,11-18-6 0,-8 9-1 16</inkml:trace>
  <inkml:trace contextRef="#ctx0" brushRef="#br0" timeOffset="28541.705">6022 7337 806 0,'0'0'17'0,"0"0"4"0,0 0 1 15,0 0 2-15,0 0-24 0,0 0 0 0,0 0 0 0,0 0 0 0,0 0 107 0,0 0 17 16,0 0 3-16,0 0 1 16,-7 9-103-16,3 3-25 0,4-1 0 0,-3 4 0 0,3-6 56 0,0 6 7 15,-4 2 1-15,4 1 0 0,0-3-16 0,0 2-4 16,0 1 0-16,0-3 0 0,0 8-19 0,4-5-4 16,-4-6-1-16,0-1 0 0,3 1-1 0,-3-3-1 15,0-3 0-15,0 6 0 0,0-1-9 0,0-5-1 16,0-6-8-16,0 0 12 0,0 0-12 15,0 0 0-15,0 0-9 0,0 0 9 16,0 0-73-16,0 0-9 0,0 0-2 0,0 0-632 0</inkml:trace>
  <inkml:trace contextRef="#ctx0" brushRef="#br0" timeOffset="28798.196">5888 6870 1036 0,'-11'0'23'15,"8"0"5"-15,-1 0 0 0,1 0 1 0,-1 0-29 0,-3 0 0 0,4 6 0 0,-4-6 0 16,3 5 57-16,-3-5 6 0,7 0 1 0,0 0 0 16,0 0-52-16,-4 6-12 0,4-6 0 0,0 0 0 0,0 0 0 0,0 0 0 15,4 3 0-15,-4-3-372 16,0 0-78-16</inkml:trace>
  <inkml:trace contextRef="#ctx0" brushRef="#br0" timeOffset="29738.056">7116 7222 1022 0,'0'0'22'0,"0"0"5"0,-4-5 1 0,4 5 1 0,0 0-29 0,0 0 0 16,0 0 0-16,0 0 0 0,0 0 60 0,0 0 7 16,0 0 1-16,0 0 0 0,0 0-20 0,0 0-3 0,0 0-1 0,0 0 0 15,0 0-19-15,0 0-4 0,0 0-1 0,0 0 0 16,0 0 16-16,0 0 2 0,0 0 1 0,0 0 0 15,0 0-11-15,0 0-3 0,4 5 0 0,-4 1 0 16,3 0 15-16,1 0 4 0,-4 6 0 0,3-6 0 16,1 0-20-16,-1-1-3 0,1 1-1 0,-1 3 0 15,1 3-20-15,3 0 0 16,-4-1 0-16,1 7 0 0,-4-3 19 0,7-3-1 0,-4-1 0 16,5 4 0-16,-1 3-29 0,-4-1-5 0,4 1-2 0,0 0 0 15,4 2 18-15,-4-8 0 0,3 0 0 0,1 8 0 16,-4-2 0-16,0 0 0 0,4-1 0 0,-4 4 0 15,3-9 0-15,-3 5 0 0,0-2 0 0,-3-3 0 16,-1 5 48-16,1-11 12 0,0 6 4 0,-4-6 0 16,0-6-52-16,3 3-12 0,-3-3 0 0,0 0 0 15,4 6 0-15,-1 5 0 0,1-5 0 0,-1 0 0 16,1 0 32-16,-4-6 4 0,0 0 1 0,0 0 0 0,0-6-17 16,0 6-3-16,3 0-1 0,-3 0 0 0,0 0-4 0,0 0 0 15,0 0-1-15,4-12 0 0,-1-2-11 0,4 5 0 16,-3 6 0-16,-4-9 0 0,3-6 0 0,1 1 0 15,3 2 0-15,-3-2 0 0,-1 5 8 0,4-9 0 16,-3 4 0-16,3-7 0 0,3 1-8 0,-3 8 0 16,-3-3 0-16,3-8 0 0,4 2 0 0,-4 1 0 15,0-1 0-15,3-2 0 0,-3-7 0 16,0 10 0-16,-3-1 0 0,3 4 0 0,-4 8-20 0,4-6-4 16,-3 1 0-16,0 5 0 15,-1 3-32-15,-3-3-6 0,4 6-2 0,-4 6 0 16,0-5-37-16,0 5-8 0,0 0-2 0,0 0 0 15,0 0-45-15,3 11-8 0,-3 1-3 0</inkml:trace>
  <inkml:trace contextRef="#ctx0" brushRef="#br0" timeOffset="30474.297">7814 7425 1148 0,'0'0'25'0,"0"0"6"0,0 0 1 0,0 0 0 0,0 0-32 0,0 0 0 16,0 0 0-16,0 0 0 0,0 0 84 0,0 0 10 15,0 0 2-15,0 0 1 16,-4 0 10-16,4 0 1 0,0 0 1 0,-3-6 0 0,-1 6-72 0,-3-5-14 15,4 5-3-15,-4 0-1 0,3 0-19 0,-6 0 0 16,3 0 0-16,0 0 0 0,0 0 0 0,-4 0 0 16,4 0 0-16,0 5 0 0,0-5 55 0,3 0 7 15,-3 0 2-15,7 0 0 0,0 0-64 0,-7 6-21 16,7-6 0-16,-3 6 0 0,-1 0 21 0,4-6-11 16,-7 0 11-16,4 6-8 0,-1 0 8 0,-3 0 0 0,3 0 0 15,1 2 0-15,3-8 0 0,-4 12 0 0,-3 0 0 0,4-6 0 16,-4 9 8-16,3-4 3 15,1 1 1-15,-1 0 0 0,-3-6 0 16,4 5 0-16,3 1 0 0,-4-3 0 0,4-9-12 0,0 6 0 0,-4 12 0 16,4-7 0-16,0 4 0 0,-3-3 0 0,6-1 0 0,-3 1 0 15,0-12 0-15,0 0 0 0,0 0 0 0,8 0 0 16,2 12 0-16,-3-6 0 0,4 3 0 0,-8 0 0 16,8-1 0-16,-4-2 0 0,0 0 0 0,4 0 0 15,-4-6 0-15,3-6 0 0,-3 0 0 0,4-8 0 16,-4 8 0-16,3 0 0 0,-2-6 0 0,-1 0 0 15,0-5 0-15,-4 2 0 0,1 3 0 0,6-5 0 16,-10 5 33-16,7-3 2 0,-3 3 0 0,-1-5 0 16,1 5-25-16,-1 6-10 0,-3-15 8 0,0 13-8 15,4-1 0-15,-1-3 0 0,-3 0 0 0,0 1 0 16,0 8 23-16,0 3 2 0,4-9 1 0,-4 3 0 0,4 3-26 16,-4 3 0-16,0 0 0 0,0 0 0 15,0 0-18-15,0 0-9 0,0 0-1 0,0 0-1 0,0 0 19 16,0 0 10-16,0 0-10 0,0 0 10 0,0 0-13 0,-4 6 3 15,4 0 1-15,0 3 0 0,4 2 1 0,-8 1 0 16,4 6 0-16,-4-7 0 0,8 10-4 0,-4-9-1 16,4 5 0-16,-1 1 0 0,-3 3 21 15,4-4 4-15,-1 1 0 0,1 2 1 0,-1 4-13 0,4-9 0 16,0-1-12-16,4 1 12 16,-4 3-47-16,4-9-2 0,-1-1-1 0,4 4 0 15,-7 3-25-15,4-9-5 0,-1 5 0 0,5-5-1 16,-1 3-27-16,-4-3-6 0,4 0-1 0</inkml:trace>
  <inkml:trace contextRef="#ctx0" brushRef="#br0" timeOffset="31432.033">9550 7419 1130 0,'0'0'32'0,"0"0"8"0,0 0-32 0,0 0-8 0,0 0 0 0,0 0 0 16,0 0 43-16,0 0 7 15,-7 0 2-15,-4 0 0 0,11 0 4 0,-7 0 0 0,-4 0 1 0,4 0 0 16,0 0-13-16,0 6-2 0,-3-6-1 0,3 0 0 15,0 0-8-15,-4 0-1 0,4 0-1 0,-4 0 0 16,4 0-3-16,0 0 0 0,-3 0 0 0,3 0 0 16,7 0-4-16,-11-6 0 0,0 6-1 0,1 0 0 15,3 0-5-15,0 0-1 0,-4 0 0 0,1 0 0 16,-1 6-5-16,0-6 0 0,1 6-1 0,-1 0 0 16,4 0-24-16,-3 3-5 0,3 0-1 0,-4-1 0 15,7 4 19-15,-3 0 0 0,0 0 0 0,0-1 0 0,0 4 0 16,-3-3 0-16,3 6 0 0,0-7 0 0,-1-2 0 0,1 0 0 15,4 0 0-15,-1 3 0 0,1 5 0 0,-1-5 0 16,4-3 0-16,-3 2 0 0,3 13 0 0,0-18 0 16,3 0 0-16,1 3 0 0,-1 8 0 0,1-5 0 15,3-6 0-15,0 6 0 16,4-1 28-16,-4 1 8 0,-4-3 3 0,4-9 0 16,0 6-25-16,4 0-5 0,-1-6-1 0,1 0 0 0,3-6 2 0,-3 0 0 15,-1-9 0-15,4 1 0 0,0-1 1 0,1-3 0 16,-5-5 0-16,1 8 0 0,-1-3-11 0,1 1 10 15,-4 5-10-15,4-3 10 0,-4-2-10 0,0-4 0 0,-4 3 0 16,4 1 0-16,-3 5 0 0,-1-6 0 0,1 7-10 0,-1 2 10 16,-3-3-16-16,0 6 2 0,0 0 1 0,0 0 0 15,0 1-3-15,0 2-1 0,0 3 0 0,0 0 0 32,0 0-8-32,0 0-2 0,0 0 0 0,0 0 0 0,0 0 12 0,-3 8 3 0,-1 10 0 0,1-6 0 15,-1 0 12-15,1 5 0 0,-1-2-10 0,1-3 10 16,3-1 0-16,-4-2 0 0,1 0 12 0,3 6-4 15,0-3 2-15,0 5 0 0,0-5 0 0,3 0 0 16,1 8-2-16,-1-8 0 0,1 0 0 0,3 5 0 16,0-2-8-16,0-3 0 0,0 3 0 0,4 2 8 15,-4-5-8-15,0 0-12 0,3-6 2 0,1 5 1 32,-1 4-126-32,1-6-25 0,3 0-4 0</inkml:trace>
  <inkml:trace contextRef="#ctx0" brushRef="#br0" timeOffset="32121.036">9733 7481 1074 0,'0'0'30'0,"0"0"8"0,0 0-30 0,0 0-8 15,0 0 0-15,0 0 0 0,0 0 52 0,0 0 10 0,0 0 2 0,0 0 0 16,0 0 0-16,0 0 0 0,0 0 0 0,0 0 0 15,0 0-2-15,0 0 0 0,-7 6 0 0,4 6 0 16,3-12-48-16,0 0-14 0,0 0 0 0,0 6 8 16,3-3 28-16,-3 3 7 0,0-1 1 0,0 7 0 15,0-12-26-15,0 6-5 0,-3 6-1 0,3-6 0 16,0-6-3-16,0 0-1 0,0 0 0 0,0 0 0 16,0 0-8-16,-4 6 0 0,1-1 0 0,3 4 0 0,0-9 0 15,0 9 0-15,3 0 0 0,1-3 0 16,-4-6 30-16,0 0 4 0,3 6 1 0,-3 0 0 0,0-6-19 0,4 5-4 15,-4-5-1-15,3 12 0 0,1-6-2 16,-1 3 0-16,1 3 0 0,-1-1 0 0,1 1-9 16,-1-6 0-16,1 6 0 0,-1 0 8 0,4 2-8 15,0-2 0-15,1 0 0 0,-1-3 0 16,-4-1 0-16,4-2 10 0,-3 0-10 0,3 3 10 0,0-3 4 0,-4-6 1 16,4 6 0-16,0-6 0 0,4 0 13 0,-4-6 2 15,0 6 1-15,0-6 0 0,4 0-3 0,-4 0-1 16,3-3 0-16,1-2 0 0,-4-7-6 0,4 6-1 15,-4 3 0-15,0-2 0 0,0-1-9 0,0-6-3 0,0 1 0 16,0 5 0-16,0 6 0 0,-3-3-8 0,-1 3 12 16,1-11-4-16,-1 2-8 0,1 3 0 0,-1 0 9 0,-3-5-9 15,4-1 0-15,-4-5 0 0,3 14 0 0,-3-9 0 16,0 1 0-16,-3-1-18 0,3 9 3 16,-4-9 1-1,1 13-15-15,3-1-3 0,-4-6-1 0,1 3 0 16,-1-3-16-16,1 1-3 0,-1 5-1 0,1 0 0 0,-1 6-11 15,4 0-3-15,-4-6 0 0,-3 6 0 0,4-6-109 16,-4 3-21-16</inkml:trace>
  <inkml:trace contextRef="#ctx0" brushRef="#br0" timeOffset="32938.835">11021 7208 1288 0,'0'0'36'0,"0"0"8"0,0 0-35 0,0 0-9 0,0 0 0 0,0 9 0 16,0-9 59-16,0 0 9 0,0 0 3 0,0 5 0 0,0 7 13 0,3 0 4 15,-3-6 0-15,0-6 0 16,0 0-48-16,-3 6-8 0,3 3-3 0,0-1 0 0,0-8 0 15,0 0 0-15,0 0 0 0,0 0 0 0,0 0-3 0,0 0-1 16,0 0 0-16,0 0 0 0,3-6-3 0,-3 1-1 16,0 2 0-16,0 3 0 0,0 0-3 0,0 0-1 15,0-9 0-15,0 3 0 16,0-6-17-16,0 6 0 0,-3 0 8 0,-1-5-8 16,1 2-17-16,3 9-7 0,0 0-2 0,0 0 0 15,-7-6 0-15,0 0 0 0,3 6 0 0,4 0 0 16,-10 0-6-16,2 0 0 0,-2 6-1 0,-1 0 0 0,4 0 13 0,-3 8 4 15,-1-8 0-15,-3 12 0 0,7-6 27 0,-4-3 5 16,4 8 2-16,-3 1 0 0,3-6-30 0,-4-1-7 16,7 10-1-16,-3-3 0 0,0-7 29 0,0 7 6 0,0-9 1 15,4 3 0-15,-1-1 7 0,1 7 1 0,3-9 1 16,-4 3 0-16,4 5-3 0,0-5-1 0,-3-6 0 0,3 3 0 16,0 2 3-16,0 1 0 0,0 0 0 0,3 6 0 15,-3-4-12-15,4-5-1 0,-4-9-1 0,7 6 0 16,-4 3-10-16,4 3 12 0,4-1-12 0,-1-5 12 15,1-3-24-15,0 3-5 0,-1 6-1 0,1-1 0 16,-1 1 18-16,5 0 0 0,-5-12 0 0,1 6 0 16,-1-3 0-16,1-3 0 0,3-3 0 15,-3 3 0-15,-1 3-16 0,4 0 1 0,-3-6 0 0,-1 6 0 16,1-3-181 0,0 0-36-16,-1-6-7 0,1 6-1 0</inkml:trace>
  <inkml:trace contextRef="#ctx0" brushRef="#br0" timeOffset="33567.891">11391 7461 1036 0,'0'0'23'0,"0"0"5"0,0 0 0 0,0 0 1 0,0 0-29 0,4-6 0 15,-4 3 0-15,0-6 0 0,0 3 89 0,0 6 12 16,0 0 3-16,0 0 0 0,0 0-36 0,-4-6-8 0,-3-6 0 0,4 1-1 16,-1 2-1-16,1 0 0 0,3 9 0 0,0 0 0 15,-8-3-12-15,8 3-2 16,0 0-1-16,-7-3 0 0,0 0-23 0,-3-3-4 16,10 6 0-16,-11 6-1 0,-3-6-6 0,4 6-1 0,-1 9 0 0,0-3 0 15,4-12-8-15,-3 0 0 0,3 0 9 0,-4 5-9 16,4 7 0-16,0-6 0 0,0 3 0 0,-4 3 0 15,8-1 0-15,-4 7 11 0,0-6-11 0,3 0 12 32,-3 2-41-32,4-2-8 0,3 0-2 0,-4 0 0 0,4-7 39 0,-3 7 0 0,3-3 0 15,0-9 0-15,0 0 24 0,0 0 12 0,-4 12 2 0,4 0 1 16,0-12-31-16,0 0-8 0,4 11 0 0,-4-11 0 16,3-11 0-16,1 11 0 0,3 17 0 0,0-2 0 15,0-6 0-15,3-1 9 0,1 4-9 0,0-6 10 16,-1-6-10-16,1 0 0 0,-1-6 0 0,4 6 8 15,-3-6 1-15,0 0 0 0,-1-5 0 0,1 5 0 16,-1 0-9-16,-3 0 0 0,4-3 0 0,-4-8 0 0,0 5 0 16,0 0 0-16,0-3 0 0,-3 4 0 0,3-7 0 15,-7 6 0-15,3 1 0 0,1 2 0 16,-1 3 0-16,-3 0 12 0,0 6-12 0,0 0 12 0,0-6-12 0,0 6 0 16,0 0 0-16,0 0 8 15,0 0-8-15,0 0-14 0,0 0 3 0,0 0 1 0,0 12 10 0,0-3 0 16,0 2 0-16,0 7 0 0,0-6 9 0,0 5-9 15,-3-8 12-15,3 3-12 0,0 0 14 0,0 0-4 16,0 5-1-16,0-5 0 0,3 0-9 0,-3 2 0 16,4-8-12-16,-1 0 12 0,1 6 0 0,-4-9 0 15,3 3 0-15,1 3 0 0,-4-9-21 0,7 5 3 0,0-5 1 16,4 3 0 0,-1-3-178-16,4 0-35 0,11-11-7 0,-4-1-2 0</inkml:trace>
  <inkml:trace contextRef="#ctx0" brushRef="#br0" timeOffset="34167.661">12076 6952 1267 0,'0'-15'28'0,"0"9"5"0,-4-5 2 0,4-4 1 0,-3-3-36 0,3 7 0 16,-4-13 0-16,-3 9 0 0,3 1 58 0,-3-1 5 16,-3-3 1-16,-1 4 0 0,1-1 0 0,-4 6 0 15,3-9 0-15,-3 1 0 0,-4 5-11 0,4 3-1 16,0-3-1-16,-4-5 0 0,1 2-31 0,3 9-7 15,-1 6-1-15,1 6 0 0,0-6-1 0,4-3-1 16,-4 3 0-16,3 0 0 0,0 0-10 16,1 0 0-16,-1-3 0 0,1 0 8 0,-1 6-8 0,4 0 0 15,0 3 0-15,0 0 0 0,-4-6 0 0,4 6 0 16,0 6 0-16,4-1 0 0,-4 1-12 0,0-3 3 16,3 9 0-16,-3-7 0 0,3 7 9 0,1-3 0 0,-4 2 0 0,0-5 0 15,3 0 19-15,-3 8 5 0,7-2 2 16,-3 6 0-16,-1-1-26 0,1 4 0 0,-4-4 8 15,-1 4-8-15,5-4 0 0,-4 3 8 0,3 4-8 0,-6-7 8 16,6 4 7-16,1-4 1 0,-1 10 0 0,1-4 0 16,3 3-16-16,0-8 0 0,0 2 8 0,3 4-8 15,4-7 0-15,-3 4 0 0,3 2 8 0,-4-2-8 16,1 2 28-16,-1-8 4 0,1 8 0 0,3-8 0 16,4 8-32-16,-4-5 0 0,-4-7 0 0,4-2 0 15,-3 3-9-15,-1-1-8 0,1-8-2 0,-1 6 0 16,-3-1 19-16,4 4 8 0,-1-9-8 0,1 0 12 15,-1-3-22-15,-3-6-5 0,0 0-1 0,0 0 0 16,0 0-24-16,0 0-6 0,0 0-1 0,0 0 0 16,0 0-29-16,0 0-5 0,0 0-2 15,0 0 0-15,0-6-27 0,0 6-6 0,0 0 0 0,-3-6-1 16</inkml:trace>
  <inkml:trace contextRef="#ctx0" brushRef="#br0" timeOffset="34603.784">11529 7296 1074 0,'0'0'30'0,"0"0"8"0,0 0-30 0,0 0-8 0,0 0 0 0,0 0 0 16,0 0 104-16,0 0 19 0,0 0 4 0,0 0 1 16,0 0-52-16,0 0-9 0,0 0-3 0,0 0 0 15,-7 6-32-15,7-6-8 0,0 0 0 0,0 0-1 16,0 0 13-16,0 0 4 0,0 6 0 0,0-6 0 16,0 0-13-16,0 0-3 0,-4 6 0 0,4-6 0 15,0 0 0-15,0 0 0 0,0 5 0 0,4 4 0 16,-4-9-2-16,0 0-1 0,0 0 0 0,0 0 0 15,3 3-4-15,1 3-1 0,-1-3 0 0,4 3 0 16,0-6-7-16,0 6-1 0,1-6-8 0,-1 0 12 0,3 6-12 16,1-6 9-16,-1 0-9 0,1 0 8 15,-1 0-31-15,1 6-6 0,3-6-2 0,-3 0 0 16,-1 0 31-16,4 5 0 0,1-5 0 0,-5 6 0 0,4-6-20 16,-3 0 1-16,-1 6 1 0,5-6 0 15,-5 0-74-15,4 3-14 0,0-3-3 0,-3 0-1 16,3 3-66-16,0-3-12 0,-3 0-4 15,3 0 0-15</inkml:trace>
  <inkml:trace contextRef="#ctx0" brushRef="#br0" timeOffset="35220.984">12026 7408 1497 0,'0'0'32'0,"0"0"8"0,0 0 0 0,0 0 4 0,0 0-36 0,0 0-8 0,0 0 0 0,0 0 0 16,0 0 53-16,0 0 9 0,0 11 2 0,0-11 0 15,0 0-1-15,0 0 0 0,0 6 0 0,4 0 0 16,-1 6-25-16,1-6-5 0,-4-6-1 0,3 6 0 15,1 3-14-15,3-4-3 0,-4 1-1 0,1 0 0 16,3-6-3-16,0 6-1 0,0-6 0 0,0-6 0 16,-3 6-1-16,3 0 0 0,-7-6 0 0,7 0 0 15,-4 3 11-15,1 1 1 0,-1-1 1 0,4 0 0 0,-3 0 16 16,3 0 3-16,-3-3 1 0,-1 3 0 16,1-3-85-16,-1 0-17 0,-3 0-3 0,4 0-1 15,-1 1 72-15,-3-1 15 0,0 6 2 0,0 0 1 0,0 0-38 0,0-6-7 16,-3-3-1-16,3 0-1 15,0 0-39-15,0-2-7 0,-4 5-1 0,1 0-1 0,3 6 55 0,-4-6 14 16,-3-9 0-16,3 9 0 0,4 6 0 0,0 0 0 16,-7-11 0-16,-3 5-9 0,-1 0 9 0,1 0 0 15,3-6 0-15,-4 12 0 0,4-6 0 0,-4 6 0 16,4 6 0-16,-3-6 0 0,-1 6 8 0,1 0-8 16,-1 6 8-16,0-6-8 0,1-1 0 0,-1 7 0 15,4 3 0-15,0 3 0 0,4 2 0 0,-1-2 0 0,1-1 8 16,-4 1-8-16,7 3 0 0,-4 8 8 15,4-11-8-15,0 2 0 0,0-8 12 0,0 0-1 0,4 5-1 0,-4 1 0 16,3-3 14-16,1 2 2 0,-1-5 1 16,1 0 0-16,3 3-2 0,-4 2 0 15,4-11 0-15,4 0 0 0,-8 3-7 0,4 0-2 0,1-3 0 0,2 2 0 16,-3-2-8-16,0 0-8 0,4-6 9 0,-1 0-9 16,1 0-16-1,-4 0-8-15,0 0-3 0,4 6 0 0,-1-6 2 0,1 0 0 0,-1-6 0 0,1 6-609 16,3-6-122-16</inkml:trace>
  <inkml:trace contextRef="#ctx0" brushRef="#br0" timeOffset="35729.747">12114 7061 836 0,'-3'12'24'0,"-1"-10"4"0,4-2-28 0,0 0 0 0,0 0 0 0,0 0 0 15,0 0 108-15,0 0 16 0,-3 6 4 0,3-3 0 16,0 3-52-16,0-3-9 0,3 3-3 0,-3-6 0 15,0 0 0-15,0 0 0 0,4 0 0 0,-1 0 0 16,-3-6 9-16,4 6 2 0,-4 0 0 0,3 0 0 16,1-3-18-16,-1 0-3 0,5 0-1 0,-1 0 0 15,-4 0-42-15,4 0-11 0,0-5 0 0,0 2 0 16,4 6 0-16,-1-12 0 0,1 6 0 0,0 0 0 16,-1-3 0-16,1 4 0 0,3-1 0 0,-3 0 0 15,3-6 0-15,-4 6-17 0,4-6 4 0,-3 7 1 16,-1-10-186-16,1 3-37 0,0 0-7 15</inkml:trace>
  <inkml:trace contextRef="#ctx0" brushRef="#br0" timeOffset="36737.863">12866 6561 1267 0,'0'0'28'0,"0"0"5"0,0 0 2 0,0 0 1 0,0 0-36 0,0 0 0 16,0 0 0-16,0 0 0 0,0 0 58 0,0 0 5 16,0 0 1-16,0 0 0 0,0 0 5 0,0 0 2 15,0 0 0-15,0 0 0 0,-4-6-27 0,4 6-6 16,0 0-1-16,-3-6 0 0,-1 0-3 0,4 6-1 16,0 0 0-16,0 0 0 0,0 0-5 0,4-6-2 15,-4 1 0-15,3-1 0 0,-3 6-5 0,4-3-1 16,-1-3 0-16,1 0 0 0,-1 6-4 0,4-6-2 0,-7 6 0 0,4 0 0 15,3-6-14-15,0 6-12 0,0-6 3 16,4 6 0-16,-4 0 9 0,3 0 0 0,-3 0 0 0,4 0 0 16,0 0 12-16,-1 6 5 0,1-6 1 15,3 0 0-15,0 6-18 0,0-6 0 0,-3 6 0 0,-1-6 0 16,1 3-13-16,-1 3-3 0,1 0-1 16,0 0 0-16,-4 5 17 0,3-5 0 0,-3 0 0 0,4 0 0 15,-4 0 0-15,0 0 0 0,0 0 0 0,-3 5 0 16,3-2 0-16,0-3 0 0,-4 0 0 0,1 0 0 15,-4 0 0-15,3 5 0 0,1 1 0 16,-1 3 0-16,-3-9 0 0,4 6 0 0,-4-1 0 0,0 1 0 16,3-3 0-16,-3 9 0 0,0-7 0 0,0 1 0 15,0-3 0-15,0 6 0 0,0-1 0 0,0-2 0 16,-3 0 0-16,-1 0 0 0,1-1 0 0,-1-2 0 16,1 3 0-16,-1 0 0 0,-3-6 0 0,4-1 0 15,-1 1 0-15,1 0 0 0,-5 0 0 0,5-3 0 0,3-3-11 16,-7 6 2-16,0 6 0 0,0-6 0 0,0-1 9 0,-4 1 8 15,11-6-8-15,-7 6 11 0,0 0-11 0,0-6 0 16,-4 3 0-16,4 6 0 0,4-3 0 0,-4 3 0 16,0-9 11-16,0 5-11 0,3 1 0 0,-3 0 0 15,7-6 0-15,-3 6 0 0,-1 0 0 0,1 0 0 16,-1 0 0-16,-3 2 0 0,3 4 8 0,1-6-8 16,3-6 11-16,-7 6-11 0,3 6 0 0,1 0 0 15,-1-4 0-15,1 4-12 0,3-12 12 0,0 0 0 16,-4 12 0-16,1-6 0 0,-1 0 0 0,1 5 0 0,-1-5 0 15,1 0 0-15,3 3 0 0,-4 3 0 0,4-6 0 0,-4 5 0 16,4-5 0-16,-3 0 0 0,3 6 0 0,0 0 0 16,0-4 0-16,-4-2 0 0,8 0 0 0,-1 6 0 15,-3-6 0-15,4 0 0 16,-4-3 0-16,4 5 0 0,-1-2 0 0,1 3 8 16,3-3 0-16,0 0-8 0,0 0 0 0,0 0 0 0,-4 0 0 0,4-1-9 31,-3-5-46-31,3 6-9 0,0 0-1 0,0 3-1 0,0-3-101 15,-3 0-20-15,3 6-4 0,0-7-1 0</inkml:trace>
  <inkml:trace contextRef="#ctx0" brushRef="#br0" timeOffset="37088.097">13095 7678 1552 0,'-3'0'44'0,"3"0"10"0,0 0-43 0,0 0-11 0,0 0 0 0,0 0 0 16,3 12 53-16,-3-6 9 0,0 0 2 16,0 0 0-16,0-6 0 0,0 0 0 0,0 0 0 0,0 0 0 15,0 0-52-15,0 0-12 0,0 0 0 0,0 0 0 16,0 0 15-16,0 0 0 0,0 0 0 0,0 0 0 31,-3 0-178-31,3 0-35 0,0 0-7 0,0-9-2 0</inkml:trace>
  <inkml:trace contextRef="#ctx0" brushRef="#br0" timeOffset="44595.736">4787 8722 597 0,'0'0'16'0,"0"0"5"0,0 0-21 0,0 0 0 15,4 6 0-15,-4-6 0 0,0 0 56 0,0 0 6 16,0 0 2-16,0 0 0 0,3 6 0 0,4-1 0 15,-7-5 0-15,0 0 0 0,0 0 0 0,0 0 0 0,4-5 0 0,-4 5 0 16,3 11-52-16,1-5-12 0,-4-6 0 0,0 0 0 16,0 6 54-16,0-6 8 0,0 0 2 0,0 6 0 15,0 3 0-15,0-9 0 0,0 0 0 0,0 0 0 16,0 0-52-16,0 0-12 0,-4-3 0 0,-3-3 0 16,7 6 54-16,-3-3 8 0,-4-6 2 0,7 3 0 15,-4-5-52-15,1 5-12 0,-1 0 0 0,1 0 0 16,-4-3 0-16,7 9 0 0,0 0 0 0,0 0 0 15,-11 9 0-15,4 3 0 0,7-12 0 0,0 0 0 16,0 0 0-16,-7 0 0 0,0 6 0 0,0-1 0 16,3 4 0-16,-3-3 0 0,7-6 0 0,-7 6 0 15,0 3 0-15,0 0-18 0,0 2 4 0,0-5 1 16,0 6 21-16,3-3 4 0,-3 0 0 0,7 5 1 16,-3-2-13-16,-1 0-12 0,-3-6 3 0,4 3 0 15,-4 2 9-15,7-2 0 0,-7 0 0 0,3 3 8 16,0-1-8-16,4 1 0 0,0 0 0 0,0-3 8 0,0-9-8 15,0 6 8-15,0 5-8 0,0 1 8 0,0-6-8 16,4 3 0-16,-4-3 0 0,4 3 0 0,3-1 0 16,-7 10 0-16,3 3 0 0,1 2 0 0,-4-11 0 15,3 0 0-15,1 8 0 0,-1-2 0 0,1-12 0 16,-1 11 0-16,1-11 0 0,-1 0 0 0,1 0 0 0,3 6 0 16,-4 8 0-16,4-8 0 0,1-6 12 15,-1 6 0-15,0 3 1 0,0-4 0 0,0-5-13 16,0 0-18-16,0 0 4 0,0 6 1 0,0-4 13 0,7-2 0 15,-3 6 0-15,-4-6 0 0,3-6 0 0,1 6 0 16,-4 0 0-16,4 0 0 0,-1-12 48 0,1 6 13 16,3 6 3-16,-4 0 0 0,1-12-64 0,7 6 0 0,-8 0-16 15,1 0 3-15,3-12 21 0,0 12 5 0,0 6 1 16,0 0 0-16,0-6-14 0,0-12 0 0,4-9 0 0,-4 10 0 16,-7 8 12-16,7-3 7 0,0-9 1 0,-3 9 0 15,0 0-32-15,-1 0-7 0,-3-5-1 0,4-1 0 16,-4 3 20-16,7 3 0 0,-10 6 0 15,3-6 0-15,0-5 0 0,-7-1 0 0,7 12 0 0,-4-6 0 16,1-6 24-16,-1-3 9 0,1-2 2 0,-1-7 0 16,1 10-56-1,-4-4-11-15,3-3-3 0,-3 1 0 0,0 5 58 0,0 3 11 0,-3 6 2 0,3-8 1 16,-7 5-37-16,3 0-8 0,-3-3-2 0,-3 1 0 16,3-1-4-16,-7 6-1 0,-1 0 0 0,1-3 0 15,-3 0 15-15,-1 1-12 0,0 2 12 0,-3 6-12 16,7-12 12-16,-11 12 0 0,8-9 0 0,-4 3 0 15,3 6 0-15,4-3-12 0,0 0 12 0,0-2-12 16,-4 2 12-16,4-3 0 0,0 3 0 0,0-3 0 16,3 0 0-16,0 0 0 0,1 0 0 0,3 6 0 0,0-6 0 15,0 0 0-15,7 6 0 0,0 0 0 16,-4-5-54-16,4 5-8 0,0 0-2 0,0 0 0 16,0 0 0-16,0 0 0 0,0 0 0 0,0 0 0 15,0 11-2-15,4 1-1 0,-4 0 0 0,3 0-405 16,4 5-80-16</inkml:trace>
  <inkml:trace contextRef="#ctx0" brushRef="#br0" timeOffset="45110.799">4914 9183 806 0,'0'0'17'0,"0"0"4"0,0 0 1 0,0 0 2 0,0 0-24 0,0 0 0 15,-3-6 0-15,3 6 0 0,0 0 107 0,0 0 17 16,0 0 3-16,0 0 1 0,0 0-103 0,0 0-25 16,0 0 0-16,0 0 0 0,0 0 53 0,0 0 6 15,0 0 1-15,0 6 0 0,-4 3-45 0,4-9-15 16,0 0 9-16,0 0-9 15,0 0 0-15,4 6 0 0,-1 0 0 0,-3 6 0 0,0-12 32 0,4 6 0 16,-4-6 1-16,0 5 0 0,7 7-10 0,-4-3-3 16,1-3 0-16,3 3 0 0,-4 0 0 0,8-4 0 15,-4 1 0-15,0 0 0 0,0 0-20 0,0 0-10 16,4 3 1-16,-4-6 0 0,3 3 44 0,1-4 9 0,0 4 1 0,-4-3 1 16,-4 6-34-16,1-3-12 0,3-6 9 0,0 6-9 15,-4 6 0-15,4-6 0 0,-3-6 0 0,-4 0 0 31,3 5-94-31,1 4-24 0,0 3-5 0</inkml:trace>
  <inkml:trace contextRef="#ctx0" brushRef="#br0" timeOffset="46646.649">5320 9139 533 0,'0'0'15'0,"0"0"4"0,0 0-19 15,0 0 0-15,0 0 0 0,0 0 0 0,0 0 17 0,0 0 0 16,0 0 0-16,0 0 0 0,0 0 38 0,0 0 7 0,0 0 2 0,0 0 0 16,0 0 0-16,0 0 0 0,0 0 0 0,0 0 0 15,-4 6-52-15,4-6-12 0,0 0 0 0,0 0 0 16,0-3 54-16,0 3 8 0,0 0 2 0,0 0 0 15,0 0-52-15,0 0-12 0,0 0 0 0,0 0 0 16,0 0 0-16,0 0 0 0,0 0 0 0,0 6 0 16,0-6 0-16,0 6 0 0,0 0 0 0,0-6 0 15,0 0 0-15,0 0 0 0,0 0 0 16,0 0 0-16,0 0 53 0,0 0 8 0,0 0 2 0,0 0 0 16,0 0-19-16,-3 12-3 0,3-7-1 0,0 1 0 15,0-6-16-15,0 3-3 0,0-3-1 0,0 0 0 16,0 0-12-16,0 3-8 0,0 3 10 0,0 3-10 15,-4-3 0-15,4 6 0 0,0-1 0 0,4 1 0 16,-4 0 57-16,0 0 6 0,3-4 1 0,-3-2 0 16,0 6-52-16,4 0-12 0,-4-3 0 0,3-1 0 15,1-2 0-15,-1 3 0 0,1-3 0 0,0 0 0 0,-1 6 0 16,1-1 0-16,-1-5 0 0,4 3 0 0,0 3 12 16,0-6-1-16,4 6 0 0,-4-7 0 0,4-5-1 15,-4 0 0-15,3 0 0 0,-3 0 0 0,4 6 2 16,-1-6 1-16,4 6 0 0,-6 0 0 0,2-3 14 15,-3-3 2-15,4 0 1 0,-4 0 0 0,3 0-22 16,1-3-8-16,-4 0 0 0,0-6 0 16,-3-2 19-16,-1 5-3 0,4 0 0 0,-3 0 0 0,3-9-1 0,0-2-1 15,-4-1 0-15,1 0 0 0,-1 4-5 0,1-4-1 16,-1-6 0-16,1 1 0 0,-4 2-8 0,4-2 0 16,-1 2 9-16,-3 4-9 0,4-1 0 0,-1 0 0 15,-3 4 0-15,0 2 0 0,4 6 0 0,-4-6 0 0,0 0 0 16,0 1 0-16,3 5 0 0,-3-3 0 0,0 3-10 0,4 6 10 31,-4 0-40-31,0 0-2 0,0 0 0 0,0 0 0 16,0 0-98-16,0 0-20 0,0-6-4 0,0 0-636 0</inkml:trace>
  <inkml:trace contextRef="#ctx0" brushRef="#br0" timeOffset="48497.199">5740 9195 327 0,'0'0'0'0,"0"0"14"0,0 0-4 0,-4-6 0 0,4 3-10 0,0 0 0 0,-3-8 0 0,-1 11 0 16,4 0 22-16,0-12 2 0,0 12 1 0,-3-6 0 16,-1 0 15-16,4 0 4 0,0 6 0 0,0 0 0 15,-3-6 16-15,3 6 3 0,0 0 1 0,0 0 0 16,-8-3 0-16,8 3 0 0,-3-3 0 0,3 3 0 16,0 0 0-16,0 0 0 0,0 0 0 0,0 0 0 15,0 0-52-15,0 0-12 0,0 0 0 0,-7 6 0 16,7-6 52-16,0 0 7 0,0 0 1 0,-7 6 1 15,7-6-46-15,0 0-15 0,0 0 8 0,0 0-8 0,0 0 40 0,0 0 5 16,3 12 1-16,-3-6 0 0,0-6-22 0,4 12-5 16,3-12-1-16,-4 5 0 0,5-5-18 0,-1 0 0 15,-4 6 0-15,4-3 0 0,0 3 0 0,0-3 0 16,0 0 0-16,7 0 0 0,-3 0 0 0,-4 0 0 16,0 0 0-16,4-3 0 0,-4 6 0 0,0-6 0 15,-4 6 0-15,1-6 0 0,3 0 55 0,4 0 7 16,-4 0 2-16,0 0 0 0,0-6-64 0,0 6-28 15,3-6 3-15,4 3 0 0,-3 0 33 0,-4 0 6 16,0-6 2-16,0 0 0 0,4 3 8 0,-4 1 3 0,0-13 0 16,0 3 0-16,0 3-7 0,-3 1-2 0,-1 5 0 15,1 0 0-15,3-6-6 0,-4 6 0 16,-3 0-1-16,0 1 0 0,0 5 5 0,0 0 0 16,0-6 1-16,0 6 0 15,-3-6-46-15,-1 3-10 0,1-3-1 0,3 6-1 16,0 0-37-16,0 0-7 0,-15 0-2 0,5-6 0 15,-1 6 19-15,1 0 3 0,-4 0 1 0,7 6 0 0,-4 0 51 0,11-6 13 0,-14 0 0 0,3 0 0 16,-3 6 0-16,4 3 0 0,-1-9 0 0,0 0 0 16,1 5 0-16,3-2 0 0,0 0 0 0,0 3 0 15,0-6 0-15,7 0 0 0,0 0 0 0,0 0 0 16,-4 6 36-16,4-6 9 0,0 0 3 0,0 0 0 16,-3 6-30-16,3-6-6 0,0 0 0 0,0 0-1 15,0 12-11-15,0-12 8 0,3 0-8 0,1 14 8 0,3 1-8 16,0 0 0-16,0-3 0 0,0-1 0 0,-4-2 0 0,8 3 0 15,-8 6 0-15,5-7 0 0,-8 7 0 0,3 3 0 16,4-10 0-16,-3 1 0 0,3 0 0 16,-4-6 0-16,4 5-12 0,0-5 12 0,-3 3 0 15,6-3 0-15,-6 6 0 0,3-6 0 16,0 0 0-16,0-4 0 0,4 1 0 0,-4 0 0 0,3-3 0 16,1 0 0-16,0 0 11 0,-4 0-11 0,3 0 8 0,4 0-8 15,-3 0 0-15,3-3 0 0,-7 0 0 0,0 1 0 16,0-4 0-16,4 0 0 15,-4 0-32-15,3 6-7 0,-3-6-1 0,0 0-688 0</inkml:trace>
  <inkml:trace contextRef="#ctx0" brushRef="#br0" timeOffset="59382.925">6777 8963 828 0,'0'0'18'0,"0"0"4"0,0 0 1 0,0-6 0 0,0-3-23 0,0 3 0 0,0-3 0 0,0 1 0 15,0 2 51-15,0 0 5 0,0 6 2 0,0 0 0 16,7-6-2-16,-7 6-1 0,0 0 0 0,0 0 0 16,0 0-37-16,0 0-7 0,7 0-2 0,-4 6 0 15,1 0 28-15,0 0 6 0,-4-6 1 0,0 0 0 16,0 0-20-16,0 8-3 16,0 1-1-16,0 6 0 0,0 3-20 0,0-1 0 0,-4-5 0 0,4 3 0 15,0 2 41-15,0-5 4 0,0 6 1 0,0 2 0 16,0-2-30-16,0-6-5 0,0-1-2 0,0-2 0 15,0 0 0-15,0 6 0 0,0 2 0 0,0-5 0 16,0 0-9-16,0 3 0 0,0-4 0 0,0 1 0 16,0-6 0-16,4 0 0 0,-4 0 0 0,0-6 0 15,0 0 0-15,0 0 0 0,0 0 0 0,0 0 0 0,3-6 20 16,-3 6 1-16,4 6 1 0,-4-6 0 16,0-9 20-16,0 6 4 0,-7 3 1 0,7 0 0 15,0-12-11-15,-4 6-1 0,4 6-1 0,-4 0 0 16,4-5-14-16,-3-1-4 0,-1 0 0 0,4 0 0 15,0 0-5-15,0 3-2 0,-3-3 0 0,3 3 0 0,0 0-9 0,0-3-16 16,0 1 4-16,0-7 1 0,0 6 11 0,0-6 16 16,0 3-4-16,0 1-1 0,0-1-11 0,0 3-16 15,0-6 4-15,3 6 1 0,-3-6 11 0,4-2 0 16,-4 2 0-16,0 0 0 0,3 0 0 0,-3-5 16 16,0 5-4-16,0 3-1 0,4-3-11 0,-4 1 0 0,4 2 0 15,-1 3 0-15,1 0-9 0,-1-3-4 0,-3 3-1 16,0 3 0-16,4-2 22 0,-4 5 5 15,3-6 1-15,-3 6 0 0,0 0-14 0,0 0 0 0,0 0 0 0,0 0 0 16,0 0-17-16,14 6-7 0,-14-6 0 0,14 0-1 16,-14 0 25-16,11 5-10 0,-11-5 10 0,14 6 0 15,-7 3-9-15,4-3 9 0,3 3 0 0,-7 0-9 16,-4 2 9-16,5 7 0 16,-1-9 0-16,0 6-8 0,-4 5 8 0,1-8 0 0,-1 3 0 0,1 2-8 15,-1-5 8-15,1 6 0 0,-1-4 0 0,-3 1 0 16,4 0 0-16,-4-3 0 0,3-7 0 0,-3 4 0 15,0 3 0-15,0 0 0 0,0 0 0 0,0-7 0 16,0 1 0-16,0 0 9 0,0-6-9 0,0 0 0 16,0-6 12-16,0 0-4 0,4 1 0 0,-4-7-8 15,0 9 13-15,0 0-4 0,0 3-1 0,0-3 0 16,0 3-8-16,-4-3 0 0,4 0 0 0,0 3 0 16,-3-3 0-16,3 0 0 0,0 0 0 0,0 0 0 0,-4-3 0 15,4 1 0-15,4-7 0 0,-4 6 0 0,0-6 0 0,0 3 0 16,0 1 0-16,0-1 0 0,0-3 0 0,3 0 0 15,-3 0 0-15,4 1 0 0,-1 2 0 0,-3-3 0 16,4 6 0-16,-1-6 0 0,1 4 0 0,0-1 0 16,-1 6 0-16,-3 3 0 0,0 0-8 15,7-6 8-15,0 0-10 0,-7 6 10 16,0 0-8-16,0 0 8 0,11-6 0 0,-1 0-9 0,-3 6 9 0,-7 0 0 16,7 0 0-16,0-6 0 0,1 1 0 0,-1 5-8 15,3 0 8-15,-3 0 0 0,4 5 0 0,-4 1 0 16,-7-6 0-16,7 0-8 0,0 6 8 0,0 0-8 15,0-3 8-15,-3 3-8 16,3 0 8-16,-4 0-10 0,1 5 10 0,6-5-10 0,-6 6 10 0,-1 0 0 0,1 3-9 16,-1 2 9-16,1 1 0 0,0 2 0 0,-1-5 0 0,1 6 8 31,-4-4-28-31,0-11-5 0,3 3-2 0,-3 0 0 0,0 6 53 0,0-4 10 0,0-978 3 0,0 1934 0 16,0-967-28-16,0 0-11 0,0 0 8 0,0 0-8 15,0 0 15-15,0 0-3 0,0 0 0 0,0 0 0 16,0 0-22-16,0 0-5 0,0 0-1 0,0 0 0 15,0 0-69-15,0 0-15 16,7 0-2-16,0 0-458 0,4 0-91 0</inkml:trace>
  <inkml:trace contextRef="#ctx0" brushRef="#br0" timeOffset="60038.932">7645 9054 1332 0,'0'0'37'0,"0"0"10"0,-7 0-38 0,0 0-9 15,0 0 0-15,7 0 0 0,0 0 0 0,-8 6 0 0,1-6-10 0,0 0 10 16,0 0 64-16,0 0 20 0,0 0 3 0,-3 0 1 15,3 0-44-15,-4 0-9 0,4 0-2 0,0-6 0 16,0 6-10-16,-4 0-3 0,4 0 0 0,-3 0 0 16,3 0-8-16,-1 0-3 0,1 0 0 15,7 0 0-15,-7 0-9 0,7 0 0 16,-3 6 9-16,-1-6-9 0,4 0 0 0,0 0 0 0,-7 3 0 0,4 3-12 16,3 5 12-16,0-5-8 0,0 6 8 0,0-6-8 15,0 6 8-15,0-1 0 0,0 1-9 0,3-3 9 16,1 3 0-16,-1 0 0 0,-3-7 0 0,4 4 0 15,-4-3 0-15,0-6 0 0,0 0 0 0,7 9 0 16,-4-3 0-16,-3-6 0 0,0 0 0 0,0 0 0 16,0 0 22-16,0 0-1 0,7 9 0 0,-7-9 0 15,11 0-1-15,-11 0-1 0,7-6 0 0,-7 6 0 16,0 0-6-16,7-3-1 0,0-3 0 0,-7 6 0 16,0 0-4-16,7-6 0 0,-3-3-8 0,-1 6 12 15,4-8-12-15,-7-1-15 0,4 0 3 0,-1 3 1 16,1 6 11-16,-1-3 0 0,-3-2 0 0,4-4 0 0,0 6 0 0,-4 0 0 15,0 0 0-15,3-6 0 0,1 7 0 0,-4-4 0 16,3 3 0-16,-3 6 0 0,0-6 0 16,0 6 0-16,0 0 0 0,0-6 0 15,4 0-8-15,-4 6 0 0,0 0 0 0,0 0 0 16,0 0-6-16,0 0-1 0,0 0 0 0,0 0 0 0,0 6 5 0,0 6 1 16,3 5 0-16,-3-2 0 0,4 9 9 0,-4-10 9 15,3-2-1-15,-3 6-8 0,0-1 16 0,4 1-3 16,-4 3-1-16,3-4 0 0,-3-11 0 0,0 3 0 15,4 0 0-15,-4-9 0 0,0 0-12 0,0 0 0 16,0 0 0-16,0 0 0 0,0 0 0 0,0 0 0 0,10 0 0 16,-10 0 0-1,15 0-96-15,-1-3-26 0,-7-12-5 0,3 3-615 0</inkml:trace>
  <inkml:trace contextRef="#ctx0" brushRef="#br0" timeOffset="60653.027">7867 9030 1267 0,'0'0'28'0,"0"0"5"0,0 0 2 0,0 0 1 0,0 0-36 0,0 0 0 15,0 0 0-15,0 0 0 0,-4 6 58 0,4 0 5 16,4 6 1-16,-1-6 0 0,-6 9 0 0,3-4 0 16,0 7 0-16,0-6 0 0,0-1-52 0,0 1-12 15,-4 3 0-15,4 3 0 0,0-7 0 0,0-2 0 16,-3 3 0-16,3 0 0 0,0-1 28 0,0-5 4 15,0 0 0-15,0 3 0 0,0-9-12 16,0 6-1-16,0-6-1 0,0 0 0 0,0 0-3 0,0 0-1 16,0 0 0-16,0 0 0 0,0 0 14 0,0 0 2 0,0 0 1 15,0 0 0-15,0 0-3 0,0 0 0 16,0-6 0-16,0 3 0 0,0-3-16 0,0 0-4 0,3 0-8 0,-3 1 12 16,0-7-12-16,0 3 0 0,0-3 0 0,4 6 0 15,-4-5 0-15,0 5 0 0,3 0 0 0,-3 0 0 16,4 0 0-16,0 0 0 0,-1 0 0 0,-3 6 0 15,0 0 0-15,7-6 0 0,-3 1 0 0,6-4 0 16,-6 9 0-16,-4 0 0 0,0 0 0 0,0 0-10 16,7-6 10-16,3 6-13 0,1 6 5 0,0 3 8 15,-4-4-12-15,3 1 12 0,-10-6-12 0,7 9 12 16,0 0-14-16,0 9 5 0,0-13 1 0,-3 4 0 16,-1 3 8-16,1 0 0 0,-4 5 0 0,0-5-8 15,4-6 8-15,-4 3 0 0,0 3 0 0,0-1 0 16,0-5 0-16,0-6 0 0,0 0 0 0,0 0 8 15,0 0-8-15,0 0 8 0,0 0-8 0,0 0 8 0,0 0-24 16,0 0-5-16,0 0-1 0,0 0 0 16,0 0-46-16,0 0-8 0,7 0-3 0,3-6-479 15,-3-2-96-15</inkml:trace>
  <inkml:trace contextRef="#ctx0" brushRef="#br0" timeOffset="61320.508">8174 9172 1054 0,'0'0'23'0,"0"-12"5"0,3 6 0 0,1-6 3 0,-4 3-31 0,0 1 0 0,0-7 0 15,-4 9 0-15,1 0 97 0,3 6 14 0,0 0 2 0,0 0 1 16,0 0-51-16,0 0-11 0,-7 0-1 0,7 0-1 16,-7 0-22-16,3 0-4 0,-6 6 0 0,3 0-1 15,3 6-23-15,-3-4 0 0,3 1 0 0,1 6 0 16,-1-3 0-16,1 5 0 0,-1-8 0 0,1 9 0 15,-1 5 0-15,4-5 0 0,-3 3 0 0,-1-4 0 16,4 1 55-16,0-4 6 0,-3 4 2 0,3-6 0 16,3 8-14-16,1-5-2 0,-1 0-1 0,1-3 0 15,-1-6-14-15,1-6-2 16,-1 0-1-16,1 0 0 0,3 0-8 0,0 0-1 0,-3 0-1 0,3 0 0 16,3-6 5-16,-3 0 2 0,4-9 0 0,-1 3 0 15,-3 1-8-15,1-1-2 0,-1 0 0 0,0 0 0 16,-4 3-16-16,1 1 0 0,-1 2-13 0,4-3 5 15,-7-3 8-15,0 6 0 0,0 0 0 0,0 1 0 16,4 2-53-16,-4 0-9 0,0 3-2 0,0 0 0 16,0 0 43-16,0 0 8 0,0 0 1 0,0 0 1 15,0 0-33-15,0 0-8 0,0 0 0 0,0 0-1 0,-4 11 42 0,4-5 11 16,0 6 0-16,4-6 0 0,-4 9 0 0,0-7 0 16,0 7 0-16,0-9 0 0,0 6 0 0,3 0 0 15,-3-1 0-15,4 4 0 0,-8 3 0 0,4-7 0 16,4 7 0-16,-4 8 0 0,0-8 24 0,3 9 8 15,1-4 0-15,-1 6 1 16,5 4-53-16,-5-7-10 0,-3 4-2 0,0-4-1 0,0 4 61 0,0-1 13 16,0-3 3-16,0-2 0 0,0-4-33 0,0 4-11 15,4 0 0-15,-4-1 9 0,0 4-1 0,0 2 0 16,-4-3 0-16,4 4 0 0,0-4 1 0,-3-2 0 0,3-1 0 0,0-2 0 16,-4-4-9-16,4 1 12 0,-4-6-12 0,1 3 12 15,3-15-12-15,0 0 0 0,-4 11-12 0,4-11 12 16,0 0 0-16,0 0 0 0,0 0 0 0,-7 0 0 15,-3 0 44-15,-1-6 16 0,1 1 3 0,3-4 1 16,-4 0-103 0,-3-3-20-16,3-3-4 0,-3 4-1 0,0-10 52 0,3 1 12 0,-3 5 0 0,4-12 0 15,-8 4-54-15,8-1-8 16,-5 1-2-16,5 2 0 0,-1 10 0 16,4-4 0-16,7 3 0 0,-7-3-477 0,4 1-96 0</inkml:trace>
  <inkml:trace contextRef="#ctx0" brushRef="#br0" timeOffset="62100.159">8329 9192 640 0,'0'0'14'0,"0"0"3"0,0 0 1 0,0 0 0 0,0 0-18 0,0 0 0 0,0 0 0 0,-3 9 0 16,3-9 54-16,-4 3 7 0,4-3 2 0,-4 12 0 15,4-6 10-15,-3-1 3 0,3-5 0 0,0 0 0 16,0 0-1-16,0 0 0 0,0 0 0 0,0 6 0 16,0 6 6-16,0-12 2 0,3 3 0 0,-3 3 0 15,0 3-16-15,0-9-3 0,0 0-1 0,0 0 0 16,8 6-19-16,-1-3-3 0,0-3-1 0,0 5 0 15,0-5-13-15,0 6-3 0,0-6-1 0,0 0 0 16,4 0-10-16,-4 0-1 0,3 0-1 0,-3-6 0 0,4 6-3 16,-4-5 0-16,0 2 0 0,4-3 0 0,-4-6-8 15,-4 6 10-15,4-6-10 0,0 6 10 0,0-5-22 16,0-1-4-16,-3 3 0 0,3 3-1 0,-4 0 17 0,1 0 0 16,-4-5 0-16,3 5 0 0,-3-6 0 0,0 6 0 15,0 6 0-15,0 0 0 0,0 0-11 0,0-6 2 16,0 0 0-16,-3 1 0 0,-1-4-4 0,1-3-1 15,-1 6 0-15,1 6 0 0,3 0 3 0,-4-6 1 16,1 6 0-16,-4 0 0 0,0 0-8 0,0 0-2 16,0 0 0-16,0 0 0 0,-1 0-1 0,1 6-1 15,0-6 0-15,0 0 0 0,0 6 12 0,4 0 10 16,-4 6-13-16,3-1 5 0,1 10 8 0,-1-3-13 0,-3-4 5 16,3 4 8-16,4 5-9 0,-3-5 9 0,-1 3 0 0,4-4 0 15,-3 1 0-15,3-3-8 0,3 2 8 16,1-5 0-16,-1 6 0 0,1-10 0 0,0 1 0 0,3 0 0 15,-4 9 0-15,4-6 11 0,0-1-3 0,4-2-8 16,-4-3 21-16,3 6-2 0,1-1-1 0,0-11 0 16,-1 6-6-16,4 0-2 0,-3-6 0 0,-1 6 0 15,5 0-10-15,-5-6 12 0,4 0-12 0,-3 0 12 16,3 0-12-16,0-6 8 0,0 6-8 0,0-6 8 16,0 0-72-1,1 0-14-15,-5 1-3 0,1-4-1 0,3 0-88 16,-4 3-18-16,8-9-3 0,-4-2-385 0</inkml:trace>
  <inkml:trace contextRef="#ctx0" brushRef="#br0" timeOffset="63079.353">8929 9054 1120 0,'0'0'32'0,"0"0"6"0,0 0-30 0,0 0-8 16,0 0 0-16,0 0 0 0,0 0 78 0,0 0 14 16,-4 6 4-16,4-6 0 0,0 0-17 0,-7 0-3 15,7 0-1-15,-7 6 0 0,7-6-44 0,0 0-9 16,0 0-2-16,-7 3 0 0,0 5-12 0,7-8-8 0,0 0 8 0,0 0-8 16,-7-8 0-16,0 2 0 0,7 6 0 0,0 0 8 15,-7 6-8-15,0 2 0 0,3-2 0 0,1 3 0 16,-4-3 0-16,3 6 0 0,1-6 0 0,-1 5 0 15,4-5 0-15,-3 0 0 0,-1 3 0 0,4 3 0 16,-3 0 8-16,3-7 1 0,0-5 0 0,0 0 0 16,0 0 8-16,0 0 2 0,0 0 0 0,0 0 0 15,0 0 3-15,0 0 1 0,0 0 0 16,0 6 0-16,3 0-7 0,-3 0 0 0,4 0-1 0,-4-6 0 16,3-3-15-16,1 3 8 0,3 3-8 0,-7-3 0 15,3-3 0-15,1 0 0 0,3 6 0 0,-4-3 0 16,-3 0-11-16,7 3-8 0,0 6-1 0,1 3-1 15,-1-7 31-15,0-5 6 0,-4 6 2 0,4-6 0 16,0 6-18-16,0 3 0 0,0-3 0 0,-3 3 0 16,3-3-11-16,0 2-5 0,-3-2-2 0,-1 0 0 15,4 0 18-15,-3 0 0 0,-1 3 0 0,4-3 0 0,-3 2 0 16,-1-2 0-16,-3-6 0 0,0 0 0 0,4 9 0 16,3-3 0-16,-7-6 0 0,3 6 0 0,1 6 0 0,-1-6 0 15,-3-4 0-15,0-2 0 0,4 6 24 0,-4-6 8 16,0 0 1-16,0 6 1 0,0 6-18 0,0 0-4 15,-4-6-1-15,1 5 0 0,-1-5 2 0,-3 0 1 16,4 0 0-16,-4 3 0 0,0-3-6 0,0 5-8 16,0-11 11-16,-4 6-11 0,4 0 0 15,0 0 0-15,0-6 0 0,0 6 0 0,0-6 0 0,0 0 0 16,0 0 0-16,-4 0 0 16,4-6-37-16,0 0-8 0,0 0-2 0,-4-5 0 15,8 2-118-15,-4-3-24 0,-4 0-5 0</inkml:trace>
  <inkml:trace contextRef="#ctx0" brushRef="#br0" timeOffset="63462.574">9144 9301 1321 0,'0'0'28'0,"0"0"7"0,0 0 1 0,0 0 2 0,0 0-30 0,0 0-8 15,0 0 0-15,0 0 0 16,0 0 84-16,0 0 16 0,0 0 4 0,0 0 0 0,0 0-26 0,0 0-5 15,0 0-1-15,0 0 0 0,0 0-56 0,0 0-16 16,0 0 0-16,4 9 0 0,-1-9 0 0,4 0 0 16,0 0 0-16,0 3 0 0,-3-3 0 0,-1 3 0 15,4 0 0-15,4-1 0 0,0 4 0 0,3 0 0 16,-4 0 0-16,1-6 0 0,-1 0 0 0,1 6 0 16,0-6 0-16,3-6 0 15,-4 0-48-15,1 0-14 0,-1-2-3 0,4 2-475 0,1-6-96 16</inkml:trace>
  <inkml:trace contextRef="#ctx0" brushRef="#br0" timeOffset="63988.844">9652 8734 1054 0,'0'0'23'0,"0"0"5"0,0 0 0 0,0 0 3 0,0 0-31 0,0 0 0 16,0 0 0-16,0 5 0 0,4 4 88 0,-4 0 11 16,0-9 2-16,0 6 1 0,3 3-34 0,-3 3-6 15,4-7-2-15,-4 7 0 0,0-6-28 0,3 3-5 16,-3 3-2-16,0-1 0 0,0 1 6 0,0 6 1 16,0-6 0-16,0 14 0 0,0-8-12 0,0 8-1 15,0-2-1-15,4 2 0 0,-4-8-3 0,3 5-1 16,1-2 0-16,-4 8 0 0,0 4-14 0,0-4 0 0,3-6 0 15,-3 4 0-15,0 8 0 0,4-5 0 0,-4 2 0 16,0 0 0-16,3 4 54 0,-3-10 8 0,0 9 2 16,0 3 0-16,-3-2-52 0,3-4-12 0,0 0 0 0,0 4 0 15,0-19 0-15,-4 7 0 0,4-4 0 0,0 4 0 16,0-6 0-16,0-4 0 0,0 7 0 0,0-6 0 16,0-7 0-16,0 4 9 0,0 0-9 0,-3-6 8 15,3-6-8-15,0 6 0 0,0 0 0 0,0-6-11 16,0 0-40-16,0 0-8 15,0-6-1-15,-4-6-852 0</inkml:trace>
  <inkml:trace contextRef="#ctx0" brushRef="#br0" timeOffset="64379.98">9469 9283 1256 0,'0'0'28'0,"0"0"5"0,0 0 2 0,0 0 0 0,0 0-35 0,0 0 0 15,0 0 0-15,0 0 0 0,0 0 76 0,0 0 9 0,0 0 2 16,0 0 0-16,0 0-22 0,0 0-4 0,7 0-1 0,0 0 0 15,3 0-14-15,1 6-3 16,-1-6-1-16,1 6 0 0,3-6-29 0,0 0-5 16,0 0-8-16,4 0 11 0,0 0 22 15,-4 0 5-15,3 0 1 0,1 0 0 0,-4 6-22 0,-3-6-4 16,-4 0-1-16,3-6 0 0,-3 6-12 0,4 0 0 0,0 0 0 16,-1 0 0-16,-3 0 0 0,0 0 0 0,0-6 0 0,4 6-10 31,-8 0-14-31,4 0-4 0,4 0 0 0,-4 0 0 15,0 0-33-15,0 0-7 0,0 0-2 0,4 0 0 0,-4-6-34 16,0 0-6-16,0 6-2 0,0 0-346 0,0-5-70 0</inkml:trace>
  <inkml:trace contextRef="#ctx0" brushRef="#br0" timeOffset="64871.145">9927 9283 1267 0,'0'0'28'0,"0"0"5"0,0 0 2 0,-3 6 1 0,3-6-36 0,0 6 0 16,0-6 0-16,-4 6 0 0,4-6 83 0,0 9 9 15,-3-3 3-15,-1 2 0 0,4 1-19 0,0-3-3 16,-3 0-1-16,3 6 0 0,0 0-37 0,0-7-8 15,-4 4-2-15,4 3 0 0,4 6 17 0,-4-7 3 0,3-5 1 16,-3 3 0-16,4 3-17 16,-1 0-3-16,1-1-1 0,-1 1 0 0,1-6-5 0,-1 12 0 0,1-4-1 0,3-8 0 15,-4 0-2-15,4 6 0 16,-3-12 0-16,3 6 0 0,4 11-4 0,-4-5-1 0,0 3 0 16,3-9 0-16,-3 0-12 0,4-1 9 0,-4-2-9 0,4 0 8 15,-4 0-8-15,3 0 10 0,-3 0-10 0,0-3 10 16,4 0-10-16,-4 0 8 0,3 0-8 0,-2 0 8 15,-1 0-8-15,0-6 0 0,0-8 0 0,0 2-11 16,0-6 34-16,0 6 6 16,0-2 2-16,-4 2 0 0,5 0-50 15,-5-8-9-15,-3 2-3 0,4-6 0 0,-4 7 31 0,3-4 0 0,-3 4 0 0,0-1 0 16,0 3 0-16,0 4 0 0,-3-13 0 0,3 12 0 16,0-2 0-16,-4 2 0 0,4-6 0 0,-3 6 0 15,-1 4-80-15,4-4-11 0,-4 3-1 0,4 6-1 16,0 3 13-16,0 0 2 0,0-12 1 0,0 12 0 15,0 0-110-15,0-6-21 0,4 1-5 0,-4-7-1 0</inkml:trace>
  <inkml:trace contextRef="#ctx0" brushRef="#br0" timeOffset="65859.826">11434 9083 1036 0,'0'0'23'0,"0"0"5"0,0 0 0 0,0 0 1 0,-8 0-29 0,1 0 0 0,0-3 0 0,0 3 0 15,0 0 48-15,0 0 4 0,0-3 1 0,-3-5 0 16,2 5 2-16,-2 0 0 0,-1 3 0 0,4-3 0 15,0 3-15-15,-3 3-4 0,-1-3 0 0,0 3 0 16,1 6 0-16,-1-4-1 0,1 1 0 0,-1 0 0 16,1 6-18-16,-1 0-3 0,0-1-1 0,1 4 0 15,3 3-13-15,-4-1 0 0,4 4 0 0,0 8 0 16,0-11 0-16,0 3 0 0,3-4 0 16,1 1 0-16,-1 5 54 0,4-8 8 0,-3-3 2 0,3 6 0 15,0-10-53-15,3 1-11 0,-3-3 0 0,7 3 0 16,0-3 29-16,1-6 9 0,-5 6 2 0,4-6 0 15,4 6-10-15,-1-6-2 0,4 5 0 0,-3-10 0 0,0 5-10 16,3-6-2-16,-4 0-1 0,4 0 0 0,0-3-5 16,-3-3-1-16,3 3 0 0,-3-5 0 15,-1 2-28-15,4-3-5 0,-7 1-2 0,4-1 0 0,-4 3 15 16,0 0 11-16,0-8-13 0,-3 8 5 16,-1 0-40-16,1 1-7 0,-4-4-1 0,0 6-1 15,0-3 45-15,0 9 12 0,0 3 0 0,0 0 0 0,0 0-13 0,0 0-1 16,-4 0 0-16,-3 0 0 0,7 0-3 0,0 0-1 15,-3 3 0-15,-1 3 0 16,1 6-11-16,3 0-3 0,-4-6 0 0,4 5 0 0,0-5 55 0,0 3 10 16,0 0 3-16,0 3 0 0,0-4-17 0,0 4-3 0,0-6-1 0,0 0 0 15,0 6-3-15,0-1 0 0,4-2 0 0,-4 3 0 16,3 0-12-16,-3 0 0 16,4-1 0-16,-1-2 0 0,1 3 0 0,-1-6 0 0,1 6 0 0,3-7 0 15,-4 4 0-15,-3 3 0 0,7-3 0 0,-3 0 0 31,0 8-168-31,3-11-39 0</inkml:trace>
  <inkml:trace contextRef="#ctx0" brushRef="#br0" timeOffset="66373.6">11684 9177 1314 0,'0'0'37'0,"0"0"8"0,0-11-36 0,-4 5-9 15,4 6 0-15,0 0 0 0,0 0 0 0,0 0 0 16,0 0 0-16,0 0 0 0,0 0 53 0,0 0 9 15,0 6 2-15,-3 0 0 0,3 5-52 0,0-8-12 16,-4 3 0-16,1 3 0 0,3-3 54 0,0 9 8 16,3-4 2-16,-3-5 0 0,0 0-52 0,4 3-12 0,-1 6 0 15,5-1 0-15,-5 4 0 0,1-6 0 16,3 2 0-16,0 4 0 0,0 0 54 0,-4-10 8 0,4 1 2 16,0 3 0-16,-3-3-52 15,3 3-12-15,0-6 0 0,-3-1 0 0,-4-5 0 0,7 0 0 0,3 0 0 16,-6 6 0-16,3-6 54 0,0 0 8 15,0 0 2-15,0 0 0 0,0-6-20 0,0 1-3 16,0-1-1-16,0 0 0 0,0-9-12 0,0 6-4 0,0-3 0 16,0 4 0-16,-3-10-24 15,3 6 0-15,-4-2 0 0,1 2 0 0,0 0 0 0,-1 0 0 0,1-2 0 0,-1-1 0 16,1 0 0-16,-4 3 0 0,3-5 0 0,-3 2 0 16,0-3 0-16,4 1 0 0,-1 2 0 0,-3 3 0 15,0-5-17-15,0 5-6 0,-3 0-1 0,3 0 0 16,3 7-12-16,-3-7-2 0,0 3-1 0,0 3 0 15,0-6-173-15,0 6-36 0,0-11-6 16,0 2-2-16</inkml:trace>
  <inkml:trace contextRef="#ctx0" brushRef="#br0" timeOffset="67474.421">12785 8913 997 0,'-4'6'21'0,"1"0"5"0,-1 2 1 0,1 1 2 0,-1 3-29 0,1 3 0 0,-1-9 0 0,0 5 0 16,4-11 81-16,0 0 11 0,0 0 1 0,0 0 1 15,0 0-16-15,0 0-3 0,0 0-1 0,0 0 0 16,0 0-17-16,0 0-3 0,0 0-1 0,0 0 0 15,0 0 3-15,0 0 1 0,4-11 0 0,-4 11 0 16,0 0-29-16,0 0-7 0,4 0-1 0,-4 0 0 16,0 0-20-16,0 0 8 0,0 0-8 0,0 0 0 0,-4-6-13 0,0-3-7 15,1 6-2-15,-4 0 0 0,3 0 9 0,-3 0 1 16,-3 3 1-16,3-3 0 16,-7 0-13-16,3-3-2 0,-3 6-1 0,0 0 0 0,0 3 43 0,3 0 9 15,0 0 2-15,1 0 0 0,-4-3-27 0,0 3 0 16,3 3 0-16,-3 0 0 0,7-6-15 0,-4 6-8 15,1-6-1-15,3 6-1 0,7-6 25 0,-4 0 17 16,-3 0-2-16,7 0-1 0,0 0-4 0,-7 5-1 16,4 7 0-16,-1-3 0 0,0 0-9 0,1 0 10 15,-1 2-10-15,1 1 10 0,-1-6-10 0,4 0 0 16,-3 6 0-16,3 2 0 0,0-2 0 0,0 0 0 16,0 6 0-16,0-4 0 0,0-2 0 0,0 6 0 0,0-7 0 15,3 1 0-15,1 3 0 0,-1 3 0 0,1-7 0 0,-1-5 0 16,5 3 0-16,-5-3 0 0,4 3 9 0,0 0-9 15,0 2 12-15,4-5-3 0,-4-6 0 0,0 6 0 16,3 0-9-16,-2-6 8 0,2 9-8 0,-3-3 8 16,0-3-8-16,4 2 8 0,-1-2-8 0,1 3 8 15,0-6 0-15,-1 0 0 0,-3 0 0 0,4 0 0 16,-4 0 0-16,3 0-8 0,1 0 12 0,-4-3-4 16,4 0-8-16,-4 0 0 0,3-2 0 0,1 2 0 15,-1 0-32-15,1 0-12 0,0-6-3 16,-1 3-546-16,1-6-110 0</inkml:trace>
  <inkml:trace contextRef="#ctx0" brushRef="#br0" timeOffset="68043.805">13152 9022 1267 0,'0'-18'28'0,"0"18"5"0,0 0 2 0,0 0 1 0,0 0-36 0,0 0 0 16,0 0 0-16,-8-6 0 0,5 0 58 0,-4-6 5 0,0 7 1 0,0-1 0 16,0 6-52-16,-4 0-12 0,4-9 0 0,0 6 0 15,-4 3 0-15,4 0 0 0,-3 3 0 0,3 6 0 16,-4 2 0-16,4 1 0 0,0-3 0 0,0 3 0 15,0-3 0-15,3 11 0 0,1-2 0 0,-4-3 0 16,3-10 0-16,1 7 0 0,-1 0 0 16,1 9 0-16,-1-10 0 0,4 1 0 0,-3 0 0 0,-1 11 0 15,4-8 40-15,0 3 4 0,-3-7 2 0,3 1 0 16,0 0-22-16,0 3-5 0,0-9-1 0,0 5 0 16,3-5 34-16,-3-6 6 0,0 0 2 0,0 0 0 15,7 6-30-15,0 0-6 0,0-12 0 0,0 0-1 16,0 0 17-16,1 0 4 0,2-2 1 0,-3 2 0 15,4-6-36-15,-4 0-9 0,3-5 0 0,1-1 0 16,0 3 0-16,-4 3 0 0,3-5 0 0,-3 11 0 16,0-6-16-16,0 6-4 0,-3 0-2 0,3-2 0 15,-4-4 22-15,1 6-9 0,-4 6 9 0,0 0 0 0,3-12-11 0,-3 12 11 16,0 0-10-16,0 0 10 16,-3 12-33-16,3-12-1 0,0 0 0 0,0 0 0 0,-4 6 34 0,1 0 0 15,-1 8 0-15,4-2 0 0,-3-6 0 0,3 6 0 16,-4 5 0-16,4-8 0 0,0 6 18 0,-3 0 10 15,3-4 3-15,0-5 0 16,3 0-50-16,-3 3-9 0,0 0-3 0,4 0 0 16,-1-6 56-16,1 0 11 0,-1 2 3 0,4-5 0 15,1 0-63-15,-1 0-12 0,0 0-2 0,3 0-560 16,1 0-112-16</inkml:trace>
  <inkml:trace contextRef="#ctx0" brushRef="#br0" timeOffset="68595.089">13825 8457 1104 0,'0'-26'31'0,"0"14"8"15,-3-12-31-15,3 4-8 0,-7-4 0 0,3 4 0 0,-3-4 78 16,0 7 14-16,-3-4 4 0,-1 3 0 0,-3 7-14 0,0-7-2 16,-4 0-1-16,0 7 0 0,1 2-59 0,-4 3-11 15,3 6-9-15,4 0 12 16,-4 0-12-16,8 12 0 0,-1-9 0 0,1 5 0 0,-1-2 0 0,-3 9 0 15,0 3 0-15,0-4 0 0,3 1 22 0,0 6-1 16,1-4 0-16,-1 4 0 0,4-4-12 0,-3 7-9 16,3 0 12-16,-4 2-12 0,4-8 24 0,3-1-3 15,-3 4 0-15,4 2 0 0,-1-2-2 0,1 2-1 16,3-2 0-16,-4 8 0 0,1 1 4 0,3 2 1 16,3-2 0-16,-3 2 0 0,4-3-23 0,-4 4 9 15,3 2-9-15,1-3 0 0,-1-2 14 0,1 2-4 0,-1-6-1 16,1 10 0-16,-1-7-9 0,1-5 8 0,3 2-8 0,-3-5 8 15,-1 2 0-15,4 1 0 0,-3-4 0 0,3 4 0 16,-4-1-8-16,1-2 0 0,-1 2 0 0,4-5-11 16,-3 0 11-16,-1-4 0 0,1-2 8 15,-4 0-8-15,4 3 0 0,-1-4 0 0,-3-5 0 0,0 0 0 32,0 0-33-32,0 0-11 0,0 6-3 0,4-6 0 0,-4-6 38 0,0 0 9 0,0 0 0 0,0 0 0 31,0 0-104-31,0 0-20 0,0 0-3 0,0 0-376 0,0 0-75 0</inkml:trace>
  <inkml:trace contextRef="#ctx0" brushRef="#br0" timeOffset="68899.738">13346 8925 1227 0,'0'0'27'0,"0"0"5"0,0 0 2 0,0 0 1 0,0 0-35 0,-4 5 0 0,4 1 0 16,4 3 0-16,-4-3 64 0,3 0 5 16,4 0 2-16,-3 0 0 0,3 0-8 0,0-6-2 15,0 0 0-15,0 0 0 0,3 0-43 0,1 0-9 16,0 0-1-16,-1 0-8 0,1 0 36 0,-1 0 1 0,5 5 0 0,-1 1 0 15,0 0-29-15,-4-6-8 0,1-6 0 16,0 0 0 0,3 1-131-16,0 5-27 0,10-15-6 0,-2 9 0 0</inkml:trace>
  <inkml:trace contextRef="#ctx0" brushRef="#br0" timeOffset="69477.606">13716 9066 1080 0,'0'0'24'0,"0"0"4"0,0 0 2 0,0 0 0 0,0-6-30 0,-4 0 0 15,4 0 0-15,0 6 0 0,0 0 88 0,0 0 11 16,0 0 2-16,0 0 1 0,4 6-28 0,0 0-6 15,3-3 0-15,-4 3-1 0,4 2-19 0,0-5-4 16,-3-6-1-16,3 1 0 0,0 7-22 0,0-2-4 16,0 0-1-16,0 3 0 0,0 6-1 0,0 0-1 15,0-12 0-15,0 6 0 0,0-12-3 0,0 6-1 16,0 0 0-16,-3-6 0 0,3 6 4 0,-3-6 1 0,-4 6 0 0,7-6 0 16,0-6-6-16,-4 1-1 0,1-1 0 0,3 3 0 15,-4 3-8-15,-3 0 0 0,4-6 9 0,-4 4-9 16,0-4 0-16,-4 0 0 0,4 0 0 0,-3 6 0 31,-1-5-32-31,1 2 0 0,-1-3-1 0,-3 6 0 16,0 3 5-16,0 0 2 0,3 0 0 0,-3 3 0 0,7 0 14 0,-10 0 2 0,3-3 1 0,0-2 0 15,7 5 0-15,-11 8 0 16,4-2 0-16,0 3 0 0,-4 3 9 0,4 3 0 0,0 2 0 0,0-5-8 16,0 3 8-16,0 2 0 0,0-5 0 0,0-6 0 15,4 6 10-15,-1 2-2 0,0-2-8 0,1 6 12 16,-1-6-2-16,4-4-1 0,-3-2 0 0,3 3 0 15,3 6 6-15,-3 2 1 0,4-11 0 0,-4 6 0 16,7 3-1-16,-3 2 0 0,3-5 0 0,0 3 0 16,0 0-3-16,0-1 0 0,3-2 0 0,-3 0 0 15,4-6-12-15,-4 2 11 0,0 1-11 0,4 0 10 0,-4 3-10 16,3-6 0-16,1 0 0 0,-4-6 0 0,4-6 0 16,-1 6 8-16,1 6-8 0,-4 0 0 15,3-6-23-15,-3 0-9 0,4-6-3 0,0-6 0 16,-1 6-137-16,1 0-28 0,6-12-6 0,-6-8-1 0</inkml:trace>
  <inkml:trace contextRef="#ctx0" brushRef="#br0" timeOffset="69969.714">13804 8801 933 0,'0'0'26'0,"0"0"6"0,0 0-32 0,0 0 0 0,0 0 0 0,0 0 0 16,0 0 84-16,0 0 11 0,0 0 1 0,0 0 1 0,0 0 0 15,0 0 0-15,0 0 0 0,0 0 0 0,0 0-23 0,0 0-5 16,7 0-1-16,-7 0 0 15,7 0-28-15,-3 0-7 0,3 0-1 0,-4-6 0 0,4 6-32 0,1 0 0 16,-1 0 0-16,0-11 0 0,0 5 38 0,0 0 1 16,0 0 0-16,0 0 0 0,3 0-28 0,-3 0-11 15,1-3 8-15,-1 4-8 16,0-7-29-16,0 6-11 0,0-3-3 0,0 3 0 16,0-3-17-16,0 3-3 0,0-2-1 15,0 2 0-15,0-6-102 0,0-6-21 0,4-2-4 0,-4 14-1 16</inkml:trace>
  <inkml:trace contextRef="#ctx0" brushRef="#br0" timeOffset="70974.708">14626 8178 1235 0,'0'0'35'0,"0"0"8"0,0 0-35 0,0 0-8 0,0 0 0 0,0 0 0 16,0 0 53-16,0 0 9 0,0 0 2 0,0 0 0 16,0 0 6-16,0 0 2 0,0 0 0 0,0 0 0 15,0 0-9-15,0 0-2 0,0 0 0 0,0 0 0 16,0 0-21-16,0 0-4 0,0 0 0 0,0 0-1 16,0 0-22-16,0 0-4 0,0 0-1 0,0 0 0 15,0 0-8-15,0 0 8 0,4 0-8 0,-4 0 8 16,0 0-8-16,3 0 0 0,4 0 9 0,0 0-9 15,-3 0 15-15,3 6-2 0,0-6 0 0,-4 0 0 16,5 0-1-16,-1 0 0 0,0 6 0 0,0-6 0 16,0 3-2-16,0 0-1 0,0-3 0 0,3 2 0 15,-2 1-1-15,-8-3 0 0,7 3 0 0,0 0 0 16,0 0-8-16,0 0 0 0,0 0 0 0,0 3 0 16,-4-6 0-16,-3 0 0 0,7 6 0 0,1 0 0 0,-5 0 0 15,1 5 0-15,-4-5 0 0,3 3 0 0,-3 3 0 16,0 0 0-16,4-1 0 0,-4 1 0 15,0 3 0-15,-4 2 0 0,4-5 0 0,-3 9 0 0,3-6 0 0,-4 11 0 16,8-8 0-16,-8-1 0 0,4 4 0 0,-3 2 0 16,3-5 0-16,-4 3 0 0,0-10 0 0,1 4 0 15,-1 0 0-15,1-1 0 0,-1 4 0 0,1-6 8 16,-1-3-8-16,4-9 0 0,-3 6 8 0,3-6-8 16,-4 17 0-16,4-17 8 0,-3 6-8 0,3-6 10 15,0 0-10-15,0 0 10 0,0 0-10 0,-4 6 0 16,4-6 9-16,-7 6-9 0,7-6 0 0,-7 6 9 15,0-6-9-15,7 0 0 0,-7 6 0 0,0-6 0 16,7 0 0-16,-7 2 0 0,0 4 0 0,0 0-9 16,-4 3 9-16,4 0-12 0,0-3 12 0,-4 6-8 15,4-7 8-15,0 7-8 0,0-3-8 0,0 0 0 16,0 6-1-16,0-4 0 0,4 1 17 0,-8-6 0 0,4 3 0 0,0 0 0 16,3 5 0-16,1-2 0 0,-1-6 0 0,1 0 0 15,3 3 0-15,0-1 0 0,-4 1 0 0,4-9 0 16,0 0 0-16,4 12 0 0,-4-6 0 0,0 6 0 15,0-12 0-15,3 8 0 0,1-2 0 0,-1 0 0 16,-3-6 0-16,4 6 0 0,-1 3 0 0,1 6 0 16,3-10 0-16,-3 7 0 0,-1-3 0 0,1 0 0 15,-1-3 0-15,-3-6 0 0,7 6 0 0,-3 2 0 16,-1 4 0-16,4-6 0 0,-3 6 0 0,-4-12 9 16,0 0-25-16,0 0-4 0,7 3-2 0,0 9 0 15,-4-4-122 1,4 1-24-16,-3-3-4 0,3 6-353 0,-3-6-71 0</inkml:trace>
  <inkml:trace contextRef="#ctx0" brushRef="#br0" timeOffset="71283.512">14676 9454 1314 0,'0'0'37'0,"0"0"8"0,0 0-36 0,0 0-9 0,0 0 0 0,-4 9 0 15,4-4 53-15,0-5 9 0,0 0 2 0,-4 6 0 16,4 6 0-16,0-6 0 0,0-6 0 0,0 0 0 15,-3-6-13-15,3 6-3 0,0 0 0 0,0 0 0 16,0 0-48-16,0 0 0 0,0 0 0 0,0 0 0 16,0 0-60-16,0 0-8 0,0 0-3 0,0 0-697 15</inkml:trace>
  <inkml:trace contextRef="#ctx0" brushRef="#br0" timeOffset="80175.414">18404 6823 734 0,'4'8'16'0,"-1"-5"3"0,-3-3 1 0,4 6 1 0,3-3-21 0,-3 6 0 0,-4-9 0 0,3 0 0 15,4 0 40-15,-3 6 3 0,3-6 1 0,-7 0 0 16,3 0-20-16,-3 0-4 0,4 0-1 0,-1 12 0 16,-3-12 5-16,4 0 0 0,-4 0 1 0,3 6 0 15,-3-6 8-15,0 0 2 0,0 0 0 0,0 0 0 16,4-6-8-16,-4 6-2 0,0 0 0 0,0 0 0 16,0 0 40-16,0 0 8 0,0 0 2 0,0 0 0 15,-7 0-51-15,-4 0-11 0,1-6-1 0,-1 0-1 16,-3 6-3-16,3 0-8 0,-3 0 12 0,0 0-4 15,4 0 22-15,-1 0 4 0,0-6 1 0,1 6 0 16,-1 6-44-16,1 0-9 0,-4 0-2 16,-1 0 0-16,5-1 20 0,-4 1 0 0,-4 6 0 0,4-3 0 0,0 3 0 15,0-1 0-15,0 1 0 0,0 0 0 0,-1 9 0 16,1-4 0-16,0 1 0 0,0-6 0 16,4 2 0-16,-1-2 0 0,4 6-8 0,0-10 8 15,0 1 0-15,3 6 0 0,1 3 0 0,-1-1 0 0,4-2 0 0,4 3 0 16,-1-1 0-16,1-2 0 0,3 3 8 0,3-1-8 15,1 1 11-15,3-3-11 0,0 2 18 0,4 7-3 16,-4 5-1-16,4-8 0 0,-1-4-14 0,4-8 0 16,1-3 0-16,-5 6 0 0,1 5 0 0,3 1 0 15,0-6 0-15,0-3 0 0,1-6 8 0,-1 2 0 16,0 10-8-16,0-9 12 0,0-6 0 0,0 0-1 0,-3-6 0 0,3-6 0 16,-3-5 5-16,-1-4 2 0,1-2 0 0,-4 2 0 15,0 3-1-15,0 1 0 0,-3-7 0 0,3-8 0 16,-3-6-6-16,-4-6-2 0,3 8 0 0,-3-5 0 15,0 9-9-15,-3 0 0 0,0-4 9 0,-4 10-9 16,0-4 0-16,-4 4 0 0,0 2 0 0,1 1 0 16,-4 2 0-16,-4-2 0 0,4-7 0 15,0 10 0-15,-7 8-9 0,7 6-3 0,-4-9-1 0,1 1 0 32,-1 8-31-32,1 3-5 0,-1-3-2 0,1 0 0 0,-1 0 51 0,0 0 19 0,4 1-1 0,-3 5 0 15,-1 0-18-15,1 5 0 0,-1 1 0 0,0 0 0 16,-3-6-9-16,4 6 9 0,3 0-8 0,0 3 8 15,0 3 0-15,-1-1-8 0,-2-11 8 0,3 6 0 16,0 6 0-16,3-6-10 0,1-6 10 0,-1 9 0 16,-3-1-63-16,4-2-5 0,3 0-2 0,-4 3 0 15,8 3 5-15,-4 0 1 0,3-1 0 16,1-5-342-16,-1 6-68 0</inkml:trace>
  <inkml:trace contextRef="#ctx0" brushRef="#br0" timeOffset="88848.309">18408 7261 882 0,'0'0'19'0,"0"0"4"0,0 0 1 0,0 0 1 0,0 8-25 15,0-2 0-15,0-6 0 0,0 0 0 0,0 0 58 0,0 0 6 16,0 9 2-16,0-9 0 0,0 0 0 0,0 6 0 16,0 0 0-16,0-6 0 0,0 0-22 0,0 6-4 15,0-6 0-15,3 6-1 0,1 0-7 0,0 2 0 16,-1-2-1-16,1 6 0 0,-1 0-16 0,1-6-3 15,3 0-1-15,0 5 0 0,-4-5-11 0,4 3 0 0,0 3 0 16,0 0 8-16,-3-7-8 0,3 1 0 16,0 6 0-16,0-6 0 0,0 0 0 0,0 0 0 0,4 3 0 0,-4 2 8 15,0-5-8-15,4 0 12 0,-4 0-12 0,3 0 12 16,-3-6-12-16,0 6 0 0,4-3 0 16,-1 0 0-16,1 0-11 0,-4-3 3 0,7 0 0 0,-3 0 0 31,-1-3-151-31,1 3-29 0,14-3-7 0,-8 0-1 0</inkml:trace>
  <inkml:trace contextRef="#ctx0" brushRef="#br0" timeOffset="89400.217">18775 7322 806 0,'0'0'17'0,"0"0"4"0,0 0 1 0,0 0 2 0,0 0-24 0,0 0 0 16,0 0 0-16,0 0 0 0,0 0 107 0,0 0 17 15,0 0 3-15,0 0 1 0,0 0-52 0,0 0-9 16,0 0-3-16,0 0 0 0,-4 6-9 0,1 6-3 16,-1 0 0-16,4-6 0 0,0-6-32 0,0 6-6 15,4 5-2-15,-4-2 0 0,0 3-12 0,3 0 0 0,-3-6 0 0,4 5 0 16,3 1 32-16,0-6 4 0,-4-3 1 0,8 3 0 16,-4 3-13-16,0-4-2 0,4 4-1 0,-4-3 0 15,3 0 3-15,1 0 1 0,-4 0 0 0,4-6 0 16,3 6-2-16,-4-3-1 0,1 3 0 0,-1-4 0 15,5 7 1-15,-5-6 0 0,1 0 0 0,-1-3 0 16,-3 6-23-16,0-6-20 0,4-6 4 0,-4 3 1 16,0 0 15-16,-3-6 13 0,3 4-2 0,-4-1-1 15,-3-6 4-15,4 0 1 0,-4-5 0 0,0-1 0 16,3-3-4-16,-3 4-1 0,-3-7 0 0,3 4 0 16,-4-4-10-16,1 3 0 0,3 4 0 0,-7-10 0 15,3 10 0-15,-3-7 0 0,4 7 0 0,-1 2 0 16,0-3-22-16,1 6 0 0,-1 7 0 0,1-7 0 15,-1 6-18-15,4 6-3 0,0 0-1 0,0 0 0 16,0 0-25-16,0 0-6 0,0-9-1 0,0 9 0 16,0 0-18-16,0 0-4 0,0 0-1 0,0 0-577 15</inkml:trace>
  <inkml:trace contextRef="#ctx0" brushRef="#br0" timeOffset="89982.94">19216 7314 1267 0,'0'0'28'0,"0"0"5"0,0 0 2 0,0 0 1 0,0 0-36 0,0 0 0 0,0 0 0 0,0 5 0 15,0-5 55-15,3 3 4 0,-3-3 1 16,0 0 0-16,-3 6-14 0,3-6-2 0,0 9-1 0,0-9 0 16,0 9-15-16,0-9-2 0,0 0-1 0,0 0 0 15,0 0-25-15,0 0 0 0,0 0 0 0,0 0 0 16,3 6 40-16,-3-6 2 0,7 0 1 0,-3 0 0 16,-4 0-28-16,7 0-6 0,-4 6-1 0,-3-6 0 15,0 0-8-15,0 0 8 0,0 0-8 0,4-6 8 16,-4 6-8-16,0 0 10 0,0 0-10 0,0 0 10 15,4-6 0-15,-4 0 0 0,3-6 0 0,-3 6 0 16,0 3-10-16,-3-8 0 0,-1 5 9 0,0 0-9 0,1-6 0 0,-4 6-10 16,3-3 1-16,-3 4 0 0,4-1 9 0,-1 0 0 15,-3 0 0-15,4 0 0 0,-4 0 0 0,3 0 0 16,1 6 0-16,3 0 0 0,-7-6 0 0,7 6 0 16,-8 0 0-16,5 0 0 0,3 0-8 0,-7 6 0 15,3 0 0-15,1-6 0 0,-4 12 8 16,3-6-12-16,1 3 12 0,3-1-12 0,-4 1 12 0,4 3-12 15,-3 0 12-15,-1 0-12 0,1 2 12 0,3-2 0 16,-4 0 0-16,4-6 0 0,0 5 0 0,0-5 0 16,0 6 0-16,4-3 0 0,-1-3 0 0,1 6 0 15,3-1 0-15,0 7 0 0,3-9 0 0,-3 3 0 16,4 5 0-16,0-5 0 0,-1 0 0 0,1-3 0 0,-1 2 0 16,1 1 0-16,3-12 0 0,-3 6 0 0,3-6 0 0,0 0 0 15,0 0-10-15,0 0 0 0,4-6 0 0,-4-3 0 31,3-3-116-31,1 4-23 0,0-1-5 0</inkml:trace>
  <inkml:trace contextRef="#ctx0" brushRef="#br0" timeOffset="92103.098">20810 7123 1378 0,'0'0'30'0,"0"0"6"0,0 0 2 0,-7 5 2 0,7 4-32 0,-3 3-8 16,3 0 0-16,3-1 0 0,-3-5 47 0,0 6 8 15,4-3 1-15,-1 3 1 0,1 5-31 0,3-11-6 0,-4 6-2 16,1-12 0-16,-4 0-18 0,0 0 10 0,0 0-10 0,7 6 8 16,-7-6 4-16,0 0 1 15,4-6 0-15,3 6 0 0,0-12 3 0,0 6 0 16,-4-5 0-16,1-1 0 0,-1-3-16 0,1 3 0 15,-1 1 8-15,-3-1-8 0,4-3 0 0,-4 9 0 0,0 6 8 0,0 0-8 16,0 0 0-16,-4 0 0 0,-3 0 0 0,0-6 0 16,0 6-13-16,0-5-6 0,-3 5-1 0,-1 0 0 15,0 0 8-15,1 5 0 0,-4 1 1 0,0-3 0 16,3 9 11-16,-3 0 0 0,3-1 0 0,1 1-8 16,-1 3 20-16,1-3 5 0,-1 5 1 0,0-5 0 15,4 6-18-15,0-9 0 0,0 2 0 0,0 7 0 16,4-6 0-16,-4-1 0 0,3-5 0 0,1 6 0 15,-1-3 28-15,1 3 3 0,-1-6 0 0,0 5 0 16,1-2-13-16,-1 0-2 0,4-3-1 0,0-6 0 16,0 0-5-16,4 9-1 0,-4-9 0 0,7 6 0 15,0-1 0-15,0 1 0 0,4-6 0 0,-1 0 0 16,1 6 2-16,-1 0 0 0,1-6 0 0,0 0 0 16,3 0-11-16,0 0-16 0,3 0 4 0,-2 0 1 15,2 0-14-15,1-6-3 0,-1 6-1 16,1-6 0-16,3 6-153 0,0 0-30 0,15-6-7 15,-12 6-1-15</inkml:trace>
  <inkml:trace contextRef="#ctx0" brushRef="#br0" timeOffset="92621.511">21227 7184 1074 0,'0'0'30'0,"-4"6"8"0,1 6-30 0,-1-6-8 0,1 3 0 0,-5-4 0 16,5 1 52-16,-4 0 10 0,0 0 2 0,3 0 0 16,-3 6 0-16,0-9 0 0,0 0 0 0,4 2 0 15,-1 4-52-15,1-3-12 0,-4 0 0 0,3 0 0 16,0 0 54-16,1 0 8 0,-4 0 2 0,3 2 0 15,1-5-48-15,-1 3-16 0,-3 9 9 0,7-9-9 16,-3 0 0-16,3 5 0 0,0-5 0 0,0 6 0 16,0-3 0-16,0 3 0 0,0-12 0 0,0 0 0 15,0 0 0-15,0 0 0 0,10 6 0 0,-10-6 0 16,7 5 20-16,4-5 11 0,-4 0 2 0,4-5 1 16,-4 5-10-16,0-6-3 0,0 0 0 0,-4 3 0 15,1-3 42-15,-1-3 8 0,1 0 1 0,-4 3 1 16,3 1-91-16,-3-1-18 0,0 0-4 0,4 0-1 0,-4-9 41 0,3 12 0 15,-3-3 11-15,0 3-3 0,0-2-8 0,0 5 0 16,0 0 0-16,0 0 0 0,0 0 0 0,0 0 0 16,0 0 0-16,0 0 0 0,0 0 28 0,0 5 4 15,0 4 1-15,0 3 0 16,0 6-69-16,0-7-13 0,0 7-3 0,4-6-1 0,-4 3 33 0,0 2 8 16,0-5 0-16,0 0 1 0,0-1 11 0,3 4 0 15,-3-3 0-15,4-6 0 0,0 0 0 0,-1-3 0 16,1 0 0-16,-1-3 0 0,4 0-16 0,0-3-2 15,0 0 0-15,7-3-551 16,-3 0-111-16</inkml:trace>
  <inkml:trace contextRef="#ctx0" brushRef="#br0" timeOffset="93097.387">21805 6881 1616 0,'0'-11'46'0,"0"11"10"0,-3-6-45 0,-1-6-11 0,4 3 0 0,0-3 0 16,0 4 45-16,-3-7 7 0,3 9 2 0,-4-6 0 16,4-5-27-16,-3 2-6 0,-5 3-1 0,1-14 0 15,0 5-20-15,-3 1 0 0,-1 2 0 0,1-3 0 16,-1 4 0-16,-3-7 0 0,3-2 0 0,-3 8 0 0,0 0 0 15,-3 4 0-15,2 2 0 0,-2 0 0 0,3 6 0 0,0-5 0 16,-1 11 0-16,5 0 0 0,-1 0 0 0,1 0-15 16,3 0 4-16,-4 11 1 0,4 1 10 0,-4-3-10 15,4 6 10-15,0 5-10 0,-3 4 10 0,3-4 12 16,0-2-2-16,0 5-1 0,-1 4 10 0,1 2 1 16,4-2 1-16,-4 2 0 0,3 4 0 0,1-4 0 15,-1-3 0-15,1 10 0 0,3-10-5 0,0 9 0 16,0-2-1-16,3-4 0 0,-3 1-7 0,4-4-8 15,3 9 11-15,-4 4-11 0,1-13 8 0,3 9-8 0,-4-2 0 16,5 2 0-16,-5-3 11 0,1-2-11 16,3-4 10-16,-4 3-10 0,1-5 10 0,-1-3-10 15,1 2 10-15,-1-5-10 0,1 2 0 0,3-2 0 0,-4-6 0 16,1-3 0 0,-1 2-19-16,1 1-9 0,-4-6-3 0,3 0 0 15,-3-6-26-15,0 0-6 0,0 0-1 0,0 0 0 16,0 0 0-16,0 0 0 0,0 0 0 0,0 0-409 0,4-6-83 0</inkml:trace>
  <inkml:trace contextRef="#ctx0" brushRef="#br0" timeOffset="93397.357">21350 7202 884 0,'0'0'24'0,"0"0"8"0,0 0-32 0,0-6 0 16,-3-6 0-16,3 6 0 0,0 6 97 0,-4-11 14 16,4 5 2-16,0-3 1 0,0-3-6 0,0 12-2 15,0 0 0-15,0 0 0 0,0-6-32 0,0 6-6 16,0 0-2-16,4-6 0 0,-4 1-21 0,0 5-4 16,0 0-1-16,0 0 0 0,3 0-28 0,4-6-12 15,0 6 8-15,4 0-8 0,-1 6 0 0,5-6 0 16,-5 0 0-16,4 5-11 0,0-10 1 0,0 5 0 15,1 0 0-15,2 0 0 16,-3 5-50-16,4-5-9 0,0 0-3 0,-1 0 0 16,1 6-96-16,-4-6-19 0,0 0-4 0,0 3-1 0</inkml:trace>
  <inkml:trace contextRef="#ctx0" brushRef="#br0" timeOffset="98213.034">19530 6720 622 0,'0'0'13'0,"0"0"3"0,0 0 1 0,0 0 2 0,0 0-19 0,0 0 0 16,0 0 0-16,0 0 0 0,0 9 46 0,0 2 6 15,0-11 0-15,0 6 1 0,0 0 10 0,3 3 1 0,-3-3 1 0,0 6 0 16,4-1-21-16,-4-5-5 0,0 6-1 0,0-6 0 15,0 9-3-15,0-4-1 0,0 1 0 0,0-6 0 16,-4 12 9-16,4-7 1 0,0-5 1 0,-3 9 0 16,3 3-5-16,-4-7 0 0,4 4-1 0,-3 0 0 15,-1 5-23-15,4-2-4 16,0 2 0-16,-3-2-1 0,3 6 0 0,0-4 0 16,0 4 0-16,0-1 0 0,-4 4-2 0,4-4 0 0,0 4 0 0,0 8 0 15,0-14-9-15,0 8 0 0,0-6 0 0,0 10 8 16,0-16-8-16,4 10 0 0,-4-4 0 0,0 1 0 15,0-1 20-15,3 4 1 0,-3-6 1 0,4 2 0 16,-4-5-14-16,0-1-8 0,3 1 10 0,-3 3-10 16,4-4-16-16,-4-11-8 0,0 0-3 0,0 3 0 15,3-3 49-15,-3-6 10 0,0 0 1 0,0 0 1 16,0 0-34-16,0 0 0 0,0 0 0 0,0 0 0 16,0 0-27-16,0 11-5 0,0-5-2 0,0-6 0 15,0 0-107-15,0 0-22 0,11 0-4 0,-4-12-1 0</inkml:trace>
  <inkml:trace contextRef="#ctx0" brushRef="#br0" timeOffset="100015.283">21802 7302 835 0,'0'0'18'0,"0"0"4"0,0 0 1 0,0 0 1 0,3 0-24 0,4 0 0 0,4 0 0 0,-4 0 0 16,3 0 36-16,1 6 2 0,0-6 1 0,-1 0 0 0,4 6-19 0,-3-6-4 15,3 5-1-15,-3-5 0 16,3 0-4-16,-4 0-1 0,1 0 0 0,-1 0 0 15,1-5 31-15,-4 5 7 0,0-6 0 0,0 6 1 16,0-6 15-16,0-6 2 0,0 0 1 0,-3 3 0 0,3-2-15 16,-4-1-4-16,1-6 0 0,-4 4 0 15,4-1-24-15,-4 6-6 0,0-9-1 0,3 13 0 0,-3-7-17 16,0 6 0-16,-3-6 0 0,3 9 0 0,0 3 0 0,0 0 8 16,-8-6-8-16,5 6 0 0,-4 0 0 0,0 0 0 15,-4 6 0-15,4-3 0 0,0 3 0 0,-3 6 0 16,-1 0 0-16,4-7 0 0,-4 7 0 0,4 3 0 15,0 0 0-15,-3-1 0 0,3 4 0 0,0-6 0 16,0-3 0-16,-4 8-9 0,7 1 9 0,-3-12 0 16,4 0 0-16,3-6 0 0,-4 8 12 0,4-8-3 15,-3 6 0-15,3-6 0 0,-4 12-9 0,1-6 0 0,3-6 0 0,3 12 0 16,-3-6 0-16,4 5 0 0,-4-11 0 16,3 9 0-16,4 0 0 0,0 0 0 0,0-3-12 0,4 0 12 15,0 5-22-15,-1 1 3 16,1-6 1-16,3 3 0 15,-4-3-17-15,5 0-3 0,-1-1-1 0,0 1 0 16,0 0-13-16,4-6-4 0,-4 0 0 0,3 0 0 16,1-12-25-16,0 4-6 0</inkml:trace>
  <inkml:trace contextRef="#ctx0" brushRef="#br0" timeOffset="100303.504">21953 6976 1022 0,'0'0'22'0,"-7"0"5"0,7 0 1 0,-7 5 1 0,7-5-29 0,0 0 0 16,0 0 0-16,0 0 0 0,0 0 48 0,0 0 4 15,0 0 1-15,0 0 0 0,0 0 15 0,0 0 2 16,0-5 1-16,7-1 0 0,-3 0-10 0,3-3-1 15,3 3-1-15,-2-6 0 0,2 1-17 0,4-7-3 16,0 3-1-16,4 3 0 0,-4 1-26 0,4-7-12 16,-1-3 10-16,5 4-10 0,2 5 0 0,4-6 0 15,-3-2-13-15,3 8 4 16,-3-6-47-16,3 1-8 0,0 2-3 0,1 3-669 0</inkml:trace>
  <inkml:trace contextRef="#ctx0" brushRef="#br0" timeOffset="101009.572">23424 7134 1661 0,'0'0'47'0,"0"0"10"0,-3-6-45 0,3 6-12 16,0 0 0-16,-7 6 0 0,0-6 60 0,0-6 9 15,7 6 3-15,-7 0 0 0,0-5-12 0,0 5-1 16,0-6-1-16,-4 0 0 0,4 6-34 0,-4 0-6 16,1-6-2-16,-4 6 0 0,-1 0-16 0,5 0-9 0,-4 6 1 15,0 0 0-15,3 0 8 0,-3-1-12 0,0 1 12 16,0-3-12 0,3 15-16-16,1-6-4 0,-1 5-1 0,0-2 0 0,1 3 33 0,3-1 0 15,0 1 0-15,3-1 0 0,-3 4 0 0,4-3 0 0,-1-1 0 16,4 4 0-16,-3-9 0 0,6-1 0 15,-3 4 0-15,4 0 0 0,-1 0 44 0,-3-10 16 16,4 7 4-16,-1 0 0 16,4-9-103-16,0-3-20 0,-3 0-4 0,3 0-1 0,0 0 64 0,0-3 26 0,0-3-2 0,0 0 0 15,0 0-11-15,0-5-2 0,0-1-1 0,0-3 0 16,0 3-2-16,0-5-8 0,1 5 12 0,-5-6-4 16,4 9-8-16,0-2 0 0,-7-1 0 0,4 0 0 15,-1 3 0-15,1 1 0 0,-4-1 0 0,0-3 0 16,3 0 0-16,-6 6-14 0,3 0 3 0,0 6 1 15,0-5 2-15,0 5 0 0,0 0 0 0,-4-6 0 0,1 0 8 16,3 6-10-16,0 0 10 0,0 0-10 16,0 0 1-16,0 0 0 0,0 0 0 0,0 0 0 0,-4 9 9 15,4-1 0-15,0-2-9 0,0 6 9 0,0-6-10 16,0 6 10-16,0-6-13 0,4 5 5 0,-1 4 8 0,1-3 0 16,-1 0 0-16,1-4 0 0,3 1 0 0,-4 6-8 15,1-3 8-15,3-6 0 0,0 5 0 0,-3 1 0 16,3 0 0-16,-4 3 0 15,4-10-8-15,0 1 8 0,0 0-8 0,4 0 8 16,-1 0-152-16,1-6-26 0,0 3-5 0,-1-3-1 0</inkml:trace>
  <inkml:trace contextRef="#ctx0" brushRef="#br0" timeOffset="101284.333">23576 7217 1036 0,'0'0'23'0,"-3"5"5"0,-4-5 0 0,7 0 1 0,-4 6-29 0,0 0 0 0,4 6 0 0,-3 0 0 15,3-9 57-15,0 5 6 0,0 1 1 0,0-3 0 16,0 6 0-16,0-6 0 0,3 0 0 0,-3 5 0 15,4-8 0-15,-4 6 0 0,0 6 0 0,4-9 0 0,-4-6-52 16,0 6-12-16,-4 5 0 0,4-5 0 16,4 3-48-16,-1-3-13 0,-3 3-3 0,4 0-640 15</inkml:trace>
  <inkml:trace contextRef="#ctx0" brushRef="#br0" timeOffset="101496.64">23439 6790 1141 0,'0'0'24'0,"0"0"6"0,0 0 1 0,-7 6 2 0,7-6-33 0,0 0 0 0,-8 0 0 0,8 0 0 16,0 0 16-16,0 0-3 0,0 0-1 0,0 0 0 31,0 0-72-31,0 0-16 0</inkml:trace>
  <inkml:trace contextRef="#ctx0" brushRef="#br0" timeOffset="102314.334">23742 7137 1314 0,'0'0'37'0,"0"0"8"0,-4 6-36 0,1 6-9 0,3-6 0 0,0 0 0 0,-4-1 53 0,4 7 9 15,0-6 2-15,0 6 0 0,0 0-3 0,0 2 0 16,4-8 0-16,-4 12 0 0,3-9-26 0,-3 2-6 16,4 1-1-16,-4 6 0 0,0-6-9 0,0-4-3 15,3 1 0-15,-3 6 0 0,0-9-1 0,0 6-1 16,0-7 0-16,0 1 0 0,0-6 9 0,0 12 1 16,-3-6 1-16,3-6 0 0,0 0 11 0,0 0 1 0,0 0 1 0,0 0 0 15,0 0 2-15,0 0 0 0,0-6 0 0,-4 0 0 16,4 0-28-16,0-5-12 0,0 5 10 0,0 0-10 15,4-9 9-15,-1 0-9 0,-3 7 8 0,0-4-8 16,4 6 0-16,0-6 0 0,-4-3 0 0,3 7 0 16,1-1 0-16,-1 3 0 0,-3-6 0 15,4 0 0-15,-1 7 0 0,-3-1 0 0,0 6 0 0,0 0-11 16,4-6 11-16,-4 6 0 0,0 0 0 0,0 0-8 16,0 0 8-16,0 0-12 0,0 0 12 0,0 0-12 15,3 6-11-15,-3-6-2 16,4 6-1-16,-1-1 0 0,4 7 26 0,-3-6 11 0,3 6-1 0,-4-3 0 15,4 2-10-15,-3 1-14 0,0 6 3 0,3-12 1 16,-4 5 10-16,1-2 9 0,3 9-1 0,-4-12-8 16,-3 6 0-16,4-7 0 0,-1 7 0 0,-3-6 0 15,0-6 8-15,0 0-8 0,4 6 0 0,-4-6 0 16,0 0 10-16,0 0-10 0,0 0 8 0,0 0-8 16,7-3 11-16,-7 3-3 0,3-3-8 0,1-3 12 0,-1 0-12 15,-3 0 0-15,4 1 0 0,-4 5 0 0,0-6 0 0,0 0 0 16,4 0-13-16,-4-9 4 0,0 9 9 0,-4 0-12 15,4 1 12-15,0 5-12 0,0 0 12 0,0 0-12 16,0 0 12-16,0 0-12 0,0-6 12 0,0 0-10 16,0 0 10-16,0-6-10 0,0 12 10 0,0 0-12 15,0 0 12-15,0 0-12 0,4-6 12 0,-4 6 0 16,0 0 0-16,0 0 0 0,3 0-11 0,-3 0 11 16,7-3-13-16,-7 3 5 0,7 3 8 0,0 3 0 15,-3 0 0-15,-1 0-8 0,4 0 8 0,-3 0 0 16,-1 0 0-16,-3 5 8 0,4 1-8 0,-1-3 0 0,-3 3 0 15,0-1 0-15,4 4 0 0,0-6 8 0,-4 6-8 16,0-4 8-16,0-5-8 0,0 6 0 0,3-6 8 16,-3 3-8-16,4 0 0 0,-1-4 0 0,1-2 0 0,-1 9 8 31,4-6-51-31,0 0-9 0,-3-6-3 0,3 0 0 16,3 6-136-16,-3-6-27 0,8-6-6 0,-1 6 0 0</inkml:trace>
  <inkml:trace contextRef="#ctx0" brushRef="#br0" timeOffset="102791.951">24109 7252 1074 0,'-4'17'30'0,"4"-17"8"0,-3 6-30 0,3 3-8 15,0 3 0-15,0 0 0 0,0-6 104 0,0-1 19 16,0-5 4-16,0 0 1 0,3 6-52 0,-3-6-9 16,7 0-3-16,0 0 0 0,0 0-25 0,1 0-6 15,-1 0-1-15,3-3 0 0,-3 0-11 0,0 3-2 16,4-5-1-16,-4-1 0 0,4-6-1 0,-4 0 0 16,0 6 0-16,0 0 0 0,0 3-9 0,0-2-8 15,-4-1 9-15,-3 0-9 0,0 6 10 0,0 0-10 0,0-6 10 0,4 0-10 16,-4 6 0-16,0 0 0 0,-4-6 0 0,4 6-10 31,0 0-18-31,-7-6-4 0,0 6-1 0,0-6 0 0,0 6 13 0,0 0 2 0,0 6 1 0,0-6 0 16,-4 6 17-16,4-6 0 0,-3 6 8 0,3 0-8 31,0 0-16-31,0 0-8 0,-1 0-3 0,1 2 0 0,4 4 27 0,-4 0 0 0,3-6 0 0,1 6 0 16,-1-7 46-16,1 4 14 0,-1 9 4 0,8-12 0 15,-4 6-64-15,3-1-8 0,-3-2-4 0,4 0-1 16,-1 0 13-16,4 3 16 0,-3-7-3 0,3 13-1 15,-4-12-12-15,5 3 0 0,2 0 0 0,-3-4 0 16,0 10 0-16,0-9 0 0,0 0 0 0,0 0 0 16,0-6-48-16,4 0-12 15,-4 0-2-15,4 0-1 0,-1-6-1 0,1 0 0 0,-1 0 0 0,1-6-640 16</inkml:trace>
  <inkml:trace contextRef="#ctx0" brushRef="#br0" timeOffset="103377.237">24359 7184 1220 0,'0'0'27'0,"0"0"5"0,-3-6 2 0,3 6 0 0,0 0-34 0,0 0 0 0,0 0 0 15,0 0 0-15,0-11 93 0,0 11 12 0,0 0 3 0,0 0 0 16,0 0-26-16,0 0-5 0,7 5-1 0,0-5 0 15,0 0-19-15,0 0-4 0,0 0-1 16,0 6 0-16,0-6-32 0,0 0-6 0,0 0-2 0,4 0 0 16,-4 0 7-16,4 0 1 15,-4 0 0-15,0 0 0 0,-4-6 0 0,4 6 0 0,0-5 0 0,0 5 0 16,0 0-20-16,0 0 0 0,0-6 0 0,1 6 0 16,-1-6 0-16,-4 0 0 0,4 0 0 0,-7 6 0 15,0 0 0-15,0 0 0 0,0 0 0 0,0 0 0 16,0 0 0-16,0 0 0 0,0 0 0 0,4 9 0 15,-1 0-16-15,1-3-6 0,-4-6-2 0,0 0 0 16,0 5 13-16,0 7 3 0,0-6 0 0,-4 6 0 16,1-3 8-16,-1 2 0 0,-3 1 0 0,-3 0 0 15,6 0 0-15,-3-6-8 0,0 2 8 0,0 4-8 16,0 6 8-16,-4-12 0 0,4 5 0 0,0-5 0 0,0 6 0 16,0-3 0-16,0-3 0 0,0 0 0 15,0 0 0-15,0-1 0 0,3 1 0 0,4-6 8 0,-7 12-8 16,7-12 9-16,-3 6-9 0,3-6 10 0,0 9-2 15,0-9 0-15,0 0 0 0,-4 12 0 0,4-7-8 0,0 7 0 16,0-6 0-16,4 3 8 16,-4-9-8-16,3 6 0 0,-3 0 0 0,0-6 0 0,7 3 0 0,-3 2 0 15,3 4 0-15,-4-3 0 0,4-6 0 0,0 6 0 16,1 0 0-16,2 0 0 0,-3 0 0 0,0-3 0 16,4 0 0-16,-4 0 0 0,0-1 0 0,3 7 0 15,-2-6 0-15,-1 0 0 16,-7-3-22-16,7 6-6 0,0-6-2 0,0 0 0 15,0 0-21-15,0 0-4 0,0-6-1 0,0 3 0 16,-4 0-128-16,1-3-25 0,7 3-6 0,-11 3-1 0</inkml:trace>
  <inkml:trace contextRef="#ctx0" brushRef="#br0" timeOffset="104224.112">24818 7352 975 0,'0'0'21'0,"0"0"5"0,0 0 1 0,0 0 1 0,0 0-28 0,0 0 0 15,0 0 0-15,0 0 0 0,0 0 66 0,0 0 8 16,0 0 2-16,0 0 0 0,0 0-7 0,0 0-1 0,0 0 0 15,0 0 0-15,0 0-25 0,0 0-6 0,0 0-1 0,0 0 0 16,0 0-9-16,0 0-3 0,0 0 0 16,0 0 0-16,0 0-1 0,0 0-1 0,7 0 0 0,0 6 0 15,0 0-22-15,0-1 8 0,4 1-8 0,-1-6 0 16,1 6 0-16,-4-3 0 0,4-3 0 0,-1 0 0 16,4 0-12-16,-3 0-8 0,3-3 0 15,-3-3-1 1,3 0-45-16,-4 1-9 0,4-1-1 0,-3 0-612 0</inkml:trace>
  <inkml:trace contextRef="#ctx0" brushRef="#br0" timeOffset="104760.214">25280 7184 1515 0,'0'0'33'0,"0"0"7"0,0 0 2 0,0 0 1 0,0 0-35 0,0 0-8 16,0 0 0-16,0 0 0 0,0 0 17 0,0 0 2 15,0 0 0-15,-3 6 0 0,3-6 11 0,-4 6 2 0,4 3 1 0,0 0 0 16,0-1-5-16,4 4-2 0,-4 0 0 0,0 0 0 15,3-3-26-15,1 2 0 0,3 1 0 0,-4 0 0 16,1 0 0-16,3 2 10 0,0 4-2 0,0-6-8 16,0-1 8-16,0 4-8 15,0-6 0-15,0 6 0 0,0-4 8 0,0 1-8 16,0 0 0-16,0-3 0 0,0-3 20 0,0 2 0 0,-3 1 0 0,3 3 0 16,0-6-4-16,-3 0-1 0,-1 0 0 0,1 3 0 15,3-7 4-15,-7-2 1 0,0 0 0 0,3 9 0 16,-3-9-11-16,0 0-1 0,0 0-8 0,0 0 12 15,0 0 5-15,7-6 1 0,-3 3 0 0,3 1 0 16,-4-4-10-16,1 3-8 0,-1-3 12 0,1 0-12 16,0-6 12-16,-1 0-12 0,1 1 12 0,-1-1-12 15,1 3 8-15,-1-9-8 0,4 7 0 0,-3-1 0 16,-1-3 8-16,1-2-8 0,-1-1 0 0,4 0 0 16,4 4 10-16,-4-4-10 0,0-6 8 0,4 10-8 15,-4-10 0-15,3 7 0 0,-3-1-14 0,4 3 5 16,-1 3-10-16,-2 7-1 0,2-13-1 0,-3 3 0 15,0 4-40-15,0-1-8 0,0 0-2 16,0-3 0-16,0 6-29 0,-3 1-5 0,3 2-2 0,-3-6-369 16,-1 12-75-16</inkml:trace>
  <inkml:trace contextRef="#ctx0" brushRef="#br0" timeOffset="105386.719">25770 7208 1371 0,'0'0'30'0,"0"0"6"0,0 0 2 0,0 0 1 0,0 0-31 0,0 0-8 0,0 0 0 0,0 0 0 15,0 0 60-15,0 0 12 0,0 0 1 0,-7 3 1 16,7-3-26-16,-7 3-4 0,0 5-2 0,0-8 0 16,4 6-20-16,-4 0-4 0,0 6-1 0,3-12 0 15,-3 6 7-15,0 0 2 0,3-3 0 0,-3 5 0 16,4-2-11-16,-4 3-3 0,3-3 0 0,-3 6 0 16,4-6-12-16,-1 5 0 0,-3-5 0 0,0 9 0 15,3-9 0-15,1 6 0 0,-1-6 0 0,1 5 0 16,-1-2 8-16,1 0-8 0,-1 6 11 0,4-9-11 15,-3 5 14-15,3 1-4 0,3-6-1 0,-3 3 0 0,4 0 1 16,-1-4 0-16,-3 4 0 0,4-3 0 0,3 0 10 16,0-6 1-16,0 0 1 0,-3 0 0 0,3 0-3 0,0 0-1 15,0 0 0-15,0 0 0 0,0 0-8 0,3-6-2 16,-2 0 0-16,2 0 0 0,-3 1-8 0,4 2 8 16,-4-6-8-16,-4 3 8 0,4-3-8 15,-3-3 10-15,3 6-10 0,-4 1 10 0,1-1-10 16,0-3 8-16,-1 0-8 0,-3 3 8 0,4-3-8 0,-4-2 0 15,3-1 0-15,-3 6 0 0,0-3 0 0,0-3 0 16,-3 1-12-16,3-1 12 0,0 6-12 0,0-6 12 16,-4 3-12-16,1-964 12 15,-1 1932-31-15,-3-962 2 0,3-3 0 0,-3 0 0 0,4 0 7 0,3 6 2 0,0 0 0 0,0 0 0 16,0 0 4-16,-7 0 2 0,0 0 0 0,0 6 0 16,0 6-3-16,-4-6-1 0,4 2 0 0,0 4 0 15,0 6 1-15,0-12 0 0,3 5 0 0,-3 1 0 16,4 3 2-16,-1-9 1 0,1 0 0 0,3 0 0 31,0-1-36-31,0 1-7 0,0 3-2 0,0-3 0 0,3-3-49 0,1 3-9 16,3-3-3-16</inkml:trace>
  <inkml:trace contextRef="#ctx0" brushRef="#br0" timeOffset="105826.071">25904 7296 1033 0,'0'0'22'0,"0"0"5"0,0 0 1 0,-3 6 2 0,-1 0-30 0,1 0 0 15,-1-1 0-15,4-5 0 0,0 6 90 0,-3 0 12 16,3 3 2-16,-4 3 1 0,4-6-32 0,-3 0-6 15,3-6-2-15,0 5 0 0,0 1-35 0,0 3-7 16,3 0-2-16,-3-3 0 0,0-6 1 0,0 9 0 0,4 2 0 16,-1-5 0-16,-3 6-5 0,4-6-1 0,-1 6 0 0,1-3 0 15,3 8-7-15,-3-11-1 0,-1 6-8 16,1-6 12-16,-1 0-12 0,4-1 0 0,-3-2 0 0,-1 3 0 16,4 0 9-16,-7-6-1 0,7 0 0 0,-7 0 0 15,4 0 13-15,3 0 3 0,0-3 0 0,0 0 0 16,0-6-4-16,0 7 0 15,4-7 0-15,-4 3 0 0,3-6-3 0,1 0-1 16,-4-2 0-16,4 2 0 0,-1 0-3 0,-3-6-1 0,0 7 0 0,0-4 0 16,4 3-12-16,-4 0 8 0,-4-5-8 0,5 11 0 15,-5-12 0-15,1 9 0 0,-4-2 0 0,3-1 0 16,-3 0-36-16,4-3-3 16,-4 4-1-16,0-1 0 0,0 0-153 0,0-5-31 15,-4 5-7-15,4-3-1 0</inkml:trace>
  <inkml:trace contextRef="#ctx0" brushRef="#br0" timeOffset="106578.28">26451 7123 1170 0,'0'0'25'0,"0"0"6"0,0 0 1 0,0 0 1 0,0 0-33 0,0 0 0 0,0 0 0 0,0 0 0 15,0 0 72-15,0 0 8 0,0 0 2 0,0 0 0 16,0 0-34-16,-10 0-6 0,3 5-2 0,-4-5 0 15,11 0-16-15,-14 0-4 0,7 6-1 0,-7-6 0 16,7-6-11-16,-4 6-8 0,11 0 9 0,-10 0-9 16,2 6 0-16,-2-6 0 0,3 6 0 0,-4 3 0 15,4-3 12-15,0 6-4 0,4-7-8 0,-4 7 12 16,0-6 12-16,3 3 1 0,-3-3 1 0,3 3 0 16,-3-1-18-16,4-2-8 0,-1 0 0 0,-3 6 8 15,4-6-8-15,3-6 0 0,0 0 9 0,0 9-9 16,0-9 8-16,-4 6-8 0,4 2 8 0,0-8-8 15,0 0 12-15,0 0-3 0,0 0 0 0,4 9 0 16,-1-9 3-16,-3 0 1 0,4 6 0 0,-1 0 0 16,1-6 11-16,-1 0 1 0,4 0 1 0,0 0 0 15,-3 6-10-15,0-6-3 0,3-6 0 0,-4 6 0 0,-3 0-13 16,0 0 0-16,7 0 0 0,-3 6 0 0,3-6 0 0,-7 0 0 16,3 6 0-16,4-6 0 0,-3 6 0 0,3-1 0 15,-4-5 0-15,4 3 0 0,-3 3 0 0,0-3 0 16,3 6 0-16,0 3 0 0,-4-12 0 0,4 6 0 15,0 0 0-15,-3-1 0 0,3 1 0 0,0-6 0 16,-4 9 0-16,1-6 0 0,3 0 0 0,-7-3 0 16,4 3 0-16,-4-3 0 0,3 6 9 0,1 3-1 15,-4-9 0-15,3 6 0 0,-3-6 4 0,4 5 0 16,-4 1 0-16,0 6 0 0,0-12-12 0,0 6 0 16,-4-3 0-16,4 6 0 0,-3-3 21 0,-1-1 9 0,1 4 2 15,-4-3 0-15,3 0-32 0,-3 0 0 0,3 0 0 16,-3 0 0-16,0 0 0 0,0-3 0 0,7-3 0 0,-7 5 0 15,0 1 0-15,4 0 0 0,3-6 0 0,-7 6 0 16,-1 0 0-16,8-6 0 0,-7 0 0 0,7 0 0 31,0 0-21-31,-10 6-7 0,3-6-2 0,0 6 0 16,7-6-2-16,-11 0 0 0,11 0 0 0,-7 0 0 0,7 0-41 16,0 0-9-16,0 0-2 0,0 0 0 0,-7 6-105 0,7-6-22 15,0 0-4-15,0 0-1 0</inkml:trace>
  <inkml:trace contextRef="#ctx0" brushRef="#br0" timeOffset="106949.876">26659 7508 1825 0,'0'0'40'0,"0"0"8"0,0 0 1 0,0 0 3 0,0 0-41 0,0 0-11 0,0 0 0 0,0 6 0 15,0-1 15-15,0-5 1 0,0 0 0 0,0 0 0 16,0 0-7-16,0 0-1 0,0 0 0 0,0 0 0 16,0 0-8-16,0 0-9 0,7 6 9 0,-7-6-13 15,0 0-10-15,4 6-1 0,-4-6-1 0,0 0 0 16,0 0-63-16,0 0-13 16,0 0-3-16,0 0-365 0,0 0-74 0</inkml:trace>
  <inkml:trace contextRef="#ctx0" brushRef="#br0" timeOffset="124805.304">9564 6846 1034 0,'-25'6'29'0,"11"0"7"15,-4 0-36-15,1 0 0 0,-4 5 0 0,-1-5 0 0,1 0 25 0,0 3-1 16,-4-3-1-16,1 6 0 0,-1-1-3 0,0 1-1 16,4-3 0-16,0 3 0 0,-4-6-9 0,-3 5-2 15,3-5 0-15,1 0 0 0,2 6-8 0,1-6 0 16,4 3-12-16,-1-4 12 0,0 7 0 0,4-6 8 15,4 0 2-15,-4 6 0 0,3 0-10 0,4-1 0 16,-4 4 0-16,4-3 0 0,4-6 0 0,-4 0 0 16,3 8 0-16,-3 10 0 0,4-7 0 0,-4 4 0 15,3 2-9-15,1 7 9 16,-1-10 0-16,-3 10 0 0,0-4 0 0,0 10 0 0,-4-4 0 0,4 3 0 16,0 0 0-16,-3 4 0 0,6-1 0 0,-3-3 0 15,3-2 0-15,1 5 0 16,-1-3 0-16,1 3 0 0,-1-8 0 0,4 8 0 0,0-6 19 0,4 3 1 0,-4-8 0 0,3 8 0 15,4-5 13-15,-3 2 3 0,-1-6 1 0,5 4 0 16,2-7-10-16,4 1-3 0,-3 2 0 0,3 1 0 16,0-4-15-16,0 7-9 0,4-13 10 0,-1 10-10 15,5-10 0-15,-1 7 8 0,3-4-8 0,5-8 0 16,-1 6 0-16,4-3 0 0,-4-4 0 0,4 1 0 16,-1 0 17-16,1-6 1 0,0-3 0 0,3 3 0 15,-3-6-29-15,0 0-5 0,-4-3-2 0,7 0 0 16,-3 0 66-16,3-3 12 0,0 0 4 0,1 0 0 15,-5-6-64-15,1 6-28 0,0-5 3 0,3-1 0 16,1-3 40-16,-5 3 8 0,1 1 1 0,0-13 1 16,0 10-34-16,-1-4-7 0,1-6-2 0,-4 4 0 15,0-4 18-15,-3 1 0 0,0-4 0 0,3 10 9 16,-7-16-9-16,0 10 10 0,-3-10-10 0,-4 4 10 16,0-3-10-16,-3 8 12 0,-1-11-12 0,1 3 12 0,-4-1-3 0,-3-2 0 15,-4-3 0-15,3 5 0 0,-3 4 0 0,0-9 0 16,-3-3 0-16,-4 2 0 0,0-2-9 0,-4 3 10 15,0-6-10-15,1-6 10 0,-4 9-10 0,0-3 0 16,-1-6 0-16,-2 6 0 16,-4 8-37-16,-1-5 0 0,1 9 0 0,-3-12 0 15,2 6-3-15,-2 2-1 0,-1 1 0 0,0 9 0 16,1-7-11-16,-1 10-1 0,0-4-1 0,1 13-562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17T16:45:11.6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3905 4779 104 0,'11'6'0'0,"-8"-3"0"0,-3 0 0 0</inkml:trace>
  <inkml:trace contextRef="#ctx0" brushRef="#br0" timeOffset="1636.677">3605 4912 1013 0,'0'0'20'0,"0"0"8"0,0 0-28 0,-7 3 0 0,0 3 0 0,0-6 0 16,4 5 48-16,3-5 5 0,-7 0 1 16,0 6 0-16,7-6-34 0,-7 0-6 0,-1 12-2 0,8-12 0 15,-7 0-12-15,7 0 0 0,0 0 8 0,-3 6-8 16,3-6 0-16,0 0 0 0,-7 0 0 0,7 0 0 15,-7 6 0-15,7-6 0 0,-4 6 8 0,4-6-8 16,-7 6 0-16,4 0 0 0,3 8 0 0,0-8 0 16,-7 0 0-16,7 0 0 0,0 6 0 0,0-7 0 15,0 10 0-15,-4-3 0 0,4 0 11 0,0-1-11 16,0 4 20-16,0-3-4 0,0 6 0 0,0-7 0 16,0 1-4-16,0 0-2 0,4 3 0 0,-8-4 0 15,4 7-10-15,-3-6 0 0,-1 8 0 0,4-8 8 16,-4 6-8-16,1-4 0 0,3 4 0 0,-4 0 0 15,4-1 0-15,-3-5 0 0,-1 0 0 0,1 8 8 16,-1-8 0-16,4 3 0 0,0 2 0 0,0 1 0 16,0-6-8-16,0 6-14 0,0-4 3 0,0-2 1 0,4 6 10 15,-4-7 0-15,0-2 0 0,0 3 0 16,0 6 0-16,3-7 0 0,-3 1 0 0,4-3 0 16,-4 9 0-16,3-7 0 0,1-5 0 0,-4 6 0 15,3 3 0-15,1-7 0 0,3 1 0 0,-3 3-8 16,3-6 8-16,-4 6 0 0,4-3 0 0,-3-1 0 15,-1 7 0-15,1 3 0 0,-1-7 0 0,1 1 0 16,-1 9 0-16,1-9 0 0,3-1 8 0,-3 1-8 0,3 6 0 16,0-4 0-16,-4-2 0 0,4 6-8 0,0-4 8 15,0 4 0-15,-3 0 0 0,3-6 0 0,0 2 0 0,0 4 0 16,-3-6 0-16,3-1-8 0,0 1 8 0,-4 0 0 0,1-3 0 16,-1 2 0-16,1 1 0 0,-1 0 0 15,1-6 0-15,-1-3 0 0,-3 3 0 0,4 0 0 16,-4 5 0-16,0-5 0 0,0 0 9 0,0-6-9 0,0 12 12 0,0-12-12 15,0 0 12-15,3 6-12 0,-3 0 12 0,0 2-12 16,0-2 0-16,0 6 0 0,0 0 0 0,0-6 0 16,4 0 0-16,-4-1 0 0,0-5 0 0,0 6 0 15,0 6 0-15,0-3 0 0,3-3 0 16,-3 6 0-16,0-12 0 0,0 5 0 0,4 7 0 0,-4-6 0 16,0-3 0-16,4 3 0 0,-1 3 0 0,-3 0 0 15,4-4 0-15,-4-5 0 0,0 0 0 0,0 6 0 16,0-6 0-16,3 12 0 0,-3-12 0 0,0 0 0 15,0 0 0-15,0 0 0 0,0 0 0 0,0 0 0 0,0 0 16 16,0 0-4-16,0 0-1 0,0 0 0 0,0 0 5 0,7 0 2 16,-7 0 0-16,0 0 0 0,0 0-18 0,0 0 10 15,4 6-10-15,-4-6 8 0,7 0 11 0,-7 0 1 16,7 0 1-16,-7 0 0 0,3-6-21 0,-3 6 0 16,4 0 0-16,-1-6 0 0,4 0 0 0,-7 6 0 15,4-6-10-15,-4 1 10 16,0 5 0-16,3-6 0 0,-3 0 0 0,0 0 9 0,4-3-1 0,-4 3 0 15,0-6 0-15,-4 7 0 0,4-1-8 0,-3-6 8 16,3 6-8-16,-4-3 8 0,4-3-8 0,-3 1 0 16,3 5 0-16,-4-6 0 0,4 0 0 0,0 3 0 15,4 4 0-15,-4-7 0 0,3 6 0 0,-3-6 0 16,4-2 0-16,3 5 0 0,-3 0 0 0,-1 3 0 0,8-12 0 16,-8 12 8-16,4-8-8 0,-3 5 0 0,3-6-12 0,-4 9 12 15,1-5-12-15,-1-1 12 0,4-6-10 0,-3 9 10 31,0-2-32-31,-1-1-1 0,-3-6 0 0,4 6 0 0,-4 4 33 0,3-4 0 0,-3 0 0 16,0 0 0-16,0-2 0 0,0 5 0 0,0-6 0 16,0 3 0-16,-3 1 0 0,-1-1 0 0,1-3 0 15,3 3 0-15,-4 1 0 0,4 5 0 0,0-12 0 0,0 6 0 16,0 4 0-16,-4-10 0 0,1 6 0 16,3-3 0-16,0 4 0 0,0-7 0 15,0 6 0-15,-4 1 0 0,4-13 0 0,0 9 0 0,-3-8 0 0,3 5 0 16,0-2-15-16,-4-4 4 0,4 1 1 0,-3-4 0 15,-1 4-4-15,-3-4-1 0,4-2 0 0,-1 8 0 16,-3-8 15-16,0 8 0 0,4-2 0 0,-5 5 0 16,5-8-9-16,-1 8 1 0,1 0 0 0,-1-2 0 15,1 8-26-15,3-6-5 0,-4 7-1 0,1-7 0 16,3 9-26-16,-4-3-6 0,4 1 0 0</inkml:trace>
  <inkml:trace contextRef="#ctx0" brushRef="#br0" timeOffset="3537.724">5560 5209 1288 0,'0'0'27'0,"-11"0"5"15,4 0-32-15,0 0 0 0,0 0 0 0,0 0 0 0,-7 0 59 0,7 0 5 16,0 0 0-16,0-6 1 0,7 6-25 0,-11 0-4 0,1 0-2 0,-1 0 0 16,0-6-20-16,4 6-4 0,0 0-1 0,-3-6 0 15,3 6-9-15,-4-6 12 0,-3 6-12 0,3 0 12 31,-3-6-12-31,4 6 0 0,-1-6 0 0,0 6 8 16,-3-5-8-16,4 5 0 0,3 0 0 0,0 0 0 0,-4 0 8 0,4 0-8 0,-7 5 12 0,7 1-4 16,0 0-8-16,0-6 0 0,0 6 0 15,0-6 0-15,0 6 0 0,7-6 0 0,-4 6 0 0,-3 0 0 16,0-3 0-16,3 5 0 0,1 1 0 16,-1 3 0-16,4-6 0 0,-3 6-14 0,-1-1 5 15,4-5 1-15,-3 9 8 0,-1-9 0 0,4 6 0 0,-3-1 0 16,-1 1 0-16,1-6 0 0,3 6 0 0,0 2 0 15,0 4 0-15,-4-6 0 0,4 3 0 0,-3-4 0 16,3 7 0-16,-4-6 0 0,1 2 0 16,-4-2 0-16,-1 6 0 0,5-6 0 0,-4-1 0 0,0 1 0 15,3 3 0-15,-3-3 0 0,4-7 0 0,-4 7 0 16,3-6 0-16,-3 0 0 0,4 0 0 0,-1 3 0 16,-3-3 0-16,3-1 0 0,-3 1 0 0,4 0 0 15,-4 0 0-15,3 0 0 0,1 0 0 0,-1 0 0 16,4-6 0-16,0 6 0 0,0-6 0 0,-3 5 0 15,3-5 0-15,-4 9 0 0,1 3 0 0,3-6 0 16,-4 0 0-16,4 0 0 0,0 0 0 0,0-1 0 16,0 1 0-16,0-6 0 0,0 6 0 0,0 3 0 15,0 3 0-15,0-6 0 0,0 5 0 0,0-5 0 16,0 3 0-16,4 3 0 0,-4-6 0 0,0 6 0 0,0-7 0 16,0 1 0-16,-4 6 0 0,4-6 0 0,0 3 0 15,0-3 0-15,0 5 0 0,0-5 0 0,0 0 0 0,0 6 0 16,4 0 0-16,-4-9 0 0,3 5 0 0,1 1-8 0,-1-3 0 15,-3 6 0-15,4 0 8 0,3-6 0 16,-4 5 0-16,1 4 0 0,-1-3 0 0,1-6 0 0,-1 5 0 16,1 4 0-16,-1-3 0 0,1 0 0 15,3-7 0-15,-3 7 0 0,-1 0 0 0,1-6 0 16,3 0 0-16,-4 0 0 0,1 0 0 0,-1 2 0 16,-3-8 0-16,4 6 0 0,-1 0 0 0,1 0 0 0,-1 0 0 15,4 0 0-15,1 0 0 0,-5-3 0 0,1 2 0 0,-1 1 0 16,1 6 0-16,-1-6 0 0,1 0 0 0,-1 0 0 15,4 5 0-15,-3-5 0 0,3 3 0 0,0 0-8 16,-4 0 8-16,4-3 0 0,1-6 0 0,-1 6 0 16,0-1 0-16,3-5 0 0,-3 6 0 0,0 0 0 15,4-6 9-15,-1 6-9 0,1-3 12 0,0 0-12 16,-8-3 8-16,8 0-8 0,-1 0 0 0,4 3 0 16,-3-6 0-16,3 3 0 0,0 0 0 0,0-3 0 15,4 3 0-15,-4-3 0 0,-3 3 0 0,6-6 0 16,1 6 10-16,3 0-10 0,-3 0 8 0,6 0-8 15,-6-6 0-15,3 0 8 0,0 6-8 0,-3-5 0 16,3-1 12-16,0 0-4 0,-3-3 0 0,-7 0 0 16,6 0 18-16,-3-2 3 0,1 5 1 0,-1-6 0 15,0 6-30-15,-4-9-13 0,4 7 1 0,-3-1 0 16,-4-3 24-16,4-6 6 0,-1 4 1 0,1 2 0 16,-4-6-19-16,3 1 0 0,-2-1 0 0,-1-3 0 0,0 4 0 15,0-4 0-15,0 4 13 0,0-1-4 16,-4-9-9-16,4 4 0 0,4-1 0 0,-4-2 0 15,-3-3 0-15,-4 2 0 0,3 4 0 0,-3-13 0 16,4 4 8-16,-4 3 0 0,0-4 0 0,3-2 0 0,-3 8-8 0,0-8-9 16,4 3 9-16,-4 0-13 0,0 2 13 0,-4-5 0 15,1 8 0-15,-1-8 0 0,1 9 0 0,-1-1 0 0,-3 4 0 16,-4 5 10-16,4-8-10 0,-3 8 0 0,3-6 9 0,0 4-9 16,-7 2 8-16,3 1-8 0,-7-1 8 0,4 3-8 15,0-2 0-15,0 5 8 0,-7 0-8 0,3-6 0 16,1 10 0-16,-5-4 0 0,1 6 0 0,4 0 0 15,-15-6-21-15,4 4-3 0,-4-1 0 0,4 6 0 16,-11-9-22-16,0 6-5 16,0-6-1-16,0 6 0 0,-3 1 32 0,3-1 7 0,0 0 1 0,8 3 0 15,-1 0-32-15,4 0-7 16,10 3-1-16,-10 0 0 0,10 3 32 0,1 0 7 0,2 0 1 0,5 3 0 16,3 0-16-16,0-1-4 0,3 1 0 0,1 6 0 15,3-6-25-15,0 0-6 0</inkml:trace>
  <inkml:trace contextRef="#ctx0" brushRef="#br0" timeOffset="15946.276">1647 7893 580 0,'4'20'12'0,"0"-14"4"0,-4 6-16 0,3-6 0 0,-3 0 0 0,4 5 0 15,-4 4 54-15,0-3 8 0,-4 0 2 0,4 2 0 16,-3-2-15-16,3 6-2 0,0-6-1 0,-4 5 0 15,0-8 5-15,1 9 1 0,-1-12 0 0,1 5 0 16,-1 7 3-16,-3-6 1 0,7 2 0 0,-3 4 0 16,-1 6-20-16,4-7-3 0,-3 10-1 0,-1-7 0 15,1 10-6-15,-1-7-2 0,1 9 0 0,3-2 0 16,-4 2-6-16,1 3-2 0,-1 4 0 0,4-4 0 16,-3 9-16-16,3-6 0 0,0 6 0 0,0 3 0 15,0 3 13-15,0-5-1 0,0 2 0 0,-4 0 0 0,8 5-12 16,-4-2 0-16,3-8 0 0,-3 2 0 0,4 6 8 15,-4 0-8-15,0 0 11 0,0 0-11 0,-4-3 0 0,4 3 0 16,0-6 0-16,-3 3 0 0,-1 3 0 0,-3 3 0 16,0 0 0-16,-4 2 0 15,8 1 0-15,-8-6 0 0,1 12 12 0,-1-9-12 0,0-3 8 0,-3 3-8 16,4 0 0-16,-1 3 0 16,1-1 28-16,-1-5 3 0,4 0 0 0,0-3 0 15,0 3-23-15,3-5-8 0,1-7 0 0,3 3 9 16,0-3-37-16,0 0-7 0,0-2-1 0,0-10-1 15,3-2-56-15,4-7-11 0,0 1-3 0</inkml:trace>
  <inkml:trace contextRef="#ctx0" brushRef="#br0" timeOffset="21315.297">1245 7831 1051 0,'-10'-18'21'0,"6"12"7"16,1-5-28-16,3 5 0 0,0 0 0 0,3-6 0 16,1 3 0-16,-1-2 0 0,4-1 0 0,4 6 0 15,-4-6 0-15,0-2 0 0,0 5 0 0,4 0 0 16,-4 3 10-16,3 6 9 0,1-6 1 0,-1 0 1 0,5 6 8 0,-5-6 2 15,4 0 0-15,7 6 0 0,-6-5-12 16,2 2-3-16,-3 3 0 0,7-6 0 0,1 3-4 16,2-3-2-16,5 0 0 0,-5 3 0 0,1-3-2 0,7-5 0 15,3 5 0-15,0-9 0 0,-7 0 15 0,8 1 2 0,3-4 1 16,-8 3 0-16,5-5 3 0,2 5 1 0,1-3 0 0,-7 1 0 16,0 2-16-16,6 3-3 0,-6 0-1 15,7 1 0-15,3 2-10 0,-6 0 8 0,-1 3-8 0,0-3 8 16,4 9-8-16,-4-6 0 0,4 6 0 0,3-5 0 15,-6 5 0-15,6-6 0 0,4 6 0 0,-4 0 0 16,1 0 0-16,2-6 0 0,-2 6 0 0,-1 0 0 16,0-6 0-16,1-3 0 0,3-3 0 0,-1 6 0 15,-6 1 0-15,7-7 8 0,0 0-8 0,3-6 0 16,1 4 0-16,-4-10 8 0,3 7-8 0,4-1 0 16,-7 3 11-16,3-2-3 0,-3-1-8 0,7-3 12 15,3 4-12-15,-6-7 0 0,3 10 0 0,-7-10 0 0,3 12 0 16,0-2 0-16,-3 2-10 0,7-6 10 0,-7 6 0 0,7-2 0 15,-4 2 0-15,1 6 0 0,3-6 0 16,-11 6 0-16,7-5 0 0,1 5 0 0,-8-6 0 0,4 6 0 16,3-3 0-16,1 3 0 0,3 1 0 0,-11-1 0 15,4-6 0-15,3 6 0 0,-3-6 0 0,-4 3 0 16,1 4 0-16,-1-7 0 16,0 6 0-16,1 0 0 0,6 0 0 0,-3 0 11 15,0 0-11-15,-4 3 0 0,1 1-10 0,-8 2 10 16,4 0 0-16,-4 0 0 0,4 0 0 0,-8 2 0 15,5 7 0-15,3-9 0 0,-8 6 0 0,5 6 0 16,-5-6 0-16,5 3 0 0,-8-3 0 0,4 2 0 16,-4-2 0-16,4 3 0 0,-8 3 0 0,4-6 0 0,1 5 0 0,-1-5 0 15,0-3 0-15,0 3 0 0,1 0 0 0,2 6 0 16,1 0 0-16,-4-7 0 0,4 7 0 0,0-3 0 16,-1 6 0-16,-2-1 0 0,2-2 9 0,-2 0-9 0,2 3 0 15,-6 2 9-15,0-5-9 0,3 6 0 0,0-1 0 0,0 4 0 16,-3-3 0-16,3-4 0 0,-3 10-10 0,0-7 10 15,0 4 0-15,-4 2 0 0,0 7 0 0,0-7 0 16,0 4 12-16,4-10-4 0,-8 10 0 0,8-9-8 16,-4 5 8-16,4-2-8 0,-4-4 0 15,7 4 0-15,-3-3 8 0,3 5-8 16,4-5 0-16,3-4 0 0,-10 10 8 0,7-6-8 0,0-1 0 0,3-2 0 16,-7-3 0-16,4-1 0 0,0 1 0 0,3-6 0 15,-7 6 0-15,0 2 0 0,-3 4 0 0,0-3 0 0,-1 5 0 16,1 1 0-16,0-3 0 0,-4 2 0 15,-3 4 0-15,-4-7 0 0,0 7 0 0,-7 2 0 16,3 1 0-16,-3 2 0 0,4 1 0 0,-4-4 0 0,-3 3 0 0,-4 4 0 16,0-4 0-16,-4 9 0 0,4-5 8 0,-7 2 0 15,4 0 1-15,-5 4 0 0,1-1-9 0,-3 0 8 16,6-3-8-16,-10 1 8 16,7 2-8-16,4-6 0 0,-1 3 0 0,1-2 0 15,3-4 0-15,0 3 0 0,3-2 0 0,1 2 0 0,-1-2 12 0,4-7-4 16,7 4 0-16,-7-1 0 0,4-2 3 0,0-1 0 15,3-2 0-15,3 8 0 0,1-8-2 0,0 8 0 0,-1-11 0 16,4 8 0-16,-3-2-9 0,0 2 0 0,3-8 0 16,-4 5 0-16,1-5 0 0,3 5 0 0,-10-2 0 15,6 2 0-15,-2 4 0 0,-1-4 8 0,0-2-8 0,-4 3 0 16,5-1 0-16,-5-2 8 0,1 2-8 0,-1 1 0 16,-3-4 0-16,0 4 0 0,0-4 0 0,1 10 0 15,-5-13 0-15,1 10 0 0,3-4 0 0,0 1 0 16,-4-6 8-16,4 2-8 0,0 1 8 0,0-1-8 15,4 7 0-15,-4-10 0 16,4 4-9-16,-4-3 9 0,10-1 0 0,-10 1 0 0,4 2 0 0,-4 4 0 16,7-9 0-16,0 2 0 0,0 1 0 0,-3 0 0 15,3 2 0-15,0-2 0 0,4-6 12 0,-8 8-3 16,4-5-9-16,4 5 0 0,0-2-12 0,-1-3 12 16,1-4 0-16,-4 7 0 0,4-6 0 0,-1-6 8 15,-3 6-8-15,4 2 8 0,0-2-8 0,-4 0 8 0,0-3-8 16,0 2 0-16,0-5 0 0,0 3 0 15,0 0 0-15,1-3 8 0,-5 0-8 0,4 5 0 0,-3-2 0 16,-1 0 0-16,-3 0 0 0,4 3 0 0,0-7 0 0,3 7 0 16,-4-6 0-16,4 0 0 0,1 3 0 0,-1-3 0 15,3 0 0-15,1-1 0 0,3 7 8 0,0-6 2 16,-3 0 1-16,3-6 0 0,0 6-11 16,4 0 0-16,-4 0 0 0,4-1 8 0,-4 1-8 15,4-3 0-15,-4-3 0 0,4 3 0 16,-4 0 0-16,0 0 8 0,-3 0-8 0,3 3 0 0,0-6 0 0,-4 6 8 15,5-6-8-15,-5 6 0 0,1-6 0 0,0 0 8 16,-1 6-8-16,-3-1 0 0,0-5 0 0,1 0 0 16,-5 6 0-16,1-3 0 0,-1 0 0 0,-3 0 0 15,4 0 0-15,-4 3 0 0,0 0 0 0,4-3 0 0,-4 3 0 16,0 5 0-16,0-5 0 0,3-6 0 0,-3 6 8 0,4-3-8 16,-4 0 0-16,0 3 0 0,4-3 0 0,-4 0 0 15,3 0 0-15,-3 0 0 0,0 6 0 0,0-4 0 16,4 1 0-16,-4 0 0 0,4 0 0 15,-4-6 0-15,0 0 0 0,0 6 0 0,3 0 0 0,-2 6 0 16,-1-7 0-16,0 1 0 0,0-3 0 0,0 3 0 16,3 0 0-16,-3 0 0 0,4 0 0 0,-4 3 0 15,0-6 0-15,0-1 0 0,0 1 11 0,0 0-11 16,0-3 0-16,0 3 0 0,0 0 0 0,0-3 0 16,1 0 0-16,-1 0 0 0,3 0 0 0,1 0 0 15,-4 0 0-15,3 0 0 0,1 3 0 0,-4-3 0 16,4 0 0-16,-4 0 8 0,3 0-8 0,-3 0 0 15,4 0 0-15,-4 0 0 0,4 0 0 0,-1 3 0 16,-3-3 0-16,4 3 0 0,-4-3 0 0,3 0 0 0,1 0 0 0,0 0 0 16,-1 3 0-16,1 3 0 0,3-6 0 0,-4 6 0 15,5-6 0-15,-5 0 0 0,1 6 0 0,3-6 0 16,-4 0 0-16,4 0 0 0,1 0 0 0,-1 0 0 16,0 0 0-16,0 0 0 0,0 0 0 0,0 0 0 15,0 0 0-15,0 0 0 0,4 0 0 0,0 6 0 16,-1-6 0-16,1 0 0 0,3 0 0 0,0 0 0 15,-3 5 0-15,3-5 0 0,0 0 0 0,-3 0 0 16,0 0 0-16,-1 0 0 16,1 0 0-16,-1 0 0 0,5 0 0 0,-8 0 0 0,7 3 0 0,-3-3 0 15,-1 0 0-15,4 3 9 0,0-3-9 0,1 3 10 0,-5 0-10 16,4-3 10-16,1 3-10 0,-1 0 0 0,4 0 0 0,-1 0 0 16,4 0 0-16,-6 3 0 0,2 0 0 0,4-1 0 15,-6-5 0-15,2 6 0 16,-2 0 0-16,-1 0 8 0,0-3-8 0,4 3 0 0,-1-3 0 0,1 6 0 15,3 0 0-15,-3-1 0 0,3-2 0 0,0 0 0 16,1 0 0-16,2 6 0 0,-2-6 0 0,-1-3 0 16,0 2 0-16,0 1 0 0,0 0 0 0,4 0 0 15,-4 0 0-15,1-6 0 0,2 0 0 0,1 0 0 16,0 0 0-16,0 0 0 0,-4 0 0 0,7-6 0 16,-3 6 0-16,0 0 0 0,3 0 0 0,-3 0 8 15,3-6-8-15,0 3 0 0,0 0 0 0,-3 0 0 16,3 0 0-16,-3 1 8 0,7-1-8 0,-4 0 0 0,1 3 0 15,2 0 0-15,1 0 8 0,-4 0-8 0,4 3 0 16,0 0 0-16,-4-1 0 0,1 1 0 0,6 3 0 0,-3-3 0 16,3 3 0-16,-3 0 0 0,3 6 0 0,-3-6 0 15,7-3 0-15,-4 5 0 0,1 1 0 0,2-3 0 16,-6 6 0-16,0 0 0 16,3-7 0-16,1 1 0 0,-1 0 0 0,0 0 0 0,1 3 0 15,-1 0 0-15,0 0 0 0,1-4 0 16,-1 1 0-16,-3 0 0 0,3 0 0 0,-3 0 0 0,3 0 0 0,-3 0 0 15,3-3 0-15,4 3 0 0,-3-4 0 0,-1 7 0 16,4-9 0-16,0 6 0 16,-4-6 8-16,4 6 4 0,-4 0 0 0,4-6 0 0,3 0-12 0,-3 6 0 15,4-6 0-15,-4-6 0 0,3 6 15 0,-3 0-3 0,3 0 0 16,1-6 0-16,-1 0-12 0,-3 6 0 0,7-6 0 16,-4 6 0-16,4-9 8 0,0 7-8 0,-7-1 11 0,3 0-11 15,-3 0 0-15,0 0 0 0,0 0 0 0,-4-3 0 16,1 0 0-16,-1 6 0 0,-3 0 0 0,3-6 0 15,0 6 0-15,-3 0 0 0,0 0 0 0,3 0 0 16,1-6 8-16,-5 6-8 0,1-6 0 0,0 6 0 16,0 0 0-16,0 0 0 0,-1-5 0 15,1 5 0-15,4 0 0 0,-5 0 0 0,5 0 0 0,-1 0 0 16,-3 0 0-16,0 5 0 16,-4-5 0-16,7 0 0 0,-3 0 0 0,0 0 0 0,3 0 0 0,1 0 0 15,-1 0 8-15,4 0-8 0,-4 0 0 0,-3 0 0 16,3-5 9-16,1 5-9 0,-5 0 0 0,5 5 9 15,-1-5-9-15,0 0 0 0,1 0 0 0,-5 0 8 16,1 6-8-16,-3-6 0 0,-1 6 9 0,-3-6-9 16,-1 6 0-16,-2 0 9 0,2 3-9 0,-6-3 0 15,3 2 0-15,-3 1 0 0,0-3 0 0,-4 12 0 16,0-12 9-16,0 5-9 0,0 1 0 0,0 3 9 16,1-3-9-16,-1-1 0 0,0 1 0 0,0 3 0 15,-3 3 0-15,3-7 0 0,0 10 0 0,-3-4 0 16,-1 7 0-16,1-9 0 0,0 2 0 0,-1 7 0 15,-3-9 0-15,1 8 0 0,-5 1 0 0,1-4 8 16,-1 1-8-16,-3 5 0 0,0-2 9 0,4 8-9 16,-8-8 0-16,5 8 8 0,-5-3-8 0,1 4 0 15,-1-4 0-15,-3 3 0 0,0-2 0 0,0 2 0 0,0 0 0 16,-3-2 0-16,-1 2 0 0,1 3 0 0,-5-5 0 16,5 8 0-16,-1-6 0 0,1 7 0 0,3-4 0 15,-4 0 0-15,4 3 0 0,0-2 0 16,0-4 0-16,-3 0 0 0,3 4 0 0,0-7 8 15,-4 6 4-15,1 1 2 0,3-4 0 0,-4-3 0 0,1 7 4 0,-4 2 1 16,0-12 0-16,0 10 0 0,-4 2-6 0,4-3-1 0,-4-3 0 0,-3 7 0 16,0-4-12-16,0-3 8 0,0 4-8 0,0-7 0 15,-4 3 8-15,-3-2-8 0,0 2 0 0,0 0 0 16,-4-8 0-16,4 5 0 0,-4-5 0 0,0 2 0 16,-3-2 0-16,3 2 0 0,-3-2 0 0,4 2 0 15,-1-2 0-15,0-4 0 0,0-5 0 0,1 6 0 16,-1-7 0-16,-3 1 0 0,0 6 0 0,-1-4 0 15,1-2 0-15,-4 5 0 0,-3-5 0 0,3 6 0 16,-3-7 0-16,0 7 0 0,0 3-8 0,-4-7 8 0,4 7 0 16,-8 2 0-16,-3-2 0 0,4 2 0 15,-7 1 0-15,-1 2 9 0,1-5-9 0,3 2 8 16,-3-3-8-16,-4 4 0 0,3-4 0 0,1 4 8 16,-1-7-8-16,1 7 0 0,0-12 0 0,3 2 0 15,0 1 0-15,0-6 0 0,4-1 0 0,-4 1 0 16,4-3-9-16,3-3 9 0,-4 0 0 0,1 0 0 15,3 0 0-15,-3-6 0 0,0 0 0 0,-1 0 0 16,-3 0-9-16,4-6 9 0,0 6 0 0,-1 0-9 16,-2-6 9-16,2 3 0 0,-3 0 0 0,1 3 0 15,2-3 0-15,-3 0 0 0,1 0 0 0,2-3 0 16,-3 0 0-16,4 3 0 0,0-2 0 0,-1 2 0 0,1-3 0 16,0 6 0-16,-1-6 0 0,1 0 0 0,-4-3 8 15,4-3-8-15,-4 4 8 0,4-1-8 0,-1 3 11 0,1-12-3 16,0 3 0-16,-1 1 0 0,1 2-8 0,0-3 0 15,-4 1 0-15,3-1 0 0,-2-3 0 0,-1 4 0 16,0-1 0-16,0-6 0 0,0 7 0 0,-3 2 0 0,3-9 0 0,-4 10 0 16,1-4 0-16,-4 6 0 0,4-973 0 15,-4 1940 0-15,0-969 0 0,0 2 0 0,0-3 0 0,-3 6 0 16,-1 0 0-16,-3 1 0 16,4-4 0-16,-1 0 8 0,-3 0-8 0,4 0 0 0,-1-5 9 0,5 2-9 15,-5 0 0-15,4 3 0 0,-3 3 0 0,3 0 0 16,0-2 0-16,4 2 0 0,-1-3 0 0,1-6 0 15,-1 6 20-15,4-2 0 0,-3-4 0 0,7 3 0 16,-4 0-20-16,4 1-18 0,-4-4 3 0,3 6 1 16,1 0 14-16,3-2 0 0,0-4 9 0,-3 6-9 0,3 0 8 15,0 0-8-15,-3 4 0 0,0 2 0 16,0-9 8-16,-1 12-8 0,1 0 0 0,-4 0 0 0,0 6 0 0,0 0 0 16,-3-3 0-16,-1 2 0 15,5 1 0-15,-8 0 0 0,3 0 0 0,1 3 0 0,3 0-8 0,0 2 8 16,0-11 0-16,4 6 0 15,0-3 0-15,-4 0 0 0,3 0 0 0,-2 0 0 0,2-3 0 0,1-3 0 16,0 3 0-16,-1-3 0 16,1 0 0-16,0 0 0 0,-1 3 0 0,1 0 0 0,3-6 0 0,-7 6 0 15,0-5 0-15,4 5 0 16,-4 0 0-16,4 0-13 0,-4 5 4 0,4-5 1 0,-1 6-5 0,1-6-1 0,0 0 0 16,-1 3 0-16,1 0 2 0,0 3 0 15,-1 0 0-15,-3 0 0 0,1 6-1 0,-1-4 0 0,3 4 0 16,1-6 0-16,0 3 13 0,-1 3 0 15,5-4-10-15,-5 1 10 0,1 3 0 0,3 0 0 0,-3 3 0 0,3-1 0 16,0 7 0-16,0-9 0 0,1-4 0 16,-1 4 0-16,0 3 0 0,4 0 0 0,-4-4 0 0,0-5 0 15,4 6 14-15,-4-6 1 0,4 0 0 0,-8 0 0 16,8 2 3-16,-4 4 1 0,1-6 0 0,2 3 0 16,-6-3-19-16,7-3 8 0,-4 0-8 0,4-3 0 15,-1 0 0-15,-3-3 0 0,1 3 0 0,2 0 0 16,1 0 0-16,0-3-14 0,0 0 1 0,6 0 0 15,-6 3 13-15,3-3 0 0,1 3 0 16,2 0 0-16,-6 0 8 0,7-6 4 0,-4 6 0 16,7 0 1-16,-6-6-13 0,2 6-16 0,1 6 3 0,0-6 1 15,0-6 12-15,0 6 16 0,-4 0-3 0,4 0-1 16,-1 0-12-16,-2 0 0 0,6 0 8 0,-3 0-8 16,-1-6 0-16,1-3 8 0,4 1-8 0,-5-1 0 15,1-9 18-15,0 6-2 0,-4-2-1 0,0-7 0 16,1 6-15-16,2 4-16 0,-2-13 3 0,-1 7 1 15,4 2 2-15,3-3 1 0,-3 6 0 0,0-2 0 16,-1-1-1-16,5 6 0 0,2-8 0 0,-6 2 0 16,4 6 10-16,-5 0 0 0,8 3-9 0,0-5 9 0,-4-1 0 0,4 6-9 15,-4-6 9-15,8 3 0 16,-1-2 0-16,8-1 0 0,6-3 0 0,-3 0 0 16,-4-2 0-16,4 2 0 0,4-5 0 0,-1-1 0 0,1 0-12 15,3-8 4-15,0 3 8 0,3-4-13 0,1-2 2 16,-1 5 1-16,4 1 0 0,4-1 0 0,-7 1 10 15,-1 2 0-15,1 1 0 0,-4 2-8 0,0 4 8 0,0-4 0 16,-4 1 0-16,1 5 0 0,-1 3 12 0,0-3-3 0,4 4 0 16,-10 5 0-16,3-3-1 0,-4 6 0 0,1 3 0 15,-1-6 0-15,-7 6-8 16,1 0 0-16,-4 6 0 0,6-6 0 16,-9 3 0-16,3 0 0 0,-1 0 0 0,-2 0 0 0,6-3 0 0,1 0 0 0,-8 0 0 15,7-3 0-15,1 0 12 0,-1-3-4 0,0 6 0 0,4-6 0 16,0 0-8-16,-4 0 0 0,4 6 9 0,0 0-9 15,0-6 0-15,3 1 0 0,-3-4 0 0,0 0 0 16,4 0 0-16,-1 3 0 0,1-6-12 0,-5 12 4 16,1-5-3-16,4-1 0 0,-1 0 0 0,-3 3 0 15,0 3-3-15,-4-3-1 0,8 0 0 0,-8 3 0 16,-3 3 6-16,3 0 1 0,1-3 0 0,-5 3 0 16,1 3-4-16,4 0-1 0,-8-1 0 0,4 1 0 15,-4 0 13-15,0 0 0 0,4 0 0 0,0-3 0 16,-7 0 23-16,7 0-3 0,-4-3 0 0,4 0 0 0,0 3-20 15,-4 3 0-15,0-3 0 0,4 8 0 0,-4-5 0 0,8 0 0 16,-4 0 0-16,-4 0 0 0,4 0 16 0,3-3-2 16,-7 5 0-16,8-2 0 0,-4 0 2 0,-1 3 1 15,1-9 0-15,0 6 0 0,0 0-5 0,7 0-2 16,-4-3 0-16,-3 3 0 0,3-4-10 0,1 7 0 16,-1-6 9-16,0 3-9 0,4 0 0 0,0-3 0 0,0 3 0 15,-4-6 8-15,4 0-8 0,-3 6 0 0,6-6 8 16,-7 0-8-16,4 0 0 0,4 6 9 15,-1-6-9-15,-3 0 0 0,-4 0 0 0,4 5 0 0,0-5 0 0,4 6 0 16,-4-6 0-16,-1 6 0 0,5-3 0 0,-1 3 0 16,-3-3 0-16,0 3-9 0,3 0 9 0,1 3 0 15,-4-4 0-15,3 7-10 0,1-9 10 0,-1 6 0 16,0 0 0-16,4 3-8 0,0-1 8 0,-3 1 0 16,3-3 8-16,-7 3 6 0,6 2 1 0,1 1 0 15,0-3-15-15,0-3 0 0,0 5 0 0,4 1 0 16,-4-3 0-16,3 5 0 0,-3-5 0 0,0 0 0 15,0 0-13-15,0 2-6 0,0-2-1 0,3 3 0 16,-3 5 20-16,4-5 0 0,-8-3 0 0,4 5 0 16,-3-2 0-16,3-3 0 0,-1 6 0 0,1-7 0 15,4 1 10-15,-4 0-10 0,0 8 10 0,3-8-10 0,-3 0 0 16,4 3 0-16,-1 2 0 0,1-5 0 0,-1 3 0 0,1-3 0 16,3 2 0-16,-4 1 0 0,0 0 16 0,1-4-4 15,-1 1 0-15,1 6 0 16,3-6-12-16,-4-4 0 0,1-2 0 0,-4 3 0 0,3 0 0 0,-3-3 0 15,7-6 0-15,-7 3 0 0,-7 0 0 0,3 3 0 16,1-12 12-16,-4 6-3 0,0-3 1 0,-4 0 0 16,0-3 0-16,1 0 0 0,-8 0-10 0,4 3 0 15,0-3 0-15,-4 3 0 0,4 0 8 0,-7 3-8 16,3 0 8-16,0 0-8 0,4 0 0 0,0 0 0 16,0 0-14-16,-4 0 5 0,4 0 9 0,3 0 0 0,-3 0 0 15,7 0 0-15,-4 0 0 0,-3-5 0 0,3 5-9 16,1 0 9-16,3 0 0 0,-4 0 0 15,4 0 0-15,-4-6 0 0,4 6 0 0,-7 0 0 0,3-6 0 16,1 6 0-16,-4-9 0 0,3 6 0 0,7 0 8 16,-6 0-8-16,-4 0 0 0,3 0 0 0,0 0 0 0,1 0 0 15,-1 0 0-15,4 1 0 16,0-1 0-16,-7 0 0 0,3 3 0 0,0-3 0 16,1-3 0-16,-1 6 0 0,4-6 0 0,-4 6 0 0,4-6 0 0,-7 6 0 15,7 0 0-15,0-6 0 0,0 3 0 0,0-3 0 16,3 3 0-16,-3 0 0 0,0 1 0 0,-4 2 0 15,4-6 0-15,4 3 0 0,-1 0 0 0,-3 3 0 16,0-6 0-16,3 6 0 0,4-3 0 0,-4 3 0 16,1 0 0-16,3-3 0 0,-7 0 9 0,7 3-9 15,0-6 8-15,0 0-8 0,-1 6 8 0,1-9-8 16,0 4 12-16,-3-1-3 0,3-6 0 0,-4 6 0 16,4-3-1-16,-3 6 0 0,-1-8 0 0,-3-1 0 15,-4 6-8-15,4-3 0 0,0 0 0 0,0 3 0 16,-4 1-12-16,4 2 12 0,-4-9-10 0,1 6 10 15,-4-3-11-15,3 3 11 0,-3 0-12 0,0 0 12 16,3 1 0-16,-3-4-8 0,-4 6 8 0,4-3 0 16,0 0 0-16,0 0 0 0,7 0 0 0,-4 0 0 15,-7 1 0-15,8-1 14 0,-5 0-2 0,5 0-1 16,-1 0-11-16,1 3 0 0,-5-3 0 0,1 6 0 16,4 0 0-16,-1 0 0 0,-3 0 0 0,7 0 0 15,-4 0 0-15,0 0 0 0,-6-6 0 0,6 6 0 16,0-6 0-16,1-5 0 0,3 5 0 0,0-3 0 15,-1 3 0-15,-2-3 0 0,3 6 0 0,0-8 0 16,3 5 0-16,-3-6 0 0,3 0 0 0,1 3 0 16,-1-2 0-16,1 5-11 0,2-6 1 0,-2 3 0 0,-1 0 10 0,1 1 0 15,6 2 0-15,-6 0-8 0,3 0 8 0,-1 0 0 0,5 0 0 16,-4 0-8-16,0 0 8 0,0 1 0 0,0-1 0 0,7 3 0 16,-7-3 0-16,0 0 0 0,0 3 0 0,0-3 0 15,-1 3 0-15,1-9 0 0,4 7 0 0,-4-7 0 16,3 3 0-16,4-3 0 0,-3-5 0 0,-1-1-8 15,4 0 8-15,4-8 0 0,-4-4 0 0,3 4 0 16,1-3 0-16,6 5 0 0,-3-2 0 0,1-7 0 16,-1 4 0-16,0-6 0 15,0-4 0-15,0 1 0 0,0 0 0 0,3-3 0 0,-3 0 0 0,4-3 0 16,0-1 0-16,-4 7 8 0,0-3-8 0,-4-3 8 16,1 12-8-16,-1-7 9 0,4 4-9 0,-7 0 10 15,0 2-2-15,-7-2-8 0,4 3 12 0,-4-9-4 16,0 8-8-16,0 1-11 0,0-6 3 0,-4 3 0 15,0 5 8-15,1-2-10 0,3-6 10 0,-4 8-10 16,4-8 10-16,-3 3 0 0,-1 2-9 0,4-5 9 16,-4 3 0-16,8-3 0 0,-1 2 0 0,4-8 0 15,0 0-12-15,4-3 12 0,-1-3-10 0,1-6 10 16,6 6-9-16,-6-8 9 0,3 5-8 0,4-9 8 16,-4 6 0-16,3 0-10 0,-6 0 10 0,6-2 0 15,-3-4-14-15,0 0 4 0,-3 0 1 0,-1-11 0 16,1 5-43-16,-4 1-9 0,-4 2-2 0,4 3 0 15,-3-5-40-15,-4 5-8 0,3 3-1 0</inkml:trace>
  <inkml:trace contextRef="#ctx0" brushRef="#br0" timeOffset="36062.783">13314 6640 1097 0,'-25'-17'31'0,"0"5"7"0,1 0-30 0,-1 0-8 0,0-2 0 0,1 8 0 15,-1-6 12-15,0 6 0 0,-3 0 1 0,3-5 0 0,-3 5-13 0,0 3 0 16,0-3-9-16,-1 3 9 16,1 0 0-16,-4 3 0 0,4 0 0 0,-3-6 0 0,-1 6 0 0,-3-6 0 15,-1 6 0-15,-3 0 0 16,4 0 0-16,-4 0 0 0,1 0 0 0,2 6 0 0,-3-6 0 16,-3 0 0-16,3 6 0 0,-3-6 0 15,3 0 0-15,-3 3 0 0,3 0 0 0,-3 0 0 0,3 3 0 0,0 0 0 16,-3 5 0-16,-1-5 10 15,5 6-10-15,-1 0-9 0,0 0 9 0,4 2-13 0,-4-2 13 0,0 0 0 16,0-1 0-16,1-2-9 16,-1 3 9-16,0 6 0 0,0 5 10 0,0-8-10 0,-3 8 0 0,7 1 0 0,-4-1 0 15,4-2-10-15,-4 6 22 16,0-4 4-16,0 1 0 0,4-1 1 0,0 4 9 0,-1-1 2 16,1 3 0-16,-4 1 0 15,4-4-28-15,0-2 0 0,-1-1 0 0,1 10 0 0,0-10 0 0,0 9 12 0,-1-2 0 0,1-4 0 16,3 4-12-16,1-4 0 0,2 4 0 15,-2 2 8-15,-1-9-8 0,0 7 12 0,0 2-12 0,1-5 12 16,-1 2-12-16,0-2-11 0,0 2 3 0,-3 3 0 16,0-2-4-16,3 2 0 0,-3 3 0 0,-1-5 0 15,5 2 12-15,-1 0 0 0,0-2 8 0,0 2-8 16,8 3 0-16,-4-8 0 0,3 2 0 0,0 4 0 16,0-10 0-16,1 6 0 0,6-2 0 0,-3-4 0 15,7 4 0-15,-4 2 0 0,4-2 0 0,-4-4 0 16,4 7 0-16,0-7 0 0,0 4 0 15,4-4 0-15,-1 4 0 0,0-4 8 0,1 4-8 0,-1-4 0 16,1 1 9-16,3-4-9 0,-4 4 12 0,0-1-12 0,1 10 13 0,3-10-4 16,0-2-1-16,-4 8 0 15,1-8 4-15,-1 2 0 0,0 1 0 0,1 2 0 0,3-2-12 16,0 2 12-16,0-2-12 0,0-1 12 16,0-2-12-16,-1 2 0 0,5-2 0 0,-1 2 8 0,-3 1-8 0,4-6 0 15,-1 8 0-15,1-8 0 16,3-1 0-16,-4 4 8 0,4 2-8 0,-3-2 8 0,-1-6-8 0,-3 5 0 15,4-2 0-15,-1-1 0 16,1 4 0-16,-1 6 0 0,0-7 0 0,1 7 0 0,-1-4 8 0,1 4 0 16,3-4 0-16,-4 4 0 0,1-4 0 15,-1 1-8-15,4 2 12 0,-3-2-4 0,3-7-8 0,-4 10 0 0,4-10 0 0,0 7 0 16,0-4 0-16,0-8 0 16,0 6-12-16,0-4 12 0,4 4 0 0,-4 0 0 0,3-4 0 0,1 4 0 15,-4 6 0-15,3-13 10 0,4 10-2 16,-3-3-8-16,-1-1 23 0,5 7-3 0,-5-4 0 0,4 7 0 15,0-4-20-15,0 7 8 0,0-10-8 16,0 10 0-16,0-7 14 0,0 4-2 0,-3-1 0 0,0-2 0 16,3-1-12-1,0 1 0-15,3-4 0 0,-3 4 0 0,0-1 0 0,-3 4 0 0,3-4 0 0,-4-5 0 16,4 2 0-16,1 4-16 0,2-9 3 0,-3 8 1 16,0-5 12-16,0 2 0 0,-3-2 0 0,3 0 0 15,3-1 0-15,-3 1 0 0,4-3 0 0,-4 2 0 16,0-5 0-16,4 3 10 0,-1-3-10 0,1-1 8 15,3 1-8-15,-3-6 0 0,3 0 0 0,-4 6 0 0,4-7 0 16,4 4 0-16,-4-3 0 0,4 0 0 16,-4 0 0-16,4-6 0 0,-1 6 8 0,1 0-8 0,-1-3 0 15,1 0 8-15,3-1-8 0,-3 1 8 16,0 0-8-16,-1 0 0 0,1 0 0 0,3-3 0 0,-3 3-19 0,3 3 1 16,0-3 0-16,4 3 0 15,-4 0 18-15,7 0 0 0,-3 0 0 0,-1-6 0 0,5 0 0 0,-1 5 0 16,0-5 0-16,0 0 0 15,1 0 0-15,2 0 0 0,1 0 0 0,-4-5 0 0,-3 5 0 0,3 0 0 16,4 0 0-16,-4 0 0 16,4 0 0-16,-4 0 0 0,0 0 0 0,1 0 9 0,-1 0 4 0,0 5 1 15,0-5 0-15,1 3 0 0,-1 0-14 16,0 0 0-16,4 0 8 0,-4 3-8 0,0-3 0 0,0 9 0 16,4-6 0-16,-4 5 0 15,1-5 0-15,-1 0-10 0,0-3 10 0,4 3-8 0,-4 3 8 0,4-3 0 0,-4 0 0 0,0 2 0 16,4-8 0-16,0 6 0 15,-1 0 8-15,1-6-8 0,3 6 0 0,-3-6 8 0,-4 6-8 0,4-6 0 16,-4 3 0-16,4-3 0 0,-4 0 0 0,1 0 0 16,2 0 0-16,-2 0 8 0,6 0 0 0,-3 0 0 15,3 3-8-15,0 0 0 0,0 3 0 0,1-3 8 16,2 2-8-16,1 1 0 0,-3 3 0 0,2-3 0 16,-2 6 0-16,-1-6 0 0,4-1 0 0,0 4 8 15,-4-3-8-15,4 3 0 0,-1 6 0 0,-2-9 0 16,3 5 0-16,-1-2 0 0,1 3 0 0,0 0 0 15,0-1 0-15,-4 7-8 0,0-3 8 0,1-3 0 16,2 5 0-16,-2-5 0 0,2 0 0 0,-2-1 0 0,3 1 0 16,-1 3 0-16,-2-3 0 0,2-6 11 15,1 2-11-15,0 1 0 0,-4 3-10 0,4-6 10 0,0 3 0 0,0-3 0 16,-4-1 0-16,4 1 0 16,3-6 0-16,1 0 0 0,-1 9 0 0,0-9 10 15,0-9-10-15,1 9 0 0,6-6 0 0,1 1 0 16,-1-7 15-16,4 6 1 0,0-3 0 0,3-6 0 0,1 7-16 0,3-4 0 15,-4-9 0-15,4 7 0 16,0-1 0-16,0-3 0 0,4 3 0 0,-4 1 0 0,3-1 0 0,-3-3 0 16,-4 7 0-16,1-7 0 0,-1 6 0 0,1 3 0 0,-1-2 0 15,1-7 0-15,-4 9 0 0,0 0 0 0,-1 1 0 16,-2 2 0-16,-1-6 0 0,1 0 0 16,-1 3 0-16,0 1 0 0,1-1 0 0,3-3 0 0,-4 6 0 0,0 0 0 15,1-6 12-15,-4 1-4 0,3-4-8 0,-3 3 12 16,3-5 14-16,1-1 2 0,-1 3 1 0,-3 4 0 15,3-13-29-15,1 6 0 0,-4-2 0 0,3 2 0 16,-3-11 13-16,3 8-3 0,1-11-1 16,-5 8 0-16,5-11-9 0,-1 9 0 15,1-7 0-15,-4 4 0 0,-4-1 0 16,0-2 0-16,1-3 9 0,-5 2-9 0,1 1 0 0,-4-3 0 0,4 0 0 0,-7 8 0 16,3-11 0-16,-3 3 0 0,3-4 0 0,-7 4 0 15,4-3-14-15,-4 0 2 0,1-3 1 0,-5 2 0 16,1 1 1-16,-4 9 0 0,4-12 0 0,-4 8 0 15,0-5 10-15,-3-3-12 0,3 3 12 0,0-6-12 16,-3-1 12-16,3 4-13 0,-3-9 5 0,-1 3 8 16,-3 3-16-16,1 0 4 0,-1 0 0 0,-4-6 1 15,1 3 2-15,-4-3 0 0,3 0 0 0,-6 3 0 16,3-3 9-16,-3 0 9 0,-4 0-1 0,3 0-8 16,-3 0 16-16,-3 0-4 0,-1-3-1 0,1 3 0 15,-5 6-3-15,1-6 0 0,0 3 0 0,-3 9 0 16,-4-6 10-16,0 6 2 0,-4-4 0 0,-3 4 0 15,0-3-20-15,-1 3-12 0,-2-6 1 0,-1 8 1 16,-3-8 10-16,3-3 0 0,-7 3 0 0,4 0-8 16,-4 0 8-16,-3 0 16 0,3 3-4 0,-6-3-1 15,2 3-31-15,1 2-5 0,0 1-2 0,-4-6 0 0,0 3 11 16,-3-3 1-16,-1 0 1 0,1 2 0 16,-4 4 0-16,-3 3 0 0,-4-3 0 0,0 2 0 15,0 4-5-15,-3 0-1 0,-1 2 0 0,-6-2 0 16,3 3-9-16,-7-4-3 0,3 4 0 0,-6-3 0 15,3 2-45-15,-4-2-10 0,1 8-1 0,-5-5-1 16,5 8-6-16,-1-8-1 0,1 8 0 0,-1-2 0 16,-3-4 8-16,4 4 0 0,-1-1 1 0,-3-5 0 0,3 8 51 0,-3-5 9 0,-3 8 3 15,3-5 0-15,-4 2 54 0,4 4 11 0,-4-1 3 0,1 6 0 16,-4-8-10-16,-1 8-2 0,-2 6 0 0,-1 0 0 16,0-6-32-16,4 6 0 0,-7 1 0 0,3 5-9 15,-3 0-7-15,4 0-2 0,-5 5 0 0,-2 7 0 16,2-6-42-1,1 0-9-15</inkml:trace>
  <inkml:trace contextRef="#ctx0" brushRef="#br0" timeOffset="52742.249">4279 14887 782 0,'0'0'33'0,"0"0"-33"16,0 0 59-16,0 0 5 15,0 0 0-15,0 0 1 0,0 0 13 0,0 0 2 16,0 0 1-16,0 0 0 16,0 0 15-16,0 0 2 0,0 0 1 0,-7 5 0 0,7-5-56 0,0 6-11 0,-3 6-3 0,-1-6 0 15,-3 3 7-15,7 0 0 0,-4-1 1 0,1 4 0 16,3-3-28-16,0 3-9 0,-4 0 0 0,4 5 0 16,0-5 0-16,4 6 0 0,-4-1 0 0,0 4 0 15,3-7 0-15,-3 7 0 0,0-6 0 0,0 5 0 16,4-5 0-16,-4 3 0 0,0 2 0 0,0-5 0 15,0 0 0-15,0 5 0 0,0-2 0 0,0-3 0 16,0 2 0-16,0 1 0 0,0 2 0 0,0 1 0 16,0-3 20-16,-4 5-4 0,4-2 0 0,-3 5 0 15,-1-5-5-15,1 2-2 0,-1 1 0 0,1 2 0 16,-1-2 8-16,1-1 2 0,-1-2 0 0,-3 2 0 16,4-8-11-16,3 6-8 0,-4-7 9 0,1-2-9 15,3 0 9-15,-4 0-9 0,4-4 8 0,-3-2-8 16,3-3 0-16,0-3 0 0,0 0 0 0,0 0 0 15,0 0-36-15,0 0 1 0,3 3 0 0,-3-3 0 16,4 3-14-16,3 0-3 0,-4-3-1 0,1 0 0 16,3-3-3-16,-4 3-1 0,4-3 0 0,-3-3 0 15,3 3-38-15,-4-2-7 0,1-1-2 0</inkml:trace>
  <inkml:trace contextRef="#ctx0" brushRef="#br0" timeOffset="53370.008">4064 14584 767 0,'0'0'32'0,"0"0"-32"15,0 0 72-15,0 0 8 0,0 0 2 0,0 0 0 16,0 0 14-16,0 0 2 0,0 0 1 0,0 0 0 16,4-6-42-16,-1 0-8 0,1 0-1 0,3 6-1 15,0-3-47-15,3 3-13 0,4 0-1 0,1 0 0 16,2 0 46-16,1 3 10 0,-4-3 2 0,4 6 0 15,-4-6-24-15,3 6-4 0,-3 0 0 0,-3-6-1 16,7 3-15-16,-4 3 11 0,-4-3-11 0,1 2 10 16,3-2-10-16,0 0 0 0,4 0 0 0,-4 0 0 15,0 3 0-15,7-6 0 0,-3 6 0 0,-8-3 0 16,8 3 11-16,0-6 0 0,-1 0 0 0,1 0 0 0,3 6-11 16,-3-6-16-16,-8 0 4 0,4 5 1 0,4-2 21 0,-4 0 4 15,0 3 1-15,-3 0 0 0,-1 6-24 0,5-3-5 0,-5 2-1 0,1 1 0 16,-8 6 15-1,1-3 0-15,-1 2 0 0,-3 7 0 16,0-7 14-16,-3 10 6 0,-1-12 0 0,1 5 1 16,-4 1-33-16,0-7-8 0,0 4 0 0,-8-3-1 0,1-1 21 0,4 1 0 0,-4-3 0 15,0-3 0-15,-1 0 47 0,-2-1 13 0,6 1 4 0,-6-3 0 16,-8 0-25-16,7-6-5 0,1 3-1 0,-5 0 0 31,5-3-53-31,-1 3-10 0,-3-3-2 0,3 0-1 0,4 0 33 0,0 3 0 0,4-3 0 0,-1 3 0 16,0-3 0-16,4 0 0 0,4 0 0 0,3 0 0 15,0 0-12-15,0 0 12 0,0 0-12 0,0 0 12 16,0 0-53-16,0 0-4 0,0 0-1 0,0 0 0 16,0 0-5-16,0 0-1 0,0 0 0 0,0 0 0 15,0 0-24-15,0 0-6 0,0 0-1 0</inkml:trace>
  <inkml:trace contextRef="#ctx0" brushRef="#br0" timeOffset="54001.259">4773 14778 1094 0,'-14'-9'23'0,"14"9"5"0,0 0-28 0,-4-6 0 0,1 0 0 0,3 6 0 15,0 0 108-15,0 0 16 0,0 0 3 0,0 0 1 16,0 0-39-16,0 0-7 0,0 0-2 0,0 0 0 16,0 0-45-16,-4 12-10 0,1-6-1 0,3 3-1 31,0 2 1-31,0 1 1 0,0 6 0 0,3-3 0 0,1 5-25 0,-4 1 0 0,3-7 0 0,1 7 0 15,-1-3 0-15,5 2 0 0,-5-2 0 0,1-1 0 16,-1 4 0-16,1-9 0 0,-4 2 0 0,3 4 0 16,-3-6 0-16,4 0 0 0,-4-9 0 0,0 5 0 15,0 1 0-15,0-3 0 0,0-6 0 0,0 0 0 16,0 0 0-16,0 6 0 0,0-6 0 0,0 0 0 16,0 0 0-16,0 0 0 0,0 0 0 0,0 0 0 15,0 0 0-15,-7-6 0 0,3 3 0 0,1-3 0 16,3-5 0-16,-4-1 0 0,4-3 0 0,0-3 0 15,0 4 0-15,4-1 0 0,-4-11 0 0,0 5 0 16,0-5 0-16,0 2 0 0,-4-2 0 0,4-7 0 16,0 10 0-16,-3-7 0 0,3 7 0 0,-8-4 0 15,8 4 0-15,0 2 0 0,-3 4 0 0,3-1 0 16,0 0 0-16,-4 9 0 0,4-2 0 0,0-4 0 16,-3 9 0-16,3 0 0 0,0 6 0 0,0 0 0 15,0 0 0-15,0 0 0 0,0 0 0 0,3-3 0 16,-3 3 0-16,7-3 0 0,4 3 0 0,-4 3 0 15,4 0 0-15,-4 0 0 0,7 3 0 0,0 3 0 16,0-6-17-16,4 3-6 0,-1 0-1 0,5-6 0 0,-5 5 24 0,-3-5-9 16,0 0 9-16,8 0 0 0,-5 0-27 0,4 0 2 0,1 0 0 15,-5 3 0 1,1-3-40-16,3 3-8 0</inkml:trace>
  <inkml:trace contextRef="#ctx0" brushRef="#br0" timeOffset="54585.931">5115 14778 1037 0,'0'0'44'15,"0"0"-36"1,0 0 63-16,0 0 12 0,0 0 2 0,4 6 1 16,-4-6-1-16,0 0 0 0,0 0 0 0,3 6 0 15,1-1-27-15,3-2-6 0,4 0 0 0,-4 0-1 16,0 0-12-16,0 3-3 0,3-6 0 0,1 0 0 15,-1 0-18-15,1 0-4 0,0 0-1 0,-1-6 0 0,1 3-13 16,3 3 0-16,-4-3 0 0,5 0 0 0,-5 0 13 16,-3-2 0-16,4-1 0 0,-1 0 0 0,-3 0-13 15,4 3-18-15,-4-9 4 0,0 0 1 0,0 7 13 0,-3-4 0 0,-1 3 0 0,1-6 0 16,-1 6 0-16,-3 0 0 0,4 0 0 0,-4-2 0 16,-4 2 0-16,4 0 0 15,-3-3 0-15,-1 6 0 16,-3-3-28-16,0 6-4 0,0-3 0 0,-4 3 0 15,1 0 0-15,-4 0 0 0,0 0 0 0,3 3 0 0,-10-3 32 0,3 3 0 0,1 0 0 16,-5 6 0-16,1-3 0 0,4 0 0 0,-1 5 0 16,-7-5 0-16,8 6 0 0,3 3 0 0,-1 2 0 15,1 7 0-15,7-9 0 0,0 2 0 0,0 7 0 0,7-4 0 16,-3 4 0-16,3-6-9 0,3 5 9 0,-3-5 0 16,4 2 0-16,3-5 0 0,0 0 0 0,0-1 0 15,0 4 13-15,4-6 2 0,-1 0 0 0,4-4 0 16,-3 7-15-16,3-6 11 0,7 3-11 0,-10-6 10 15,6-4-10-15,-3 1 0 0,1 3 0 0,-1-12 8 16,3 3-128-16,-3-2-27 0,8 2-5 0</inkml:trace>
  <inkml:trace contextRef="#ctx0" brushRef="#br0" timeOffset="55067.17">5934 14175 1576 0,'-21'-20'32'0,"14"11"9"0,-1 3-33 0,-6-6-8 0,7 3 0 0,-3 0 0 15,-1-5 28-15,1 5 3 0,-1-6 1 0,0 3 0 16,-3-5 0-16,4 2 1 0,-1 3 0 0,-3-11 0 15,-4 8-33-15,4-2 0 0,0-1 0 0,0 6 0 16,0-6 0-16,-4 10 0 0,4-4 0 0,4 6 0 16,-5 0-13-16,-2 3-10 0,6 3-1 0,1 0-1 15,-1 3 13-15,4 3 4 0,0 0 0 0,0 6 0 16,3 2-19-16,1 1-3 0,-1 0-1 16,1 8 0-16,-1-5 31 0,4 8 0 0,-3-2 0 0,3 8 0 15,0-8 38-15,0 5 14 0,0 3 2 0,-4 1 1 16,4 8-37-16,-3 0-7 0,-1 6-2 0,4 0 0 15,-3-3-9-15,3 0 0 0,0 1 0 0,0-1 0 16,0-3 40-16,0-6 5 0,0 3 2 0,0 0 0 16,0 1-25-16,0-4-5 0,3-3-1 0,-3 1 0 15,0-1-16-15,4-6 0 0,-4 1 0 0,3-4 0 16,-3-2 10-16,0-3-10 0,4-4 8 0,-4 7-8 16,0-12 9-16,3 0-9 0,-3-1 10 0,0 7-10 15,4-6 0-15,-4-3-8 0,3 0-1 0,-3-6 0 16,4 3-9-16,-1 2-2 0,1-2 0 0,3 6 0 15,0-6-127-15,0 0-25 0</inkml:trace>
  <inkml:trace contextRef="#ctx0" brushRef="#br0" timeOffset="55430.094">5306 14651 1094 0,'-4'-6'23'0,"4"1"5"0,-3-1-28 0,3-9 0 0,0 3 0 0,0 3 0 16,0-2 56-16,3 2 7 0,1-3 1 0,-1 3 0 15,4 0 0-15,0 1 0 0,0 2 0 0,4-3 0 16,0 6-52-16,-1-3-12 0,4 6 0 0,4-6 0 16,0 6 22-16,-4 0 2 0,7 0 0 0,4 6 0 15,-4-6-24-15,7 6 8 0,-10-6-8 0,6 9 0 16,1-3-16-16,-4 0-8 0,4 2-2 0,0 1 0 16,-11-3 26-16,3 0 0 0,4 6 0 0,-6-9 0 15,2 0 0-15,-3 0 0 0,4 0 0 0,-4-3 0 16,-3 2-56-16,3 1-7 0,0-3-1 0</inkml:trace>
  <inkml:trace contextRef="#ctx0" brushRef="#br0" timeOffset="56015.045">5913 14772 1337 0,'0'0'28'0,"0"0"6"0,0 0-34 0,0 0 0 0,0 0 0 0,0 0 0 16,0 0 58-16,0 6 5 0,0-6 1 0,0 6 0 15,0-6-6-15,0 6-1 0,3 2 0 0,4-2 0 16,-3-3-18-16,3 9-4 0,0-12-1 0,0 6 0 15,7-6-5-15,-3 0-1 0,3 0 0 0,-4 0 0 16,4-6 0-16,4 6-1 0,-7-12 0 0,3 6 0 16,0 0-11-16,0 1-3 0,4-1 0 0,-8 0 0 15,1-3-13-15,-1-3 11 0,1 6-11 0,-1 0 10 16,-2-2-10-16,-5 5 10 0,-3-3-10 0,4 0 10 16,-4 3-10-16,0 3 12 0,3-6-12 0,-3 6 12 15,0 0-12-15,-3-6 0 0,3 6 0 0,-4-6 8 16,1 0-18-16,-1 1-4 0,-3-1-1 0,-7 3 0 15,7-6-4-15,-4 0-1 0,-3 3 0 0,3-3 0 16,-3 6 10-16,0-8 2 0,0 2 0 0,0 0 0 16,0 3 0-16,-4 3 0 0,1 0 0 0,-1 0 0 15,4 3-20-15,0 0-3 0,0 3-1 0,3 3 0 16,4 0 14-16,0 12 2 0,-4-12 1 0,8 8 0 16,-1 7 6-16,4-1 1 0,0 7 0 0,0-4 0 15,4 7 8-15,6-1 0 0,-6 1 0 0,3 5 0 16,-3-9 0-16,3 4 0 0,0-7 0 0,3 4 11 0,1-7 4 0,-1 4 1 15,1-7 0-15,0 4 0 0,3 0-4 0,-4-13 0 0,1 7 0 16,6-3 0-16,-6-3-2 0,0-3-1 0,3 5 0 0,3-5 0 16,-2-3-9-16,-1-3 10 0,0 3-10 0,0-3 10 15,7-3-26-15,-10 0-6 0,3 0-1 0,3-5 0 16,-3 2-159-16,4-3-32 16</inkml:trace>
  <inkml:trace contextRef="#ctx0" brushRef="#br0" timeOffset="56554.295">5115 14275 1337 0,'0'0'56'0,"0"0"-44"16,0 0 41-16,0 0 9 0,0 0 2 0,0 0 0 15,0 0 0-15,0 0 0 0,0 0 0 0,0 0 0 16,0 0-52-16,0 0-12 0,0 0 0 0,0 0 0 15,0 0 0-15,0 0 0 0,0 0 0 0,0 0 0 16,0 0 0-16,0 0 0 0,0 0 0 0,7 3 0 16,0 0 0-16,0-3 0 0,4 0 0 0,-4 0 0 15,4-3 0-15,-4 0 0 0,3 0 0 0,1 0 0 16,3-3 0-16,0 0 0 0,0-8 0 0,0 5 0 16,7 0 0-16,1-3 0 0,-5 1 0 0,8-1 0 15,-4 0-11-15,7 0-5 0,1 1 0 0,-5-4-1 16,5 0-24-16,-1 3-5 0,7-5-1 0</inkml:trace>
  <inkml:trace contextRef="#ctx0" brushRef="#br0" timeOffset="57113.453">6040 14493 955 0,'0'0'27'0,"0"0"6"16,0 0-33-16,0 0 0 0,0 0 0 0,0 0 0 16,0 0 45-16,0 0 3 0,0 0 0 0,0 0 0 15,0-6-6-15,0-3-1 0,0 0 0 0,3 3 0 16,1 3 8-16,-1-8 2 0,1 5 0 0,3 0 0 0,0-3-11 0,-4 0-1 16,8 0-1-16,-4 0 0 0,4 1-14 15,-1-4-2-15,1 0-1 0,-1 0 0 0,1 4-13 0,3-10-8 0,-7 6 10 0,7 0-10 16,-3-5 9-16,-1 2-9 0,1 3 8 0,-1-8-8 15,1 5 10-15,0 3-10 0,-1-2 12 0,4-4-12 16,0 6 0-16,-3-3 0 0,3 4 0 16,0-1 0-16,4-3-92 15,-4 6-20-15</inkml:trace>
  <inkml:trace contextRef="#ctx0" brushRef="#br0" timeOffset="57905.944">6533 14625 1067 0,'0'0'22'0,"0"0"6"0,-3 3-28 0,3-3 0 0,-7 6 0 0,0 0 0 15,7-6 66-15,-4 5 8 0,1-2 2 0,3 6 0 16,-4-3-20-16,4 6-4 0,0-6-1 0,4 8 0 16,-4-2-7-16,3 0 0 0,8 6-1 0,-8 2 0 15,8-2-8-15,-4 2-2 0,4 4 0 0,-1-3 0 16,4-1-33-16,-3 1 0 0,3-1 0 0,-3 4 0 16,-4-7 28-16,0-2 12 0,-4 0 3 0,1-3 0 15,-1-1-28-15,-3 4-6 0,0-9-1 0,0 3 0 16,-3-3 25-16,3-6 5 0,-4 8 1 0,-3 1 0 15,4-3-2-15,-4 0 0 0,0 0 0 0,-1-6 0 16,-2 0-9-16,3-6-3 0,-4 3 0 0,4-3 0 16,-3-3 0-16,-1 1 0 0,4-4 0 0,-4 6 0 15,1-6-9-15,-1-3-1 0,8 4-1 0,-4-1 0 16,0 0-14-16,3-5 0 0,-3 2 0 0,3 0-10 16,1-5 10-16,3-1 0 0,-4-3-9 0,1 7 9 0,3-10 0 15,0 7-11-15,0-1 11 0,0 1-8 0,3 2 8 0,-3 0 0 16,4 1-9-16,-1 5 9 0,1-3 0 15,3 6 0-15,0 1-9 0,0 2 9 0,4-3-8 0,6 0 8 16,-6 3-12-16,3 6 12 0,4-3-14 16,3 6 4-16,-3-3 1 0,3 3 0 0,3 0-2 15,-6 6 0-15,3-6 0 0,0 3 0 16,1 0-25-16,-1-6-4 0,3 5-2 0,-6-5 0 16,0 3-52-16,3-3-10 0,0 3-3 0,0 0 0 15,0 0-25-15,-7-3-6 0,4 0-1 0</inkml:trace>
  <inkml:trace contextRef="#ctx0" brushRef="#br0" timeOffset="58478.974">7048 14869 1402 0,'0'0'59'0,"0"0"-47"15,0 0 24 1,0 0 6-16,0 0 1 0,0 0 0 16,8 0 11-16,-1 3 2 0,0 0 1 0,3-3 0 15,1 6-7-15,-4-6-2 0,3 6 0 0,1-6 0 0,0 5-24 16,-1-5-4-16,1 0-2 0,-4 3 0 15,3 0-10-15,-2-3-8 0,2 0 9 0,-3 3-9 16,4-3 8-16,-1 0-8 0,-3-3 0 0,4 3 9 0,-4-6-9 0,0 6 8 0,0-5-8 0,0-1 8 16,-3-6 0-16,3 3 0 0,0-3 0 0,-4 1 0 15,-3-1-8-15,4 0-16 0,-4-6 4 0,3 7 1 16,-3-1 11-16,0 3 0 0,4-3 0 0,-8 4 0 16,4-1 0-16,-3 3 0 0,-1 0 0 0,1-3 0 15,-8 6 0-15,4 0 0 0,-3-3 0 0,3 6 0 16,-4 0-11-16,0 0 0 0,4 0 0 0,-3 0 0 15,-1 6-5-15,4-3 0 0,-3 6-1 0,-1 0 0 16,4 6 17-16,0-1-10 0,-7 1 10 0,7 3-8 16,-4 5 8-16,4-2 0 0,-4-1 8 0,4 7-8 15,0-7 16-15,-3 7 0 0,3-1-1 0,3-5 0 16,-3-1-2-16,4 7 0 0,3-7 0 0,-4 4 0 16,8-6 17-16,-1-1 3 0,1 1 1 0,3-3 0 15,0-1-22-15,3-2-4 0,-3 0 0 0,4-3-8 16,3 5 18-16,-3-8-3 0,3 0-1 0,0-3 0 15,0 3-5-15,0-6-1 0,4 0 0 0,-1 0 0 16,5-3-8-16,-1-3 0 0,0 0 0 0,4 0 0 16,3-8-41-16,-4 5-11 0,1-3-1 0</inkml:trace>
  <inkml:trace contextRef="#ctx0" brushRef="#br0" timeOffset="58849.351">7246 14381 1314 0,'0'0'37'0,"0"0"8"16,0 0-36-16,0 0-9 0,0 0 0 0,0 0 0 16,0 0 104-16,0-9 20 0,0 0 3 0,0 3 1 15,-3-5-52-15,3-4-9 0,0 3-3 0,0 0 0 16,3-5-1-16,1 2-1 0,-1 3 0 0,4-8 0 16,0 5-48-16,4 0-14 0,-4 4 0 0,3-7 8 15,1 3-8-15,7 1 0 0,-1-1 0 0,1-3 0 16,3 4 0-16,4-1 0 0,-8 0 0 0,5 0 0 15,2 1-58-15,-3 2-16 0,1 0-3 0,-1 3-1 16,-4-2-30-16,1 2-5 0,0 3-2 0,-1-3 0 16,-3 3-45-16,-3 0-8 0</inkml:trace>
  <inkml:trace contextRef="#ctx0" brushRef="#br0" timeOffset="65575.134">4487 16301 971 0,'-14'5'20'0</inkml:trace>
  <inkml:trace contextRef="#ctx0" brushRef="#br0" timeOffset="66430.86">4350 16412 850 0,'0'0'17'0,"-7"-6"6"0,7 6-23 0,-7-2 0 0,3-4 0 0,4 6 0 16,-7-3-15-16,4-6-7 0,-1 3-2 0,4 0 0 15,-4 6 24-15,4-9 0 0,0 0 0 0,0 9 0 16,0-5 0-16,0-1 16 0,0 0-2 0,0 6-1 16,0 0 23-16,0 0 4 0,0-6 0 0,0 6 1 15,0 0-5-15,0 0-2 0,0 0 0 0,0 0 0 16,0 0 24-16,0 0 5 0,0 0 1 0,0 0 0 16,0 0-46-16,0 0-9 0,0 0-1 0,0 0-8 15,0 6 0-15,0 0 0 0,0 3-10 0,4 2 10 16,0-2 0-16,-1 0 0 0,1 3 0 0,-1-1 0 15,1 7 0-15,3 0 0 0,-4-1 0 0,1 1 0 0,3 3 29 0,-4 2 14 16,1-2 2-16,-1 8 1 0,1-5-23 0,-1 8-5 0,1-3-1 16,0 4 0-16,-4-1-17 0,3 3 0 0,4 1 0 0,-3-4 0 15,-1-3 0-15,-3 4 0 0,0-7 0 16,4 3 0-16,-4-2 58 0,0 2 5 0,-4-8 1 0,4 8 0 16,0-5-64-16,-3-1-23 0,3 4 1 0,0-7 0 15,-4-2 22-15,4 0 0 0,0-4 0 0,-7-2 8 16,7 0-8-16,-3-6 0 0,3-6 0 0,0 0 0 15,0 0 0 1,0 0 10-16,0 0-10 0,0 0 10 0,0 0-10 0,0 0 8 0,0 0-8 0,0 0 8 16,0 0-8-16,0 0 0 0,0 0 0 0,0-9 0 15,-4-3 0-15,0 0 0 0,4 1 0 0,-3-7 0 16,3 6 0-16,-4-5 0 0,1-1 0 0,-1-3 0 16,1 1 8-16,-1-7 0 0,-3-2 0 0,4 3 0 15,-4-7-8-15,0-2 0 0,0 0 0 0,-1-7 0 16,1 4 0-16,0-3 0 0,0 0 0 0,0 0 0 15,0 0 23-15,0 2-1 0,0 1 0 0,-4-3 0 16,4-964-22-16,0 1934 0 0,0-965 0 0,0 4 8 16,0-3-8-16,4 2 0 0,-1 4 0 0,-3 3 0 15,4 2-17-15,3-2-5 0,-4 8-1 0,4-6 0 16,0 7 36-16,4 2 7 0,-1-3 2 0,1 7 0 16,-1-1-22-16,1 3 0 0,-1-3 0 0,4 1 0 15,0 5 0-15,-3-3 0 0,3 3 0 0,0-3 0 16,0 6 0-16,4 0 9 0,-4 0-9 0,0 0 0 15,0 0 12-15,-4 3-4 0,8 0 0 0,-4 0-8 16,4 3 10-16,3-3-10 0,-4 3 8 0,1 0-8 16,3 3 0-16,7 3 0 0,-7-3 0 0,0 3 0 15,0 2 0-15,4-5 0 0,0 9 8 0,-1-3-8 0,1 0 0 0,0 5 0 16,-4 1 0-16,-4-1 0 16,1 4-35-16,-1-3 1 0,-2-1 0 0,-1 4 0 0,-4-3 34 0,-3 2 0 0,0-2 0 15,0 5 0-15,-3-8 0 0,3 0 0 0,-4 2 0 16,-3-2 0-16,3-3 0 0,-3 0 0 0,0-1 0 15,0-2 0-15,4 3 17 0,-4-6 11 0,0 0 1 0,0 5 1 16,0-5-6-16,-8 0 0 0,5 0-1 16,-1-3 0-16,1 0-10 0,-1 0-1 0,1 0-1 15,-1 0 0-15,0 3-11 0,4-6 8 0,-3 0-8 16,-1 5 8-16,-3 1-8 0,3-3 0 0,4 0 0 16,0 0-11-16,-3 0 11 0,3 3 0 0,0-3 0 0,0 0 0 15,0 0-41-15,-1 0-7 0,1 0 0 16,0 0-1-16,7-3-57 15,0 0-11-15,0 0-3 0</inkml:trace>
  <inkml:trace contextRef="#ctx0" brushRef="#br0" timeOffset="66994.373">4780 16107 1311 0,'-3'3'55'0,"-1"5"-44"15,1 1 48-15,3 0 9 0,0 0 3 0,-8 3 0 16,8-1-59-16,0 10-12 0,8-9 0 0,-8 11 0 15,3-5 0 1,-3 2 0-16,4 4 0 0,-1-4-8 16,1 4 8-16,-1-6 0 0,1 2 0 0,-4-2 0 0,0 0 0 0,3-4 0 0,1-2 0 0,-4 0 0 15,3-3 0-15,-3-1 0 0,0-8 8 0,0 0-8 16,0 0 0-16,0 0 0 0,0 0 0 0,0 0 0 16,0 0 56-16,0 0 6 0,0 0 2 0,-3-8 0 15,3-1-52-15,-4 3-12 0,4-6 0 0,0-6 0 16,-3 7 0-16,3-4 0 0,0 0 0 0,0-5 0 15,0 5 0-15,-4-3 0 0,4 1 0 0,0 5 0 16,0-6 24-16,-3 4 3 0,3-1 0 0,-4 3 0 16,4-5-15-16,-3 5-2 0,-1-3-1 0,4 0 0 15,0 1 15-15,-3 2 4 0,3-6 0 0,0 7 0 16,0-4-28-16,-8 3 0 0,8-6 0 0,0 7 0 16,0-4-16-16,8 3-9 0,-8 0-2 0,3 7 0 15,1-7 18-15,-1 9 9 0,1-3-10 0,3 0 10 16,-4 3-32-16,8 0 0 0,-1 3 0 0,1 0 0 15,3 0 32-15,-3 6 0 0,-1 0 0 0,4 0 0 16,-3 3 14-16,7-3 9 0,-4-1 1 0,0 4 1 16,0-3-40-16,4 6-8 0,-1-3-1 0,1 0-1 15,3-4 25-15,-3 1 0 0,-1-3 0 0</inkml:trace>
  <inkml:trace contextRef="#ctx0" brushRef="#br0" timeOffset="67577.24">5151 16010 1052 0,'7'8'44'15,"-4"-2"-35"1,1 0 47-16,3 6 10 0,0-6 2 0,0 3 0 16,-4-1 0-16,4-2 0 0,-3 6 0 0,3-3 0 15,0-3-52-15,0 3-16 0,0-4 8 0,0 1-8 16,0 3 35-16,0-3 3 0,-3-3 1 0,3 0 0 16,3 0-11-16,-2-3-3 0,-1 0 0 0,0-3 0 15,-4 0-25-15,4 0 0 0,4-3 0 0,-4-3 0 16,3 1 34-16,-2 2 2 0,-5 0 0 0,4-3 0 15,0-3-7-15,0 6-1 0,-3 0 0 0,3-2 0 16,-4 5-28-16,1-3 0 0,-1 0 0 0,-3 6 0 16,0-6-10-16,0 6-8 0,4-9-2 0,-4 9 0 15,-4-6 20-15,4 3 0 0,-3-2 11 0,-1 2-11 16,1 3 0-16,-4 0 0 0,0-6 0 0,-4 6 0 0,1 6-9 0,-1-6-3 0,0 0 0 16,-3 5 0-1,4 1-23-15,-1 0-5 0,0 9 0 0,-6-3-1 16,6-1 17-16,-3-2 3 0,4 9 1 0,-1-3 0 15,0-4-16-15,1 7-2 0,-1-6-1 0,1 2 0 0,6 1 55 0,-3 3 10 16,0-9 2-16,-4 5 1 0,8 1-18 0,-1-3-11 0,1 0 12 16,3 5-12-16,0-5 16 0,3 3-4 0,4 2-1 0,4-2 0 15,0 0-11-15,-4 2 10 0,3-2-10 0,1 3 10 16,-1-1-10-16,5-2 8 0,-5 3-8 0,4-1 8 16,-3-5-8-16,-1 3 0 0,8 2 0 0,-7-8 8 15,-1 0-8-15,4 0 12 0,0-3-12 0,4 0 12 16,-4 5-12-16,0-11 0 0,4 6 0 0,0-6 0 15,-4 0 0-15,3 0 0 0,1 0 0 0</inkml:trace>
  <inkml:trace contextRef="#ctx0" brushRef="#br0" timeOffset="68369.888">5285 15824 1333 0,'0'0'56'0,"0"0"-44"16,0 0 41-16,0 0 9 0,0 0 2 0,0 0 0 16,0 0-16-16,0 0-2 0,0 0-1 0,0 0 0 15,0 0-22-15,0 0-5 0,0 0-1 0,0 0 0 16,0 0-17-16,0 0 8 0,3 0-8 0,1-6 0 15,-1 1 0-15,1-4 0 0,3 0 0 0,0 0 0 16,0-3 0-16,3 4 0 0,-2-1 0 0,2-9 0 16,4 3 25-16,0 1-1 0,4-1-1 0,0-3 0 15,-8 1-134-15,11-1-26 0,-3 3-6 0</inkml:trace>
  <inkml:trace contextRef="#ctx0" brushRef="#br0" timeOffset="68926.356">6216 15548 1485 0,'-4'-9'42'0,"1"3"10"0,3 0-42 0,-4 1-10 0,1-1 0 0,-1 0 0 15,4 0 31-15,-3-3 4 0,-1 3 1 0,1 3 0 16,3 3 8-16,-4-6 1 0,1 3 1 0,-1-2 0 16,-3-1-35-16,0 6-11 0,4-3 0 0,-5 0 0 15,-6 0 10-15,4 0-10 16,-4 3 8-16,0 0-8 0,-1-6 9 0,1 6-9 0,0 0 10 0,-3 0-10 15,6 0 0-15,-10 0-12 0,7 0 1 0,-4 0 0 16,4 6 21-16,0-6 4 0,0 3 1 0,0 3 0 16,7 3-24-16,0-4-5 0,3 1-1 0,-7 3 0 15,8 3 15-15,-1 0 0 0,4-1 0 0,-3 4 0 16,6 3 0-16,1 5 0 0,-1-2 0 0,4 8 0 16,1 1 0-16,-1 2 0 0,0 3 0 0,3 4 0 15,1-4 0-15,-1 0 0 0,4 0 0 0,-3 6 0 16,0-5 8-16,-1-4 4 0,1 3 0 0,3 4 1 15,-7-4-13-15,-4-6-18 0,1 7 4 0,-4 2 1 16,0-9 26-16,0 4 6 0,-4-4 1 0,1 3 0 16,-4-5-12-16,-4 2-8 0,1-14 9 0,-1 11-9 15,1-5 10-15,-1-6-10 0,0 2 10 0,-3-2-10 16,7 0-18-16,-3-4-10 0,3-2-1 0,0 0-1 0,3-6 10 16,-3 3 3-16,7-6 0 0,0 0 0 15,0 0-24-15,0 0-5 0,0 0-1 0,0 0 0 16,0 0-116-16,0 0-23 0,0 0-5 0</inkml:trace>
  <inkml:trace contextRef="#ctx0" brushRef="#br0" timeOffset="69195.297">5708 16086 1384 0,'-7'9'39'0,"3"0"9"16,1-3-38-16,-1-1-10 0,4-5 0 0,0 0 0 16,0 0 52-16,0 0 8 0,0 0 1 0,0 0 1 15,0 0-12-15,4 3-2 0,3 0-1 0,0 3 0 16,4-6 6-16,-4 0 2 0,3 0 0 0,1 0 0 16,3-6-35-16,3 3-6 0,-2 3-2 0,2-3 0 15,4 0-12-15,1 1 0 0,2-1 0 0,5-3 0 16,-8 3-14-16,3 0 4 0,5 0 1 0,-1 0 0 15,0-3-145-15,-3-3-29 0,6 6-5 0</inkml:trace>
  <inkml:trace contextRef="#ctx0" brushRef="#br0" timeOffset="69692.192">6301 16162 923 0,'-4'9'39'0,"1"3"-31"16,-1 0 51-16,4-6 10 0,0 5 3 0,0 1 0 15,4-3 5-15,-1 0 2 0,1 0 0 0,-1-3 0 16,4-1-16-16,0 4-3 0,0-3-1 0,4-3 0 16,-4 0-26-16,4-3-5 0,-4 3 0 0,3-3-1 15,1-3 4 1,-1 3 1-16,8-3 0 0,-11 0 0 0,4 0-17 0,3 0-3 0,-4-3-1 0,1 3 0 15,-1 0-1-15,-2 1 0 0,-1-4 0 0,0 6 0 16,0-9 0-16,-4 3 0 0,4 0 0 0,-3 0 0 16,3-6-10-16,-4 7 10 0,-3-1-10 0,0 0 10 15,0 0-10-15,0 0 0 0,0 0 0 0,0 6-11 16,-3-9 11-16,-4 3 0 0,3 3 0 0,4 3 0 16,-7-5 0-16,4 2 0 0,-4 0 0 0,0 3 0 15,-4-3 0-15,4 3 0 0,-4 0 0 0,1 0 0 16,-1 0 0-16,1 0 0 0,3 3 0 0,-4 0 0 15,4 0 24-15,-4 0 8 0,4-1 0 0,-3 7 1 16,3 3-16-16,0-3-3 0,-4 6-1 0,4-1 0 16,0 4-13-16,0 3 0 0,3-1 0 0,-3 1 0 15,7 2 20-15,-3-5-3 0,-1 2 0 0,4 1 0 16,4-3-33-16,-1 2-8 0,1-2 0 0,3-3-1 16,0 2 17-16,0-5 8 0,0 6-8 0,0-7 8 15,4-2-15-15,-1 3 3 0,1-6 0 0,3 3 0 16,-3-1-7-16,3-2-1 0,0 0 0 0,0-6 0 15,3 0-21-15,-2 0-5 0,2 0-1 0</inkml:trace>
  <inkml:trace contextRef="#ctx0" brushRef="#br0" timeOffset="70026.013">6449 15980 1454 0,'0'0'30'0,"0"0"8"16,0 0-30-16,3-3-8 0,4 0 0 0,-3-3 0 15,3 1 88-15,-4-1 16 0,5 0 3 0,-1 3 1 16,-4-3-29-16,4-3-6 0,-3 3-1 0,3 0 0 16,0 0-27-16,0 1-5 0,3-4-2 0,-6 3 0 15,3-3-28-15,4-3-10 0,3 4 0 0,-4-1 9 16,4 0-29-16,-3-3-5 0,0 3-2 0,-1 0 0 16,4 4-107-16,0-7-22 0,-7 3-4 0</inkml:trace>
  <inkml:trace contextRef="#ctx0" brushRef="#br0" timeOffset="70935.922">6907 16136 1489 0,'0'0'31'0,"0"0"7"0,0 0-30 0,0 0-8 0,0 0 0 0,0 0 0 16,0 0 20-16,0 0 4 0,0 0 0 0,0 9 0 16,0 0-8-16,4 2-2 0,-4 7 0 0,0-3 0 15,3 2 4-15,1 7 1 0,0-4 0 0,-4 7 0 16,3-1-19-16,-3-2 10 0,0-1-10 0,4 1 8 15,-4-1-8-15,0 1 0 0,3-3 0 0,-3-1 8 16,0-2-8-16,4 2 10 0,-4-11-10 0,0 3 10 16,3-6-1-16,-3 3 0 0,0-9 0 0,0 0 0 15,0 0 26-15,0 0 5 0,0 0 0 0,0 0 1 16,0 0-6-16,-3-9-2 0,-1 0 0 0,1-3 0 16,-1 0-18-16,1 1-4 0,3-1-1 0,-4 0 0 15,0-5-2-15,1 8-8 0,3-6 12 0,0 0-4 16,-4 1 4-16,4-1 0 0,-3 0 0 0,-1-2 0 15,-3 2 5-15,4 0 2 0,3-5 0 0,-4 5 0 0,1-6 6 16,-1 7 2-16,1-4 0 0,-1-3 0 0,1 4-9 16,3 2-2-16,0-6 0 0,0 4 0 0,0 2-16 15,3-2 0-15,1-1 0 0,-1 3 0 16,4 3 0-16,0 1-9 0,4 2 1 0,-4 3 0 16,4-3-23-16,3 3-4 0,0 3-1 0,3 3 0 15,-3 0-14-15,4 3-3 0,0 3-1 0,3 3 0 16,-3 0-26-16,-4 0-6 0,3-1-1 0,1 1 0 15,-4 3-2-15,-3-3-1 0,3 0 0 0</inkml:trace>
  <inkml:trace contextRef="#ctx0" brushRef="#br0" timeOffset="71478.529">7228 16154 1431 0,'-3'5'29'0,"3"1"9"16,-4 0-30-16,4-6-8 0,0 12 0 0,4-6 0 16,-4-6 84-16,0 6 15 0,3 0 3 0,1 0 1 0,-1-1-31 15,5 1-7-15,-1 0-1 0,0 0 0 0,0 0-51 16,7 0-13-16,-7-3 0 0,3 3 0 15,1 0 40-15,3-6 6 0,-3 5 1 0,3-5 0 16,-4 3-36-16,1-3-11 0,3-3 0 0,-7 3 0 16,7-5 9-16,-7 5-9 0,0-6 0 0,0 0 9 0,1 0-9 0,-1 0 10 15,-4 3-10-15,1-3 10 0,-1-3-2 0,-3 3 0 0,4 1 0 0,-4-1 0 16,0 3-8-16,-4-3 0 16,4-3 0-16,-3 0 0 0,-1 3 0 0,-3 0 0 0,4 4 0 0,-5-4 0 15,1 3 0-15,0 0-12 0,4 0 4 0,-11 0 8 16,7 3-13-16,-4-3 5 0,0 3 8 15,1 3-13-15,-1 0-3 0,1 0-1 0,3 3 0 16,-4 2 0-16,4 1-13 0,-4 3-2 16,4 3-1-16,0-3 0 0,7 8 33 0,-10-2 0 15,6-1 0-15,1 7 0 0,3-4 0 16,-4 4 0-16,4-3 0 0,0 2 0 0,0-5 0 0,0-4 0 0,0 4 0 0,4 0 0 16,-4-7 0-16,3 7 0 0,1-6 0 0,6 3 0 15,-6-4 0-15,3-5 0 0,0 3 0 0,4-3 0 16,-1 3 26-16,1-3 12 0,3-3 2 0,0 8 1 15,4-11-14-15,-4 6-3 0,3-6-1 0,-3 0 0 16,4 0-51-16,3-6-11 0,-3-5-1 0,3 5-1 16,0-6-143-16,0-3-29 0</inkml:trace>
  <inkml:trace contextRef="#ctx0" brushRef="#br0" timeOffset="71783.04">7302 15886 1579 0,'0'9'32'0,"0"-9"10"0,4 6-34 0,-4-6-8 0,4 3 0 0,-4-3 0 15,7 3 53-15,-4-3 9 0,4 0 2 0,0-3 0 16,0 0 0-16,0-3 0 0,0-3 0 0,0-3 0 16,4 1 9-16,0-1 3 0,-1-6 0 0,4 3 0 15,0 1-57-15,1-7-11 0,2 4-8 0,1-4 9 16,-1 3-45-16,1 1-8 0,7-4-3 0,-8 3 0 16,5-2-178-16,-5 2-36 0</inkml:trace>
  <inkml:trace contextRef="#ctx0" brushRef="#br0" timeOffset="72495.628">7736 16289 1094 0,'0'0'23'0,"4"3"5"0,-1 0-28 0,1 0 0 0,0 0 0 0,3 2 0 16,-4 1 56-16,4-6 7 0,4 6 1 0,-8-3 0 15,4 0 51-15,4 0 10 0,-1-3 3 0,1 3 0 16,0-3-65-16,3 0-13 0,0 0-2 0,-4 0-1 16,5-3-12-16,2 0-3 0,-6 0 0 0,3-6 0 15,4 9-6-15,-4-8-2 0,3 2 0 0,-3 0 0 16,1-3-4-16,-1 3-2 0,0 0 0 0,-4-3 0 15,4 4-10-15,-3-1-8 0,-4 6 9 0,4-9-9 16,-4 6 0-16,-4-3 0 0,1 3 0 0,-4 3 0 16,3-3-20-16,-3 3-3 0,0 0-1 0,0 0 0 15,-3-9-10-15,-4 3-2 0,0 3-1 0,0-2 0 16,-4 2-3-16,-3 0 0 0,0 0 0 0,3-3 0 16,-6 6 32-16,-1-9 8 0,4 0 0 0,-4 6 0 15,1-3 0-15,-1 3 18 0,0-2-3 0,1 2-1 16,-1 0-3-16,0 0-1 0,1 0 0 0,3 3 0 15,-1 0 6-15,1 0 2 0,4 0 0 0,-4 3 0 16,7 3-18-16,0 0 0 0,3-1 0 0,-3 4 0 16,3 3 0-16,4 0 0 0,-3 2 0 0,-1 4 0 0,4 0 0 15,0-1 0-15,0 4 0 0,0 0 0 0,4 2 0 16,-4-5 0-16,3 2 0 0,5 1 0 16,-5-1 0-16,4 1 0 0,4 0 0 0,-1-1 0 15,1 1 30-15,-1 2 2 0,5-5 1 0,2 5 0 16,1-2-19-16,-4 0-4 0,4-1-1 0,3 1 0 0,-7-1-9 0,4 1 8 0,-1-1-8 15,4-2 8-15,-3-3-8 0,3 0 0 0,-3-4 0 16,3 1 0-16,-3 0 0 0,3 0 0 0,-4-7 0 0,1 4 0 16,0-3-40-16,-1 0-3 15,4-6-1-15,1 3 0 0,-1 0-16 0,-4-3-3 0,5 0-1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11-17T16:50:30.864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51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T" name="resolution" value="1" units="1/dev"/>
        </inkml:channelProperties>
      </inkml:inkSource>
      <inkml:timestamp xml:id="ts1" timeString="2023-11-17T16:59:25.365"/>
    </inkml:context>
  </inkml:definitions>
  <inkml:trace contextRef="#ctx0" brushRef="#br0">10647 1419 698 0,'0'0'14'0,"0"0"5"0,0 0-19 0,-7 0 0 0,7 0 0 0,0 0 0 16,0 0 56-16,-7 0 8 0,-4 0 2 0,4 0 0 15,7 0-4-15,-7 0-1 0,0-6 0 0,7 6 0 16,-7 0 3-16,0 0 0 0,0 0 0 0,0-5 0 15,7 5-5-15,0 0-1 16,-7 0 0-16,0 5 0 0,-4-5-23 0,4 0-5 0,0 6-1 0,-4-3 0 16,4 0-9-16,-3 0-3 0,3 3 0 0,-4 0 0 15,1 0 3-15,-1-6 0 0,-3 6 0 0,3-1 0 16,-3-5-20-16,-4 6 0 0,4-6 0 0,0 6 0 16,0-6 0-16,0 0-9 0,-4 0 1 0,4 0 0 15,4 6 8-15,-4-6 0 0,3 6 0 0,-3-6-8 16,3 6 8-16,1 3 0 0,-1-3 0 0,1 5 0 15,3-5 0-15,-4 6 0 0,4-6 0 0,0 3-8 16,0 8 8-16,3-5 0 0,-3-6 0 0,0 12 0 0,4-7 0 16,-4-2 12-16,3-3-2 0,0 6-1 0,4-6 0 0,0 5 0 15,0-5 0-15,0-6 0 0,0 0-9 0,0 0 10 16,0 0-10-16,0 0 10 0,0 0-10 0,0 0 0 16,4 6 0-16,0 0 8 0,-1-6-8 15,4 0 8-15,0 3-8 0,0 3 8 16,0-6-8-16,0 0 0 0,4 0 0 0,0 0 0 0,-1 0 0 15,1 0 0-15,-1 0 0 0,1 0 0 0,-1 0 0 0,5 0 0 16,-5 0 0-16,4 0 0 0,0 0 0 0,-3 0 0 16,3 0 0-16,0 0 0 0,0-6 0 0,0 6 0 15,-3 0 0-15,3 0 0 16,0 6 0-16,0-6 0 0,0 6 0 0,4 0 0 0,-4 0 0 0,0-6 0 0,4 5 9 0,-4 1-9 16,0 0 0-16,4 6 0 0,-4-6 0 0,0 3 0 15,0 2 0-15,0 1 0 0,-3-6 0 0,-1 6 0 16,-3 0 0-16,0-7 8 0,-3 4-8 0,3 3 0 15,0 6 0-15,0-7 9 0,0 1-9 0,-3 3 0 16,-1-3 12-16,-3-1-12 0,0 1 12 0,0-3-12 16,0 3 15-16,0-6-4 0,-3 5-1 0,-4-5 0 15,3 0 10-15,-3 6 1 0,7-12 1 0,-7 6 0 16,-4 0-3-16,1 2-1 0,-1-2 0 0,1 0 0 16,-4 0-6-16,-4 6-2 0,4-6 0 15,0 0 0-15,-4-6-10 0,0 0 0 0,1 0 0 0,3 0 0 16,-4 6 0-16,0-6 0 0,1 0 0 0,3 0 0 15,0 2 0-15,3 1 0 0,0 0 0 0,1 3 0 16,3-6 0-16,0 6-12 0,3-6 0 0,-3 0 1 16,7 0-11-16,0 0-2 0,-7 0-1 0,7 0 0 15,0 0-28-15,0 0-6 0,-3 0-1 0,-1-6 0 16,4-3-41-16,0 4-9 0,0-1-2 0</inkml:trace>
  <inkml:trace contextRef="#ctx0" brushRef="#br0" timeOffset="676.396">11060 1722 1226 0,'-22'6'25'0,"15"0"7"0,0 3-32 0,-3-3 0 0,3-1 0 0,0 7 0 16,-4-6 69-16,0 0 7 0,1 6 2 0,3-6 0 0,-4-1-19 0,1 4-4 16,3-3-1-16,-4 0 0 0,0 0-4 15,-3 6-1-15,4-6 0 0,-1-6 0 0,1 11-25 16,2-11-6-16,1 3-1 0,-3 0 0 16,6 6-17-16,-3-3 0 0,4 0 8 0,3 6-8 15,0-7 0-15,0 7 0 0,3-3-13 0,1 3 5 16,-1-1 8-16,1 1-8 0,-1-6 8 0,4 12-8 15,0-12 8-15,-3 2 0 0,3-2 0 0,0 6-8 0,0-6 8 0,0 0 0 16,0-6 0-16,4 6 0 0,-4-6 0 0,0 0 0 16,7 0 0-16,-7 0 0 0,4 0 0 0,-1-6 8 15,1 0-8-15,0 0 0 0,-1-6 12 0,-3 6-3 16,4-5 0-16,-1-4 0 0,-3 3 7 0,0-5 0 16,0-1 1-16,-3 3 0 0,3-2-8 0,-3-7-1 0,-4 9-8 15,3 4 12-15,-3-1-12 0,0 0 8 16,0 6-8-16,0-5 0 0,0 11 9 0,0 0-9 0,0-3 8 0,0 3-8 15,0 0 0-15,0 0-20 0,0 0 3 0,0 0 1 16,-3 8-5-16,-1 4-1 0,4 0 0 16,-3 6 0-16,3 8 13 0,0-2 9 0,0-7-12 0,3 10 12 15,-3-10 0-15,4 7 0 0,-1-4 0 0,4 4 0 16,-3-6 0-16,-1-4 0 16,4 4 0-16,-3-6 0 0,3-1 0 0,0-5 0 0,0-6 0 0,4 3 0 15,-1-3 0-15,1-3 0 0,3-3 0 0,3-5 0 31,1-13-110-31,0 6-22 0</inkml:trace>
  <inkml:trace contextRef="#ctx0" brushRef="#br0" timeOffset="1426.623">11620 1728 1455 0,'-14'6'61'0,"0"3"-49"15,0-9 32-15,0 6 7 0,-4-6 1 0,1 0 0 16,3 0 8-16,-4 0 3 0,4 0 0 0,3-6 0 15,1 6-28-15,-1 0-6 0,4-9-1 0,4 9 0 16,3 0-4-16,-7 0-2 0,7 0 0 0,0 0 0 16,-8 0-22-16,8 0 0 0,-3 9 0 0,3-3 0 15,0-6-9-15,0 11 9 0,-4-5-10 0,4 6 10 16,4 0 0-16,-4-6-9 0,0 2 9 0,-4 4 0 0,1-6 0 16,3 6 0-16,0 0 0 0,0-7 0 15,0-5 0-15,0 0 0 0,0 0 0 0,0 0 0 16,0 0 18-16,0 0 2 0,0 0 1 0,0 0 0 15,0 0-21-15,0 0-10 0,0 0 1 0,0 0 0 0,0 0 9 0,0 0 16 16,0 0-4-16,0 0-1 0,0 0-11 0,0 0 0 16,0 0 0-16,0 0 0 0,0 0 0 0,0 0 0 15,7 6 0-15,4-6 0 0,-1 0 0 0,-3 0 0 16,4 0 0-16,-1 3 0 0,4 0 0 0,-3 6 0 16,3-3 0-16,0 0 0 0,-3 0-11 0,-1 0-1 15,1 5 0-15,0-5 0 0,-4 3 12 0,0 3 0 0,3-1 0 16,-3-5-8-16,0 0 8 0,0 6 0 0,-3 0 0 0,-1-6 0 15,1 2 0-15,0 4 0 16,-1-6 0-16,1 6 0 0,-4-6 0 16,0-6 9-16,0 0-9 0,0 6 0 0,0 2 14 0,0-8-4 0,0 0-1 0,0 0 0 15,-7 6-9-15,7-6 10 16,-8 6-10-16,1 0 10 0,7-6-10 0,-10 12 0 0,3-12 9 16,-4 6-9-16,1-6-10 0,-1 0-6 15,0 0-2-15,1 6 0 16,-4-6-22-16,0 0-4 0,3-6 0 0,-3 6-1 15,0-6-86-15,0-6-17 0,0 12-3 0</inkml:trace>
  <inkml:trace contextRef="#ctx0" brushRef="#br0" timeOffset="2027.227">12072 1149 1036 0,'0'0'23'0,"0"0"5"0,-3 0 0 0,-1 6 1 0,0 0-29 15,1-1 0-15,-1 4 0 0,1-3 0 0,-1 6 55 0,1-6 5 0,3 6 0 0,-4-7 1 16,1 7-17-16,-1 0-4 0,4-3-1 0,-3 8 0 15,3 1-12-15,-4-6-3 0,4 2 0 0,0 10 0 16,-3-6 4-16,3 8 0 0,-4-8 0 0,4 5 0 16,0-2-6-16,0 2-1 0,4-5 0 0,-4 8 0 15,3-8-5-15,1 9-2 0,-4-4 0 0,3 1 0 16,1 2 0-16,-4 3 0 0,3-8 0 0,1 8 0 16,-1-5 9-16,-3 2 1 0,4 4 1 0,-4-4 0 15,3-2 19-15,-3-1 4 0,4 4 1 0,-1-4 0 16,1-8-33-16,-4 8-6 0,0-11-2 0,0 6 0 15,0-6 0-15,0 2 0 0,0-2 0 0,0 6 0 0,-4-6-8 16,4-4 8-16,0 4-8 0,-3 0 8 0,-1 0-8 0,1-7 0 16,-1 1 0-16,4 0 0 0,-3 9 0 0,-1-9 0 15,1 0 0-15,-1 0 0 16,1-1-15-16,-4 1-5 0,3 0 0 0,4-6-1 16,0 0-27-16,0 0-6 0,0 0-1 0,0 0 0 15,-3-6-158-15,3 0-32 0</inkml:trace>
  <inkml:trace contextRef="#ctx0" brushRef="#br0" timeOffset="2540.161">12330 1828 1074 0,'0'0'30'0,"0"0"8"0,0 0-30 0,-7-6-8 0,7 6 0 0,-4 0 0 16,-3 0 40-16,0 0 8 0,3 0 0 0,-3 0 1 15,0 0 8-15,4 0 2 0,3 0 0 0,0 0 0 16,-7 0-7-16,0 0 0 0,7 0-1 0,-7 6 0 16,0-6-15-16,-1 0-2 0,1 0-1 0,0 12 0 0,4-12-19 0,-4 6-4 15,0-1-1-15,3 1 0 0,-3-3-9 0,0 9 0 16,4-12 0-16,-1 12 0 0,0-6 0 0,4-6 12 15,-7 6-12-15,7-6 12 0,-3 5-1 0,3-5 0 16,-4 6 0-16,4-6 0 0,0 6-11 0,0-6 10 16,-3 6-10-16,3-6 10 0,-7 3 2 0,7-3 1 15,0 0 0-15,0 0 0 0,0 0-1 0,0 0 0 16,0 0 0-16,0 0 0 0,0 0 0 0,0 12 0 16,0-12 0-16,0 0 0 0,0 0-4 0,-4 6 0 15,4-6-8-15,0 0 12 0,0 5-12 0,0-5 0 16,4 6 8-16,-1 6-8 0,1-6 0 0,3 0 0 0,-4 0 0 15,4 0 0-15,1 2 0 0,-1-2 0 16,3 0 0-16,-3 0 0 0,4 6 0 0,-1-6 0 16,-3 6 0-16,1-7 0 0,2 4 0 0,-3 3 0 0,0-6 0 0,4 6 0 15,-4-7 0-15,0 1 0 0,0 0 0 0,-4-3 0 16,5 9 8-16,-5-12-8 0,-3 0 0 0,4 6 0 16,3 0 0-16,-7-6 0 0,3 0 0 0,4 6-10 31,0-6-43-31,0 5-9 0,0-5-2 0,0 0-489 0,4 0-99 0</inkml:trace>
  <inkml:trace contextRef="#ctx0" brushRef="#br0" timeOffset="3200.378">12651 1951 1497 0,'0'0'32'0,"0"0"8"0,0 0 0 0,0 0 4 0,0 0-36 0,0 0-8 16,0 0 0-16,0 0 0 0,0 0 0 0,0 0 0 15,0 0 0-15,0 0 0 0,0 0 0 0,0 0 0 16,0 0 0-16,0 0 0 0,0 0 53 0,0 0 9 0,0 0 2 15,-7 0 0-15,7 0-52 0,-8 0-12 0,1 0 0 16,7 0 0-16,-7 0 24 0,7 0 3 0,-7 0 0 0,0 6 0 16,7-6-13-16,-7 0-2 15,0 6-1-15,0-6 0 0,0 6 1 0,0 0 1 0,3 0 0 0,-3-3 0 16,4 3 3-16,-1-1 0 16,1 1 0-16,-1 6 0 0,1-6-8 0,3 6-8 0,-4-6 11 0,4 2-11 15,0 4 15-15,0-6-4 0,0 6-1 0,0 0 0 16,0-7-10-16,0 1 8 0,0-6-8 0,4 6 8 15,-4 0-8-15,3 3 0 0,-3-9 9 0,4 6-9 16,-4-6 0-16,7 0 8 0,0 6-8 0,-4-6 0 16,5 0 0-16,2 6 9 0,1-6-9 0,-1 0 0 15,-3 0 8-15,4 0-8 0,-1 0 0 0,1 0 0 16,0 0 0-16,-1 0 0 0,1 0 0 0,-1-6 0 16,1 6 8-16,0-6-8 0,-1 6 0 0,1-6 0 15,-1 6 8-15,-3-9-8 0,-3 3 9 0,-1 6-9 16,-3 0 12-16,4-6-3 0,0 0-1 0,-4 1 0 0,0-1-8 15,0 0 10-15,-4-6-10 0,0 12 10 16,4-6-10-16,-3-3 0 0,-1 6 9 0,1 1-9 0,-1-4 0 0,4 6 8 16,0 0-8-16,0 0 0 15,0 0 0-15,0 0-8 0,0 0 0 0,0 0 0 0,0 0-4 0,0 0-1 16,0 0 0-16,0 0 0 16,7 6 5-16,-3-1 8 0,-4-5-13 0,7 9 5 15,0-3 8-15,0 6 0 0,4-6 0 0,-4 0 0 16,0 5 0-16,0-5 0 0,3-3 0 0,-3 9 0 0,1-12 0 0,-8 0 0 15,7 6 0-15,3 0-8 16,1-6-52-16,-1 6-9 0,1-1-3 0</inkml:trace>
  <inkml:trace contextRef="#ctx0" brushRef="#br0" timeOffset="6440.954">13247 1052 846 0,'-7'-9'17'0,"7"9"6"0,0 0-23 0,0 0 0 0,0 0 0 0,0 0 0 0,0 0 68 0,0 0 8 16,0 0 3-16,0 0 0 15,0 0-39-15,0 6-7 0,0 3-1 0,0-3-1 0,0 5-4 16,0 7-1-16,3 0 0 0,-3 2 0 0,4-2 6 16,-4-1 0-16,3 10 1 0,-3-4 0 0,0 4-3 0,4 2-1 15,-4-2 0-15,3 8 0 16,-3-6-13-16,0 4-2 0,4 5-1 0,-4 3 0 0,0-9 0 0,3 4 0 15,-3 2 0-15,0 0 0 0,0-3 15 16,0-8 2-16,0 8 1 0,4-2 0 0,-4 8 2 0,4-9 1 0,-1 3 0 0,-3-2 0 16,4-4-16-16,-1 3-3 15,4-2-1-15,-3 2 0 0,-1-2-14 0,1-10 9 16,-1 9-9-16,1-2 8 0,-4-9-8 0,3-1 10 0,1-2-10 16,-4 3 10-16,3-7-10 0,-3-5 0 0,0-6 0 0,0 0 0 15,0 0 9-15,0 0-9 0,0 0 10 0,0 0-10 16,0 0 0-16,0 0-16 0,0 0 1 0,0 0 1 15,-7 0-53 1,-3-6-10-16,3 0-3 0</inkml:trace>
  <inkml:trace contextRef="#ctx0" brushRef="#br0" timeOffset="6786.777">13032 1760 1378 0,'0'0'30'0,"-7"0"6"0,0 6 2 0,7-6 2 0,0 0-32 15,0 0-8-15,0 0 0 0,0 0 0 0,0 0 64 0,0 0 11 0,0 0 2 0,0 0 1 16,0 0-16-16,0 0-3 0,0-6-1 0,3 0 0 15,8-5-37-15,-4 2-7 0,7 3-2 0,3 6 0 16,5-6-12-16,-1 6 0 0,3-6 0 0,1 6 0 16,0 0-24-16,0 0 3 0,-1 0 0 0,1 6 0 31,-4 0-34-31,0 0-6 0,0 3-2 0,1-3 0 16,-1-1-1-16,-4 1-1 0,5 0 0 0,-5 6 0 15,1 0 4-15,-1-6 1 0,-2-3 0 0,2-1 0 16,-3 7-20-16,4-9-3 0,0 6-1 0</inkml:trace>
  <inkml:trace contextRef="#ctx0" brushRef="#br0" timeOffset="7255.294">13783 1790 1022 0,'0'0'43'0,"0"0"-35"15,0 0 19-15,0 0 3 0,0 0 1 0,4 6 0 0,-1-3 24 0,-3-3 5 16,0 0 0-16,0 0 1 16,0 0 1-16,0 0 0 0,0 0 0 0,7 2 0 0,-3 1-24 0,-4-3-5 15,0 0-1-15,0 0 0 16,0 0-12-16,7 6-4 0,-7-6 0 0,0 0 0 16,0 0 9-16,0 0 2 0,0 0 0 0,0 0 0 15,0 0-5-15,0 0-1 0,0 0 0 0,0 0 0 0,-7 0-12 0,-4 0-9 16,4 0 12-16,0-6-12 15,-4 6 0-15,1 0 0 0,3 6 0 0,-4-6 0 0,1 6 0 0,-1 0 0 0,-3-6 0 0,3 6 0 16,1-6 9 0,-4 12-9-16,3-6 0 0,4-1 9 0,-4 1-1 0,4-3 0 0,0 3 0 0,0 0 0 15,4 6-8-15,-1-6 0 0,-3 5 0 16,7-5 0-16,-3 6 0 0,3 3 0 0,0-9-11 0,3 5 11 16,-3-5 0-16,0 6 0 0,0 0 0 15,4-6-8-15,-1 2 8 0,-3 4 0 0,4 0 0 0,-1 0 0 16,1-6 0-16,3 2 0 0,0 4 0 0,0-6-8 15,0 6 8-15,4-6 0 0,-1 0 0 0,1-1 0 16,-1 1 0-16,4 0 0 0,1 9 0 16,2-9 0-16,-3 0 0 0,4 0 0 0,-4-6 0 0,4 5 0 15,-1-5-21-15,-3 0-3 0,4-5 0 0,0 5 0 16,-1-6-152 0,1 0-30-16,0 0-6 0</inkml:trace>
  <inkml:trace contextRef="#ctx0" brushRef="#br0" timeOffset="8030.831">14026 1299 1013 0,'-7'-9'20'0,"4"9"8"0,3 0-28 0,-4 0 0 16,1-6 0-16,3 6 0 0,0 0 88 0,0 0 13 0,-7 0 3 0,3 0 0 15,4 0-12-15,0 0-1 0,-3 0-1 0,3 0 0 16,0 0-31-16,0 0-7 0,0 0 0 0,0 0-1 16,0 6-30-16,3 3-5 0,-3-3-2 0,4 5 0 15,-1-5-14-15,1 6 0 0,3 0 8 0,-4 5-8 16,1-2 0-16,7 3 11 0,-4 5-11 0,3-2 10 16,-3 2-10-16,4-2 10 0,-4 8-10 0,3-5 10 15,1 8-10-15,-4-2 10 16,4-4-10-16,-1 9 10 0,-3-2-10 0,0-4 10 0,0-2-10 0,0 2 10 15,0-6 2-15,1 4 0 0,2 2 0 0,-3 4 0 16,0-10 2-16,4 4 1 0,-4-4 0 0,0 1 0 16,0-4-3-16,-3 4-1 0,3-12 0 0,-4 2 0 15,4 4-1-15,-3-6 0 0,-1-7 0 0,-3 1 0 16,0-6 0-16,0 0 0 0,0 0 0 0,0 0 0 0,0 0 3 0,0 0 1 16,0 0 0-16,0-6 0 15,0 1 0-15,0-7 0 0,-3 0 0 0,-1-6 0 16,1 10-14-16,-1-10 0 0,1 0 0 0,-1 1 0 15,1 2-13-15,-1-3 4 0,0 7 1 0,1-7 0 0,3 9-1 0,-4-3 0 0,4 7 0 16,0-1 0-16,0 0-1 0,4-6 0 16,-4 6 0-16,3-3 0 0,1 3 0 0,3 1 0 0,0 5 0 0,0 0 0 15,0 0 1-15,4 0 0 16,-4 0 0-16,3 0 0 0,1 0 1 0,3 5 0 0,-3 1 0 0,-1 0 0 16,4 3 8-16,-3 3 0 15,3-6 0-15,-3 5-8 0,-4 1 8 0,3-3 0 0,-3 9 8 0,4-1-8 16,-4-5 0-16,0 9 0 15,0-4 0-15,0 7 0 0,0-10 0 0,-3 10 0 0,3-6 0 0,-4-1 8 16,1 4-8-16,-1-4 0 16,1-5 8-16,-4 3-8 0,0-3 0 0,3-6 8 0,-3 5-8 0,4-5 0 15,-4-6 0-15,0 0 0 0,0 0-12 0,0 0 4 16,0 0-6-16,0 0-1 0,0 0 0 0,0 0 0 31,0 0-67-31,7 0-14 0,0 0-2 0,0-6-1 0,0 6-22 0,4-6-5 0,-4 6-1 0</inkml:trace>
  <inkml:trace contextRef="#ctx0" brushRef="#br0" timeOffset="8574.122">14693 1919 1140 0,'0'0'24'0,"0"0"4"0,0 0-28 0,-3 3 0 0,-1 9 0 0,1-6 0 15,3-1 64-15,0 1 8 0,0 0 0 0,0 0 1 16,0-6-9-16,0 6-3 0,0-6 0 0,3 12 0 16,4-9-21-16,-3 0-4 15,3 5 0-15,0-8-1 0,0 6-11 0,0-6-1 0,0 6-1 0,4 0 0 16,-1-6-1-16,1 6 0 0,-4-12 0 0,3 6 0 15,-3 0 2-15,4-6 0 0,-4 6 0 0,0 0 0 16,0-6 0-16,0 6 0 0,-3-6 0 0,-4 6 0 16,0 0-2-16,0 0 0 0,0 0 0 0,0-11 0 15,0 8-1-15,0-9 0 0,-4 6 0 0,1 0 0 16,-1 0-7-16,-3 0-1 0,0 1-1 0,-3-1 0 16,-1 0-3-16,0-3-8 0,1 3 12 0,-1 0-4 15,1 6-8-15,-1-6 0 0,4 6 0 0,-4 0 0 16,4 0 0-16,7 0 0 0,-7 0 0 0,7 0 0 0,-7 6-13 15,0-6 5-15,7 0 8 0,-7 6-13 0,4 3 4 16,-1 3 1-16,0-6 0 0,1-1 0 16,-1 7 8-16,1 0-12 0,3 3 12 0,0 2-12 15,0-5 12-15,0 12 0 0,0-10 0 0,0 10-8 16,3-7 8-16,-3 10 0 0,0-4 0 0,4 1 0 0,-1-3 0 0,5-4-8 16,-5 7 8-16,4-10 0 0,0 4 0 0,0 0 0 15,4-7 0-15,-1-2 0 16,1 9 0-16,0-6-8 0,-1-6 8 0,4-1 0 15,-3 7-25-15,3-9 0 0,0 3 0 0,0-6 0 16,0 6-132-16,0-6-27 0,4-6-4 0</inkml:trace>
  <inkml:trace contextRef="#ctx0" brushRef="#br0" timeOffset="9713.793">15028 1896 832 0,'0'0'35'16,"0"0"-35"-16,0 0 56 0,-3 5 5 0,-4 1 1 0,7-6 0 16,-4 6-10-16,4-6-1 0,0 0-1 0,0 0 0 15,-3 6-10-15,3-6-1 0,0 0-1 0,0 0 0 16,0 0-6-16,0 0 0 0,0 0-1 0,0 0 0 16,0 0 4-16,0 0 1 0,0 0 0 0,0 0 0 15,0 0-17-15,0 0-3 0,0 0-1 0,0 0 0 16,0 0-15-16,3 3 0 0,4 9 8 0,0-6-8 15,-3-1 0-15,6 1 0 0,-2 6 8 0,2-6-8 0,-3 6 16 0,0-6 0 16,0 2 0-16,4 4 0 0,-4 0 12 16,0 0 4-16,0 0 0 0,0-4 0 0,0 4-6 15,0 0-1-15,-3 0 0 0,3-1 0 0,-4-2-5 16,4 9 0-16,-7-6-1 0,4-1 0 16,-1 1-3-16,1-3-1 0,-4-9 0 0,0 0 0 15,3 12-2-15,-3-12 0 0,4 6 0 0,-4-6 0 0,7 5-1 0,-7-5-1 16,0 0 0-16,0 0 0 0,4 6-3 0,-4-6-8 15,3 0 12-15,-3 0-4 16,0 0-8-16,0 0 8 0,7 0-8 0,-7 0 8 0,7 0-8 0,-7 0 12 16,4-6-12-16,3 6 12 0,-4-5-12 0,1-1 8 0,-1-3-8 15,-3 3 8-15,4-6-8 0,-1 6 0 0,1-5 0 16,3-1 8-16,-7-3-8 0,4 3 0 0,-4 6 0 0,3-5 0 16,1 5 0-16,-1-6 0 0,1 0 0 15,-1 6 0-15,1-2 0 0,-1 2 0 0,-3 6 0 0,0 0 0 16,4-6 0-16,-4 6 0 0,3-6 0 15,-3 6 0-15,7 0 0 0,0 0 0 0,0 0-9 16,-3 6 9-16,3 0-15 0,0 0 1 0,-3 2 0 16,3 4 0-16,0 0 5 0,-4 0 1 0,4-1 0 0,-3 1 0 15,3 3 8-15,-4-9 0 0,4 6 8 0,1-7-8 16,-5 1 0-16,4 0 0 0,-3 6 0 0,3-9 0 16,-7-3 0-16,3 3 0 0,4 0 0 0,-3-3 8 15,-4 0 4-15,7 0 0 0,0 0 1 0,0 0 0 16,0 6 1-16,0-6 0 0,-3-6 0 0,3 3 0 15,-4-3-5-15,4 0-1 0,0 6 0 0,-3 0 0 0,3 0 2 16,-4 0 0-16,-3 0 0 0,0 0 0 16,0 0-10-16,4-6 10 0,-1 6-10 0,-3 0 10 0,0-6 0 0,0-5 0 15,-3 5 0-15,-1-6 0 16,-3-3 2-16,4 3 0 0,-4 1 0 0,0-7 0 16,0 6-12-16,0-2 0 0,3-4 9 0,-3 0-9 0,0-2 0 0,0 2 0 15,0 6 0-15,3-5 0 0,1 2-19 0,3 3-1 16,-4 1-1-16,1 5 0 15,3-6-27-15,3 0-6 0,1 3-1 16,-1 3 0-16,1 1-29 0,3-1-7 0,-4 0-1 0,8 0 0 16,-4 0-24-16,4 0-4 0,3-6-2 0</inkml:trace>
  <inkml:trace contextRef="#ctx0" brushRef="#br0" timeOffset="10358.411">15797 1907 1177 0,'0'0'25'0,"0"0"6"0,0 0 1 0,0 0 2 0,-10 0-34 0,3 0 0 0,0 0 0 0,-4 0 0 15,1 0 99-15,2-6 13 0,-2 6 2 0,-1 0 1 16,1 0-43-16,-1-5-9 0,1 5-2 0,-1 0 0 16,0-6-26-16,1 6-6 0,-1-6-1 0,4 0 0 0,0 0-19 0,7 6-9 15,0 0 8-15,0 0-8 0,-7 12 0 0,0-12 0 16,3 6-12-16,1 0 12 16,-1 5-15-16,4 1 5 0,0 3 1 0,0-4 0 0,0 1 9 0,0 0 0 15,0 3 0-15,0 2 0 0,4-5 0 0,-4 0 0 16,0 6 0-16,3-10 0 15,-3 4 0-15,4 6 0 0,-4-12 0 0,4 5-8 0,-1-5 19 0,-3-6 4 16,4 3 1-16,-1 9 0 0,1-6-16 0,-1 0 9 16,1 0-9-16,3-6 8 15,-4 0 5-15,1 0 1 0,3-6 0 0,-4 0 0 0,4 0 14 0,0 6 2 0,1-15 1 16,-1 9 0-16,-4-5-18 0,4 5-3 0,0-12-1 16,0 12 0-16,-3-8-9 0,-1 2 0 0,1 0 0 15,-1 0 0-15,1 0 0 0,-4 4-11 0,0 2 3 0,0-6 0 16,3 0-7-16,-3 6-1 0,-3-5 0 0,3 5 0 15,0 0 16-15,0 6 0 0,0-9 0 0,0 9 0 16,0 0-12-16,0 0 3 16,0 0 1-16,0 0 0 0,0 0 8 0,0 0-10 0,0 0 10 0,0 0-10 15,0 15 2-15,3-9 0 0,5 5 0 0,-5 1 0 16,1 0 8-16,-1 0 0 0,1-4 0 0,-1 4-8 16,4 6 8-16,-3-6 0 0,3-6 8 0,-4 8-8 15,4-8 0-15,-3 12 0 0,-1-7 0 0,1-5 0 16,0 6 0-16,-1 3 0 0,1-3 0 0,-1-7 0 15,-3 7 8-15,4-6-8 0,3 0 8 0,-4-3-8 16,-3-3-8-16,0 0-7 0,4 6-1 0,-4-6 0 16,0 0-43-16,0 0-9 0,7 0-1 0,0 0-1 15,-4-3-64-15,4 0-13 0,0 0-2 0</inkml:trace>
  <inkml:trace contextRef="#ctx0" brushRef="#br0" timeOffset="11098.012">15977 1995 1141 0,'0'0'24'0,"0"0"6"0,0 0 1 0,0 0 2 0,0 0-33 0,0 0 0 0,0 0 0 0,0 0 0 15,0 0 50-15,0 0 3 0,0 0 1 0,0 0 0 16,4 6-17-16,-1-6-3 0,-3 0-1 0,7 12 0 16,-3-6-19-16,3 0-4 0,-7 0-1 0,7 0 0 15,-3 2 1-15,-1-2 0 0,1 0 0 0,-1 0 0 16,1 6 6-16,-1-6 0 0,1 0 1 0,-4-1 0 16,0-5 6-16,3 6 1 0,1 0 0 0,-4-6 0 15,3 6-2-15,-3-6 0 0,0 0 0 0,0 0 0 16,0 0 3-16,0 0 1 0,0 0 0 0,0 0 0 15,0 0 11-15,0 0 3 0,4 9 0 0,-4-9 0 16,0 0-2-16,0 0 0 0,0 0 0 0,0 0 0 16,0 0-15-16,0 0-3 0,3 0-1 0,-3 0 0 0,0-12-11 0,0 12-8 15,0-3 9-15,0-3-9 0,0 6 0 0,4-6 8 16,-4 1-8-16,3-7 0 16,-3 6 0-16,0 0 0 0,0-6 0 0,0 4 0 0,4-4 0 0,0 6 0 15,-4-6 8-15,3 0-8 0,-3-2 0 0,4 2 0 16,-4 0 0-16,0 0 0 0,3-5 0 0,1 2 0 15,-1 3 0-15,-3 6 0 16,4-5 0-16,-1-7 0 0,1 9 0 0,3 3 0 16,-4-5 0-16,4 5 0 0,0 0 0 0,-7 6 0 0,0 0 0 15,0 0-12-15,11-6 12 0,0 6-10 0,3 6 10 0,-7 0 0 16,-7-6-9-16,10 6 9 0,1-1 0 16,-1 1-9-16,-2-3 9 0,-1 9 0 0,3 0 0 15,-3-6 0-15,0 5 0 0,4 1 0 0,-8-3 0 0,4 9 0 16,-3-7 0-16,0 7 0 0,-1-3 0 15,1-4 0-15,-1 7 0 0,1-6 0 0,-4 6 0 0,3-10 0 0,-3 10 8 16,4-6-8-16,-1-1 0 0,-3 1 0 16,4 3 0-16,-4-3 0 15,3-1 0-15,-3 1 0 0,4 0 0 0,-4-3 0 0,0 3 20 0,3-7-3 0,1 1 0 0,-4 0 0 16,3 6-17-16,1-6 0 0,-4 3 0 0,3-3 0 16,-3-1-12-16,0-5-7 0,4 6-1 0,-4-6 0 15,0 0 7-15,0 0 1 0,0 0 0 0,0 0 0 16,0 0-10-16,0 0-2 0,7 12 0 0,-7-12 0 15,0 0-18-15,0 0-4 16,4 0-1-16,-4 0 0 0,0 0-19 0,0 0-4 0,0 0-1 0,0 0 0 16,7 6-37-16,-7-6-8 0,0 0-2 0,7 0 0 15</inkml:trace>
  <inkml:trace contextRef="#ctx0" brushRef="#br0" timeOffset="21722.873">11264 3013 733 0,'0'0'31'0,"0"0"-31"16,0 0 65-16,0 0 7 0,0 0 2 0,-3-12 0 15,3 12-33-15,0 0-6 0,0 0-2 0,-7 0 0 16,7 0 2-16,-7-6 0 0,7 6 0 0,0 0 0 15,0 0-3-15,0 0 0 0,0 0 0 0,0 0 0 16,0 0-19-16,-7 6-4 0,7-6-1 0,-4 12 0 16,0-6-8-16,1-1 0 0,3 7 0 0,-4-6 8 0,4 3-8 0,4 9 12 15,-4-7-12-15,0 1 12 16,3 0 7-16,-3 2 1 0,4-2 1 0,0 0 0 16,-1 6 15-16,-3 2 4 0,4-2 0 0,-1 5 0 15,1-8 17-15,-1 9 4 0,1-7 1 0,-1 10 0 16,1-4-16-16,3 4-3 0,-4 2-1 0,1-2 0 15,-1 8-6-15,1-6-2 0,-1 4 0 0,-3 2 0 16,4 3-10-16,-1-6-3 0,-3-2 0 0,4 2 0 0,0-2-9 16,-4-10-3-16,3 4 0 0,-3-1 0 15,4-8-9-15,-4 8 10 0,0-5-10 0,0 0 10 0,0-4-10 0,0 4 0 16,-4-6 0-16,1-1 0 0,-1-2 8 16,4 0-8-16,-4 0 0 0,4-3 8 0,0-6-8 15,-3 6 0-15,3-6 0 0,0 0-11 16,-7 6-19-16,7-6-4 0,0 0-1 0,0 0 0 15,0 0-28-15,0 0-5 0,0 0-2 0,0 0 0 16,0 0-10-16,0-6-1 0,-4 0-1 0,4-6 0 16,4 3-12-16,-4 3-2 0,3-11-1 0,1 5 0 15,-1 0-10-15,1-5-1 0</inkml:trace>
  <inkml:trace contextRef="#ctx0" brushRef="#br0" timeOffset="22416.662">11222 2901 1177 0,'0'0'25'0,"0"0"6"0,0 0 1 0,0 0 2 0,0 0-34 15,0 0 0-15,-4 0 0 0,4 0 0 0,0 0 48 0,-7-6 4 0,4 0 0 16,-4 6 0-16,0-6-27 0,3 0-5 0,4 1 0 16,0 5-1-16,-7-6 13 0,7 6 2 0,-3-9 1 0,3 9 0 15,-8-6-17-15,8 6-3 0,0 0-1 0,-3 0 0 16,3 0 2-16,0 0 1 0,0 0 0 0,0 0 0 15,0 0-17-15,0 0 0 0,0 0 8 0,0 0-8 16,0 0 0-16,0 0-11 0,3-6 2 0,5 0 0 16,-5 6 9-16,4 0 0 0,0 0 0 0,4 0-8 15,-1 0 8-15,4 0 0 0,-3 0 0 0,-4 0-8 16,4 0 8-16,-1 0 0 0,1 0 0 0,-1 0 0 16,1 0 0-16,0 0 0 0,-1 0 0 0,1 0-8 15,-1 0 8-15,4 6 0 0,-3-6 0 0,3 0 0 16,0 6 0-16,0-6 0 0,-3 3 0 0,3 0 0 15,-3 6 0-15,3-3 0 0,0 5 0 0,-4-5 0 16,1 6 9-16,3-6-9 0,-7 6 12 0,4-4-12 16,-4 4 14-16,0 0-4 0,0 6-1 0,0-7 0 15,0 4-9-15,-3 3 0 0,-1-1 0 0,1-5 0 16,-1 9 8-16,1-4-8 0,-4-5 8 0,0 9-8 16,0-4 9-16,0-5-9 0,-4 6 10 0,1-4-10 15,-1-2 13-15,1 6-3 0,-1-7-1 0,1 1 0 16,-5 3 9-16,1-9 2 0,0 6 0 0,0-7 0 15,-3 1-1-15,-1 6 0 0,-3-3 0 0,3 3 0 16,-6-6 14-16,3-1 3 0,-4 1 1 0,4 0 0 16,-4 0-18-16,1 0-4 0,3 0-1 0,-4-3 0 15,0 0-14-15,4 3 11 0,0-6-11 0,-4 3 10 16,4 2-10-16,4-5 0 0,-4 0 0 0,3 6 0 16,11-6-31-16,0 0-1 0,0 0-1 0,0 0 0 15,0 0-54-15,0 0-10 0,0 0-3 0,0 0 0 16,0 0-44-16,0 0-8 0,0 0-3 0</inkml:trace>
  <inkml:trace contextRef="#ctx0" brushRef="#br0" timeOffset="22910.747">11744 3736 1196 0,'0'0'24'0,"0"0"8"0,0 0-32 15,0 0 0-15,0 0 0 0,0 0 0 0,0 0 24 0,0 0-2 0,0 0 0 0,0 0 0 16,-7 6 16-16,3 0 3 0,1-1 1 0,3 7 0 15,-4-6-5-15,4 0-1 0,0-6 0 0,0 6 0 16,0 3-3-16,0 2-1 0,0 1 0 0,0 0 0 31,0 0-19-31,0-3-4 0,0 8-1 0,0-5 0 16,0 6 4-16,4-4 0 0,-4-2 0 0,0 6 0 0,3-7-12 0,-3 1 0 0,0 0 0 0,4-3 0 16,-4 3 0-16,0-1 0 0,0-5 0 0,0-6 0 15,0 0-14-15,0 0-5 0,0 0-1 0</inkml:trace>
  <inkml:trace contextRef="#ctx0" brushRef="#br0" timeOffset="23161.107">11744 3451 1204 0,'0'0'51'16,"0"0"-41"-16,0 0-10 15,0 6 0-15,0-6-12 0</inkml:trace>
  <inkml:trace contextRef="#ctx0" brushRef="#br0" timeOffset="23903.366">12026 3789 1496 0,'0'0'31'0,"0"0"8"0,0 0-31 0,-3 3-8 0,3-3 0 0,-4 11 0 15,4-11 0-15,0 0 0 0,0 12 0 0,0-12 0 16,0 0 0-16,0 0 0 0,0 0 0 0,0 0 0 15,0 0 0-15,0 0 9 0,0 0 0 0,0 0 0 16,0 0 36-16,0 0 7 0,0 0 2 0,0 0 0 16,0 0-34-16,0 0-6 0,0 0-2 0,0 0 0 15,0 0-12-15,0 0 0 0,0 0 0 0,0 0 0 16,0 0 0-16,4 6-15 0,-1 0 3 0,1-6 1 16,-1 6 11-16,4-6 0 0,0 6 0 0,0-6 0 15,-7 0 0-15,0 0 0 0,4 6 0 0,3-6 0 0,0 0 0 16,-3 0 8-16,3 0-8 0,-7 0 0 0,7 0 8 0,-4-6-8 15,-3 6 8-15,4-6-8 0,-1 0 8 0,1 0-8 16,-4 0 10-16,3 0-10 0,-3 0 13 0,0-5-3 16,0 5-1-16,0 3 0 0,0 3-9 15,0 0 0-15,0 0 0 0,0 0 8 16,0 0-8-16,-7-6 0 0,4 0-10 0,-1 0 10 0,4 6-9 0,-3-6 9 0,3 6-8 0,0 0 8 16,-4-6 0-16,4 6-8 0,0-5 8 0,0 5 0 15,0 0 0-15,0-6 0 0,-3 6 0 0,3 0 0 16,0 0 0-16,0 0 8 0,0 0-8 0,-4-6 8 15,1 0 12-15,3 6 4 0,-7-6 0 0,3 3 0 16,4 3-24-16,-7 0-20 0,7 0 4 0,0 0 1 16,-4-6 24-16,4 6 5 0,-7 0 1 0,0 0 0 15,7 0-15-15,-10 6-10 0,3-3 2 0,3 0 0 16,4-3 8-16,-7 9 11 0,0-3-3 0,4 0 0 16,-1-1-16-16,0 7-4 0,4 0-1 0,-3-3 0 15,3 3 13-15,3 5 0 0,-3-5-10 0,0 0 10 16,4-3 0-16,0 2 0 0,-1 1 0 0,1 0 0 15,-1 0-18-15,1-1 1 0,-1-5 0 0,1 3 0 16,-1 3 17-16,1-6 0 0,-1 5 0 0,1-5 0 16,-1 6 0-16,1-9 0 0,-1 3 0 0,-3 0 0 15,4 0 0-15,-1 5 16 0,1-5-4 0,-4-6 0 16,3 6-12-16,-3-6 0 0,0 0 0 0,8 6 0 16,-5 0 0-16,4 0 0 0,-3 0-9 0,3 3 9 15,3-4-52-15,1-5-5 0,-1 6-1 0</inkml:trace>
  <inkml:trace contextRef="#ctx0" brushRef="#br0" timeOffset="25193.853">12351 3686 1150 0,'0'0'24'0,"0"0"6"0,0 0-30 0,0 6 0 0,-4 6 0 0,4-7 0 15,0 7 59-15,0-3 5 0,0 3 2 0,0-6 0 16,0 5-33-16,4 1-6 0,-1-6-2 0,1 0 0 16,-4 9 11-16,7-4 3 0,-4 7 0 0,1-6 0 15,3 8-24-15,-4-2-5 0,1 0-1 0,0-1 0 16,-1-2 7-16,1 3 2 0,-1 5 0 0,1-11 0 15,-4 8-6-15,3-14 0 0,-3 6-1 0,0-6 0 16,0-6-2-16,0 0 0 0,0 0 0 0,0 0 0 16,0 0 34-16,0 0 6 0,-3 0 2 0,-4-6 0 15,0 0-23-15,3 0-5 0,-3 0-1 0,0-5 0 16,3-1-22-16,-3 3 8 0,0-3-8 0,0 1 0 16,0-1 11-16,4 0-3 0,-4 3 0 0,3 3 0 15,-3-5-8-15,3 5 0 0,1-6 0 0,-1 6 0 16,1 0 0-16,3-9 0 0,-4 10 0 0,4-7 0 0,0 6 0 15,0-6 0-15,0 0 0 0,0 7 0 0,0-7 0 0,4 3 0 16,-4 3 0-16,0 0 0 0,3-6-14 0,-3-5-5 16,4 5-1-16,-1-3 0 0,-3-2 20 0,4 5-8 0,0 0 8 15,-1-2 0-15,1 8-14 16,-4 0 4-16,3 0 1 0,1 6 0 0,-4 0-10 16,7 0-1-16,0 0-1 0,0 0 0 15,0 6-4-15,3 0-1 0,-3 0 0 0,4-1 0 0,0 4 10 0,3 3 3 0,-4 0 0 16,1-6 0-1,3 5-11-15,-3 1-1 0,-1 3-1 0,4-9 0 16,-3 0-32-16,3-6-6 0,-3 5-2 0</inkml:trace>
  <inkml:trace contextRef="#ctx0" brushRef="#br0" timeOffset="25854.439">12644 3748 892 0,'0'0'25'0,"0"0"6"0,0 0-31 16,0 0 0-16,0 0 0 0,0 0 0 16,0 0 18-16,0 0-2 0,0 0-1 0,0 0 0 0,0 0 20 0,0 0 4 0,7 5 1 0,-4-5 0 15,1 12-6-15,3-6-1 0,-4 6 0 16,4-6 0-16,-3 8 7 0,-1 4 2 0,4-6 0 0,-3 0 0 16,3 2-12-16,-7 4-2 0,4 0-1 15,-1-1 0-15,1-2 1 0,-4-3 1 16,0 5 0-16,3-5 0 0,-3-3-7 0,0 3-2 0,0-1 0 0,0-5 0 15,0 0-4 1,0-6 0-16,0 0-1 0,0 12 0 0,0-12 0 0,0 0 0 0,0 0 0 0,0 0 0 16,0 0 6-16,0 0 2 0,0 0 0 0,0 0 0 15,0 0-7-15,0 0-2 0,0 0 0 0,0 0 0 16,0 0-6-16,0 0 0 0,0 0-8 0,0 0 12 16,0 0-2-16,0 0-1 0,0 0 0 0,0-12 0 15,-3 6-1-15,-1 0-8 0,1-5 12 0,-1-1-4 16,0 3-8-16,-3-3 0 0,4-5 9 0,-4-1-9 15,0 3 0-15,3-2 8 0,-3-1-8 0,0-3 0 16,0 10 0-16,4-7 0 0,-5 0 0 0,5 4 0 16,-1 2 0-16,1 6 0 0,-1-6 0 0,4 6 0 15,-3 1 0-15,3-1 0 0,3 0 0 0,-3-3-8 16,0 6 8-16,4 0 0 0,-1-9-9 0,1 7 9 16,-4 5-8-16,3-6 8 0,1 6-10 0,3-6 10 15,-3 6-9-15,3-6 9 0,3 6-8 0,-3-6 8 16,4 6-15-16,-1 0 3 0,-2 0 0 0,2 0 0 15,-3 0-17-15,4 6-3 0,-1 0-1 0,1-6 0 16,0 6-13-16,-4 0-2 0,3-1-1 0,-3 7 0 16,4-9-37-16,-4 3-7 0,0 6-2 0,0-6 0 15,4-1-74-15,-4 1-15 0</inkml:trace>
  <inkml:trace contextRef="#ctx0" brushRef="#br0" timeOffset="26457.451">12972 3833 1166 0,'0'0'49'0,"0"0"-39"16,0 0 34-16,0 0 6 0,0 0 2 0,0 0 0 15,0 0 0-15,0 0 0 0,7 0 0 0,-4 6 0 16,4-6-16-16,0 0-2 0,0 6-1 0,-3-6 0 16,3 0-5-16,0 0 0 0,-3 0-1 0,3 0 0 15,0 0-27-15,0-6 0 0,0 6 0 0,0 0 0 16,0-6 18-16,0 6 11 0,4-6 3 0,-4-6 0 15,0 6-20-15,-4-5-3 0,4 2-1 0,-3 3 0 16,-1 0-8-16,-3 0 8 0,4 6-8 0,-4-6 8 16,0 0-8-16,0 0 0 0,0 1 9 0,-4-7-9 15,1 12 0-15,-1-9 0 0,1 3 0 0,-1 0 0 16,4 6-31-16,0 0-1 0,0 0 0 0,-10-6 0 0,10 6 20 0,-11 0 3 16,4 0 1-16,-4 6 0 0,4-6 8 0,-3 6 0 0,3-3 0 0,0 0 0 15,-4 6 0-15,4-9 11 0,0 6-3 16,0 0 0-16,0-1 10 0,0-5 2 15,7 0 0-15,-7 12 0 16,3-6-10-16,1 0-2 0,-1 3 0 0,1 3 0 0,3-1-8 0,0 1 0 0,0 0 0 16,0-6 0-16,0 3 0 0,3 8 0 0,-3-5 0 15,4-6 0-15,3 6 8 0,0-1 0 0,0 1 0 16,-4-3 0-16,8 3-8 0,-4 5 8 0,4-11-8 0,-1 6 8 16,1 3-8-16,-1-4 8 0,1 1-8 0,3 0 8 15,0-3-8-15,0 8 0 0,4-11 0 0,-4 6-11 16,4-6 3-16,-1 0 0 0,4 6 0 0,-3-7 0 15,0 1-39-15,-1 3-7 16,5-9-2-16,-5 0 0 0,4 0-32 0,0 0-6 0,1-6-2 0</inkml:trace>
  <inkml:trace contextRef="#ctx0" brushRef="#br0" timeOffset="27507.068">14168 3107 1650 0,'-11'6'47'0,"-3"-6"9"16,3 5-44-16,4-5-12 0,7 0 0 0,-10 0 0 0,3 6 8 0,0 0-8 16,-1 0 12-16,8-6-4 0,-3 12-8 0,-1 0 0 15,1-6 0-15,-1 8 8 0,4-2-8 16,0 6 8-16,4-7-8 0,-4 1 8 0,7 9-8 16,-4-4 10-16,1-2-10 0,3 9 10 0,0-1-10 0,0 4 0 0,0 8 0 15,0-3 8-15,0 3 6 0,0-2 1 16,0 5 0-16,0-3 0 0,1 1 8 15,-5 2 1-15,4-6 1 0,0-2 0 16,-3 8 9-16,3-3 2 0,-4-9 0 0,4 10 0 0,-3-10-17 0,-1 4-3 0,1-7-1 16,3-2 0-16,-3 2-15 0,-4-8 9 15,3 3-9-15,1-7 8 0,-1 1-8 0,-3-12 0 0,0 0 9 0,0 0-9 16,0 0 19-16,0 0-1 0,0 0 0 0,0-6 0 16,-3-6 2-16,-1 1 0 0,-3-7 0 0,0 3 0 15,0-8-12-15,0-1-8 0,0-2 12 0,-4 2-12 16,1-2 0-16,-1-4 0 0,0 10 0 0,1-4 0 15,-1 1 0-15,-3-9 0 0,0 2 0 0,0 4 0 16,0-4 0-16,0-2 0 0,0 3 0 0,0 2 0 16,-4-8 0-16,4 2 0 0,-4-2 0 0,0 3 0 15,4-6 0-15,0 2 0 0,4 1 0 0,-4 3 0 16,6-7 0-16,1 4 0 0,0 3 0 0,0-3 0 16,4 8 0-16,3-2 0 0,-4 2 0 0,8 4-9 15,-4-1 9-15,7 10 0 0,0-10-9 0,0 12 9 0,4-2-8 0,-1 2 8 16,4 6-10-16,0 0 10 15,4 6-17-15,3 6 2 0,0-6 1 0,4 12 0 16,0-3 2-16,3 8 0 0,-3-5 0 0,-1 6 0 16,1-4 12-16,0 4 0 0,-4 0-10 0,-3-1 10 0,3-8 0 0,-7 9 0 15,3-1 0-15,-6-5 0 0,0 9 0 0,-1-10 0 16,-3 1 0-16,0 6 0 0,0-9 0 0,0 8 0 16,-7-5 0-16,0 6 0 15,0-1 0-15,-7 4 12 0,4-4-4 0,-4 1 0 0,0 3-8 0,-4-4-11 16,1 10 3-16,-5-10 0 0,5 7 8 0,-1-6 9 0,1-7-1 15,-4 4-8-15,3-3 8 0,0-6-8 16,1 0 0-16,-1-6 0 0,1 5 12 0,-4-5-12 0,-1 0 12 16,5-5-12-16,-4 5 0 0,0-6 0 0,-4 0 0 0,4 0 0 15,0-6-16-15,3 3-1 0,1 3 0 0,3 1 0 32,3-7-25-32,1 6-5 0,3 0-1 0</inkml:trace>
  <inkml:trace contextRef="#ctx0" brushRef="#br0" timeOffset="28076.52">14594 3748 1037 0,'0'0'44'15,"0"0"-36"1,0 0 22-16,0 0 4 0,-10 0 1 0,3 0 0 0,0 0 13 0,-4 0 2 0,4 0 1 16,0-6 0-16,7 6 7 0,-11 0 2 0,4 0 0 15,0 0 0-15,0 0-28 0,-3 6-6 16,3-6-1-16,0 5 0 0,7-5-13 0,-7 0-2 0,7 0-1 15,-4 12 0 1,0 0-9-16,1-3 0 0,-1 8-12 0,4 1 12 0,0-6-10 0,0 5 10 16,0 4 0-16,0-3-9 0,0-1 9 0,0-2 0 15,0 3 0-15,0-1 0 0,0-11 9 0,4 6 1 0,-4-3 0 16,3 3 0-16,1-7 10 0,0 1 1 0,3 0 1 0,-7-6 0 16,3 6 1-16,-3-6 0 0,11 6 0 0,-4-6 0 15,3-6-6-15,1 6-1 0,0-6 0 0,-1 0 0 16,4-5-8-16,0-1-8 0,-3 0 9 0,3 3-9 15,0-8 0-15,-3-1 0 0,3 0 0 0,-7 4 0 16,3-10 0-16,-3 1-12 0,1 8 1 0,-5-3 0 16,1-8-3-16,-1 14-1 0,-3-12 0 0,0 13 0 15,0-4-1-15,-3 3-1 0,-1 1 0 0,1-1 0 16,-1 6-5-16,-3-6-1 0,0 6 0 0,0-3 0 16,0 6-16-16,-4 3-3 0,1 0-1 0,-1 0 0 15,0 6 20-15,-3 6 4 0,4-6 1 0,-1 0 0 16,1 6 7-16,-1-1 2 0,4 1 0 0,0 3 0 15,3-3-19-15,1-1-3 0,3 1-1 0,-4 0 0 16,4-6-29-16,-3 8-7 0,3-2 0 0</inkml:trace>
  <inkml:trace contextRef="#ctx0" brushRef="#br0" timeOffset="28587.187">14891 3074 1265 0,'0'12'53'0,"-4"6"-42"16,4-4 12-16,0 4 2 0,0 0 1 0,0-6 0 16,0 2 21-16,0-2 4 0,0 6 1 0,0-7 0 15,0 1-17-15,0 3-3 0,0-3-1 0,0-1 0 16,0 1-15-16,0 9-2 0,0 2-1 0,0 1 0 15,0 2-13-15,0 4 0 0,0-4 0 0,0 3 0 16,0 4 8-16,-3 2-8 0,3-8 11 0,0 8-11 16,0-3 15-16,-4-8-4 0,1 8-1 0,3-3 0 15,-4-2 14-15,4-4 4 0,-3 1 0 0,3-4 0 16,0 4-16-16,-4-12-4 0,1 8 0 0,3-2 0 16,-4-6-8-16,0-1 8 0,4-2-8 0,0-3 8 15,-3 0-8-15,3-6 0 0,0 0 0 0,0 0 0 16,0 12 0-16,0-12 0 0,0 0-10 0,0 6 10 15,3 0-42-15,-3-6-2 0,4 5-1 0,0 1 0 16,-4 0-36-16,0-6-7 0,3 6-2 0,1 0 0 16,-1 0-6-16,1 3-2 0,3 2 0 0</inkml:trace>
  <inkml:trace contextRef="#ctx0" brushRef="#br0" timeOffset="29278.714">15092 3704 1519 0,'-7'-6'43'0,"7"6"9"0,0 0-41 0,-7 0-11 0,7 0 0 0,0 0 0 16,0 0 27-16,0 0 3 0,0 0 1 0,0 0 0 15,0 0-7-15,0 0 0 0,-7 6-1 0,3-1 0 16,-3 7-23-16,4-6-8 0,3 9 0 0,-4-4 0 15,4 7 0-15,4-3 0 0,-4 2 0 0,3 7 0 16,1-3 8-16,-4 2 0 0,3-5 0 0,1-1 0 16,-4-2 0-16,3-3 0 0,-3 0 0 0,4-1 0 15,-4-11 0-15,0 0 0 0,0 0 0 0,0 0 0 16,0 0 20-16,0 0 7 0,0 0 1 0,0 0 0 0,-7 0-12 16,0-11-1-16,0 5-1 0,0 0 0 15,3 0-55-15,-3-3-11 0,3 0-3 0</inkml:trace>
  <inkml:trace contextRef="#ctx0" brushRef="#br0" timeOffset="29478.365">15042 3457 1256 0,'0'11'56'0,"0"4"11"0,0 3-54 0,0-7-13 0,4 7 0 0</inkml:trace>
  <inkml:trace contextRef="#ctx0" brushRef="#br0" timeOffset="30104.597">15244 3709 1212 0,'0'12'51'16,"0"-9"-41"-16,0-3 11 0,0 12 3 15,0-12 0-15,0 0 0 0,3 6 11 0,-3-6 2 16,0 6 1-16,0-6 0 0,4 5 20 0,-4-5 4 0,0 0 1 0,0 0 0 16,3 0-23-1,-3 0-4-15,7 12 0 0,-7-12-1 0,4 0-3 0,3 0 0 0,0 6 0 16,0-6 0-16,0 0-20 0,4 6-12 0,-1-6 12 0,1 0-12 15,-1 6 8-15,-3-6-8 0,4 0 0 0,-4 0 0 16,0 0 0-16,-7 0 0 0,0 0 0 0,7 0 0 16,-7 0 8-16,7-6-8 0,0 6 0 0,-7 0 0 15,0 0 21-15,0 0-2 0,0 0-1 0,0 0 0 16,0 0-6-16,0-6-2 0,-3-12 0 0,-1 13 0 16,1-7 2-16,-4 3 1 0,3 3 0 0,-3-6 0 15,0 7-13-15,3-1 0 0,-3-6 0 0,0 12 0 16,4-6-20-16,-4 0-8 0,7 6 0 0,0 0-1 15,-7 0 21-15,7 0 8 0,0 0 0 0,-7 0-9 16,7 0 9-16,0 0-10 0,-7 6 10 0,3 0-10 16,-3 0 10-16,3 6 0 0,1-7 0 0,3 7-8 15,0-3 8-15,0 3 0 0,0-6 10 0,0 5-10 16,0 1 16-16,-4 3-4 0,4 2 0 0,0 1 0 16,0-6-1-16,0 3-1 0,4 8 0 0,-1-11 0 15,-3 11-2-15,4-11 0 0,-4 3 0 0,0 8 0 16,3-11-8-16,1 3 10 0,0 2-10 0,-1 1 10 15,1-6-10-15,3 8 0 0,-4-8 0 0,4 0 0 16,4 0 0-16,-1 2 0 0,1-2 0 0,3 0 0 0,0-6-18 0,0 6-6 16,0-1 0-16,0-8-1 15,4 0-115-15,3-3-24 0,4 0-4 0</inkml:trace>
  <inkml:trace contextRef="#ctx0" brushRef="#br0" timeOffset="30808.959">15325 3304 573 0,'0'0'24'0,"0"0"-24"15,0 0 46-15,-4 6 4 0,4-6 1 0,0 0 0 16,0 0-4-16,0 0-1 0,-7 5 0 0,7-5 0 15,0 0-2-15,0 0 0 0,0 0 0 0,0 0 0 16,0 0-4-16,0 0 0 0,0 0-1 0,0 0 0 16,0 0-1-16,-3 6 0 0,-1 0 0 0,4 0 0 15,0 9-14-15,4 2-2 0,-1-5-1 0,4 6 0 16,-3-1-10-16,3 10-3 0,3-9 0 0,-3 5 0 16,0-2-8-16,4-4 0 0,-4-2 0 0,0 3 0 15,0-1 12-15,-3-5-4 0,-1 0 0 0,1-3 0 16,-1 2-25-16,4-5-6 0,-3 0-1 0,3 0 0 15,-4 0-67-15,4-6-13 0</inkml:trace>
  <inkml:trace contextRef="#ctx0" brushRef="#br0" timeOffset="31363.11">15667 3815 1409 0,'0'0'29'0,"0"0"7"0,0 0-28 0,0 12-8 0,0-6 0 0,3 0 0 15,-3 0 20-15,4 8 4 0,-1-8 0 0,1 6 0 16,-1-6-13-16,5 6-3 0,-5-1 0 0,1 1 0 16,3-3 29-16,-4 9 6 0,1-7 1 0,-1 1 0 15,1 3 6-15,-1 2 2 0,1 1 0 0,-1-3 0 16,1 2-12-16,-4 1-1 0,3 0-1 0,1-4 0 15,-4 4-3-15,3-6-1 0,-3 5 0 0,0-5 0 16,0 3-19-16,4-9-4 0,-4-6-1 0,0 0 0 16,0 0-10-16,0 0 8 0,0 0-8 0,0 0 8 0,0 0 24 15,0 0 5-15,0-6 1 0,0-3 0 0,0-3-21 0,4 6-4 16,-4-11-1-16,0 5 0 0,3-6-12 0,-3-2 0 0,4 2 0 16,-1 1 0-16,-3-4 0 0,4-3 0 0,-1 1 0 0,-3 2 0 15,4-2 0-15,-4-1 0 16,3-2 0-16,-3 2 0 0,0-2 0 0,4 8-10 15,-4-8 2-15,0 8 0 0,3 0-11 16,-3 1-1-16,0 2-1 0,4-2 0 16,-4 5-8-16,0 0-2 0,3 0 0 0,-3 3 0 0,0 4-33 0,0 5-6 15,0 0-2-15,0 0 0 0,0 0-34 16,0 0-7-16,0 0-2 0</inkml:trace>
  <inkml:trace contextRef="#ctx0" brushRef="#br0" timeOffset="31977.541">15963 3809 1265 0,'0'0'36'0,"0"0"8"0,0 0-36 16,0 0-8-16,0 0 0 0,0 0 0 0,0 0 50 0,0 0 8 0,0 6 2 15,0 6 0-15,0-12-20 0,0 6-3 0,0 0-1 0,4 0 0 16,-4 8-12-16,0-8-4 0,3 6 0 0,-3 0 0 16,4 5-8-16,-1-8-1 0,-3 3-1 0,4 6 0 31,-4-7-10-31,3 4 0 0,-3 3 0 0,0-1 8 0,4-5 2 0,-4 3 0 0,0 2 0 0,0-5 0 15,0 0-10-15,0 0 0 0,0 2 0 0,0-2 8 16,0-6 9-16,0 0 2 0,0-6 0 0,0 0 0 16,0 0 14-16,0 0 3 0,0 0 1 0,0 0 0 15,0 0 6-15,0 0 1 0,0 0 0 0,0 0 0 16,0 0 2-16,-4-6 1 0,1-6 0 0,-1 3 0 16,1-2-37-16,-1-7-10 0,4 6 0 0,-3-5 0 15,3 2 0-15,-4 3-16 0,4 0 2 0,0-8 1 16,0 8 13-16,-3-11 0 0,3 11 0 0,0-6 0 15,0 3 0-15,-4-2 0 0,1-1 0 0,3 1 0 16,-4 2 0-16,1-3 0 0,3 1 0 0,-4 2 0 16,0 9 0-16,4 0 0 0,0 6 0 0,0 0 0 15,0 0 8-15,0 0 4 0,0 0 0 0,0-6 1 16,0 6-25-16,0 0-4 0,0-12-2 0,0 12 0 16,8 0 6-16,-1-5 2 0,3 5 0 0,1 5 0 15,3-5 2-15,0 0 0 0,4 6 0 0,-4 0 0 16,0-6-7-16,4-6-1 0,-4 0 0 0,0 6 0 15,0 0-22-15,-4-5-5 0,1 5-1 0,0 0 0 16,-4 0-27-16,-7 0-5 0,0 0-2 0,0 0 0 16,0 0-22-16,0 0-5 0,0 0-1 0,0 0 0 15,0 0-15-15,0 0-3 0,0 0-1 0</inkml:trace>
  <inkml:trace contextRef="#ctx0" brushRef="#br0" timeOffset="32594.708">16185 3833 1576 0,'0'12'32'0,"0"-7"9"0,0 10-33 0,4-9-8 0,-1 6 0 0,1 0 0 0,3-1 15 16,0-5 1-16,-3 3 0 0,3-3 0 15,0 6 6-15,0-6 2 0,0-6 0 0,3 5 0 16,-2 1 12-16,2-6 4 0,-3 0 0 0,0 0 0 16,0 0 0-16,-3-6 0 0,3 1 0 0,-4 5 0 15,-3-6-10-15,4-6-2 0,-4 6 0 0,3-3 0 16,-3 3-12-16,-3-11-4 0,3 11 0 0,-4-6 0 16,4 0-3-16,-3 3-1 0,-1 4 0 0,1-1 0 0,3 6-8 0,-7-6 0 15,3 6 0-15,4 0 0 16,-3-6 8-16,3 6 0 0,0 0 0 0,0 0 0 0,0 0-8 0,-7-6-11 15,7 6 3-15,0 0 0 16,0 0 8-16,-7 0 0 0,7 0 0 0,0 0 0 16,-4-6-12-16,-3 6 0 0,3-12 0 0,4 12 0 15,-7 0-3-15,7 0-1 0,-3-5 0 0,3 5 0 16,-11-6-3-16,8 3-1 0,-4 0 0 0,7 3 0 16,0 0 12-16,-7-3 8 0,7 3-12 0,0 0 12 15,0 0-13-15,-7 3 4 0,3 0 1 0,-3 6 0 16,3-4 8-16,1 7-8 0,-1-6 8 0,1 6-8 0,6 0 8 0,-3 2 0 0,0-2 0 0,4 0-8 15,-4 5 8-15,3-5 0 0,1 3 8 0,0 3-8 16,-1-1 11-16,4-8-3 0,0 9 0 0,0-7 0 16,0 7 0-16,0-6 0 0,0 3 0 15,0 2 0-15,1-5-8 0,-1 0 0 0,0-4 0 0,0 4 0 16,0 0 0-16,0-6 0 0,0 0 0 0,0 6 8 16,0-12-8-16,0 5 0 0,0 1 0 0,0-6 8 15,0 3-8-15,0-3 0 0,0 3 0 0,0 0 0 16,0 0 0-16,0 6 0 0,1-9-9 0,-1 0 9 15,0 6-8-15,3-6 8 0,4 0-12 0,-3 6 12 16,7 0-24-16,-4-6 1 0,0 0 1 0,3 0 0 16,-2 5-56-16,2-5-11 0,-3 0-3 15</inkml:trace>
  <inkml:trace contextRef="#ctx0" brushRef="#br0" timeOffset="65761.479">11405 5088 615 0,'-3'-3'26'0,"-1"-3"-26"16,4 0 64-16,0 6 7 0,0-5 1 0,0 5 1 16,0 0-5-16,0 0 0 0,0 0-1 0,0 0 0 15,0 0-14-15,0 0-2 0,0 0-1 0,0 0 0 16,0 0-40-16,0 0-10 0,0 0 0 0,-7 5 0 15,4 7 22-15,3-9 2 0,-4 6 1 0,1 6 0 16,3-9-13-16,0 5-4 0,0 1 0 0,0 0 0 16,3 3 3-16,1 2 0 0,-1-5 0 0,1 6 0 15,3 8-11-15,-4-8 8 0,1 5-8 0,3 4 8 16,-4-4 2-16,1 4 0 0,-1-4 0 0,1 4 0 16,0-4-10-16,-1-5 12 0,4 2-12 0,-3-2 12 15,-1 5-12-15,1-11 0 0,-1 0 0 0,1 3 0 16,-4-4 30-16,3 1 4 0,-3-3 1 0,0 0 0 15,0 0-19-15,0 2-4 0,4-5-1 0,-4 0 0 16,3 0-11-16,-3-6 0 0,0 0 0 0,0 0 0 0,0 0 0 16,0 0 0-16,0 0 10 0,0 0-10 0,0 0 18 0,0 0-3 15,0 0-1-15,0 0 0 0,0 0-14 16,0 0 0-16,0 0 0 0,0 0 0 16,0 0 0-16,0 0 0 0,0 0 0 0,0 0 0 15,0 0 0-15,0 0 0 0,0 0 0 0,0 0 0 0,0 0 0 0,-3-6 0 0,3 0 0 0,-4-5 0 16,1-4 0-16,3 3 0 0,-4 0 0 15,1 1 0-15,3-7 0 0,-4 6 0 0,4 3 0 0,-3-8 0 16,3 5 19-16,0 0 1 0,-4 0 0 0,4-2 0 16,0 2-32-16,-3 0-7 0,3-2-1 0,0-4 0 15,0 6 20-15,-4-6 0 0,4-2 0 0,-3 8 0 16,3-11 0-16,-4 5 0 0,0-3 0 0,-3-2 0 16,4-1 0-16,-1-2 0 0,-3-3 0 0,0 8 0 15,0-8 0-15,0-1 0 0,0 4 0 0,0 2 0 16,0 4 15-16,0 2 6 0,-4-8 2 0,4 2 0 15,4 0-23-15,-4 7 0 0,0-4 0 16,0-8 0-16,3 8 0 0,1-2 0 0,-5-1 0 0,8 10 0 16,-3-4 0-16,-1 0-13 0,4-5 3 0,0 14 1 15,0-9-3-15,0 18-1 0,0 0 0 0,4-11 0 16,-4 5 13-16,3-9 0 0,-3 3 0 0,4 0 0 16,-4 12 0-16,0 0 0 0,0 0 12 0,0 0-12 15,0 0 0-15,0 0 0 0,7-5 0 0,-7 5-12 16,0 0 12-16,7 0 0 0,0 0 0 0,0 5 0 15,0 1 0-15,4 0 0 0,-1 3 0 0,5-3 0 16,-1 6 0-16,0-6 0 0,7 5 0 0,-3-5-9 16,3 6 9-16,3-6 0 0,1-6 0 0,-4 6 0 15,0 0 0-15,1 2 0 0,-5-2 0 0,1 6 0 16,0-6-32-16,-4 0-5 0,0 0-1 0,0 0 0 16,0-4-63-16,-3 10-13 0</inkml:trace>
  <inkml:trace contextRef="#ctx0" brushRef="#br0" timeOffset="66181.85">11402 5209 954 0,'-7'-6'42'0,"3"6"9"16,-3 0-41-16,0 6-10 0,4 0 0 0,-5 2 0 15,1-2 44-15,4 0 6 0,-1 0 2 0,4-6 0 16,0 0-15-16,0 0-2 0,0 0-1 0,0 0 0 16,0 0-5-16,4 6-1 0,-4-6 0 0,3 0 0 15,-3 6-12-15,7 0-2 0,-3-6-1 0,3 11 0 16,0-11-1-16,4 3 0 0,-4 0 0 0,3 3 0 0,4-3-12 0,-3 3 9 16,0-6-9-16,-1 6 8 0,4 0-8 0,-3-6 8 15,0 6-8-15,-1-6 8 0,8 11-8 0,-4-5 0 16,0 0 0-16,0-6 0 15,0 0-52-15,0 0-16 0,0 0-4 0</inkml:trace>
  <inkml:trace contextRef="#ctx0" brushRef="#br0" timeOffset="66776.641">11800 5229 702 0,'0'0'15'0,"0"0"3"0,0 0 1 0,7 6 1 0,-3 6-20 0,3-6 0 0,-3 6 0 0,3-1 0 0,0-2 58 16,-4 3 7-16,1-6 2 0,-1 0 0 0,4 5-2 0,-3 1 0 15,-1-6 0-15,1 6 0 0,-1 8-20 0,1-8-4 16,-4-6-1-16,3 6 0 0,-3 2-4 0,0-2 0 15,4 0-1-15,-4 0 0 0,0-3-17 0,4 2-3 16,-4 1-1-16,3-6 0 0,-3 12 20 0,0-7 4 16,0-2 1-16,0 3 0 0,4 6-27 0,-4-13-12 15,3 7 10-15,-3-6-10 0,0-6 9 0,4 6-9 16,-4 0 8-16,3 3-8 0,1-3 10 0,-4-1-10 16,0-5 12-16,3 6-12 0,1 0 0 0,-1 0 0 15,-3-6 0-15,0 0 0 0,0 0 17 0,0 0 0 0,0 0 0 16,0 0 0-16,0 0 9 0,0 0 2 0,0-6 0 15,0 0 0-15,0 0-6 0,0 1-1 0,-3-4 0 0,-1-3 0 16,1 6-6-16,-1-6-2 0,4 1 0 16,-3-7 0-16,-1 6-5 0,1 3 0 0,-1-2-8 15,4-1 12-15,-3 0-12 0,3 0 8 0,-4 1-8 0,4 2 0 16,0-3 9-16,0 0-9 0,0 6 8 0,0-5-8 16,4-4 0-16,-1 3 0 0,1 6 8 0,-1-6-8 15,1 1 0-15,-1-1 0 0,1 3 0 0,-1-3 0 16,4 1 0-16,0-1 0 0,-3 0 0 0,3 9 0 15,-4 0 0-15,5 0 0 0,-1 0-11 0,0 0 11 16,0 6-29-16,0 0-1 0,0 0 0 16,3 3 0-16,-3 6-14 0,1 0-4 0,2-1 0 15,-3 1 0-15,4-6 39 0,-1 3 9 0,-3 3 0 0,4-1 0 16,0 7-53-16,3-6-9 0,-4 2-2 0,4 4 0 16,-3-6 0-16,3 0 0 0,-3-4 0 0,-1 4 0 15,4 0-20-15,0-6-5 0,-3 6-1 0</inkml:trace>
  <inkml:trace contextRef="#ctx0" brushRef="#br0" timeOffset="67519.555">12506 5432 955 0,'0'0'27'0,"0"0"6"0,-7 0-33 0,3-6 0 0,4 6 0 0,-7 0 0 15,0 0 86-15,-3-6 10 0,3-2 3 0,0 5 0 16,7 3-30-16,-7-6-5 0,3 6-2 0,4 0 0 16,0 0-33-16,0 0-6 0,-11 0-2 0,4 6 0 15,0-1-6-15,0 1-2 0,7-6 0 0,-7 6 0 16,0 6 0-16,0-6 0 0,4 0 0 0,-5 0 0 16,1 0 7-16,0-1 2 0,7-5 0 0,-3 3 0 0,-4 0-10 0,0 6-3 15,3-9 0-15,-3 6 0 0,7-6-9 0,-7 6 0 16,4-6 0-16,-4 12 0 0,7-12 0 0,-4 0 0 15,4 0 0-15,-4 5 0 0,4-5 0 0,0 0 0 16,0 0 0-16,-3 9 0 0,3 0 0 0,0-3 0 16,0-6 0-16,0 0 0 0,0 9 0 0,0-9 0 15,3 0 0-15,1 12 0 0,0-1 0 0,3-5 0 16,-7-6-9-16,3 0 9 0,4 6 0 0,0-6 0 16,-3 3 0-16,3 0 9 0,-4 0-9 0,4-3 0 15,-3-3 0-15,3 0 0 0,-7 3 14 0,7-3-2 16,0 3-1-16,-3-6 0 0,3 0 21 0,-4-5 4 0,4-1 0 15,-3 0 1-15,3 3-37 0,0 3-10 16,3-5-1-16,-2-1 0 0,6 0 11 0,-4 0 0 16,1 4 0-16,-1-4-8 0,-3 0 0 0,4 0 0 0,-4 6 0 0,-3-5 0 31,3-1-16-31,-4 9-4 0,-3 3 0 0,0 0 0 16,7 0-40-16,-7 0-9 0,0 0-2 0,0 0 0 15,0 6 12-15,0 3 3 0,0-9 0 0,0 11 0 0,-3-5 64 0,3 6 0 0,0-12 13 0,-4 6-1 16,1 0-4-16,-1 6 0 0,4-12 0 0,-7 5 0 15,7-5 14-15,0 3 2 0,0-3 1 0,0 12 0 16,0-6-13-16,4 0-4 0,-1 6 0 0,4-7 0 16,0 4 3-16,4 0 0 0,-1-3 0 0,1 3 0 15,3 3-11-15,-3-1 0 0,3-5 0 0,-4 0 0 0,1-6 18 16,-4 3-2-16,4 3 0 0,-1-3 0 16,1-6-82-16,-1 3-17 15,12 3-3-15,-5-6-1 0</inkml:trace>
  <inkml:trace contextRef="#ctx0" brushRef="#br0" timeOffset="68207.094">12718 5388 1036 0,'0'12'23'0,"0"0"5"0,0-4 0 0,0-2 1 0,3 6-29 0,-3 0 0 0,4 2 0 0,-1 4 0 16,4-6 92-16,-3 5 13 0,-1-5 3 0,4 0 0 15,0 3-41-15,1-4-8 0,-1 1-2 0,0 0 0 16,0 3-18-16,-4-4-4 0,4-5-1 0,-3 0 0 16,3 0-7-16,-7-6-2 0,0 0 0 0,0 0 0 15,0 0-1-15,0 0-1 0,0 0 0 0,0 0 0 0,0 0-11 0,0 0-3 16,0 0 0-16,0 0 0 0,0-6-9 0,-4 0 0 15,1 0 0-15,-1 1 0 0,1-10 0 0,-1 9 0 16,1 0 0-16,3 6 0 0,-4-6 0 0,4 6 8 16,-3-12-8-16,3 7 8 0,-4-7-20 0,4 6-4 15,0-3 0-15,4 3-1 0,-4 0 5 0,0 0 2 16,3 1 0-16,1-7 0 0,-1 6 10 0,1 0-8 16,-4-3 8-16,3 3-8 0,4-2 8 15,-3-1 0-15,-1 3 0 0,1 0 0 0,3 0 0 16,-4 0 0-16,5 6 0 0,-5-6 0 15,4 0 0-15,0 4-8 0,0-7 8 0,0 3 0 16,4 6 0-16,-4 0 0 0,0 0 0 0,0 3-8 16,4 0 8-16,-8 3 0 0,4-3 0 0,0-1 0 15,0 4 0-15,0 6 0 0,0-6 0 0,0 6 0 0,-3-6 0 0,3 2 0 16,-3-2 0-16,-1 6 11 0,1-6-3 0,-1 6-8 16,-3-1 12-16,0-2-4 0,4 0 10 0,-1 0 2 0,-3 3 0 0,4-1 0 15,-1 1-20-15,1-3-17 0,-1 0 3 0,1 0 1 16,-4-9 13-16,3 11 0 15,-3-11 0-15,7 6 0 0,-7-6-46 0,0 0-3 16,0 0-1-16,8 6 0 0,-1 0-62 0,-7-6-13 16,0 0-3-16</inkml:trace>
  <inkml:trace contextRef="#ctx0" brushRef="#br0" timeOffset="70778.346">13416 5517 444 0,'0'0'12'0,"0"-6"4"0,0-5-16 0,0-1 0 0,0 6 0 0,4-6 0 16,-4 4 40-16,0 5 6 0,0 3 1 0,0 0 0 15,0 0-16-15,0 0-3 0,3-9-1 0,-3 9 0 16,0 0 2-16,0 0 1 0,0 0 0 0,0 0 0 16,0 0 34-16,0 0 8 0,0 0 0 0,0 0 1 15,0 0-13-15,0 0-2 0,0 0-1 0,-7 9 0 16,4-4 0-16,-1-2 0 0,4-3 0 0,0 0 0 16,0 0-7-16,-3 3-2 0,-5-3 0 0,5 0 0 15,3 0-12-15,-7 0-2 0,3 0-1 0,-3-3 0 0,4 3-6 16,-1-3-2-16,1 1 0 0,-1 2 0 15,-3 0-13-15,0 0-4 0,4 2 0 0,-1 1 0 16,-3 0-8-16,3 0 0 0,1-3 0 0,-4 3 0 16,3 3 0-16,1 6 0 0,-4 0 0 0,3-7 0 15,1 7-11-15,-4-3 11 0,7 3-8 0,-4 0 8 16,1-1 0-16,3-5 0 0,0-6 0 0,0 0-8 16,0 0 8-16,0 0 0 0,0 0 0 0,0 0-8 15,0 0-21-15,0 0-4 0,0 0-1 0,0 0 0 16,3 9 49-16,-3-9 9 0,0 0 3 0,4 6 0 15,-4-6-27-15,3 9 0 0,4 0 0 0,-3-4 0 0,-4-5 0 0,7 6 0 16,0 0 0-16,3 0 0 0,-2 0 0 0,2 6 0 16,-3-6 0-16,4 2 0 0,-1-2-26 0,1 0 2 0,-1 0 1 15,1 0 0-15,0 0 23 0,3 0 0 16,-4 0 0-16,4-6 0 0,1 0 0 0,-1 0 0 16,-4 0 0-16,4-6 0 15,-3 6-56-15,0 0-6 0,-1 0-2 0</inkml:trace>
  <inkml:trace contextRef="#ctx0" brushRef="#br0" timeOffset="71949.307">14030 5517 1094 0,'-4'-6'23'0,"1"1"5"0,-1 5-28 16,1-6 0-16,3 6 0 0,-4-6 0 15,-3 0 56-15,4 0 7 0,-4 0 1 0,3 3 0 0,-3 0 0 16,0 0 0-16,0 3 0 0,0 0 0 15,3 0 0-15,-3-3 0 0,0 3 0 0,0-2 0 0,0 2-64 0,0 0 0 0,0 0-9 0,0 0 0 16,0 0 9-16,0 0 0 0,-4 0 0 0,8 0 0 16,-4 0 0-16,0 2 12 0,3-2-2 0,-3 3-1 15,4 0-9-15,-1 0 8 0,1 6-8 0,-1-3 8 16,-3 0-8-16,3 0 0 0,1 0 0 0,-1 5 0 16,1 1 0-16,-1 3 0 0,4 2 0 0,-3 1 0 15,3 3 0-15,0-4 0 0,0-5 9 16,0 6-9-16,0-4 11 0,3-2-3 15,-3 0 0-15,4 0 0 0,-1-6 2 0,1 2 0 0,-4-2 0 0,3 6 0 16,-3-12 9-16,0 0 1 0,0 0 1 0,11 0 0 16,-4-6-2-16,7-3-1 0,-7 3 0 0,4 1 0 15,-1-1-18-15,-3-6 0 0,0 0 0 0,4 6 0 16,-4-5 0-16,0 2 0 0,0-3 0 0,0 0 0 16,0 6 0-16,0-5 0 0,-3-7 0 0,-1 9 0 15,1-3 0-15,0 1 0 0,-1-1-11 0,-3 0 11 16,0 3 0-16,0 3 0 0,0-5 8 0,0 5-8 15,0 0 0-15,-3 0 0 0,3 0-13 0,0 6 4 16,0 0 9-16,0 0 0 0,0 0 0 0,0 0 0 16,0 0 8-16,0 0-8 0,0 0 8 0,0 0-8 15,-4 6 0-15,4 0 9 0,-4 6-9 0,1-1 0 16,3 1 0-16,0 3 0 0,0 8 0 0,0-11 0 16,3 6 0-16,-3-4 0 0,4-2 0 0,-4 0 0 0,4-6 0 15,-4-3 10-15,3-3-10 0,1 3 8 0,-1-3-8 0,1 0 8 16,-1 0-8-16,1 0 8 0,3 0-8 0,0-3-17 15,0 3 4-15,0 0 1 16,4-3-43-16,-4 3-8 0,7-6-1 0</inkml:trace>
  <inkml:trace contextRef="#ctx0" brushRef="#br0" timeOffset="72621.458">14288 5332 1094 0,'-4'-6'23'0,"-3"6"5"15,7 0-28-15,-4-6 0 0,4 6 0 0,-7 0 0 16,4-5 108-16,-1-1 16 0,1 6 3 0,3 0 1 16,-4-6-52-16,4 6-9 0,-7 0-3 0,7 0 0 15,-7 0 0-15,7 0 0 0,0 0 0 0,-10 6 0 16,10-6-50-16,-8 0-14 0,1 6 0 0,0-1 0 16,0 1 17-16,4 0-1 0,-4 0-1 0,0 3 0 15,3-3-25-15,1 5-5 0,-1-5-1 0,1 0 0 16,-1 6 34-16,4-6 6 0,-4 3 2 0,1 0 0 0,3-1-26 0,0-8 0 0,0 0 0 15,0 0 0-15,0 0 0 0,0 0 8 0,0 0-8 16,3 6 0-16,1-6 8 0,-4 6-8 0,4 0 0 0,-1 0 8 16,1 0-8-16,-1 0 8 0,1-3-8 15,-1 2 8-15,-3-5-8 0,0 0 0 0,7 0 0 16,-3 0 8-16,-1 3-8 0,4-3 0 0,0 3 0 16,-3 0 0-16,3 0 0 0,-3 3 0 0,3 0 0 0,0-6 0 15,0 6 0-15,0-6 0 0,0 0 0 16,0 0 0-16,0 12 0 0,0-12 0 0,0 11 0 0,0-8 0 15,0 3 0-15,0 0 0 0,0-3 0 0,0 0 0 16,0 3-32-16,-7-6-3 16,7 0 0-16,-3 12 0 0,3-12 59 0,-7 0 11 0,4 5 2 0,3 1 1 15,-7-6-17-15,0 0-3 0,3 6-1 0,1 0 0 16,-4-6-6-16,3 3-2 0,-3 3 0 0,0 3 0 16,0 0 3-16,4 2 1 0,-8-5 0 0,4 0 0 15,0 0-13-15,-3 6-18 0,-1-6 4 0,1-1 1 16,-4 4 13-16,3-3 0 0,0 0 0 0,1 0 0 15,-4-6 0-15,3 12 0 0,4-12 0 0,-7 0 0 16,7 0 0-16,-3 0 8 0,-4 0 0 0,7 0-8 16,-7 0-9-16,7 0-9 0,-7 0-2 0,7 0 0 15,-4 6-10-15,4-6-2 0,-7-6-1 0,0 6 0 16,7 0-25-16,-4 0-5 0,-3 0-1 0</inkml:trace>
  <inkml:trace contextRef="#ctx0" brushRef="#br0" timeOffset="75386.539">15131 5591 1178 0,'0'0'24'0,"-4"-3"6"0,1-3-30 15,-4-3 0-15,3 3 0 0,-3 0 0 0,3 1 40 0,-3-7 1 0,4 6 1 0,-1 3 0 16,1-3 18-16,-4 6 3 0,0-3 1 0,7 3 0 31,-4-3 0-31,4 3 0 0,-7-3 0 0,7 3 0 16,0 0-52-16,0 0-12 0,0 0 0 0,-7 6 0 0,7-6 0 0,-3 3 0 0,-5 6 0 0,5-3 0 15,-1 6 54-15,4-1 8 0,-3 1 2 0,-1 6 0 16,4-4-52-16,0-2-12 0,0 0 0 0,4-3 0 16,-4 3 0-16,3-1 0 0,-3-5 0 0,4 6 0 15,3 0 54-15,-3-6 8 0,-1 2 2 0,4 1 0 16,0 0-52-16,0 3-12 0,4 0 0 0,-1-7 0 16,1 1 0-16,0-6 0 0,3 6 0 0,-4-3 0 15,4 3 0-15,-3 0 0 0,3 0 0 16,0 0 0-16,-3 0 0 0,-1-6 0 0,-3 5 0 15,4-5 0-15,0 6 0 0,-4-6 0 0,3 0 0 0,-10 0 0 16,7-6 0-16,-3 1 0 0,3-7 0 0,-4-3 0 16,-3 3 31-16,4 1 3 0,-4-1 1 0,0-6 0 15,-4 1-56-15,1-4-11 0,-1-6-3 16,1 4 0-16,-4 5 35 0,0 1 0 0,-4-4 0 0,4 9 0 16,-7 1 0-16,3-1 0 0,-3 6 0 0,4-3 0 15,-5 3 0-15,5 0 0 0,-1-5 0 0,1 11 0 16,-1-6 0-16,4 12 0 0,-3-6 0 0,-1 5 0 15,0 4 0-15,4 0 0 0,-3 0 0 0,3 9 0 16,0-7 0-16,0 4 0 0,3 3 0 0,1-1 0 16,-1 1 0-16,0-3 0 0,4-4 0 0,-3 1 0 0,3 0 0 15,0-12 0-15,0 0 0 0,0 0 0 0,0 0 0 16,0 0 0-16,3 0 0 0,1 6 0 16,3 0-58-16,0 0-5 0,4-1-1 0</inkml:trace>
  <inkml:trace contextRef="#ctx0" brushRef="#br0" timeOffset="75719.502">15582 5685 1583 0,'0'0'32'0,"0"0"10"16,-7 0-34-16,7 0-8 0,0 0 0 0,-7 0 0 15,7 0 92-15,0 0 17 0,-7 6 3 0,7-6 1 16,-7 6-39-16,7-6-8 0,0 0-2 0,-7 0 0 16,3 6-39-16,1-1-8 0,-1 4-1 0,1 3-1 15,-1 0-15-15,4-6 0 0,-3 5 0 0,3-2 0 16,-4 0 0-16,4 6 0 0,0-3 0 0,4-1 0 15,-1-5 0-15,-3-6 0 0,0 0 0 0,0 0 0 16,0 0-10-16,0 0-5 0,0 0-1 0,4 6 0 16,3 3-29-16,-7-9-7 0,7 6 0 0</inkml:trace>
  <inkml:trace contextRef="#ctx0" brushRef="#br0" timeOffset="75900.267">15512 5332 1337 0,'0'0'56'0,"-7"6"-44"16,7-6 41-16,-4 6 9 0,4-6 2 0,0 0 0 16,0 0-103-16,0 0-20 0,0-6-4 0</inkml:trace>
  <inkml:trace contextRef="#ctx0" brushRef="#br0" timeOffset="76570.424">16016 5467 1314 0,'0'0'37'0,"0"0"8"0,0 0-36 0,0 0-9 16,0 0 0-16,0 0 0 0,0 0 104 0,0 0 20 15,0 0 3-15,0 0 1 0,0 0-49 0,0 0-10 0,0 0-1 0,0 0-1 16,0 0-19-16,-7 3-3 0,4 3-1 0,-5 0 0 16,1-6-31-16,-3 0-13 0,3 0 11 0,0 6-11 15,-4-6 8-15,4 0-8 0,0 0 0 0,-4 0 9 16,4 6-9-16,0-6 0 0,0 6 0 0,0 0 0 15,0-1 0-15,4 1 0 0,-4-3 0 0,0 3 0 16,3 0 0-16,0 6 0 0,1-6 0 0,3 5 0 16,0 1 0-16,-4-3 0 0,8-3 0 0,-4 6 0 15,0-1 0-15,0-11 0 0,3 6 0 0,1 0 0 16,0 0 0-16,3 0 0 0,-7-6 0 0,3 9 0 16,4-3 0-16,0-3 13 0,-7-3-1 0,7 5-1 15,-7-5-11-15,0 0 0 0,4 9 0 0,3-3 0 16,-7-6 0-16,3 6-12 0,4 0 2 0,0-6 1 15,-7 0 9-15,4 12 12 0,3-12-2 0,-7 0-1 16,7 0-9-16,0 0 0 0,0 0 0 0,0 0 0 16,-3 6 0-16,3-6 0 0,0 3 0 0,-7-3 0 15,3 5 0-15,5-5-12 0,-8 0 2 0,7 3 1 16,-4 3 9-16,-3-6 0 0,7 9 0 0,-3-9 0 16,-4 0 0-16,3 12 0 0,-3-12 0 0,0 6 0 15,0-6 0-15,4 6 9 0,-4 5-1 0,-4-5-8 16,4 0 8-16,0 9-8 0,0-9 0 0,0 5 0 15,-3-5 10-15,3 6-10 0,-4-3 8 0,4 0-8 16,-3 0 0-16,-1-4 0 0,1 7 0 0,-4-6 0 16,3 6 0-16,0-6 0 0,1-3 0 0,-4 2 0 15,3-2 0-15,1 6 0 0,-4-9 0 0,3 0 0 16,-3 6 0-16,4-6 0 0,-1 6 0 0,-3 0 0 16,0-6 13-16,0 0 11 0,3 0 1 0,-6-6 1 15,3 0-42-15,0 0-8 0,-4 6-1 0,1-12-1 0,3 7 12 0,-4 2 2 16,4-3 1-16,0 0 0 15,0 0-41-15,0 0-8 0,0 6-1 0,3 0-1 16,4 0-97-16,0 0-19 0,0 0-4 0</inkml:trace>
  <inkml:trace contextRef="#ctx0" brushRef="#br0" timeOffset="201100.671">13300 5285 246 0,'0'0'0'0,"0"0"11"0,0-3-11 0,0-3 0 0,-4 0 0 0,4-5 0 15,4 5-24-15,-4 0-8 0,0 0 0 0,0-6-1 16,0 3 16-16,0 1 3 0,0 5 1 0,0-9 0 16,0 6 41-16,3 0 9 0,-3-6 2 0,0 1 0 15,0 5-2-15,4-3 0 0,-4 3 0 0,0 0 0 16,0 6-24-16,0-6-5 0,0 6 0 0,0 0-8 16,0-6 0-16,0 6 0 0,0-5 0 0,0 5 0 15,0 0-36-15,0 0-2 0,0 0 0 0,0 0 0 16,0 0 25-16,0 0 5 0,0 0 8 0,0 0-13 15,0 0 33-15,0-6 6 0,0 6 2 0,3-6 0 16,-3 6 35-16,0 0 7 0,7 0 2 0,-7 0 0 16,4-6-49-16,3 3-10 0,-4 0-1 0</inkml:trace>
  <inkml:trace contextRef="#ctx0" brushRef="#br0" timeOffset="202049.86">13331 4926 608 0,'-7'12'12'0,"7"-12"4"0,0 0-16 16,0 0 0-16,0 0 0 0,0 0 0 0,0 0 80 0,0 0 12 0,0-6 4 15,0 0 0-15,0 1-52 0,4-4-9 0,-4 3-3 16,0 0 0-16,3 0-20 0,-3 6-12 0,0 0 12 0,0 0-12 15,4-12 8-15,-4 12-8 0,0 0 0 0,0 0 0 16,0 0 0-16,0 0 0 0,0 0 0 0,0 0 0 16,0 0 0-16,0 0 0 0,0 0-12 0,0 0 3 15,0 0 9-15,0 0 0 0,0 0 0 0,0 0 0 16,0 0 0-16,0 0 0 0,-7 12 0 0,7-12 0 16,-4 6 0-16,4-6 0 0,-3 3 0 0,-1 3 0 15,4-6 0-15,0 6 14 0,0-6-3 0,-3 11-1 16,3-11-10-16,0 6 0 0,0-6 0 0,0 6 0 15,0-6 0-15,0 6 0 0,0-6 0 0,3 12 0 16,-3-12 0-16,0 6 0 0,4-3 10 0,-1 6-10 16,-3-9 28-16,0 0 0 0,0 8-1 0,0-2 0 15,4 6 12-15,-4-6 2 0,0 6 1 0,0-7 0 16,0 7-7-16,0-3-2 0,0-3 0 0,0 6 0 16,0-12-17-16,0 6-3 0,0-6-1 0,0 0 0 15,0 5 32-15,0-5 5 0,0 12 2 0,3-9 0 16,-3-3-31-16,0 6-5 0,0-6-2 0,4 6 0 15,-4 6-13-15,0-6 0 0,4-1 0 0,-1 1 0 0,-3 6 23 16,4-6 1-16,-1 3 1 0,1 3 0 0,-1-7-40 16,1 7-8-16,-1-6-1 0,1 0-1 0,-1 0 25 0,1 3 0 15,-1 8 0-15,-3-11 0 0,4 6 0 0,-1 0 0 16,-3-1 0-16,4-2 0 0,-4 9 19 0,3-6 9 0,-3-1 1 16,-3 4 1-16,3 0-22 0,-4 5-8 0,4-8 0 15,-3 3 0-15,-1 2 9 0,4-5-9 0,-3 6 8 0,-1-3-8 16,4-4 0-16,-3 1 0 0,-1 0 0 0,4 0 0 15,0-1 0 1,-3-2 0-16,3 0 8 0,0 0-8 0,3 3 0 0,-3-7 0 0,0 7 0 0,0-6 8 16,0-6-8-16,0 6 0 0,0-6 0 0,0 6 0 15,0-6 0-15,0 0 0 0,0 9 0 0,0-9 0 16,0 0 0-16,0 0 0 0,0 0 0 0,0 0 0 16,0 0 0-16,0 6 0 0,0-6 0 0,0 0 0 15,0 0 0-15,0 0 0 0,0 0 0 0,0 0 0 16,0 0 0-16,0 0 0 0,0 0 0 0,0 0 0 15,0 11 0-15,0-5 0 0,0 0 0 0,0 0 0 16,0-6 0-16,0 9 0 0,0-9 0 0,0 6 8 16,0-6-8-16,0 0 0 0,0 6 0 0,0-6 0 15,0 5 0-15,0-5 0 0,0 6-9 0,0-6 9 16,0 0 0-16,0 0 0 0,0 0 0 0,0 0 0 16,0 12 0-16,0-6 0 0,0 6 0 0,0-6 0 15,0-1 0-15,0 1 0 0,0-6 0 0,-3 6 0 16,3 3 0-16,0 3 0 0,0 0 0 0,-4-1 0 15,4-2 0-15,-3 9 0 0,-1-6 0 0,1-1 0 0,3 1 0 16,0-3 0-16,0 0 8 0,3 0-8 16,-3-9 0-16,0 0 0 0,0 0 0 0,0 0 0 15,0 0 0-15,0 0 0 0,0 0 0 0,0 0 0 0,0 0 0 16,4 0 0-16,-4 0 8 0,7 0-8 0,0-6 0 0,-4 3 0 16,4-3 0-16,-3 3 0 0,-4 3-22 0,3 0-1 0,-3 0 0 0,7-3 0 31,-3-3-31-31,3 0-6 0,-3 0-2 0,-1 6 0 0,1-6-130 15,-4 6-27-15</inkml:trace>
  <inkml:trace contextRef="#ctx0" brushRef="#br0" timeOffset="203030.91">13515 5467 1094 0,'0'0'23'0,"0"0"5"0,0 0-28 0,0 0 0 0,0 0 0 0,0 0 0 16,0 0 56-16,0 0 7 0,0 0 1 0,0 0 0 15,0 0 0-15,0 0 0 0,0 0 0 0,0 0 0 16,0 0-46-16,0 0-9 0,0 0-1 0,0 0-8 16,0 0 0-16,0 0 0 0,0 0-10 0,0 0 10 15,0 0 0-15,0 0 0 0,0 0 0 0,0 0 0 16,0 0 0-16,0 0 0 0,0 0 0 0,0 0 0 15,0 0 0 1,0 0 15-16,0 0-1 0,-7 3 0 0,0 3 2 0,7-6 1 0,-4 6 0 0,-3 0 0 16,7-6 13-16,-3 6 2 0,-1 6 1 0,-3-1 0 15,7-11-33-15,-3 3 0 0,3-3 0 0,0 0 0 16,-4 6 0-16,4-6 0 0,0 0 0 0,0 0 0 16,-3 6 0-16,3-6 0 0,-8 3 0 0,8-3 0 15,0 0 41-15,-7 3 2 0,7-3 0 0,-7 0 0 16,7 0-33-16,0 0-10 0,-7 0 0 0,7 0 0 15,0 0 0-15,-7 0 0 0,7 0 0 0,0 0 0 16,0 0 0-16,-7 6 0 0,7-6 0 0,0 0 0 16,-7 6 0-16,7-6 0 0,-3 6-9 0,3-6 9 15,0 0 0-15,0 0 0 0,0 0 0 0,0 0 0 16,0 0 0-16,-7 11 0 0,7-11 0 0,0 0 0 16,0 0 0-16,0 0 0 0,0 0 0 0,0 0 0 15,0 0 0-15,0 0 0 0,0 0 0 0,0 0 0 16,0 0 8-16,0 6 6 0,0-6 2 0,0 0 0 15,0 0-16-15,0 0 0 0,0 0 0 0,0 0 0 16,0 0 0-16,0 0 0 0,0 0 0 0,0 0 0 0,0 0 0 0,0 0 0 16,0 0 0-16,0 0 0 0,0 0 0 15,0 0 0-15,0 0 0 0,0 0 0 16,0 0 0-16,0 0 0 0,0 6 0 0,0-6 0 16,3 3 10-16,1 6-1 0,-4-3 0 0,0-6 0 0,3 9-9 0,-3-9-12 0,4 5 2 15,-1 1 1-15,4-6 9 0,-3 12 0 0,3-6 0 0,-4 3 0 16,4 0 0-16,0-1 0 0,1 4 0 15,-1-6 0-15,-4 0 0 0,4 0 0 0,0 0 0 0,0-6 0 16,0 6 0-16,-3-6 0 0,3 5 0 0,-4-2 0 16,-3-3 0-16,0 0 0 0,4 6 0 0,0 0 0 15,-4-6 0-15,7 6 11 0,-4 0-3 0,1 0 0 16,3-6-8-16,-4 6 0 0,1 0 0 0,-1-6 0 16,1 5 0-16,3 1 0 0,-4-3 0 0,1 0 0 15,3 3 16-15,-4-3-3 0,5 3 0 0,-5 0 0 16,-3 0-13-16,0-6-18 0,4 0 4 0,-4 0 1 15,0 0 13-15,0 0 0 0,0 0 0 0,3 6 0 16,-3-6 0-16,0 0 0 0,4 5 0 0,-4-5 0 16,0 0 0-16,0 0 0 0,0 0 0 0,0 0 0 15,0 0 0-15,0 0 0 0,0 0 0 0,0 0 0 16,0 0 0-16,0 0 0 0,0 0 0 0,0 0 0 16,0 0-72-16,3 6-12 0,-3-6-3 0,0 0 0 15,0 0-12-15,4 6-2 0,-4-6-1 0</inkml:trace>
  <inkml:trace contextRef="#ctx0" brushRef="#br0" timeOffset="203584.716">13416 5535 608 0,'0'0'12'0,"0"0"4"0,0-6-16 0,0 6 0 0,0-6 0 0,0 6 0 16,0-6 78-16,0 6 13 0,0 0 2 0,0 0 1 15,0 0-23-15,0 0-5 0,0 0-1 0,0 0 0 16,0 0-17-16,0 0-3 0,0 0-1 0,0 0 0 16,0 0-15-16,0 0-3 0,0 0-1 0,0 0 0 15,0 0-25-15,0 0 8 0,0 0-8 0,0 0 0 16,4-6 26-16,-4 6 0 0,0 0 0 0,3 0 0 15,-3 0-26-15,4-5 0 0,-4 5 0 0,7-6 0 16,-4 0 56-16,1 0 7 0,-1 0 1 0,1-6 0 16,3 9-12-16,-4-2-3 0,1 2 0 0,3-6 0 15,-3 3-27-15,-1 0-6 0,4 0 0 0,-3 0-1 16,3 0-15-16,-4-2 0 0,4-1 0 0,0 6 0 16,-3-3 8-16,3 6-8 0,-3-6 11 0,3 0-11 0,0 6 0 15,-4-6 0-15,4 0 0 0,0 6 0 0,0 0 0 0,0-6 0 16,4 6 0-16,-4 0 0 0,0 0-9 0,0 0-3 15,0 0 0-15,0 0 0 16,0 6-35-16,0-6-7 0,0 0-2 0,0 0 0 0,4 0-47 16,-7 6-9-16,3-6-3 0</inkml:trace>
  <inkml:trace contextRef="#ctx0" brushRef="#br0" timeOffset="209454.097">14788 5494 725 0,'0'0'15'0,"0"0"4"16,0 0-19-16,0 0 0 0,0 0 0 0,0 0 0 15,0 0 45-15,0 0 6 0,0 0 1 0,0 0 0 16,0 0-16-16,0 0-4 0,0 0 0 0,0 0 0 16,-7-6 10-16,7 6 2 0,0 0 0 0,-7 0 0 15,7 0-4-15,-3 0 0 0,3 0 0 0,-7 6 0 16,7-6 1-16,-7 0 0 0,3 6 0 0,4-6 0 15,0 0 13-15,-7 6 2 0,7-6 1 0,-7 0 0 16,-4 0-12-16,4 0-2 0,0 0-1 0,7 0 0 16,-7 0-22-16,7 0-4 0,0 0 0 0,-7 0-1 15,7 0-15-15,-7 0 0 0,7 0 8 0,-7 0-8 16,7 0 0-16,-7 0 0 0,7 0 0 0,-7 5 0 0,0-5 0 0,7 0 0 0,-7 6 0 16,0-3-10-16,0 0 10 0,3 3 0 0,-3 0 0 15,4 3-8-15,-4 3 8 0,0-7 0 0,3 7-9 16,-3-6 9-16,0 3 0 0,3 9 0 0,1-7-9 15,-4 1 9-15,3-6 0 0,1 3 0 0,3 0 0 0,-4-1 0 16,1-2-24-16,3 6 0 0,0-6-1 0,0 12 0 16,0-10 37-16,3 1 8 0,1 6 2 0,-1-3 0 15,1-1-22-15,-1 1 0 0,1 9 0 16,3-9 0-16,-4-1 0 0,1 1 0 0,3 3 0 0,0-3 0 16,0-1 0-16,0 7 0 0,0-12 0 0,0 6 0 15,0 2 0-15,0-8 0 16,0 6 0-16,-3-6 0 0,3 0 0 0,0 0 0 0,0-1 0 0,0-5 8 15,0 3-8-15,0-3 0 0,4 0-11 0,-4 0 11 16,4-3-72-16,-1 3-8 0,4-5-1 0</inkml:trace>
  <inkml:trace contextRef="#ctx0" brushRef="#br0" timeOffset="103284.305">27079 12282 950 0,'32'-6'40'0,"0"6"-32"16,-4 0 32-16,0-6 6 0,0 6 2 0,1 0 0 15,-5 0-31-15,1 0-5 0,0 0-2 0,-1 0 0 16,1 0-2-16,3 0-8 0,-3 0 12 0,0 0-4 15,-4 0 12-15,0 0 1 0,-3 0 1 0,-4 0 0 16,0-6-22-16,0 6 8 0,0-6-8 0,-3 3 0 16,-1-2 0-16,1-1-15 0,-1 0 3 0,1 0 0 15,-4 0-61-15,4-6-12 0,-1 6-3 0,1 1 0 16,-4-7-14-16,3 6-3 0,-2-6-1 0,-1 3 0 16,0 3 80-16,0 1 16 0,-4-1 10 0,4 0-12 15,-3 0 91-15,-1-3 17 0,1 6 4 0,-4-3 1 16,3 0-43-16,-3 3-9 0,4-2-1 0,-4 2-1 15,0 3-38-15,0-3-9 0,-4-3 0 0,4 6 0 16,-3-6 0-16,3 6 0 0,-4-6 0 0,4 6 0 16,-3-6 56-16,3 6 10 0,-7-3 2 0,7 3 0 15,-4-3 19-15,4 3 4 0,-7-6 1 0,7 6 0 0,-3-3-48 16,3 3-10-16,0 0-2 0,0 0 0 0,0 0 7 0,0 0 1 0,0 0 0 16,-4-5 0-16,4 5-20 0,0 0-3 0,-3-3-1 15,3 3 0-15,-4-6 26 0,4 6 5 0,0-3 1 0,0 3 0 16,0 0-20-16,0 0-3 0,0 0-1 0,0 0 0 15,-3-6 13-15,3 6 3 0,-4-6 0 0,0 0 0 16,1 6-20-16,-1-6-3 0,-3 0-1 0,4 1 0 16,-4 2-6-16,0-3-2 0,3 0 0 0,-3-3 0 15,0 6 20-15,0 0 3 16,0 0 1-16,0 3 0 0,0-6-32 0,-4 6 0 0,4 0 0 16,-3 0 0-16,3 6-20 0,-4-6-9 0,0 3-3 15,1 3 0-15,-1 3 32 0,1-3 0 0,-1 0 0 0,1-1 0 16,2 4 20-16,1-9 9 0,-3 6 3 0,6 0 0 15,-3 0-32-15,0 0 0 0,0 0 0 0,4 0-10 16,-4-1 10-16,3 1 0 0,4-6 10 0,0 0-10 16,0 0 11-16,-7 9-11 0,7-9 12 0,0 0-12 15,0 0 8-15,-4 12-8 0,4-12 0 0,0 0 0 16,-3 6 0-16,3-6 0 0,-7 9 0 0,3-1 0 16,4-8 0-16,0 0 0 0,-3 6 0 0,3-6 0 15,-4 9 0-15,4-9 0 0,-3 12 0 0,3-12 0 16,-4 6 0-16,4-6 10 0,0 0-10 0,4 6 12 15,-4-6-12-15,0 0 0 0,3 6 0 0,1-1 0 16,-1-2 0-16,4 3 0 0,-3-6 0 0,-1 3 0 16,-3-3 0-16,7 3 0 0,-7-3-9 0,8 6 9 15,2-3-12-15,-3 3 0 0,4-3 1 0,-1 3 0 16,-3 0 11-16,4 5 0 0,-4-5 0 0,4 0 0 16,-1 3 0-16,1-3 0 0,-1 3 0 0,1-1 0 15,0-2 0-15,-1 6 0 0,-3-6 0 0,4 3 0 0,-4-3 0 0,0 2 0 16,3 1 0-16,-3 3 8 0,1 0-8 0,2-1 0 15,-3-5 0-15,0 6 0 0,0 0 0 0,0-3 0 0,-3 2 0 16,3-5 0-16,-4 6 0 0,5-6 12 0,-5-3-2 16,4 0-1-16,-3 3 2 0,-1-3 0 0,1 3 0 15,-1-1 0-15,-3-5-11 0,0 0 10 0,0 0-10 0,0 0 10 16,0 6-2-16,0 6 0 0,-3-6 0 0,-1 0 0 16,-3 0-8-16,0 3 0 0,-4-1 0 0,1 1 0 15,-1 3 0-15,-6-12 0 0,3 6 0 0,-1 3 0 16,-2-3 0-16,3-1 0 0,0 4 0 0,-1-3 0 15,-2 3 0-15,-1-3 0 0,4 6 0 0,0-7 0 16,0 4 0-16,0-3-11 0,0 0 3 0,3-3 0 16,0 3-4-16,1-3 0 0,3 0 0 0,-4 0 0 15,4-3-11-15,0 0-2 16,7 0-1-16,-7 0 0 0,0-3-14 0,3 0-4 0,-3 0 0 0,0-3 0 16,4 3-46-16,-4-6-10 0,3 3-1 0,1-5-1 15,-1 5-130-15,1-6-25 0</inkml:trace>
  <inkml:trace contextRef="#ctx0" brushRef="#br0" timeOffset="104243.535">27901 12117 1044 0,'0'0'21'0,"-7"3"7"16,7-3-28-16,0 0 0 0,0 0 0 0,0 0 0 15,-7 3 82-15,7-3 11 0,0 0 3 0,0 0 0 16,0 0-44-16,0 0-8 0,0 0-1 0,0 0-1 16,0 0 10-16,-3 9 1 0,3-9 1 0,0 0 0 15,0 0 10-15,0 9 1 0,0-9 1 0,0 0 0 16,0 6-54-16,0-6-12 0,0 6 0 0,0-6 0 16,0 5 90-16,0-5 21 0,0 9 4 0,0-9 1 15,0 6-58-15,0 3-11 0,0-3-3 0,0 3 0 16,0-3-44-16,0 5 0 0,-4-5 0 0,4 9 0 0,-4-6 0 15,4 5 11-15,0 4-2 0,-3-6 0 0,3-3-9 16,0 2 0-16,0 7 0 0,-4-6 0 0,4-1 13 0,0-2-2 0,0 6-1 16,0-6 0-16,0 3 1 0,0-7 0 0,0 1 0 0,0-6 0 15,0 0-11-15,0 0 0 0,0 0 0 16,0 0 0-16,4 6 0 0,3-6 0 0,0 0 0 0,0 3 0 16,0-3 0-16,4 3 0 0,-1-3 0 0,1 0 0 15,3-6 0-15,0 0 0 0,4-5 0 0,-1-4 0 16,1 3 8-16,0-3-8 0,-1 1 8 0,1 2-8 15,-4-3 0-15,4 6 0 16,-4 1 0-16,-4 2 0 0,1 0 0 0,-4 0 0 0,4 6-14 0,-4 0 5 16,0 6 9-16,-4 0-8 0,1 0 8 0,-4 5-8 15,-4 10 16-15,1-9 3 0,-4 5 1 0,-4 10 0 16,1-4 16-16,-5 10 3 0,1 2 1 0,0-6 0 16,-3 4-7-16,2-7-1 0,1 4 0 0,0-4 0 15,4-2 19-15,-1-1 3 0,4-5 1 0,0 2 0 16,7-2-27-16,0-9-6 0,4 0-1 0,3 5 0 15,3-8-13-15,4 6 0 0,0-6-12 0,8 0 12 16,-1-3-12-16,0-3 12 0,4 0-12 0,3-3 12 16,0 3-13-16,-3-6 4 0,6 6 1 0,-2-6 0 15,-1-6-20-15,0 3-3 0,-3-5-1 0,-1 2 0 16,1 3 23-16,-4-3 9 0,-3-5-8 0,0 2 8 16,-1 3-43-16,-3-5-3 0,-3 2-1 0,0-3 0 15,-4 1 38-15,0-7 9 0,0 1 0 0,-4 2 0 0,1-3 49 16,-4 7 12-16,0 2 3 0,-4-8 0 0,1 5-52 15,-4-9-12-15,0 7 0 0,-4-7 0 16,4 7 0-16,0-7 0 0,0 4 0 0,0-1 0 16,0 7-48-16,3-4-13 0,1 9-3 0,3-5 0 0,-4-1 41 15,8 6 8-15,-4-2 2 0,3 2 0 16,1-6-153-16,3 6-30 0,0 4-7 0</inkml:trace>
  <inkml:trace contextRef="#ctx1" brushRef="#br0">8939 12426 0,'0'0'15,"251"70"1</inkml:trace>
  <inkml:trace contextRef="#ctx0" brushRef="#br0" timeOffset="105670.192">2028 11615 1341 0,'0'-12'56'0,"-3"12"-44"16,3-6-12-16,0 6 0 0,0 0 0 0,0 6 0 15,3-6 50-15,-3 6 11 0,0-6 3 0,0 0 0 16,0 0-3-16,0 0 0 0,0 0 0 0,0 0 0 16,-3 14-34-16,-4 4-7 0,0 0-2 0,-4-1 0 15,4 1-26-15,0 2-6 0,4-2-1 0,-4 0 0 16,-1 8 15-16,1-5 0 0,-3 5 0 0,3-5 0 15,-4 5 0-15,8-2 0 0,-4-4 0 0,-4 1 0 16,4 5 51-16,0-8 13 0,0 6 2 0,0-4 1 16,-4-8-5-16,8-3-1 0,3-9 0 0,0 0 0 15,0 0 3-15,0 0 0 0,-7 0 0 0,3-3 0 16,1-9-40-16,-1 0-8 0,1-8-2 0,3-4 0 16,0 7-22-16,0-13-5 0,3 4-1 0,1-4 0 15,-1 4 14-15,4-4 0 0,0 4 0 0,-3-3 0 16,6-1 0-16,-3 4 0 0,-3-1 0 0,3-2 0 15,-3-1 0-15,-1-2 0 0,4 0 0 0,-3 8 0 0,-1-8 0 0,1 14 0 16,-4 1 0-16,3-1 0 0,-3 6 0 0,4 6 0 0,-1-2 0 16,-3 2 0-16,4 0 0 0,-4 6 0 0,0-6 0 15,0 6 0-15,0 0 0 0,0 0 0 0,0 0 0 0,3 6 0 16,4 6 0-16,0-4 0 0,0 4 0 0,1 6 0 16,-1-1 0-16,0 7 0 0,0 8 0 0,3-8 0 15,-6 2 0-15,3-2 0 0,0-4 0 0,-4-2 0 16,5 6 0-16,-1-13 0 0,0 4 0 15,-4 3 0-15,4-1-11 16,-3 1 1-16,3 8 0 0,-4-8 0 0,1 0 10 0,-1-1 14 0,4-2-3 0,-3 3-1 16,0 2-59-1,-1 4-12-15,-3-1-3 0,4-2 0 0,3-9 52 0,-4-7 12 0,8 1 0 0,-8 0 0 16,8 3 0-16,-1 6 0 0,-3-6 0 0,4 2 0 16,-4 1 0-16,0-3 0 0,0-3 0 0,7-3 0 15,-7 0 0-15,4-6 0 0,0 0 0 0,-1-6 0 16,1-3 0-16,3-3 0 0,-7-8 0 0,3-1 0 0,-2-2 48 0,2-3 13 15,-3-4 3-15,7-2 0 0,-7 3-20 0,4-4-4 16,0-8-1-16,-4 3 0 0,0 3-11 0,0-6-3 16,-4 9 0-16,1-4 0 0,-4-2-25 0,0 3 0 15,-4 6 0-15,1 2 0 16,-1 1-46-16,1 8-14 0,-4-2-4 0,0 5 0 16,-1-3 0-16,1 4 0 0,0-1 0 0,0 3 0 15,0 10 0-15,4 5 0 0,3-6 0 0,-4 6 0 16,4 6-153-16,4-1-31 0,3 16-7 0,0-3-1 0</inkml:trace>
  <inkml:trace contextRef="#ctx0" brushRef="#br0" timeOffset="106151.593">2558 11309 1120 0,'-4'17'23'0,"1"7"6"16,-1-9-29-16,-3 2 0 0,0 1 0 0,0 3 0 16,0-1 103-16,0 1 14 0,0 2 3 0,3-2 1 15,1 8-46-15,3-8-10 0,-4 8-1 0,4-11-1 16,0 5-14-16,0-2-2 0,4-3-1 0,-4-4 0 16,3 4-22-16,-3 5-4 0,4-11 0 0,-4 6-1 15,0 2-19-15,-4 1 0 0,1 0 0 0,3-1 0 16,-4-2 0-16,4-1 0 0,-3 4 0 0,3-3 0 15,-4-1 51-15,4-5 6 0,-3 0 2 0,3 2 0 16,0-2-43-16,3-3-16 0,-3 3 11 0,4 0-11 0,3 5 0 0,0 1 0 16,3-1 0-16,1 4 0 0,-1-3 0 0,5-7 0 0,-5-2 0 15,4 0 0-15,0 6 20 0,4-9-3 0,-4 0 0 16,4-1 0 0,-4-2-37-16,0 3-7 0,0 0-1 0,0 0-1 15,-3-12-121-15,3 0-24 0,-4 0-5 0</inkml:trace>
  <inkml:trace contextRef="#ctx0" brushRef="#br0" timeOffset="106458.511">2427 11776 1637 0,'0'0'34'0,"0"0"8"16,0 0-34-16,0 0-8 0,0 0 0 0,0 0 0 16,0 0 92-16,0 0 17 0,0 0 3 0,0 0 1 15,0 0-72-15,0 0-14 0,4 6-3 0,3 0-1 16,3-6 14-16,1-6 3 0,-1 0 1 0,5 6 0 15,-5-6-41-15,8 6 0 0,-4 0-13 0,-4 0 3 16,5 0-36-16,-5-6-7 0,11 1-2 0</inkml:trace>
  <inkml:trace contextRef="#ctx0" brushRef="#br0" timeOffset="106695.489">2473 11356 1552 0,'0'0'44'0,"0"0"10"0,0 0-43 0,0 0-11 0,7-6 0 0,-3 0 0 16,3 0 97-16,0 6 18 0,-4-6 3 0,8 0 1 15,-4 1-89-15,3-1-18 0,-3-3-3 0,4 6-1 0,-7 3-8 0,3 0-14 16,3-6 3-16,-3 3 1 15,0-3-137-15,0 0-27 0,8-5-6 0,-15 11 0 0</inkml:trace>
  <inkml:trace contextRef="#ctx0" brushRef="#br0" timeOffset="-89660.888">27686 13837 519 0,'0'0'10'0</inkml:trace>
  <inkml:trace contextRef="#ctx0" brushRef="#br0" timeOffset="-89135.547">27619 13746 642 0,'0'0'13'0,"0"0"3"16,-4 3-16-16,1 6 0 0,3-9 0 0,-4 6 0 16,4-6 63-16,0 0 9 0,0 0 1 0,0 0 1 15,0 0 11-15,0 0 3 0,0 0 0 0,0 0 0 16,0 0-32-16,0 0-7 0,0 0-1 0,0 0 0 16,0 0-16-16,0 0-4 0,0 0-1 0,0 0 0 15,0 0-3-15,-3-6-1 0,-1 0 0 0,4 6 0 16,0 0 2-16,0 0 1 0,0 0 0 0,0 0 0 15,0 0 10-15,0 0 1 0,0 0 1 0,0 0 0 0,0 0-12 16,0 0-2-16,0 0-1 0,0 0 0 0,0 0-12 0,0 6-3 16,-3 0 0-16,3 5 0 0,0-2-8 0,0-3 0 15,0 3 0-15,0 0 0 0,3-1 0 0,-3 7 0 0,0-6 0 0,4 0 8 16,-1 0 1-16,-3-1 0 0,4 4 0 0,-4 3 0 16,3-6 21-16,-3 2 4 0,0 7 1 0,4 0 0 15,-4-1-8-15,0-2-2 0,3 3 0 0,-3 5 0 16,0-5 5-16,0 5 1 0,0 1 0 0,0 2 0 15,-3 1-7-15,-1-4 0 0,4 1-1 0,-3 2 0 16,-1-2-11-16,4 2-1 0,0 1-1 0,-3 2 0 16,-1-5 2-16,4-4 0 0,-3 10 0 0,3-13 0 15,0 4 4-15,0 2 2 0,0-5 0 0,0 0 0 16,0-4-18-16,3 4 0 0,-3-6 8 0,0 0-8 16,4-4 0-16,-1 1 0 0,1 0 0 0,-4 3 0 15,3-6-32-15,-3-6-4 16,4 6-1-16,-4-6 0 0,0 0-18 0,0 0-3 0,0 0-1 0,0 0 0 15,0 0-17-15,0 5-4 0,0-5-1 0,0 0 0 16,0 0 6-16,0 0 2 0,0 0 0 0,0 0 0 16,0 0 4-16,0 0 1 0,0 0 0 0,0 0 0 15,0 0-41-15,0 0-8 0</inkml:trace>
  <inkml:trace contextRef="#ctx0" brushRef="#br0" timeOffset="-5764.488">2219 12905 832 0,'-4'-6'17'0,"1"0"4"0,-1 0-21 0,1-5 0 0,3 5 0 0,0 6 0 16,-4-6 61-16,4 6 8 0,0 0 2 0,-3-6 0 15,3 6-7-15,0 0-2 0,0 0 0 0,0 0 0 16,0 0 2-16,0 0 0 0,0 0 0 0,-7 0 0 15,7 0-27-15,-7 3-5 0,3 6 0 0,1 0-1 16,3 5-19-16,-4-2-3 0,4 3-1 0,-3 5 0 16,3 1 0-16,0 2-8 0,0-2 12 0,0 3-4 15,3 2-8-15,1 3 8 0,-4-5-8 0,0 8 8 16,7 4-8-16,-4-4 0 0,4 0 0 0,-3 9 0 16,-1-2 0-16,4 8 8 0,-3 0-8 0,-1 6 0 15,1-18 8-15,-1 0-8 0,-3 0 8 0,4 1-8 16,-4-4 34-16,-4-3 2 0,4 4 0 0,0 2 0 15,0-3-16-15,0-2-2 0,0 2-1 0,0-5 0 16,0 2-17-16,0-8 0 0,4-1 8 0,0 1-8 16,-4-9-19-16,3-1-7 0,1-2-2 0,-4-3 0 15,3 0-125-15,4-3-26 0,-3-3-5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dix-sept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66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0E29E-1B48-4CDC-8607-D50F3E946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197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3DF31-32D7-4FEF-87C1-5F461BAFD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01926"/>
            <a:ext cx="10515600" cy="567503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Le Québec</a:t>
            </a:r>
          </a:p>
          <a:p>
            <a:pPr marL="0" indent="0" algn="ctr">
              <a:buNone/>
            </a:pPr>
            <a:r>
              <a:rPr lang="en-US" dirty="0"/>
              <a:t>pp. 170 - 171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5B2B23B-50FC-4A93-9D09-4ADBD37F3CD8}"/>
                  </a:ext>
                </a:extLst>
              </p14:cNvPr>
              <p14:cNvContentPartPr/>
              <p14:nvPr/>
            </p14:nvContentPartPr>
            <p14:xfrm>
              <a:off x="665640" y="375480"/>
              <a:ext cx="9611640" cy="48812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5B2B23B-50FC-4A93-9D09-4ADBD37F3CD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56280" y="366120"/>
                <a:ext cx="9630360" cy="489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60626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7A71E-9802-4583-846F-F22787B94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70B050-84FC-4402-8531-278EE3AFC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3963709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about Québec.</a:t>
            </a:r>
          </a:p>
        </p:txBody>
      </p:sp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AD04E46-41BC-459E-8DAE-9ECC75AB9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207FFA3-1D3D-422B-9BE4-07CCE43B66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begins with an interrogatory word which concerns going to a café.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C64933B-5C4E-4E2F-80E3-FF947D8672F3}"/>
                  </a:ext>
                </a:extLst>
              </p14:cNvPr>
              <p14:cNvContentPartPr/>
              <p14:nvPr/>
            </p14:nvContentPartPr>
            <p14:xfrm>
              <a:off x="1666080" y="1539720"/>
              <a:ext cx="7935480" cy="2117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C64933B-5C4E-4E2F-80E3-FF947D8672F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56720" y="1530360"/>
                <a:ext cx="7954200" cy="213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591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dix-sept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969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30A8B-1F8B-4144-8003-329C4DFEE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B5F06-B6AF-4A08-922E-97A5B71509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Rah, rah, rah!</a:t>
            </a:r>
          </a:p>
          <a:p>
            <a:pPr marL="0" indent="0">
              <a:buNone/>
            </a:pPr>
            <a:r>
              <a:rPr lang="en-US" dirty="0" err="1"/>
              <a:t>Vendredi</a:t>
            </a:r>
            <a:r>
              <a:rPr lang="en-US" dirty="0"/>
              <a:t>, </a:t>
            </a:r>
            <a:r>
              <a:rPr lang="en-US" dirty="0" err="1"/>
              <a:t>vendredi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On y </a:t>
            </a:r>
            <a:r>
              <a:rPr lang="en-US" dirty="0" err="1"/>
              <a:t>va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06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vendredi, le dix-huit novembre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Le Québec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The </a:t>
            </a:r>
            <a:r>
              <a:rPr lang="fr-FR" dirty="0" err="1"/>
              <a:t>students</a:t>
            </a:r>
            <a:r>
              <a:rPr lang="fr-FR" dirty="0"/>
              <a:t> </a:t>
            </a:r>
            <a:r>
              <a:rPr lang="fr-FR" dirty="0" err="1"/>
              <a:t>will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able </a:t>
            </a:r>
            <a:r>
              <a:rPr lang="fr-FR" dirty="0" err="1"/>
              <a:t>speak</a:t>
            </a:r>
            <a:r>
              <a:rPr lang="fr-FR" dirty="0"/>
              <a:t> about the province of Québec.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Arthur </a:t>
            </a:r>
            <a:r>
              <a:rPr lang="en-US" sz="2800" b="1" dirty="0" err="1"/>
              <a:t>Honneger</a:t>
            </a:r>
            <a:r>
              <a:rPr lang="en-US" sz="2800" b="1" dirty="0"/>
              <a:t> (1892 – 1955) was a Swiss composer whose compositions made use of both classical and modern elements.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914144" y="2499360"/>
            <a:ext cx="2584704" cy="3023616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669280" y="2499360"/>
            <a:ext cx="4901184" cy="290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2891A4-DC4C-4633-AEEE-A4BF90F65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5A042C-EAE0-4610-9780-020D85A5DC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préférer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je </a:t>
            </a:r>
            <a:r>
              <a:rPr lang="en-US" dirty="0" err="1"/>
              <a:t>préfère</a:t>
            </a:r>
            <a:r>
              <a:rPr lang="en-US" dirty="0"/>
              <a:t>		nous </a:t>
            </a:r>
            <a:r>
              <a:rPr lang="en-US" dirty="0" err="1"/>
              <a:t>préférons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préfères</a:t>
            </a:r>
            <a:r>
              <a:rPr lang="en-US" dirty="0"/>
              <a:t>		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préférez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préfère</a:t>
            </a:r>
            <a:r>
              <a:rPr lang="en-US" dirty="0"/>
              <a:t>		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préfèrent</a:t>
            </a: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6D5AD30-80F7-43AC-A718-2AFA007746C3}"/>
                  </a:ext>
                </a:extLst>
              </p14:cNvPr>
              <p14:cNvContentPartPr/>
              <p14:nvPr/>
            </p14:nvContentPartPr>
            <p14:xfrm>
              <a:off x="442080" y="1720440"/>
              <a:ext cx="5826960" cy="447948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6D5AD30-80F7-43AC-A718-2AFA007746C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2720" y="1711080"/>
                <a:ext cx="5845680" cy="4498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992327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16183</TotalTime>
  <Words>148</Words>
  <Application>Microsoft Office PowerPoint</Application>
  <PresentationFormat>Widescreen</PresentationFormat>
  <Paragraphs>95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PowerPoint Presentation</vt:lpstr>
      <vt:lpstr>Bonjour</vt:lpstr>
      <vt:lpstr>Pourquoi tombons-nous?</vt:lpstr>
      <vt:lpstr>PowerPoint Presentation</vt:lpstr>
      <vt:lpstr>Arthur Honneger (1892 – 1955) was a Swiss composer whose compositions made use of both classical and modern elements.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237</cp:revision>
  <dcterms:created xsi:type="dcterms:W3CDTF">2016-10-03T15:38:19Z</dcterms:created>
  <dcterms:modified xsi:type="dcterms:W3CDTF">2023-11-17T17:21:21Z</dcterms:modified>
</cp:coreProperties>
</file>