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2" r:id="rId3"/>
    <p:sldId id="357" r:id="rId4"/>
    <p:sldId id="344" r:id="rId5"/>
    <p:sldId id="355" r:id="rId6"/>
    <p:sldId id="356" r:id="rId7"/>
    <p:sldId id="332" r:id="rId8"/>
    <p:sldId id="331" r:id="rId9"/>
    <p:sldId id="336" r:id="rId10"/>
    <p:sldId id="330" r:id="rId11"/>
    <p:sldId id="335" r:id="rId12"/>
    <p:sldId id="333" r:id="rId13"/>
    <p:sldId id="31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88AA40-827E-4603-9E57-693A0D01EFF6}">
          <p14:sldIdLst>
            <p14:sldId id="256"/>
            <p14:sldId id="322"/>
            <p14:sldId id="357"/>
            <p14:sldId id="344"/>
            <p14:sldId id="355"/>
            <p14:sldId id="356"/>
            <p14:sldId id="332"/>
            <p14:sldId id="331"/>
            <p14:sldId id="336"/>
            <p14:sldId id="330"/>
            <p14:sldId id="335"/>
            <p14:sldId id="333"/>
            <p14:sldId id="317"/>
          </p14:sldIdLst>
        </p14:section>
        <p14:section name="Untitled Section" id="{3566B86B-9392-4958-8144-1A959BA37BD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36"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02T15:48:22.625"/>
    </inkml:context>
    <inkml:brush xml:id="br0">
      <inkml:brushProperty name="width" value="0.05" units="cm"/>
      <inkml:brushProperty name="height" value="0.05" units="cm"/>
    </inkml:brush>
  </inkml:definitions>
  <inkml:trace contextRef="#ctx0" brushRef="#br0">30 12 7744 0 0,'0'0'166'0'0,"-6"-5"1190"0"0,-17-2 1344 0 0,23 7-3178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02T15:51:40.479"/>
    </inkml:context>
    <inkml:brush xml:id="br0">
      <inkml:brushProperty name="width" value="0.05" units="cm"/>
      <inkml:brushProperty name="height" value="0.05" units="cm"/>
    </inkml:brush>
  </inkml:definitions>
  <inkml:trace contextRef="#ctx0" brushRef="#br0">27 4 9320 0 0,'-18'-3'192'0'0,"18"3"56"0"0,0 0-248 0 0,0 0 0 0 0,0 0 0 0 0,0 0 0 0 0,-4 3 0 0 0,4 6 0 0 0,-4-2 0 0 0,4 0-3880 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02T15:56:48.460"/>
    </inkml:context>
    <inkml:brush xml:id="br0">
      <inkml:brushProperty name="width" value="0.05" units="cm"/>
      <inkml:brushProperty name="height" value="0.05" units="cm"/>
    </inkml:brush>
  </inkml:definitions>
  <inkml:trace contextRef="#ctx0" brushRef="#br0">147 5 4224 0 0,'0'0'88'0'0,"0"0"16"0"0,0 0-104 0 0,0 0 0 0 0,-8-4 0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1-30T15:32:01.243"/>
    </inkml:context>
    <inkml:brush xml:id="br0">
      <inkml:brushProperty name="width" value="0.05" units="cm"/>
      <inkml:brushProperty name="height" value="0.05" units="cm"/>
    </inkml:brush>
  </inkml:definitions>
  <inkml:trace contextRef="#ctx0" brushRef="#br0">0 8 16272 0 0,'0'0'455'0'0,"0"0"113"0"0,0 0-456 0 0,0 0-112 0 0,0 0 0 0 0,0 0 0 0 0,0 0 0 0 0,0 0 0 0 0,0 0 0 0 0,0 0-4639 0 0,0-7-937 0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FA4E6-1A48-4782-8997-A24A22606861}" type="datetimeFigureOut">
              <a:rPr lang="en-US" smtClean="0"/>
              <a:t>11/17/2023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41293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60485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65085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73565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3FA4E6-1A48-4782-8997-A24A22606861}" type="datetimeFigureOut">
              <a:rPr lang="en-US" smtClean="0"/>
              <a:t>11/17/2023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809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FA4E6-1A48-4782-8997-A24A22606861}" type="datetimeFigureOut">
              <a:rPr lang="en-US" smtClean="0"/>
              <a:t>11/17/2023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1283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FA4E6-1A48-4782-8997-A24A22606861}" type="datetimeFigureOut">
              <a:rPr lang="en-US" smtClean="0"/>
              <a:t>11/17/2023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52855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FA4E6-1A48-4782-8997-A24A22606861}" type="datetimeFigureOut">
              <a:rPr lang="en-US" smtClean="0"/>
              <a:t>11/17/2023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7176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FA4E6-1A48-4782-8997-A24A22606861}" type="datetimeFigureOut">
              <a:rPr lang="en-US" smtClean="0"/>
              <a:t>11/17/2023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74706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11/17/2023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245675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11/17/2023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69620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FA4E6-1A48-4782-8997-A24A22606861}" type="datetimeFigureOut">
              <a:rPr lang="en-US" smtClean="0"/>
              <a:t>11/17/2023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351F9-1B01-40F4-8CBB-23344923DAD8}" type="slidenum">
              <a:rPr lang="en-US" smtClean="0"/>
              <a:t>‹#›</a:t>
            </a:fld>
            <a:endParaRPr lang="en-US" dirty="0"/>
          </a:p>
        </p:txBody>
      </p:sp>
    </p:spTree>
    <p:extLst>
      <p:ext uri="{BB962C8B-B14F-4D97-AF65-F5344CB8AC3E}">
        <p14:creationId xmlns:p14="http://schemas.microsoft.com/office/powerpoint/2010/main" val="120680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7" Type="http://schemas.openxmlformats.org/officeDocument/2006/relationships/image" Target="../media/image13.png"/><Relationship Id="rId2" Type="http://schemas.openxmlformats.org/officeDocument/2006/relationships/customXml" Target="../ink/ink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42" Type="http://schemas.openxmlformats.org/officeDocument/2006/relationships/customXml" Target="../ink/ink3.xml"/><Relationship Id="rId2" Type="http://schemas.openxmlformats.org/officeDocument/2006/relationships/customXml" Target="../ink/ink1.xml"/><Relationship Id="rId41" Type="http://schemas.openxmlformats.org/officeDocument/2006/relationships/image" Target="NULL"/><Relationship Id="rId1" Type="http://schemas.openxmlformats.org/officeDocument/2006/relationships/slideLayout" Target="../slideLayouts/slideLayout2.xml"/><Relationship Id="rId6" Type="http://schemas.openxmlformats.org/officeDocument/2006/relationships/customXml" Target="../ink/ink2.xml"/><Relationship Id="rId5" Type="http://schemas.openxmlformats.org/officeDocument/2006/relationships/image" Target="NULL"/><Relationship Id="rId81" Type="http://schemas.openxmlformats.org/officeDocument/2006/relationships/image" Target="NUL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vendredi, le dix-sept novembre</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3359556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fr-FR" dirty="0"/>
              <a:t>Écrivez une hypothèse irréelle qui parle d’une voiture.</a:t>
            </a:r>
          </a:p>
          <a:p>
            <a:pPr marL="0" indent="0">
              <a:buNone/>
            </a:pPr>
            <a:endParaRPr lang="fr-FR" dirty="0"/>
          </a:p>
          <a:p>
            <a:pPr marL="0" indent="0">
              <a:buNone/>
            </a:pPr>
            <a:r>
              <a:rPr lang="fr-FR" dirty="0"/>
              <a:t>Écrivez une phrase spéculative qui parle d’une voiture.</a:t>
            </a:r>
          </a:p>
          <a:p>
            <a:pPr marL="0" indent="0">
              <a:buNone/>
            </a:pPr>
            <a:endParaRPr lang="fr-FR" dirty="0"/>
          </a:p>
          <a:p>
            <a:pPr marL="0" indent="0">
              <a:buNone/>
            </a:pPr>
            <a:r>
              <a:rPr lang="fr-FR" dirty="0"/>
              <a:t>Faites une requête très poli qui parle d’une voiture.</a:t>
            </a:r>
          </a:p>
          <a:p>
            <a:pPr marL="0" indent="0">
              <a:buNone/>
            </a:pPr>
            <a:endParaRPr lang="fr-FR" dirty="0"/>
          </a:p>
          <a:p>
            <a:pPr marL="0" indent="0">
              <a:buNone/>
            </a:pPr>
            <a:r>
              <a:rPr lang="fr-FR" dirty="0"/>
              <a:t>Donnez une condition pour une action qui parle d’une voiture.</a:t>
            </a:r>
          </a:p>
        </p:txBody>
      </p:sp>
    </p:spTree>
    <p:extLst>
      <p:ext uri="{BB962C8B-B14F-4D97-AF65-F5344CB8AC3E}">
        <p14:creationId xmlns:p14="http://schemas.microsoft.com/office/powerpoint/2010/main" val="615251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7227"/>
          </a:xfrm>
        </p:spPr>
        <p:txBody>
          <a:bodyPr>
            <a:normAutofit fontScale="90000"/>
          </a:bodyPr>
          <a:lstStyle/>
          <a:p>
            <a:endParaRPr lang="en-US" dirty="0"/>
          </a:p>
        </p:txBody>
      </p:sp>
      <p:sp>
        <p:nvSpPr>
          <p:cNvPr id="3" name="Content Placeholder 2"/>
          <p:cNvSpPr>
            <a:spLocks noGrp="1"/>
          </p:cNvSpPr>
          <p:nvPr>
            <p:ph idx="1"/>
          </p:nvPr>
        </p:nvSpPr>
        <p:spPr>
          <a:xfrm>
            <a:off x="838200" y="824948"/>
            <a:ext cx="10515600" cy="5352015"/>
          </a:xfrm>
        </p:spPr>
        <p:txBody>
          <a:bodyPr/>
          <a:lstStyle/>
          <a:p>
            <a:pPr marL="0" indent="0">
              <a:buNone/>
            </a:pPr>
            <a:r>
              <a:rPr lang="en-US" dirty="0" err="1"/>
              <a:t>Écrivez</a:t>
            </a:r>
            <a:r>
              <a:rPr lang="en-US" dirty="0"/>
              <a:t> </a:t>
            </a:r>
            <a:r>
              <a:rPr lang="en-US" dirty="0" err="1"/>
              <a:t>une</a:t>
            </a:r>
            <a:r>
              <a:rPr lang="en-US" dirty="0"/>
              <a:t> phrase </a:t>
            </a:r>
            <a:r>
              <a:rPr lang="en-US" dirty="0" err="1"/>
              <a:t>d’au</a:t>
            </a:r>
            <a:r>
              <a:rPr lang="en-US" dirty="0"/>
              <a:t> </a:t>
            </a:r>
            <a:r>
              <a:rPr lang="en-US" dirty="0" err="1"/>
              <a:t>moins</a:t>
            </a:r>
            <a:r>
              <a:rPr lang="en-US" dirty="0"/>
              <a:t> cinq mots qui </a:t>
            </a:r>
            <a:r>
              <a:rPr lang="en-US" dirty="0" err="1"/>
              <a:t>parle</a:t>
            </a:r>
            <a:r>
              <a:rPr lang="en-US" dirty="0"/>
              <a:t> de comment </a:t>
            </a:r>
            <a:r>
              <a:rPr lang="en-US" dirty="0" err="1"/>
              <a:t>vous</a:t>
            </a:r>
            <a:r>
              <a:rPr lang="en-US" dirty="0"/>
              <a:t> </a:t>
            </a:r>
            <a:r>
              <a:rPr lang="en-US" dirty="0" err="1"/>
              <a:t>écoutez</a:t>
            </a:r>
            <a:r>
              <a:rPr lang="en-US" dirty="0"/>
              <a:t> de la musique.</a:t>
            </a:r>
          </a:p>
          <a:p>
            <a:pPr marL="0" indent="0">
              <a:buNone/>
            </a:pPr>
            <a:endParaRPr lang="en-US" dirty="0"/>
          </a:p>
          <a:p>
            <a:pPr marL="0" indent="0">
              <a:buNone/>
            </a:pPr>
            <a:r>
              <a:rPr lang="en-US" dirty="0" err="1"/>
              <a:t>Faites</a:t>
            </a:r>
            <a:r>
              <a:rPr lang="en-US" dirty="0"/>
              <a:t> la </a:t>
            </a:r>
            <a:r>
              <a:rPr lang="en-US" dirty="0" err="1"/>
              <a:t>même</a:t>
            </a:r>
            <a:r>
              <a:rPr lang="en-US" dirty="0"/>
              <a:t> chose </a:t>
            </a:r>
            <a:r>
              <a:rPr lang="en-US" dirty="0" err="1"/>
              <a:t>utilisant</a:t>
            </a:r>
            <a:r>
              <a:rPr lang="en-US" dirty="0"/>
              <a:t> un </a:t>
            </a:r>
            <a:r>
              <a:rPr lang="en-US" dirty="0" err="1"/>
              <a:t>verbe</a:t>
            </a:r>
            <a:r>
              <a:rPr lang="en-US" dirty="0"/>
              <a:t> </a:t>
            </a:r>
            <a:r>
              <a:rPr lang="en-US" dirty="0" err="1"/>
              <a:t>suivant</a:t>
            </a:r>
            <a:r>
              <a:rPr lang="en-US" dirty="0"/>
              <a:t> par “de” et un </a:t>
            </a:r>
            <a:r>
              <a:rPr lang="en-US" dirty="0" err="1"/>
              <a:t>infinitif</a:t>
            </a:r>
            <a:r>
              <a:rPr lang="en-US" dirty="0"/>
              <a:t>.</a:t>
            </a:r>
          </a:p>
          <a:p>
            <a:pPr marL="0" indent="0">
              <a:buNone/>
            </a:pPr>
            <a:endParaRPr lang="en-US" dirty="0"/>
          </a:p>
          <a:p>
            <a:pPr marL="0" indent="0">
              <a:buNone/>
            </a:pPr>
            <a:r>
              <a:rPr lang="en-US" dirty="0" err="1"/>
              <a:t>Faites</a:t>
            </a:r>
            <a:r>
              <a:rPr lang="en-US" dirty="0"/>
              <a:t>-la encore avec un </a:t>
            </a:r>
            <a:r>
              <a:rPr lang="en-US" dirty="0" err="1"/>
              <a:t>verbe</a:t>
            </a:r>
            <a:r>
              <a:rPr lang="en-US" dirty="0"/>
              <a:t> </a:t>
            </a:r>
            <a:r>
              <a:rPr lang="en-US" dirty="0" err="1"/>
              <a:t>suivant</a:t>
            </a:r>
            <a:r>
              <a:rPr lang="en-US" dirty="0"/>
              <a:t> par “à” et un </a:t>
            </a:r>
            <a:r>
              <a:rPr lang="en-US" dirty="0" err="1"/>
              <a:t>infinitif</a:t>
            </a:r>
            <a:r>
              <a:rPr lang="en-US" dirty="0"/>
              <a:t>.</a:t>
            </a:r>
          </a:p>
          <a:p>
            <a:pPr marL="0" indent="0">
              <a:buNone/>
            </a:pPr>
            <a:endParaRPr lang="en-US" dirty="0"/>
          </a:p>
          <a:p>
            <a:pPr marL="0" indent="0">
              <a:buNone/>
            </a:pPr>
            <a:r>
              <a:rPr lang="en-US" dirty="0" err="1"/>
              <a:t>Maintenant</a:t>
            </a:r>
            <a:r>
              <a:rPr lang="en-US" dirty="0"/>
              <a:t>, </a:t>
            </a:r>
            <a:r>
              <a:rPr lang="en-US" dirty="0" err="1"/>
              <a:t>une</a:t>
            </a:r>
            <a:r>
              <a:rPr lang="en-US" dirty="0"/>
              <a:t> phrase qui </a:t>
            </a:r>
            <a:r>
              <a:rPr lang="en-US" dirty="0" err="1"/>
              <a:t>parle</a:t>
            </a:r>
            <a:r>
              <a:rPr lang="en-US" dirty="0"/>
              <a:t> </a:t>
            </a:r>
            <a:r>
              <a:rPr lang="en-US" dirty="0" err="1"/>
              <a:t>d’écouter</a:t>
            </a:r>
            <a:r>
              <a:rPr lang="en-US" dirty="0"/>
              <a:t> de la musique avec un </a:t>
            </a:r>
            <a:r>
              <a:rPr lang="en-US" dirty="0" err="1"/>
              <a:t>réfléchi</a:t>
            </a:r>
            <a:r>
              <a:rPr lang="en-US" dirty="0"/>
              <a:t> </a:t>
            </a:r>
            <a:r>
              <a:rPr lang="en-US" dirty="0" err="1"/>
              <a:t>reciproque</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223098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3D446-0F9B-4DCE-A402-394A6FE9B9B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9FEF01C-4EC4-45B5-83A2-A7F4C9AAD816}"/>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dirty="0"/>
              <a:t>Devoirs</a:t>
            </a:r>
          </a:p>
        </p:txBody>
      </p:sp>
    </p:spTree>
    <p:extLst>
      <p:ext uri="{BB962C8B-B14F-4D97-AF65-F5344CB8AC3E}">
        <p14:creationId xmlns:p14="http://schemas.microsoft.com/office/powerpoint/2010/main" val="2340552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Billet de sortie</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fr-FR" dirty="0"/>
              <a:t>Batman n’est pas à Gotham City. </a:t>
            </a:r>
            <a:r>
              <a:rPr lang="fr-FR"/>
              <a:t>Où est-il?</a:t>
            </a:r>
            <a:endParaRPr lang="fr-FR" dirty="0"/>
          </a:p>
        </p:txBody>
      </p:sp>
      <mc:AlternateContent xmlns:mc="http://schemas.openxmlformats.org/markup-compatibility/2006" xmlns:p14="http://schemas.microsoft.com/office/powerpoint/2010/main">
        <mc:Choice Requires="p14">
          <p:contentPart p14:bwMode="auto" r:id="rId2">
            <p14:nvContentPartPr>
              <p14:cNvPr id="24" name="Ink 23">
                <a:extLst>
                  <a:ext uri="{FF2B5EF4-FFF2-40B4-BE49-F238E27FC236}">
                    <a16:creationId xmlns:a16="http://schemas.microsoft.com/office/drawing/2014/main" id="{69DCF90B-520F-4FEC-B632-F5AF54FC2864}"/>
                  </a:ext>
                </a:extLst>
              </p14:cNvPr>
              <p14:cNvContentPartPr/>
              <p14:nvPr/>
            </p14:nvContentPartPr>
            <p14:xfrm>
              <a:off x="4458209" y="4013789"/>
              <a:ext cx="360" cy="2880"/>
            </p14:xfrm>
          </p:contentPart>
        </mc:Choice>
        <mc:Fallback xmlns="">
          <p:pic>
            <p:nvPicPr>
              <p:cNvPr id="24" name="Ink 23">
                <a:extLst>
                  <a:ext uri="{FF2B5EF4-FFF2-40B4-BE49-F238E27FC236}">
                    <a16:creationId xmlns:a16="http://schemas.microsoft.com/office/drawing/2014/main" id="{69DCF90B-520F-4FEC-B632-F5AF54FC2864}"/>
                  </a:ext>
                </a:extLst>
              </p:cNvPr>
              <p:cNvPicPr/>
              <p:nvPr/>
            </p:nvPicPr>
            <p:blipFill>
              <a:blip r:embed="rId17"/>
              <a:stretch>
                <a:fillRect/>
              </a:stretch>
            </p:blipFill>
            <p:spPr>
              <a:xfrm>
                <a:off x="4449209" y="4005149"/>
                <a:ext cx="18000" cy="20520"/>
              </a:xfrm>
              <a:prstGeom prst="rect">
                <a:avLst/>
              </a:prstGeom>
            </p:spPr>
          </p:pic>
        </mc:Fallback>
      </mc:AlternateContent>
    </p:spTree>
    <p:extLst>
      <p:ext uri="{BB962C8B-B14F-4D97-AF65-F5344CB8AC3E}">
        <p14:creationId xmlns:p14="http://schemas.microsoft.com/office/powerpoint/2010/main" val="1285682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Travail de cloche</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fr-FR" dirty="0"/>
              <a:t>Write a sentence </a:t>
            </a:r>
            <a:r>
              <a:rPr lang="fr-FR" dirty="0" err="1"/>
              <a:t>which</a:t>
            </a:r>
            <a:r>
              <a:rPr lang="fr-FR" dirty="0"/>
              <a:t> has a </a:t>
            </a:r>
            <a:r>
              <a:rPr lang="fr-FR" dirty="0" err="1"/>
              <a:t>conjugated</a:t>
            </a:r>
            <a:r>
              <a:rPr lang="fr-FR" dirty="0"/>
              <a:t> </a:t>
            </a:r>
            <a:r>
              <a:rPr lang="fr-FR" dirty="0" err="1"/>
              <a:t>verb</a:t>
            </a:r>
            <a:r>
              <a:rPr lang="fr-FR" dirty="0"/>
              <a:t> </a:t>
            </a:r>
            <a:r>
              <a:rPr lang="fr-FR" dirty="0" err="1"/>
              <a:t>followed</a:t>
            </a:r>
            <a:r>
              <a:rPr lang="fr-FR" dirty="0"/>
              <a:t> by « de » and an infinitive.</a:t>
            </a:r>
          </a:p>
          <a:p>
            <a:pPr marL="0" indent="0">
              <a:buNone/>
            </a:pPr>
            <a:endParaRPr lang="en-US" dirty="0"/>
          </a:p>
        </p:txBody>
      </p:sp>
    </p:spTree>
    <p:extLst>
      <p:ext uri="{BB962C8B-B14F-4D97-AF65-F5344CB8AC3E}">
        <p14:creationId xmlns:p14="http://schemas.microsoft.com/office/powerpoint/2010/main" val="3056902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vendredi, le dix-sept novembre</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2669381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9E7DF-B81C-4367-86DF-0AD9E11F170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2239F7A-7D5D-4DB8-9A40-5E4DF9578557}"/>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err="1"/>
              <a:t>Vendredi</a:t>
            </a:r>
            <a:r>
              <a:rPr lang="en-US" dirty="0"/>
              <a:t>, </a:t>
            </a:r>
            <a:r>
              <a:rPr lang="en-US" dirty="0" err="1"/>
              <a:t>vendredi</a:t>
            </a:r>
            <a:endParaRPr lang="en-US" dirty="0"/>
          </a:p>
          <a:p>
            <a:pPr marL="0" indent="0">
              <a:buNone/>
            </a:pPr>
            <a:r>
              <a:rPr lang="en-US" dirty="0"/>
              <a:t>Rah, rah, rah!</a:t>
            </a:r>
          </a:p>
          <a:p>
            <a:pPr marL="0" indent="0">
              <a:buNone/>
            </a:pPr>
            <a:r>
              <a:rPr lang="en-US" dirty="0" err="1"/>
              <a:t>Vendredi</a:t>
            </a:r>
            <a:r>
              <a:rPr lang="en-US" dirty="0"/>
              <a:t>, </a:t>
            </a:r>
            <a:r>
              <a:rPr lang="en-US" dirty="0" err="1"/>
              <a:t>vendredi</a:t>
            </a:r>
            <a:endParaRPr lang="en-US" dirty="0"/>
          </a:p>
          <a:p>
            <a:pPr marL="0" indent="0">
              <a:buNone/>
            </a:pPr>
            <a:r>
              <a:rPr lang="en-US" dirty="0"/>
              <a:t>On y </a:t>
            </a:r>
            <a:r>
              <a:rPr lang="en-US" dirty="0" err="1"/>
              <a:t>va</a:t>
            </a:r>
            <a:r>
              <a:rPr lang="en-US" dirty="0"/>
              <a:t>!</a:t>
            </a:r>
          </a:p>
        </p:txBody>
      </p:sp>
    </p:spTree>
    <p:extLst>
      <p:ext uri="{BB962C8B-B14F-4D97-AF65-F5344CB8AC3E}">
        <p14:creationId xmlns:p14="http://schemas.microsoft.com/office/powerpoint/2010/main" val="267739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800" b="1" dirty="0"/>
              <a:t>Slavery was abolished in all French territories in 1848. The last people held in slavery in the United States were proclaimed to be free on </a:t>
            </a:r>
            <a:br>
              <a:rPr lang="en-US" sz="2800" b="1" dirty="0"/>
            </a:br>
            <a:r>
              <a:rPr lang="en-US" sz="2800" b="1" dirty="0"/>
              <a:t>December 6, 1865 when the ratification of the thirteenth amendment was </a:t>
            </a:r>
            <a:r>
              <a:rPr lang="en-US" sz="2800" b="1" dirty="0" err="1"/>
              <a:t>ceritified</a:t>
            </a:r>
            <a:r>
              <a:rPr lang="en-US" sz="2800" b="1" dirty="0"/>
              <a:t>.</a:t>
            </a:r>
          </a:p>
        </p:txBody>
      </p:sp>
      <p:pic>
        <p:nvPicPr>
          <p:cNvPr id="6" name="Content Placeholder 5"/>
          <p:cNvPicPr>
            <a:picLocks noGrp="1" noChangeAspect="1"/>
          </p:cNvPicPr>
          <p:nvPr>
            <p:ph idx="1"/>
          </p:nvPr>
        </p:nvPicPr>
        <p:blipFill>
          <a:blip r:embed="rId2"/>
          <a:stretch>
            <a:fillRect/>
          </a:stretch>
        </p:blipFill>
        <p:spPr>
          <a:xfrm>
            <a:off x="3375304" y="1989439"/>
            <a:ext cx="5464309" cy="4040658"/>
          </a:xfrm>
          <a:prstGeom prst="rect">
            <a:avLst/>
          </a:prstGeom>
        </p:spPr>
      </p:pic>
    </p:spTree>
    <p:extLst>
      <p:ext uri="{BB962C8B-B14F-4D97-AF65-F5344CB8AC3E}">
        <p14:creationId xmlns:p14="http://schemas.microsoft.com/office/powerpoint/2010/main" val="4154129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r>
              <a:rPr lang="en-US" dirty="0"/>
              <a:t>______________________, je </a:t>
            </a:r>
            <a:r>
              <a:rPr lang="en-US" dirty="0" err="1"/>
              <a:t>chanterais</a:t>
            </a:r>
            <a:r>
              <a:rPr lang="en-US" dirty="0"/>
              <a:t> dix belles chansons.</a:t>
            </a:r>
          </a:p>
          <a:p>
            <a:pPr marL="0" indent="0">
              <a:buNone/>
            </a:pPr>
            <a:r>
              <a:rPr lang="en-US" dirty="0"/>
              <a:t>Si mon </a:t>
            </a:r>
            <a:r>
              <a:rPr lang="en-US" dirty="0" err="1"/>
              <a:t>chien</a:t>
            </a:r>
            <a:r>
              <a:rPr lang="en-US" dirty="0"/>
              <a:t> _____________, </a:t>
            </a:r>
            <a:r>
              <a:rPr lang="en-US" dirty="0" err="1"/>
              <a:t>j’aurais</a:t>
            </a:r>
            <a:r>
              <a:rPr lang="en-US" dirty="0"/>
              <a:t> ____________________.</a:t>
            </a:r>
          </a:p>
          <a:p>
            <a:pPr marL="0" indent="0">
              <a:buNone/>
            </a:pPr>
            <a:r>
              <a:rPr lang="en-US" dirty="0" err="1"/>
              <a:t>Peut-être</a:t>
            </a:r>
            <a:r>
              <a:rPr lang="en-US" dirty="0"/>
              <a:t> </a:t>
            </a:r>
            <a:r>
              <a:rPr lang="en-US" dirty="0" err="1"/>
              <a:t>qu’il</a:t>
            </a:r>
            <a:r>
              <a:rPr lang="en-US" dirty="0"/>
              <a:t> ________ </a:t>
            </a:r>
            <a:r>
              <a:rPr lang="en-US" dirty="0" err="1"/>
              <a:t>quelqu’un</a:t>
            </a:r>
            <a:r>
              <a:rPr lang="en-US" dirty="0"/>
              <a:t> pour manger son gateau. </a:t>
            </a:r>
          </a:p>
          <a:p>
            <a:pPr marL="0" indent="0">
              <a:buNone/>
            </a:pPr>
            <a:r>
              <a:rPr lang="en-US" dirty="0"/>
              <a:t>Je </a:t>
            </a:r>
            <a:r>
              <a:rPr lang="en-US" dirty="0" err="1"/>
              <a:t>donnerais</a:t>
            </a:r>
            <a:r>
              <a:rPr lang="en-US" dirty="0"/>
              <a:t> beaucoup de bonbons à </a:t>
            </a:r>
            <a:r>
              <a:rPr lang="en-US" dirty="0" err="1"/>
              <a:t>mes</a:t>
            </a:r>
            <a:r>
              <a:rPr lang="en-US" dirty="0"/>
              <a:t> profs _________________.</a:t>
            </a:r>
          </a:p>
          <a:p>
            <a:pPr marL="0" indent="0">
              <a:buNone/>
            </a:pPr>
            <a:r>
              <a:rPr lang="en-US" dirty="0" err="1"/>
              <a:t>Parleriez-vous</a:t>
            </a:r>
            <a:r>
              <a:rPr lang="en-US" dirty="0"/>
              <a:t> à _____________?</a:t>
            </a:r>
          </a:p>
          <a:p>
            <a:pPr marL="0" indent="0">
              <a:buNone/>
            </a:pPr>
            <a:endParaRPr lang="en-US" dirty="0"/>
          </a:p>
          <a:p>
            <a:pPr marL="0" indent="0">
              <a:buNone/>
            </a:pPr>
            <a:r>
              <a:rPr lang="en-US" dirty="0"/>
              <a:t> </a:t>
            </a:r>
          </a:p>
        </p:txBody>
      </p:sp>
      <mc:AlternateContent xmlns:mc="http://schemas.openxmlformats.org/markup-compatibility/2006" xmlns:p14="http://schemas.microsoft.com/office/powerpoint/2010/main">
        <mc:Choice Requires="p14">
          <p:contentPart p14:bwMode="auto" r:id="rId2">
            <p14:nvContentPartPr>
              <p14:cNvPr id="11" name="Ink 10">
                <a:extLst>
                  <a:ext uri="{FF2B5EF4-FFF2-40B4-BE49-F238E27FC236}">
                    <a16:creationId xmlns:a16="http://schemas.microsoft.com/office/drawing/2014/main" id="{698FD81A-A46B-4C55-9AF9-33D4A6F2FB08}"/>
                  </a:ext>
                </a:extLst>
              </p14:cNvPr>
              <p14:cNvContentPartPr/>
              <p14:nvPr/>
            </p14:nvContentPartPr>
            <p14:xfrm>
              <a:off x="1510889" y="1704749"/>
              <a:ext cx="10800" cy="4680"/>
            </p14:xfrm>
          </p:contentPart>
        </mc:Choice>
        <mc:Fallback xmlns="">
          <p:pic>
            <p:nvPicPr>
              <p:cNvPr id="11" name="Ink 10">
                <a:extLst>
                  <a:ext uri="{FF2B5EF4-FFF2-40B4-BE49-F238E27FC236}">
                    <a16:creationId xmlns:a16="http://schemas.microsoft.com/office/drawing/2014/main" id="{698FD81A-A46B-4C55-9AF9-33D4A6F2FB08}"/>
                  </a:ext>
                </a:extLst>
              </p:cNvPr>
              <p:cNvPicPr/>
              <p:nvPr/>
            </p:nvPicPr>
            <p:blipFill>
              <a:blip r:embed="rId5"/>
              <a:stretch>
                <a:fillRect/>
              </a:stretch>
            </p:blipFill>
            <p:spPr>
              <a:xfrm>
                <a:off x="1502249" y="1695749"/>
                <a:ext cx="28440" cy="223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92" name="Ink 91">
                <a:extLst>
                  <a:ext uri="{FF2B5EF4-FFF2-40B4-BE49-F238E27FC236}">
                    <a16:creationId xmlns:a16="http://schemas.microsoft.com/office/drawing/2014/main" id="{9A6FA614-6796-4B00-8BE0-D981CB0E6F08}"/>
                  </a:ext>
                </a:extLst>
              </p14:cNvPr>
              <p14:cNvContentPartPr/>
              <p14:nvPr/>
            </p14:nvContentPartPr>
            <p14:xfrm>
              <a:off x="9086729" y="1773509"/>
              <a:ext cx="9720" cy="9720"/>
            </p14:xfrm>
          </p:contentPart>
        </mc:Choice>
        <mc:Fallback xmlns="">
          <p:pic>
            <p:nvPicPr>
              <p:cNvPr id="92" name="Ink 91">
                <a:extLst>
                  <a:ext uri="{FF2B5EF4-FFF2-40B4-BE49-F238E27FC236}">
                    <a16:creationId xmlns:a16="http://schemas.microsoft.com/office/drawing/2014/main" id="{9A6FA614-6796-4B00-8BE0-D981CB0E6F08}"/>
                  </a:ext>
                </a:extLst>
              </p:cNvPr>
              <p:cNvPicPr/>
              <p:nvPr/>
            </p:nvPicPr>
            <p:blipFill>
              <a:blip r:embed="rId41"/>
              <a:stretch>
                <a:fillRect/>
              </a:stretch>
            </p:blipFill>
            <p:spPr>
              <a:xfrm>
                <a:off x="9078089" y="1764869"/>
                <a:ext cx="27360" cy="27360"/>
              </a:xfrm>
              <a:prstGeom prst="rect">
                <a:avLst/>
              </a:prstGeom>
            </p:spPr>
          </p:pic>
        </mc:Fallback>
      </mc:AlternateContent>
      <mc:AlternateContent xmlns:mc="http://schemas.openxmlformats.org/markup-compatibility/2006" xmlns:p14="http://schemas.microsoft.com/office/powerpoint/2010/main">
        <mc:Choice Requires="p14">
          <p:contentPart p14:bwMode="auto" r:id="rId42">
            <p14:nvContentPartPr>
              <p14:cNvPr id="138" name="Ink 137">
                <a:extLst>
                  <a:ext uri="{FF2B5EF4-FFF2-40B4-BE49-F238E27FC236}">
                    <a16:creationId xmlns:a16="http://schemas.microsoft.com/office/drawing/2014/main" id="{737F7077-E506-4F7B-9066-A492FD3E30B6}"/>
                  </a:ext>
                </a:extLst>
              </p14:cNvPr>
              <p14:cNvContentPartPr/>
              <p14:nvPr/>
            </p14:nvContentPartPr>
            <p14:xfrm>
              <a:off x="1366169" y="4176149"/>
              <a:ext cx="3240" cy="1800"/>
            </p14:xfrm>
          </p:contentPart>
        </mc:Choice>
        <mc:Fallback xmlns="">
          <p:pic>
            <p:nvPicPr>
              <p:cNvPr id="138" name="Ink 137">
                <a:extLst>
                  <a:ext uri="{FF2B5EF4-FFF2-40B4-BE49-F238E27FC236}">
                    <a16:creationId xmlns:a16="http://schemas.microsoft.com/office/drawing/2014/main" id="{737F7077-E506-4F7B-9066-A492FD3E30B6}"/>
                  </a:ext>
                </a:extLst>
              </p:cNvPr>
              <p:cNvPicPr/>
              <p:nvPr/>
            </p:nvPicPr>
            <p:blipFill>
              <a:blip r:embed="rId81"/>
              <a:stretch>
                <a:fillRect/>
              </a:stretch>
            </p:blipFill>
            <p:spPr>
              <a:xfrm>
                <a:off x="1307849" y="4167522"/>
                <a:ext cx="1116000" cy="248373"/>
              </a:xfrm>
              <a:prstGeom prst="rect">
                <a:avLst/>
              </a:prstGeom>
            </p:spPr>
          </p:pic>
        </mc:Fallback>
      </mc:AlternateContent>
    </p:spTree>
    <p:extLst>
      <p:ext uri="{BB962C8B-B14F-4D97-AF65-F5344CB8AC3E}">
        <p14:creationId xmlns:p14="http://schemas.microsoft.com/office/powerpoint/2010/main" val="1562086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err="1"/>
              <a:t>Aujourd’hui</a:t>
            </a:r>
            <a:r>
              <a:rPr lang="en-US" sz="2800" b="1" dirty="0"/>
              <a:t>, </a:t>
            </a:r>
            <a:r>
              <a:rPr lang="en-US" sz="2800" b="1" dirty="0" err="1"/>
              <a:t>c’est</a:t>
            </a:r>
            <a:r>
              <a:rPr lang="en-US" sz="2800" b="1" dirty="0"/>
              <a:t> </a:t>
            </a:r>
            <a:r>
              <a:rPr lang="en-US" sz="2800" b="1" dirty="0" err="1"/>
              <a:t>l’anniversaire</a:t>
            </a:r>
            <a:r>
              <a:rPr lang="en-US" sz="2800" b="1" dirty="0"/>
              <a:t> </a:t>
            </a:r>
            <a:r>
              <a:rPr lang="en-US" sz="2800" b="1" dirty="0" err="1"/>
              <a:t>doré</a:t>
            </a:r>
            <a:r>
              <a:rPr lang="en-US" sz="2800" b="1" dirty="0"/>
              <a:t> du </a:t>
            </a:r>
            <a:r>
              <a:rPr lang="en-US" sz="2800" b="1" dirty="0" err="1"/>
              <a:t>mariage</a:t>
            </a:r>
            <a:r>
              <a:rPr lang="en-US" sz="2800" b="1" dirty="0"/>
              <a:t> de Justin et Céline</a:t>
            </a:r>
          </a:p>
        </p:txBody>
      </p:sp>
      <p:pic>
        <p:nvPicPr>
          <p:cNvPr id="10" name="Content Placeholder 9"/>
          <p:cNvPicPr>
            <a:picLocks noGrp="1" noChangeAspect="1"/>
          </p:cNvPicPr>
          <p:nvPr>
            <p:ph idx="1"/>
          </p:nvPr>
        </p:nvPicPr>
        <p:blipFill>
          <a:blip r:embed="rId2"/>
          <a:stretch>
            <a:fillRect/>
          </a:stretch>
        </p:blipFill>
        <p:spPr>
          <a:xfrm>
            <a:off x="3472250" y="2036014"/>
            <a:ext cx="4721922" cy="3858159"/>
          </a:xfrm>
          <a:prstGeom prst="rect">
            <a:avLst/>
          </a:prstGeom>
        </p:spPr>
      </p:pic>
    </p:spTree>
    <p:extLst>
      <p:ext uri="{BB962C8B-B14F-4D97-AF65-F5344CB8AC3E}">
        <p14:creationId xmlns:p14="http://schemas.microsoft.com/office/powerpoint/2010/main" val="3436025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a:t>Nous </a:t>
            </a:r>
            <a:r>
              <a:rPr lang="en-US" dirty="0" err="1"/>
              <a:t>écrivons</a:t>
            </a:r>
            <a:r>
              <a:rPr lang="en-US" dirty="0"/>
              <a:t> </a:t>
            </a:r>
            <a:r>
              <a:rPr lang="en-US" dirty="0" err="1"/>
              <a:t>une</a:t>
            </a:r>
            <a:r>
              <a:rPr lang="en-US" dirty="0"/>
              <a:t> </a:t>
            </a:r>
            <a:r>
              <a:rPr lang="en-US" dirty="0" err="1"/>
              <a:t>histoire</a:t>
            </a:r>
            <a:r>
              <a:rPr lang="en-US" dirty="0"/>
              <a:t>, </a:t>
            </a:r>
            <a:r>
              <a:rPr lang="en-US" dirty="0" err="1"/>
              <a:t>où</a:t>
            </a:r>
            <a:r>
              <a:rPr lang="en-US" dirty="0"/>
              <a:t> </a:t>
            </a:r>
            <a:r>
              <a:rPr lang="en-US" dirty="0" err="1"/>
              <a:t>toutes</a:t>
            </a:r>
            <a:r>
              <a:rPr lang="en-US" dirty="0"/>
              <a:t> les phrases </a:t>
            </a:r>
            <a:r>
              <a:rPr lang="en-US" dirty="0" err="1"/>
              <a:t>sont</a:t>
            </a:r>
            <a:r>
              <a:rPr lang="en-US" dirty="0"/>
              <a:t> </a:t>
            </a:r>
            <a:r>
              <a:rPr lang="en-US" dirty="0" err="1"/>
              <a:t>réfléchis</a:t>
            </a:r>
            <a:r>
              <a:rPr lang="en-US" dirty="0"/>
              <a:t> </a:t>
            </a:r>
            <a:r>
              <a:rPr lang="en-US" dirty="0" err="1"/>
              <a:t>réciproques</a:t>
            </a:r>
            <a:r>
              <a:rPr lang="en-US" dirty="0"/>
              <a:t>, qui </a:t>
            </a:r>
            <a:r>
              <a:rPr lang="en-US" dirty="0" err="1"/>
              <a:t>décrivent</a:t>
            </a:r>
            <a:r>
              <a:rPr lang="en-US" dirty="0"/>
              <a:t> </a:t>
            </a:r>
            <a:r>
              <a:rPr lang="en-US" dirty="0" err="1"/>
              <a:t>leur</a:t>
            </a:r>
            <a:r>
              <a:rPr lang="en-US" dirty="0"/>
              <a:t> vie ensemble.</a:t>
            </a:r>
          </a:p>
        </p:txBody>
      </p:sp>
    </p:spTree>
    <p:extLst>
      <p:ext uri="{BB962C8B-B14F-4D97-AF65-F5344CB8AC3E}">
        <p14:creationId xmlns:p14="http://schemas.microsoft.com/office/powerpoint/2010/main" val="199151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6E7AB-6B80-49D9-BAE7-E18BAE3550F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CFF3AC1-3196-4F74-BFF0-32672EDC7090}"/>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A condition for an action.</a:t>
            </a:r>
          </a:p>
          <a:p>
            <a:pPr marL="0" indent="0">
              <a:buNone/>
            </a:pPr>
            <a:endParaRPr lang="en-US" dirty="0"/>
          </a:p>
          <a:p>
            <a:pPr marL="0" indent="0">
              <a:buNone/>
            </a:pPr>
            <a:r>
              <a:rPr lang="en-US" dirty="0"/>
              <a:t>Pour </a:t>
            </a:r>
            <a:r>
              <a:rPr lang="en-US" dirty="0" err="1"/>
              <a:t>rencontrer</a:t>
            </a:r>
            <a:r>
              <a:rPr lang="en-US" dirty="0"/>
              <a:t> George Washington, </a:t>
            </a:r>
            <a:r>
              <a:rPr lang="en-US" dirty="0" err="1"/>
              <a:t>j’inventerais</a:t>
            </a:r>
            <a:r>
              <a:rPr lang="en-US" dirty="0"/>
              <a:t> </a:t>
            </a:r>
            <a:r>
              <a:rPr lang="en-US" dirty="0" err="1"/>
              <a:t>une</a:t>
            </a:r>
            <a:r>
              <a:rPr lang="en-US" dirty="0"/>
              <a:t> machine à voyager dans le temps.</a:t>
            </a:r>
          </a:p>
        </p:txBody>
      </p:sp>
    </p:spTree>
    <p:extLst>
      <p:ext uri="{BB962C8B-B14F-4D97-AF65-F5344CB8AC3E}">
        <p14:creationId xmlns:p14="http://schemas.microsoft.com/office/powerpoint/2010/main" val="15478402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33082</TotalTime>
  <Words>292</Words>
  <Application>Microsoft Office PowerPoint</Application>
  <PresentationFormat>Widescreen</PresentationFormat>
  <Paragraphs>80</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Bonjour!</vt:lpstr>
      <vt:lpstr>Travail de cloche</vt:lpstr>
      <vt:lpstr>Bonjour!</vt:lpstr>
      <vt:lpstr>PowerPoint Presentation</vt:lpstr>
      <vt:lpstr>Slavery was abolished in all French territories in 1848. The last people held in slavery in the United States were proclaimed to be free on  December 6, 1865 when the ratification of the thirteenth amendment was ceritified.</vt:lpstr>
      <vt:lpstr>PowerPoint Presentation</vt:lpstr>
      <vt:lpstr>Aujourd’hui, c’est l’anniversaire doré du mariage de Justin et Céline</vt:lpstr>
      <vt:lpstr>PowerPoint Presentation</vt:lpstr>
      <vt:lpstr>PowerPoint Presentation</vt:lpstr>
      <vt:lpstr>PowerPoint Presentation</vt:lpstr>
      <vt:lpstr>PowerPoint Presentation</vt:lpstr>
      <vt:lpstr>PowerPoint Presentation</vt:lpstr>
      <vt:lpstr>Billet de sortie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Bonjour!</dc:title>
  <dc:creator>Steven Gerson</dc:creator>
  <cp:lastModifiedBy>Steven Gerson 🦅</cp:lastModifiedBy>
  <cp:revision>292</cp:revision>
  <dcterms:created xsi:type="dcterms:W3CDTF">2016-10-03T16:25:09Z</dcterms:created>
  <dcterms:modified xsi:type="dcterms:W3CDTF">2023-11-17T18:45:39Z</dcterms:modified>
</cp:coreProperties>
</file>