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49" r:id="rId3"/>
    <p:sldId id="356" r:id="rId4"/>
    <p:sldId id="299" r:id="rId5"/>
    <p:sldId id="263" r:id="rId6"/>
    <p:sldId id="320" r:id="rId7"/>
    <p:sldId id="357" r:id="rId8"/>
    <p:sldId id="358" r:id="rId9"/>
    <p:sldId id="347" r:id="rId10"/>
    <p:sldId id="355" r:id="rId11"/>
    <p:sldId id="319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20T16:31:55.8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3799 3765 1006 0,'0'0'20'0,"-3"0"7"0,-4 0-27 0,0 0 0 0,0 0 0 0,7 0 0 16,0 0 48-16,-7-6 5 0,7 6 1 0,0 0 0 15,0 0-2-15,0 0 0 0,0 0 0 0,0 0 0 16,0 0-36-16,0 0-8 0,0 0-8 0,0 0 11 16,0 0 9-16,0 0 3 0,0 0 0 0,-4 6 0 15,-3 6-8-15,4-6-2 0,3 3 0 0,0 2 0 16,0 7 6-16,3-6 1 0,-3 0 0 0,7 8 0 15,-3-8 0-15,-1 6 0 0,1 2 0 0,3 4 0 0,-4-1 19 16,4-5 4-16,-3 8 1 0,-1 1 0 0,1 2-18 16,3 1-3-16,0-4-1 0,0 9 0 0,4-8-2 15,-4 2-1-15,0-2 0 0,3-4 0 0,-3 4 5 16,1 2 0-16,-1-5 1 0,3 2 0 0,-3-3-13 0,0 1-4 16,0 2 0-16,0-8 0 0,-3 9-8 15,3-10 8-15,-4 1-8 0,1-1 8 0,0 4-8 0,-1-3 0 0,1-4 0 16,-1 1 0-16,1 6 0 15,-1-4 0-15,1-2 0 0,-4 3 8 0,3-7-8 0,-3 1 0 0,0 0 0 16,0 0 0-16,0-4 0 0,0 4 8 0,0-6-8 0,0 0 0 16,0-6 0-16,0 0 8 0,0 0-8 0,0 0 0 15,0 0 10-15,0 0-10 0,0 0 12 0,0 0-12 16,0 0 19-16,0 0-3 0,0 0-1 0,0 0 0 16,0 0-15-16,0 0 9 0,-7-6-9 0,0-6 8 15,0 6-8-15,-4-5-11 0,4 2 3 0,0-3 0 16,-3 0 8-16,-1 1 0 0,4-1 0 0,-7-3 0 15,3 3 0-15,1 1 0 0,3-1-9 0,-4-9 9 16,1 10 0-16,-4-7 0 0,3 0 0 0,4-2 0 16,-4 2 0-16,1 0 0 0,-1-2-11 0,-3 2 11 15,3-5 0-15,4 2 0 0,-3 3 0 0,-1-11 0 16,4 9 0-16,-3-4-8 0,-1 0 8 0,0-2 0 16,8 2 0-16,-4-2 0 0,0 3 0 0,0-4-8 15,0 4 8-15,-4-1 0 0,4-2-9 0,4 2 9 16,-1 1 0-16,0 2 0 0,1-3 0 0,3 4 0 15,-4 2 0-15,4-5 0 0,0 5 0 0,0-3 0 0,0 4 0 16,4-7 0-16,-4 4 0 0,3 2 0 16,1-5 0-16,0 2 0 0,-1 3 0 0,4 1 8 15,-3-4-8-15,6 4 0 0,-6-1 0 0,3 0 0 0,0 4 0 16,-4-4-11-16,4 6 11 0,-3 0-8 0,3 4 8 0,-3-1 0 0,3 6-9 16,3-3 9-16,-3 0 0 0,0 0-9 0,0 0 9 15,0 6 0-15,0-6-11 0,4 6 11 0,-4 0-10 0,4 0 10 16,-1 0-8-16,-3 0 8 0,4 0 0 15,-8 6-9-15,8-6 9 0,3 12-8 0,0-12 8 16,-3 6-8-16,3 0 8 0,0 3 0 0,0 2 0 16,-3 1-8-16,3 0 8 0,-7 0 0 15,3-4 0-15,-2 10-8 0,2-6 8 0,1 0 0 0,-4-1 0 0,3 4 0 16,-3-3 0-16,-3 0 9 16,3 5-9-16,-4-5 0 0,5 3 15 0,-1 8-4 0,-4-11-1 0,4 6 0 15,-3 2-2-15,-1-2 0 0,1-6 0 0,-4 5 0 16,0 4-8-16,0-9 8 0,0 5-8 0,0-2 8 15,-4-3-8-15,4 5 0 0,-3 1 9 0,-1-9-9 16,1 8 0-16,-1-5 0 0,1 0 0 0,3 0 8 16,-11-1-8-16,7-2 0 0,-3 3 0 0,0 0 0 15,0-6 14-15,0 5-2 0,0-5 0 0,-3-3 0 16,-1 6 12-16,0 0 3 0,-3-3 0 0,4 6 0 16,-4-7-11-16,-7 1-1 0,3 0-1 0,4 0 0 15,-4 0-14-15,0-3 0 0,8 0 0 0,-4 6 0 16,0-9 0-16,-4 0-15 0,7 0 3 0,1 0 1 15,3 5-15-15,0-5-3 0,7 0-1 0,0 0 0 16,0 0-26-16,0 0-4 0,0 0-2 0,0 0 0 16,10-5-40-16,1 5-8 0,-1 0-2 0</inkml:trace>
  <inkml:trace contextRef="#ctx0" brushRef="#br0" timeOffset="710.215">4322 4209 1029 0,'-18'0'21'16,"18"0"6"-16,-11 0-27 0,8 0 0 0,-8 0 0 0,4 0 0 16,-7 6 97-16,3-6 15 0,4 0 2 0,-3 0 1 15,3 3-37-15,0 0-7 0,7-3-2 0,-7 3 0 16,0 9-30-16,-4-12-7 0,7 5 0 0,-3 1-1 16,4 6-7-16,-1-6 0 0,1 6-1 0,3-3 0 15,0 2-3-15,-4-5-1 0,4 6 0 0,-3-6 0 16,-1 6 0-16,4-1 0 0,-3-2 0 0,-1 3 0 15,4 0-3-15,-3-1-1 0,3-5 0 0,0 3 0 0,-4 0-3 16,4 6-1-16,0-4 0 0,0-5 0 16,0 6-3-16,0 0-8 0,0 3 12 0,0-10-4 15,0 7-8-15,4 0 0 0,-1 0 0 0,1-6 8 0,-1 2-8 16,1 4 0-16,3-6 0 0,-7 6-11 0,7-6 11 16,3 0 0-16,-2-6-9 0,6 5 9 0,-4-2 0 0,1 0-9 0,3-3 9 15,0 0 0-15,4 0-8 0,-4-3 8 0,0 0 0 0,4-2 0 16,-1-1-13-16,1-6 4 15,-1 0 1-15,5 6 0 0,-5-8 8 0,-6 8 0 0,3-12 0 0,0 6 0 16,-3 1-8-16,3-4 8 16,-7-3-8-16,0 6 8 0,0 1 0 0,-4-7 0 15,1 3 0-15,-1 4 11 0,-3-1-11 0,0 0 10 16,-3 0-10-16,-1 4 10 0,1-10-2 0,-4 12 0 16,0-6 0-16,0 6 0 0,0-5 0 0,0 2-8 0,-4-3 12 0,0 6-4 15,1 0-8-15,-1 0 12 0,4 0-12 0,-3 6 12 16,-8-5-12-16,7-4 0 0,-3 6 0 0,0 3 8 15,0 0-8-15,4 0 0 0,-5 0 0 0,5 0 0 16,3 3 0-16,-4 6 0 0,4-9 0 0,0 0 0 16,-4 5-17-16,4-5 4 0,0 6 1 0,4-6 0 15,-4 6-1-15,7-6 0 0,-4 6 0 0,1 0 0 16,3-6-11-16,-4 6-3 0,4-6 0 0,-3 6 0 16,3-6 7-16,0 0 0 0,0 0 1 0,0 0 0 15,-7 9-32-15,7-9-6 0,0 0-2 0,0 0 0 16,3 5-143-16,-3 1-29 0</inkml:trace>
  <inkml:trace contextRef="#ctx0" brushRef="#br0" timeOffset="1337.483">4643 4341 1166 0,'-11'3'49'0,"4"-6"-39"16,0 3 69-16,7 0 13 0,-7-2 4 0,0 2 0 16,7 0-26-16,0 0-5 0,0 0-1 0,0 0 0 15,0 0-19-15,0 0-4 0,0 0-1 0,0 0 0 16,0 0-22-16,0 0-5 0,0 0-1 0,-4 5 0 16,1 4 0-16,3 3 0 0,3 0 0 0,-3-6 0 15,4 5-12-15,-1 1 0 0,4 3 0 0,-3-3 0 16,-1-1 28-16,1 1 4 0,-1 3 0 0,1-3 0 15,0-1-20-15,6 1-3 0,-6 6-1 0,-1-9 0 16,4 8-8-16,0-5 8 0,-7 6-8 0,7-10 8 16,0 4-8-16,0 6 0 0,0-6 0 0,4-7 0 15,-4 7 8-15,4-3 0 0,-4-3 0 0,3 0 0 16,1 0-8-16,-1 0 0 0,5-6 0 0,-5 5 0 0,-3-5 0 16,4 0-11-16,-1 0 3 0,1-5 0 0,0-1 16 0,-1 0 3 15,1 0 1-15,-1-6 0 0,-3 3-4 0,0-2 0 16,4-1 0-16,-4-6 0 0,-3 3-8 0,3 4 0 15,-4-13 0-15,1 7 0 0,-1 2 0 0,1-3 0 0,-1 6 0 16,1-5 0-16,-1 2 0 0,1 3 0 0,-4-5 0 16,3 2 0-16,-3 3 28 0,0 6 3 0,0-5 1 0,0-1 0 15,0 0-32-15,0 6 0 16,0-3 0-16,0 4 0 0,-3-1 0 0,3-6 0 0,-4 6 0 16,1-6 0-16,3 6-10 0,-4-2-8 0,4-1-2 15,-3 0 0-15,3 3-13 16,0-6-3-16,-4 6-1 0,4 6 0 15,0 0-88-15,0 0-18 0,0 0-3 0</inkml:trace>
  <inkml:trace contextRef="#ctx0" brushRef="#br0" timeOffset="1924.463">5189 4388 1364 0,'-3'6'28'0,"3"0"7"0,-4 3-35 0,4-3 0 0,0 6 0 0,0-12 0 15,0 0 66-15,0 0 6 0,0 0 2 16,4 6 0-16,-1-1-50 0,-3-5-11 0,4 6-1 0,-1 0-1 15,4 0-2-15,-3 0 0 16,3-6 0-16,-3 9 0 0,-4-9 19 0,3 6 3 0,1 0 1 0,-1-1 0 16,1 1 4-16,-1 0 2 0,1 0 0 0,-1 0 0 15,-3-6-3-15,4 6-1 0,-4-6 0 0,3 6 0 16,-3-6-10-16,0 0-1 0,0 0-1 0,0 0 0 16,0 0-8-16,0 0-2 0,0 0 0 0,0 0 0 15,0 0-1-15,0 0-1 0,0 0 0 0,0 0 0 16,0 0 2-16,0 0 0 0,0 0 0 0,0 0 0 15,0 0 5-15,0 0 2 0,-7 0 0 0,0 0 0 16,-3-6-7-16,3 0-2 0,0 0 0 0,-4 0 0 16,4-6-10-16,-4 7 0 0,4-7 0 0,0 3 0 15,0-3 0-15,0 0 0 0,0 1 0 0,-7-1 0 16,7 0 0-16,0 3 0 0,3-2 0 0,-3-1 0 16,4 0 0-16,-1 3 0 0,1 0 0 0,-1 1 0 15,1 8 0-15,3 0 0 0,0 0-9 0,0-12 9 16,0 6 0-16,0 6-8 0,0-6 8 0,0 6 0 15,3-6-12-15,4 0 12 0,0 6-12 0,0-8 12 16,4 5-12-16,-1-3 12 0,8-3-12 0,-4 9 12 16,0-6-9-16,4 0 9 0,0 0 0 0,-1 0-9 15,4 0-7-15,1 1 0 0,-8-7-1 0,3 6 0 16,1 3-27-16,-4-3-6 0,0 0-1 0,0-5 0 16,4-1-45-16,0 6-10 0,-8-6-2 0</inkml:trace>
  <inkml:trace contextRef="#ctx0" brushRef="#br0" timeOffset="3304.57">5934 4086 588 0,'0'0'12'0,"-4"8"4"0,1-2-16 0,-1 6 0 0,1-6 0 0,-1 0 0 15,4-6 30-15,-3 12 3 0,3-12 1 0,0 6 0 16,0-6-3-16,0 0-1 0,-4 11 0 0,4-11 0 15,0 0 19-15,-3 3 4 0,3-3 1 0,0 0 0 16,-8 6 10-16,8-6 1 0,-10 3 1 0,10-3 0 16,0 0 6-16,0 0 0 0,0 0 1 0,-7 3 0 15,-4-3-20-15,11 0-4 0,-7 6-1 0,0-6 0 16,-3 0-19-16,2 0-4 0,1 0-1 0,7 0 0 16,-7 0-7-16,7 0-1 0,-7 6-1 0,0-6 0 15,0 12 0-15,4-12 0 0,-4 5 0 0,3 1 0 16,1 0 5-16,-5 0 0 0,1-6 1 0,0 9 0 15,0 3-10-15,4-1-3 0,-4-5 0 0,3 6 0 16,-3 3-8-16,4-4 12 0,-4 1-12 0,0 0 12 16,3 6-12-16,-3-12 0 0,7-1 0 0,-4 4 0 15,1 3 0-15,-1-6 0 0,1 0 0 0,3 0 0 16,0-6 0-16,0 0 0 0,0 0-9 0,0 5 9 16,3 1 0-16,-3-6-10 0,4 9 10 0,-1-3-8 15,4 0 8-15,-7-6-8 0,8 12 8 0,-1-12-8 0,0 6 8 16,3-1-12-16,-3-5 12 0,4 0-12 0,3 0 12 15,-7 0-10-15,4-5 10 0,-4-1-10 0,3 0-2 0,1-3 0 0,-4 0 0 16,0 6 0-16,0-9 12 0,0 1-13 16,-3-1 5-16,-1 0 8 0,-3 0 0 0,4 4 0 15,-1-4 0-15,1 0 0 0,-1 0 0 16,1 4 0-16,-4-1 0 0,3 0 0 0,1 3 0 16,-4 6 0-16,0-6 0 0,0 6 0 0,0 0 0 0,3-6 0 0,-3 6 0 15,0 0 0-15,0 0 0 0,0 0 0 0,0 0 0 0,0 0 8 16,0 0-8-16,0 0 0 0,0-6 0 0,0 6 8 15,0 0-8-15,0 0 10 0,4 6-10 0,-4 0 10 16,3 6 1-16,4 3 0 0,-3 2 0 0,-4 1 0 16,4 0-11-16,3 2 0 0,-7 4 9 0,0-1-9 15,3 9 0-15,1-8 8 0,-1 8-8 0,4 1 0 16,0-4 0-16,-3 6 0 0,3 4 0 0,3-7 8 16,1 3-8-16,0 3 0 0,-1 4 0 0,1-10 0 15,-1 6 0-15,4-3 0 0,-3-2 0 0,-7 2 0 16,6-9 9-16,-3 10-9 0,4-4 12 0,-4-8-12 15,0 2 12-15,-4-2-4 0,1-7 0 0,-1 4-8 16,1 2 17-16,0 1-3 0,-4 2-1 0,3-8 0 16,-3 5-3-16,0-2-1 0,4-3 0 0,-4-1 0 15,0-5-9-15,-4 0 12 0,1 8-12 0,3-8 12 16,-4 0-12-16,4-6 8 0,-4 6-8 0,4-4 8 16,0-2-8-16,0-6 0 0,0 6 0 0,0-6 0 15,4 12 0-15,-4-12 0 0,0 0 0 0,0 6 0 16,0-6-9-16,0 0 9 0,0 0 0 0,0 0 0 15,0 0-8-15,0 0 8 0,0 0 0 0,0 0 0 16,0 0-13-16,0 0 4 0,0 0 1 0,0 0 0 16,0 0-2-16,0 0 0 0,0 0 0 0,0 0 0 0,4-6 10 0,-4 0 0 15,3-6 0-15,-3 6-8 0,0-2 8 0,0-4 0 0,0 6 0 16,0-6-8-16,0-6 8 0,4 4 0 0,-4-4 0 16,3 6 0-16,-3-11 0 0,4 5 0 0,-1-2 0 0,1 2 0 15,-1 0 0-15,4-2-8 0,0 2 8 0,4-5 0 16,-4 8 0-16,0-3-8 0,4-5 8 15,-1 2 0-15,1 4-10 0,3-1 10 0,-4 3-12 0,5-2 12 16,-1 5-22-16,0 0 2 0,3 0 1 0,-6 1 0 16,3 2-9-16,0 3-1 15,0-6-1-15,0 6 0 0,1 0-6 0,-5 0-2 16,1 1 0-16,6-4 0 0,-6 3-22 0,-4 0-4 16,4 0 0-16,-1-6-1 0,-3 1-25 15,0 5-5-15,4 0-1 0</inkml:trace>
  <inkml:trace contextRef="#ctx0" brushRef="#br0" timeOffset="3892.865">6286 4253 957 0,'0'0'20'0,"0"0"4"0,0 6-24 0,0-6 0 0,-3 6 0 0,3-6 0 16,0 0 75-16,-7 6 9 0,7-6 3 15,-4 6 0-15,4-6-20 0,0 0-4 0,-7 6-1 0,4 0 0 16,3 2-21-16,0-2-4 0,3 6-1 0,-3-6 0 16,0 6-8-16,7-4-3 0,-3 4 0 0,-4 0 0 15,3 6 2-15,4-7 0 0,-7-2 0 0,8 3 0 16,-5 6-7-16,1-7-2 0,3 1 0 0,-4 3 0 16,4 2-6-16,0-11-2 0,4 6 0 0,-1 6 0 15,1-9-2-15,0 2-8 0,-4 1 12 0,3 0-4 16,4-6 1-16,-3 0 0 0,-4-1 0 0,7-5 0 15,-3 3 0-15,3-3 0 0,-4-3 0 0,5 3 0 16,-5-5 9-16,1 5 2 0,-1-6 0 0,1 0 0 16,-1-6-10-16,-6 0-2 0,3 1 0 0,-3 2 0 15,3-3-8-15,0 0 10 0,-4 0-10 0,4 1 10 16,-3-4-10-16,-4 3 10 0,3 6-10 0,-3-5 10 0,0-7-10 16,0 9 10-16,0-3-10 0,-3 1 10 0,-1 5-10 15,4-6 10-15,0-3-10 0,-3 6 10 0,-1 1-10 16,1-4 0-16,-1 6 9 0,1-6-9 15,-1 6 0-15,4-2 0 0,-3 2 0 0,-1 0 8 16,4-6-8-16,0 6 0 0,-4-6 0 0,4 6 0 16,0 1-15-16,0-7-1 0,0 3 0 0,0 3 0 15,0 0-30-15,0-5-6 0,0-1-2 0</inkml:trace>
  <inkml:trace contextRef="#ctx0" brushRef="#br0" timeOffset="4523.723">6964 4303 1355 0,'-11'6'28'0,"1"-6"8"15,-1 0-36-15,1 0 0 0,-1 0 0 0,4 0 0 16,-7 0 75-16,3 0 8 0,1 0 1 0,-1 0 1 16,4 0-40-16,-4 0-8 0,4 6-1 0,0-6-1 15,0 0-4-15,0 6-1 0,0-6 0 0,0 12 0 0,0-6 1 16,3-4 0-16,1 4 0 0,-4 0 0 0,3 6-6 0,-3 0-1 0,0-6 0 15,7 5 0-15,-3 1-12 0,-1 3-4 0,4-3 0 16,4 5 0-16,-4-5-8 0,3 9 0 0,-3-10 0 16,7 1 0-16,0 6 0 15,-3-7 0-15,3 4 0 0,-4-9 0 0,4 6-11 0,1 0 11 16,-1-7-8-16,0 1 8 0,3 0-9 16,4-3 9-16,-3 9-10 0,3-12 10 0,0 0 0 0,7 0 0 15,-10-12-8-15,7 9 8 16,-4-3 0-16,0 0 0 0,0-5 0 0,-4 5 0 0,1-6 13 0,0-6-4 0,-4 7-1 15,0-4 0-15,3-3 1 0,-6 7 0 0,-4-4 0 16,3 3 0-16,-3-6-1 0,-3 7 0 0,3-7 0 0,-4 9 0 16,-6-3 4-16,6 7 0 0,-3-1 0 0,0-6 0 15,0 6-12-15,-4-3 8 0,1 3-8 0,-4 3 8 16,0 1-8-16,0 2 12 0,-4 0-12 0,7 0 12 16,-10 0-12-16,7 0 0 0,0 2 9 0,0 1-9 15,0 0 0-15,0 3 0 0,-1 0 0 16,5 0 0-16,3 0 0 0,-4 0-15 0,8 0 4 0,3-6 1 15,-4 5-6-15,4 1-2 0,0 0 0 0,0 3 0 16,4-3-5-16,-1 6-1 0,4-6 0 0,-3-1 0 16,3 1-12-16,-4-6-4 0,8 6 0 15,-4 0 0-15,4 0-28 0,-1-6-5 16,4 9-2-16</inkml:trace>
  <inkml:trace contextRef="#ctx0" brushRef="#br0" timeOffset="4944.248">7348 4286 1147 0,'0'0'48'0,"0"0"-38"15,0 0 26-15,0 0 6 0,0 0 1 0,0 0 0 16,0 0 9-16,0 0 3 0,0 0 0 0,0 0 0 16,7 3-41-16,-3 5-14 0,-1-2 9 0,5 0-9 15,-1 0 12-15,-4 6-4 0,4 0 0 0,0-4 0 16,4 10 18-16,-8-6 3 0,4-1 1 0,-3 4 0 15,3 3-17-15,0-1-3 0,0 1-1 0,0-3 0 16,-3-3-9-16,3-1 8 0,0 1-8 0,-4 6 8 16,1-12-8-16,-1 2 0 0,1 4 0 0,-4-12 8 15,0 0-8-15,0 0-17 0,0 0 4 0,0 0 1 16,0 0-87-16,0 0-17 0</inkml:trace>
  <inkml:trace contextRef="#ctx0" brushRef="#br0" timeOffset="5169.627">7232 3927 908 0,'0'0'38'0,"0"0"-30"16,0 0 28-16,0 0 7 0,0 0 1 0,0 0 0 16,0 0-20-16,0 0-3 0,0 0-1 0,0 0 0 15,0 0-12-15,0 0-8 0,0 0 8 0,0 0-8 16,7-6-37-16,-3 6-12 0</inkml:trace>
  <inkml:trace contextRef="#ctx0" brushRef="#br0" timeOffset="6416.617">9380 4062 1011 0,'-7'0'28'0,"0"0"8"0,0-6-36 0,4 6 0 0,-4-6 0 0,0 6 0 16,-1-5 53-16,5-1 4 0,-4 3 1 0,0 0 0 16,3 0-32-16,-3-3-6 0,0 0-2 0,0 0 0 15,-3 0-18-15,3 0 0 0,-1 1 8 0,1-1-8 16,0-3 0-16,-3 6 0 0,3 0 8 0,-4 0-8 15,4 3 8-15,-3 0-8 0,-1 0 12 0,0 0-12 16,1 3 40-16,-4 0 0 0,3 0 1 0,0 0 0 16,1 3 6-16,-1 0 1 0,-3-1 0 0,7 1 0 15,-3 0-16-15,-1 0-2 0,0 0-1 0,4 3 0 16,0 3-4-16,-3-1-1 0,3 1 0 0,0 0 0 16,3 0-24-16,-3-1 0 0,3-2 0 0,1 3 0 15,-1 6 9-15,1-7-9 0,3 4 10 0,0-3-10 16,0 5 0-16,0-5 0 0,0-6 0 0,3 0-10 15,1 9 10-15,-1-10 0 0,1 7 0 0,3-6 0 16,0 6 0-16,0-3 0 0,-3-3 0 0,6 5 0 16,-3-11 0-16,4 6 0 0,-4 0-9 0,4 0 9 15,-1 0-23-15,4-6 0 0,-3 6 0 0,-1 0 0 16,1-6 8-16,0 0 2 0,-1 6 0 0,1-6 0 0,-4 0 13 16,0 0 0-16,0 0-10 0,4 0 10 0,-4-6 0 0,0 6 0 15,0 0 0-15,-7 0 0 0,7-12 0 0,0 6 0 16,-4 0 0-16,4 0 0 0,-3-6 0 0,-1 7 12 0,1-4-4 15,-4-970 0-15,3 1940-8 0,-3-967 0 0,4 0 9 16,-4-5-9-16,-4 2 9 0,4 3-9 0,-3 0 12 16,-1 0-12-16,4 6 11 0,0 0-11 0,0 0 10 15,-3-6-10-15,3 6 9 0,0 0-9 16,0 0 8-16,0 0-8 0,0 0 11 0,0 0-3 0,0 0-8 0,0 0 12 16,0 0-12-16,0 0 9 0,0 0-9 0,0 0 8 15,0 6-8-15,3 0 0 0,-3 0 0 0,7 9 0 16,-3-10 0-16,0 7 0 0,3-6-9 0,-4 6 9 15,4 3 0-15,0-4 0 0,-3 7-8 0,3-6 8 16,0 0 0-16,-4-1 0 0,4 4-8 0,0-3 8 16,1-1 0-16,-1-5 0 0,0 3 0 0,0-3 0 15,0 6-16-15,0-6 0 0,3 0 0 0,-3-6 0 16,1 5-140-16,2 1-27 0,-3-6-5 16</inkml:trace>
  <inkml:trace contextRef="#ctx0" brushRef="#br0" timeOffset="7087.252">9553 3989 1400 0,'0'0'40'0,"0"0"8"0,-7 0-39 0,7 0-9 0,0 0 0 0,-7 11 0 16,4-5 50-16,3 0 8 0,0-6 2 0,0 12 0 15,0-6-32-15,0 3-7 0,3 2-1 0,1 1 0 16,-1 0-9-16,1 0-3 0,3 2 0 0,-4 4 0 16,1-6 7-16,3 5 1 0,-4-5 0 0,1 3 0 15,3 3 8-15,0-7 3 0,0-5 0 0,0 6 0 16,0 3-7-16,0 2 0 0,0-5-1 0,-3 3 0 16,3 2 13-16,0-5 4 0,-4 0 0 0,5 6 0 15,-1-7-18-15,-4 4-3 0,4 3-1 0,-3-7 0 16,3 4-5-16,-4 3-1 0,1-7 0 0,-1-5 0 15,-3 6-8-15,4 0 0 0,-4-3 0 0,3-3 8 16,-3-1-8-16,4 1 0 0,-4-6 0 0,0 0 8 16,0 0 0-16,0 0 0 0,0 0 0 0,0 0 0 15,0 0 20-15,0 0 3 0,0 0 1 0,0 0 0 16,0 0-10-16,0 0-2 0,0 0 0 0,0 0 0 0,0 0-20 0,0-6 0 16,0 1 0-16,0-1 0 0,0-9 0 0,0 9 0 15,0-6 0-15,3 1 0 0,-3-7 0 0,4 3-8 16,-4-2 0-16,0-1 0 0,4-6 8 0,-1 4 0 15,1-4 0-15,-1 7 0 0,4-10 0 0,-3 10 0 16,-1-4 0-16,1-2 0 0,3-1 0 0,-4 3 0 16,4-2 0-16,0 2 0 0,-3 4 0 0,-1-1 0 15,5 0 0-15,-5 1 0 0,1 8-18 16,-1-9-2-16,1 12 0 0,-1-5 0 0,-3-1-9 16,4 6-3-16,-1 3 0 0,-3-3 0 15,4 0-12-15,-4 6-4 0,0 0 0 0,0 0 0 0,3 0-38 16,-3 0-8-16,4 0-2 0,3 0 0 15,-4 0-44-15,4 0-10 0</inkml:trace>
  <inkml:trace contextRef="#ctx0" brushRef="#br0" timeOffset="7751.368">10082 4045 1250 0,'0'0'26'0,"0"0"6"0,0 0-32 0,0 0 0 0,0 0 0 0,-7 5 0 15,7-5 91-15,-10 0 12 0,3 0 2 0,0 0 1 16,7 0-61-16,0 0-12 0,-7 0-2 0,7 0-1 15,-7 6 3-15,7-6 1 0,-8 0 0 16,8 0 0-16,-7 0-24 0,7 0-10 0,-10 6 8 0,10-6-8 16,-7 6 29-16,0-6 1 0,0 6 0 0,0 0 0 15,3 0-5-15,-3 5-1 0,0-2 0 0,0 3 0 16,3 0-3-16,-3 0-1 0,4-1 0 0,-4 1 0 16,3 3-9-16,1 2-3 0,3-5 0 0,-4 0 0 15,4 3-8-15,0 2 0 0,4 1 0 0,-4-3 0 16,3 2 0-16,1-5 0 0,3 6-9 0,-4-10 9 15,4 4 0-15,-3-6-10 0,3 0 10 16,4 6-8-16,-4-6 8 0,0-1-8 0,3-5 8 0,1 6-8 16,-1-6 8-16,5 0 0 0,-1 0-9 0,0 0 9 15,0 0 0-15,3 0 0 0,-2-6 0 0,2 6 0 16,-3-5 0-16,0-1 0 0,4-6 0 0,-4 6 0 16,-3 0 0-16,-1-6 0 0,1 4 9 0,-4-4-9 15,0 6 11-15,-3-6-3 0,3-2 0 0,-7 2 0 16,3 0 4-16,-3 0 1 0,0 0 0 0,-3-2 0 15,-1 2-1-15,1 0-1 0,-4 1 0 0,0-7 0 16,-1 3-3-16,5 3-8 0,-4 7 12 0,3-7-4 16,-3 0-8-16,0 6 0 0,-3-3 9 0,3 3-9 15,0 1 0-15,-4-1 0 0,0 0 0 0,4 0 8 16,-3 6-8-16,-1-6 0 0,-3 6 0 0,3 0 0 0,1-6 8 16,-1 6 1-16,-3 0 0 0,4 6 0 0,-1-6-26 15,4 0-6-15,-4 6-1 0,4 0 0 0,0-6 7 0,0 6 1 0,7-6 0 16,-3 8 0-16,-1 1-4 0,4 0 0 15,0-3 0-15,4 6 0 16,-1 0-24-16,4-7-6 0,0 4-1 0,0 0 0 16,0 0-101-16,4 3-20 0,0-6-4 0</inkml:trace>
  <inkml:trace contextRef="#ctx0" brushRef="#br0" timeOffset="8451.391">10428 4039 1599 0,'0'0'33'16,"-3"11"8"-16,3-11-33 0,-4 6-8 0,1 0 0 0,3-6 0 0,0 6 44 16,0-6 6-16,-4 12 2 0,4-6 0 0,0 0-38 0,0 2-14 0,0 4 11 0,4-6-11 15,-4 6 0-15,3 0 0 0,-3-1 0 16,0-2 0-16,4 3 0 16,-1 0 0-16,1-1 0 0,-1-5 0 0,1 6 23 15,-1-3-2-15,1 8 0 0,-1-5 0 0,-3-6 5 16,4 6 1-16,-1-3 0 0,-3 0 0 15,0-9-7-15,4 8 0 0,-4-8-1 0,0 0 0 0,0 0-2 0,0 0 0 0,0 0 0 0,0 0 0 16,0 0-17-16,0 0 0 0,0 0 0 16,0 0 0-16,0 0 0 0,0 0 13 0,0 0-1 0,0 0 0 15,0 0-12-15,0 0 8 0,0 0-8 0,0-8 0 16,0-1 13-16,-4 0-3 0,1-3-1 0,-1 6 0 16,1-6-9-16,-1 7 8 0,1-10-8 0,-1 9 8 15,1 0-8-15,3-6 0 0,-4-5 0 0,4 5 0 16,-3 0 0-16,3 3 0 0,3-8 0 0,-3 5 0 15,4-3 0-15,-1 6-9 0,1-5 9 16,3 8 0-16,-4-6-8 0,4 6 8 0,0-5 0 16,-3 2 0-16,7 3 0 0,-4 0-8 0,0-6 8 0,3 6 0 15,1 0 0-15,-4 6-10 0,3 0 10 0,1 0-8 16,0 0 8-16,-1 6 0 0,1-6 0 0,-1 6 0 16,4 6 0-16,-3-6 0 0,0-3-9 0,-1 9 9 15,-3-1 0-15,0 1 0 0,0 0 0 0,0 2 0 16,-3 4 0-16,3-6 0 0,0 6 0 0,0-7 0 15,0 1 0-15,-3 3 0 0,3-3 0 0,0 5 0 16,0-8 0-16,3 9 0 0,-2-7 0 0,-1 1 0 16,0 0 0-16,3 3 0 0,-3-4 0 0,0 1 0 15,0 0 0-15,0 0-19 0,0-4 3 0,1 1 1 16,-1 0-25-16,-4-3-4 0,4 6-2 0,-3-6 0 16,3-1-9-16,-4 1-1 0,-3-6-1 0,0 0 0 15,0 0-28-15,0 0-6 0,0 0-1 0,0 0 0 16,0 0 0-16,0 0 0 0,4-6 0 0</inkml:trace>
  <inkml:trace contextRef="#ctx0" brushRef="#br0" timeOffset="9084.799">11017 3956 1257 0,'0'0'53'0,"0"0"-42"16,0 0 45-16,0 0 8 0,0 0 3 0,0 0 0 15,0 0-15-15,0 0-2 0,0 0-1 0,0 0 0 16,-7 0-14-16,7 0-3 0,-7 0-1 0,7 0 0 15,-7 0 2-15,0 0 1 0,7 0 0 0,-7 6 0 16,0 0-5-16,0-6-1 0,0 6 0 0,0 0 0 16,3 3 3-16,-3-3 0 0,4-1 0 0,-4 7 0 15,3-6-19-15,1 0-4 0,-1 3-8 0,4 3 12 16,-4-7-12-16,4 7 11 0,-3-6-11 0,3 0 10 0,0 0-10 16,0-6 0-16,0 6-10 0,0-6 10 15,3 8 0-15,-3-2 0 0,4 0-8 0,0 0 8 16,-4-6 0-16,3 6 0 0,-3-6 0 0,4 6-9 15,-1 0 9-15,1 0 0 0,-1 0 0 0,1-1 0 0,3-5 0 0,-4 6 0 16,4-3 0-16,0 3 0 0,0-3 0 16,1 6-10-16,-1-9 10 0,3 6-10 0,-3 0 10 0,4 0 0 0,-1-1 0 15,1 1 0-15,0 0 0 0,-1-6 0 0,1 6 0 0,-1-3 0 16,-3 0 0-16,4 0 0 0,-1-3 0 16,-2 12 0-16,2-12 0 0,-3 5 0 0,0 1 0 0,4 0 0 15,-4 0 8-15,0 0-8 0,0 6 10 0,-3-6-10 16,3 2 12-16,-4 4-3 0,4-6-1 15,-3 6 0-15,3 0-8 0,-4-4 12 0,1 4-12 16,-1 0 12-16,-3 0 0 0,0-1 0 0,0 1 0 16,-3-3 0-16,-1 3-3 0,1 0 0 0,-1-7 0 0,-3 1 0 15,4 0-9-15,3-6 10 0,-11 6-10 0,11-6 10 16,-7 6-10-16,0 3 0 0,0-6 0 0,-4 0 0 16,11-3-24-1,-10 6-6-15,3-6-2 0,-4-6 0 0,4 6 8 0,-4-3 2 0,1 0 0 0,3 0 0 16,0-3-59-16,0 0-12 15,3 0-3-15</inkml:trace>
  <inkml:trace contextRef="#ctx0" brushRef="#br0" timeOffset="9403.002">11448 4130 1402 0,'10'17'29'0,"-6"-11"7"0,3-6-36 0,0 6 0 0,3-3 0 0,1 0 0 16,-4 0 20-16,4-3-4 0,-1 0 0 0,-3 0 0 16,4-3 2-16,-1 0 0 0,1 0 0 0,0-3 0 15,-1 6-40-15,4-6-8 0,0 1-2 16</inkml:trace>
  <inkml:trace contextRef="#ctx0" brushRef="#br0" timeOffset="10299.364">12009 3889 1220 0,'-7'6'34'0,"-1"5"9"16,1-8-35-16,4 6-8 0,-1 0 0 0,-3 3 0 15,4-1 44-15,3 1 6 0,-4 3 2 0,4 3 0 16,0-1-39-16,4 4-13 0,-1 2 9 0,1-5-9 16,-1 8 12-16,1-2-2 0,3-1-1 0,-4-2 0 15,1 3 18-15,3-7 3 0,-3-5 1 0,-1 3 0 0,4-4 1 0,-3 1 1 0,-1 0 0 0,1-3 0 31,-1-3 8-31,-3-1 2 0,0-5 0 0,0 0 0 0,0 0-23 0,0 0-4 16,0 0 0-16,0 0-1 0,0 0 24 16,0 0 5-16,0 0 0 0,0 0 1 0,0 0-19 0,0-5-4 0,-7-4-1 0,4-3 0 15,-1-6-21-15,1 7 9 0,-1-7-9 0,1 3 0 32,-1 4 0-32,1-7 0 0,-1-3 0 0,0 10 0 0,1-7 0 15,3 0 0-15,0 4-12 0,0 2 3 0,0 0 1 0,0 0 0 0,0-5 0 16,0 8 0-16,0 3 0 0,0 0 0 0,0 0 0 0,3 0 0 15,-3 0 8-15,4-5-10 0,0 11 10 0,-1-6-10 16,1 3 10-16,-1 0-13 0,1 0 5 0,3 3 8 16,0 0-12-16,3 0 12 0,1 0-10 0,-1 3 10 15,1-3-9-15,0 3 9 0,-1 6-8 0,1-3 8 16,3 5 0-16,0 1-8 0,-3 0 8 0,3 3 0 16,0 2 0-16,0 1 0 0,0 2 0 0,0 4 0 15,-3-1 0-15,3-5 0 0,0 9 9 0,-3-10-9 16,-1 10 8-16,-3-4-8 0,4 4 0 15,-4-4 0-15,0 1 0 0,0-4 0 0,-4 4 8 0,5-7-8 16,-5-8 0-16,1 3 0 0,-1 0 0 0,-3-1 0 16,4-5 0-16,-4-6 8 0,0 0-8 0,0 0 0 15,0 0 0-15,0 0-9 0,0 0-1 0,0 0 0 16,0 0-38-16,0 0-8 0,0 0-2 0,0 0 0 16,0 0-34-16,0 0-8 0,0-6 0 0</inkml:trace>
  <inkml:trace contextRef="#ctx0" brushRef="#br0" timeOffset="10857.086">12471 4039 1463 0,'-7'6'41'0,"0"-1"10"0,3-5-41 0,-3 6-10 0,0 0 0 0,3 0 0 15,1 0 60-15,-4 0 9 0,3 0 3 0,1 8 0 16,3-2-26-16,0 0-5 0,0 11-1 0,3-11 0 16,1 9-29-16,-1-4-11 0,1 1 0 0,3 3 9 15,0-4-9-15,0-5 0 0,0 9 9 0,0-4-9 16,0 1 10-16,4 0-2 0,-1-7-8 0,-3 4 12 15,4-3-4-15,0-1-8 0,3 1 11 0,-4-3-11 16,-3 3 9-16,4 0-9 0,-4-7 0 0,4 1 9 16,-4 0 6-16,3-6 1 0,1 6 0 0,-1-6 0 15,1 0 3-15,0 0 1 0,-1 0 0 0,1-6 0 16,-4 0-12-16,0 0-8 0,3 1 12 0,-3-1-12 16,1-12 12-16,-1 9-4 0,0-3 0 0,-4-5-8 15,1-1 13-15,-1 4-4 0,1-4-1 0,-4 0 0 16,0 4 2-16,-4 2 0 0,1 0 0 0,-4 0 0 15,3 0 1-15,-3-5 0 0,0 8 0 0,0-3 0 0,0 1-11 16,-4-7 12-16,1 6-12 0,-1 3 12 0,1 3-12 0,-1 1 10 16,0-7-10-16,-3 6 10 0,0 0-10 15,4 0 0-15,-5 0 0 0,5 0 8 0,-1 0-8 16,1 4-16-16,-1-4 4 0,1 6 1 0,3-6-3 16,-1 6-1-16,1-6 0 0,0 6 0 15,4 0-4-15,-4 0-1 0,7 0 0 0,0 0 0 16,-7 0-19-16,7 0-4 0,0 0-1 0,0 0 0 15,0 0-20-15,-4 0-5 0,4 0-1 0,-3 6 0 16,-1 6-13-16,4-4-2 0,0 4-1 0</inkml:trace>
  <inkml:trace contextRef="#ctx0" brushRef="#br0" timeOffset="11413.543">12873 4215 1496 0,'-7'6'31'0,"7"-6"8"16,0 0-31-16,-7 3-8 0,7-3 0 0,0 0 0 16,0 0 63-16,0 0 11 0,0 0 2 0,0 0 1 15,0 0-38-15,0 0-8 0,0 0-2 0,0 0 0 0,0 0-17 0,0 12-4 0,0-7-8 0,0 1 12 16,0 0 0-16,3 6 0 0,1-6 0 0,-1 6 0 16,4-4 10-16,-3 4 2 0,3 0 0 0,-4-6 0 15,5 12-4-15,-1-10-1 0,0 4 0 0,3 0 0 16,-3 0 1-16,4-7 1 0,-4 7 0 0,0-6 0 15,0 3-10-15,4-3-3 0,-4 0 0 0,3 0 0 16,-3-6-8-16,0 0 12 0,0 0-12 0,1 0 12 16,-1 0 13-16,3-6 3 0,-3 0 1 15,0-3 0-15,0 3-29 16,0 0 8-16,0-6-8 0,-3 1 0 0,-1-1 9 0,5-6-1 0,-8 4 0 0,3-10 0 16,-3 4 4-16,0 2 0 0,-3 0 0 0,-1 1 0 15,0-4-12-15,-3-2 0 0,4 5 9 0,-1-3-9 16,-3-2 15-16,4 5-2 0,-4 3 0 0,0-2 0 15,0 5-13-15,0 0-15 0,0-5 3 0,-4 8 1 16,4 3-11-16,3 0-2 0,1 0-1 0,-4 0 0 16,7 6-31-16,-4-6-7 0,4 6-1 0,0 0 0 15,0 0-35-15,0 0-7 0,4-11-2 0,-1 11 0 16,1-6-28-16,3 3-7 0</inkml:trace>
  <inkml:trace contextRef="#ctx0" brushRef="#br0" timeOffset="11951.554">13374 3871 1409 0,'0'0'29'0,"0"6"7"0,0-6-28 0,0 0-8 0,0 0 0 0,0 0 0 15,0 6 62-15,0-6 11 0,0 0 3 0,0 0 0 16,-4 6-10-16,4-6-2 0,0 0 0 0,-7 6 0 16,4 5-32-16,-4-8-6 0,0 3-2 0,0 0 0 15,-1 0-24-15,1 6 0 0,0-6 0 0,0 5 0 16,-3-5 12-16,3 3 9 0,0 0 3 0,0 0 0 16,0 8-6-16,-1-5-1 0,1 0 0 0,4-3 0 15,-1 8-5-15,1-5-2 0,-1-6 0 0,4 6 0 16,0 2-10-16,0-2 0 0,4 0 0 0,-4-6 0 15,3 6 0-15,1-1 0 0,-1-8 0 0,1 3 0 16,-1 0 0-16,5 0 0 0,-1 0-10 0,-4 0 10 16,4 0 0-16,0-6-9 0,0 5 9 0,0-5 0 15,0 6 0-15,-3-6 0 0,3 6 0 0,-7-6 0 16,7 0 0-16,-3 0 8 0,3 6-8 0,-7-6 8 16,7 0-8-16,0 0 0 0,0 0 0 0,-4 0 0 15,4 0 0-15,0 0 0 0,-3 0 0 0,3 0 8 16,0 0 0-16,0 3 0 0,0 0 0 0,0-3 0 15,-7 0-8-15,7 0 11 0,0 0-11 0,0 0 12 16,-7 0-12-16,7 3 0 0,0 0 0 0,1 6 8 16,-1-4-8-16,0 7 0 0,0-6 0 0,0 6 0 0,0 3 0 15,0-4-9-15,0 7 9 0,-4 0 0 0,1-4-12 16,0 4 4-16,-4-6 8 0,0-1-13 0,0 4 13 0,-4-6-12 16,0 6 12-16,1-9-12 15,-4 5-12-15,0-11-1 0,-4 6-1 0,-3 0 0 16,0-6-126-16,0-6-26 0,-4 6-5 0</inkml:trace>
  <inkml:trace contextRef="#ctx0" brushRef="#br0" timeOffset="12805.16">14877 3848 1257 0,'0'0'26'0,"0"0"6"0,0 0-32 0,0 0 0 0,0 0 0 0,0 0 0 15,0 0 94-15,-7 2 12 0,7-2 2 0,-7 9 1 16,-1-9-64-16,1 6-13 0,-3 0-2 0,3-6-1 16,-4 6-1-16,1 0-1 0,3 0 0 0,-4 0 0 15,0 5-27-15,1-5-17 0,-1 3 2 0,-3 3 1 16,4 0 14-16,-1 5 0 0,0-8 0 0,1 3-9 15,3 5 9-15,-4 1 0 0,4-3 0 0,4 2 0 16,-5 1 0-16,5 0 0 0,-1-4 0 0,-3-2 0 16,7 6 17-16,-3-6-1 0,-1-1 0 0,1-5 0 15,3-6 0-15,0 6 0 0,0-6 0 0,3 9 0 16,-3-9-5-16,0 6-2 0,4 6 0 0,-1-12 0 16,1 5-9-16,-1 1 0 0,1-6 0 0,3 0 0 15,0 6 0-15,0-6 0 0,0-6 0 0,0 6 0 16,4 0 0-16,-4 0 0 0,3 0 0 0,5-6 0 15,-5 6 0-15,4 0 0 0,-3 6 0 0,3-6 0 16,-3 0 0-16,-1 6 0 0,4-6 0 0,-3 0 0 16,-4 0 0-16,3 6 0 0,5-6 10 0,-8 3-10 15,3 0 0-15,-3 3 0 0,0 8 0 0,4-8 0 0,-4 0 0 16,0 6 0-16,0 0 0 0,0 0 10 0,-3 2-10 16,-1-2 0-16,-3 6 9 0,4-12-9 0,-4 5 8 0,-4-2-8 15,4-3 10-15,-7 6-10 0,4-6 28 0,-1 5-1 16,-3-5 0-16,0 0 0 0,0-3-27 0,0 3-9 15,-4 6 0-15,4-12 0 0,-3 6 9 0,-4-1 12 0,3 1-2 16,-3-6-1-16,3 6-9 0,1 0-14 16,-1-6 3-16,4 6 1 0,-4-6-10 15,4 0-3-15,-3 0 0 0,3 0 0 16,7 0-6-16,-7 0-2 0,0 0 0 0,0-6 0 16,7 6-51-16,-7 0-10 0,-1-6-3 0,5 6 0 15,3 0-89-15,-7-6-17 0</inkml:trace>
  <inkml:trace contextRef="#ctx0" brushRef="#br0" timeOffset="13488.467">15053 4147 1250 0,'0'0'26'0,"0"0"6"0,-3 0-32 16,3 0 0-16,-4 6 0 0,0 3 0 0,4-9 66 0,4 6 7 15,-4 0 2-15,4 0 0 16,3 6-45-16,0-7-9 0,0 1-1 0,0-6-1 0,3 6 4 0,-3 0 1 15,4-6 0-15,0 0 0 0,-4 3 5 0,3 0 2 0,1 0 0 0,-4-3 0 16,3 0-5-16,1 0-1 0,-4 0 0 0,0-3 0 16,4 3-9-16,-11 0-1 0,7-3-1 0,-7 3 0 15,7-3-2-15,-7 3-1 0,3-6 0 0,-3 6 0 16,0 0-3-16,4 0 0 0,-4 0 0 0,3-6 0 16,1 0 0-16,-1 1-8 0,1-7 12 0,-4 12-4 15,3-6-8-15,-3-3 0 0,4 0 0 0,-4 6 8 16,0-3-8-16,0 1 0 0,0-7 0 0,0 6 0 15,0-6-11-15,-4 6 3 0,1 0 0 0,-1-2 0 16,1 2-4-16,-1-6 0 0,-3 6 0 0,4 0 0 16,-1 0 0-16,-3 0-1 0,4-5 0 0,-4 8 0 15,3-3 13-15,-3 6 0 0,0-6 0 0,0 6 0 16,0 0 0-16,0 0 0 0,0 6 0 0,0-6 0 16,3 3 0-16,-3 0 0 0,0 6 0 0,4-4 0 15,-5 7 9-15,1 0-1 0,4 0-8 0,-1 2 12 16,1-2-12-16,-1 6 9 0,4-1-9 0,-3-2 8 15,3 3-8-15,0-1 0 0,0-5 0 0,3 6 0 16,1 2 10-16,-4-2-10 0,3 6 12 0,1-4-12 16,3-8 17-16,-4 6-3 0,5-4-1 0,-1-2 0 15,-4 0-3-15,4-1-1 0,0-5 0 0,-3 0 0 16,3 0 1-16,0 0 0 0,-4-3 0 0,4 3 0 0,0-6-10 16,1 6 10-16,-1-6-10 0,0 0 10 0,3 0-10 15,1 0 0-15,-1 0 0 0,5 0 0 0,-1 0-17 0,3 0-6 16,-3-6-1-16,4 0 0 15,-4 0-16-15,4 0-3 0,-1 3-1 0,1-3 0 16,0-5-99-16,-4 5-20 0,0-6-4 0</inkml:trace>
  <inkml:trace contextRef="#ctx0" brushRef="#br0" timeOffset="13874.114">15508 4147 1599 0,'-3'9'33'0,"-1"3"8"0,4 0-33 0,0 0-8 0,0-7 0 0,0 1 0 16,0 0 67-16,4 3 11 0,-4 9 2 0,3-13 1 15,1 7-44-15,-1-6-9 0,1 0-1 0,3 6-1 16,0-3-10-16,0-4-1 0,3 7-1 0,-2-6 0 15,2 0-5-15,1 0-1 0,-1 6 0 0,1-6 0 16,-1-4 8-16,1 1 0 0,0 0 1 0,-1-3 0 16,1 0-5-16,-1-3-2 0,-3 0 0 0,4 1 0 15,-4 2-10-15,-3-6 8 0,3 0-8 0,-4 0 8 0,1 0 6 16,-4 0 1-16,3-6 0 0,-3 6 0 16,0-5 14-16,-3 2 3 0,-1-3 1 0,4 0 0 0,-3 1-8 15,-1-4-1-15,1 3-1 0,-1 0 0 16,0 7-14-16,-3-13-9 0,4 3 12 0,-1 3-12 0,1-5 0 15,-1 5 0-15,1 0 0 0,3 0 0 16,-4-2-14-16,4 2-10 0,0 0-1 0,0-5-1 16,0 8-133-16,0-3-26 0,4-6-6 0</inkml:trace>
  <inkml:trace contextRef="#ctx0" brushRef="#br0" timeOffset="14535.246">15942 3415 1170 0,'0'0'24'0,"-4"12"6"0,4 0-30 0,-3-6 0 0,3 6 0 0,-4-7 0 16,4 7 72-16,-3 3 9 0,3-3 2 0,-4-6 0 16,4 11-33-16,0-2-6 0,0 3-2 0,0 5 0 15,4 1-9-15,-4 2-1 0,0 0-1 0,0 10 0 16,0-7 9-16,0-2 3 0,3 8 0 0,-3-3 0 16,4-2 47-16,-4 8 10 0,3-3 1 0,1 3 1 15,0 1-111-15,-1-1-23 0,4 3-4 0,0-3 0 16,0 3 36-16,0-2 8 0,0-10 2 0,4 3 0 15,-4 1-10-15,4-4 0 0,-4-3 0 0,0-2 0 16,-4-1 8-16,1-5-8 0,-1 3 0 0,1-10 8 16,-4 1-8-16,3 0 0 0,-3-6 0 0,0 3 0 15,0-9 0-15,0 0-12 0,-3 6 2 0,3-6 1 16,0 0-30-16,0 0-5 0,0 0-2 0</inkml:trace>
  <inkml:trace contextRef="#ctx0" brushRef="#br0" timeOffset="15197.048">16136 4097 1212 0,'0'15'25'0,"0"-3"6"0,0-12-31 0,4 6 0 0,-4 6 0 0,3-7 0 15,1 1 52-15,-1 3 5 0,4-3 1 0,0 0 0 16,0 0-20-16,0 6-4 0,0-7-1 0,0 1 0 15,1 0-1-15,-1 0 0 0,-7-6 0 0,7 0 0 16,0 6-5-16,-7-6-2 0,7 0 0 0,0-3 0 16,3 3-4-16,-6-3-1 0,3 3 0 0,-7 0 0 15,7-6-9-15,-3 6-3 0,3-6 0 0,-4 6 0 16,4-6 0-16,0 1-8 0,-3-7 12 0,3 6-4 16,-4 0-8-16,4-3 8 0,0 3-8 0,-3-5 8 0,0-1-8 0,-1 0 0 0,1-3 0 15,-1 4 0 1,1-1 0-16,-4 0 0 0,3-6 0 0,-3 7 0 0,0 2 0 15,0-3-11-15,0 6 3 0,-3-6 0 16,-1 7 8-16,1-1 0 0,-4-3 0 0,-1 6 0 0,1 0-15 16,-3 0-4-16,-1 3-1 0,1 0 0 0,-4 6-3 15,3-3-1-15,-3 6 0 0,-4 2 0 0,4-5 12 16,-4 6 1-16,4 0 1 0,0-3 0 16,-3 8 10-16,3 1 14 0,-1-6-3 0,1 5-1 0,0-2 2 0,4 3 0 0,-1-1 0 15,4-2 0-15,3 9 15 0,4-13 3 0,0 1 1 0,4 9 0 31,3-10-50-31,-3 7-9 0,3-6-3 0,3 2 0 0,-3-2 31 0,4 0 0 0,-1 0 0 16,1 0 0-16,0-7 0 0,3 4 13 0,-4 3-1 0,1 0 0 16,3-6-12-16,-3 5 0 0,-1-5 0 0,4 0 0 15,-3 0 0-15,-1 3 0 0,1-3 0 0,0 0 0 16,-1-1 0-16,1 1-10 0,-1 0 2 0,1-6 0 16,-1 6-13-16,5-6-3 0,-1-6 0 0,3 6 0 15,1-6-25-15,0 0-6 0,3 1-1 16</inkml:trace>
  <inkml:trace contextRef="#ctx0" brushRef="#br0" timeOffset="15957.344">16517 4039 1317 0,'-3'17'37'0,"3"-17"9"0,0 12-37 16,0-6-9-16,0 6 0 0,-4-4 0 0,4 4 84 0,4 0 14 0,-4 0 3 0,0 5 1 15,3-8-60-15,1 9-12 0,-1 0-2 0,1-7-1 16,-1 1-16-16,1-3-3 0,-1 8-8 0,4-5 12 15,-3-6-12-15,-1 6 0 0,4 0 0 0,-3-4 0 16,-1 4 13-16,1-6 0 0,-4-6 0 0,0 0 0 16,0 0 10-16,0 0 1 0,0 0 1 0,0 0 0 15,0 0 9-15,0 0 2 0,0 0 0 0,0 0 0 16,0 0-23-16,0 0-4 0,0 0-1 0,-4-12 0 16,1 4-8-16,3-4 0 0,0 0 0 0,-4 0 0 15,4-5 0-15,0 5 0 0,-3 3 0 0,3-3 0 16,0 1 0-16,0-7 0 0,0 6 0 0,0-3 0 0,3-2 0 15,-3 5 0-15,4 0 0 0,-4 3 0 16,3-2 0-16,1 5-12 0,0-6 4 0,-1 6 8 16,1 0 0-16,-1 0 0 0,1 1 0 0,-4 5 0 15,7 0 0-15,0 0 0 0,0 5 0 0,3 1 0 16,-3 0 0-16,4 0 0 0,0 6 0 0,-4 5 0 16,3-2-19-16,-3 3 4 0,0-1 1 0,0 1 0 15,4-3 5-15,-4 8 1 0,0-11 0 0,0 9 0 16,-3-4 8-16,3-5 0 0,-4 6 0 0,1-4 0 0,-1-8 0 15,1 6 0-15,-1-6 0 0,-3-6 0 0,0 0 17 16,0 0-1-16,0 0 0 0,0 0 0 0,0-12 7 16,-3 6 1-16,3-8 0 0,-4 2 0 0,1 0-13 15,-1 0-3-15,4 0 0 0,-3-5 0 16,3 2-8-16,0 3 0 0,0-5 0 0,0 5 0 0,0 0 0 0,0 3-11 0,0-2 3 16,0 5 0-16,0-6 8 0,0 6 0 0,0 6 0 15,0 0 0-15,0 0-12 0,0 0-1 0,0 0 0 0,0 0 0 16,0 0-2-16,0 0 0 0,7 12 0 0,0-6 0 15,0 6 15-15,3-7-9 0,1 4 9 0,0 3-8 16,-4 0 8-16,3 0 0 0,-3-1 0 0,0-5-8 16,0 6 17-16,4 3 4 0,-4 2 1 0,0-5 0 15,4 0-6-15,-4 0 0 0,3 2-8 0,-6-2 12 16,3-6-12-16,0 6 0 0,0-4 0 0,0 1 0 16,0 0 0-16,0-9 0 0,-3 6-8 0,3-6 8 15,-7 0-21-15,3 0 2 0,-3 0 1 0,4 6 0 16,3-6-102-16,-4 0-20 0,4 0-4 0</inkml:trace>
  <inkml:trace contextRef="#ctx0" brushRef="#br0" timeOffset="16533.041">17007 4086 1440 0,'0'0'30'0,"0"0"6"0,0 0-28 0,4 8-8 0,-4-8 0 0,7 6 0 15,-3-3 46-15,3 6 8 0,0-9 2 0,3 0 0 16,-3 6-29-16,4-6-6 0,-4 6-1 0,4-6 0 15,-4 0-11-15,3 0-9 0,-3 0 12 0,0 0-12 16,4 0 15-16,-4 0-4 0,-4-6-1 0,4 6 0 16,-7 0 14-16,8-6 4 0,-5 6 0 0,4-9 0 15,-3 6-28-15,-4-3 0 0,3-2 0 0,-3 8 0 16,0-12 18-16,0 6-2 0,-3 0 0 0,3 0 0 16,-4-5-3-16,-3-1-1 0,4 3 0 0,-5 3 0 15,1-6-12-15,0 6 9 0,0-5-9 0,0 11 8 16,0-9-8-16,0 6 0 0,-3 0 0 0,-1 3 0 0,0 0 0 15,1 0 0-15,-4 3 0 0,3 0 0 0,1 0-12 0,-1 3 1 16,0 0 1-16,1-1 0 0,-1 1-2 16,4 0 0-16,0 0 0 0,7-6 0 15,-7 12 12-15,3-9 0 0,1 9 0 0,3-1 0 0,-4-5 0 0,4 6 0 16,0 0 0-16,4 2 0 16,-4-2 0-16,3 6 0 0,1-1 8 0,0-8-8 15,-1 9 11-15,4-6-3 0,-3-1 0 0,3 1 0 16,0 0 7-16,0 8 1 0,0-8 0 0,0 0 0 15,0 6 3-15,4-4 1 0,-4-2 0 0,3 0 0 0,1 0-4 16,-1-6-1-16,1 2 0 0,0-2 0 0,-1 0-7 16,1 0 0-16,3 0-8 0,0 0 12 15,-3-6-12-15,3 0 0 0,-4 0 0 0,4 0-10 16,0 0-38-16,4 0-7 0,-4 0-1 0</inkml:trace>
  <inkml:trace contextRef="#ctx0" brushRef="#br0" timeOffset="17011.609">17339 4153 1045 0,'4'6'44'0,"-4"0"-36"15,0 3 45-15,0-3 9 0,0 6 2 0,0-7 0 16,3 1-13-16,-3 0-3 0,0-6 0 0,4 6 0 16,-1 0 6-16,1 9 1 0,-1-10 0 0,1 1 0 15,-4 0 1-15,3 0 1 0,1 0 0 0,-4-6 0 16,0 0-24-16,0 0-5 0,0 0 0 0,0 0-1 0,0 0 43 0,0 0 9 16,0 0 1-16,3 0 1 15,-3-6-113-15,4 0-22 0,-4 0-5 0,3 0-1 16,-3 1 98-16,4-10 19 0,-4 9 4 0,3-6 1 15,-3 1-50-15,4-1-12 0,-4 0 0 0,3 0 0 0,1 3 0 0,0 4 0 16,-1-7 0-16,-3 12 0 16,4-6-50-16,-1 0-13 0,1 0-2 0,3 6-1 0,-4-6 51 15,1 6 15-15,3 0 0 0,0 6 0 0,3-6-12 0,-3 0 12 0,4 6-10 0,0 0 10 16,-4 0 0-16,3-6 0 16,-3 12 0-16,4-7 0 0,-4 4 0 0,0 0 0 0,0 0 0 15,0 9 0-15,4-13 17 0,-4 7-3 0,0-6-1 16,0 6 0-16,4 2-3 0,-4-2-1 0,0 0 0 15,0 0 0-15,0-3-9 0,0 2 0 16,0-5 0-16,-4 6 0 0,1-6 0 16,3 0 0-16,0 0 0 0,-3-6 0 0,3 0-36 15,0 0-10-15,-4 0-2 0</inkml:trace>
  <inkml:trace contextRef="#ctx0" brushRef="#br0" timeOffset="17489.893">17868 3327 1431 0,'-3'44'29'0,"3"-26"9"0,0-6-30 15,0 5-8-15,0 4 0 0,0-9 0 16,3 5 67-16,-3-2 12 0,0 3 2 0,4-1 1 0,-1-2-14 0,1 3-4 0,-4-1 0 0,3 1 0 15,1 0-29-15,-1 8-7 0,1-8 0 0,-4 8-1 16,3-2-15-16,1-1-4 0,-1-2 0 0,1 8 0 16,3-2-8-16,-3 2 8 0,3 3-8 0,0-8 8 15,0 8-8-15,0-2 0 0,3-1 0 0,-3 3 0 16,0-8 8-16,1 8 0 0,2-8 0 0,-3 2 0 16,0-8-8-16,0 5 0 0,0-8 0 15,-3-3 0-15,3 5 0 0,-4-11-11 16,1 0 3-16,0 3 0 0,-4-9 8 0,0 0-13 0,3 6 5 0,-3-6 8 15,0 12-36-15,0-12 0 0,0 5 0 16,0 7 0-16,0-12-58 0,4 6-11 16,-4-6-3-16</inkml:trace>
  <inkml:trace contextRef="#ctx0" brushRef="#br0" timeOffset="17875.121">17427 3709 1937 0,'0'0'55'0,"0"0"12"0,-7 12-54 0,7-12-13 0,-7 0 0 0,7 0 0 16,0 0 38-16,-7 9 5 0,7-3 1 0,4 6 0 15,-1-7-44-15,8 7-12 0,3 0-1 0,7-6 0 16,4 9-2-16,3-10 0 0,7 13 0 0,0-6 0 31,1-6-25-31,3 3-4 0,-1 8-2 0,1-11 0 0,0 0 19 0,0 0 4 0,-4 0 1 0,0-6 0 16,-3 0 14-16,0 0 8 0,-4-6-10 0,0 0 10 15,0 6 0-15,-3-12 0 0,0 6-8 0,3-5 8 16,0 8-15-16,4-9 0 0,0 6 0 0</inkml:trace>
  <inkml:trace contextRef="#ctx0" brushRef="#br0" timeOffset="18991.372">19399 3912 930 0,'0'0'19'0,"0"0"5"16,0 0-24-16,0 0 0 0,0 0 0 0,-3-3 0 15,3 3 116-15,0 0 17 0,-7-3 4 0,0 3 1 0,0 0-31 0,-4 0-7 0,4 3 0 16,-4 0-1-16,4 3-46 0,-3-3-9 0,-1 3-1 0,1 6-1 16,-1-6-17-16,-3 11-3 0,0-8-1 0,0 3 0 15,-1 5 4-15,1-5 1 0,0 0 0 0,-3 3 0 16,6 8-26-16,-3-11 0 0,0 6 0 0,3 2 0 15,4-8 0-15,0 6 0 0,0-7 0 0,0 1 0 16,4 3-11-16,-1-3 11 0,0-7-8 0,1 7 8 16,3-12 0-16,0 0 0 15,0 0 12-15,0 0-4 0,0 0-19 0,0 0-3 0,7 0-1 0,-7 0 0 16,7 6-7-16,0-3-2 0,0 0 0 0,0-3 0 16,4 0 3-16,-1 0 0 0,1-3 0 0,-4 0 0 15,7 3 21-15,-3-6-11 0,-1 6 11 0,1-6-8 16,-1 0 8-16,5 1 0 0,-1-13 0 0,0 0 0 15,0 4 0-15,0-4-10 0,4-3 10 0,-4 4-10 16,0-7 10-16,0 1 8 0,0 2-8 0,-3-2 11 16,-1-4-11-16,-3-2 8 0,0 2-8 0,-3-2 8 15,-1 5 0-15,1-8 0 0,-4 3 0 0,-4 2 0 16,1-8 7-16,-1 8 1 0,-3-2 0 0,0 3 0 16,0 2 15-16,-3-2 3 0,-1 8 1 0,0-6 0 15,1 7-18-15,-1 2-3 0,1-3-1 0,-1 7 0 16,4-1-13-16,-4-3 0 0,4 9 0 0,0 0 0 15,0 1 14-15,4-1 0 0,3 6 0 0,0 0 0 16,-7-6 11-16,7 6 3 0,0 0 0 0,0 0 0 16,0 0-28-16,0 0 0 0,0 0 8 0,0 0-8 15,0 0 0-15,0 0 0 0,0 0 0 0,0 0 0 16,0 0-20-16,0 0-10 0,0 0-2 0,3 12 0 0,1-7 32 16,3 4 0-16,0 9 0 0,0 0 0 15,0 5 0-15,0-2 0 0,-3-4 0 0,3 10 0 0,0 2 0 0,0-5 0 16,0 8 8-16,0-8-8 0,0 8 0 0,-4 3 0 15,5-8 0-15,-1 2-12 0,0 3 12 0,0-2 0 0,0-1 0 16,-4-2-9-16,4 5 9 0,0-3 0 0,0-2 0 16,0 2 0-16,-3 1 0 0,3-4 0 0,0 3 0 15,-3-2 0-15,3-4 0 0,0-5 11 0,-4 3-3 0,4-10 0 16,-3 7-8-16,-1-3 0 0,1-4 0 16,-1 1 8-16,-3 0-8 0,4 6 8 0,-4-12-8 15,0 2 8-15,3-2-8 0,-3-6 0 16,0 0 0-16,0 0 0 0,0 0 0 0,0 12-17 0,0-12 4 15,0 0 1-15,0 0 0 0,0 0 0 0,0 0 0 16,0 0 0-16,0 0-113 0,0 0-23 0,4-6-4 16</inkml:trace>
  <inkml:trace contextRef="#ctx0" brushRef="#br0" timeOffset="19594.959">19611 4068 1302 0,'0'0'27'0,"0"0"7"0,-4 6-34 0,4-6 0 0,0 0 0 15,0 0 0-15,-3 6 90 0,3-6 11 0,0 6 3 0,0-6 0 16,3 11-52-16,1-5-9 0,-1 3-3 0,5-9 0 15,-1 6-12-15,0 0-4 0,3 0 0 0,1-6 0 16,-4 6 0-16,3-6 0 0,1 6 0 0,0-12 0 16,-1 6-12-1,1-6-4-15,-4 6 0 0,3 0 0 0,-3-6 10 0,0 0 2 16,4 0 0-16,-4 0 0 0,0 3-20 0,0-3 0 0,-3 3 0 0,-1-5 0 16,1 8 0-16,-1-6 0 0,1 0 0 0,-4 0 0 15,0 0 9-15,0 6-1 0,0-6-8 0,-4 0 12 16,1-5-12-16,-1 5 0 0,-3-3 0 0,4 3 0 15,-4 0 0-15,3 0 0 0,-3-5 0 0,0-1 0 16,0 6 0-16,0-3 0 0,0 3-13 0,-4 0 4 16,1-5-20-16,-1 5-4 15,1 0-1-15,-1 0 0 0,0 0 13 0,-3 3 2 0,4 0 1 0,-4 0 0 16,-1 3 18-16,5 0-10 0,-4 0 10 0,-4 0-8 16,4 6 0-16,0-3 0 0,3 3 0 0,-3 0 0 15,4 0 8-15,-5 0 0 0,8 5 0 0,0-5 0 16,0 6 0-16,4 3 11 0,-1-4-3 0,4 1 0 15,4 0-8-15,-4 3-11 0,3 2 3 0,1-5 0 16,-1 6 8-16,4-1 0 0,0-2 0 0,1 3 0 16,-1-1 0-16,0-8 0 0,0 9 0 0,3-6 0 15,-3-1 0-15,0-5 0 0,0 6 0 0,4 3 0 16,-4-10 0-16,0 1 0 0,0 0 0 0,0 0 0 16,0 0 0-16,4 0 9 0,-4 0-1 0,4-3-8 0,-1 0 0 15,1 0 0-15,-1 0 0 0,1-1 0 16,3-2 0-16,-3-2 0 0,3 2 0 0,0 0 0 15,3-3-95-15,-2-3-25 0,2 3-6 0</inkml:trace>
  <inkml:trace contextRef="#ctx0" brushRef="#br0" timeOffset="20056.71">19879 4062 1527 0,'-3'32'32'0,"3"-20"7"0,0 0-31 0,0 6-8 0,0-7 0 0,0 4 0 16,3-3 79-16,-3 6 14 0,4-13 3 0,-4 7 1 15,3-3-60-15,1-3-12 0,-1 6-2 0,4-1-1 16,-3-5-14-16,3 0-8 0,0 6 8 0,0-6-8 16,0 3 0-16,4-4 0 0,-1 1 0 0,-3 0 0 15,4 0 8-15,-1 0-8 0,-3-6 8 0,4 6-8 16,3-6 14-16,-3 0-2 0,-1 0 0 0,4 0 0 16,0-6-12-16,1 6 9 0,-5-12-9 0,4 6 8 15,0-2-8-15,-3-1 8 0,3-6-8 0,-3 9 8 0,-4-6 5 16,3 6 1-16,-3 1 0 0,0-10 0 0,-3 9-5 15,3-6-1-15,-3 6 0 0,-4-5 0 0,0 5 4 16,0-9 0-16,0 6 0 0,0 0 0 0,-4 4-4 16,0-7 0-16,-3 0 0 0,4-3 0 15,-4 6-8-15,0 1 0 0,0 2 0 0,0-6 0 0,0 6-14 0,0 0-5 0,3 0-1 16,-3-5 0 0,0 2-28-16,3 3-7 0,1 0-1 0,-1 0 0 15,4 0-52-15,0 0-10 0,4 6-2 0</inkml:trace>
  <inkml:trace contextRef="#ctx0" brushRef="#br0" timeOffset="20375.282">20352 4056 1697 0,'3'24'35'16,"1"-18"9"-16,-1 5-35 0,-3 4-9 0,4-9 0 0,-1 6 0 16,4 0 72-16,-3-1 13 0,3-2 3 0,0 3 0 15,0 0-39-15,0-6-7 0,0 5-2 0,0-5 0 16,4 0-25-16,-1 0-6 0,1-3-1 0,-4 9 0 0,4-7-8 16,-1 1 0-16,1 0 0 0,-4 6 0 15,7-6 0-15,-3 0 0 0,-1 3 0 0,1-4 0 16,3 7 0-16,-4-6 0 0,1 0 0 0,0 6 0 0,-1-6 0 15,1 2 0-15,-1 1 0 0,1 0 0 0,0-3-15 16,-1 6-5-16,1-6 0 0,-1-1-1 16,1-5-121-16,-1 6-24 0,1 0-5 0</inkml:trace>
  <inkml:trace contextRef="#ctx0" brushRef="#br0" timeOffset="20719.567">20274 4394 1220 0,'0'0'27'15,"0"0"5"-15,0 0 2 0,0 0 0 0,0 0-34 0,0 0 0 0,0 0 0 0,0 0 0 16,0 0 89-16,0 0 11 0,0 0 3 0,0 0 0 15,0 0-31-15,0 0-7 0,4-6-1 0,-1 1 0 16,1-1-36-16,-1-6-7 0,4 6-1 0,0-6-1 16,4 4-1-16,0 2 0 0,-1-6 0 0,1 0 0 15,3 0 4-15,-4-2 1 0,8-4 0 0,-4 6 0 16,0 0-11-16,0-2-3 0,0 2 0 0,1 6 0 16,-5-6-9-16,1 1 0 0,-1-1 0 0,-3-3 0 15,4 3-10-15,-4 7-4 0,0-13-1 0,0 12 0 16,0-9-30-16,0 6-7 0,0 1 0 0,0-4-1 15,0 6-156-15,4 0-31 0,-4 0-7 0</inkml:trace>
  <inkml:trace contextRef="#ctx0" brushRef="#br0" timeOffset="21410.731">21728 3918 1664 0,'-4'21'35'0,"-3"-4"7"0,3-5-34 0,1 9-8 0,-1-4 0 0,4-5 0 15,0 3 57-15,0 2 10 0,0 1 1 0,0-6 1 16,4 5-41-16,-1 4-9 0,1-9-2 0,3 11 0 16,0-8-17-16,0 9 0 0,0-13 0 0,4 10 0 15,-1 2 12-15,-3 1 0 0,4-4-1 0,-4 4 0 16,-3 2 27-16,3-2 6 0,0 5 0 0,-4-8 1 15,4 8 1-15,-3-2 0 0,-1 2 0 0,1-2 0 16,-1 2-18-16,-3 0-4 0,4 4-1 0,-4-4 0 16,0-2-12-16,0-4-3 0,3-5 0 15,-3 2 0-15,0-2-8 0,-3-6 0 0,3 0 0 0,0-7 0 16,-4 4 0-16,1 3 0 0,3-12-9 0,0 0 9 16,-4 6-20-16,1-6 2 0,3 0 1 0,-7 6 0 15,0-6 6-15,-4-6 2 0,4 6 0 0,-4-6 0 0,1-6-3 16,-4 6 0-16,3-2 0 0,1 2 0 15,-4 0 12-15,-1-6-10 0,1 0 10 0,-3 0-10 16,3 1 10-16,-1 2 0 0,-2-3 0 0,3 0-8 16,3 1-24-16,-3-1-4 0,3 0 0 0,1 3-1 15,3-2-11-15,-4-1-3 0,4-9 0 0,0 9 0 16,0-5-33-16,3-1-6 0,-3 1-2 0</inkml:trace>
  <inkml:trace contextRef="#ctx0" brushRef="#br0" timeOffset="21713.909">21622 3612 1657 0,'0'6'47'0,"0"0"10"0,-4 6-45 0,4-12-12 0,0 6 0 0,0-6 0 15,0 0 17-15,4 6 2 0,-4-6 0 0,0 0 0 16,3 6-65-16,1-4-13 0,3 1-2 0</inkml:trace>
  <inkml:trace contextRef="#ctx0" brushRef="#br0" timeOffset="22295.598">22102 4062 1649 0,'-11'12'69'15,"4"-6"-55"-15,-4 8 40 0,4-5 8 0,-3 0 2 0,3-3 0 16,0 0-22-16,-4 0-4 0,4 6-1 0,0-7 0 15,3 4-24-15,-3 0-5 0,4 0 0 0,3-3-8 16,-4 6 0-16,4-7 0 0,0-5 0 0,0 6 0 16,0 6 0-16,0-3 0 0,4 8-12 0,-4-5 12 15,3 0 0-15,1 0 0 0,-1-3 0 0,1 2 0 16,-1 1 0-16,1 0-9 0,-1 6 9 0,4-13 0 16,-3 4 0-16,0 3 0 0,3-6 0 0,-4 0 0 15,4 0 0-15,0-1 0 0,0 1-8 0,0 0 8 16,4-6 0-16,-4 0 0 0,4 0 0 0,-1 0 0 15,4-6 0-15,-3 0 0 0,3 1 0 0,-3-1-8 16,3-6 8-16,-4 0 0 0,1-2 0 0,-4-4 0 16,3 6 0-16,-2 0 0 0,-1-5 10 0,0 2-10 15,-4 3 9-15,1 0-9 0,-4-5 8 0,0 8-8 16,-4-3 23-16,1 1-1 0,-4-1 0 0,3-3 0 16,-3 6-22-16,0 0 8 0,0 4-8 0,-4-7 0 15,4 6 14-15,-3 0-2 0,-1 0 0 0,1 6 0 16,-5-9-3-16,1 6-1 0,0 0 0 0,0 3 0 15,0-3-8-15,0 3 0 0,-4 0 0 0,4 0 0 16,-4 0 0-16,4 0 0 0,-3 0 0 0,3 0 0 16,3 0 0-16,0 0-11 0,4 0 3 0,0 0 0 15,7 0-14-15,-7 3-2 0,7-3-1 0,0 0 0 16,0 0-22-16,0 0-4 0,4 6-1 0,-1 3 0 16,1-3-69-16,3 0-15 0,0 6-2 0</inkml:trace>
  <inkml:trace contextRef="#ctx0" brushRef="#br0" timeOffset="22823.512">22454 4192 1165 0,'-10'0'24'0,"10"0"7"0,-7-6-31 0,0 0 0 0,0 6 0 0,0 0 0 16,-1-6 57-16,1 6 6 0,7 0 1 0,0 0 0 15,-7 0 3-15,7 0 1 0,0 0 0 0,0 0 0 16,-7 0-24-16,7 0-5 0,0 0-1 0,0 0 0 16,-7 6-6-16,7-6-2 0,0 0 0 0,-3 6 0 15,3-6-14-15,-4 6-2 0,4 5-1 0,0-5 0 16,0 0-2-16,0 3-1 0,4 3 0 0,-4-7 0 15,3 7 1-15,1-6 0 0,-1 0 0 0,1 6 0 16,3-3-1-16,-4 2 0 0,4 1 0 0,-3 0 0 0,3 0 5 16,0-6 1-16,0 2 0 0,0-2 0 15,0 6-7-15,0-6-1 0,0 0 0 0,0 0 0 0,0-6 0 0,1 5 0 16,-1-5 0-16,3 0 0 0,-3 0-8 0,4-5 8 16,-4 5-8-16,0-6 8 0,0 6 4 15,0-12 0-15,0 6 0 0,0-3 0 0,-3 0 0 0,-1 1 1 16,1-4 0-16,-1 6 0 0,-3-6 10 15,0 0 1-15,0 1 1 0,-3 2 0 0,-1-3-9 16,1 0-1-16,-1 1-1 0,1-1 0 0,-1 3-5 0,4 3-1 0,-3 0 0 16,-1-5 0-16,0-1-8 0,4 6 0 0,-3-3 0 0,3 3 0 15,-4 0 0-15,4 0-11 0,0 1 3 0,0 5 0 16,0-12-13-16,0 6-3 0,0 0 0 0,0 0 0 31,0-3-59-31,0 3-12 0,0-5-2 0,4 5-1 0,-4 0-133 0,3 0-26 16</inkml:trace>
  <inkml:trace contextRef="#ctx0" brushRef="#br0" timeOffset="23321.47">22729 4192 1493 0,'0'0'42'0,"4"11"10"0,-4-5-42 0,4 0-10 0,-4 3 0 16,3 3 0-16,-3-1 68 0,4-5 11 0,-1 6 2 16,1-6 1-16,-1 3-36 0,1 0-7 0,-1-1-2 0,1-2 0 15,-4 0-7-15,0-6-2 16,0 0 0-16,7 6 0 16,-7-6-5-16,0 0-2 0,0 0 0 0,3 6 0 15,-3-6-5-15,0 0 0 0,7 0-1 0,-7 0 0 0,0 0-3 0,0 0-1 0,0 0 0 0,0 0 0 16,4-6 4-16,-1 6 1 0,1-6 0 0,-4 0 0 15,-4 0-1-15,4-2 0 0,-3-1 0 0,-1 0 0 16,1 3-7-16,-4 0 0 0,3 0-8 0,1 0 12 16,-4 0-12-16,3 1 8 0,4 5-8 0,-7 0 0 15,4-9 8-15,3 9-8 0,-7-3 0 0,3 0 9 16,-3-3 1-16,3 0 0 0,1 6 0 0,-4-6 0 16,3 0 4-16,1 1 1 0,-1-1 0 0,1 0 0 15,3 0-2-15,-4-6 0 0,4 6 0 0,0-3 0 16,0 4-2-16,0-7-1 0,0 6 0 0,4-6 0 15,-1 3-10-15,1 0 0 0,3 1 9 0,0-4-9 16,0 0 0-16,0 6 0 0,0-11 0 0,4 8 0 16,-4 3 0-16,3-6-8 0,-3 6 8 0,4-5 0 15,-4 5-12-15,-4-6 4 0,5 3 0 0,-5 3 0 16,1 0-32-16,-1 6-5 0,1-11-2 0,-4 11 0 16,0 0-23-16,7 0-5 0,-4-6-1 0,4 6 0 15,-3 0-112-15,3 0-22 0,3 0-5 0</inkml:trace>
  <inkml:trace contextRef="#ctx0" brushRef="#br0" timeOffset="23757.978">22447 4006 1165 0,'4'27'24'0,"-4"-15"7"15,0-1-31-15,3-5 0 0,-3-6 0 0,0 0 0 16,0 0 0-16,0 0 0 0,0-6 0 0,4 0 0 15,3-5-25-15,0 2-5 0,0-3-1 0,7 0 0 16,-3 1 0-16,6-4 0 0,1 6 0 0,0 0 0 16,-4 3-77-16,3 6-15 0,1 0-3 0</inkml:trace>
  <inkml:trace contextRef="#ctx0" brushRef="#br0" timeOffset="24503.345">23206 3883 1007 0,'-11'12'42'16,"1"-7"-34"-1,-1 4 88-15,0-6 18 0,4 3 3 0,0 3 1 0,-3-9-19 0,-1 6-4 0,4-6-1 0,-4 6 0 16,1-6-33-16,-1 6-6 0,1-6-2 0,-1 0 0 16,1 0-24-16,-1 0-5 0,0 5 0 0,1-5-1 15,3 6-7-15,-4-6-2 0,1 0 0 0,-1 6 0 16,4 0-2-16,0-6 0 0,0 3 0 0,3 0 0 15,4-3 0-15,-3 6 0 0,3-6 0 0,-4 9 0 16,4-9-3 0,-3 6-1-16,-1-1 0 0,1 1 0 15,3 0-8-15,0-6 0 0,0 6 0 0,0-6-11 0,0 0 11 0,0 6-8 0,0-6 8 0,0 0-8 16,7 6 8-16,-7-6 0 0,7 6 0 0,0 3 0 16,0-4 0-16,0 1 0 0,0-6 0 0,0 6 0 15,4 0-8-15,-1-6 0 0,1 0 0 0,-1 6 0 16,1-6 8-16,-4 6 0 0,4-6 0 0,-4 6 0 15,3 0 0-15,-3-1 0 0,4-2 0 0,-1 3 0 16,1 0 0-16,-4 6 0 0,4-6 0 0,-1 11 0 16,1-11 0-16,-4 6 0 0,4 3 0 0,-1-3 0 15,-3-1 0-15,-3-5 0 0,3 3 0 0,-4 0 0 16,1 5 0-16,-1-8-8 0,1 6 8 0,-1-6-8 16,1 6 8-16,-4-6 0 0,0-6 0 0,0 6 8 15,0-6-8-15,0 0 9 0,-4 8-9 0,-3-2 10 16,7-6-10-16,-3 6 0 0,-4 0 0 0,-4-6-11 15,4 6-1-15,-3-6-1 0,2 0 0 0,-2 0 0 16,-1 0-41-16,1 0-8 0,-4 0-2 0,-1 0 0 16,1 0-135-16,-3-6-27 0</inkml:trace>
  <inkml:trace contextRef="#ctx0" brushRef="#br0" timeOffset="25535.278">24783 3974 1804 0,'-32'21'37'0,"18"-16"10"0,0 1-38 0,0 6-9 0,-4-6 0 0,4 0 0 15,-4-3 26-15,-3 9 3 0,0-7 1 16,0 1 0-16,7 0-18 0,-4 0-4 0,4-6-8 0,3 6 12 16,1 0-12-16,3-6 0 0,0 6 0 0,-1-6 0 31,5 8-38-31,-4-2-4 0,3 0-1 0,4 0 0 15,-3 6 7-15,3-6 2 0,0 11 0 0,0-11 0 0,3 3 34 0,-3 3 0 0,0-6 0 0,4 0 0 16,-1 0 0-16,1-1 11 0,-1 1-3 0,-3-6-8 16,8 6 17-16,2-6-3 0,-3 0-1 0,0-6 0 15,4 0 1-15,3 1 0 0,-4-1 0 0,5-6 0 16,2-3-14-16,-3 3 9 0,4-5-9 0,-4-1 8 16,0-8-8-16,0 8 8 0,0 0-8 0,-3-8 8 15,3 2-8-15,-3-2 0 0,-1-3 0 0,-3 2 0 16,4 4 11-16,-4-7-3 0,0-2-8 0,-3 8 12 15,-4-2-12-15,3-4 0 0,-3 7 0 0,-3-3 0 16,-1 8 10-16,1-12-10 0,-1 16 10 0,-3-10-10 16,3 4 9-16,-3 8-9 0,0-6 8 0,0 1-8 15,0 5 0-15,0 3 0 0,0-9 8 0,0 7-8 16,-4-1 13-16,4-6 1 0,0 9 0 0,0-2 0 16,0 5 2-16,0-6 0 0,4 6 0 0,-1-3 0 15,1 3-16-15,3 6 0 0,-4-2 8 0,4 2-8 16,0 0 0-16,0 0 0 0,0 0 0 0,0 0 0 0,0 0 8 0,0 0 0 0,0 0-8 15,0 0 12-15,4 8-3 0,-4 1-1 0,3 9 0 0,1-1 0 16,-1 1-8-16,-3 3 0 0,4-4 0 0,-1 7 8 16,1 2-8-16,-4-2 0 0,3 8 0 0,1-8-11 15,-4 8 11-15,3-3-12 0,1-2 12 0,-1 2-12 16,1-5 12-16,3 8 0 0,-3-5 0 0,-1 8-8 16,4-9 8-16,-3 4 0 0,3-7 0 0,-4 4-8 15,4-4 8-15,0-5 0 0,-3 8 8 0,3-8-8 16,0 2 0-16,-4-2 0 0,5 0 0 0,-1-1-8 15,-4 1 8-15,4-3 0 0,0 2 0 0,-3-5 0 16,-1 3 0-16,1 2 0 0,-1-5 0 0,1 0 0 16,-4 0 0-16,3-6 0 0,-3-6 0 0,0 0 0 15,0 0-21-15,0 0 1 0,0 0 0 0,0 0 0 16,0 0-94-16,0 0-18 0,7-3-4 0</inkml:trace>
  <inkml:trace contextRef="#ctx0" brushRef="#br0" timeOffset="26037.659">24892 4094 1554 0,'0'0'65'0,"0"9"-52"15,0-9 15-15,4 9 2 0,-4-9 1 0,3 0 0 16,4 6-13-16,0-6-2 0,0 0-1 0,0 0 0 16,4 0-15-16,-1-6 0 0,1 6 0 15,0 0-10-15,-1 0 10 0,1-9 0 16,-4 6 8-16,0 0-8 0,3-2 0 0,1-1 0 0,0 0 0 0,-4 0 0 16,0 0 8-16,0 0 4 0,3 0 1 0,-6 0 0 15,-1 1-1-15,1-4 0 0,-1 3 0 0,1 0 0 16,-4 0 4-16,0 0 1 0,0 0 0 0,0 0 0 15,0 6-8-15,-4-11-1 0,-3 5-8 0,4 0 12 16,-4 3-12-16,3-3 0 0,-6 6 0 0,10 0 0 16,-7 0 0-16,-4 0 0 0,1 0 0 0,-1 3 0 15,0 3-44-15,1 0-1 0,-1 0-1 0,1 5 0 16,3 1 32-16,-4 0 14 0,4 0-12 0,3 8 12 16,-3-8 0-16,4 6 0 0,-1-1 0 0,1 4 0 15,-1-3 0-15,4-7 0 0,0 4 0 0,-3 3 12 16,6-7-12-16,-3 1 0 0,4-6 0 0,-1 3 0 15,1 3 0-15,3-1 0 0,0-5 0 0,0 6 8 16,0-6-8-16,4 6 0 0,-1-6 0 0,1 2 0 16,-1-2-9-16,4 0 9 0,1 0-12 0,2-6 12 15,1 6-14-15,3-6 4 0,4-6 1 0,-1 6 0 16,5 0-28-16,-1-6-6 0,4 0-1 0</inkml:trace>
  <inkml:trace contextRef="#ctx0" brushRef="#br0" timeOffset="26693.241">25883 3224 1519 0,'0'0'43'0,"0"0"9"0,0 0-41 0,0 0-11 0,-3 9 0 16,-1 0 0-16,4 3 73 0,-3-1 13 0,3-5 2 16,-4 9 1-16,4 3-41 0,0-1-9 0,4 7-2 0,-4-9 0 15,3 14 1-15,-3-11 0 0,4 8 0 0,-1-2 0 16,1 8-14-16,-1-9-4 0,4 1 0 0,0 8 0 16,-3-5-3-16,3 2-1 0,0 1 0 0,-3 2 0 15,3-9 4-15,0 10 0 0,0-10 0 0,0 1 0 16,3 2-31-16,-2-2-5 0,-1 2-2 15,0-2 0-15,0-4 18 0,0 4 0 0,0-1-8 16,0-5 8-16,0 8-8 0,-4-8 8 16,1 3-12-16,3 2 12 0,-3 1-11 0,-4-7 11 15,0-2-10-15,0 3 10 0,0-7-14 0,3 4 3 0,1-3 1 16,-4-6 0-16,0 6-23 16,0-7-5-16,3 1-1 0,-3 0 0 0,4 0-88 0,-1-6-17 15,1 6-4-15,-1-3-1 0,4 0 34 0,0 6 7 0,0-9 2 16</inkml:trace>
  <inkml:trace contextRef="#ctx0" brushRef="#br0" timeOffset="27133.35">26201 3360 1377 0,'0'0'39'0,"0"11"9"0,0-5-39 0,3 12-9 0,1-12 0 0,-1 5 0 16,1 4 24-16,-1-3 2 0,5-6 1 0,-5 6 0 15,4-7 0-15,0 4 0 0,0 3 0 0,0-6 0 16,4 0-27-16,-1 0 0 0,-3 0 0 0,4 5 0 16,0-5-32-16,-4 3-11 0,3-3-2 0</inkml:trace>
  <inkml:trace contextRef="#ctx0" brushRef="#br0" timeOffset="28793.96">26719 3850 1067 0,'0'0'22'0,"0"0"6"16,0 0-28-16,0 0 0 0,0 0 0 0,0 0 0 0,0 0 58 0,0 0 6 15,0 0 2-15,0 0 0 0,0 0-10 0,0 9-3 0,0-9 0 0,0 0 0 16,0 0-13-16,-3 12-4 0,3-12 0 0,0 0 0 16,0 6 0-16,0-6-1 0,0 0 0 0,0 6 0 15,0-6 1-15,3 6 0 0,1 0 0 0,-1 5 0 16,1-11-22-16,3 6-4 0,0-3-1 0,0 0 0 16,0 0-9-16,4-3 0 0,-1 0 0 0,-3 0 0 15,0 0 10 1,4 0-10-16,-4 0 12 0,0-3-12 0,0-3 8 0,4 0-8 0,-4 0 0 15,0 1 0-15,0-7 8 0,0 6-8 0,0 0 0 0,-3 0 0 16,3 0 8-16,-7-8-8 0,3 8 0 0,-3 0 0 16,0 6 0-16,0 0 0 0,0-6 8 0,0 6-8 15,-3-6 0-15,3 6 0 0,-4-6 0 0,1-6 0 16,3 12-13-16,-7 0-3 0,7 0-1 0,-8-5 0 16,1 5 17-16,0 0-8 0,0 0 8 0,0 0 0 15,0 0-12-15,0 0 12 0,-3 5-12 0,3-5 12 16,-1 0 0-16,-2 0-8 0,-1 12 8 0,1-12 0 15,3 0 0-15,-4 6 0 0,1 0 0 0,-1-6 0 16,0 6 0-16,1 0 0 0,-1-6 0 0,1 6 0 16,-1-3 16-16,0 8-4 0,1-5 0 0,3 6 0 15,-4-6 0-15,4 0-1 0,4 5 0 0,-4-2 0 16,3 0-11-16,4 0 0 0,0 3 0 0,0-6 0 16,0 11 0-16,4-11-9 0,-1 6 9 0,4-3 0 15,-3 2-10-15,3 1 10 0,-4 0-8 0,4-6 8 16,4 3 0-16,-1 2-8 0,1 1 8 0,0 0 0 15,-1-6 0-15,4 8 0 0,0-5 0 0,-3 0-8 16,3 3 8-16,0-6 0 0,4 6 0 0,-4-7 0 16,0 1 0-16,0 3 0 0,0-3 0 0,4 0-8 15,-4 0 8-15,0-6-13 0,0 0 5 0,0 0 8 16,1 0-51-16,-1-6-2 0,3 0-1 0,-3 3 0 16,1-3-135-16,-5 0-27 0</inkml:trace>
  <inkml:trace contextRef="#ctx0" brushRef="#br0" timeOffset="29164.658">26808 3468 1489 0,'0'21'31'0,"0"-21"7"16,0 6-30-16,0-6-8 0,0 0 0 0,0 0 0 15,0 0 50-15,0 6 9 0,0-6 1 0,7 6 1 0,-4-6-14 16,4 0-3-16,4-6-1 0,-4 6 0 16,3-6-33-16,1 0-10 0,3-3 0 0,0-3 0 0,0 1 0 15,4-7 0-15,0 0 0 0,-1 4 0 16,1-4-136-16,0-6-35 0</inkml:trace>
  <inkml:trace contextRef="#ctx0" brushRef="#br0" timeOffset="29909.402">27414 3771 1652 0,'-7'6'34'0,"0"0"9"0,0-6-35 0,4 6-8 0,-4-3 0 0,3 3 0 15,1-1 53-15,-1-5 9 0,4 0 2 0,-4 6 0 16,4-6-36-16,0 0-6 0,0 0-2 0,0 0 0 15,0 0 0-15,0 0-1 0,0 0 0 0,0 0 0 16,0 0-19-16,0 0 0 0,0 0 0 0,0 0 0 16,0 0 0-16,0 0-11 0,0 0 11 0,0 0-10 15,0 0 10-15,0 0 0 0,0 0 0 0,0 0 0 16,0 0 0-16,0 0 0 0,0 0 0 0,0-6 0 16,0 1-11-16,0-4 11 0,0 3-13 0,-3 0 5 15,-1 0-8-15,1 6-2 0,-4-6 0 0,3-6 0 31,-3 12-27-31,4-5-6 0,3 5-1 0,-7 0 0 0,0 0-4 0,0 0-2 0,-4-6 0 0,4 6 0 16,-4 6 37-16,-3-1 7 0,4 7 2 0,-1-6 0 16,-3 6 12-16,3 3 0 0,-3 2 0 0,4 1 0 15,-4-3 0-15,3 8 12 0,4-5-3 0,-4-1 0 16,1 4 3-16,3-3 0 0,3-1 0 0,-3-2 0 16,7 8-12-16,0-11 12 0,0 6-12 0,0-3 12 15,4-4 9-15,3 7 3 0,-4-6 0 0,4-1 0 16,0 4-4-16,0-9-1 0,4 6 0 0,0 0 0 15,3-7-5-15,0 4-1 0,0-3 0 0,0-3 0 16,4 0-13-16,-4 3 0 0,3-6 0 0,-2 0 0 16,-1 0 0-16,3 0-12 0,-3-6 12 0,0 0-10 15,1 3-37-15,2 0-7 0,-3 0-2 0,0-3 0 16,1 6-22-16,-1-5-5 0</inkml:trace>
  <inkml:trace contextRef="#ctx0" brushRef="#br0" timeOffset="30449.334">27580 3933 1120 0,'0'0'23'0,"0"0"6"0,-3 6-29 0,3-6 0 0,0 0 0 0,-4 6 0 15,4-6 33-15,0 11 1 0,0-11 0 0,-3 6 0 16,3 3 14-16,0-3 4 0,0-6 0 0,-4 12 0 16,1-6-15-16,3-1-2 0,0 7-1 0,-4-6 0 15,4 0-21-15,4 3-4 0,-4 3-1 0,0-1 0 16,3 1 13-16,1 0 3 0,-1 0 0 0,1-1 0 15,-1 4 0-15,1-9 0 0,-1 12 0 0,4-13 0 16,0 1-24-16,0 3 0 0,0-6 0 0,4 6-8 16,-4-9 32-16,4 6 6 0,3-6 2 0,-4 0 0 15,1-6-32-15,0 6 0 0,-1-9 0 0,1 6 0 16,-1-6 12-16,-3 3-3 0,0 1-1 0,0-7 0 16,1 0-8-16,-5 6 0 0,4-9 0 0,-7 4 0 0,4-1 0 15,-4 0 8-15,0-5-8 0,0 2 8 0,-4 3 0 0,1-6 0 16,-1 1 0-16,1 5 0 0,-5-3 2 0,5 4 0 15,-4-7 0-15,0 9 0 0,0-3-10 0,0 1 8 16,0 5-8-16,-4-6 8 0,4 6-8 16,-4 0 0-16,4 6 0 0,-3-6 0 0,-1 6-20 0,-3 0 0 15,3-9 0-15,-3 9 0 16,4 9-20-16,-4-9-3 0,0 0-1 0,3 6 0 0,-3 0 20 0,0 0 3 0,0 0 1 16,3 0 0-16,4 5 6 0,0-2 2 0,3 0 0 15,1 6 0 1,-1-9-32-16,4 11-7 0,0-11-1 0</inkml:trace>
  <inkml:trace contextRef="#ctx0" brushRef="#br0" timeOffset="31005.811">27834 3154 1527 0,'-3'14'32'0,"-1"4"7"0,1 0-31 16,3-1-8-16,0-2 0 0,-4 3 0 0,4-1 42 0,0-2 7 0,-3 9 2 0,3-7 0 15,0 1-14-15,-4 2-2 0,4-2-1 0,0 0 0 16,0-1-18-16,0 4-4 0,4-3-1 0,-4 5 0 15,3-2-11-15,4 2 0 0,-3-2 0 0,3 2 0 16,0 4 8-16,0 2-8 0,0-5 12 0,0 2-4 16,3-2 4-16,-2-1 1 0,-1-8 0 0,3 2 0 15,-3 7 6-15,4-3 1 0,-1 2 0 0,1-5 0 16,-4 2-11-16,4-2-1 0,3-6-8 0,-4 8 12 16,-3-8-12-16,4 6 0 0,0-1 0 0,-4-5 0 15,0 0 0-15,0 8 0 0,0-8 0 0,0 0 0 16,-7-6-27-16,3 3-1 0,-3 2-1 0,0-5 0 15,0-6 10-15,0 0 3 0,-3 6 0 0,3-6 0 16,0 0-38-16,0 0-7 0,0 0-2 0,0 0 0 16,0 0-103-16,0 0-21 0</inkml:trace>
  <inkml:trace contextRef="#ctx0" brushRef="#br0" timeOffset="31663.936">28088 3803 1652 0,'0'12'34'0,"0"-6"9"0,4 6-35 0,-1-6-8 0,1 0 0 0,-1-1 0 15,1 4 53-15,3-3 9 0,0 0 2 0,0 0 0 16,0-6-42-16,0 6-8 0,0-6-2 0,4 6 0 16,-1-6-3-16,1 6-1 0,-4-6 0 0,4 0 0 15,-1 0-8-15,-3 0 0 0,4 0 0 0,-4 0 0 16,0 0 0-16,0 0 0 0,-4 0 0 0,-3 0 0 15,0 0 8-15,0 0 0 0,8-6 0 0,-5 6 0 16,1-6 0-16,-1 0 0 0,1 6 0 0,-1-6 0 16,1 0 16-16,-4 0 4 0,3 6 0 0,1-11 0 15,-4 8-28-15,3-3 0 0,-3 0 0 0,0 0 0 16,0 0 0-16,0 0 0 0,0-6 0 0,0 12 0 16,0-5 0-16,-3-4 0 0,-1 3 0 0,1 6 0 15,-1-6 0-15,-3 0 0 0,4 0 0 0,-1 0 0 16,-3 0 0-16,0 6 0 0,3-5 0 0,-3 5 0 0,0 0-14 15,-3 0-8-15,3 0-2 0,0 0 0 0,-4 0 13 16,0 5 3-16,4-5 0 0,-3 0 0 0,-1 12 8 0,1-6 0 16,3 0 0-16,-4 0-8 0,4 3 8 0,0 2 8 0,0 1-8 15,0 0 11-15,3 0-11 0,1-1 0 0,-1 4 9 0,1 3-9 16,3-6 8-16,0 2-8 0,0-2 10 16,3 6-10-16,1-1 8 0,-1-5-8 0,4-3 0 15,-3 3 0-15,3 5 0 0,0-5 0 16,3 0 0-16,-2-6 0 0,2 8 8 0,1-2-8 0,-1-6 0 0,4 6 0 15,-3-6 9-15,3 2-9 0,0-2 8 0,4 6-8 16,-4-12 0-16,4 6 0 16,3 0 0-16,-4 0 0 0,1-6 0 0,3 6-11 0,-3 0 11 0,3-6-12 15,0 0-19 1,4-6-4-16,-4 0-1 0,0 0 0 0,0 0-121 0,1 0-25 16,-1 0-5-16</inkml:trace>
  <inkml:trace contextRef="#ctx0" brushRef="#br0" timeOffset="33230.499">6445 5376 1907 0,'0'0'40'0,"0"12"8"15,0-12-38-15,-3 6-10 0,3-6 0 0,0 0 0 16,0 0 0-16,0 0 0 0,0 0 0 0,0 0 0 16,0 0 0-16,0 0 0 0,0 0 0 0,0 0 0 15,0 0 0-15,0 0 10 0,0 0-1 0,0 0 0 16,0 0-9-16,0 0 10 0,0 0-10 0,0 0 10 15,0 0-2-15,0 0-8 0,0 0 12 0,0 0-4 16,0 0 8-16,0 0 0 0,0 0 1 0,0 0 0 0,0 0-9 0,0 0-8 16,0 0 9-16,0 0-9 0,0 0 22 0,0 0-2 0,0 0 0 0,-7-6 0 15,0 0-32-15,0 0-6 0,0 0-2 0,-1 0 0 16,1 6 20-16,-7-11-12 0,4 8 12 0,-1 3-10 16,4-3 10-16,-4 3 0 0,1 3 0 0,-1-3 0 15,4 3 0-15,-3 8 0 0,-1-11-9 16,0 12 9-16,8-6-8 0,-4 6 8 15,3-3-10-15,-3 8 10 0,4-5-13 0,-1 6 3 16,4-1 1-16,0 4 0 0,4-3 9 0,-4-1-8 0,3 4 8 0,4 2-8 16,-3-8 8-1,3 9 0-15,-4-13-9 0,-3 7 9 0,8 0 0 0,-5-4 0 0,4 4 0 0,0 0 0 16,-3-7 0-16,3 4 0 0,0-3 0 0,3 0 0 16,-3-1 0-16,1-2 0 0,-1 3 0 0,0-6 0 15,3 6 0-15,1-7 0 0,6 1 0 0,-2 0 0 16,-1 0-10-16,7 0 10 0,0 0-13 0,0 0 5 15,4-6-93-15,-8 3-19 16,5-3-3-16</inkml:trace>
  <inkml:trace contextRef="#ctx0" brushRef="#br0" timeOffset="33829.332">6794 5573 1181 0,'0'0'50'0,"0"0"-40"16,0 0-10-16,0 0 0 0,0 0 0 0,0 0 0 15,0 0 8-15,0 0 0 0,0 0 0 0,0 0 0 16,0 0-8-16,4 0-11 0,-4 0 3 0,7-6 0 16,-7 6 8-16,4 0 0 0,-4 0 8 0,7 0-8 15,0 0 8-15,-4 0-8 0,4-6 8 0,0 6-8 16,-3 0 20-16,-4 0 0 0,3 6 0 0,4-6 0 16,-3-6 7-16,3 6 1 0,0-5 0 0,0 5 0 15,-3-6-20-15,3 0-8 0,3 0 8 0,-3 3-8 16,-3-3 0-16,-4 3 0 0,3-3 0 0,1 3 0 15,0-3 0-15,-4 1 0 0,0-7 0 0,-4 6 0 16,4 0 0-16,-4-3-17 0,4 3 2 0,-3 1 1 16,-1-1 14-16,-3 0 0 0,-3 6 0 0,-1-6-9 15,4 6 9-15,0 0-8 0,-4 0 8 0,1 6-8 16,3-6-4-16,-4 0 0 0,4 9 0 0,0-6 0 16,-3-1 12-16,2 4 0 0,1-3 0 0,4 6 0 15,-4-3 20-15,3 0 7 0,-3 6 1 0,4-1 0 16,-1-5-4-16,1 6 0 0,3 3 0 0,-4-4 0 15,4 1-13-15,4 3-3 0,-4 8-8 0,3-11 12 16,-3 9 4-16,4-7 1 0,-1 1 0 0,4 9 0 16,0-10 11-16,-3 10 1 0,3-1 1 0,0-5 0 0,0 9-10 15,0-16-1-15,0 7-1 0,4-3 0 0,-1-4-18 16,1 1 10-16,3 0-10 0,0-6 8 0,0 0-8 0,4-3 0 16,-4 0 0-16,0-3 0 0,4-3 0 0,-1 0 0 15,1-9 0-15,0 0 0 16,3 0-60-16,-7-2-13 0,4 2-3 0</inkml:trace>
  <inkml:trace contextRef="#ctx0" brushRef="#br0" timeOffset="34264.285">7116 5270 1176 0,'0'0'33'0,"0"3"7"16,3 6-32-16,-3 0-8 0,0-3 0 0,4 0 0 15,-4 0 64-15,3 5 10 0,1-5 2 0,-4 3 1 0,3 0-26 0,1 0-6 0,3 8-1 0,0-5 0 16,-4 0-10-16,1 3-2 0,-4 2-1 0,3 1 0 16,1 2 1-1,3 4 0-15,-3-1 0 0,-1 1 0 0,4 2-7 16,0-5-1-16,-3 3 0 0,3-1 0 16,-4 1-3-16,4 2-1 0,-3-2 0 0,-1-4 0 0,1 4-4 15,-1-7 0-15,1-2-1 0,-1 3 0 0,1-1-2 0,0-5 0 16,-1-3 0-16,1 0 0 0,-1 0-13 0,-3-9 0 15,0 0 0-15,0 0 0 16,0 0-41-16,0 0-8 0,0 0-2 0,0 0 0 16,0 0-24-16,0 0-5 0,0-9 0 0,0 3-1 15,-3-6-95-15,3 6-18 0</inkml:trace>
  <inkml:trace contextRef="#ctx0" brushRef="#br0" timeOffset="34552.688">7038 5600 1806 0,'-7'6'51'0,"3"-6"12"0,4 0-51 0,0 0-12 0,0 0 0 0,0 0 0 16,0 0 27-16,0 0 2 0,0 0 1 0,0 0 0 15,0 0-16-15,7 0-3 0,-3-6-1 0,6 3 0 16,-2-3-10-16,2 3 0 0,4-3-10 0,0 3 10 16,0 3-25-16,1 0 1 0,-1-6 0 0,3 6 0 15,-6 0-4-15,7 6 0 0,-4-6 0 0,0 3 0 16,0 0-3-16,0 0-1 0,0 0 0 0,4 3 0 16,-4-6-60-16,0 0-13 0,4 0-3 0</inkml:trace>
  <inkml:trace contextRef="#ctx0" brushRef="#br0" timeOffset="34924.42">7504 5282 1326 0,'0'9'56'0,"0"3"-45"16,0-6 30-16,0 5 7 0,0-5 0 0,0 0 1 16,0 0 13-16,0 3 2 0,0-3 1 0,3 5 0 15,-3-5-17-15,0 6-3 0,4-6-1 0,-4 0 0 16,0 0-8-16,3 6-1 0,-3-4-1 0,4-2 0 16,-1 0-10-16,-3 6-1 0,7-6-1 0,-3 6 0 15,-4-1-22-15,3 4 0 0,1 3 0 0,3-4 0 16,-4 1 10-16,1 6-2 0,-1 2-8 0,1-2 12 15,0 2-12-15,3-2-13 0,-4-4 2 0,1 7 1 16,-1-3 10-16,1-4 0 0,-1 1 0 0,1-1 0 16,-1-5 0-16,1 3 0 0,-1-3 0 0,1-6 0 15,-1-1 0-15,1 1 0 0,-4-6-12 0,0 0 4 16,0 0-36-16,0 0-8 0,0 0 0 0,0 0-1 16,0 0-111-16,3-6-21 0,-3 1-5 0</inkml:trace>
  <inkml:trace contextRef="#ctx0" brushRef="#br0" timeOffset="35211.963">7394 5573 1858 0,'-7'9'39'0,"4"-3"8"0,3-6-38 0,0 0-9 0,0 0 0 0,0 0 0 16,0 0 53-16,0 0 9 0,0 0 2 0,0 12 0 16,0-12-40-16,3 6-8 0,1-1-2 0,-1 1 0 15,8-6-14-15,-4 6 0 0,3-6 0 0,1 0 0 16,3 0 0-16,0 0 0 0,0 0 0 0,4-6 0 16,-4 6 0-16,7 0-8 0,-10-6 8 0,3 6-10 15,4-5-48-15,-4-1-10 0,3 3-1 0,-3-3-1 16,1 6-29-16,-1-3-5 0,3 0-2 0</inkml:trace>
  <inkml:trace contextRef="#ctx0" brushRef="#br0" timeOffset="35721.624">7793 5606 972 0,'0'0'41'15,"-4"5"-33"-15,1 1 70 0,3-6 14 0,-4 0 2 0,4 0 1 16,0 6-9-16,0 0-2 0,0-6 0 0,4 6 0 16,-1 3-48-16,1-3-9 0,-1 0-3 0,4-4 0 15,0 7 12-15,-3-9 3 0,3 6 0 0,0-6 0 16,0 6-21-16,0-6-4 0,0-6-1 0,0 6 0 16,4 0-5-16,-4 0-8 0,0 0 11 0,0 0-11 15,0 0 18-15,4 0-3 0,-8 0-1 0,-3 0 0 16,7 0 2-16,0-6 0 0,-3 6 0 0,-1-6 0 15,1 1-1-15,-4 5 0 0,4-6 0 0,-1 0 0 16,-3-3-6-16,4 3-1 0,-4 0 0 0,0 0 0 16,0 0-8-16,-4 1 0 0,4-4 9 0,0 9-9 15,0-9 0-15,0 9 0 0,0-6 0 0,0 6 0 16,0-3 0-16,0-3 0 0,0 6-10 0,-3-6 10 16,3 6-19-16,-4 0 3 0,4 0 1 0,0 0 0 15,-7-6-5-15,7 6 0 0,-7 0-1 0,0 0 0 16,0 0 9-16,3 0 1 0,-6 0 1 0,10 0 0 15,-7 0-6-15,0 6-2 0,3 0 0 0,-3 0 0 16,3-3 18-16,1 3 0 0,3 6 0 0,-4-6 0 16,4 5 0-16,0-5 0 0,0 6 11 0,0 0-11 15,4 2 8-15,-1 4-8 0,1 0 0 0,-1-4 0 16,5 4 0-16,-1 0 0 0,0-1 0 0,3 4 0 16,-3-3 0-16,0-7 0 0,0 1 0 0,0 0 0 15,4-3 0-15,-4 2 0 0,4-5-9 0,-1-6 9 0,1 6 0 16,-4-6-10-16,3 6 10 0,1-6 0 15,0-6-35-15,3 6 0 0,-4 0 0 0</inkml:trace>
  <inkml:trace contextRef="#ctx0" brushRef="#br0" timeOffset="36528.076">9366 5394 972 0,'0'0'41'15,"0"0"-33"-15,0 0 44 0,0 0 9 0,0 0 2 0,0 0 0 16,-7 0 36-16,7 0 7 0,-7-6 2 0,7 6 0 16,-7 6-29-16,-4-6-6 0,11 0-1 0,-7 3 0 15,0 3-43-15,0 0-9 0,4-1-1 16,-4 1-1-16,-4 0-6 0,4 0 0 0,-3 0-1 0,-1 0 0 16,4 0-2-16,-4 3 0 0,4-1 0 0,-3-2 0 15,-1 3-9-15,4-3 8 0,-4 0-8 0,1 0 8 16,3 0-8-16,-4-1 0 0,4 4 0 0,0-3 8 15,4 3 8-15,-4 0 2 0,3 3 0 0,4-7 0 16,-4 1-29-16,4 6-5 0,4-9-2 0,-4 3 0 16,0 6 18-16,4-6 0 0,-4 5-8 0,3-5 8 15,1 0 0-15,-1 0 0 0,1 0-8 0,-1 0 8 16,1 0-10-16,-1-3 2 0,4-1 0 0,-3 1 0 16,3 3 8-16,0-6 0 0,0 0 0 0,0 0 0 15,4 0 0-15,-4 6 0 0,3-6 0 0,1 0 0 16,-1 0 0-16,1 0 0 0,0 0 0 0,-4-6 0 15,3 6 0-15,-3 0 0 0,4-6 0 0,-4 6 0 16,0 0 0-16,4 0 0 0,-1 0 0 0,1 0 0 16,-4 6 0-16,0-6 0 0,3 6 0 0,-3 0 0 15,1 0 0-15,-1-6 0 0,3 12 8 0,-3-6-8 16,0 2 0-16,0 1 0 0,0 0 0 0,-3 3 0 16,3-6 0-16,-3 0 0 0,-4-1 0 0,3 1 0 15,-3 0 0-15,0 3 0 0,0-9 0 0,-3 12 0 0,3-12 0 16,-4 6 0-16,4-6 0 0,-7 6-8 15,3-1 8-15,-3 1-8 0,-3 6 8 0,3-12-8 0,-4 9 8 0,1-6 0 16,-1 3 0-16,-3-3 0 0,0-3 0 0,0 6 0 0,-4-6 0 16,0 5 0-16,-3-5-15 0,4 6-1 0,-5-6 0 15,5 6 0 1,-4-6-19-16,3 0-4 0,0 0-1 0</inkml:trace>
  <inkml:trace contextRef="#ctx0" brushRef="#br0" timeOffset="37250.645">9514 5658 1386 0,'0'0'28'0,"0"0"8"16,0 0-28-16,0 0-8 0,0 0 0 0,0 0 0 16,0 0 89-16,0 0 17 0,0 0 3 0,0 0 1 0,-7 0-34 0,7 0-6 0,0 0-2 0,0 0 0 15,0 0-29-15,0 0-7 0,0 0 0 0,0 0-1 16,0 0-31-16,0 0 0 0,0 0-11 15,0 0 11-15,0 0-11 16,7 0 11-16,0 0-8 0,1 0 8 0,2-2 0 0,1 2 0 0,-4-3 0 16,3 0 0-1,-3 3 0-15,0-3 0 0,0 3 0 0,1-3 8 16,-1 3-8-16,0-3 0 0,-4-3 0 0,1 6 0 0,-1 0 0 0,1-6 0 0,-4 6 0 16,3 0 0-16,1-6 0 0,-4 6 0 0,7-6 0 15,-4 6 0-15,1-6 0 0,3 1 0 0,-3-1 0 16,3-3 0-16,-4 6 0 0,1-3 0 0,3 3 0 0,-4-3 0 15,1-6 0-15,3 7 8 0,-4-1-8 0,1-6 8 16,-1 6-8-16,-3 0-16 0,0 0 4 0,4 3 0 16,-4-3 12-16,-4 1 0 0,4-1 0 0,0 6 8 15,-3-6-8-15,-1 0 0 0,-3 0 0 0,0 6 0 16,0 0-23-16,0-6-5 0,-3 6-2 16,-1-3 0-16,0 3 22 0,4 0 8 0,-3 0 0 0,-1 3-9 15,1 3 9-15,-1 0-12 0,0-6 12 0,-3 6-12 16,4 6 12-16,-1-7 0 0,-3 1 0 0,3-3 0 15,4 3 0-15,-3 3 0 0,3 6 0 0,0-4 0 16,3 1 0-16,1-3 0 0,3 0 0 0,0 6 0 16,0-4 0-16,3 1 0 0,4-6 0 0,-3 6-12 15,3-1 12-15,3-2 0 0,1 3 0 0,3 0 0 16,-3 0 0-16,3-4 0 0,0-2 0 0,0 6 8 16,4 0-8-16,-1-6 12 0,1 0-4 0,-4-1 0 15,0 1-8-15,0-3 9 0,-3 3-9 0,-1-3 10 16,1 6-10-16,0-3 0 0,-1 0 0 0,1-6 8 15,-1 6-8-15,1-6 0 0,-4 5 0 0,4-5 8 0,-4 0-8 16,3 0 0-16,-3 0 0 0,4-5 0 16,-1 5-19-16,-3-6-5 0,4 0-2 0</inkml:trace>
  <inkml:trace contextRef="#ctx0" brushRef="#br0" timeOffset="38015.21">9966 5529 1295 0,'0'0'36'0,"0"0"9"0,0 9-36 0,0-9-9 0,0 0 0 0,4 6 0 16,-4-6 28-16,3 6 3 0,-3-6 1 0,4 6 0 15,-1-1-6-15,-3-5-1 0,4 12 0 0,-1-6 0 16,1-3 11-16,3 6 1 0,-4 6 1 0,1-10 0 16,3 7-30-16,-4-6-8 0,1 6 0 0,-1-3 0 15,1-1 0-15,-1 1 9 0,1-3-9 0,-4 6 10 16,4-6 3-16,-1 0 1 0,1 0 0 0,-4-6 0 16,3 5-3-16,-3-5-1 0,0 0 0 0,0 0 0 15,0 0-10-15,0 0 0 0,0 0 0 0,0 0 0 0,0 0 15 16,0 0 1-16,0 0 0 0,0-5 0 0,0-1-7 15,-3-6-1-15,-1 12 0 0,4-12 0 0,-3 6 4 0,3 0 0 0,0-2 0 16,0 2 0-16,0-6 0 0,0 6 0 0,0 0 0 0,0 0 0 16,0 0-12-16,0 1 0 0,0-10 0 15,0 9 0-15,0 0 0 16,3 0 0-16,1 0 0 0,-4 6 0 0,3-6 0 16,-3 6 0-16,4-5-10 0,-4 5 10 0,3-6 0 0,1 0 0 15,-1 6 0-15,4 0 0 0,0 0 0 0,-3 0 0 0,3 0 0 0,0 6 0 16,0 0 0-16,0-1 0 0,0 7 0 0,0-6 10 15,0 0-10-15,0 6 0 0,0-3 0 0,0 2 0 16,0-5 0-16,1 6 0 0,-1-3 0 0,-4 0 0 16,4-4 0-16,-3 4 0 0,-4-9 0 0,0 0 0 15,0 0 0-15,0 0 0 0,0 0 0 0,0 0 0 16,0 0 8-16,0 0 0 0,0 0 0 0,0 0 0 16,3-6-8-16,-3 6 0 0,4-5 0 0,-1-1 0 15,-3 0 0-15,4-3 12 0,-1 3-12 0,1 0 12 16,-1 0-2-16,1 0 0 0,-4 1 0 0,3-1 0 15,1-3-10-15,0 0 0 0,-1 6 0 0,1-9 0 16,3 6 0-16,0 1 0 0,3-1 0 0,1 0 0 16,-1 0 0-16,1 3 0 0,3 3 0 0,-3-3-11 15,-1 3 11-15,1 3 0 0,-1-3 8 0,1 9-8 16,-4-3 20-16,0 0 0 0,0 5 0 0,0-5 0 16,0 3-9-16,0 6-3 0,0-1 0 0,-3-2 0 15,3 0-8-15,0 0 12 0,0-3-12 0,0 2 12 16,0 1-12-16,0-6 12 0,0 6-12 0,0-12 12 15,0 6-12-15,1-1-11 0,-5-2 3 0,-3-3 0 16,7 3-4-16,0 0 0 0,0-3 0 0,0 0 0 16,0 0-41-16,0-3-9 0,0 3-2 0,0-3 0 15,1 3-54-15,-8 0-11 0,7 0-3 0</inkml:trace>
  <inkml:trace contextRef="#ctx0" brushRef="#br0" timeOffset="38735.726">10802 5488 684 0,'-14'6'14'0,"14"-6"3"16,-11 0-17-16,4 0 0 0,0 0 0 0,-3 0 0 15,3 6 24-15,0-6 2 0,-4-6 0 0,0 6 0 16,4 0 9-16,-3 0 1 0,-1 0 1 0,4 0 0 15,0 6-4-15,7-6-1 0,-7 6 0 0,0-6 0 0,0 5 16 16,-4 1 4-16,4-3 0 0,0 6 0 0,0 0-7 0,0 3-1 0,4-1 0 16,-5 1 0-16,8-3-18 0,-3 9-4 0,3-7-1 15,0 1 0 1,0 0-9-16,3 3-1 0,-3-7-1 0,0 1 0 16,4 3 7-16,-4 0 2 0,4 0 0 0,-1-7 0 0,1 1-6 0,3 3-1 0,-4-3 0 15,4 0 0-15,-7-6 1 0,4 6 0 0,-4-6 0 0,10 6 0 16,-3-6-13-16,0 0 11 0,4 0-11 0,0 0 10 15,-1 0-10-15,4-6 8 0,-3 6-8 0,3-12 8 16,-3 6-8-16,3-3 10 0,-4 1-10 0,4-1 10 16,1-3-10-16,-5 6 12 0,1-6-12 0,-1 3 12 15,-3 1-4-15,0-7-8 0,0 9 12 0,0-6-4 16,-3 6 8-16,-4 1 2 0,4-4 0 16,-4 9 0-16,0 0 4 0,0 0 1 0,0 0 0 15,0 0 0-15,0 0-5 0,-4-6-1 0,4 6 0 0,0 0 0 16,-7-3-1-16,7 3 0 0,-7-3 0 0,7 3 0 15,0 0-8-15,0 0-8 0,0 0 9 0,0 0-9 16,-7 6 0-16,7-6 0 0,-4 9 0 0,4-9 0 16,-3 6-15-16,6 5 4 0,-3-5 1 0,4 0 0 15,3 0-2-15,-4 3 0 0,4-3 0 0,1 0 0 16,-1-1-1-16,0 1-1 0,0 6 0 0,0-6 0 16,0 6 14-16,0-6-11 0,0-3 11 0,0 2-10 15,0-2 0-15,0 3 0 0,-3 3 0 0,3-9 0 16,0 12-26-16,-4-12-4 0,4 6-2 0,0 0 0 15,0-1-6-15,4-5 0 0,-4 0-1 0,0 6 0 16,4-6-24-16,-4 0-5 0,0 3-1 0</inkml:trace>
  <inkml:trace contextRef="#ctx0" brushRef="#br0" timeOffset="39083.849">11120 5567 893 0,'0'0'37'0,"0"6"-29"15,3 0 40-15,-3 0 8 0,4 0 1 0,-4 3 1 16,3-3 16-16,1-1 3 0,3 1 1 0,-4 0 0 16,1 6-43-16,-1-6-9 0,1 3-2 0,3-1 0 15,0 1 13-15,-4-3 3 0,5 6 0 0,-1 0 0 16,-4-6-32-16,4 2-8 0,0 1 0 0,0 0 0 16,-3 3 0-16,-1 0 0 0,1-7 0 0,-1 1 0 15,-3-6 0-15,0 0 0 0,0 0 0 0,0 0 0 16,0 0-36-16,0 0-8 0,0 0-1 0</inkml:trace>
  <inkml:trace contextRef="#ctx0" brushRef="#br0" timeOffset="39290.095">11070 5388 1154 0,'0'0'24'0,"0"0"6"0,0 0-30 0,0 0 0 0,0 0 0 0,0 0 0 16,0 0-53-16,0 0-17 0,0-6-3 0</inkml:trace>
  <inkml:trace contextRef="#ctx0" brushRef="#br0" timeOffset="39922.126">11328 5506 1634 0,'0'11'46'0,"0"-5"11"0,0 6-45 0,0 3-12 0,3-4 0 0,1 1 0 16,-1 3 22-16,1-3 2 0,-1-1 1 0,4 1 0 15,0 0-25-15,-3 3 0 0,3-4 0 0,-3 1 0 16,-1 0 12-16,1 0-4 0,-1-1 0 0,1-2 0 15,-1 3-8-15,1 0 0 0,-1 0 0 0,1-7 0 16,-4 4 20-16,0-9 1 16,0 0 1-16,3 6 0 0,-3-6 22 0,0 0 5 0,0 0 1 0,0 0 0 15,0 0-2-15,0 0 0 0,0 0 0 0,-7 0 0 16,7 0-25-16,-7 0-6 0,0-3-1 0,4-3 0 16,-1 6-16-16,1-6 0 0,-1 1 0 0,0-1 0 15,4 0 0-15,-3-6-9 0,3 0 1 0,0 6 0 16,0-2 8-16,0-968 0 0,0 1934 0 0,0-964-8 15,0 0 8-15,0 0 0 0,0-5-9 0,0 5 9 16,3-3 0-16,1 3 0 0,0 0 0 0,-1 0 0 16,-3 6 0-16,4-6 0 0,-4 6 0 0,3-6 0 15,1 1 0-15,-4 5 0 0,3 0 0 0,-3 0 0 16,7-6-9-16,0 6 9 0,0 0 0 0,4 6 0 16,0-6-9-16,-1 5 9 0,1 1 0 0,3-6-9 15,0 6 9-15,-3 0-10 0,3 6 10 0,-4-3-10 16,1-3 10-16,-1-1 0 0,1 7 0 0,-4-6 0 15,4 0 0-15,-1 6-8 0,-3-6 8 0,0-1-8 16,4 4 0-16,-4-3 0 0,0 0 0 0,-4 6 0 16,5-6-7-16,-5 0-1 0,-3-6 0 0,4 5 0 15,-1-5-6-15,1 6-2 0,3 0 0 0,-4-3 0 16,4 3-6-16,-3 0-2 0,-1 0 0 0,1-6 0 16,3 6-108-16,-4 0-23 0,5-6-4 0</inkml:trace>
  <inkml:trace contextRef="#ctx0" brushRef="#br0" timeOffset="40461.723">11807 5617 1432 0,'0'0'60'0,"8"0"-48"15,-1 6 26-15,0-6 5 0,0 0 1 0,3 0 0 16,1 0-1-16,-1 0 0 0,5-6 0 0,-1 6 0 16,-4-6-7-16,4 1-2 0,0-4 0 0,-3 0 0 15,3 3-22-15,-3 3-12 0,3-3 12 0,-7 0-12 16,4 0 19-16,-4 1-3 0,-4-1-1 0,1 0 0 15,-4 6 5-15,0 0 0 0,3-6 1 0,-3 6 0 16,0 0 2-16,0-6 0 0,0 6 0 0,0-6 0 16,0 6 4-16,-3-6 1 0,-1 3 0 0,-3-3 0 0,4 1-13 15,-5 5-3-15,1 0 0 0,0-6 0 0,0 0-12 16,-3 6 0-16,-1-6 0 0,1 6 0 0,-1 0 0 0,0-6-8 0,4 6 8 0,-3 0-13 16,-1 0 0-16,1 6 0 0,-1-6 0 15,0 6 0-15,1 6 2 0,-1-7 1 16,1 1 0-16,3 0 0 0,-4 3 10 0,4 3 0 15,3 0 0-15,-3-1 0 0,4 1-9 16,3 0 9-16,-4 8-10 0,4-8 10 0,4 0-9 16,-4 3 9-16,3 2-8 0,1-5 8 0,3 6 0 15,-4-9 0-15,1-1 0 0,3 7-8 0,-3-3 8 0,3-6 0 0,0 0 0 16,3-1 0-16,-3 1 0 0,4 0 0 0,-4 0 0 0,4 3 0 16,-1-3 0-16,1 0 0 0,3-6 0 0,0 6 0 31,0-1-27-31,0 1-3 0,0-6-1 0,0 6 0 0,4 0-103 0,0-6-21 15,3 0-4-15</inkml:trace>
  <inkml:trace contextRef="#ctx0" brushRef="#br0" timeOffset="41289.01">12700 5197 996 0,'-4'12'28'0,"-3"-6"7"0,4 2-35 0,-1 4 0 0,4-6 0 0,-3 0 0 15,-1 6 55-15,4-12 4 0,-3 0 1 0,3 0 0 16,0 0-4-16,0 0 0 0,-4 11 0 0,4-11 0 16,0 0 3-16,-7 0 0 0,0-5 0 0,7 5 0 15,-3-6-44-15,3 6-15 0,-4 0 9 0,1-6-9 16,3 6 22-16,0-6-1 0,0 6 0 0,0 0 0 15,0-6-12-15,0 6-9 0,0 0 12 0,0-6-12 16,0 6 28-16,3-6-2 0,1 6 0 0,3-6 0 16,-4 3-13-16,4-2-2 0,0 5-1 0,4-3 0 15,-4 3-2-15,4 3 0 0,-1-3 0 0,-3 5 0 0,4-2-8 16,-1 3 0-16,1 0 0 0,-4-6 8 0,4 6-8 16,-4 0 0-16,0 0 0 0,0 0 8 15,0 5-8-15,0-5 0 0,0 3 0 0,0 3 0 0,0 0 0 0,-3 5 0 16,3-8 0-16,-4 0 8 0,1 6-8 0,-1-4 0 15,1 1 0-15,-1-6 0 0,-3 3 0 16,4 3 0-16,-4-1 0 0,0-5 0 16,0 0 8-16,0 6-8 0,-4-6 8 0,4 3-8 0,-3-1 12 15,-1-2-4-15,1 3 0 0,-1-3 0 0,1 6-8 0,-1-1 12 16,-3-2-12-16,3 0 12 0,-3 6-12 0,4-3 12 0,-1-1-12 16,-3-5 12-16,4 6-12 0,-1 3 0 0,1 2 0 0,-1-11 8 15,1 6-8-15,-1 0 0 0,4-6 0 0,-3 2 8 16,3-2-8-16,0-6 0 0,0 0 0 0,0 12 0 15,0-6 0-15,0-6 0 0,3 12 0 0,1-6 0 16,-1-3 0-16,-3 2 0 0,4 1-9 0,3 0 9 16,-4 0 0-16,4 0-12 0,-3 0 12 0,3 0-10 15,0-6-24-15,0 6-5 0,0-1-1 16,4-5 0-16,-4 6-24 0,3-3-4 0,-3 0-2 0</inkml:trace>
  <inkml:trace contextRef="#ctx0" brushRef="#br0" timeOffset="41576.063">13025 6061 1789 0,'0'6'76'0,"0"-6"-61"16,0 0-43-16,0 0-8 0,7 6-1 0,-7-6-1 15,3 0-45 1,4-6-9-16,0 0-1 0</inkml:trace>
  <inkml:trace contextRef="#ctx0" brushRef="#br0" timeOffset="49844.491">3658 6740 1178 0,'-3'12'24'0,"-4"-3"6"0,3 6-30 0,1-7 0 0,-8 4 0 0,8 0 0 15,-1-6 15-15,1 6-3 0,-1-4-1 16,0 1 0-16,1 0 12 0,-4 3 2 0,3 0 1 0,1-1 0 16,-1-2 22-16,1 3 4 0,-1 0 0 0,1-1 1 15,3 1-17-15,0 6-3 0,0-3-1 0,0-4 0 16,0 13-8-16,0-7-3 0,0 4 0 0,0 3 0 16,0-7-5-16,3 4-2 0,1 2 0 0,-4-5 0 15,3 2 1-15,-3 4 0 0,0-3 0 0,4 2 0 16,-4-2-5-16,3-4-1 0,-3 7 0 0,0-7 0 15,0 1-9-15,0-3 8 0,0 2-8 0,0 1 8 16,0-6-8-16,0 3 0 0,0-10 0 0,0 13 0 16,-3-9 0-16,3 0 0 0,-4 2 9 0,1 4-9 15,3-9 11-15,-4 6-3 0,1-6 0 0,3 0 0 16,-4-1-8-16,1 4-11 0,-4-3 3 0,7-6 0 0,0 6 8 0,0-6 0 16,0 0 0-16,0 0-8 15,0 0 8-15,0 0 0 0,-7 6 0 0,7-6 0 16,0 0 0-16,0 0 0 0,0 0 0 0,0 0 0 15,0 0 0-15,0 0 8 0,-8 0-8 0,5 0 11 0,-1-6-11 0,1 0 0 16,-4-6 0-16,3 4 0 16,1-4-8-16,-1 0 8 0,1-6-10 0,-1 4 10 0,1 2-25 0,-4-6 1 15,3 7 0-15,4-7 0 16,-3-3-2-16,-1 10 0 0,4-7 0 0,0-6 0 16,0 4 11-16,-4-4 3 0,8 7 0 0,-4-10 0 15,4 7-11-15,-4-4-1 0,3 1-1 0,8-7 0 0,-4 10 1 0,0-10 1 0,0 4 0 16,0 2 0-1,-4-2 4-15,4 2 1 0,1-2 0 0,-1 2 0 0,0-5 18 0,0 8-10 0,0-2 10 16,-4-1-8-16,1-2 8 0,-1 8 0 0,-3-5 0 16,4-4-8-16,-4 1 8 0,0 5 0 0,0 1 0 0,0-4 0 15,-4 3 0-15,4 4 0 0,-3-10 0 0,-1 10 0 16,1-7 0-16,-1 1 8 0,1 8-8 0,3-3 0 16,0-5 8-16,0 8-8 0,0-2 8 0,3 5-8 15,1 0 0-15,3-6 0 0,0 4 0 0,0 2 0 16,-4 6 0-16,5 0 0 0,-1 0 0 0,-4-3 0 15,8 7 0-15,-4 4 0 0,0 7 0 0,0-3 0 16,0 0 8-16,-4 6-8 16,4 0 8-16,1 14-8 0,-1-8 12 0,0 8-1 0,0 4-1 0,3-1 0 15,-3 9 1-15,4-6 0 0,-4 4 0 0,4 2 0 16,3-3-1-16,-4 3 0 0,1-8 0 0,-4 8 0 16,7-6-10-16,0 4 0 0,-3-7 0 0,3 3 8 15,-7 4-8-15,3-4 0 0,5-3-12 0,-1 4 12 16,-4-1 0-16,1 3 0 0,-4-2 14 0,0-4-4 0,0 9-10 0,0-8 0 15,4-4 0-15,-8 4 0 16,4 2 12-16,0-9-2 0,-3 1-1 0,3-3 0 0,-4 2 1 0,1-5 0 16,-1-4 0-16,-3 4 0 15,0 0 1-15,4-9 0 0,-4 2 0 0,0 1 0 0,0-6-11 0,0-6 0 16,0 6 0-16,0-6 0 16,0 6 0-16,0-6 0 0,-4 6 0 0,4-6 0 0,0 0-21 0,0 0 0 15,0 0 0-15,-3 11 0 16,3-11-35-16,-7 6-6 0,7-6-2 0,-4 9 0 15,4-9-35-15,0 0-7 0,0 0-2 0</inkml:trace>
  <inkml:trace contextRef="#ctx0" brushRef="#br0" timeOffset="50146.105">3408 7128 1364 0,'0'0'30'0,"0"0"6"0,0 0 2 16,0 0 0-16,0 0-30 0,0 0-8 0,7 0 0 0,0 6 0 16,7-6 0-16,-3 6-12 0,3-3 4 0,0 6 0 15,0-6-20-15,0 3-3 0,4-6-1 0</inkml:trace>
  <inkml:trace contextRef="#ctx0" brushRef="#br0" timeOffset="50724.762">3845 6382 991 0,'0'0'20'0,"0"0"6"0,0 0-26 0,0 0 0 0,0 0 0 0,0 0 0 16,-3 6 58-16,3 2 6 0,-4 1 2 0,1 0 0 0,3-3-21 0,-4 6-4 15,4-1-1-15,-3-2 0 0,3-3 7 0,0 3 1 16,0 0 0-16,0-3 0 0,0 5-20 0,0 1-3 15,3-6-1-15,-3 0 0 0,4 0-16 0,-4 3-8 16,7 2 8-16,-4-5-8 0,4 6 0 0,0-6 0 0,0 3 0 16,4 2-11-16,-4 1 11 0,7-6 0 15,-3 6 8-15,-1-6-8 0,-3 5 0 0,8-5 0 16,-1 0 0-16,-4 3-8 0,4 3 8 0,0-6 0 16,1 5 8-16,-1 1-8 0,0-9 0 0,-4 6 0 0,1 0 0 0,-4 3 0 15,4-1 0-15,-1-5 0 0,-3 6-12 0,4-3 4 31,-4 5-45-31,0-5-9 0,0 9-2 0</inkml:trace>
  <inkml:trace contextRef="#ctx0" brushRef="#br0" timeOffset="51250.094">3620 7134 1178 0,'0'0'49'0,"0"0"-39"16,0 0 14-16,0 0 2 0,0 0 1 0,0 0 0 15,0 0-19-15,0 0-8 0,0 0 8 0,0 0-8 16,0 0 0-16,0 0 0 0,0 0-9 0,0 0 9 15,7 0-13-15,0 0 4 0,3 0 1 0,1 0 0 0,-1-6-14 0,-3 6-2 16,4 0-1-16,7 0-309 16,-1 0-62-16</inkml:trace>
  <inkml:trace contextRef="#ctx0" brushRef="#br0" timeOffset="52710.448">5281 7084 1235 0,'-7'9'52'0,"-4"3"-42"15,4-6 62-15,-3 0 13 0,3 0 3 0,0-1 0 16,0 1-24-16,-4-6-5 0,4 3-1 0,-4-3 0 16,1 0-12-16,-1 3-2 0,1-3-1 0,3 0 0 15,-7 3-21-15,-1-3-4 0,1 6-1 0,0-6 0 16,0 6-17-16,0 0 10 0,0-6-10 0,0 6 8 15,3-1-8-15,-3 1 0 0,0 0 0 0,3 0 0 16,1 3 0-16,-4 0 0 0,3 5 0 0,0-8 0 16,4 12 0-16,0-12 0 0,0 3 0 0,4 2 0 0,-1 1 0 15,1 0 0-15,3 0 0 0,0-1 0 0,0-2 0 16,0 0 0-16,0 0 0 0,0-9 0 16,0 0 0-16,0 0 0 0,0 0 0 0,0 0 0 15,0 0 0-15,3 6 0 0,1-6 0 0,3 6-11 0,0-6 11 0,3-6 0 0,1 6-9 16,-4 0 9-16,4-6 0 0,3 0 0 0,-4-3 0 15,1 0 0-15,7 1 0 0,-8 2 0 0,-3-6 0 0,7 0 0 16,-3 0 0-16,3 1 0 0,-3-4 0 0,-1 3 0 16,1-5 0-16,-1 2 0 0,-3 3 0 0,4-6 0 15,-4 7 0-15,-3-1 0 0,-1 0 0 0,1 3 0 16,-4 4 0-16,0-1 0 0,0 6 0 0,0 0 0 16,0 0 0-16,0 0 0 0,0 0 9 0,0 0-9 15,0 0 0-15,0 0 9 0,0 11-9 16,-4-2 0-16,1 6 0 0,-1 5 0 0,1-2 0 15,3 3 0-15,0 2 0 0,-4 1 0 0,4-4 0 0,0 4 0 16,0-4 8-16,0 10-8 0,0-13 0 0,0 7 0 16,0 2 8-16,0-8-8 0,0 3 0 0,0 2 0 15,0-5 0-15,0-3 0 0,0 8 0 0,4-11 0 16,-4 5 0-16,0 4 0 0,0-3 0 0,0-1 0 16,3-2 0-16,-3 0 0 0,0-1-8 0,4 4 8 15,-4-6-17-15,3 5-1 0,1-2 0 0,-4 3 0 16,0-4-1-16,3 4 0 0,-3 0 0 0,4-1 0 15,-1-5-31-15,1 3-6 0,-1 2-2 0,1-5 0 16,-1 0 24-16,1 0 5 0,-1 2 1 0,1-2 0 16,-4 0 17-16,3-6 11 0,1 0-12 0,0 5 12 0,-1-5-12 0,-3-6 12 15,0 9-12-15,0-9 12 0,0 0 31 0,0 0 13 16,0 0 2-16,0 0 1 0,0 0-13 0,0 0-2 16,0 0-1-16,0 0 0 0,0 0-5 0,0 0-1 0,0 0 0 0,0 0 0 15,0 0-5-15,0 0-2 0,0 0 0 0,-7 0 0 16,7 0-9-16,0 0-1 0,-7 0-8 15,7 0 12-15,-7 0-12 0,0-6 0 0,3 3 8 0,-3-3-8 16,4 1 0-16,-1-1 0 16,1-6-12-16,3 6 12 0,0-6-9 0,-4 1 9 15,4-4 0-15,4 3-9 0,-4 0 9 0,0-5-8 0,3 5 8 0,1-3-8 16,-1 3 8-16,4-5 0 0,0 2 0 0,0 0 0 16,4 1-10-16,0-4 10 0,3 3-12 0,-4-2 12 15,1 5-18-15,6 0 3 0,-6-5 1 0,0 2 0 16,-1 3-39-16,1 0-8 15,3 1-2-15</inkml:trace>
  <inkml:trace contextRef="#ctx0" brushRef="#br0" timeOffset="54316.361">5535 7117 1355 0,'0'0'28'0,"-7"6"8"0,3-6-36 0,4 0 0 0,-10 5 0 0,6 1 0 15,1 0 21-15,-1 3-2 0,1 3-1 0,3-6 0 16,-4-1-18-16,4-5 0 0,0 6 0 0,0 0 0 16,0 0 12-16,0 0 0 0,0-6-1 0,0 6 0 15,0 3 1-15,0-9 0 0,0 0 0 0,0 6 0 16,0 5 2-16,0-11 1 0,0 6 0 0,0 6 0 0,0-12 6 16,0 6 2-16,4 0 0 0,-4 0 0 0,3-1-10 0,1 4-1 0,-1 3-1 0,1-6 0 15,3 6-11-15,-4-6 0 0,1-1 0 16,3-2 8-16,-3 6-8 0,-4 0 0 0,7-3 0 0,-4 0 8 15,1 0-8-15,3 0 0 0,-4-1 0 0,-3-5 0 16,7 0 0-16,0 6 0 0,0-6 0 0,1 0 0 16,-5 0 0-16,-3 0 0 0,7 0-9 0,0-6 9 15,0 6 0 1,-3-5 0-16,-1-1 0 0,1 6 0 0,3-6 9 0,-4 0-1 0,4-9 0 16,1 6 0-16,-5 1 2 0,1 2 0 0,3-6 0 0,-7 0 0 15,3 0-10-15,4 1 8 0,0 2-8 0,-3-9 8 16,3 12-8-16,-4-8 0 0,4 5 0 0,-3-6 8 15,-1 9 12-15,-3-6 3 0,4 7 0 0,-4-1 0 16,0-3-23-16,-4-3 8 0,4 6-8 0,-3 0 0 16,-1 1 0-16,-3 5 0 0,4-6 0 0,-4 0 8 15,0 0-8-15,-4 0 9 0,8 0-9 0,-4 3 10 16,0 0-18-16,-1 0-4 0,8 3-1 0,0 0 0 16,-10 0-13-16,10 0-2 0,0 0-1 0,0 0 0 15,0 0-38-15,0 0-7 0,0 0-2 0</inkml:trace>
  <inkml:trace contextRef="#ctx0" brushRef="#br0" timeOffset="54921.37">5980 7134 1041 0,'0'0'29'0,"0"0"7"0,0 0-28 16,0 0-8-16,0 0 0 0,0 0 0 0,0 0 70 0,0 0 13 0,0 0 2 0,0 0 1 16,0 0-22-16,0 0-5 0,0 0-1 0,0 0 0 15,0 0-36-15,0 0-7 0,0 0-2 0,0 0 0 16,0 0-13-16,0 0 0 0,0 0 0 0,0 0-10 15,3-6 10-15,4 6 0 0,-3 0 0 0,-4 0 0 16,7-5 0-16,0 5 0 0,0 0 0 0,-7 0-8 16,7 0 8-16,-7 0 0 0,7 0 0 0,-7 0 0 15,0 0 12-15,3 0-1 0,-3 0-1 0,0 0 0 16,4 0-10-16,-4 0 10 0,0-6-10 0,0 6 10 16,0-6 7-16,-4 0 2 0,1 0 0 0,-1 0 0 15,1 0-8-15,-8 3-2 0,8 0 0 0,-4 0 0 16,0 0-9-16,0 1 0 0,0 2 9 0,0 0-9 15,-1 0 0-15,1-6 0 0,0 6 0 0,0 0 0 16,-3 6 0-16,3-6 0 0,0 0 0 0,0 2-12 16,0 1 12-16,7-3 0 0,-8 3 0 0,-2 3-8 15,-1-3 8-15,4 6 8 0,-3-3-8 0,3 0 11 16,0 0 9-16,-4 5 1 0,4-2 1 0,0 6 0 16,3 0-22-16,-3-4 0 0,7 1 0 0,0 0 0 15,4 3 0-15,3 2 0 0,3 1 0 0,-3-9 0 0,1 5 0 16,2 1 0-16,1-3 0 0,-1 0 0 15,1-4-8-15,3 1-4 0,-3 6 0 0,-1-9 0 16,1-6 12-16,-1 6 0 0,4-6 0 0,-3 6 0 16,0-6 0-16,-1-6 0 0,1 6 10 0,-1 0-10 15,4-6 0-15,-7 6 0 0,1-6 0 0,2 0 0 16,-3-3-30-16,4 3 1 0,-1 0 0 0,1 1 0 16,-4-1-137-16,4 0-27 0</inkml:trace>
  <inkml:trace contextRef="#ctx0" brushRef="#br0" timeOffset="55400.042">6174 6784 1052 0,'0'12'44'0,"0"0"-35"31,0 0 46-31,0-1 9 0,0 1 1 0,0 3 1 0,0-3-14 0,0-1-4 0,0-2 0 0,0 3 0 16,0 0 4-16,0 0 1 0,0-1 0 0,0 1 0 16,0 0-21-16,3 3-5 0,1-4-1 0,-1 1 0 15,1 9-26-15,-1-4 0 0,1 1 8 0,-1 0-8 16,1-4 8-16,3 10 0 0,0-12 0 0,-4 5 0 16,5 4-8-16,-1-4 0 0,0 1 0 0,0-3 0 15,-4 2 20-15,4 1-2 0,0-6 0 0,4-3 0 16,-8-1-18-16,1 1 0 0,-1 3 0 0,-3-6 0 15,0-6 0 1,0 0 0-16,0 0 0 0,0 0 0 16,4 6-16-16,-4-6-9 0,0 0-3 0,0 0 0 15,7-6-8-15,-3 6-1 0,-1-6-1 0,1 0 0 16,-1 0-122-16,1 0-24 0,-1 3-4 0</inkml:trace>
  <inkml:trace contextRef="#ctx0" brushRef="#br0" timeOffset="55835.528">6276 6773 1463 0,'0'0'61'0,"0"0"-49"31,0 0 33-31,0 0 7 0,0 0 0 0,0 0 1 0,0 0-30 0,0 0-7 0,-4 6 0 0,4-6-1 16,-7 11 2-16,7-5 1 0,0 0 0 0,0 6 0 15,7-3 5-15,-7-1 1 0,0 1 0 0,4 3 0 16,-4 6-7-16,3-7-1 0,1 1 0 0,-1 9 0 15,1-4-3-15,0 4-1 0,3 3 0 0,-4-1 0 16,4 1-12-16,0 2 9 0,4 0-9 0,-1 4 8 16,-3-7 0-16,1-2 0 0,2 2 0 0,-3 1 0 15,4-3-8-15,-4-4-11 0,7 7 3 16,-7-7 0-16,4 4 8 0,3-9 0 0,-4-1 0 16,4-2 0-16,-3 9-8 0,3-12 0 0,-3 6 0 15,-1-7 0-15,8 1-45 0,-8 3-9 16,-3-3-2-16,1 0 0 0,2-3-44 15,-3-3-10-15,4 0-2 0</inkml:trace>
  <inkml:trace contextRef="#ctx0" brushRef="#br0" timeOffset="56450.445">6509 7111 989 0,'0'0'28'0,"0"0"6"0,0 0-34 0,3 6 0 0,1 0 0 0,3-1 0 16,0 1 40-16,0 0 0 0,-4 3 1 0,5-3 0 15,2 0 21-15,-3 0 4 0,0-1 1 0,0 1 0 16,4 0-7-16,-1 0 0 0,-2-6-1 0,-1 6 0 16,0-3-23-16,0 0-5 0,0-3-1 0,0 3 0 15,0-3 6-15,-4 3 0 0,4-3 1 0,-7 0 0 16,0 0-23-16,4 0-5 0,-4 0-1 0,4-3 0 16,-4 3 12-16,0 0 3 0,0 0 0 0,3-3 0 15,1-3-13-15,-1 0-2 0,-3 0-8 0,4 0 12 16,-1 0-12-16,1 1 9 0,-1-1-9 0,1-3 8 15,-1 0-8-15,1 3 0 0,-1-3 0 0,1 4-11 16,-4-1 11-16,3-6-12 0,1 0 12 0,-4 3-12 16,0 0 12-16,0 1-8 0,0-4 8 0,0 0-8 15,-4 6 0-15,4-3 0 0,-3 1 0 0,-1-1 0 16,1 3-12-16,-1 0-3 0,1 0 0 0,3 6 0 16,-7-6 3-16,0 0 1 0,7 6 0 0,-7 0 0 15,0 0 7-15,-1-5 2 0,5 5 0 0,-4 5 0 16,-4-5 10-16,1 6 0 0,3-6 0 0,0 6-8 15,0 0 8-15,-1 6 0 0,1-3 0 0,4 2 0 16,-1 1 0-16,1 6 0 0,-1-4-8 0,4 1 8 16,-3 6 0-16,3-9 0 0,0 5 12 0,0 4-4 15,0-4-8-15,0-5 0 0,3 6 0 0,1-4-8 16,-1 4 29-16,1-6 7 0,3 0 0 0,-4-4 1 0,5 4-17 16,2 0-4-16,-3-6-8 0,4 0 12 0,3-6-12 0,-4 6 0 0,5-6 0 15,2 0 0 1,4 0-32-16,1 0-10 0,-1 0-2 0</inkml:trace>
  <inkml:trace contextRef="#ctx0" brushRef="#br0" timeOffset="58239.802">7920 6790 950 0,'-18'0'20'0,"8"0"4"0,3 0-24 0,0 0 0 0,-1 0 0 0,1-6 0 31,0 3-20-31,0 1-9 0,7 2-2 0,-7-6 0 0,0-3 11 0,-3 6 3 0,3 0 0 0,-1-9 0 15,1 6 17-15,4 0 11 0,-4 1-2 0,3-7 0 16,-3 6-9-16,4-3 0 0,-4 3 0 0,3 0 0 16,-3 0 0-16,4-5-11 0,-4 5 3 0,3 6 0 15,0-6 8-15,4 6 0 0,-7-6 0 0,7 6-8 16,-3-6 8-16,3 6 0 0,-7 0 0 0,7 0-8 16,0 0 28-16,0 0 5 0,-11 0 2 0,11 0 0 15,0 0 48-15,-7 0 9 0,7 0 3 0,0 0 0 16,0 0-17-16,-7 3-3 0,7-3-1 0,0 0 0 15,-7 3-8-15,7-3-2 0,0 0 0 0,0 0 0 16,-3 6-24-16,3-6-4 0,-4 6-2 0,1 6 0 0,-1-7 3 0,0 7 1 16,4-9 0-16,0 6 0 0,0 0-11 0,4 3-3 15,-4 5 0-15,4-5 0 0,-4 9-3 0,3 2-1 16,1-2 0-16,-1-1 0 0,-3 7-1 0,4 2-1 16,-1 3 0-16,-3-8 0 0,4 8 18 0,-1-2 3 15,4-4 1-15,-3 4 0 0,3 2-18 0,-7-9-3 16,3 4-1-16,-3-4 0 0,4 1 2 0,-1-4 0 15,1 4 0-15,-4-12 0 0,3 2-4 0,-3-2 0 16,0 0 0-16,0 0 0 0,0-6-8 0,0-6 12 16,0 0-12-16,0 0 12 0,0 0-12 0,0 0 0 15,0 0 0-15,0 0 0 0,0 0 0 0,0 0 0 16,0 0 0-16,0 0 8 0,0 0-8 0,0 0 0 16,4-6 0-16,-4 0 0 0,4 0 0 0,-4 0 0 15,0 6 0-15,0-12 0 0,0 6 0 0,0-2 0 0,0 8 0 0,0-6 0 16,0 0 0-16,0-6 0 0,-4 0 0 0,4 6 0 15,0-5 0-15,0 2 0 0,-4-3 0 0,4 0 0 16,0 1-11-16,0-1 3 0,0 0 0 0,0 6 0 16,4-3 0-16,-4 4 0 0,0-7 0 0,4 6 0 15,-1-9 8-15,1 6-12 0,-1 3 12 0,1-2-12 16,3 2 12-16,3-6 0 0,-3 6 0 0,0 6 0 16,4-6-8-16,-4 6 0 0,0 0 0 0,0 6 0 15,4-6 8-15,-8 6 0 0,4 6 8 0,0-6-8 16,0 2 0-16,0 4-8 0,-3 0 0 0,3 0 0 15,0 5 8-15,-3-5 0 0,6 9 0 0,-6-10 0 0,-1 7 0 16,1 0 0-16,3 2 0 0,-4-2 0 0,4-6 0 16,-3 2 0-16,0 4 0 0,3-6 0 0,-4 0 0 0,1 2 0 15,3-2 0-15,-4 0 0 16,1-6 0-16,-1 5 0 0,1-5 0 0,-1 0 0 16,-3-6 0-16,4 6 0 0,-4-6 0 0,0 0 0 15,7 3-15-15,-4 0 3 0,-3-3 0 0,7 3 0 0,-7-3-7 0,4 0-1 16,3 0 0-16,0 0 0 15,0 0-12-15,0 0-2 0,-3 0-1 0,3 0 0 16,-4-3-66-16,1 3-14 0,3-6-2 0</inkml:trace>
  <inkml:trace contextRef="#ctx0" brushRef="#br0" timeOffset="58853.368">8100 7123 1333 0,'0'0'28'0,"-4"11"6"0,4-5-34 0,0 9 0 0,0-3 0 0,0-7 0 15,4 7 51-15,-1-6 3 0,1 6 1 0,-1-3 0 16,4 2-14-16,-3-5-2 0,3 0-1 0,0 6 0 0,0-6-3 0,7 0-1 16,-10-3 0-16,3 0 0 0,0 0-15 15,0-3-3-15,3 0-1 0,-2 0 0 0,2-3-2 0,4 3 0 16,-3-3 0-16,3 0 0 16,-3-3-13-16,-1 0 0 0,4 0 0 0,-3 0 0 0,3 0 0 0,0-5 0 15,-3 2-8-15,3 0 8 0,-4 0 0 16,1-3 0-16,3 6 0 0,-3-5 0 15,-1-1 0-15,1 3 0 0,-4 3 0 0,0 0 0 16,0 1 0-16,-4-7 0 0,1 6 0 0,0-6 0 0,-1 3 8 0,-3 3-8 16,0 1 0-16,0 5 0 0,0-6 0 0,-3 0 0 15,-5-6 0-15,5 6 0 0,-4 6-22 0,-4-6 2 16,4 6 1-16,-3 0 0 0,-1 0 5 0,-3 0 1 16,3 6 0-16,-3-6 0 0,0 0 13 0,0 6 0 15,3 0 0-15,-3 0-9 0,4 0 18 0,3 0 4 0,-11-1 1 16,4 4 0-16,3 3-2 0,-3-6 0 0,7 6 0 15,-3-6 0-15,-1 5 0 0,4-5 0 0,-4 6 0 0,8-3 0 16,-1 2-12-16,4-5 0 0,0 0 0 0,0 6 0 16,4-6 0-16,-1 3 0 0,4 2 0 0,0 1 0 15,1 0 0-15,-1-6 0 0,0 3 0 0,0-1 0 16,3-2 0-16,1 3-13 0,-1 3 4 0,1-6 1 16,0 0 8-16,3 0 0 0,-4-1 0 0,1-5 0 15,3 3 0-15,0 3-12 0,0-3 4 0,0 3 0 16,0-3-10-16,1-3-2 0,-1 6 0 0,0-6 0 31,3 0-37-31,-2 0-8 0,2 0-2 0</inkml:trace>
  <inkml:trace contextRef="#ctx0" brushRef="#br0" timeOffset="59381.407">8710 7228 1409 0,'0'6'60'15,"4"6"-48"-15,-1-6-12 0,1 0 0 0,-1 0 0 0,1-1 0 32,-1 1-24-32,1 3-6 0,-1 3-2 0,4-6 0 0,-3 0 32 0,3 0 0 0,0-1 0 0,-3-5 0 15,3 6 20-15,-4-3 9 0,4 0 3 0,-3 6 0 16,-1-9-13-16,-3 0-3 0,7 6 0 0,0-6 0 15,0 6 26-15,-3-6 5 0,3 0 1 0,0-6 0 16,-7 6-29-16,4 0-6 0,3 0-1 0,0-6 0 16,-4-3-3-16,4 3-1 0,-3 0 0 0,-1 1 0 15,4-7-8-15,-3 6 12 0,3-6-12 0,-4-3 12 0,1 4-4 16,0-1 0-16,-1-6 0 0,1 1 0 16,-4 2 12-16,3-3 1 0,1 7 1 0,-4-7 0 0,0-3-2 15,0 10 0-15,0-7 0 0,0 0 0 0,0 4-12 16,0-4-8-16,-4 6 8 0,4-2-8 15,-3 2 8-15,-1 0-8 0,1 6 8 0,-1-6-8 16,0 7-12-16,-3 5-6 0,0-6-2 0,0 3 0 16,0 0-188-16,-3 0-39 0</inkml:trace>
  <inkml:trace contextRef="#ctx0" brushRef="#br0" timeOffset="60098.465">9010 7105 1527 0,'0'0'32'0,"0"0"7"0,0 0-31 0,0 0-8 0,-4 6 0 0,4-6 0 16,-3 6 0-16,3 0 11 0,0-6-11 0,0 5 12 16,0-5 0-16,0 6 1 0,0-6 0 0,3 9 0 0,-3 3 19 0,4-6 3 15,3 5 1-15,-3-5 0 0,-1 0-27 0,4 6-9 16,-3-6 0-16,-1 3 9 0,4 2 0 0,0-5 0 15,0 12 0-15,-3-12 0 0,3 6-1 0,0-4 0 16,-4 4 0-16,5 0 0 0,-5-6-8 0,1 6 0 16,-1-7 0-16,1 1 8 0,-1 0 4 0,1 9 0 15,-4-15 0-15,0 6 0 0,0-6 3 0,3 0 1 16,-3 0 0-16,4 6 0 0,-4-6 16 0,0 0 3 16,0 0 1-16,0 0 0 0,0 0-7 15,0 0-1-15,0 0 0 0,0 0 0 0,0 0-12 0,0 0-4 16,0 0 0-16,0 0 0 0,0 0-3 0,0 0-1 0,0 0 0 15,0 0 0 1,0 0-8-16,-7 0 8 0,3-6-8 0,-3 0 8 0,0 0-8 0,4 3 0 16,-5-6 0-16,5 3 8 0,-1 3-8 0,1-2 0 15,-1-1 0-15,1 0 0 0,-1 6 0 0,1-6 0 0,-1-6 8 0,1 6-8 16,-1 3 0-16,1-5 0 0,-1 2 0 0,1 3 0 16,-1-9 0-16,1 6 0 0,-1 0 0 0,1 0 0 15,-1-5 0-15,0 5 0 0,4 0 0 0,-3 0 0 16,-1-3 0-16,4 3 0 0,0 0 0 0,0 0 0 15,0 1 0-15,0-1 0 0,0-6 0 0,-3 3 0 16,6 6 0-16,-3 0 0 0,0 3 0 0,4-6 0 16,-4 6 0-16,3-5 0 0,-3 5 0 15,8 0 0-15,-5-6 0 0,-3 6 0 0,7 0-12 0,0 0 12 16,-3-6-16-16,3 6 5 0,0 0 1 0,3 6 0 16,-3-6-9-16,0 0-1 0,1 6-1 0,-1-6 0 15,0 0-8-15,0 0-2 16,0 0 0-16,0 0 0 0,0 0-1 0,0 0 0 0,4 0 0 15,-4 0 0-15,0 0-124 0,0 0-26 0</inkml:trace>
  <inkml:trace contextRef="#ctx0" brushRef="#br0" timeOffset="60728.94">9292 7117 1105 0,'0'0'24'0,"0"0"4"0,0 0 2 0,0 0 2 0,0 0-32 0,0 0 0 0,0 0 0 0,0 0 0 15,0 0 48-15,0 0 4 0,-3 6 0 0,3-1 0 16,0-5-16-16,0 6-4 0,7-3 0 0,-4 0 0 15,1 6-16-15,3-3-3 0,0 0-1 0,0-6 0 16,3 6-12-16,1-6 0 0,0 0 0 0,-1 0 0 16,1 0 28-16,-1 0 4 0,1 0 0 0,-4 0 0 15,4 0-13-15,-4 0-3 0,3 0 0 0,-3-6 0 16,0 6-2-16,0-6-1 0,1 3 0 0,-1 0 0 16,-4-3 3-16,1 3 0 0,3 3 0 0,-7 0 0 15,3-3 4-15,-3 3 2 0,0 0 0 0,0 0 0 16,0 0 4-16,0 0 1 0,0-3 0 0,0 3 0 0,0-6 4 0,0 6 1 15,0 0 0-15,-3-5 0 16,-1 5-16-16,-3-6-4 0,4 0 0 0,3 6 0 0,0 0-1 0,-7-6-1 16,-1 0 0-16,1 0 0 15,0 3-10-15,0 0 0 0,0 0 0 0,0 3 0 0,0 0 0 0,-3-3 0 16,-1 3 0-16,4 0 0 16,-4 3 0-16,1-3-11 0,-1 3 3 0,4-3 0 0,-4 6 8 15,4 0-8-15,-3 0 8 0,3 0-8 16,-4 0 8-16,8 0 0 0,-4-1 0 0,3 1 0 0,1 0-12 0,-1 9-1 0,1-3 0 15,3-7 0 1,0 7 13-16,0 3 0 0,0-3-10 0,3-1 10 16,-3 1 0-16,0 0 0 0,4 0-9 0,-4-6 9 15,0 5 0-15,3-2 12 0,-3 3-1 0,4-6-1 0,-1 0-10 0,1-6 0 0,3 6 0 0,0-1 0 16,0-5-15-16,3 3-1 0,1 0-1 16,3 0 0-16,0 0 6 0,4 3 2 0,-4-3 0 0,4-3 0 15,-4 0-8-15,3 0-2 0,5-3 0 16,-5 3 0-1,4 0-7-15,-3 0-2 0,3 0 0 0,-3-6 0 16,3 6-38-16,-3 0-8 0,3-3-2 0</inkml:trace>
  <inkml:trace contextRef="#ctx0" brushRef="#br0" timeOffset="62380.675">7726 6876 656 0,'0'0'13'0,"0"0"5"0,0 0-18 15,0 0 0-15,0 0 0 0,0 0 0 0,0 0 25 0,0 0 2 0,0 0 0 0,0 0 0 16,0 0 9-16,0 0 3 0,0 0 0 0,0 0 0 15,0 0 1-15,-7 0 0 0,0-6 0 0,0 0 0 16,3 0-20-16,1 0-3 0,-1 0-1 0,-3 3 0 16,4-3 5-16,-5 0 1 0,1 4 0 0,4-4 0 15,-1 3 10-15,4 3 1 0,0 0 1 0,-3-6 0 16,3 6 1-16,-4-6 0 0,4 0 0 0,0 0 0 16,0 6-17-16,0-6-3 0,0-3-1 0,0 7 0 0,0-4-14 0,4-6 0 15,-1 9 8-15,1-9-8 0,-1 6 0 0,1-5 0 16,3-4 0-16,0 3 0 0,0 6 29 0,0-6 3 15,-3-5 1-15,-1 5 0 0,4 3-18 0,0 0-4 16,-3-5-1-16,-1 2 0 0,1 0 3 0,-1 0 1 16,-3-2 0-16,0-4 0 0,0 6-6 0,-3-5 0 15,-1 2-8-15,1 3 12 0,-1-5-12 0,-3 5 0 16,0 3 0-16,4-3 0 0,-1 1 12 0,-3 5-3 16,4 0-1-16,-4 0 0 0,-1 0-8 0,5 6-12 15,3 0 2-15,0 0 1 0,0 0 20 0,-4-6 4 16,4 6 1-16,0 0 0 0,0 0-16 0,0 0 11 15,0 0-11-15,0 0 10 0,0 0 0 0,0 0 0 16,0 0 0-16,0 0 0 0,-3 12-10 0,-1-6-16 16,4-6 4-16,0 6 1 0,0-6 11 0,0 0 0 0,4 6 0 0,-4-6 0 15,0 11 0-15,0-11 0 16,3 3 0-16,-3-3 0 0,0 6 0 0,4 0 0 0,-4-6 0 0,0 12 0 16,0-6 8-16,0-6 4 0,0 6 1 0,0-6 0 15,0 5-13-15,-4 1-16 0,4 6 3 0,-3-9 1 16,3 6 12-16,0 0 15 0,0 2-3 0,-4 1-1 15,4 0-22-15,0-3-4 0,4 5-1 0,-1 1 0 16,-3 3 16-16,4-4-11 0,-1 4 11 0,1 0-10 16,0 5 0-16,-1-5 0 0,1 2 0 0,-1-2 0 15,4 3 10-15,-3-4 0 0,3 1 0 0,0-3 0 16,-4 2 0-16,4 1 0 0,-3 0 0 0,3-7 0 16,0 1 0-16,-3 3 0 0,3-3 0 0,-4-1 0 15,4 1 0-15,-3 3 0 0,6-3 0 0,-10-7-8 16,7 1 8-16,0 0 0 0,-7 0 8 0,0-6-8 15,4 6 0-15,-4-6-13 0,0 0 1 0,0 0 1 0,0 0-11 0,0 0-2 16,0 0-1-16,0 0 0 16,3 6-65-16,-3-6-13 0,0 0-2 0</inkml:trace>
  <inkml:trace contextRef="#ctx0" brushRef="#br0" timeOffset="71440.876">10626 6993 923 0,'0'6'39'0,"0"6"-31"16,0-6 54-16,0-6 11 0,0 0 3 0,3 6 0 16,1-1-6-16,-4-5-1 0,0 0 0 0,0 0 0 15,0 0-45-15,3 3-8 0,-3-3-3 0,0 0 0 16,0 0 15-16,4 6 4 0,3-12 0 0,-4 6 0 15,-3 0-20-15,0 0-4 0,4-3-8 0,-1-2 12 16,1-1-12-16,-4 3 0 0,0 3 8 0,3-3-8 16,-3 3 0-16,0 0 0 0,0-12 0 0,0 12 0 0,0-6 8 0,0 6-8 15,0 0 0-15,0-6 9 0,0 6-9 0,0 0 0 16,0 0 0-16,0 0 0 0,-7 0 10 0,7 0-10 16,0 0 12-16,-7-6-12 0,0 6 14 0,-3 0-4 15,10 0-1-15,-7 6 0 0,-4 0 22 0,4 0 4 16,0 6 1-16,0-6 0 0,0 2-20 0,-4 4-4 15,4-6-1-15,0 12 0 0,-3-12 6 0,6 2 2 16,-3 1 0-16,3-3 0 0,1 3-7 0,-4 3-2 16,0-6 0-16,0 0 0 0,3-1 12 15,-3 1 2-15,7-6 1 0,-7 6 0 0,4 3-25 0,-4-3 0 16,0 6 0-16,3-7 0 0,-3 1 0 0,3 6 0 16,1-3 0-16,-1 0 0 0,4 0 0 0,-3 2 0 15,3-5 0-15,0 6 0 0,0 0-12 0,0-3 0 0,0-1-1 16,3 1 0-16,-3 3 13 0,4-6 0 0,3 0 9 15,0 0-9-15,4-1 0 0,-4-2 0 0,3 3 0 0,1-3 0 16,-1 3 0-16,4-3 0 0,1 3 0 0,-1-6 0 16,0 0 0-16,3 0 0 0,1 0 0 0,0 0-10 15,-1 0-2-15,-3-6-1 0,4 6 0 16,0-3 0 0,-1-3-29-16,1 6-6 0,0-3 0 0,-1 0-1 15,1 0-111-15,3 3-23 0,-3-3-4 0</inkml:trace>
  <inkml:trace contextRef="#ctx0" brushRef="#br0" timeOffset="71993.181">10986 7117 1489 0,'-8'17'31'0,"5"-14"7"0,-1 9-30 0,1-6-8 0,3 0 0 0,-4 5 0 16,4-5 29-16,0 0 5 0,0 0 1 0,0-6 0 0,-3 9-15 0,-1 0-2 0,4-9-1 15,0 6 0-15,0 2-9 0,0-8-8 0,4 6 9 16,-4-6-9-16,0 6 0 0,3 6 0 0,1-6 0 0,-1 0 0 15,4-6 0-15,-3 3-8 0,0 0 8 16,3 2 0-16,0-2 0 0,0 0 0 16,0 0-8-16,0-3 8 15,0 6 0-15,-4-6 0 0,4 6 0 0,0 0 0 0,1-6 0 0,-5 6 0 0,4-6 8 0,0 0-8 16,0-6 0-16,0 6 0 0,4 0 0 0,-1-6 0 16,-3 0 0-16,1 6 0 0,-1-9 0 0,0 3 0 15,0-2 8-15,0-1-8 0,0-9 0 16,-4 12 0-16,4-11 9 0,-3 2-9 0,-1-3 8 0,-3 7-8 15,0-7 0-15,0 3 8 0,0 4-8 0,-3-7 0 16,-4 0 8-16,3 6-8 0,-3 4 0 0,-3-4 8 16,3 0-8-16,-7 6 0 0,3 0 0 0,-3 0 0 15,0 6 9-15,0 0 0 0,3 0 0 0,-3 6 0 16,0 0 18-16,0 0 3 0,0 0 1 16,3 6 0-16,-3 0-12 0,0-4-3 0,3 1 0 0,4 6 0 15,0-9-3-15,4 6-1 0,-1-7 0 0,1 1 0 16,3-6-12-16,0 6 0 0,3 6 0 0,4-3 0 15,0-9-27-15,4 6 2 0,-1-6 0 0,1 0 0 16,3-6-83-16,-3 0-17 0,3 0-3 16</inkml:trace>
  <inkml:trace contextRef="#ctx0" brushRef="#br0" timeOffset="72893.493">11328 7078 1494 0,'0'0'32'0,"0"0"8"0,0 0 0 0,0 0 3 0,0 0-35 0,0 0-8 0,0 0 0 0,-4 9 0 15,1-3 72-15,3-6 13 0,-4 12 3 0,1-6 0 16,3 0-33-16,-4 5-7 0,4-5 0 0,-3 0-1 0,3 9-24 0,0-3-5 15,-4-1-1-15,4-5 0 16,-4 9-7-16,4-6-2 0,4 5 0 0,-4-8 0 0,4 6 0 0,-4 0 0 16,3-6 0-16,1 0 0 15,-4-1-8-15,0-5 0 0,3 6 0 0,-3-6 0 0,0 0 0 0,0 0 0 16,0 0 0-16,0 0 0 16,0 0 0-16,7 3 0 0,-3 3 0 0,-4-6 0 0,0 0-9 0,7-6 9 15,-4 0-12-15,1 3 12 16,-1-2 0-16,-3-1 0 0,0 0 12 0,0 0-3 0,0-6-9 0,0 6 0 0,0 0 0 15,-3 1 0 1,3-4 0-16,-4 3 0 0,1-6 9 0,3 6-9 0,0 0 0 0,0 0 0 0,0 1 0 16,-4 5 0-1,4 0 0-15,0 0 0 0,0 0 0 0,0 0 0 0,0 0 0 0,0 0 0 0,0 0 0 0,0 0 0 16,0 0-9-16,4-6 9 0,-4 6-10 0,0 0 10 16,7 0-8-16,-7 0 8 0,3 0 0 0,4 0-9 15,-7 0 9-15,7 6 0 0,0-6 0 0,-3 5 0 16,3 1 0-16,0 0 0 0,-3 0 0 0,3 3 0 15,-4-3 0-15,4 0 0 0,-3 5 0 0,-1-5 0 16,1 0 0-16,-1 6 0 0,1-6 0 0,-1 0-8 16,1-3 8-16,-4-3 0 0,7 6 0 15,-7-6 0-15,4 2 0 0,-4-2 8 0,0 0-8 0,0 0 0 16,0 0 0-16,0 0 0 0,7 3 0 16,-7-3 0-16,0 0 0 0,0 0 0 0,3-8 8 0,-3 2-8 15,4 0 0-15,-1-6 0 0,-3 0 0 0,0 1 0 0,4-1 0 16,-4-3 0-16,3 9 0 0,-3-6-8 15,0 1-4-15,0 5-1 0,0-6 0 0,0 6 0 16,0 3 1-16,0 3 0 0,0 0 0 0,0 0 0 16,0 0 12-16,0 0-11 0,0 0 11 0,0 0-10 0,4 3 10 0,-1 3 0 15,1 6-9-15,-1 0 9 0,4-7 0 0,-3 7 0 16,0-6 8-16,-1 9-8 0,1-6 8 0,-1-1-8 16,4 4 0-16,-3 0 8 0,3 0 0 0,0-6-8 15,0 2 12-15,3 4-4 0,-3-6-8 0,4 0 0 16,3 0 0-16,-3 0 8 15,3-6-8-15,-4 0 0 0,1 0 0 0,3 0-11 0,-3 0 11 0,-1 0-8 16,1 0 8-16,3-6-8 16,-3 6-20-16,-1 0-3 0,4-6-1 0,-3 6 0 15,3-6-118-15,-3 6-24 0,-1-6-5 0</inkml:trace>
  <inkml:trace contextRef="#ctx0" brushRef="#br0" timeOffset="73658.094">11797 7128 1493 0,'0'0'63'0,"0"0"-51"16,0 6 4-16,0-6 1 0,3 6 0 0,1 3 0 0,-1-3-3 0,1 0-1 16,3 0 0-16,-3-1 0 0,-1 7 12 0,-3-6 3 15,4 0 0-15,-1 0 0 0,-3 0-2 0,4 3 0 16,-1-4 0-16,-3 7 0 0,4-6 2 0,-1 0 0 16,-3 0 0-16,4 3 0 0,-4-3 1 0,3-1 1 15,-3-5 0-15,0 0 0 0,0 6-4 0,0-6-1 16,0 0 0-16,0 0 0 0,0 0-5 0,0 0 0 15,0 0-1-15,0 0 0 16,0 0-19-16,0 0 8 0,0 0-8 0,0 0 0 0,0 0 0 0,0 0 0 16,0-6 0-16,-3-2 0 0,-1 2 0 0,4 0 0 15,-3 0 0-15,3-6 0 0,-4 0 0 0,4 4 0 0,-3 2 0 0,-1-3 0 16,4 0 0-16,-3 3 0 0,-1 0 0 16,4 6 0-16,0-6 0 0,0 6 0 0,0 0 0 0,0 0 0 15,0 0 0-15,0 0 0 0,0 0 8 0,0 0-8 16,0 0 0-16,0 0 0 0,0 0 0 0,0 0 0 15,0 0 0-15,0 0 0 0,4 6-8 0,3 0 8 16,0-6-8-16,3 0 8 0,-3 6 0 0,0-6-9 16,0 6 9-16,4-3 0 0,-4 0 0 0,0-3 0 15,0 0 0-15,0 0 0 0,0 0 0 0,-3 0 0 16,-4 0 0-16,7 0 0 0,0-3 0 0,-7 3 0 16,0 0 0-16,0 0 0 0,0-9 0 0,0 9 8 15,0 0-8-15,0-6 12 0,-4 0-4 0,4 0 0 16,-3 1 0-16,-1-1 0 0,-3 0 0 0,4 0 0 15,-1 0-8-15,4 6 11 0,0 0-11 0,0 0 12 16,0 0-2-16,0 0 0 0,0 0 0 0,0 0 0 16,0 0-10-16,0 0 12 0,0 0-12 0,0 0 12 0,0 0-12 0,0 0 0 15,0 0 0-15,0 12 0 0,4-6 0 16,-4 0-12-16,0-6 4 0,3 5 8 0,1 7-11 0,-4-6 11 16,3 0-8-16,1 0 8 0,-1 3 0 0,1-3 0 15,-4-1 0-15,4 1 0 0,-1 0 0 0,1 0 0 16,-1 0 0-16,-3 0 0 15,4 0 0-15,-1 0 0 0,1-1 0 0,-1 1 0 0,4 3 0 0,-3-3 0 16,3 0 0-16,0 0 0 0,0 0 0 0,-3 0-8 0,3-1 8 16,0-5 0-1,0 0-26-15,0 3 0 0,0-3 0 0,0 0 0 16,0 0-93-16,3 0-18 0,1-3-4 0</inkml:trace>
  <inkml:trace contextRef="#ctx0" brushRef="#br0" timeOffset="74289.407">12199 7161 1105 0,'0'0'24'0,"0"0"4"0,0 0 2 0,0 0 2 0,0 0-32 0,0 0 0 0,0 0 0 0,0 0 0 0,0 0 64 0,0 0 7 16,0 0 1-16,0 0 0 15,0 0-8-15,0 0 0 0,0 0-1 0,0 0 0 0,0 0-40 0,0 0-8 16,0 0-2-16,0 0 0 0,0 0 4 0,0 0 1 16,0 0 0-16,4-6 0 0,-1 0-10 0,-3 6-8 15,0 0 9-15,7-6-9 0,0 3 9 0,0 0-9 16,-3 0 8-16,3 3-8 0,0-6 0 15,-7 6 0-15,7 0 0 0,0 0 0 0,0-5 0 0,0 5 0 16,-7 0 0-16,0 0 0 0,7 0 9 0,0-6-9 16,-7 6 10-16,4 0-10 15,-4 0 19-15,7 0-3 0,-7 0 0 0,0 0 0 0,3-6-4 0,-3 6 0 16,0 0-1-16,0 0 0 0,0 0 11 0,0 0 2 0,0 0 1 0,0 0 0 16,0 0 5-16,-7-6 1 0,0 6 0 15,0-6 0-15,-3 6-9 0,-1 0-2 16,0 0 0-16,1 6 0 0,-1-6 12 0,1 0 3 0,-1 6 0 0,1-6 0 15,-1 6-20-15,-3-6-4 0,3 6-1 0,1-6 0 16,-1 5-10-16,4-5 0 0,0 6 0 0,7-6 0 16,-4 3 8-16,4-3-8 0,0 0 12 15,0 0-4-15,0 0-8 0,0 0 0 0,-3 12-10 0,3-12 10 16,0 0-12-16,3 6 3 0,4 0 1 16,-3 0 0-16,3-6 8 0,4 5 8 0,-4-5-8 0,0 0 11 15,3 6-11-15,1 0 0 0,-4-6 0 0,4 6 0 16,-1 0 0-16,-3 0-11 0,4 0 3 0,-4-3 0 15,0 3 8-15,4-1 0 0,-4 1 0 0,0 0-8 16,0 0 8-16,3 0 0 0,-3 0 0 0,0-6 0 0,4 6-16 16,0-6-4-16,-1 3 0 0,1 0-1 15,6-3-19-15,-3 0-3 0,8 0-1 16,-1 0 0-16,0-3-193 0,0 0-39 0</inkml:trace>
  <inkml:trace contextRef="#ctx0" brushRef="#br0" timeOffset="74784.196">12510 7023 1370 0,'-4'2'39'0,"-3"4"8"16,7-6-38-16,-4 6-9 0,1 0 0 0,3-6 0 0,-4 6 31 0,1 6 4 0,3-12 1 0,-4 6 0 16,4 0 0-16,0-6 0 0,-3 5 0 0,-1 1 0 15,4 3-10-15,0-9-2 0,4 12 0 0,-1-6 0 16,-3 0 4-16,4 5 0 0,-1-5 0 0,1 3 0 15,-4 3 3-15,3 0 1 0,1-1 0 16,-4-5 0-16,3 9 6 0,1-6 2 0,0-3 0 0,-1 2 0 16,1 4-23-16,-1 0-4 0,1-6-1 0,-1 0 0 15,-3-6-12-15,0 0 0 0,7 3 0 0,-7-3 0 16,4 3 0-16,-4-3 0 0,3 5 0 0,-3-5 0 16,7-2 0-16,-7 2 0 0,4-3 0 0,-1 0 0 15,1 0 14-15,-1-3 0 0,-3 0 0 0,4-6 0 16,-4 6-3-16,0-5-1 0,3 5 0 0,-3-3 0 15,0 3-10-15,4 0 0 0,-4-6 0 0,0 6 0 16,0 1 0-16,0-1 0 0,0 6 0 0,0-6 8 0,0 0-8 16,0 6 0-16,0 0 0 0,0 0 0 0,7-6 0 0,-3 3 0 15,-4 3 0-15,3-3 0 0,4 0 0 0,-3-3 0 16,-4 6-9-16,7 0 9 0,0 6-8 16,0-3 8-16,-4 0-12 0,4 6 12 0,0-3 0 0,-3 0 0 15,0 0 0-15,3-1 0 16,-4 1 0-16,1 0 0 0,-1 0 0 0,1 0 0 0,-1-3-13 0,1 3 4 15,3-3 1-15,-4 3 0 16,4 2-10-16,0-2-2 0,4 0 0 0,-4 0 0 16,4 0-21-16,-1 6-5 0,4-9-1 0,-3 0 0 15,3 2-6-15,0 1-2 0,0-3 0 0,0 3 0 16,1-6-118-16,-5 0-24 0</inkml:trace>
  <inkml:trace contextRef="#ctx0" brushRef="#br0" timeOffset="75248.148">12975 7093 1326 0,'0'0'56'0,"0"0"-45"15,0 0 5-15,0 0 2 0,0 0 0 0,0 0 0 16,0 0 7-16,0 0 2 0,0 0 0 0,0 0 0 0,0 0 27 0,0 0 6 16,0 0 0-16,0 0 1 0,0 0-41 0,0 0-8 15,0 0-1-15,0 0-1 0,-3 12 30 0,3-12 5 16,-7 6 2-16,0 0 0 15,-1-6-15-15,8 0-4 0,-7 6 0 0,0-1 0 0,0 4-10 0,0-3-2 16,0 6-1-16,4-6 0 0,-4 0-15 0,3-1 8 16,-3 7-8-16,0-6 0 0,7-6 16 0,-4 6-4 15,1 0 0-15,3-6 0 16,0 0-12-16,0 0 11 0,0 0-11 0,0 9 10 0,0-3-10 0,3 5 0 0,1-5 0 16,3-6 0-16,0 12-11 0,4-12 11 15,-1 6-8-15,1-6 8 0,-1 6-9 0,5-6 9 0,-1 0-10 16,3 3 10-16,-3-3-22 0,1 0 2 15,2 0 0-15,-3 0 0 16,0-3-20-16,4 3-3 0,0 0-1 0,-4-6 0 16,0 6-112-16,-4 0-22 0,5 0-5 0</inkml:trace>
  <inkml:trace contextRef="#ctx0" brushRef="#br0" timeOffset="75806.984">13116 7128 1242 0,'7'6'52'0,"-3"0"-41"0,3 6 1 0,0-3 0 15,-4-9 0-15,5 6 0 0,2-1 16 0,1-5 3 16,-1 0 1-16,1 0 0 0,-1 6-21 0,1-6-11 15,0 0 12-15,-4-6-12 16,3 6 12-16,-3 0-12 0,-3 0 12 0,3-5-12 0,-7 5 13 0,7 0-4 16,-3 0-1-16,-4 0 0 0,0 0 16 0,0 0 4 15,7-6 0-15,-7 6 0 0,3 0-4 0,-3 0-1 16,4-6 0-16,-1 0 0 0,1 0-4 0,3 3-1 16,-4 0 0-16,1 0 0 0,-4 3-18 0,7-6 10 0,0 6-10 15,-4-5 8-15,4-1-8 0,1 0 0 16,-1 0 0-16,0-6 0 0,0 6 0 0,-4-3 0 0,1 4 0 0,-1-1 8 15,-3-6-8-15,0 6 0 0,0-6 9 0,-3 6-9 16,3-2 8-16,-4 2-8 0,-3 0 8 0,4 0-8 16,-4 0 0-16,0 6 8 15,7 0-8-15,-11 0 0 0,4-6 24 0,-4 6 0 0,4 6 0 0,0-6 0 16,-3 12-13-16,3-12-3 0,0 6 0 0,3 0 0 16,-3 2-8-16,3 4 10 0,1 0-10 0,-1 0 10 15,1-4-10-15,3 4 8 0,3 6-8 16,-3-6 8-16,4-6-8 0,-1 8 0 0,1 1 0 0,3 0 0 15,-3-10 0-15,3 7 0 0,0-6 0 0,-4 6 0 16,4-3 10-16,0-3 0 0,4 5 0 0,-4-5 0 16,3-6-10-16,1 0 0 0,0 12 0 0,3-12 0 15,-4 0 0-15,1 0-17 0,3 0 4 0,0 0 1 16,0 0-28-16,0 0-6 0,0 0-1 16,4 0 0-16,0 0-84 0,3 0-17 0</inkml:trace>
  <inkml:trace contextRef="#ctx0" brushRef="#br0" timeOffset="77094.444">14414 6646 1558 0,'-10'15'32'0,"10"-15"8"0,-4 6-32 0,4-6-8 0,-3 6 0 0,3-6 0 0,0 0 37 0,0 0 7 0,0 0 0 0,0 0 1 15,0 0 3-15,0 0 1 0,0 0 0 0,0 0 0 16,0 0-8-16,-7 6-1 0,7-6-1 0,0 0 0 16,-7 0-3-16,7 0 0 0,0 0 0 0,0 0 0 15,0 0 5-15,-7 5 1 0,7-5 0 0,-4 6 0 16,1 0-9-16,-1 3-1 0,1 3-1 0,3 0 0 15,-4-1-15-15,4 1-4 0,0 0 0 0,4 3 0 16,-1 2-2-16,-3-5-1 0,4 3 0 0,-4-4 0 16,3 7 5-16,1 0 1 0,-1-1 0 0,1-2 0 15,-1 9-15-15,4-1 0 0,4 4 0 0,-4 2 0 16,-4-3 0-16,5 4 0 0,-1-4 0 0,0 4 0 16,-4-7 0-16,4 9 0 0,0-5 0 0,-3-4 0 15,3 1 0-15,0-3 0 0,-4-4-12 0,5 7 12 0,-5-13 0 16,1 1 0-16,-1 9 0 0,-3-15 0 15,4 5 0-15,-4-5 0 0,3 3 0 0,-3-9 0 0,0 0 0 0,0 0 0 16,4 3-10-16,-4-3 10 16,0 0-25-16,0 0 0 0,0 0 0 0,0 0 0 15,0 0-22-15,0 0-4 0,0 0-1 0,0 0 0 16,0 3-55-16,3-3-11 0,1-3-2 0,-1 0-1 16,1-6-31-16,-1 9-5 0,-3-11-2 0,4 5 0 15,-4-6 16-15,0-3 3 0,0 3 1 0,0 1 0 16,0-1 48-16,-4-9 10 0,8 7 1 0,-4-1 1 15,0-3 44-15,3 4 9 0,1-1 2 0,-4 0-120 0</inkml:trace>
  <inkml:trace contextRef="#ctx0" brushRef="#br0" timeOffset="77592.583">14594 7111 1549 0,'0'0'44'0,"-7"0"9"0,0 6-42 0,0-6-11 0,0 0 0 0,7 0 0 16,-7 0 81-16,7 0 15 0,-7 0 2 0,7 0 1 15,0 0-23-15,0 0-4 0,0 0 0 0,0 0-1 16,0 0-43-16,0 0-8 0,0 0-1 0,0 0-1 16,0 0-18-16,4 6 0 0,6-1-13 0,-3-5 5 15,4 0 8-15,-1 6 0 0,1-6-9 0,3 0 9 16,0 0 0-16,-3 3 0 0,-1-3 0 0,1 3 0 16,0-3 0-16,-4 0 0 0,0 0 0 0,0 0 0 0,-7 0 0 15,7-3 0-15,-7 3 0 0,0 0 0 16,0 0 0-16,0 0 0 0,0 0 0 0,0 0 8 0,0 0 6 0,0 0 1 15,0 0 0-15,0 0 0 16,0 0 4-16,0 0 1 0,-4-3 0 0,1-3 0 0,-1 1-12 0,-3-1-8 16,0 0 9-16,0 0-9 15,0 0 0-15,0-3 0 0,0 3 0 0,0 3-10 0,0 0-2 0,0 3 0 16,0-3 0-16,0 1 0 16,0 2-1-16,7 0-1 0,-11 0 0 0,4 2 0 0,7-2 2 0,0 0 0 15,-7 3 0-15,0 3 0 16,3 0 12-16,-3 3 0 0,4 3-10 0,3-6 10 0,0 5 0 0,0-2 0 15,0 6 0-15,0 0 0 16,0-4 0-16,3 1 0 0,1 0 0 0,-1 0 0 0,1-4 0 0,3 4 8 0,0 0-8 16,0-6 0-16,0 0 0 15,0 0 8-15,0-3-8 0,0 2 0 0,0-2 0 0,0 0 0 0,0 3 0 0,0 0 0 16,0-6 0-16,4 6 0 16,3-6 0-16,-3 0 0 0,-1 6 0 0,1-6 0 0,3 6 0 0,0 0 0 15,0-6-19-15,0 5 4 0,4-2 1 0,0 3 0 31,3 3-106-31,0 0-20 0,0-3-5 0</inkml:trace>
  <inkml:trace contextRef="#ctx0" brushRef="#br0" timeOffset="78280.134">15134 6964 1687 0,'0'0'71'15,"-3"6"-57"-15,3-6 10 0,-4 6 3 0,4-6 0 16,0 0 0-16,0 0 3 0,0 0 1 0,0 0 0 0,0 0 0 16,0 0 17-16,0 0 4 0,-7 5 1 0,7-5 0 15,0 0-24-15,0 0-5 0,0 0 0 0,0 0-1 16,-7 0 0-16,7 0 0 0,-11 6 0 0,11-6 0 16,-7 0 9-1,7 0 1-15,-3 6 1 0,3-6 0 0,0 0-25 0,-7 6-9 0,3 6 0 0,-3-3 9 16,4-4-9-16,3 7 0 0,0-6 0 0,3 6 0 15,-3-6 0-15,4 0 0 0,-4 2-8 0,3-2 8 16,1 3-8-16,-1 0 8 0,1-3-10 0,3 0 10 16,-4-6 0-16,-3 0 0 0,0 0-8 0,0 0 8 15,0 0 0-15,7 0 0 0,-7 0 0 0,0 0 0 16,0 0 0-16,0 0 0 0,0 0 0 0,0 0 0 16,8 6 0-16,-8-6 0 0,0 0 8 0,3 0-8 15,4 6 0-15,-3-6 0 0,3 5-11 0,0-5 11 16,-4 6-16-16,4-3 4 0,0 0 1 0,0 6 0 15,0 3-1-15,1-6 0 0,-1-6 0 0,-4 5 0 16,4 1 12-16,0-6-12 0,0 6 12 0,-3 0-12 0,3 3 12 0,0-6 0 16,-7-3 0-16,3 9 0 15,1-3 0-15,0-1 0 0,3 7 0 0,-4-12 0 16,-3 0 0-16,0 12 8 0,0-12-8 0,4 6 0 16,-4-6 8-16,0 6-8 0,0 0 10 0,0-6-10 0,0 8 18 0,0-2-2 15,-4 0-1-15,4-6 0 16,-3 12-2-16,3-12 0 0,-4 6 0 0,4-6 0 0,-3 6-13 0,-1 0 0 15,4-6 0-15,0 0 0 16,-7 5 0-16,3-2-10 0,4-3 0 0,-7 3 0 16,7-3-13-16,-7 3-2 0,-3 0-1 0,3 3 0 15,-4-3-18-15,0-3-4 0,1 6-1 0,-1-6 0 16,-3 0-45-16,4 0-9 0,-1 0-1 0</inkml:trace>
  <inkml:trace contextRef="#ctx0" brushRef="#br0" timeOffset="79301.555">16309 7031 1158 0,'0'0'24'0,"-4"6"6"0,-3 0-30 0,7-6 0 0,-7 0 0 16,7 0 0-16,-7 6 43 0,7-6 2 0,-7 0 1 0,7 0 0 15,0 0 9-15,0 0 1 0,0 0 1 0,-7 0 0 16,7 0 7-16,-7 6 0 0,7-6 1 0,-7 6 0 16,7-6-12-16,0 0-2 0,0 0-1 0,0 0 0 15,-7 0-8-15,7 0-2 0,-7 6 0 0,7-6 0 16,0 0-14-16,0 0-3 0,0 0-1 0,-4 6 0 15,1-1-13-15,3 4-9 0,3 3 12 0,1 0-12 16,-1 0 13-16,1-7-4 0,3 4-1 0,0 3 0 16,-3 0-8-16,3-6 10 0,0-1-10 0,0 1 10 15,0 6-10-15,0-3 0 0,3-3 0 0,-3 3 8 16,1-1 0-16,-5-2 0 0,4 0 0 0,-3 0 0 16,3 0 3-16,-4 0 0 0,1-6 0 0,-4 0 0 15,0 0-1-15,0 0 0 0,3 6 0 0,-3-6 0 16,4 3-10-16,-4-3 0 0,7 3 0 0,-7-3 0 15,0 0 0-15,0 0 0 0,0 0 0 0,0 0 0 16,3 5 0-16,-3-5 0 0,0 0 0 0,0 0 0 16,0 0 0-16,0 0 0 0,0 0 0 0,0 0 0 15,0 0 0-15,4 3 0 0,-4-3 0 0,0 0 0 0,0 0 0 16,0 0 10-16,0 0-10 0,0 0 10 0,0 0 1 0,0 0 0 16,0 0 0-16,0 0 0 0,0 0 1 0,0 0 1 15,0 0 0-15,0 0 0 0,0 0-13 0,0 0 9 0,0 0-9 0,0 0 8 16,0 0-8-16,0 0 0 0,7-3 0 15,-3-2-11-15,-1-1 3 0,4 0 0 0,-3 0 0 16,-1-6 0-16,1 6 8 0,-1 0 0 0,1-5 0 16,-1 5 0-16,1-3 0 0,-4 3 0 0,3-6 0 0,-3 1 0 15,4 5 0-15,-4-6 0 16,0 0 0-16,0 3 0 0,0 4 0 0,-4-7 0 16,4 6 0-16,-3-12 0 0,3 6 0 0,0-2 0 0,0-4 0 0,3-2 0 15,-3 8 0-15,7-12 0 0,-3 13 0 0,-1-4 0 16,4 3 0-16,-3 0 0 0,3 6 0 0,0-5 0 15,0 5-28-15,0-6-1 0,0 9 0 16,0-3 0-16,4 0 9 0,-4 6 3 0,0-6 0 0,4 6 0 16,-4-5-12-16,0 5-3 15,0-6 0-15,-4 6 0 0,4 0-30 0,0 0-6 0,-3-6-2 0,-4 6 0 16,0 0-30-16,0 0-5 0,0 0-2 0,0 0 0 16,0 0 12-16,0 0 3 0,0 0 0 0</inkml:trace>
  <inkml:trace contextRef="#ctx0" brushRef="#br0" timeOffset="80054.452">16838 6943 1424 0,'0'0'29'0,"0"0"8"0,0 0-29 16,0 0-8-16,0 0 0 0,-10 0 0 0,6 0 64 0,-3 0 11 0,7 0 2 0,-11 0 1 15,4 0-6-15,0 0-2 0,-3 6 0 0,-1-6 0 16,4 0-14-16,-4 0-4 0,4 0 0 0,-3 3 0 15,3 0-19-15,0 3-4 0,0-3-1 0,0 0 0 16,-1 6-13-16,1-9-3 0,0 5-1 0,0 1 0 16,0 0 8-16,0 0 1 0,4 6 1 0,-4-12 0 15,3 6-10-15,4-6-3 0,0 8 0 0,-3-2 0 16,3 0-8-16,-4 0 0 0,4 0 0 0,0 6 0 16,0-12 0-16,0 6 0 0,0-6 0 0,0 6 0 15,0-6-9-15,4 5-1 0,-1 1 0 0,1 3 0 16,-1 3-6-16,1-6-2 0,-1 0 0 0,1 0 0 15,-1-1 4-15,1 1 1 0,3-6 0 0,0 6 0 16,-4 3 4-16,4-3 1 0,1 0 0 0,-5 0 0 16,1-1 8-16,-4-5 0 0,7 6 0 0,-7-6 0 15,3 6 0-15,-3-6 0 0,0 0 0 0,0 0 0 16,4 6 0-16,-4-6 11 0,0 0-3 0,0 0 0 0,0 0 8 16,0 0 0-16,0 0 1 0,0 0 0 0,7-6-5 15,-4 0 0-15,-3 0-1 0,4 1 0 0,-4-1-11 0,3-6 0 16,-3-3 0-16,0 9 0 0,0-5 0 0,0-1-16 15,-3-3 4-15,3 3 1 0,0 7-5 0,0-7 0 16,3 0-1-16,-3 6 0 0,0 0-2 0,4-3 0 0,-4 4 0 16,0 5 0-16,0 0-4 0,3-3-1 15,-3 3 0-15,0 0 0 16,0 0-4-16,0 0-2 0,0 0 0 0,0 0 0 0,0 0 21 0,0 0 9 0,4 3-8 0,3-1 8 16,-3 4 0-16,-4 0 12 0,3 0 0 0,1 0-1 15,-4 6 3-15,3 0 1 0,1-7 0 0,-4 1 0 16,3 3-15-16,1 3 11 0,-4-6-11 0,3 6 10 15,1-7-10-15,-1 1 0 0,1 0 0 0,-1 6 0 16,1-3 0-16,-1 2 0 0,4-5 0 0,-3 6 0 16,0-6 0-16,3 0 0 0,-4 0 0 0,1-3 0 15,-4-3 0-15,7 6-11 0,-7-6 3 0,3 0 0 16,-3 0-4-16,0 0 0 0,7 5 0 0,-3-5 0 16,3 0-96-16,-7 0-19 0,7 0-4 0</inkml:trace>
  <inkml:trace contextRef="#ctx0" brushRef="#br0" timeOffset="80696.594">17071 6976 1531 0,'-4'5'64'0,"4"-5"-51"16,-3 12 24-16,3-12 5 0,0 6 1 0,0-6 0 15,0 0-35-15,0 0-8 0,0 0 0 0,3 0 0 16,-3 0 0-16,0 0 10 0,0 0-10 0,0 0 10 16,4 12 0-16,-4-12 0 0,7 0 0 0,-7 0 0 15,4 6 0-15,3-6 0 0,0 0 0 0,-7 0 0 16,3 3-10-16,-3-3 0 0,7 3 0 0,0-3 0 16,-7 0 0-16,7 2 0 0,-7-2 0 0,4 3 0 15,-4-3 0-15,0 0 0 0,0 0 0 0,0 0 8 16,0 0 15-16,0 0 2 0,0 0 1 0,0 0 0 15,0 0-26-15,0 0 0 0,0 0 0 0,0-5 0 16,-4-1 0-16,1 3 10 0,-1 0-10 0,-3-9 10 16,0 12-10-16,0 0 0 0,0-6 0 0,0 6 8 15,0 0-8-15,-4 0 0 0,4 0 0 0,-3 0 8 16,-1 0-8-16,4 0 0 0,0 0 0 0,-4 6 0 16,8 0 9-16,-4 0 0 0,3 0 0 0,1 0 0 0,3 2-9 15,-4-2 10-15,4 0-10 0,0 6 10 0,0 0-10 16,0-6 0-16,4 2 0 0,-1 1 0 0,1 0 0 0,-1-3 0 15,1 0 0-15,-1 0 8 0,1 0 7 0,3-1 1 16,-3 1 0-16,-1 0 0 0,1 3 2 0,-1-3 1 16,1 0 0-16,-4-6 0 0,7 6-6 0,0-1-1 15,-4-5 0-15,4 6 0 0,0-6-12 0,0 6 8 16,1-6-8-16,-1 0 0 0,0 0 0 0,3 0 8 16,1 0-8-16,-1 6 0 0,1-6 0 0,3 0-12 0,-3 0 3 15,-1 0 0-15,4-6-43 16,0 6-9-16,-3 0-2 0</inkml:trace>
  <inkml:trace contextRef="#ctx0" brushRef="#br0" timeOffset="81374.503">17537 7028 1769 0,'0'0'36'0,"0"0"11"0,-4 9-38 16,4-9-9-16,-7 0 0 0,0 6 0 0,7-6 9 15,-7 6 0-15,7-6 0 0,-7 0 0 16,0 6 37-16,0-6 7 0,0 6 2 0,3-6 0 0,-3 6-8 0,7-6-2 0,-7 6 0 0,3-4 0 16,1 1-23-16,-4 3-5 0,3 0-1 0,4-6 0 15,-7 9 0-15,4-3 0 0,3-6 0 0,-4 6 0 16,1 6 3-16,-1-7 0 0,1 1 0 0,-1 0 0 16,4 6-19-16,-3-3 0 0,3 2 0 0,0-5 0 15,0 0 8-15,0 0-8 0,0-6 0 0,0 9 0 16,0-9 14-16,3 9-4 0,-3-3-1 0,0-6 0 15,4 8-1-15,-4-8-8 0,3 6 12 0,-3-6-4 16,0 0-8-16,4 6 0 0,-4-6 0 0,0 0 0 16,3 0 0-16,-3 0 0 0,7 12 0 0,0-12 0 15,0-6 0-15,0 0-11 0,4 6 11 0,-4-6-8 16,0 6 8-16,-3-6-8 0,6 1 8 0,-6-1-8 16,3 3 8-16,-4-3 0 0,4 3 0 0,-3-6 0 15,0 3 0-15,-1 6-10 0,1-6 10 0,-4 0 0 16,0 6 0-16,0 0 0 0,3-5 0 0,-3 5 0 15,0 0 0-15,0 0 0 0,0 0 11 0,0 0-11 16,0 0 18-16,-3-6-3 0,3 6-1 0,0 0 0 16,0 0 4-16,0 0 1 0,0 0 0 0,0 0 0 15,0 0 1-15,0 0 0 0,0 0 0 0,0 0 0 16,-4 6-32-16,4-6-7 0,0 0-1 0,0 5 0 16,0 7 20-16,4-6-12 0,-1 3 12 0,1-3-10 0,-1 0 10 15,4 0-10-15,-3-1 10 0,3 1-10 0,0 0-4 0,-4-6-1 16,4 6 0-16,1 0 0 15,-1-6-11-15,0 6-2 0,0-6-1 0,0 6 0 16,0-6-21-16,0 0-4 0,0 3-1 0,3 0 0 16,-2-3-81-16,-1 0-16 0,3 0-3 0</inkml:trace>
  <inkml:trace contextRef="#ctx0" brushRef="#br0" timeOffset="82140.103">17791 7105 1242 0,'0'0'52'15,"0"0"-41"1,0 0 63-16,-4 6 13 0,4-6 2 0,0 0 1 16,0 0-34-16,0 0-8 0,0 0 0 0,-3 6-1 0,3-6 6 0,-4 6 2 15,4 5 0-15,0-5 0 16,0-6-25-16,0 9-5 0,4 3-1 0,-1-6 0 0,1-1-7 0,-1 1-1 0,1 0-1 16,-1 0 0-16,-3 3 13 0,4 0 2 15,-1-3 1-15,-3 2 0 0,4-2-8 0,-1 0-2 0,-3-6 0 0,0 12 0 16,4-6-5-1,-4-6 0-15,3 6-1 0,-3-6 0 16,0 0-2-16,0 0 0 0,0 0 0 0,0 0 0 0,0 0-4 0,0 0-1 16,0 0 0-16,0 0 0 0,0 0-8 0,0 0 0 0,0 0 9 0,0 0-9 15,0 0 0-15,0 0 0 0,0 0 0 0,0 0 0 16,0 0 0-16,-3-6 0 0,3 0 0 0,-4 0 0 16,4 0 0-16,-3-6 9 0,3 7-9 0,-4-1 0 15,1 0 14-15,-1 0-4 0,1-3-1 0,3 9 0 16,-4-6-9-16,4 6 10 0,-3-6-10 0,3 6 10 15,0-6-10-15,0 6 0 0,0 0 0 0,0-5 0 16,0-1 0-16,0 0-9 0,3-6 9 0,1 6-13 16,-1 3 13-16,1-3 0 0,-1 1 0 0,4-1 0 15,0 0-12-15,0 0 12 0,4-12-13 0,0 9 5 16,-1 4 8-16,4-1-8 0,0-6 8 0,-3 0-8 16,3 6 0-16,-3 0 0 0,3 3 0 0,-4 0 0 0,1 1 8 15,-4-1-8-15,4 3 8 0,-1 0-8 16,1 3 8-16,-4-1 0 0,0-2 0 0,0 6 0 15,0 0 0-15,0 0-12 0,0 0 12 0,0 6-12 0,0-6 4 0,-3 2 0 16,-1-2 0-16,1 3 0 0,-1 0 8 0,1-3-8 16,-1 6 8-16,-3-12-8 0,4 6 8 0,-1-1 0 15,1 1 0-15,-1-3 0 0,-3-3 0 0,4 12 0 16,0-6 0-16,-1 6 8 0,4-7-8 0,-3 1 0 16,-1 0 0-16,1 0 0 15,3 3-27-15,-4-6 0 0,1 3 0 0,3 0 0 16,-4-3-17-16,1 2-3 0,3 1-1 0,-4 0 0 15,-3-6 12-15,4 0 3 0,-4 0 0 0,4 12 0 16,-4-12-2-16,0 0 0 0,0 0 0 0,0 0 0 16,0 0-1-16,0 0-1 0,0 0 0 0,0 0 0 15,0 0-18-15,0 0-3 0,0 0-1 0</inkml:trace>
  <inkml:trace contextRef="#ctx0" brushRef="#br0" timeOffset="82695.117">18436 7067 1302 0,'0'0'27'0,"0"0"7"15,0 0-34-15,-7 6 0 0,7-6 0 0,0 0 0 0,0 0 88 0,-7 2 12 16,7-2 1-16,-7 3 1 16,0-3-10-16,7 0-1 0,-7 3-1 0,0-3 0 0,7 0-28 0,-7 0-6 0,7 0 0 0,-7 3-1 15,7-3-9-15,-11 0-2 16,4 0 0-16,7 0 0 0,0 0-15 0,-7 3-3 15,7-3-1-15,-7 3 0 16,0 0 12-16,0 3 3 0,0 0 0 0,0-6 0 0,0 6-32 0,3-6-8 0,-3 6 0 16,7-6 0-16,-7 0 0 0,0 6 0 0,0-1 0 0,0 1 0 15,0-3 0-15,3 3 0 0,-3 3 0 0,0-6 0 16,4 9 0-16,-1-7 0 0,1 1 0 0,-1 0 0 16,4-6 0-16,0 6-8 0,0 3 8 0,0-9-12 15,4 9 12-15,-4-9 0 0,0 6 0 0,3 2-8 16,1-2 0-16,-4-6 0 0,3 6 0 0,4 0 0 15,-3 0 8-15,-1-6 9 0,4 6-1 0,-3 0-8 16,3-6-9-16,0 0-9 0,-3 3-2 0,3 0 0 16,0-3 4-16,-7 0 1 0,7 3 0 0,0-1 0 15,0-2-11 1,0 0-2-16,3 6-1 0,-2-6 0 0,2 3-5 16,1-3-1-16,3 6 0 0,-4-6 0 15,4 0-45-15,-3 0-10 0,3 0-2 0,0 0 0 0,0 0-156 0,0-6-32 0,1 3-7 16</inkml:trace>
  <inkml:trace contextRef="#ctx0" brushRef="#br0" timeOffset="83388.363">18567 7123 1952 0,'0'0'40'0,"-4"5"11"0,4-5-41 0,-7 6-10 0,7-6 0 0,-7 3 0 15,7-3 19-15,0 0 1 0,0 0 1 0,0 0 0 16,0 0 28-16,-3 6 6 0,3-6 1 0,0 0 0 16,0 0-26-16,0 0-5 0,0 0-1 0,0 0 0 15,0 0-24-15,0 0 0 0,0 0-9 0,0 0 9 16,0 9-8-16,0-9 8 0,3 9 0 0,-3-9 0 15,7 0 0-15,-7 0 0 0,4 6 0 0,3-6 0 16,0 0 11-16,0 0 2 0,0 0 1 0,0 0 0 16,4 0-6-16,-1 0-8 0,1 0 11 0,-1 0-11 15,1-6 9-15,-1 0-9 0,5 3 0 0,-1-6 9 16,0 3-9-16,0 3 0 0,0-3 0 0,-3 1 8 16,3 5-8-16,0-6 0 0,-4 6 0 0,-3 0 0 15,0-6 0-15,-3 0 0 0,3 6 0 0,0-6 0 16,-3 0 8-16,-1 3-8 0,-3 3 12 0,0 0-4 15,0 0-8-15,0 0 12 0,0 0-12 0,0 0 12 16,0 0-12-16,0 0 8 0,0 0-8 0,0 0 8 0,0-6-8 0,0 6 10 16,0 0-10-16,0 0 10 15,0 0-10-15,0 0 0 0,-7-3 9 0,7 3-9 0,0 0 0 0,-10 3 0 16,10-3 0-16,-11 3 0 16,4 3 0-16,0 0 0 0,0 0 0 0,0 0 0 0,0-6 0 0,0 6 0 15,3 0 0-15,1 5 0 16,-1-8 0-16,0 9 0 0,4-12 0 0,-3 6 0 0,3-6 0 0,-7 6 9 15,3 0-9-15,4-6 10 16,-3 5-10-16,3-5 10 0,0 0-10 0,0 0 10 0,0 0-10 0,-4 6 0 16,1 6 0-16,-1-6 0 15,4-6 0-15,0 6 0 0,0 3 0 0,4-3 0 0,-4-6-9 0,3 5 9 0,1 7-12 0,-1-12 12 16,4 12-14-16,0-6 4 0,1-6 1 16,-1 6 0-16,0-3 0 0,3 0 0 0,-3 0 0 0,0-1 0 31,4-2-15-31,-4 3-2 0,0-3-1 0,0 0 0 15,-3 0-13-15,3 0-2 0,0 0-1 0,0 0 0 0,-4-3-5 16,4 3 0-16,0-2-1 0,1 2 0 16,-1-3-27-16,3 3-4 0,-3 0-2 0,4 0 0 0,-1 0-149 0,1 0-29 15</inkml:trace>
  <inkml:trace contextRef="#ctx0" brushRef="#br0" timeOffset="84181.319">19297 7011 1357 0,'0'0'29'0,"0"0"7"0,0 0 0 0,0 0 4 0,0 0-32 0,0 0-8 0,0 0 0 0,0 0 0 16,0 0 64-16,0 0 11 0,0 0 2 0,0 0 1 16,-11 0 8-16,1 0 2 0,-1 0 0 0,1 3 0 15,-5 0-39-15,5 0-7 0,3-3-2 0,-7 3 0 16,3-1-6-16,1 4-2 0,-1 0 0 0,4 0 0 15,-4-6 2-15,4 6 0 0,-3 0 0 0,3 0 0 16,0 0-10-16,0 0-3 0,0-4 0 0,-1 4 0 16,5 0 0-16,-4 0 0 0,7-6 0 0,-4 12 0 15,4-12-21-15,-7 6-18 0,4 0 3 0,3-6 1 16,0 6-2-16,-4-1 0 0,4-5 0 0,0 9 0 16,0-9 8-16,0 0 8 0,0 0-13 0,0 0 5 15,0 6 8-15,0-6 0 0,0 0-9 0,0 12 9 16,0-12-8-16,0 0 8 0,0 0-10 0,4 6 10 0,-4-6 0 15,3 6 0-15,4-1-8 0,-7-5 8 0,4 6 0 0,3-6 0 16,0 0-10-16,0 0 10 0,-3 6 0 0,3-6-11 16,0 6 11-16,0-6-8 15,0 0 8-15,0 0 0 0,3 0 0 0,1 6 0 0,0-3 0 0,-1 0 0 16,1 0-9-16,-1 0 9 16,1 0 0-16,3 0 0 0,0 0 0 0,0-3 0 0,-3 5-13 0,-1-5 5 15,1 6 8-15,0 0-13 16,-1-6 13-16,-3 6 0 0,0 0 0 0,0 0 0 0,0-6 0 0,0 6 0 15,1-3 0-15,-5 3 0 16,4-1 0-16,-3 1 0 0,3 0 0 0,-4 0 0 0,4 0-16 0,-3 0-1 16,-4-6 0-16,3 6 0 15,1 0 26-15,3-1 6 0,-4-2 1 0,4 3 0 0,-7-6-16 0,4 9 0 0,-4-9 0 16,0 9 0-16,0-9 0 0,4 6 0 0,-4-6 0 16,0 6 0-16,0-6 12 0,0 6-3 0,0-6-1 0,-4 5 0 15,4-5-8-15,-4 6 8 16,4-6-8-16,-3 6 8 0,-1 0-8 0,4-6 0 0,-7 6 0 0,7-6 0 15,-7 3 0-15,7-3 0 0,-7 3 0 0,0-3 0 16,0 3 0-16,-3 3 0 0,3-6 0 0,-4 0-11 16,4 0-21-1,0 6-5-15,0-6-1 0,7 0 0 0,-7 0-13 16,0 5-2-16,0-5-1 0,0 0 0 16,7 0-24-16,-8 0-5 0,8 0-1 0,0 0 0 15,0 0-3-15,0 0-1 0,0 0 0 0</inkml:trace>
  <inkml:trace contextRef="#ctx0" brushRef="#br0" timeOffset="94180.59">19696 7414 906 0,'0'0'25'0,"-4"-6"7"0,4-12-32 0,-3 3 0 0,-1 4 0 0,4 16 0 15,-4 22 43-15,4-21 1 0,0-21 1 0,0-3 0 16,0 13 2-16,0 5 0 0,0 0 0 0,0 0 0 15,0 0-47-15,0 0 0 0,0 11 0 0,0 1-10 16,0 0 10-16,0-3 0 0,0 2 8 0,0-5-8 16,0 12 25-16,0-6 1 0,0 2 0 0,0 4 0 15,0-6-26-15,0-3 0 0,-3-1-12 0,3 1 12 16,0-9 0-16,0 0 0 0,0 0 0 0,0 0 0 16,0 0-59-1,3-9-4-15</inkml:trace>
  <inkml:trace contextRef="#ctx0" brushRef="#br0" timeOffset="105442.305">21001 6593 752 0,'-14'-6'16'0,"14"6"3"0,-7 3-19 0,0-3 0 16,0 3 0-16,7-3 0 16,-7 6 59-16,7-6 8 0,0 0 1 0,0 0 1 15,-8 0-21-15,8 0-4 0,0 0 0 0,-7 6-1 16,4 0-8-16,-1 0-2 0,4-6 0 0,-3 17 0 0,-1-5 8 0,1 3 2 0,-1-3 0 0,1 5 0 16,-1-5 7-16,4 6 2 0,-3 8 0 0,-1-11 0 15,4 8-3-15,-3 1 0 0,-1-3 0 0,4 2 0 16,-3 6-12-16,-1-8-2 0,4 8-1 0,0-8 0 15,-3 8-19-15,3 1-4 0,0-10-1 0,0 10 0 16,0-7-10-16,-4 10 8 0,4-10-8 0,0 9 8 16,-4-14-8-16,4 6 10 0,0-4-10 0,0-2 10 15,0-6-10-15,0-1 10 0,0-2-10 0,0 15 10 16,0 5-10-16,0-14 0 0,0-15 9 0,0 0-9 0,0 0 8 16,0 0-8-16,0 0 8 0,0 0-8 0,0 0 9 15,0 0-9-15,0 12 12 0,0-7-12 0,0 7 12 16,0-12-4-16,0 0 0 0,0 0-8 0,4 9 9 0,-4-9-9 15,0 0 0-15,7-3 9 16,0 3-9-16,0 6 8 0,4 0-8 0,-4 3 8 16,0-3-8-16,3-12 0 0,1-9 9 0,0 3-9 15,3 6-20-15,0 6-9 0,0 0-2 0,4 9 0 0,-4-3 31 0,3 0 0 16,1 6 0-16,-4-6 0 16,4-1-57-16,-1 1-6 0,1-6-1 0,-4 6 0 15,4 0-102-15,-1 3-21 0</inkml:trace>
  <inkml:trace contextRef="#ctx0" brushRef="#br0" timeOffset="105948.409">21290 7123 1337 0,'-7'0'28'0,"4"0"6"0,-1 5-34 0,0 1 0 0,4 0 0 0,0 3 0 16,0-3 58-16,0-6 5 0,0 0 1 0,8 6 0 15,-1 0-52-15,0-1-12 0,3 7 0 0,1-6 0 16,3 0 14-16,-3-3 0 0,-1-3 0 0,1 3 0 15,3 0-6-15,0 0-8 0,-3 3 11 0,3-3-11 0,-4-3 13 0,1-6-4 16,-4-3-1-16,3-3 0 16,-3 6-8-16,1-11 0 0,-1 5 0 0,-4-6-11 15,-3 9-6-15,4-2-2 0,-4-1 0 0,-4-6 0 16,4 9 7-16,-3 4 0 0,-1-1 1 0,1 0 0 16,-5 6 11-16,1-6 0 0,0 6 0 0,-3 0-8 15,-1 6-5-15,1 0-1 0,-4 0 0 0,3 5 0 16,-7-2 14-16,4 9-12 0,0-6 12 0,0 5-12 0,0 4 12 15,3 2 0-15,-3 1 0 0,4 2 0 16,-1-2 24-16,0 2 2 0,4 4 0 0,-3-4 0 16,3 3-26-16,3-2 0 0,-3-4 0 0,4 7 0 0,-1-10 0 0,1 10 0 15,3-15 0-15,0 8 0 0,3 1 56 0,1-7 7 0,-1 10 1 0,4-10 0 16,0-11-64-16,0 6-8 0,7 0-4 0,0 2-1 16,1-8 5-16,-1-6 8 0,3 6-13 0,-3 0 5 31,4-6-125-31,3-12-25 0</inkml:trace>
  <inkml:trace contextRef="#ctx0" brushRef="#br0" timeOffset="106683.958">22363 7105 1272 0,'-7'0'26'0,"-4"0"7"0,4-6-33 0,0 6 0 0,0 0 0 0,0 0 0 15,0-6 72-15,0 6 7 0,0-6 1 0,-1 3 1 16,-2 3-10-16,-1-3-3 0,1 0 0 0,3 3 0 15,-4 0-24-15,1 0-6 0,2 0-1 0,1 3 0 32,0 0-22-32,0 0-5 0,4 0-1 0,-4 6 0 0,7-9-9 0,-7 6 0 0,3 0 0 0,-3 0 0 15,4 0 0-15,-1 5 0 0,1-5 0 0,3 6-11 16,-4-3 11-16,4-3 0 0,-4 5 0 0,4-5 0 16,0 0 0-16,0 6 0 0,-3-6 0 0,3 0 0 15,3 2 0-15,-3-2-8 0,0 0 8 0,4 6 0 16,-4-12 0-16,0 6-8 0,0-6 8 0,4 6 0 15,-1 0-8-15,1-1 8 0,3 1-8 0,0-3 8 16,0 3 0-16,0 0 0 0,0 0 0 0,0 0-8 16,0 0 8-16,0 0 0 0,0-1 0 0,0-2-8 15,0 6 8-15,0 0 0 0,0-3 0 0,0 0 0 16,0 0 0-16,0 0 0 0,0-1 0 0,1 1 0 16,-8-6 0-16,3 0 0 0,4 9 0 0,-7-3 0 15,4 3 0-15,-1 0 0 0,1-3 8 0,-1-1-8 16,1 1 0-16,-4 6 0 0,0-6 0 0,0 0 8 15,0 0-8-15,0 0 0 0,0 2 0 0,-4 4 8 0,1-6-8 16,-4 0 9-16,3 0-9 0,-3 0 10 16,0 0-10-16,-4-1 8 0,4 4-8 0,-3-6 8 15,3 0-8-15,-4-3 10 0,1 0-10 0,-1 0 10 16,0 0-10-16,4 0-12 0,-3 0 2 0,-4 0 1 16,3-6-30-16,-3-3-5 0,0 4-2 0,0-1 0 15,0 0-14-15,0 0-4 0,-1-6 0 0</inkml:trace>
  <inkml:trace contextRef="#ctx0" brushRef="#br0" timeOffset="107915.628">22116 7128 364 0,'0'0'16'16,"-7"0"-16"-16,7 0 69 15,-7-5 11-15,7 5 3 0,0 0 0 0,-8 0-25 0,8 0-5 0,-3 0-1 0,3 0 0 16,0 0-12-16,0 0-4 0,0 0 0 0,-11 5 0 15,11-5 0-15,0 0 0 0,0 0 0 0,0 0 0 16,0 0-1-16,-7 0-1 0,7 0 0 0,0 0 0 16,0 0 15-16,-7 0 3 0,7 0 1 0,0 0 0 15,-7 0 10-15,7 0 1 0,-7-5 1 0,0 5 0 16,7 0-29-16,-3 0-5 0,3 0-2 0,-4-6 0 16,0 0-12-16,4 0-2 0,0 6-1 0,0 0 0 15,0 0-4-15,0 0-1 0,0 0 0 0,0 0 0 16,0 0-1-16,0 0-8 0,0 0 12 0,0 0-4 15,0 0-8-15,0 0 0 0,0 0 0 0,0 0 8 16,0 0-8-16,0 0 0 0,0 0 9 0,0 0-9 16,0 0 17-16,0 0-1 0,4 0 0 0,-4 6 0 15,4 0-5-15,-1 5-2 0,1-5 0 0,-1 3 0 16,-3 3-9-16,4 0 0 0,-4-7 0 0,3 7 0 16,-3-6 33-16,0 3 5 0,4-3 1 0,-4-6 0 15,0 0-11-15,0 0-3 0,0 6 0 0,0-6 0 16,0 0-25-16,0 6 0 0,0-6 0 0,0 0 0 15,0 0 31-15,0 0 1 0,0 0 0 0,0 0 0 16,0 0 0-16,0 0 0 0,0 0 0 0,0 0 0 16,0 0-43-16,0 0-8 0,0 11-1 0,0-11-1 15,0 0 21-15,0 0-11 0,0 0 11 0,0 0-8 16,0 0-25-16,0 0-5 0,0 6-1 0,0-6 0 16,0 12-20-16,0-6-4 0,0 3-1 0,0-3 0 15,0-6 0-15,0 8 0 0,0-8 0 0,0 0 0 16,0 0 0-16,0 0 0 0,0 0 0 0,0 0 0 15,0 0 16-15,0 0 2 0,0 0 1 0,0 0 0 0,0 0 18 0,0 0 4 16,0 0 1-16,0 0 0 0,0 0 22 0,0 0 0 0,0 0 0 16,0 0 0-16,0 0 0 0,0 0 0 15,0 0 0-15,0 0 0 0,0 0 0 0,0 0 0 0,0 0 0 16,0 0 0-16,0 0-46 16,0 0-14-16,0 0-4 0</inkml:trace>
  <inkml:trace contextRef="#ctx0" brushRef="#br0" timeOffset="108787.966">21608 7143 851 0,'0'0'36'0,"0"0"-36"16,0 0 73-16,3-6 8 0,-3 6 2 0,4-3 0 15,-1-3-4-15,-3 1-1 0,4-7 0 0,-1 6 0 16,1-9 3-16,-4 9 1 0,3-3 0 0,1 7 0 16,-4 2-21-16,0 0-4 0,0 0-1 0,0 0 0 15,0 0-29-15,0 0-7 0,0 0 0 0,0 0-1 16,0 0 1-16,0 0 1 0,0 0 0 0,0 0 0 15,-4 5-10-15,-3 4-3 0,4-3 0 0,-1 6 0 16,4-12 8-16,0 0 2 0,0 0 0 0,-7 6 0 16,7-6-2-16,-7 6 0 0,0 0 0 0,0 5 0 15,0-8-16-15,3 9 8 0,-3-6-8 0,0 6 0 16,4-7 8-16,-4 1-8 0,0 6 0 0,3-3 0 16,4-9 0-16,-7 9 0 0,7-9 0 0,-3 6 0 15,-1 2 0-15,-3 4 0 0,3 0 0 0,1 0 0 16,-1-6 0-16,4-6 0 0,0 0 0 0,0 8 0 15,0-8 0-15,-3 12 0 0,3 0 0 0,0-6 0 16,0-6 0-16,0 12 0 0,0-7 0 0,0-5 0 16,3 9 0-16,-3-9 0 0,0 9 0 0,0-9 0 15,0 0 0-15,0 9 0 0,0-9 0 0,0 0 0 16,4 6 0-16,-1 6-9 0,-3-7 9 0,4 1 0 16,-1 0 0-16,1 0 0 0,0 0 0 0,-4-6 0 15,3 6 0-15,1 3 0 0,-1-3 0 0,1-1 0 16,-1-5 0-16,4 6 0 0,0 0 0 0,0 0-8 15,0 0 8-15,0-3 0 0,1 0 0 0,-1 3 0 0,0-3 0 16,0 3 0-16,0-4 0 0,0 1-8 0,0 9 8 0,-4-12 0 16,4 6 8-16,-3 0-8 0,3 0 0 0,-3 0-12 0,-1-3 2 0,-3 3 0 15,4-1 18-15,-1 7 3 0,-3-6 1 16,4 0 0-16,-4 0-12 0,3 6-17 0,-3-7 4 0,-3 4 1 16,3 0 12-16,-4 0 13 0,1 3-2 0,-1 5-1 15,1-8-10-15,3 3 0 0,-4 5 9 0,1 1-9 16,-5-6 0-16,5-3 0 0,-4 5 0 0,0 1 0 15,0-3 0-15,0 0 0 0,0-4 0 0,0 4 0 16,0-6 0-16,3 6 0 16,-3-6 0-16,3-6 0 0,4 0 0 0,-7 6 0 0,0-6 0 0,0-6 0 15,4 6 0-15,-4-6 0 0,0-6 0 0,0 3-12 16,3 0-48-16,0-5-11 16,-3 2-1-16</inkml:trace>
  <inkml:trace contextRef="#ctx0" brushRef="#br0" timeOffset="109496.962">22204 7134 1109 0,'7'-17'23'0,"-4"5"5"0,-3 0-28 0,4 3 0 0,-4-2 0 15,0 5 0-15,0-6 34 0,0 6 1 0,-4 0 0 0,1 0 0 16,3 0 23-16,0 0 5 0,-4 6 1 0,4 0 0 15,0 0-8-15,0 0-2 0,0 0 0 0,-7 0 0 16,7 0 0-16,-7 6 0 0,4 0 0 0,-4 6 0 16,3 0-31-16,-3 0-7 0,4-4 0 0,-1 4-1 15,1 6 11-15,3-6 2 0,0-7 1 0,-4 10 0 16,4 9-1-16,0-7 0 0,-4 4 0 0,4 2 0 16,0 7-12-16,0-10-4 0,4 10 0 0,-4-1 0 15,4-2-12-15,-1 2 0 0,1-3 0 0,-1 7 0 16,1-4 0-16,-4-5 0 0,3 2 0 0,1-2 9 15,-1 5-9-15,-3-2 0 0,4 2 9 0,-4 3-9 16,3-8 20-16,-3 2 0 0,0-2 0 0,0-1 0 16,0-2-20-16,0-9-10 0,0 2 1 0,0-5 0 15,4-3 9-15,-4-6 12 0,0 6-2 0,0-6-1 16,0 0 37-16,0 0 7 0,0 0 2 0,0 0 0 16,7-6-6-16,-4 0-1 0,1-6 0 0,-1 1 0 15,1-7-18-15,-1 3-4 0,5-8-1 0,-5 5 0 16,4-2-25-16,0 2 0 0,0 0 0 0,0-2 0 15,0-1-13-15,4 1-8 0,-4-10-2 0,0 4 0 0,0-1 23 16,0-2 0-16,0-1 0 0,0 4 0 0,0-3 0 16,0-1 0-16,4 4-9 0,-4-10 9 0,0 10-10 0,0-9 2 15,0 2 0-15,-3-5 0 0,3 15 8 0,0-10-8 16,-4 4 8-16,4 2-8 0,-3-2-3 0,-1 5 0 0,1-2 0 0,0 3 0 16,-1-4-22-1,-3 4-5-15,0-1-1 0,0 9 0 0,0-2-2 16,0 5-1-16,0-3 0 0,0 9 0 0,0 0-13 15,0 1-2-15,0 5-1 0,0 0 0 0,0 0-10 16,0 0-1-16,0 0-1 0,0 0 0 0,0 0-40 0,4 8-8 16,-1 1-2-16</inkml:trace>
  <inkml:trace contextRef="#ctx0" brushRef="#br0" timeOffset="110064.823">22641 7261 1691 0,'-3'-9'71'15,"3"-9"-57"-15,0 12 58 16,0 0 11-16,0-5 2 0,0 11 1 0,0 0-34 0,0 0-6 0,-4-3-2 15,-3 0 0-15,-3 3-16 0,3 0-3 0,-1 3-1 0,-2 0 0 16,-1 3-24-16,4 5 0 0,-3 1 0 16,-1 6 0-16,0-7 0 0,1 4 8 0,3 3 2 0,0-1 0 15,-4 4-10-15,8-3 0 0,-4-1-12 0,0 4 12 16,0-3-12-16,3 5 12 0,-3-8-12 0,3-1 12 16,4 1 0-16,-3 3 0 0,3-12 0 0,0 5 0 31,0 4 0-31,0-3 0 0,0-6 0 0,3 0 0 0,-3-6 0 0,0 0 0 0,0 0 0 0,7 6 0 15,-7-6 8-15,8 0-8 16,2-6 12-16,-3 0-4 0,4 0-8 0,-1-9 0 0,1 1 0 0,-4-1-11 16,4 3 11-16,-4-9-8 0,0 7 8 0,3-1-8 15,-3-3 8-15,0 1 0 0,0 2 0 0,0 3 0 16,-3 1 0-16,0-1-8 0,-1 0 8 0,1 0-8 16,-4 3 8-16,0 4 0 0,3-1 0 0,-3 6 0 15,0 0 0-15,0 0-8 0,0 0 8 0,0 0-8 16,0 0-4-16,0 0 0 0,0 0 0 0,0 0 0 15,0 6 12-15,4 2-8 0,-4-2 8 0,-4 12-8 16,4-12 8-16,-3 6 0 0,-1-971 0 0,1 1944 0 16,-1-967 0-16,4-7 0 0,-4 7 0 0,4-6 0 15,0 3 0-15,0 2 0 0,0-5 8 0,4 0-8 16,0-3 8-16,-1 2-8 0,-3 1 8 0,7-6-8 16,-3 0 8-16,3 0-8 0,-4 0 8 0,8-1-8 15,-4-5 0-15,7 6 0 0,-3-6 0 0</inkml:trace>
  <inkml:trace contextRef="#ctx0" brushRef="#br0" timeOffset="110564.997">22941 7199 1504 0,'0'0'64'0,"4"9"-52"16,3-3 64-16,-4 2 12 0,-3-8 2 0,7 6 1 16,-3 0-28-16,3 0-6 0,0 0-1 0,-4-6 0 15,5 0-23-15,-1 0-5 0,0 0 0 0,0 0-1 16,0-6-3-16,-4 0-1 0,4 6 0 0,0-6 0 15,-3 6-9-15,-1-6-2 0,1-5 0 0,-1 8 0 16,-3 3-12-16,0 0 0 0,0 0 8 0,0 0-8 16,0 0-10-16,-3-6-5 0,3 6-1 0,-11-3 0 15,4 3-16-15,-3 3-3 0,-1-3-1 0,1 3 0 16,-1 3 21-16,0 0 4 0,-3 5 1 0,4-5 0 16,-4 6 10-16,3 0 0 0,4-6 0 0,-4 5-8 15,1-2 8-15,-1 9 0 0,1-6 0 0,-1-1 0 16,0 10 0-16,4-9 8 0,0-1-8 0,0 4 0 15,0-3 0-15,4 0 9 0,-1 5-9 0,1 1 0 16,-1-6 13-16,4 8-4 0,0-2-1 0,0-6 0 16,0 2-8-16,0 4 0 0,4-6 0 0,-1 0 8 15,1-1-8-15,3-5 0 0,0 0 9 0,0-3-9 16,3 0 0-16,1 0 0 0,3 3 0 0,0-6-12 16,0 0-1-16,1 6-1 0,2-6 0 0,1 0 0 15,3 0-78-15,0-6-15 0,0-3-3 0</inkml:trace>
  <inkml:trace contextRef="#ctx0" brushRef="#br0" timeOffset="111029.079">23340 7296 1429 0,'-14'0'40'0,"0"0"10"16,3 0-40-16,-3 6-10 0,3-6 0 0,-3 0 0 15,0 0 64-15,3 0 10 0,1 0 2 0,-1 0 1 16,1 6-24-16,3-6-5 0,-4 6 0 0,4-1-1 16,4 1-38-16,-5 0-9 0,5 9 0 0,-1-9 0 15,1 6 0-15,3-1 0 0,0 1 9 0,0 0-9 16,3 3 8-16,-3-10-8 0,0 13 8 0,4-12-8 16,-1 3 12-16,5 0-1 0,-1-1-1 0,0 4 0 15,0-6 6-15,0 0 2 0,3-6 0 0,-3 6 0 16,0-6-10-16,4 0-8 0,-4-6 12 0,0 6-12 15,0-6 12-15,4 6-4 0,-4-6 0 0,0 0-8 16,-4-3 13-16,4 4-4 0,-3-4-1 0,3 3 0 16,-3-3 1-16,-1-3 0 0,1 1 0 0,-1 5 0 0,1-6 7 15,-1 3 2-15,-3 3 0 0,0 0 0 0,4 0 1 0,-4 1 0 0,0-1 0 16,0 6 0-16,0 0-9 0,0 0-2 16,0 0 0-16,0 0 0 0,0 0-8 0,0 0 0 0,0 0 0 15,0 0 0-15,-4 6 0 0,4 5 0 0,0 1 0 0,-3 0 0 16,3-3 0-16,0 2 0 0,0 7 0 15,0-6 0-15,3 0 0 0,-3 2 0 0,0-2 0 16,4 0 0-16,-4-6 0 0,3 3 8 16,1-4-8-16,-1 4 0 0,1 0-16 15,3-9-8-15,0 6-1 0,0-6-1 0,4 0-126 16,-1 0-26-16,1 0-5 0</inkml:trace>
  <inkml:trace contextRef="#ctx0" brushRef="#br0" timeOffset="111479.206">23467 7375 1203 0,'0'0'24'0,"0"0"8"16,0 0-32-16,0 0 0 0,0 0 0 0,0 9 0 15,0-9 65-15,3 6 7 0,1 0 0 0,-1 0 1 16,1 0-6-16,-1 0-2 0,1-1 0 0,3 1 0 0,-3-6-44 16,-4 0-9-16,7 6-1 0,-4 0-1 0,-3-6-10 0,7 0 0 0,-3 6 0 0,-4-6 8 15,7 0 20 1,0-6 3-16,-4 6 1 0,1-6 0 0,3 0-17 0,-4 0-3 16,4 1-1-16,-3-1 0 15,3-3 5-15,-3 0 0 0,3 0 1 0,-4-3 0 0,4 7 15 0,0-1 4 0,0 0 0 16,-3 0 0-16,3 0-36 0,-4-3 0 0,5 9 0 0,-8 0 0 15,3 0 0-15,4 6 0 0,-3-3 0 16,3 3 0-16,-4 0 0 0,1 6 0 0,-1-1 0 0,1 1 0 16,-1 0 0-16,1 3 0 0,-4-4 0 0,0 7 0 15,3-6 0-15,-6 8 0 0,-1-2 0 16,1-6 0-16,3 2 13 0,-4 4-4 0,4-6-1 0,0 0 0 16,-3-7-8-16,3 7 8 0,0-12-8 0,0 0 8 15,0 0-8-15,0 0 0 0,7 0 0 0,0 0 0 16,-4-3 0-16,4-6 0 0,1 9 0 0,-1-11-11 15,0 5-39-15,-4 0-8 0,4 0-2 16</inkml:trace>
  <inkml:trace contextRef="#ctx0" brushRef="#br0" timeOffset="111856.713">23999 7284 1892 0,'0'0'40'0,"0"0"8"0,0 0-39 16,0 0-9-16,-7 6 0 0,7-6 0 0,-10 6 54 0,-1-6 9 0,4 6 1 0,-3 0 1 15,3-6-46-15,0 6-10 0,3-1-1 0,-3 1-8 16,0 0 0-16,3 9 0 0,-3-9-10 0,0 0 10 16,4 5-10-16,-1-5 10 0,1 3 0 0,-4 0-9 15,7 0 9-15,-4 3 0 0,4-7 0 0,0 1 0 16,0 6 0-16,0-3 0 0,0 3 0 0,4-1-12 16,-1 1 12-16,1 0 0 0,-1 0 0 0,4-3 0 15,-3 5 0-15,3 1 0 0,-4-3 0 0,8-6 8 16,-4 5-52-16,0-5-9 15,0 0-3-15,4-3 0 0,-1-3-55 0,4 0-11 0,4-6-2 16</inkml:trace>
  <inkml:trace contextRef="#ctx0" brushRef="#br0" timeOffset="112286.686">24186 7419 1265 0,'-3'12'36'0,"-1"0"8"0,4-9-36 15,-3 6-8-15,3-3 0 0,3-3 0 0,-3 2 53 0,4 7 9 16,-1-6 2-16,1 0 0 0,3 0 0 0,0-6 0 0,4 6 0 16,-4-6 0-16,3 0-16 0,4 0-2 0,-3 0-1 0,3 0 0 15,0-6-19-15,0 6-4 0,0-6-1 0,1 0 0 16,-1 0-11-16,0-6-2 0,0 7-8 0,-4-1 12 15,1 0-12-15,-4 3 11 0,0-3-11 0,0 6 10 16,-3-6-20-16,-4 6-4 0,0 0-1 0,0 0 0 16,0 0-9-16,0 0-1 0,0 0-1 0,-7-6 0 15,7 6-14-15,-7 0-4 0,-4 0 0 0,4 0 0 16,-4 0 28-16,1 6 6 0,3-6 1 0,-4 0 0 16,1 6 9-16,-5-6 0 0,5 3 0 0,-1 3 0 15,-3-3 8-15,4 3-8 0,-1-1 10 0,-3 4-10 16,3 3 0-16,1-6 0 0,3 6 0 0,-4-3 0 15,4 5 13-15,-3-5-3 0,2 3-1 0,5-6 0 16,-4 5-9-16,3-2 0 0,4-3 0 0,-3 3 0 16,3-9 28-16,3 9 3 0,-3-9 1 0,7 6 0 15,0 0-32-15,4-1 0 0,0 7 0 0,-1-9 0 16,4 6-82-16,-3 0-22 0,3 2-5 0</inkml:trace>
  <inkml:trace contextRef="#ctx0" brushRef="#br0" timeOffset="112827.85">24800 7267 1429 0,'0'0'40'0,"0"0"10"0,0 0-40 0,0 0-10 0,0 0 0 0,-7 2 0 16,0 4 44-16,4-3 6 0,-4 3 2 0,0 0 0 16,-1 0-36-16,5 0-6 0,-4 0-2 0,0 0 0 15,3 2 4-15,1-2 0 0,-4 6 0 0,3 0 0 16,1-6-1-16,-1 0 0 0,1-1 0 0,-1 1 0 15,4 6-11-15,-3-6 0 0,3 0 0 0,0 3 0 16,-4-3 31-16,4-1 1 0,0-5 0 0,0 6 0 16,0-6-32-16,0 6 0 0,0-6 0 0,0 0 0 15,4 6 0-15,-4-6 0 0,0 0 0 0,0 9 0 16,0-9 0-16,3 6 0 0,-3-6 0 0,0 3 0 16,4 3 12-16,-4-6-3 0,3 3-1 0,-3-3 0 15,4 5-8-15,-4-5 10 0,3 12-10 0,1-6 10 16,-4-6 2-16,3 6 0 0,1 0 0 0,-1-6 0 15,1 6 0-15,-4-3 0 0,3 3 0 0,1 5 0 16,-1-5 12-16,-3 0 2 0,0 0 1 0,4 6 0 16,-4-6-12-16,0 5-3 0,0-2 0 0,0 0 0 15,0 0 4-15,0-9 0 0,0 0 0 0,-7 6 0 16,3 0 16-16,1 5 3 0,-1-5 1 0,1-3 0 16,-4 3-36-16,3-3 0 0,4-3 0 0,-7 6 0 15,0-6 0-15,7 0 0 0,-7 3 0 0,0-6 0 16,0 0-89-16,-4-3-25 0,1 0-5 0</inkml:trace>
  <inkml:trace contextRef="#ctx0" brushRef="#br0" timeOffset="113664.633">25964 7331 922 0,'0'0'19'0,"0"0"5"0,0 0-24 0,0 0 0 0,0 0 0 0,0 0 0 15,0 0 79-15,0 0 10 0,0 0 3 0,0 0 0 16,0 0-36-16,0 0-6 0,0 0-2 0,-3 15 0 15,3-15 0-15,0 6-1 0,0-6 0 0,0 6 0 16,0-6-5-16,0 0-1 0,0 6 0 0,0-6 0 16,0 5-10-16,3 1-3 0,-3-6 0 0,0 0 0 15,0 9-28-15,0-9 0 0,0 0 0 0,0 0 0 16,0 0 12-16,0 0-4 0,0 0-8 0,0 0 12 16,0 0-12-16,0 0 11 0,0 0-11 0,0 0 10 15,-7 0-10-15,-3-3 0 0,3-3 0 0,-4 6 0 16,1-6 0-16,-5 1-17 0,1 5 4 0,0-6 1 15,4 0-7-15,-4 6-1 0,3 0 0 0,-3-6 0 16,3 6 10-16,1 0 2 0,-4-6 0 0,3 6 0 16,-3 0 8-16,3 6 0 0,-3-6 0 0,4 6 0 0,3 0-8 15,-4 0 0-15,4-1 0 0,0 1 0 16,0 3 0-16,3 0 0 0,1 0 0 0,-1 3 0 0,1-7 8 16,3 13 0-16,-4-9 0 0,4 6 0 15,0 5 0-15,0-8 0 0,4 3 0 0,-1 2 0 16,1 1 0-16,-1-6 0 0,1-1 8 0,-1 7-8 15,4-3 11-15,0-3-3 0,1-1 0 0,-1 1 0 0,0 0 25 0,3-3 5 16,-3 2 1-16,4 1 0 0,-1-6-21 0,1 0-4 0,0-3-1 0,-1 0 0 16,1 0-13-16,3 0 0 0,0-3 0 0,0 0 0 31,0 0-36-31,4-3-9 0,-1 0-3 0,-2-3 0 0,2 0-128 0,1 0-27 16</inkml:trace>
  <inkml:trace contextRef="#ctx0" brushRef="#br0" timeOffset="114131.578">26116 7505 1045 0,'-7'0'44'15,"-4"0"-36"1,4 0 80-16,0 0 16 0,0 0 4 0,0 0 0 15,0 0-45-15,0 3-9 0,4 0-2 0,-4 2 0 16,0 4-67-16,-1 3-13 0,-2-6-4 0,6 0 0 16,-3 6 32-16,4-7 0 0,-4 4 0 0,3-3 0 15,4 0 20-15,-3 6 9 0,3-6 3 0,0 5 0 16,3 1-17-16,-3-3-3 0,4 0-1 0,-1 5 0 0,4-2-2 0,0 0 0 16,4 3 0-16,-4-1 0 0,4 1-9 0,-1-9 8 15,1 0-8-15,-1 0 8 0,4 0 26 0,1-3 5 16,-5 2 1-16,4-2 0 0,-3-3-40 15,3-3 0-15,0-2 0 0,-3 2 0 0,-1-3 0 0,1-6 16 16,-4 6-4-16,0-6-1 0,0 1 1 16,-3-1 0-16,3 3 0 0,-7-3 0 0,3-5-12 15,1 8 8-15,-4-3-8 0,0 0 8 16,0 1-8-16,-4 5 10 0,4 0-10 0,-3-6 10 0,-1 3-10 0,-3-3 10 0,3 7-10 16,-3-1 10-16,0-6-10 0,4 12 0 0,-4-6 0 15,0-3 0-15,0 0-12 0,0 6-4 0,0-2 0 0,-4 2-1 16,4 0 6-16,7 3 2 0,-7 0 0 0,0 3 0 15,0 3-25-15,3-1-5 16,1 4-1-16,-1 0 0 0,1-3 16 0,3 6 2 0,0-6 1 0,0 5 0 16,0-5-120-16,0-6-24 0</inkml:trace>
  <inkml:trace contextRef="#ctx0" brushRef="#br0" timeOffset="115053.674">26420 7487 1664 0,'0'0'47'0,"0"0"11"0,0 0-46 0,0 0-12 0,0 0 0 0,0 0 0 16,0 0 69-16,0 0 12 0,0 0 3 0,0 0 0 15,0 0-35-15,0 0-6 0,0 0-2 0,0 0 0 16,0 0-29-16,0 0-12 0,0 0 8 0,0 0-8 16,0 0 0-16,0 0 0 0,0 0 0 0,0 6 0 15,3 0 0-15,-3 0 0 0,4 0 0 0,-4 2 0 16,3 4 0-16,1 0 0 0,-4-6 0 0,3 6 0 15,-3 2 0-15,4 1 0 0,-4 0 0 0,0 2 0 16,0-2 0-16,-4 0 0 0,1 5 0 0,-1-2 0 16,1-3 0-16,3 8 0 0,-4-11 0 0,1 3 0 15,3 2 0-15,-4 1 0 0,0-6 0 0,4-1 0 16,-3-2 0-16,3-3 0 0,0-6 0 0,-4 6 0 16,4-6 0-16,0 0 0 0,0 0 0 0,0 0 0 15,0 0 0-15,0 0 0 0,0 0 0 0,0 0 0 16,0 0 15-16,0 0-3 0,7-3 0 0,-3-3 0 15,3 3-3-15,-3-3-1 0,-1 3 0 0,1-8 0 16,-4 5-8-16,3 0 0 0,1 0 0 0,-4-3 0 16,0 3 0-16,3-3 0 0,1 1 0 0,-4 2 0 15,0 0 0-15,3 0 0 0,-3 0 0 0,4-6 0 16,-4 1 0-16,3 5 0 0,4-3 0 0,-3 3 0 16,-1 0 28-16,1 0 3 0,-4-6 1 0,4 12 0 15,-4 0-32-15,3-5 0 0,1 2 0 0,-4 3 0 0,0 0-11 16,0 0-8-16,3 0-1 0,4 0-1 0,-7 0 13 0,4 0 8 15,-1 3-10-15,4 2 10 0,-7 1 0 0,4 0-9 16,-4-6 9-16,0 6 0 0,3 0 0 16,-3 0 0-16,4 0 0 0,-4-3 0 0,0-3 0 15,0 0 0-15,3 6 0 0,-3-6 8 16,0 0-8-16,0 0-13 0,0 0 3 0,0 0 1 0,0 0 17 0,0 0 4 0,4 3 1 0,-1-3 0 31,1 5-13-31,3-5 11 0,-3-5-11 0,-4 5 10 0,3 0 2 0,4 0 0 0,-3-3 0 16,-4 3 0-16,3 0-21 0,-3 0-4 0,7 0-1 0,-7 0 0 15,0 0 14-15,0 0 0 0,4-3 0 0,-4 3 0 16,0 0 0-16,3 0 0 0,-3 0 0 0,7 0 0 16,-7 0 0-16,4 3-9 0,-4-3 9 0,7 0 0 15,-7 0 0-15,0 0 0 0,3 3 0 0,-3-3-8 16,7 5 8-16,-3-2 0 0,3-3 0 0,-3 6 0 16,-4-6 0-16,7 0 0 0,-4 0 0 15,1 6 0-15,3-6 0 0,0 0 0 0,0 6 0 0,0-6-8 16,-4 6 8-16,5-6 0 0,-5 6 0 0,1-6 0 15,3 6 0-15,0-6 0 0,0 0 0 0,-4 0 0 16,4 3 0-16,0-3 0 0,0 5 0 0,1-5 0 16,-1-5 0-16,0 2 0 0,0 3 0 0,0 0 0 15,0-6 20-15,0 6-1 0,0-6 0 0,0 0 0 16,4 0-57-16,-4-6-11 0,3 1-3 0,1-1 0 16,-4 3-172-16,3-3-36 0</inkml:trace>
  <inkml:trace contextRef="#ctx0" brushRef="#br0" timeOffset="115766.089">26906 7481 1029 0,'0'0'44'0,"0"0"-36"16,-3 12 74-16,-1-6 14 0,4 0 4 0,0 0 0 15,-3 2-31-15,3 4-5 0,0 0-2 0,-4 0 0 16,4-6 2-16,0-1 1 0,4 7 0 0,-4-3 0 16,0-3-29-16,-4 6-7 0,4-6-1 0,-3 5 0 15,3-2 13-15,-4 0 3 0,4-3 0 0,-3 3 0 16,3-4-28-16,-4 1-6 0,1 0-1 0,3-6 0 16,0 0-1-16,0 0 0 0,0 0 0 0,0 0 0 15,0 0 7-15,0 0 1 0,0 0 0 0,0 0 0 16,0 0 10-16,0 0 2 0,3-6 1 0,-3 6 0 15,4-6-29-15,-4 6 8 0,3-5-8 0,-3 5 0 16,0 0 0-16,7-3 0 0,-7 3 0 0,0 0 0 16,0 0 0-16,0 0 0 0,0 0-11 0,0 0 11 15,0 0-8-15,4-3 8 0,3 0 0 0,-7 3 0 16,7 3 0-16,-4 3 0 0,-3-1 0 0,4 7 0 16,-4-6 0-16,3 0 0 0,1-6 14 0,-4 6-4 15,0-6-10-15,0 9 0 0,0-3 0 0,0-6 0 0,0 0 14 0,0 3-2 16,0-3-1-16,0 0 0 0,0 0-11 15,0 8 0-15,0-8 0 0,0 0 0 0,0 0 0 0,0 0 0 16,0 0 0-16,7 6 0 0,-3-6 12 0,-4 0 3 0,7 0 1 0,-4 0 0 16,1 0-16-16,3 0 0 0,-7 0 8 0,0 0-8 15,3 0 0-15,-3 0 0 16,7 0 0-16,-7 0-10 0,4 0 10 0,-4 0 0 16,3 0 0-16,-3 0 0 15,7 0 0-15,-7 0 0 0,4 0 0 0,-4 0 0 0,0 0 0 0,0 0 0 0,0 0 0 16,0 0 0-16,0 0 0 0,0 0 0 0,0 0 0 0,0 0 0 15,0 0 0-15,0 0 0 0,0 0 10 0,0 0-10 16,4 0 0-16,-1 6 0 0,1-6 0 0,3 6 0 16,-4-6 0-16,-3 0-8 0,4 6 8 0,-1 0-13 15,1 0 13-15,-1 2 0 0,1 1 0 0,-1-3 0 16,1 3 0-16,-1-3 0 0,1 0 0 0,-1 0 0 16,1-6 0-16,-4 0 0 0,7 11 9 0,-7-11-9 15,0 0 8-15,4 0-8 0,-4 0 0 0,0 0 0 16,3 0 8-16,-3 0-8 0,7 0 0 0,-7 0 9 15,0 0-9-15,0 0-11 0,4 0 3 0,-4 0 0 16,0 0 0-16,3 0 0 0,4 0 0 0,-7 0 0 16,4 0-48-16,-4 0-8 0,7 0-3 15,-7 0 0-15,3 0-141 0,1 3-29 0,-4-3-6 0</inkml:trace>
  <inkml:trace contextRef="#ctx0" brushRef="#br0" timeOffset="116281.901">27234 7655 1713 0,'0'0'36'0,"0"0"8"0,0 0-36 0,0 0-8 0,0 0 0 0,0 0 0 16,0 0 47-16,4 5 7 0,3-5 2 0,0 6 0 15,0 0-8-15,0-6-2 0,0 6 0 0,4-6 0 16,-1 0-21-16,1 0-4 0,-4 0-1 0,4 0 0 16,-4-6-6-16,3 6-2 0,-3-6 0 0,4 0 0 15,-4 1-3-15,0-1-1 0,0 0 0 0,0 0 0 16,0 0 10-16,-7 6 2 0,4-3 0 0,-4 3 0 15,0 0-20-15,0 0 0 0,0 0 0 0,0 0 0 16,0 0 16-16,0-6-4 0,-4 0-1 0,4 1 0 16,0 5-33-16,-7-6-6 0,4 0-2 0,-4 0 0 15,7 6 14-15,-8-3 4 0,1 3 0 0,-3 0 0 16,3 0 2-16,-4 3 1 0,4 3 0 0,-3 0 0 16,-1 0-2-16,0 5 0 0,1 1 0 0,-1 3 0 15,1 2 11-15,3 1 0 0,-4-3-9 0,4 8 9 16,0-11 0-16,0 0 0 0,3 2 0 0,1 1 0 15,-1-6 0-15,1 3 0 0,3-6 0 0,0 5 0 16,0-2 0-16,0-3 18 0,0-6-3 0,7 3-1 0,-4 3 2 16,4-3 1-16,4 3 0 0,0 0 0 0,-4-6-17 15,3 5 0-15,4-5 0 0,0-5 0 16,1 5-80-16,-1 0-19 0,3-6-4 0</inkml:trace>
  <inkml:trace contextRef="#ctx0" brushRef="#br0" timeOffset="116729.653">27598 7605 1579 0,'0'0'32'0,"0"11"10"0,-4 1-34 0,4-6-8 0,0 3 0 0,0 3 0 15,0-1 53-15,0 1 9 0,0 0 2 0,0-3 0 16,0 0 0-16,0 11 0 0,0-8 0 0,0 0 0 16,0-4-1-16,0 1 0 0,0 0 0 0,0-3 0 15,0 6-50-15,0-12-13 0,0 6 0 0,0-6 0 16,0 0 0-16,0 0 0 0,0 0 0 0,0 0 0 16,0 0 0-16,0 0 0 0,0 0 0 0,0 0 0 15,7-6 56-15,0 6 7 0,-3-12 1 0,3 6 0 16,0-3-36-16,-3-5-8 0,3 5 0 0,0-3-1 15,-4 0-41-15,4-2-8 0,0 5-2 0,0 0 0 16,-3-3 32-16,-1 6 0 0,4-6 0 0,-3 4 0 16,0 2-12-16,-4 6 3 0,0 0 1 0,0 0 0 0,0 0 8 0,0 0-12 15,7 3 12-15,-4 3-12 0,1-1 2 0,-4 1 0 0,3 0 0 16,-3 6 0-16,0-6 10 0,4 6 0 0,-4 2 0 0,0-2 0 16,3 0-9-16,-3 0 0 0,0 5 0 15,4-2 0-15,-4 3 9 0,0-7 0 0,3 4 0 0,-3-970 0 16,4 1939 0-16,-4-972 0 0,0-6 0 15,3 6 0-15,-3-6-19 0,4 8-1 0,-1-8-1 0</inkml:trace>
  <inkml:trace contextRef="#ctx0" brushRef="#br0" timeOffset="117336.327">28042 7566 660 0,'4'0'18'0,"3"-5"6"0,0 5-24 16,-4-6 0-16,1 6 0 0,-4 0 0 0,0 0 0 0,0 0 0 0,0 0 0 0,0 0-8 31,0 0 47-31,0 0 9 0,0 0 3 0,0 0 0 16,4 6-41-16,-4-1-10 0,0-5 0 0,-4 9 0 15,4-9 53-15,0 0 9 0,0 0 2 0,0 0 0 16,0 0 0-16,0 0 0 0,0 6 0 0,0-6 0 0,0 0 0 0,0 0 0 0,0 0 0 15,0 0 0-15,0 0 0 0,0 0 0 0,0 0 0 0,0 0 0 16,0 0-52-16,0 0-12 0,0 0 0 0,0 0 0 16,0 0 54-16,0 0 8 0,0 0 2 0,0 0 0 15,-4 6-52-15,4-6-12 0,-3 6 0 0,3-6 0 16,0 0 0-16,0 0 0 0,-7 0 0 0,0 6 0 16,0 0 0-16,0-6 0 0,0 6 0 0,-4 5 0 15,4-5 0-15,0-3 0 0,-4 3 0 0,4 3 0 16,-3-3 0-16,-1 2 0 0,4 4 0 0,-3 0 0 15,2-3 54-15,5 0 8 0,-4 5 2 16,3-2 0-16,1 0-64 0,-1 0-24 0,1-1 0 0,-4 1 1 16,3-3 23-16,1 3 0 0,-1-1 0 0,1-2 0 15,3-3 0-15,0-6 0 0,3 9 0 0,1-3 0 16,-4-6 0-16,7 9 0 0,3-3-9 0,-3-1 9 16,4 1-16-16,0 0 0 0,3-6 0 0,0 6 0 15,0-6-6-15,4-6-1 0,-4 6 0 0,3 0 0 16,1-6-33-16,-4 0-6 0,4 6-2 0</inkml:trace>
  <inkml:trace contextRef="#ctx0" brushRef="#br0" timeOffset="117810.348">28215 7699 1303 0,'0'0'55'0,"0"0"-44"16,0 0 42-16,0 0 9 0,0 0 2 0,0 0 0 15,0 9-44-15,4-1-9 0,3-2-2 0,-4 6 0 16,1-6 37-16,3 6 7 0,3-1 2 0,-2 1 0 16,2-3 14-16,1-3 3 0,-1 0 1 0,1-6 0 15,-1 6-58-15,1-6-15 0,0 0 0 0,-1 0 0 16,-3 0 0-16,4-6 0 0,-4 0 0 0,3 0 0 15,-3-3 0-15,4 0 0 0,-4-2 0 0,0 2 0 16,0-3 0-16,-3-6 0 0,-1 1 0 0,-3 2 0 16,4 3 0-16,-4 0 0 0,-4-2 0 0,4 2 0 15,-3 6 54-15,3-6 8 0,-4 7 2 0,1-7 0 16,-1 3-64-16,-3 3-8 0,4-3-4 0,-1 0-1 16,4 9 21-16,0 0 4 0,0 0 0 0,-11 9 1 15,4-6-13-15,4 6 0 0,-4 3 0 0,-4-6 0 16,4 0-48-16,0 5-13 0,0-5-3 0,0-3 0 15,0 6 83-15,3-3 16 0,-3 3 3 0,4 2 1 0,-1 1-39 16,1 0 0-16,-1 3 0 0,4 2 0 16,0-5-33-16,0 6-2 0,4-4 0 0,-4 4 0 15,3-6 35-15,4-1 0 0,-3 1 0 0,-1-3 0 16,5-3 0-16,-1 0 0 0,0 0 0 0,0 5 0 16,0-11 0-16,0 6 0 0,3 0 0 0,-3-6 0 15,4 6-60-15,0-6-4 0,3 0-2 0</inkml:trace>
  <inkml:trace contextRef="#ctx0" brushRef="#br0" timeOffset="118293.457">28614 7696 1337 0,'0'0'28'0,"-4"6"6"0,1 0-34 0,3 8 0 0,-4-8 0 0,4 0 0 15,-3 0 109-15,3 6 15 0,0-4 4 0,0 1 0 16,0 0-103-16,0 3-25 0,0-6 0 0,0 0 0 16,0-6 56-16,0 0 7 0,0 0 1 0,0 0 0 15,0 0-52-15,0 0-12 0,0 0 0 0,0 0 0 16,0 0 54-16,3 0 8 0,4 0 2 0,-3 0 0 15,3 0-52-15,0-6-12 0,-4 0 0 0,4 0 0 16,1 0 0-16,-5 0 0 0,4 0 0 0,0 0 0 16,-3-2 0-16,3 2 0 0,-4-6 0 0,1 6 0 15,-1 0 0-15,1 0 0 0,-4 6 0 0,0 0 0 16,3-8 0-16,1 5 0 0,-1-6 0 0,1 6 0 0,-4 3 0 0,0 0 0 0,0 0 0 16,0 0 0-16,0 0 0 0,0 0 0 0,0 0 0 0,0 0 0 15,4 3 0-15,3 0 0 0,-4 3 0 0,1-3 0 16,3 5 0-16,-4 4 0 0,1-6 0 15,-1 0 0-15,1 0 0 0,-1 0 0 16,1 5 0-16,-1-2 0 0,-3-3 0 0,4 6 0 16,-4-6 0-16,0 0 0 0,3 5 0 0,-3-5 0 15,0-6 0-15,0 6 0 0,0-6 0 0,0 0 0 0,0 0 0 16,0 6 0-16,0-6-48 16,4 6-13-16,0 3-3 0</inkml:trace>
  <inkml:trace contextRef="#ctx0" brushRef="#br0" timeOffset="118725.207">28995 7099 1257 0,'0'0'26'0,"0"-9"6"0,0 9-32 15,0 0 0-15,0 0 0 0,-4-6 0 0,4 6 90 0,0 0 11 0,0 0 3 0,0 0 0 16,4-6-58-16,-4 6-11 0,0 0-3 0,0 0 0 16,0 0 10-16,0 0 2 0,0 0 0 0,0 0 0 15,0 0-29-15,3 9-6 0,1-3-1 0,-1 6 0 16,-3 0 4-16,4-1 0 0,-4-5 0 0,3 12 0 15,-3 2 6-15,0-2 2 0,0 9 0 0,0 2 0 16,0-6-20-16,0 10 10 0,0-7-10 0,-3 4 8 16,-1 2-8-16,4 3 8 0,-3-2-8 0,-1 2 8 15,4-9-8-15,-3 4 8 0,-1-4-8 0,4 4 8 16,-3-7-8-16,-1 1 0 0,1 2 0 0,-1-2 0 16,4 2 0-16,-3-8 8 0,-1 5-8 0,4-2 8 15,-3-4-8-15,3 4-17 0,-4-3 4 16,4 5 1-16,0-11-51 0,-3 3-9 0,3 2-3 15,-4-5 0-15,4 0-93 0,0-6-20 0,0-6-3 16</inkml:trace>
  <inkml:trace contextRef="#ctx0" brushRef="#br0" timeOffset="119046.368">28737 7469 1094 0,'7'-5'46'0,"0"2"-37"15,4-3 88-15,0 3 18 0,3-3 3 0,-4 3 1 16,1 3-51-16,3 0-11 0,-3-6-1 0,-1 6-1 15,4 0-37-15,4 0-7 0,-4-6-2 0,7 6 0 16,-7-6-9-16,4 6 0 0,-4 0 0 0,0 0 0 16,0 6 9-16,0 0 0 0,0-6 0 0,-3 6 0 15,0-6-9 1,-1 3 0-16,1-3 0 0,-1 0 0 16,-3 0-117-16,4-3-26 0,-4 3-5 0</inkml:trace>
  <inkml:trace contextRef="#ctx0" brushRef="#br0" timeOffset="120320.98">29898 7690 995 0,'0'0'20'0,"0"0"6"0,0 0-26 0,0 0 0 0,0-6 0 0,0 0 0 0,0-6 59 0,0 6 6 15,0-5 2-15,0 5 0 16,-4 0-12-16,4 6-3 0,-3-6 0 0,-4 3 0 15,0-3-24-15,0 6-4 0,0-11-2 0,-4 11 0 16,4-6 11-16,0 0 3 0,0 0 0 0,0 3 0 16,0 0-11-16,-4 3-1 0,1 0-1 0,-1 0 0 15,0 3-23-15,4-3 9 0,-3 3-9 0,-1 3 0 16,4-6 22-16,0 6-2 0,-3 5-1 0,2-5 0 16,1 3-4-16,-3 0-1 0,3-3 0 0,0 3 0 0,3 2-14 0,-3 1 0 15,4-6 0-15,-1 0 0 16,1 0-12-16,-1 3 2 0,0 2 0 0,4 1 0 0,0-6 10 0,0 0 0 0,4 6 0 15,3-4 0-15,0-2 0 0,0 0 0 16,0-3 0-16,0 0 8 0,4 3 8 0,3-6 1 0,-3 0 1 0,3 0 0 16,0-6-6-16,0 3-2 0,0-3 0 15,0 0 0-15,-3-2-10 0,3 5 12 0,-4-9-12 0,1 6 12 16,0 0-12-16,-4 0 0 0,0 0 9 0,0-2-9 16,0 5 8-16,-4 0-8 0,1 0 8 0,-4 3-8 15,0 0 0-15,0 0 0 0,0 0 0 0,0 0 8 16,0 0 4-16,0 0 2 15,0 0 0-15,0 0 0 0,0 0-6 0,0 6 0 0,0 5-8 0,-4 1 12 16,1 0-12-16,3 0 0 0,-4 2 0 0,4-2 0 16,0 6 0-16,0-7 0 0,0 4-8 0,0 0 8 15,4 0 0-15,-4 2 0 0,3-8 0 0,1 3 0 16,-1 0 0-16,4-1 0 0,0-5 0 0,1 6 0 16,-1-6 0-16,0 0 0 0,0-6 0 0,0 6 0 15,0-3-64-15,0-3-7 0,3 0-1 0</inkml:trace>
  <inkml:trace contextRef="#ctx0" brushRef="#br0" timeOffset="123865.939">21082 8572 782 0,'0'0'33'0,"0"-9"-33"31,0 9 94-31,0-3 12 0,0-9 2 0,0 12 1 0,4-6-29 0,-4 1-7 0,0-1-1 0,0 6 0 16,0-9-11-16,0 0-2 0,0 9-1 0,0-9 0 15,0 9-5-15,0 0-1 0,0-6 0 0,0 6 0 16,0 0-31-16,0 0-6 0,0 0-2 0,-4-6 0 15,4 6-13-15,-7 0 0 0,0-5-9 0,0 5 9 16,0-6 0-16,0 6 0 0,-4 0-8 0,1 6 8 16,-1-6 0-16,0 5-11 0,4 1 11 0,-3-3-10 15,3 9 10-15,-4-3 0 0,1 0 0 0,2 2 0 16,-2 7-12-16,3-9-1 0,0 3 0 0,0-1 0 16,0 7 13-16,0-6 0 0,0 0 0 15,3 8 0-15,1-8 0 0,-5 0 0 0,5-4 0 0,-1 4 0 16,4 0 0-16,-3 0 0 0,3-6 0 0,3 5 0 15,-3-11 0-15,0 6 0 0,0-6 0 0,0 0 0 16,7 0 0-16,1 0 8 0,-1-6 0 0,0 1-8 16,0 5 18-16,0-6-3 0,0-6-1 0,0 6 0 15,0-3-3-15,0-6-1 0,0 7 0 0,0-971 0 16,0 1934-2-16,0-972-8 0,-3 5 12 0,3 3-4 16,-4-3-8-16,4 6 8 0,-3 0-8 0,-1-5 8 15,4 5-8-15,-3 0 0 0,-4 0 9 0,3 3-9 16,1-3 0-16,-4 6 0 0,0-6 0 0,0 6 0 15,4-6 0-15,-4 6 0 0,7-5 0 0,-7 5 0 16,0 0 0-16,0 0 0 0,0 0 0 0,0 0 0 16,0 0-8-16,0 0 8 0,0 0-8 0,0 0 8 0,0 0-9 15,0 0 9-15,0 5-10 0,3 7 10 0,-6 0-8 16,3 0 8-16,-4 2 0 0,1 4-9 0,-5 0 9 16,1-1 0-16,0 10 0 0,-3-7 8 0,3 4-8 0,-4-1 8 15,4 4-8-15,-3 2 8 0,2-5-8 0,1 8 0 16,-3-5 8-16,3 2-8 0,0-3 8 0,-4-2-8 15,4-1 10-15,-3-2-10 0,2 8 16 0,-2-5-2 16,3-1-1-16,0 4 0 16,-4-6-13-16,4-4 0 0,4 1 0 0,-4 5 0 0,3-8 0 0,0 3 0 0,1-1 0 0,-1-5 0 15,1-6 11-15,3 0-11 0,0-6 12 0,-4 9-12 16,8 2 10-16,-4-5-10 0,0 0 8 0,0 0-8 16,0-6 27-16,0 0 0 0,0 0 0 0,0 0 0 15,0 0 4-15,0 0 1 0,0 0 0 0,0 0 0 16,0-6-19-16,3 0-3 0,-3-5-1 0,0 2 0 15,4-6-9-15,-4 6 0 0,0-3 9 0,3 1-9 16,-3-4 0-16,0 0 0 0,4 1 0 0,0 2 0 16,-1-9 0-16,4 4 0 0,0-1 0 0,0-3 0 15,0 7-12-15,0 5 4 0,0 3 0 0,0 0 0 16,1-6 8-16,-1-2 0 0,3-1-9 0,1 6 9 16,-4-3 0-16,3 1-9 0,-3 5 9 0,4 0 0 15,-4-3-12-15,4 3 12 0,-4-6-12 0,3 6 12 16,1-5-23-16,-1 5 3 0,-3 0 0 0,4-6 0 15,-4 6 0-15,4 3 0 0,-1-2 0 0,1 2 0 16,-1 0-56-16,-2 0-12 0,2 0-1 0</inkml:trace>
  <inkml:trace contextRef="#ctx0" brushRef="#br0" timeOffset="124345.359">21209 8437 1212 0,'0'0'51'0,"0"0"-41"16,0 0 56-16,0 0 11 0,0 0 3 0,0 0 0 15,0 5-31-15,-4 4-5 0,4-3-2 0,0 6 0 16,0 0-30-16,0-6-12 0,0 5 8 0,0 1-8 16,0 0 12-16,0 3-4 0,-3-4 0 0,6 1 0 15,-3 0 8-15,4-3 0 0,0 2 1 0,-1-5 0 16,1 6 10-16,3 0 1 0,-4-6 1 0,4 3 0 15,0-4-1-15,0-2-1 0,4-3 0 0,-4 9 0 16,0-9 7-16,4 0 2 0,-1-9 0 0,4 9 0 16,-3-3-19-16,-1-2-3 0,5-1-1 0,-5 0 0 15,4 3-13-15,-3-3 11 0,-1 0-11 0,1 0 10 16,0-6-10-16,-1 1 12 0,1-1-12 0,-4 3 12 16,0-9-12-16,0 7 0 0,0-4 0 0,-3 0 8 15,-1 6-8-15,1-8 0 0,-1 5-12 0,1-6 12 16,-4 10-24-16,0-10 2 0,0 6 1 0,0-2 0 15,0 5-115-15,-4 0-24 0,1-3-4 0</inkml:trace>
  <inkml:trace contextRef="#ctx0" brushRef="#br0" timeOffset="124690.556">21590 8451 1279 0,'0'0'26'0,"0"0"8"16,0 0-34-16,0 0 0 0,0 0 0 0,-4 12 0 16,1 0 28-16,3-6-2 0,-4 5 0 0,1-2 0 0,-1 3-11 15,1 0-3-15,-1 0 0 0,1-1 0 16,3 1-12-16,-4 3 9 0,1-3-9 0,3-1 8 0,-4 1-8 16,4-6 0-16,0-6 0 0,0 0 0 15,0 0 0-15,0 0-17 0,0 0 4 0</inkml:trace>
  <inkml:trace contextRef="#ctx0" brushRef="#br0" timeOffset="125013.988">21541 8307 718 0,'0'0'15'0,"0"0"3"0,0 0-18 0,0 0 0 0,0 0 0 0,0 0 0 15,7-6 18-15,-4 6 0 0,4-6 0 0</inkml:trace>
  <inkml:trace contextRef="#ctx0" brushRef="#br0" timeOffset="125365.582">21770 8431 1044 0,'-7'11'21'0,"0"4"7"0,3 3-28 0,-3-1 0 0,4-5 0 15,-1 6 0-15,1-3 87 0,3 2 12 0,-4-5 2 0,1 3 1 16,3-4-19-16,-4-5-4 0,4-6-1 0,0 12 0 16,0-12-27-16,0 6-6 0,0-6-1 0,0 0 0 15,0 0-9-15,0 0-3 0,0 0 0 0,0 0 0 16,0 0 10-16,0-12 2 0,0 0 0 0,4 1 0 16,-4-1-44-16,3 3 0 0,1-3 0 0,-1 6 0 15,-3-5-13-15,4 2 5 0,-1 0 8 0,-3-3-13 16,4 3 13-16,-1 4 0 0,-3-7 0 0,4 6 0 15,-1-6-22-15,1 6-2 0,-1 3 0 0,-3 3 0 16,4-6 13-16,-4 6 3 0,7 0 0 0,-4-2 0 16,5 2-5-16,-1 2-1 0,0-2 0 0,0 3 0 15,0 0 14-15,0 3-12 0,0-3 12 0,0 9-12 16,0-6 0-16,4 0 0 0,-4 5 0 0,0-5 0 16,0 6-10-16,0-3-2 0,0 3 0 0,-4-1 0 15,1 1 4-15,-1-3 0 0,1 3 0 0,0 0 0 16,-4-1 20-16,3 7-11 0,-3-9 11 0,0 3-8 15,-3-4 8-15,3 7-8 0,-4-3 8 0,4-6-8 16,0-6-36-16,0 0-6 0,0 0-2 0</inkml:trace>
  <inkml:trace contextRef="#ctx0" brushRef="#br0" timeOffset="125921.94">21992 8407 1178 0,'0'0'24'0,"0"0"6"0,0 0-30 0,0 0 0 0,0 0 0 0,0 0 0 15,0 0 110-15,0 0 16 0,0 0 3 0,0 0 1 16,4 0-48-16,3-6-10 0,3 3-1 0,-3 0-1 15,4 1-30-15,0-1-5 0,-1 3-2 0,1-3 0 16,-1 0-11-16,4 3-2 0,1 0-1 0,-5 0 0 16,1 0-8-16,3 3-2 0,-4 0 0 0,5 0 0 15,-5-1-9-15,1 1 0 0,3 6 0 0,-4-3 0 16,4 0 0-16,-6 0 0 0,2 0 0 0,-3 0 0 16,4-1 0-16,-4 1-11 0,-4 0 3 0,4 3 0 15,-3-3 8-15,-1 0 0 0,4 0 0 0,-7-6 0 16,0 0 0-16,0 0 0 0,0 11 0 0,0-11 0 15,0 0 0-15,-3 6 0 0,3-6 0 0,-4 3 0 16,-3 6 0-16,4 0 0 0,-4 3 0 0,-4-6 0 16,8-1-24-16,-4 1-4 0,0 6 0 0,0-6 0 15,-1 3 10-15,-2 0 2 0,3-1 0 0,-4 4 0 16,4 0 16-16,0-3 0 0,0 0 0 0,4 2 0 16,-4 4 0-16,-1-3 0 0,5-6-8 0,-4 5 8 15,3 1 0-15,-3-3 0 0,4 3 0 0,-1-6 0 16,1 0 21-16,-1-1 2 0,4-5 0 0,0 0 0 15,0 6-3-15,0-6 0 0,0 6 0 0,0-6 0 16,0 0-20-16,0 0 0 0,0 0 0 0,0 6 0 0,4 3 0 16,3-6 0-16,0 6 0 0,3-3 8 0,-3-6-8 0,1 11 0 0,-1-11 0 15,0 6 0-15,0-6 0 0,0 6 0 16,0-3 0-16,0-3 0 16,0 0-34-16,3 0-8 0,1-3-2 0</inkml:trace>
  <inkml:trace contextRef="#ctx0" brushRef="#br0" timeOffset="126416.847">22447 8537 1496 0,'0'0'42'0,"0"0"10"16,0 0-41-16,0 0-11 0,0 0 0 0,0 0 0 16,0 0 58-16,0 0 10 0,0 0 1 0,0 0 1 15,0 0-16-15,4 5-3 0,-1 1-1 0,1 0 0 16,-1 0-21-16,4-6-4 0,-7 0-1 0,7 0 0 16,1 0-11-16,-5 3-2 0,4 0-1 0,-3 0 0 0,3-3 5 0,3 0 1 15,-3 0 0-15,0 0 0 0,0-3-16 0,0 0 9 0,4 0-9 0,-4-3 8 16,0 0 0-16,0 0 0 0,0 1 0 15,-3-1 0-15,3-3-8 0,-4 0 0 0,1 0 0 0,-1 3 0 16,1 0 0-16,-4 1-17 0,0-1 4 0,0 0 1 31,0 0-20-31,0 6-3 0,-4-6-1 0,1 0 0 16,-1 3-9-16,1 0-3 0,-4 3 0 0,0 0 0 0,0 0 24 0,0 6 4 0,0 0 0 0,0 0 1 16,-4 6 3-16,0-1 1 0,1-2 0 0,-1 6 0 15,1 0 15-15,-1-4 0 0,0 7 0 0,1-9 0 16,3 6 0-16,0-1-9 0,3 4 9 0,1-6-8 15,-1-1 22-15,1 4 5 0,-1-3 1 0,1 0 0 16,3-1 7-16,3 4 1 0,-3-3 1 0,4-6 0 16,3 6-16-16,-4-1-3 0,4 1-1 0,4-3 0 15,-1 3-9-15,5 5 0 0,-1-11 0 0,0 6 0 16,3-6-107-16,-2 0-23 0,2 0-5 16</inkml:trace>
  <inkml:trace contextRef="#ctx0" brushRef="#br0" timeOffset="127198.667">23375 8166 1036 0,'0'0'21'0,"0"0"7"0,-11 0-28 0,4 0 0 0,0 0 0 0,0 0 0 16,0 0 52-16,7 0 4 0,-7 0 2 0,0 0 0 15,7 0 5-15,-10 0 1 0,2 0 0 0,8 0 0 16,-7 0-21-16,7 0-4 0,0 0-1 0,-7 6 0 16,7-6 2-16,0 0 0 0,0 0 0 0,0 0 0 15,0 0-2-15,0 0 0 0,0 0 0 0,-3 0 0 16,3 0-14-16,0 0-4 0,0 0 0 0,-4 12 0 16,4-6-6-16,-3 2-2 0,3 1 0 0,0 6 0 15,-4 3 7-15,4-7 1 0,-3 4 0 0,-1 9 0 16,1-7-20-16,-1 1 0 0,1 2 0 0,-4 4 0 15,3-3 10-15,-3 8-2 0,-4-11 0 0,4 8 0 16,-3-2-8-16,3-7 8 0,-4 4-8 0,1 2 8 16,3-5 4-16,-4 3 0 0,4 2 0 0,0-8 0 15,-4-1 0-15,4 1 0 0,0-3 0 0,0 0 0 16,4-6 1-16,3-6 1 0,0 0 0 0,0 0 0 16,0 0-2-16,-4 2 0 0,4-2 0 0,0 0 0 15,0 0-12-15,0 0 0 0,0 0-9 0,0 0 9 0,0 0 0 16,0 0 0-16,0 0 0 0,0 0 0 15,0 0-8-15,0 0 8 0,0 0-13 0,0 0 5 0,0 0 8 16,0 0 0-16,7 3 0 0,0-3 0 0,0-3 0 0,0 1 17 16,0-4-2-16,4 0-1 0,-4-6-14 15,0 6 0-15,4-6 0 0,-4 4 0 0,3-1 0 0,-3 0 0 16,4 3 0-16,-1-6 0 0,1 6-9 0,-4 1-5 16,4-1-1-16,-1 3 0 0,-3 0 15 0,0 0 0 15,0 3-10-15,0 0 10 16,0 0-8-16,1 3 8 0,-1 0-10 0,-4 0 10 0,4 3-10 15,-3-1 10-15,3 7-10 0,-4 0 10 0,1-6 0 0,-1 3 0 0,1 2 0 0,-1 7 0 16,-3-6 0-16,4 0 0 0,-4 2 0 0,0 4 0 16,-4-6-11-16,4-1 11 0,-3 1-12 0,-1 0 12 15,4-3 0-15,0 3 9 0,0-7 1 0,0-5 0 16,0 0-10-16,0 0 0 0,0 0 0 0,0 0 0 16,0 0-47-16,0 0-5 0,0 0 0 0,0 0-1 15,4 0-145-15,3 0-29 0,-4-5-5 16</inkml:trace>
  <inkml:trace contextRef="#ctx0" brushRef="#br0" timeOffset="127722.472">23551 8642 1250 0,'0'0'35'0,"0"0"9"0,0 0-36 16,0 0-8-16,0 0 0 0,-3 12 0 0,3-12 80 0,0 0 15 15,0 0 2-15,0 0 1 0,0 0-26 0,0 0-4 16,0 0-2-16,3 0 0 0,4 0-2 0,1 0-1 0,-5 0 0 0,4-9 0 16,0 6-15-16,0-2-2 0,4 2-1 0,-1-3 0 15,1 3-36-15,0 0-9 0,-1-3 0 0,1 0 0 16,-4-6 16-16,3 6 2 0,-3-2 0 0,1 5 0 15,-1-3-30-15,-4 6-5 0,4-3-2 0,-7 3 0 16,0 0-1-16,0 0 0 0,4-3 0 0,-4 3 0 16,0 0 4-16,0 0 1 0,0 0 0 0,0 0 0 15,0 0-22-15,0 0-5 0,0 0-1 16,0 0 0-16,-7-6 24 0,7 6 5 0,-7-3 1 0,0 3 0 16,-4 0 13-16,11 0-11 0,-7 0 11 0,-4 0-10 15,1 0 10-15,-1 0 0 0,1 3 0 0,-1-3 0 16,4 3 0-16,7-3 8 0,-11 0-8 0,4 0 11 15,0 3 0-15,7-3 0 0,-10 3 0 0,3 0 0 16,-1 3-11-16,5 0 0 0,-4-1 0 0,3 7 0 16,1 0 0-16,3 0 0 0,-4-3 0 0,4 8 8 15,-3-5-8-15,3 0 0 0,0 2 0 0,0 1 0 16,3 0 0-16,1-3 0 0,3-1 0 0,-4 1 0 16,4-3 0-16,-3-3 0 0,3 0 0 0,0 0 8 15,-3 5-8-15,3-5 8 0,0-6-8 0,0 6 8 16,0-3-8-16,3 0 0 0,-2 3 0 0,2-6 0 15,4 3-120-15,-3-6-25 0,3 3-6 0</inkml:trace>
  <inkml:trace contextRef="#ctx0" brushRef="#br0" timeOffset="128101.929">23894 8598 1241 0,'-11'12'25'0,"11"-12"8"0,-3 6-33 0,3-6 0 0,-4 9 0 0,-3 0 0 15,3-4 93-15,1 10 12 0,3-9 3 0,-4 6 0 16,4-6-42-16,0 0-8 0,-3-1-2 0,3 4 0 16,0 0-13-16,3 0-3 0,-3-3-1 0,4 6 0 15,-1-7-10-15,-3 4-1 0,4-3-1 0,-1 0 0 16,1 0-6-16,3 0-1 0,-3 0 0 0,3 0 0 15,-4-6-9-15,4 11-3 0,4-11 0 0,-4 0 0 16,0 6 5-16,4-6 1 0,-4 0 0 0,3-6 0 16,1 6 2-16,-4 0 0 0,3-11 0 0,1 11 0 15,0-6-4-15,-4-3 0 0,3 0 0 0,1 3 0 16,-4 0-4-16,0-3 0 0,3 4-8 0,-3-7 12 16,1 6-12-16,-1-3-10 0,0 0 2 0,-4-3 0 15,1 10 8-15,-1-10 0 0,1 6 0 0,-1 0 0 16,-3 0-96-16,-3-3-20 0,3 3-4 0,-4 1 0 15,4-1-96-15,-3 0-18 0</inkml:trace>
  <inkml:trace contextRef="#ctx0" brushRef="#br0" timeOffset="128876.501">24310 8666 832 0,'0'0'17'0,"0"0"4"0,0 0-21 16,0 0 0-16,0 0 0 0,0 0 0 0,0 0 100 0,0 0 16 15,0 0 4-15,0 0 0 0,0 0-2 0,0 0 0 0,0 0 0 0,-7 6 0 16,7-6-41-16,-7 0-8 0,7 0-1 0,-7 6-1 16,7-6-31-16,-4 6-7 0,4-6-1 0,-7 2 0 15,4 4-13-15,-1 0-3 0,4-6-1 0,-7 9 0 31,4 0-11-31,3-3 0 0,-4 0 0 0,4 5 0 16,-4-5 0-16,4 3 0 0,-3-3-12 0,3 3 12 0,-4 0 0 0,4-3 0 0,-3 5 0 0,3 1 0 16,-4-9 0-16,4 3 0 0,0-6 0 0,0 0 12 15,0 0-4-15,0 0 0 0,0 0 0 0,0 0 0 16,0 0-8-16,0 0 8 0,0 0-8 0,0 0 8 16,0 0 16-16,0 0 4 0,0 0 0 0,0 0 0 15,0 0 3-15,0 0 1 0,0 0 0 0,0-6 0 16,4-3-20-16,-1 3-4 0,-3-5-8 15,4-4 12-15,-1 9-12 0,1-3 0 16,0 3 0-16,-1-3 0 0,1-2 0 0,-1 5 0 0,1 0-8 0,-4-6 8 16,3 6 0-16,1-6 0 0,-1 4 0 0,-3 2 0 15,4 0 0-15,-1 0 0 0,-3 0 0 0,4-3 0 16,-4 9 0-16,0-6 0 0,0 6 0 0,3-5 0 16,-3 5-8-16,4-3 8 0,-1-3 0 0,-3 6 0 15,0 0-10-15,0 0 10 0,0 0-8 0,4-3 8 16,-4 3-9-16,3 0 9 0,4-6-10 0,-3 6 10 15,3 0-10-15,0 0 10 0,0 0-10 0,0 6 10 16,0-6-22-16,0 0 2 0,0 3 0 0,4 0 0 16,0-3-112-16,3 3-21 0,0-3-5 0</inkml:trace>
  <inkml:trace contextRef="#ctx0" brushRef="#br0" timeOffset="129466.817">24486 8734 1045 0,'0'0'44'0,"0"0"-36"15,0 0 84-15,0 0 16 0,0 0 3 0,0 0 1 16,0 0-1-16,0 0 0 0,0 0 0 0,0 0 0 16,0 0-68-16,0 0-14 0,0 0-2 0,0 0-1 15,0 0 10-15,4 5 1 0,-1-5 1 0,4 0 0 16,0 0-23-16,4 0-5 0,0 0-1 0,-1 0 0 16,1 0-9-16,-1 0 0 0,1 0 0 0,3 0 0 15,-3 6 0-15,3-6 0 0,-4 3 0 0,1-3 0 16,0 0 0-16,-1 0 0 0,1 0 0 0,-4 0 0 15,0 0 0-15,0-3 0 0,-4-3 0 0,1 6 0 16,-1-5 0-16,1 5 0 0,0 0 0 0,-4 0 0 16,0 0 0-16,0-6 8 0,3 0-8 0,-3 6 8 15,0 0-16-15,-3-6-4 0,3 6-1 0,-4-6 0 16,4 6-23-16,-7-6-4 0,0 0 0 0,0 0-1 16,-4 0 21-16,4 4 5 0,-3 2 1 0,-1-6 0 15,0 6 14-15,1 0 0 0,-1 0 0 0,4 6-9 0,-3-6 9 0,-1 8-12 16,4 4 12-16,0 0-12 15,-4 0 12-15,8-1 0 0,-4 1 0 0,0 0 0 0,0 3-21 0,3-9 1 0,1 11 0 16,-1-11 0-16,1 6 32 0,3-3 8 0,-4 2 0 0,4 1 1 16,4-6-13-16,-4 6-8 0,7-6 10 15,-4 5-10-15,4-5 0 0,0 3 8 0,0 3-8 0,0-6 0 16,4 0 0-16,-1 2 9 0,1 1-9 0,3-3 8 16,-3 3 2-16,3-6 0 0,0 6 0 0,0-9 0 15,0 6-25-15,-3-1-5 0,3 1 0 0,0-6-1 16,-3 0-162-16,3 0-32 0,0 0-6 15</inkml:trace>
  <inkml:trace contextRef="#ctx0" brushRef="#br0" timeOffset="130332.628">25100 8707 969 0,'-7'0'40'16,"-4"0"-32"-1,4 0 90-15,0 3 18 0,-3-3 3 0,3 6 1 16,0-6-23-16,-4 0-4 0,4 0-1 0,-4 0 0 16,4 0-14-16,0 0-3 0,-3 0-1 0,3 6 0 15,-4-6-48-15,4 0-10 0,0 0-1 0,0 0-1 16,0 0-5-16,0 6-1 0,7-6 0 0,-7 0 0 16,3 6-8-16,-3-1 0 0,0 1 0 0,0 0 0 0,4 0 0 15,-4-3 0-15,-1 6 0 0,5 0 0 16,-4-3 0-16,3 5 0 0,-3-5 0 0,7-6 0 15,-3 6-19-15,3-6 1 0,0 0 0 0,0 0 0 0,0 0 18 0,0 0 0 0,0 0 0 0,0 0 0 16,0 0-16-16,0 0 3 0,10 3 1 0,-3 0 0 16,-7-3 34-16,7 3 7 0,-7-3 2 0,11 3 0 15,-11-3-39-15,7 6-8 0,0-6-2 0,0 3 0 16,-7-3 18-16,11 3 0 0,-11-3 0 0,7 2 0 16,0 4-8-16,0 0 8 0,0 0 0 0,0 0 0 15,-7-6 0-15,4 0 0 0,-1 6 0 16,4 0 0-16,-3 3 0 0,-1-1 0 0,1-2 0 15,-1 3 0-15,1-3 0 0,-1 6 0 16,-3-6 0-16,0-1 0 0,0 1 16 0,0 3 3 0,0 0 1 0,-3-3 0 16,3 3-20-16,-4-3 0 0,4-6 0 0,-3 11 0 15,-4-5 12-15,3 3-4 0,1 0 0 0,-1-3-8 16,4-6 8-16,-3 6-8 0,3-6 0 0,-4 8 0 16,1-2 0-16,-4-6 0 0,3 6 0 0,-3 0 0 15,0-6-31-15,0 0-9 0,-4 0-3 0,1 0 0 16,-1 0-115-16,0 0-23 0</inkml:trace>
  <inkml:trace contextRef="#ctx0" brushRef="#br0" timeOffset="131201.543">25686 8789 1720 0,'-14'-5'36'0,"7"5"8"0,-4 0-35 0,4 0-9 0,7 0 0 0,-7 0 0 16,7 0 53-16,-7 0 9 0,0 0 2 0,0 0 0 16,7 0-43-16,-7 0-8 0,7 0-1 0,-11 0-1 15,4 5-11-15,7-5 0 0,-7 6-12 0,0-6 12 16,0 6 0-16,0 0 0 0,0 0 0 0,0 0 0 15,3 3 0-15,-3-4 0 0,0 7 0 0,4-6 0 16,-5 0 0-16,5 0 0 0,3 0 0 0,0-6 0 16,0 0 0-16,0 0 0 0,0 9 0 0,0-9 0 15,3 8 0-15,5-2 0 0,-5-3-9 0,4 0 9 16,4 0 8-16,-4-3 4 0,3-3 2 0,1 0 0 16,3-3 10-16,-3 3 3 0,3-5 0 0,-4 2 0 15,1 3-27-15,-1-9 0 0,-2 6 0 0,-1 0-11 0,0 0 11 16,0-2 0-16,-4 5 10 0,-3 3-10 15,0 0 12-15,0 0-4 0,0 0-8 0,0 0 12 16,0 0-12-16,0 0 9 0,0 0-9 0,0 0 8 0,0 0 0 16,0 0-8-16,0 0 12 0,0 0-4 0,-3 5-8 0,-1 13-9 0,1-12 9 0,-4 9-13 15,3-1 13-15,1 1 0 0,-1 3 0 0,-3-4 0 16,0 4 0-16,3 0 0 0,-3 5 0 16,0-2 0-16,0 2 0 0,0-5 0 0,0-3 0 0,0 8 0 15,0-5 9-15,0 5-1 0,0-2-8 0,0 2 12 16,-4-5-12-16,1 9 11 0,-1-10-11 0,0 10 10 15,1-10-2-15,-4 7 0 0,3-4 0 16,-3-2 0-16,4 6-8 0,-1-7 12 0,0 4-12 0,-3-4 12 16,7 1-12-16,-3 3-11 0,3-10 3 15,-4 1 0-15,7-6 8 0,-3 6 0 0,4-6 0 0,-1-3 0 16,4-3 0-16,-3 5 14 0,3-5-3 0,-4 6-1 16,4-6-10-16,0 0 0 0,0 0 0 0,0 0 0 15,0 0 0-15,0 0 0 0,0 0 0 0,0 0 0 16,0 0 20-16,0 0 3 0,7 0 0 0,0-8 0 15,0 2-23-15,-3 0 0 0,3-6 0 0,0 6 0 16,0-6 0-16,0 1 0 0,4-1 0 0,-4-3 0 16,3 3 0-16,1 1 0 0,3-7 0 0,-3 3 8 15,3-2-8-15,0-1 0 0,0 0 0 0,-3 4 0 16,3 2 0-16,0-6 0 0,0 7 0 0,0-4 0 16,0 6 0-16,0 0-13 0,-3 3 3 0,6-5 1 15,-2-1-17-15,-1 3-3 0,0 3-1 0,-4 0 0 16,5 0-98-16,-1 0-20 0,-4 1-4 0</inkml:trace>
  <inkml:trace contextRef="#ctx0" brushRef="#br0" timeOffset="131717.818">25848 8763 1242 0,'0'0'52'16,"0"0"-41"-1,0 0 34-15,0 0 7 0,0 6 2 0,0 9 0 16,0-4-6-16,0 1-2 0,4 0 0 0,-4 2 0 16,0 4-24-16,0 0-5 0,0 2-1 0,0-2 0 15,0 0 0-15,3-1-1 0,-3-2 0 0,0 3 0 16,4-7 9-16,-4 1 1 0,3-3 1 0,-3-3 0 0,4 3 14 16,-4-1 4-16,3 4 0 0,-3-6 0 15,4-6 2-15,-1 6 1 0,4 0 0 0,-3-3 0 16,3-3 4-16,0 0 1 0,0 0 0 0,4 0 0 15,-4-3-32-15,3 3-7 0,4 0-1 0,-3-6 0 16,3 0 0-16,0 0 0 0,0-6 0 0,0-2 0 0,0-1-12 16,4 6 0-16,-4-14 0 0,4 11 0 0,-4-3 0 15,0-2 0-15,-3 5 0 0,3 0 0 0,-4 0-16 0,1-2 4 0,0 2 1 16,-4 0 0 0,0 0-21-16,0 1-5 0,-4-1-1 0,4 3 0 0,-7-3-38 15,4 6-7-15,-4-5-1 0,0 5-1 0,0 0-19 16,0-3-3-16,-4 0-1 0,4 0 0 0,-3 4-18 15,3-1-4-15,-4 0-1 0</inkml:trace>
  <inkml:trace contextRef="#ctx0" brushRef="#br0" timeOffset="132102.994">26300 8851 665 0,'0'0'28'16,"0"0"-28"-16,3-6 79 15,1 0 10-15,-1 0 3 0,-3 6 0 0,0 0 14 0,0 0 3 0,0 0 1 0,0 0 0 16,0 0-17-16,0 0-3 0,4-5-1 15,-4 5 0-15,0 0-17 0,0 0-4 0,0 0-1 16,0 0 0-16,0 0-22 0,0 0-4 0,0 0-1 0,0 11 0 16,-4 1-24-16,4-6-4 0,-3 6-2 0,3-6 0 15,-4 8-2-15,1-5 0 0,-1 0 0 0,1 3 0 16,-5 2-8-16,5-5 0 0,-1 0 0 0,1 3 8 16,-1 0-8-16,1-1 0 0,-1 1 9 15,1-6-9-15,3 3 0 0,0-3 0 0,0-6 0 0,0 11 0 16,0-11-16-16,0 0-7 0,0 0-1 0,0 0-1 31,0 0-109-31,0 0-22 0,0 0-4 0</inkml:trace>
  <inkml:trace contextRef="#ctx0" brushRef="#br0" timeOffset="132375.774">26314 8560 760 0,'-11'-18'16'0,"4"13"3"16,4-1-19-16,-1 6 0 0,4 0 0 0,0 0 0 16,0 0 57-16,0 0 8 0,0 0 2 0,0 0 0 15,0 0-31-15,0 0-5 0,0 0-2 0,0 0 0 16,0 0 2-16,7 0 0 0,-3 6 0 0,-1-1 0 16,4 1-31-16,-3 6 0 0,-1-9 0 0</inkml:trace>
  <inkml:trace contextRef="#ctx0" brushRef="#br0" timeOffset="132867.312">26490 8748 1414 0,'-3'6'40'0,"-1"0"9"0,4 3-39 0,-3 0-10 0,3 2 0 0,0 1 0 16,-4 0 65-16,4 0 11 0,-4 2 3 0,4-2 0 16,-3 0-31-16,-1 3-5 0,1-1-2 0,-1 1 0 15,-3-3-17-15,4 2-3 0,-1-2-1 0,1 0 0 16,-1 0-6-16,4-1-2 0,-3 1 0 0,-1-6 0 15,4-6 4-15,0 0 0 0,0 0 0 0,0 0 0 16,0 0 0-16,0 0 0 0,0 0 0 0,0 0 0 16,0 0 24-16,0 0 4 0,0-6 2 0,0 0 0 15,0 0-27-15,4 1-6 0,-4-1-1 0,3-3 0 16,-3 0-12-16,4 3 9 0,-1-3-9 0,-3 3 8 16,4 1 0-16,-1-1 0 0,1-6 0 0,-1 6 0 15,-3-3-8-15,4-2-14 0,-4 2 3 0,3 0 1 16,-3 3 10-16,4-6 0 0,-1 6 0 0,1-2 0 0,0 2 0 15,-1 0 8-15,4 0-8 0,-3 3 0 0,-1 0 0 16,-3 3 0-16,7 0 0 0,-7 0 0 0,0 0-12 16,7 0-6-16,0 0-2 0,0 3 0 0,0 0 10 15,0 3 2-15,1 3 0 0,-5-4 0 16,4 7-7-16,-3 0-1 0,3 3 0 0,-4 2 0 16,-3 1 4-16,0-6 0 0,0 2 0 0,0 1 0 0,-3 0 12 0,3 2 0 15,-4 1 0-15,1-6 0 0,-1 0 0 0,4 2 0 16,-3-2 0-16,-1-6 0 0,1 3-9 0,3-3 1 0,0-6 0 0,-4 8 0 15,4-8-36-15,4 6-6 16,-4 3-2-16,3-3 0 0,-3-6-102 0,0 0-21 16,0 0-4-16</inkml:trace>
  <inkml:trace contextRef="#ctx0" brushRef="#br0" timeOffset="133475.315">26716 8766 1241 0,'0'0'25'0,"0"0"8"15,0 0-33-15,0 0 0 0,0 0 0 0,0 0 0 16,0 0 98-16,0 0 13 0,0 0 2 0,0 0 1 15,0 0-38-15,0 0-8 0,0 0-2 0,0 0 0 0,0 0-26 0,0 0-6 0,0 0-1 16,7 0 0-16,0 0 0 0,0 0 0 16,0 0 0-16,0 0 0 0,4 0-14 0,-1-3-3 0,1 0-1 0,-1 0 0 15,1 0-15-15,0 0 8 0,3 3-8 0,-4-3 0 16,1 3 0-16,-1 3 0 0,-2-3 0 0,2 3 0 16,-3 0 0-16,4 0 0 0,-4 0 0 0,3 0 0 15,-3 0-13-15,-3 6 4 0,3-3 1 16,-3 5 0-16,-4-5 0 0,3 0 0 0,-3 3 0 0,4 0 0 15,-4-1 0-15,0 4 0 0,-4-6 0 16,4 0 0-16,0 0 8 0,0-6 0 16,-3 6 0-16,3-6 0 0,-4 6 0 15,1 0 0-15,-5 2 0 0,1-5 0 0,4 0 0 0,-4 3 0 0,7-6 0 0,-7 6 0 16,0 0 0-16,0 0 0 0,0 0 0 0,0-6 0 16,-4 8-12-16,4-2 4 0,-4 0 0 0,1 3 0 15,3 0 8-15,-4 3 11 0,4-1-3 0,0 1 0 16,-4-3-17-16,4 0-4 0,-3 5-1 0,3-8 0 15,0 6 14-15,0-6 0 0,3 0 0 0,4-6 0 16,-7 3 0-16,7-3 0 0,0 0 0 0,-7 6 0 16,7-6 9-16,-4 6 5 0,4-6 1 0,0 0 0 15,0 0-15-15,0 5 11 0,0-5-11 0,0 6 10 16,4 0-10-16,0 0 0 0,-1-6 9 0,4 6-9 16,-3 0 0-16,3-6 0 0,0 6 0 0,0-6-8 15,0 0 8-15,3 0 0 0,-3 0 8 0,1 0-8 16,2 0 0-16,1 0 0 0,-4-6 0 0,3 6 0 15,4 0-47-15,-3-6-13 0,0 6-4 0</inkml:trace>
  <inkml:trace contextRef="#ctx0" brushRef="#br0" timeOffset="134059.217">27086 8869 1713 0,'0'0'48'0,"0"0"12"16,0 0-48-16,0 0-12 0,0 0 0 0,0 0 0 15,0 0 44-15,4 0 6 0,3 0 2 0,0 0 0 16,3 3-26-16,-2-3-5 0,2 0-1 0,-3 3 0 16,0-3 10-16,0 0 2 0,0 0 0 0,0 0 0 15,0-3-16-15,1 3-4 0,-1-3 0 0,0 3 0 16,0 0-4-16,0-6 0 0,0 6-8 0,0-6 12 16,0 6-12-16,4-6 9 0,-4 0-9 0,0 0 8 15,0-2-8-15,0 2-11 0,-4-3 3 0,4 3 0 16,-3-3-14-16,3 3-2 0,-4-5-1 0,-3 5 0 15,4-3-23-15,-4 9-5 0,0 0-1 0,-4-3 0 16,4-3-8-16,-3 0-2 0,-1 0 0 0,1-3 0 16,-1 9 24-16,-3-5 5 0,0 5 1 0,0 0 0 0,-3 0 34 15,3 0 0-15,-4 0 0 0,0 5 0 0,1-5 27 16,-4 9 12-16,3-6 2 0,-3 6 1 0,0-3-15 0,-4 6-3 16,4-1-1-16,0 1 0 0,0-3 14 0,3 3 3 15,-3-1 1-15,4 7 0 0,-5-6-20 0,5 0-4 16,-1 2-1-16,1 4 0 0,3-6-7 0,0-1-1 15,3 1-8-15,-3-3 12 0,7 3 17 0,-3 0 3 16,3-1 1-16,0 1 0 0,3-6-33 0,1 0-19 0,-1-3 3 16,4 3 0-16,0 5 16 15,0-5 0-15,7 6 0 0,-3-6 9 0,3 0-23 0,0 0-5 0,0 3-1 16,0-4 0 0,0-2-35-16,4 0-7 0,-4 3-2 0,4-6 0 0,0 0-102 15,-4-6-21-15,3 3-4 0</inkml:trace>
  <inkml:trace contextRef="#ctx0" brushRef="#br0" timeOffset="134334.41">27467 9160 1394 0,'0'0'59'0,"0"0"-47"31,-7 0 80-31,4 12 17 0,3-12 3 0,-7 5 1 0,3 4-39 0,1 0-8 0,-4 0-2 0,-1 3 0 16,5-1-51-16,-4-5-13 0,0 6 0 0</inkml:trace>
  <inkml:trace contextRef="#ctx0" brushRef="#br0" timeOffset="137138.036">28169 8851 706 0,'0'0'30'16,"0"0"-30"0,0 0 87-16,0 0 11 0,0 0 2 0,0 0 1 0,0 0-13 0,0 0-4 0,0 0 0 0,0 0 0 15,0 0-38-15,0 0-8 0,0 0-2 0,0 0 0 16,0 0-2-16,0 0-1 0,0 0 0 0,0 0 0 15,0 0-1-15,0 0-1 0,0 0 0 0,0 0 0 16,0 0-3-16,0 0 0 0,0 0 0 0,0 0 0 16,0 0-16-16,0 0-3 0,0 0-1 0,0 0 0 15,0 0-8-15,0 0 0 0,0 0 0 0,0 0 0 16,0 0 0 0,0 0 0-16,0 0 0 0,0 0 0 0,0 0 0 0,0 0 0 0,0 0 0 0,0 0 0 15,0 0 0-15,0 0 0 0,0 0 0 0,0 0 0 16,0 0 0-16,0 0 0 0,0 0 0 0,0 0 0 15,0 0 0-15,0 0 0 0,0 0 0 0,0 0 0 16,0 0 0-16,0 0 0 0,0 0 0 0,0 0 0 16,0 0 0-16,0 0 0 0,0 0 0 0,0 0 0 15,0 0 0-15,0 0 0 0,0 0 0 0,0 0 0 16,0 0-12-16,0 0 12 0,0 0-12 0,0 0 12 16,0 0-36-16,0 0 0 0,0 0 0 0,0 0 0 15,0 0 15-15,0 0 3 0,0 0 1 0,0 0 0 16,0 0 17-16,0 0-8 0,0 0 8 0,0 0 0 15,0 0-14-15,4 0 4 0,-4 0 1 0,0 0 0 16,3 6 9-16,-3-6 0 0,0 0 0 0,0 0 0 16,0 0 0-16,0 0 0 0,0 0 0 0,0 0 0 0,7 6 0 15,-7-6 0-15,4 6 0 0,-4-6 0 0,0 0 0 0,0 0 0 0,0 0 0 16,0 0 0-16,0 0 9 0,0 0 1 0,0 0 0 16,0 0 0-16,0 0-10 15,0 0 10-15,0 0-10 0,0 0 10 16,0 0-10-16,0 0 0 0,0 0 0 0,0 0 0 15,0 0 0-15,0 0-9 0,0 0 9 0,0 0-13 0,0 0 13 0,0 0 0 0,0 0 0 0,0 0-9 16,0 0 9-16,0 0 0 0,0 0 0 0,0 0 0 16,0 0 0-16,0 0 0 0,0 0 0 0,0 0 0 15,0 0 0-15,0 0 0 0,0 0 0 0,0 0 0 16,-4 6 13-16,4-6-1 0,-3 6-1 0,3-6 0 16,0 0 2-16,0 0 1 0,0 0 0 0,0 0 0 15,-4 8 14-15,4-8 4 0,-3 6 0 0,3-6 0 16,-4 6-21-16,4-6-11 0,0 0 12 0,-3 6-12 15,3-6 10-15,0 0-10 0,0 0 8 0,-7 6-8 16,3 0 0-16,1 0 0 0,-1 2 8 0,1-2-8 16,3-6 0-16,-4 6 0 0,4-6 0 0,0 6 0 15,0-6 0-15,-3 9 0 0,3-9 0 0,-4 9 8 16,4-9-8-16,0 6 10 0,0-6-10 0,0 0 10 16,-4 11 2-16,4-11 0 0,-3 6 0 0,3 0 0 15,-4-3 17-15,1 6 4 0,3-3 1 0,-4 0 0 16,4-6-34-16,0 0 0 0,0 0 0 0,-3 8 0 15,3-8 0-15,0 0 0 0,0 0 0 0,0 0 0 16,0 0 12-16,-4 6-4 0,4-6 0 0,-3 6-8 16,3-6 8-16,0 0-8 0,0 0 0 0,0 0 0 15,0 0 0-15,0 0 0 0,0 0 0 0,0 0 0 0,-4 0 0 16,1 6 0-16,3-6 0 0,-4 6 0 0,4-6 0 16,0 6 0-16,0-6 0 0,0 0 0 0,0 0 0 0,0 0 0 15,0 0 0-15,0 0 0 0,0 0 0 0,0 0 13 0,0 0-2 16,0 0-1-16,0 0 35 0,0 0 7 0,0 0 2 15,0 0 0-15,7-6-29 0,-3 0-5 0,3-6-2 16,-4 6 0-16,4-8-18 0,0-1 0 0,1 0 0 16,-1-2 0-16,0-1 0 0,3 3 0 0,1-2-11 15,-4 5 11-15,3-6-8 0,-2 1 8 16,2 2 0-16,-3 3 0 0,4-5-8 0,-4 5 8 0,0 3 0 16,-4 3 0-16,4 0-9 0,1-5 9 0,-5 5 0 0,1 6-9 15,-4 0 9-15,0 0 0 0,0 0 0 0,0 0 0 16,0 0 0-16,0 0-8 0,0 0 8 0,0 0 0 15,0 0-12-15,3 0 2 0,-3 0 1 0,0 0 0 16,4 6 9-16,-4-6 0 0,3 11 0 0,-3-5 0 16,0 3 0-16,0 0 0 0,0-3 0 0,0 2 0 15,0 4 0-15,-3 0 0 0,-1 0 0 0,1-6 0 16,-1 8 0-16,1-2 0 0,-1 0 0 0,0 0 0 16,1 2 0-16,-1-2 0 0,1 0 0 0,-1 0 0 15,1-1 0-15,3 1 0 0,-4-6 0 0,4 0 0 16,0-6 8-16,0 0 0 0,0 0 0 0,-3 6 0 15,3-6-8-15,-4 6 0 0,4-6 0 0,0 0 0 16,0 0 0-16,0 0 0 0,0 0 0 0,0 0 0 16,0 0 0-16,0 0 0 0,0 0 0 0,0 0 0 15,7 0 0-15,0 0 0 0,-3-3 0 0,3 0 0 16,0-3 0-16,0 0 0 0,4 0 0 0,-4-6 0 16,3 1 0-16,-3-1 0 0,0 0 0 0,0 3 0 15,0 0 0-15,1-5 0 0,-1 2 0 0,0 3 0 16,-4 0 0-16,4-2 0 0,-3 2 0 0,-1 3 0 0,1 0 0 0,-4 6 0 15,3 0 0-15,-3 0 0 0,0 0 0 16,0 0-12-16,0 0 4 0,0 0 0 0,0 0 8 0,7 0 0 0,-3 6 0 16,-1 0 0-16,4 3 0 0,-3 5 0 0,0-5 0 0,3 3-8 15,-4 0 8-15,-3 2 0 0,4 1 0 0,-1 0 0 16,-3-4 0-16,0 7 0 0,0-9 0 0,0 3 0 16,0-1 0-16,0 1 0 0,0-6 0 0,-3 6 0 15,3-9 0-15,0 9 0 0,0-7 0 16,0-5 0-16,0 0 0 0,0 0 0 0,0 6 0 15,0-6 0-15,0 0-37 16,3-3-12-16,4-3-3 0,0-2 0 0,0 2-19 0,4-3-4 16,0-3-1-16,-1 0 0 0,1-2-134 15,-1 2-27-15,4 0-6 0</inkml:trace>
  <inkml:trace contextRef="#ctx0" brushRef="#br0" timeOffset="137705.373">28702 8801 1409 0,'0'0'29'0,"0"0"7"16,0 0-28-16,0 0-8 0,0 0 0 0,0 0 0 16,0 0 104-16,0 0 19 0,0 0 4 0,0 0 1 0,0-6-39 15,4 6-7-15,-4 0-2 0,0 0 0 0,0 0-20 0,0 0-4 0,0 0 0 0,0 0-1 16,0 0-35-16,-4-11-8 0,0 5 0 0,4 6-1 15,0 0-11-15,-10 0 12 0,10 0-12 0,-7 0 12 16,-4 6-12-16,1-6-11 0,-1 11 3 0,4-5 0 16,-4 0 0-16,1 0 0 0,-1 6 0 0,1 2 0 15,-1-2 8-15,1 6 0 0,-5-6 0 16,5 8 0 0,-1-2 0-16,1-1 0 0,-1 4 0 0,1-3 0 0,2-7 0 15,5 1 0-15,-4-3 0 0,3-3 0 0,4 3 0 0,0-1 0 0,0 4 0 0,0-12 0 16,0 0 0-16,4 6 0 0,3-6 0 0,-4 6 0 15,5-12 0-15,-1 6 8 0,0-6-8 16,3 0 11-16,1 0-1 0,-4 6 0 0,3-8 0 16,1 2 0-16,0 0-10 0,-4-3 12 0,0 0-12 0,0-3 12 15,0 1-12-15,-4 2 0 0,4-3 0 16,-3 3 0-16,-1 0 0 0,1-2 0 0,-4 5 0 0,3-6 0 16,-3 6 0-16,4 0 0 15,-4-2 0-15,0 2 0 0,0 6 0 0,0 0 0 0,0 0 0 0,0 0 0 16,0 0-9-16,0 0-1 0,0 0 0 0,0 0 0 15,0 0-1-15,0 0 0 0,0 0 0 0,0 0 0 16,0 0 11-16,0 11 0 0,0-5 0 0,0 3 0 16,0-3 0-16,0 6 0 0,4-6 0 0,-4 5 0 15,0 1 0-15,3-3 0 0,1 3 0 0,-1-6 0 16,1 5 0-16,-4-5 0 0,3 0 0 0,-3 3 0 16,4-3 0-16,-1 0 0 0,1 5 0 0,-1-11 0 15,4 6-42-15,-3-6-6 0,3 6-2 0,0-6 0 16,0 6-163-16,-3-6-33 0</inkml:trace>
  <inkml:trace contextRef="#ctx0" brushRef="#br0" timeOffset="138231.073">28882 8813 1485 0,'0'0'31'0,"0"0"7"0,0 0-30 0,0 0-8 0,0 0 0 0,0 0 0 16,0 0 55-16,0 0 9 0,0 9 3 0,0 0 0 16,0-1-11-16,0 4-3 0,0-12 0 0,0 6 0 15,0 6 24-15,-4-6 5 0,4 5 1 0,-3-5 0 16,3 9-91-16,0-9-19 0,0 6-3 0,-4-1-1 15,4-5 31-15,0 3 0 0,-3-3 0 0,3 6 0 16,-4-12 0-16,1 11 0 0,3-5 0 0,0-6 0 16,-4 6 0-16,4-6 0 0,0 0 13 0,-3 9-4 15,3-9-9-15,0 0 0 0,0 6 0 0,0-6-11 16,0 0 11-16,0 0 8 0,0 0-8 0,0 0 11 16,0 0 2-16,0 0 1 0,0 0 0 0,0 0 0 15,0 0 11-15,0-6 3 0,0-3 0 0,0 3 0 16,3 0-12-16,-3-5-1 0,0 5-1 0,4 0 0 15,-4-3-14-15,3 3 0 0,1-3 8 0,-1 1-8 16,1-4 8-16,-1 0 0 0,4 0-8 0,-3-2 12 0,-1 2-12 16,5 0 0-16,-5-6 0 0,4 4 0 0,0 2-10 15,0 0 10-15,0 6-8 0,-3-5 8 0,3 5 0 0,0 0 0 16,-4 0 0-16,5 3 0 16,-1-3 0-16,0 3-16 0,-4 3 2 0,4 0 1 0,0 0 13 0,0 0 0 0,-3 3 0 15,3 0 10 1,0 0-61-16,4 3-12 0,-1-3-2 0,-3 9-1 15,4-6-27-15,3-1-6 0,-4 1-1 0,1 6 0 0,3-9-92 16,0 3-20-16</inkml:trace>
  <inkml:trace contextRef="#ctx0" brushRef="#br0" timeOffset="138938.083">29348 8795 1333 0,'-7'-11'28'0,"3"11"6"15,0-6-34-15,4 6 0 0,0 0 0 0,-7 0 0 16,7 0 74-16,-7-9 8 0,7 9 2 0,-3 0 0 16,3 0-52-16,-11 0-9 0,4 0-3 0,0 3 0 15,-3 3-20-15,3 0 9 0,-1-6-9 0,-2 11 0 16,-1-5 14-16,4 0-4 0,-3 3-1 0,-1 3 0 15,4 5 19-15,-4-5 3 0,1 0 1 0,-1-3 0 0,1 5-10 0,3-5-2 16,-4 3 0-16,4 0 0 0,3-1-8 16,-3-2-1-16,4 3-1 0,3 0 0 0,0-6 25 0,0-1 5 15,0-5 0-15,3 6 1 0,1 0-19 0,3 0-4 16,-4-6-1-16,5 3 0 0,2-3 19 0,-3 0 3 0,4 0 1 16,-1-3 0-16,1-3-26 0,3 0-5 0,0-5-1 15,0 5 0-15,0-6-8 0,4 0 8 0,-4 0-8 16,4-2 8-16,-4-4-8 0,-4 3 0 0,5-2 0 15,-1-1 0-15,-4-5 0 0,4 5 0 16,0 3 0-16,-3-11 0 0,0 8 8 0,-1-5 0 16,1 2 0-16,-1-2 0 0,1 5-8 0,-4-11 0 0,0 14 0 0,0-15 0 15,0 10 0-15,-3-4 0 0,3-2 0 16,-4 2 0-16,-3 1 0 0,4-4 0 0,-4 10 0 0,-4-7 8 16,4 1-8-16,-3 8 0 0,-4-3 0 0,3 4 8 15,-3 2-8-15,0 0 0 0,0 0-12 0,0 6 12 16,0 6-12-16,0-5 12 0,0 5-12 0,-4 5 12 15,4-5-11-15,0 6 11 0,-3 0-8 0,2 0 8 16,-2 6-12-16,3 0 4 0,-4 2 0 0,1-2 0 16,3 3 8-16,-4 0 0 0,4-1 0 0,0 10 0 15,0-10 0-15,0 10 0 0,0-6 0 0,3 5 0 16,-3-2 0-16,4 2 0 0,-1-2 0 0,1 2 0 16,3 7 0-16,-4 2 0 0,4-3 0 0,-3 4 0 15,3-7 0-15,0 4 0 0,0-7 0 0,0 1 0 16,0 2 0-16,0-2 0 0,0 2 0 0,0-2 0 15,3-1 0-15,1-2 0 0,-4 2 0 0,0-11 0 16,3 3 0-16,-3-4 0 0,4 1 0 0,-1-6 0 16,1 0 0-16,-1 0 0 0,1 0 0 0,3 3 0 15,-4-7 0-15,1 1 0 0,3 0 0 0,0-3 0 16,-3 0-46-16,3-3-4 0,0 3-1 0,0 0 0 16,3-5-15-16,1-1-3 0,-1 3-1 0,1 0 0 15,0 0-74-15,-1-3-14 0,1 0-3 0</inkml:trace>
  <inkml:trace contextRef="#ctx0" brushRef="#br0" timeOffset="139294.651">29683 8833 1044 0,'0'0'21'0,"0"0"7"15,0 0-28-15,0 0 0 0,0 0 0 0,0 0 0 16,-4 12 111-16,4-12 17 0,-3 6 3 0,3-6 1 16,0 0-27-16,0 0-5 0,0 0 0 0,-4 6-1 15,1 6-34-15,-1-9-6 0,4 6-2 0,-7 2 0 16,7 4-39-16,-4-9-8 0,1 0-2 0,-1 8 0 15,1-5-8-15,3 0 8 0,-4 0-8 0,1 6 8 16,3-4-8-16,-4 1 0 0,1 0 0 0,-1-3 0 16,4 2 0-16,-3-5 0 0,3-6 0 0,-4 12 8 0,4-12-8 0,0 0 0 0,0 0-12 15,0 12 12 1,0-9-29-16,0 3 1 0,0 0 1 0,0-6 0 16,0 0-61-16,0 0-12 0,0 0-2 0</inkml:trace>
  <inkml:trace contextRef="#ctx0" brushRef="#br0" timeOffset="139542.191">29630 8598 1454 0,'-11'-6'30'0,"8"-5"8"0,-4 2-30 0,3 3-8 0,1 0 0 0,3 0 0 15,0 6 52-15,-4-6 10 0,4 0 2 0,0 6 0 16,4-5-36-16,-4-1-6 0,3 0-2 0,-3 6 0 16,0 0-20-16,0 0-10 0,0 0 1 0,0 0 0 15,0 0-39-15,7 6-7 0,-3 0-1 0,3-1-1 16,-4 1-107-16,-3-6-20 0</inkml:trace>
  <inkml:trace contextRef="#ctx0" brushRef="#br0" timeOffset="139865.243">29908 9110 1045 0,'0'0'44'0,"0"0"-36"16,0 6 36-16,0-6 6 0,0 0 2 0,0 0 0 15,0 0-32-15,0 0-7 0,0 0-1 0,0 0 0 16,0 0-12-16,0 0-10 0,0 0 2 0</inkml:trace>
  <inkml:trace contextRef="#ctx0" brushRef="#br0" timeOffset="164893.084">3221 13584 1120 0,'-7'9'23'0,"0"-6"6"15,0 0-29-15,0 3 0 0,0-3 0 0,-4 3 0 16,7 2 95-16,-6-2 13 0,-1 6 2 0,-3-6 1 15,0 0-30-15,4-3-5 0,-1 0-2 0,0 0 0 16,1 0-28-16,-4 0-6 0,0-3 0 0,3 2-1 16,0 1-7-16,-3 0-2 0,-3-3 0 0,2 3 0 15,1-3-30-15,0 6 0 0,0-6 0 0,0 3-10 16,3 0 10-16,-3 3 0 0,0 0 0 0,-3 6 0 0,3-7 0 16,3 7 0-16,-3-3 0 0,-4 3 0 0,4 0 16 0,3 5 6 15,-6-2 1-15,-1 3 0 0,4 5-23 0,0-2 0 16,3 8 0-16,-3-8-12 0,4 5 12 15,-1 1 0-15,4-4 0 0,-4 3-8 0,4-2 8 16,4-3 0-16,-4 2 0 0,3-2 0 16,4-1-15-16,0 1-1 0,0-12 0 0,0 11 0 0,0-5 24 0,4-3 5 0,-1 2 1 0,4-2 0 15,0 3-14-15,4-3 0 0,-4 2 0 0,4-8 0 16,3 3-8-16,3 0-5 0,-2-6-1 0,2 6 0 16,4-4 14-16,1-2 0 0,-8 0 0 0,3-3 0 15,1-3 0-15,0 0 0 0,-4-5 0 16,7-4 0-16,-7 0 20 0,-3 3 6 0,3 3 2 0,0-8 0 15,-4-1-15-15,4-3-2 0,1-2-1 0,-1-1 0 16,0 1-10-16,0 5 12 0,-4-6-12 0,-2-2 12 16,6 5-12-16,0-8 10 0,-4 2-10 0,1-2 10 15,0 2-10-15,-1 1 0 0,4-7 0 0,-7 4 0 16,4 5 0-16,-4 1 0 0,0 5 0 0,-4-8 0 16,1 5 0-16,-4 3-11 0,0-2 3 0,0-1 0 15,0 3-24-15,-7 1-4 0,3 5 0 16,-6-3-1-16,-4 0-12 0,-4 3-3 0,0 3 0 0,-3 1 0 15,0 2 13-15,3 6 3 0,-6-3 0 0,-4 3 0 16,3-1-7-16,-3 4-1 0,3-3 0 0,-3 6 0 16,-4 0 36-16,4-3 8 0,3 0 0 0,4 0 0 15,-4 2-10-15,4 7 0 0,3-6 0 0</inkml:trace>
  <inkml:trace contextRef="#ctx0" brushRef="#br0" timeOffset="165344.757">2727 14040 850 0,'0'0'17'0,"0"0"6"16,0 0-23-16,0 0 0 0,0 0 0 0,0 0 0 16,-4 9 54-16,4-6 6 0,-3 8 2 0,3-2 0 15,3-3-7-15,-3 0-2 0,4 3 0 0,-1 0 0 16,5-1-1-16,-1-2-1 0,3 0 0 0,4 6 0 16,0 0-28-16,4 2-6 0,-4 1-1 0,4 0 0 15,3 5-5-15,0-5-2 0,0 0 0 0,0 8 0 0,-3-11-9 0,3 9 0 16,0-4-10-16,1 1 10 15,-1-3-136-15,-4-4-20 0</inkml:trace>
  <inkml:trace contextRef="#ctx0" brushRef="#br0" timeOffset="165780.372">3182 14128 801 0,'7'18'34'15,"-3"-7"-34"1,6 1 17-16,-3 0-3 0,0 3-1 0,0-1 0 16,4-2 39-16,-4-3 8 0,4 3 2 0,3 2 0 15,-4-8-36-15,-3 6-7 0,0 0-2 0,0 0 0 16,-3-4-1-16,3-2 0 0,0 0 0 0,0 0 0 16,-7-6 20-16,0 0 3 0,0 0 1 0,7 0 0 15,-7 0 13-15,7-12 3 0,-3 6 1 0,-1-2 0 0,1-4 6 16,-1-3 1-16,4 6 0 0,-3-11 0 0,0 2-52 0,-4 0-12 15,3-5 0-15,-3 5 0 0,0-2 0 0,4 8 0 0,-4-9 0 16,0 4 0-16,-4-1 34 0,4 3 4 0,-3 1 1 16,3 2 0-1,0-3-63-15,0 3-12 0,0 1-2 0,-4 2-1 16,4 3-72-16,0 0-14 0</inkml:trace>
  <inkml:trace contextRef="#ctx0" brushRef="#br0" timeOffset="166381.219">3718 14093 1394 0,'0'0'59'15,"0"0"-47"1,-7 3 20-16,7-3 4 0,-7 3 0 0,4 6 1 16,3-9 17-16,-7 2 3 0,0 4 1 0,7-6 0 15,-8 3-30-15,8-3-7 0,-3 3-1 0,-1 3 0 16,-3 0-8-16,4 0-3 0,-1 0 0 0,1-3 0 0,-4 5-9 15,7-8 0-15,-4 6 0 0,-6 0 8 0,6 0-16 0,-3 0-4 16,4 0-1-16,-1 3 0 16,0-3 21-16,1 2 4 0,3-2 0 0,-4 3 1 0,4 0-13 15,-3-3-18-15,3 6 4 0,0-1 1 0,0-5 13 0,0 3 0 0,0-3 0 0,3 0 0 16,-3 3 0-16,0-9 0 16,4 5 0-16,-1-2 0 0,-3-3 0 0,4 3 8 0,0 0 0 15,-1-3-8-15,4 0 0 0,4 0 0 16,-8-3-10-16,4 0 10 0,0-5 18 0,0-4 11 0,0 3 3 15,-3 0 0-15,-1-3-20 0,5-5-4 16,-1 2-8-16,0 6 12 0,0 0-12 0,0-8 0 0,0 5 8 16,-4 3-8-16,4-3 0 0,-3 1-12 15,3 5 3-15,-4 0 0 0,1-3-19 16,-4 6-3-16,4-3-1 0,-4 6 0 0,0 0 15 0,0 0 2 0,0 0 1 0,0 0 0 16,0 0-29-1,10 9-5-15,-6 6-2 0,3 0 0 0,-4 2 40 0,1 1 10 0,-1 8 0 0,1 1 0 16,-1-1 0-16,-3-5 0 0,4 8 0 0,-4-11 0 15,0 5 0-15,0-2 0 0,0-3 0 0,3-4 0 16,-3 1 0-16,4 0 0 0,-4-9 0 0,0-6 0 16,0 0-81-16,7 0-15 0,0-6-2 0</inkml:trace>
  <inkml:trace contextRef="#ctx0" brushRef="#br0" timeOffset="166920.042">4060 14084 1447 0,'0'0'30'0,"0"0"7"0,-3 3-29 0,3 3-8 0,-4 0 0 0,4 5 0 15,0-5 65-15,0 3 12 0,0 6 3 0,0-6 0 16,0 5-49-16,0 1-10 0,0 3-1 0,0-4-1 16,0 1 16-16,-3 0 3 0,3 2 1 0,0-2 0 15,0 0-28-15,-4 2-11 0,4-2 8 0,0-3-8 16,0 3 0-16,0-7 0 0,0-2 8 0,4 3-8 15,-4-9 0-15,0 0 8 0,0 0-8 0,0 0 8 16,0 0 0-16,0 0 0 0,7-3 0 0,-4-3 0 16,5 3 3-16,-5-2 0 0,4 2 0 0,0-3 0 15,-3-6-11-15,-1 6 0 0,1-6 0 0,-1 3 0 16,1-5 0-16,-1 5 0 0,1-3-9 0,-1 0 9 16,1 4-14-16,-4-4 4 0,3 0 1 0,1 6 0 15,0-3 9-15,-4 6-10 0,3-8 10 0,1 5-10 16,3 3 10-16,-4-3-8 0,1 3 8 0,-4 3-8 15,0 0 0-15,0 0 0 0,3 3 0 0,4 6 0 16,0-3-23-16,-3 8-4 0,-1-5-1 0,1 3 0 16,-1 0 36-16,4 2 0 0,-3-2 0 0,0-3 0 15,3 0 0-15,-4 0 0 0,1-1 0 0,-1 1 0 16,1-3 0-16,-4-6 0 0,0 0 0 0,7 0 0 16,0 0-39-16,0-6-1 0,0 3 0 0</inkml:trace>
  <inkml:trace contextRef="#ctx0" brushRef="#br0" timeOffset="167493.662">4544 14102 1530 0,'-11'8'43'0,"4"-2"10"0,0 3-42 0,-4 0-11 0,4-3 0 0,-3 0 0 16,3 5 58-16,0-5 10 0,0 3 1 0,0 0 1 15,0-3-5-15,3 3-1 0,-7 5 0 0,4-5 0 16,0-3-56-16,4 3-8 0,-1 0 0 0,-3 0-12 16,0 2 12-16,4-5 0 0,-1-3 0 0,1 3 0 15,3 0 0-15,0 6 0 0,0-4 0 0,0-2 0 16,0 3 0-16,0-3 0 0,0-6 0 0,0 0 10 15,0 0-10-15,0 0 0 0,0 0 0 0,14 0 0 16,-4-6 11-16,-3 0-3 0,4-3-8 0,3 4 12 16,-3-7-12-16,-1 0 0 0,4 0-12 0,-3-2 12 15,7-7 0-15,-8 3 0 0,4-2 0 0,-7-1 0 0,4-2 0 16,3 2 0-16,-3-2 0 0,-1-1 0 16,1-5 0-16,-4 2 0 0,0-11 0 0,0 3 0 0,-4 8 0 15,1 4-8-15,-4-4 8 0,4 7 0 16,-4-1 0-16,0 1 0 0,-4-1 0 0,0 0 0 0,4 4 0 0,-7 2 0 0,4-5 0 15,-4 5 0-15,0 0 0 0,0 0 0 0,0 1 0 16,-4 2 0-16,4 0 0 0,0 0 0 0,0 4 0 16,0-1 0-16,3 3 0 0,4 6 0 0,0 0-10 0,0 0 10 15,0 0-16-15,-3 9 1 0,3 5 1 0,-4 4 0 16,4 0 4-16,4 2 1 0,-4 10 0 0,3-4 0 16,4 4 9-16,0 2 0 0,0 3 0 15,1-2 0-15,2 5 0 0,-3 0 0 0,0-3 0 16,4 6 0-16,-4-8 0 0,0 2 0 0,0-6 0 15,4 4 11-15,-4-4-11 0,0 3 0 0,0-11 0 0,-4 8 8 16,4-17 11-16,0 0 1 0,0-6 1 16</inkml:trace>
  <inkml:trace contextRef="#ctx0" brushRef="#br0" timeOffset="168228.657">5747 13993 1354 0,'-11'0'38'0,"4"0"10"15,0 3-39-15,0 3-9 0,0 8 0 0,0-8 0 16,7-6 44-16,0 0 8 0,0 0 0 0,0 0 1 16,0 0 7-16,0 0 2 0,0 0 0 0,0 0 0 15,0 0-48-15,0 0-14 0,3 3 0 0,-3 6 8 16,4-3-8-16,-1 0 0 0,1 0 0 0,0-3 0 15,-4-3 0-15,3 8 0 0,-3-8 0 0,0 0 0 16,0 0 0-16,4-3 0 0,-1-5 0 0,1-1 0 16,-1 3 0-16,-3-3 0 0,0 3 0 0,0-6 0 15,-3 1 0-15,-4-1 0 0,3 0 0 0,-3 3 0 16,0-2 27-16,-4 5 4 0,4-3 1 0,-3 6 0 0,-1 0-16 16,4 6-4-16,-7-3 0 0,0 6 0 15,3 0-12-15,-3 6 0 0,4-7 0 0,-5 4 0 16,5 0 16-16,-4-3 4 0,3 0 1 0,1 3 0 15,3 2-41-15,-4 4-8 0,0 0-1 0,4 2-1 0,4-2 21 0,-1 0 9 0,4 0-8 16,0-4 8-16,4 4 0 0,-1-3 0 0,4 5 0 16,4 1-8-1,-4-3-17-15,4 5-3 0,-4-2-1 0,7 5 0 0,0-11 29 0,4 3 0 0,-1 5 0 0,1-5 0 16,3-9 0-16,-3 0 0 0,3 0 0 0,0 0 0 16,0-3 0-16,0-3 0 0,4 3 0 0,-11-3 0 15,4-3 23-15,-4 0 10 0,0-3 3 16,0-6 0-16,0 6-49 0,0-9-10 0,7-2-1 15,-6 8-1-15,-5 0-63 0,4-3-13 16,0-2-3-16</inkml:trace>
  <inkml:trace contextRef="#ctx0" brushRef="#br0" timeOffset="168708.004">6181 14063 858 0,'-14'-3'36'15,"3"3"-28"-15,-7-5 94 0,4 2 19 0,0 3 4 0,0 0 1 16,3 0-54 0,1 3-12-16,-1 2-1 0,1-2-1 0,3 6-28 0,3-3-6 0,-3 6 0 0,7 0-1 15,-4 2-23-15,1-2 0 0,3 6 0 0,-4-7-8 16,4 1 8-16,0 0-8 0,0 3 8 0,0-4-8 15,0 1 8-15,4 0 0 0,-4 6 0 0,0-4 0 16,3-8 27-16,1 3 1 0,-4 0 0 0,4 0 0 16,-1-3-3-16,4-1 0 0,-3-2 0 0,3 0 0 15,3-3 2-15,1 6 0 0,-1-6 0 0,1-6 0 16,0 3-6-16,-1-3-1 0,4 1 0 0,0-10 0 16,-3 0-7-16,-4 3-1 0,4-11-1 0,-1 5 0 15,1 4-11-15,-1-1 10 0,-3 3-10 0,1 0 10 16,-5-2-10-16,1 5 0 0,-1-6 0 0,-3 6 0 15,0 1-10-15,0-1-1 0,-3 6 0 0,-1 0 0 16,1 0-2-16,-5 0-1 0,1 0 0 0,-3-3 0 16,-1 6-18-16,-3-6-4 0,4 6-1 0,-1-6 0 15,-7 6 55-15,1 6 11 0,3-6 3 0,-1 6 0 16,-2-6-16-16,3 0-4 0,0 0 0 0,3 6 0 16,-3-6-12-16,0 6 0 0,7 0 0 0,-4 6 0 15,8-4-21-15,-1-2 2 0,1 6 1 16,3-6 0-16,3 3-115 0,1 2-23 0,3 1-5 0</inkml:trace>
  <inkml:trace contextRef="#ctx0" brushRef="#br0" timeOffset="169470.713">6438 14022 1579 0,'-7'3'32'0,"4"6"10"0,-4 0-34 0,3 0-8 0,4 11 0 0,-3-14 0 15,-1 6 104-15,4-3 20 0,-7 0 3 0,3-1 1 16,-3 1-52-16,4 0-9 0,-1-3-3 0,4 3 0 15,-3 2-51-15,3-2-13 0,0-3 0 0,0 3 0 16,0-6 0-16,0-3 0 0,0 0 0 0,0 0 0 16,0 0 54-16,0 0 8 0,0 0 2 0,0 0 0 15,7 0-52-15,-4 0-12 0,8-3 0 0,-8 0 0 16,1-3 0-16,0 0 0 0,-1-3 0 0,1-2 0 16,-1 2 0-16,1 3 0 0,-1-6 0 0,1 6 0 15,-4 6 0-15,0 0 0 0,0 0 0 0,0 0 0 16,3-3-48-16,-3 3-13 0,4-5-3 0,-4 5 0 15,0 0 78-15,3 0 15 0,-3 0 3 0,0 0 1 16,7 0-33-16,-7 0 0 0,7 5 0 0,-3-2 0 16,3 0 0-16,-7-3 0 0,0 0 0 0,3 6 0 15,1 3 0-15,0-3 8 0,-4 0-8 0,3-3 0 16,-3 5 13-16,4 1-4 0,-4-9-1 0,0 6 0 0,0-6-8 16,0 0 12-16,0 0-12 0,0 0 12 0,0 0 2 15,0 0 1-15,0 0 0 0,0 0 0 0,0 0-24 0,0 0-5 16,0 0-1-16,0 0 0 0,7 3 15 0,-7-3-12 15,7 3 12-15,-7-3-12 0,7 0 0 0,-7 0 1 16,3-6 0-16,-3 6 0 0,0 0 2 0,14 3 0 16,-7 3 0-16,-3-3 0 0,-4-3 9 15,0 0-12-15,0 0 12 0,0 0-12 16,0 0 12-16,0 0-8 0,0 0 8 0,0 0-8 0,0 0 8 0,0 0 0 0,7 6 0 16,-7-6 0-16,0 0 0 0,0 0 9 0,7-6-9 0,-7 6 0 15,4-6 12-15,-1 0-12 0,4-3 12 0,-3 3-12 16,-1-2-12-16,-3 8-10 0,0 0-2 0,0 0 0 15,0 0 45-15,0 0 9 0,0 0 2 0,0 0 0 16,0 0-32-16,0 0 0 0,0 0 0 0,0 0 0 16,0 0 0-16,0 0 0 0,0 0 0 0,0 8 0 15,4 1 0-15,-1 0 0 0,-3 0 0 0,4 3 0 16,-1-6 0-16,1 2 0 0,-1-2-8 0,1 3 8 16,3-3 0-16,-3 3 0 0,-1 3 0 0,4-1 0 15,0-5 0-15,0 0-8 0,4 0 8 0,3 0 0 16,-7-6-29-16,7 0 1 0,0-3 0 15,0-3 0-15,4-3-128 0,0 3-26 0,-1-8-5 16</inkml:trace>
  <inkml:trace contextRef="#ctx0" brushRef="#br0" timeOffset="170330.15">7027 13987 1348 0,'-10'6'28'0,"3"0"7"0,0 5-35 0,3-5 0 0,4 3 0 0,-3 0 0 15,-1-3 53-15,1 3 4 0,3-3 1 0,-4 2 0 16,4 1 3-16,-4-3 1 0,4 0 0 0,0 0 0 16,0-6-20-16,0 0-4 0,0 0-1 0,0 0 0 15,0 0-10-15,0 0-3 0,0 0 0 0,0 0 0 16,0 6-8-16,0 0-1 0,0-6-1 0,0 0 0 16,0 0-1-16,0 0 0 0,0 0 0 0,0 0 0 15,0 0 10-15,0 0 1 0,0 0 1 0,4-6 0 16,0 0-15-16,-4 0-10 0,3 0 12 0,1 0-12 15,-4-3 0-15,3-2 0 0,1 5 0 0,-4 6 0 16,0 0 0-16,0 0 0 0,0 0 0 0,3 0 0 16,4-3 0-16,-3 0 0 0,6 0-8 0,-10 3 8 15,0 0 0-15,0 0-9 0,0 0 9 0,0 0 0 16,4 6 0-16,-1 0 0 0,4 5 0 0,-3 1 0 16,-1 0 0-16,1-3 8 0,0 0 0 0,-1 2 0 15,-3 1 9-15,4 3 3 0,-4 0 0 0,0-4 0 0,3-2-5 16,-3 0-1-16,4-3 0 0,-4 0 0 0,0-6-2 15,0 0 0-15,0 0 0 0,0 0 0 0,0 0 17 0,0 0 3 0,0 0 1 0,0 0 0 16,3-6-13-16,1-3-4 16,-1 0 0-16,1 3 0 0,-4-3-16 15,3 1 0-15,-3 8 0 0,0 0 0 0,0 0-10 16,0 0-6-16,0 0 0 0,0 0-1 16,0 0 17-16,0 0 0 0,0 0 0 0,0 0 0 0,0 0-27 0,0-3 2 0,4-3 0 15,-4 6 0-15,0 0 8 0,0 0 1 0,3 6 1 0,-3 5 0 16,4-5-6-16,-4 0-2 0,0-6 0 0,0 0 0 15,0 0 23-15,0 0 0 0,0 0 0 0,0 0 0 16,0 6 0-16,3 0 0 0,-3 0 0 0,4 3 0 16,-4-9 0-16,0 0 0 0,0 0 0 0,0 0 0 15,0 0 0-15,0 0 0 0,3 11 0 0,-3-11 0 16,0 0 0-16,0 0 0 0,0 0 0 0,0 0 0 16,0 0 0-16,0 0 0 0,4 3 0 0,-4-3 0 15,4 3 0-15,-4-3 0 0,3 6 0 0,-3-6 0 16,4 6-9-16,-4-6 9 0,3 3 0 0,-3-3 0 15,7 6-8-15,-3-3 8 0,-1 3 0 0,-3-6 0 16,4 6 0-16,-4-6 0 0,0 0 0 0,0 0 0 16,10 3 0-16,-10-3 0 0,4 5 0 0,-4-5 0 15,0 0 0-15,3 6 0 0,-3-6 0 0,4 6 0 16,-4-6 12-16,3 0-4 0,-3 0-8 0,4 3 12 16,-4-3-12-16,0 0 0 0,7 0-12 0,0 0 12 15,0 3-58-15,0-3-5 0,0 0-1 0,0 0 0 16,0 0-102-16,4 0-21 0</inkml:trace>
  <inkml:trace contextRef="#ctx0" brushRef="#br0" timeOffset="170867.913">7338 14016 1579 0,'-4'6'32'0,"1"0"10"0,3 3-34 0,0-3-8 0,0 0 0 0,0-6 0 16,0 11 101-16,0-11 19 0,0 0 3 0,3 6 1 15,4 0-55-15,-3 6-10 0,-1-9-3 0,4 6 0 16,-3-6-16-16,-1 0-4 0,5 3-1 0,-1-1 0 15,-4-5-12-15,4 3-3 0,0 0 0 0,4-3 0 16,-4 0-6-16,0-3-2 0,4 0 0 0,-4-2 0 16,3-1-12-16,-3-3 0 0,0 0 0 0,0 3 0 15,-3-6 0-15,3 1 0 0,0 2-11 0,0 0 11 16,-3 3 0-16,-1 0 16 0,1 3 0 0,-4-3-1 16,3-5-39-16,-3 2-8 0,0 3-2 0,-3 0 0 15,3 6 11-15,0 0 3 0,-4-3 0 0,1 0 0 0,-5 0 2 16,1 0 1-16,0-3 0 0,0 1 0 0,0 5-2 15,0 0 0-15,0 0 0 0,0 5 0 0,0 1 2 16,0-3 0-16,0 0 0 0,0 3 0 0,3 3 7 16,4 8 2-16,-3-2 0 0,-1 0 0 0,4 0 8 15,0 2 0-15,0-5 0 0,0 0-8 16,4 5 8-16,-4-2 0 0,0 3 0 0,0-4 8 16,3 1 1-16,-3-6 1 0,4 3 0 0,3-1 0 0,0 1 2 0,-3-3 0 0,3-3 0 15,0 3 0-15,0 0-12 0,0-4 10 16,3 1-10-16,-3 0 10 0,0-3-10 0,0-3 0 0,4 3 0 0,0 0 0 15,-4-3-13-15,7-3-8 0,-4 3-2 0,1-6 0 16,3 0-201-16,-3-5-41 16</inkml:trace>
  <inkml:trace contextRef="#ctx0" brushRef="#br0" timeOffset="171259.362">7761 14022 1094 0,'0'0'46'15,"0"0"-37"1,-3 3 82-16,-1 6 16 0,1-3 3 0,-1 3 1 16,4 2-24-16,-4 1-5 0,4 0-1 0,0-3 0 15,-3 6-32-15,3-4-6 0,3 4-2 0,-3-3 0 16,0-1-14-16,4-2-3 0,-4 0-1 0,0 0 0 16,4-3 14-16,-4 6 3 0,0-7 1 0,3 4 0 15,-3-3-18-15,0 0-4 0,0-6-1 0,0 0 0 16,0 0-10-16,0 0-8 0,0 0 9 0,4-6-9 0,-1 0 36 0,1-3 2 0,3-8 0 0,0 2 0 15,-4-3-28-15,1 1-10 0,3 2 0 0,-4 0 9 32,4-2-9-32,0 2 0 0,-3 3 0 0,3-2-11 0,0 5 3 0,0 0 0 15,0 3 0-15,0 0 0 0,0 6-7 0,0-6-1 0,0 6 0 16,4 0 0-16,-4 6-3 0,7-3-1 0,-10 3 0 16,6 6 0-16,-3-3 4 0,0 11 1 0,4-8 0 15,-4 3 0-15,0 2 15 0,-3 1-11 16,-1-3 11-16,1 2-10 0,-1 1 10 0,1 5 0 0,-4-2 0 15,3 0 0-15,-3-1 0 0,0-5 0 0,0 3 0 16,0-7 0-16,0 1 0 16,4-6 0-16,-4 0 0 0,0-6 0 15,0 0-28-15,3-6-9 0,1 0-3 0</inkml:trace>
  <inkml:trace contextRef="#ctx0" brushRef="#br0" timeOffset="171695.34">8297 14122 1337 0,'0'0'28'0,"0"0"6"15,0 0-34-15,0 0 0 0,0 0 0 0,4-3 0 16,-4 3 109-16,3-3 15 0,-3 3 4 0,0 0 0 0,0 0-52 15,0 0-9-15,4-3-3 0,-4 3 0 16,0 0-51-16,0-3-13 0,3 1 0 0,-3 2 0 0,0 0 0 0,0 0 0 16,0 0 0-16,0 0 0 0,0 0 47 0,-7-6 6 15,0 0 2-15,0 3 0 0,0 3-37 0,4-3-7 0,-4 3-2 0,0 0 0 16,0 0-9-16,-1 3 0 0,1-3 0 0,0 0 0 16,0 3 32-16,0 3 4 0,0 0 0 0,7-6 1 15,0 0-59 1,-3 5-12-16,3-5-2 0,-4 6-1 0,1 0 37 0,-1 3 0 0,1-3 0 0,3 0 0 15,-4 8 0-15,0-2 0 0,1 0 0 0,3 0 0 16,0 2 0-16,0 1 0 0,0-3 0 0,3 8 0 16,-3-8 0-16,4 0 0 0,0-3 0 0,-1 5 0 15,1-5 0-15,-1-3 0 0,8 0 0 0,-4 0 0 16,0 0 0-16,3 3 0 0,1-3 0 0,-4-1 0 16,4 4-18-16,-1-6 4 0,1 3 1 0,-1 0 0 15,4-12-133-15,1 3-26 16,2-6-6-16</inkml:trace>
  <inkml:trace contextRef="#ctx0" brushRef="#br0" timeOffset="172192.501">8520 14052 1337 0,'-7'32'28'0,"3"-23"6"0,4 0-34 16,0 5 0-16,0-5 0 0,0 6 0 0,0-9 57 0,4 5 5 0,-4-5 1 16,3 3 0-16,1-6 1 0,-1 3 1 0,1-3 0 0,3 0 0 15,-4-3-1-15,4 0 0 0,0-3 0 0,0 0 0 16,0 3-51-16,0-3-13 0,1 0 0 0,2 3 0 16,-3-3 0-16,4 0 0 0,-1 0 0 0,1 3 0 15,0-6 0-15,-1 3 0 0,4-5 0 0,-3 5 0 16,-1-3-14-16,1-6-6 0,-4 0 0 0,4 4-1 15,-4-4-69 1,0 0-14-16,0 6-2 0,-4-6-1 0,1 1 86 0,-1 5 21 0,1 0 0 16,-4 0 0-16,0 0 0 0,-4-3 0 15,4 3 0-15,-7-5 0 0,4 5-22 0,-1 3 0 0,4 3 0 0,-7-3 0 16,-3 3 35-16,3-3 7 0,-4 0 2 0,4 3 0 16,-4 0-22-16,1 3 0 0,-1 3 0 0,1 0 0 15,-1 8 36-15,4-5 2 0,-4 0 1 0,4 6 0 16,0-1-21-16,0 7-4 0,0-9-1 0,0 8 0 15,4-2-3-15,-5-6-1 0,8-1 0 0,-3 1 0 16,3 3-9-16,0 3 0 0,0-1 9 0,3-2-9 16,1 8 13-16,0-11-1 0,3 3-1 0,0 3 0 15,0-7-11-15,3 1-16 0,1-6 4 0,-1 6 1 16,5-3 11-16,-1-1 0 0,3 1 0 0,1 3 0 16,3-12 0-16,-3 0 0 0,3-6 0 0,4 6 0 15,-4-3-104-15,3 6-20 0</inkml:trace>
  <inkml:trace contextRef="#ctx0" brushRef="#br0" timeOffset="173885.538">9596 13758 906 0,'0'0'25'0,"0"0"7"16,0 0-32-16,-8 0 0 0,8 0 0 0,-7 0 0 15,7 0 37-15,-7 0 1 0,7 0 0 0,0 0 0 16,-7 0 6-16,7 0 2 0,0 0 0 0,0 0 0 15,-7 0 3-15,7 0 1 0,0 0 0 0,-7 6 0 16,7-6-8-16,0 0-2 0,-3 0 0 0,-4 5 0 16,7 7-32-16,-4 0-8 0,4 3 0 0,0 2 0 15,0-2 30-15,4-3 7 0,-1 2 2 0,1 13 0 16,-1-9-14-16,1 8-2 0,3 6-1 0,-4-2 0 16,4 2-22-16,0 0 9 0,0 1-9 0,-3-1 0 15,3 0 0-15,-3 4 0 0,3-7 0 0,0 3 0 0,-4-11 36 0,1 5 1 0,-1-5 0 0,-3 3 0 16,0-13-25-16,4 4-4 15,-8-3-8-15,4-6 11 0,0-6-11 0,0 0 10 0,0 0-10 0,0 6 10 16,0-6 0-16,-3 2 0 0,-1 1 0 0,1-6 0 16,-1 1-157-16,-3-16-31 15</inkml:trace>
  <inkml:trace contextRef="#ctx0" brushRef="#br0" timeOffset="174383.47">9783 14175 1748 0,'0'0'36'0,"0"0"8"16,0 0-35-16,3 6-9 0,1-3 0 0,3 9 0 0,-4-1 38 0,4-2 6 15,0 0 0-15,0 0 1 0,0-3-8 0,0 3-1 16,4-1-1-16,-4-2 0 16,0 0-16-16,4-6-3 0,-4-6-1 0,0 6 0 0,0-6-15 15,3 1-15-15,-2-4 3 0,-1 0 1 0,-4 0 26 0,4 3 5 0,-3 0 0 0,-1 0 1 16,1 1-33-16,-4-7-8 0,3 3 0 16,-3 3-1-16,0-3 21 0,0 0 18 0,0-2-3 0,0 5-1 15,-3 0-14-15,3 6 0 0,-4-6 0 0,4 6 0 16,0 0 0-16,-10-3-12 0,6 3 12 0,-6 0-13 15,2 0 13-15,1 0 0 0,-3-3-10 0,3 6 10 16,-4 6 0-16,1-3-11 0,-1 0 11 0,0 5-8 16,1 1 8-16,3 0 0 0,-4 3 0 0,4 2 0 15,0-2 0-15,0 0 0 0,0 11 0 0,0-11 0 16,3 3 0-16,4-1 0 0,0 13 0 0,0-10 11 16,0-8-11-16,4 6 12 0,-1-10-12 0,1 4 12 15,3-3 0-15,0 12 0 0,0-10 0 0,4-2 0 16,-1-3-12-16,1 3 0 0,3-3 9 0,4-3-9 15,-4 3 0-15,0-4 0 0,4 7 0 0,-4-9 0 16,3 0-20-16,1-6-6 0,0 3-1 16,-1-5 0-16,1 2-144 0,3-9-29 15</inkml:trace>
  <inkml:trace contextRef="#ctx0" brushRef="#br0" timeOffset="174877.423">10368 13993 1579 0,'-28'0'32'0,"17"0"10"0,1 0-34 0,-4 0-8 16,3 0 0-16,0 0 0 0,-3 0 53 0,4 3 9 0,-1 0 2 15,1 0 0-15,3 0 0 0,-4 8 0 0,4-11 0 0,-4 6 0 16,4 0-52-16,4 3-12 0,-4-3 0 0,0 3 0 15,3 2 0-15,1-2 0 0,-1 3 0 0,1-3 0 16,-1 0 0-16,4 2 0 0,4 1 0 0,-4 3 0 16,3-9 0-16,1 8 0 0,-1-2 0 0,1-3 0 15,3 0 0-15,0-3 0 0,-4 5 0 0,4-8 0 16,0 0 0-16,-3 0 0 0,7 0 0 0,-8 0 0 16,4 0 0-16,0 0 0 0,-7-3 0 0,7 0 0 15,-7 0 0-15,7 3 0 0,0 0 0 0,-3-3 0 16,3 0 0-16,-4 0 0 0,-3 0 0 0,7 0 0 15,-3 0 0-15,0 3 0 0,3 0 0 0,-4 0 0 16,4-3 25-16,0 6 3 0,0-6 0 0,0 0 0 16,0 0-45-16,-3 3-9 0,-4-3-2 0,7 11 0 15,0-5 48-15,-3-3 8 0,3 0 3 0,-7-3 0 16,0 0-19-16,3 3-4 0,1 3-8 0,-1 0 12 16,-3 8-4-16,0-5-8 0,0 3 11 0,0 0-11 15,-3 3 0-15,-1-1 0 0,1 1 0 0,-1-3-9 16,-3-4-15-16,0-5-4 0,0 0 0 0,-4 3 0 15,1-3 9-15,-1 6 2 0,-3-6 0 0,3 6 0 16,-3-9-3-16,-3-6-1 0,3 0 0 0,-4 3 0 16,0 0-115-16,1 3-24 0,-1 6-4 15</inkml:trace>
  <inkml:trace contextRef="#ctx0" brushRef="#br0" timeOffset="175706.189">10929 14155 1354 0,'0'0'38'0,"0"0"10"0,0 0-39 0,-7-6-9 0,7 6 0 0,0 0 0 15,-7-3 88-15,3-3 16 0,1 0 4 0,3 6 0 16,0 0-36-16,0 0-6 0,0 0-2 0,0 0 0 16,0 0-44-16,0 0-8 0,0 0-3 0,0 0 0 15,0 0 24-15,0 6 5 0,0 3 1 0,3 2 0 16,-3-5-17-16,4 3-3 0,-4-3-1 0,3 0 0 16,1 3-9-16,-4 2-1 0,4-5-8 0,-1 6 12 15,1-3 19-15,-4-3 3 0,0 6 1 16,3-1 0-16,1-2-22 0,-1 0-4 0,1 6-1 0,-1-4 0 15,1 1-8-15,-1-6 0 0,1-6 0 0,-1 6 0 16,1 0 8-16,-4-6-8 0,3 9 0 0,-3-9 8 16,0 0-8-16,7 3 0 0,-7-3 0 0,4 3 0 15,-4-3 0-15,7 2 0 0,-3 1 0 0,-4-3 0 16,3 6 0-16,1 0 0 0,-1 0 0 0,-3-6 0 16,0 0 0-16,0 0 0 0,7 0-8 0,-7 0 8 15,7-6 0-15,-7 6 0 0,4-3 0 0,-1-6 8 16,4 1-8-16,-3-4 0 0,-1 0 0 0,1-6 0 15,-1 10 0-15,1-4 8 0,0 3-8 0,-1-6 8 0,-3-11-8 0,4 8 0 16,-4 1 0-16,3-1 0 16,1 0 0-16,-1 1 0 0,1 2 0 0,3-3 0 15,-4 1 0-15,1 2 0 0,3-3-9 0,-4 4 9 16,-3 2-41-16,4 6-5 0,-4 0-1 0,0 6 0 16,0-3 31-16,7 0 5 0,0 3 2 0,-3-6 0 15,3 6-59-15,0-6-12 0,0 1-3 0,-4 2 0 16,8-3-41-16,-4 3-9 0,3-3-2 0</inkml:trace>
  <inkml:trace contextRef="#ctx0" brushRef="#br0" timeOffset="176249.34">11370 14005 1527 0,'-14'17'32'0,"10"-14"7"0,4-3-31 0,-10 3-8 0,3 0 0 0,0 3 0 16,0 0 39-16,0 3 6 0,0 2 2 0,-1 4 0 16,1-6-23-16,0 3-5 0,0 2-1 0,-3-2 0 15,3 3-10-15,3-9-8 0,-3 8 12 0,4-2-12 16,-1 0 11-16,1 6-11 0,-1-10 10 0,0 4-10 15,1-3 11-15,3 0-11 0,0 0 12 0,0-1-12 16,0 4 9-16,0-3-9 0,0 3 0 0,3 5 9 16,1-5 15-16,0-6 2 0,6 0 1 0,-3 0 0 15,0 0-11-15,4-3-1 0,-1-3-1 0,1-3 0 16,0-3-3-16,3 0-1 0,-4 0 0 0,4-6 0 16,0-2 2-16,-3-7 0 0,0 6 0 0,-1-8 0 15,1 5-12-15,-4 3 0 0,0-2 9 0,-4 2-9 0,4-3 0 16,-3 1 0-16,0 2 0 0,-1 0 0 0,-3 1-12 15,0 5 4-15,0 6 0 0,0-3 0 0,-3 0 8 16,3 6 0-16,-4-6 0 0,4 6-8 0,-4-3 8 0,-3 3-10 16,4 0 10-16,-1 3-10 0,-3 3 10 0,4 0-8 15,-1 6 8-15,1 0-8 0,3-1 8 0,-4 1 0 16,-3 3 0-16,7 0 0 0,-3-1 0 0,3 1 9 16,0-3-9-16,0 2 0 0,0 1 10 0,0-3-10 0,3 8 8 15,-3-2-8-15,4 3 8 0,-1-7-8 16,1 1 0-16,-1-3 8 0,1-3-8 0,-1-6 0 0,-3-3 0 0,7 5 8 15,-3 4-8-15,3 3 0 0,0 6 0 0,0-10 0 32,4-5-39-32,-4-3-3 0,7-5-1 0</inkml:trace>
  <inkml:trace contextRef="#ctx0" brushRef="#br0" timeOffset="176695.896">11790 13955 1349 0,'-4'6'56'16,"1"2"-44"0,-1-2 52-16,4 3 10 0,-3 0 2 0,3 0 1 15,0 5-21-15,-4-8-5 0,4 3-1 0,0 0 0 0,0-9-12 16,0 0-2-16,0 0-1 0,0 0 0 0,0 0-1 15,0 0 0-15,0 6 0 0,0-6 0 0,0 0 4 0,0 0 1 0,0 0 0 0,0 0 0 16,0 0-12-16,0 0-3 0,0 0 0 0,0 0 0 16,0 0-13-16,0 0-3 0,0 0-8 0,0 0 12 15,0 0-12-15,0 0 0 0,-3 3-12 0,-4 0 12 16,0 5-24-16,0-5 3 0,-1 6 0 0,-2-3 0 16,3 0 4-16,0-3 1 0,0 3 0 0,-4-3 0 15,4 3 7-15,0 2 9 0,0-2-13 0,0 0 5 16,0 6 8-16,0 0-8 0,-4-1 8 0,4 4-8 15,0-6 8-15,0 6 0 0,0-4 0 0,0-2 0 16,3-3 31-16,1 3 8 0,-1 0 1 0,1 3 1 16,3-7-33-16,0 1-8 0,0 0 0 0,3 3 0 15,-3-9 10-15,4 6 3 0,3 0 1 0,-4 6 0 16,4-7-14-16,1 7-18 0,-1-6 4 0,0-6 1 0,3 0 13 16,4 0 0-16,0 6 0 0,4-6 0 15,-4-6-36-15,7 6-4 16,-3-12 0-16</inkml:trace>
  <inkml:trace contextRef="#ctx0" brushRef="#br0" timeOffset="177189.303">12051 14096 1792 0,'-11'-3'51'0,"1"3"10"0,3 0-49 16,-4-3-12-16,1 3 0 0,-1 0 0 0,0 0 52 0,4 0 8 0,-3 0 2 0,3 3 0 16,0 3-30-16,0 5-5 0,-1-2-2 0,1 0 0 15,0 3-25-15,4-3 0 0,-1 2 0 0,-3-2 0 16,7 3 11-16,-3 3-3 0,3 2-8 0,-4-2 12 16,4 0-12-16,0 5 0 0,-3-5 0 0,6 6 0 15,-3-1 0-15,0-2 8 0,0 5-8 0,4-2 9 16,-4-3 17-16,3-7 3 0,1 1 1 15,-4-6 0-15,0-6-30 0,0 0-8 0,0 0-1 0,10 0 0 16,-3-6 9-16,4-3 14 0,-4-3-3 0,0-2-1 16,0-4-10-16,0 3 12 0,4 4-12 0,-1-7 12 15,-3 0-12-15,1-2-9 0,-1 2 9 0,-4 6-13 16,4-8 13-16,-3 8 0 0,-1 0 0 0,-3 1 0 16,0 5 0-16,4-6 0 0,-4 9 0 0,0 3 0 15,0 0 0-15,0 0 0 0,0 0-10 0,0 0 10 16,0 6-9-16,0 3 9 0,0 2-12 0,-4-5 12 0,4 3 0 0,-3 3 0 15,3 3 0-15,-4 5 0 16,1-8 0-16,-1 6 8 0,4-4 0 0,-3 4 1 16,3 3-9-16,-4-7 0 0,4 7 0 0,-3-4 0 15,3-2 30-15,0 3 4 0,0-6 1 0,3-7 0 16,-3-5-26-16,0 0-9 0,7-5 0 0,4 5 9 16,-1-6-9-16,-3 6 0 0,0 0-10 0,4-6 10 15,0-6-135-15,-4 3-21 0,7-6-4 0</inkml:trace>
  <inkml:trace contextRef="#ctx0" brushRef="#br0" timeOffset="177610.979">12248 14181 1579 0,'-3'9'32'0,"-1"8"10"0,4-11-34 0,0 3-8 0,-3-3 0 0,3 3 0 16,0 3 84-16,-4 2 16 0,4-8 2 0,0 6 1 16,-3-3-63-16,3 3-12 0,0-4-2 0,0 1-1 15,0-3 23-15,0-6 4 0,0 0 0 0,0 0 1 16,0 0-33-16,0 0-8 0,0 0 0 0,0-6-1 16,0-6 29-16,3 4 5 0,-3-4 2 0,4 0 0 15,-1 0-24-15,1 1-5 0,3-4-1 0,-3 6 0 16,-1-3-17-16,1-2-11 0,3-4 2 0,-4 3 0 15,1 3 9-15,3 1 12 0,-4 5-2 0,4 0-1 16,-3-3-9-16,-1 3 0 0,4 3 0 0,0 0 0 16,-3 3 0-16,3 3 0 0,0-3 0 0,0 6 0 15,0 6 0-15,0-6 0 0,0 9 0 0,0-1 0 0,-3 1 0 0,-1 8 0 16,1-8 0-16,-4 6 0 16,3 5 0-16,-3-8 0 0,-3 14 0 0,3-14 0 15,0 8 0-15,0-2 0 0,0-7 0 0,0-2 0 16,0 3 0-16,0-6 0 0,0-12 0 0,0 0 0 15,0 0-20-15,11-6-5 0,-4-9-2 0,3 0 0 16,1 1-79-16,-1-16-16 0,1 4-3 0</inkml:trace>
  <inkml:trace contextRef="#ctx0" brushRef="#br0" timeOffset="178041.47">12679 14087 1824 0,'0'0'38'0,"0"0"8"0,0 0-37 0,0 0-9 0,0 0 0 0,0 0 0 16,-4-3 104-16,1-3 20 0,-1 0 3 0,1 6 1 15,-1-6-52-15,1 0-9 0,-1-2-3 0,4 8 0 16,0 0-51-16,-7 0-13 0,0 3 0 0,0 2 0 16,3-2 0-16,-3 6 0 0,0-9 0 0,0 6 0 15,7-6 0-15,-7 0 0 0,0 6 0 0,0 0 0 16,0 0 0-16,4 6 0 0,-5-1 0 0,1 4 0 16,4-3 0-16,-4 2 0 0,3 1 0 0,1 0 0 0,-1 5 0 0,1-2 0 15,-1-6 0-15,1 11 0 0,3-8 0 0,0-3 0 16,0 2 0-16,0-5 0 15,0 3 0-15,0 6 0 0,0-4 0 0,3 1 0 16,1 0 0-16,-4-9 0 0,0-6 0 0,0 0 0 16,10 6 0-16,-3-4 0 0,4 4 0 0,-4-3 0 0,4 0 0 0,3-3 0 15,0 3 0-15,0-6 0 16,4-6-151-16,-4-2-33 0,3-10-6 0,1 6-2 16,0-5 0-16,3 8 0 0</inkml:trace>
  <inkml:trace contextRef="#ctx0" brushRef="#br0" timeOffset="178494.349">12898 14087 1482 0,'-11'6'31'0,"11"-6"6"0,-7 6-29 0,3 3-8 0,1-4 0 0,-1-2 0 16,1 3 73-16,-1 0 14 0,1 0 2 0,3-6 1 16,0 0 16-16,0 0 3 0,0 0 1 0,0 0 0 15,0 0-44-15,0 0-9 0,0 0-1 0,0 0-1 16,0 0-19-16,0 0-3 0,0 0-1 0,7 0 0 15,0 0-32-15,3 0 0 0,-3 0 0 0,1 0-9 16,2 0 19-16,1 0 4 0,-4 0 1 0,3 0 0 0,1-6-15 0,0 3 0 16,-4 3 0-16,3-3 0 15,1 3-9-15,-4-3-5 0,0 0-1 0,0 0 0 16,-4-2 15-16,5-1 0 0,-5 3 0 0,1 0 0 16,-4 3 0-16,3-6 0 0,-3 6 0 0,0 0 0 15,4-6 0-15,-4 6 0 0,0 0 0 0,-4-6 0 16,4 6 0-16,0-6 0 0,0 6 0 0,-7-6 0 15,4 3 0-15,-5 0 0 0,1 3 0 0,0-5 0 16,-3 2-54-16,-1-3-8 0,1 0-2 0,-5 3 0 0,5-3 103 0,-1 3 20 16,1 0 4-16,-1 3 1 0,1 0-52 0,-1 0-12 15,0 3 0-15,4 3 0 0,-3 3 0 0,-1 0 0 16,4 5 0-16,0 4 0 16,0-6-16-16,3 5-7 0,1 4-1 0,-1 2 0 15,1 1 24-15,3 5 0 0,0 1 0 0,0 5 0 0,3 0 15 0,1 4 7 0,-1-7 2 16,1 6 0-1,0-8-71-15,3-7-13 0,0-2-4 0,0-4 0 0,0-2 64 0,3-3 12 0,-3-3 2 0,4-4 1 32,0-5-112-32,-1-5-23 0,4-4-4 0</inkml:trace>
  <inkml:trace contextRef="#ctx0" brushRef="#br0" timeOffset="178973.017">13384 13993 1578 0,'0'0'44'0,"-10"6"12"15,3-6-45-15,0 0-11 0,-4 0 0 0,4 3 0 16,-4 0 80-16,4 2 15 0,0 1 2 0,0 0 1 15,-3-3-42-15,6 0-8 0,-3 0-1 0,0 3-1 16,0 3-18-16,0-3-4 0,0 5-1 0,0-2 0 16,0 3-5-16,0 0-1 0,3 2 0 0,-3-2 0 0,0 0-5 0,4 0-2 15,-1-1 0-15,1 1 0 0,3-6-10 0,-4 3 12 0,4 3-12 0,0-6 12 16,4-1-12-16,-4 1 0 0,0-6 9 0,3 6-9 16,-3-6 0-16,4 0 0 0,3 0 0 0,-4 0 0 15,4 0 0-15,-3 0 0 0,3 0 0 0,-4 0 0 16,4 0 0-16,0 0 0 0,1 0 0 0,-1 0 0 15,0 0 0-15,0 0 0 0,0 0 0 0,0 0 0 16,3 6-17-16,-3 0 1 0,4 0 1 0,-4 6 0 16,4-4 23-16,-4-2 4 0,0-6 0 0,0 6 1 15,0 0-13-15,0 3 0 0,0 6 0 0,-4-1 0 16,5 10 0-16,-5-9-18 0,1-1 4 0,-1 1 1 16,-3-3 13-16,0-4 0 0,4 4 0 0,-8-3 0 15,4-9 0-15,-3 6 0 0,-1 3 0 0,-3-3 0 16,0 0-38-16,-4-6-14 0,4 0-4 0,-7 0 0 15,4 5-25-15,-4-5-6 0,-1-5-1 0</inkml:trace>
  <inkml:trace contextRef="#ctx0" brushRef="#br0" timeOffset="179724.739">13906 13611 1792 0,'0'0'51'0,"0"0"10"16,0 0-49-16,0 0-12 0,0 0 0 0,0 0 0 15,0 0 54-15,0 0 8 0,4 6 2 0,3-1 0 16,0-2-20-16,0 0-4 0,0 3-1 0,0 0 0 16,4-6-15-16,-1 0-4 0,1 0 0 0,0 0 0 15,-1 6-20-15,1 0 9 0,-1 6-9 0,1-1 0 0,0 1 8 0,-1-3-8 0,1-3 0 0,-4 0 0 16,3-6 0-16,-3 0 0 0,0-6 0 0,1 0 0 16,2 6 0-16,-6 0 0 0,3 0 0 0,-4 0 0 15,1 0 0-15,-1 6 0 0,1 0 0 0,-4 0 0 16,3-6 0-16,-3 0 0 0,0 0 0 0,0 5 0 15,4 7 0-15,-4-6 0 0,0 3 0 0,0 3 0 16,-4-1 0-16,4 4 0 0,0-3 0 0,-3 0 0 16,-1-4 0-1,1 7 0-15,-1-6 0 0,-3 3 0 0,4 0 8 0,-4 2-8 0,0 1 9 16,3 3-9-16,-3-1 12 0,0 4-3 0,-4-9-1 0,4 8 0 16,0-8-8-16,4 0-17 0,-1 5 4 0,1-11 1 15,-1 3 12-15,1 3 0 0,3-6 0 0,-4 5 0 16,4 1-10-16,-3-6 1 0,3 3 0 0,-4 6 0 15,0-7-53-15,4 1-10 0,0 0-3 16</inkml:trace>
  <inkml:trace contextRef="#ctx0" brushRef="#br0" timeOffset="179995.839">14083 14596 1580 0,'0'0'67'15,"0"0"-54"-15,0 0-13 0,0 0 0 0,0 0 0 0,0 0 0 16,0-3 0-16,0-3 0 0,0-3 0 0,0 3 0 15,0 0 0-15,3 0 0 0,1 0 0 0,-1 0 0 32,1-2-48-32,0 2-13 0,-1-6-3 0</inkml:trace>
  <inkml:trace contextRef="#ctx0" brushRef="#br0" timeOffset="181770.634">15741 13667 832 0,'-7'-6'35'16,"7"3"-35"-1,-4-3 84-15,4 0 9 0,-3 0 3 0,3-6 0 16,-4 9-9-16,4 0-2 0,0 3 0 0,0 0 0 16,0 0-18-16,0 0-4 0,0 0-1 0,-3 3 0 15,3-3-4-15,-4 3-1 0,1-3 0 0,-1 6 0 16,1 0-13-16,3 0-2 0,-4 0-1 0,1 0 0 16,3 3-6-16,0 2-2 0,0 7 0 0,0-6 0 15,0 5-16-15,-4 4-3 0,4 2-1 0,0-2 0 16,0 3-13-16,0 5 0 0,-3 0 0 0,3-2 0 15,-4 2 8-15,4-2-8 0,-4-4 0 0,1 1 0 16,3-1 11-16,-4 1-11 0,4-1 12 0,-3-2-12 0,3-1 18 0,0-5-3 16,-4 3-1-16,4-4 0 0,-3-2 0 0,3 3 0 15,-4 0 0-15,4-1 0 0,0-2-14 0,0 0 0 16,0 0 8-16,-3-1-8 0,3-5 0 0,0 0 0 0,0-6 0 0,0 6 0 16,0 0 10-16,3 3-10 0,-3-9 10 0,0 8-10 15,0-8 13-15,0 0-3 0,0 0-1 0,0 0 0 16,0 0-9-16,0 0 12 0,0 0-12 0,0 0 12 15,4 3-12-15,-1 9 8 0,1-6-8 0,-4-6 8 16,0 0-8-16,0 0 0 0,7-6 9 0,-7 6-9 16,0 0 8-16,7 0-8 0,0 6 8 15,0 0-8-15,0-6 0 0,0 0 8 0,0 0-8 0,0 0 0 16,4 0 0-16,0 0 0 0,-1 0 0 0,1 6 0 16,-1 0 0-16,1-3-10 0,3 3 10 0,-3-1-10 15,3-2 10-15,-4 3 0 0,4-3-9 0,-3 3 9 16,0 0-53-16,-1-6-7 0,-3 6 0 15,0 0-1-15,0-6 49 0,4-6 12 0,-1 6 0 0,-3-6 0 16,1 6-42-16,2-6-6 0,-3 3 0 0,4-3-1 16,-1 0-14-16,1-5-2 0,3-1-1 0,-3 0 0 15,-1-6-111-15,1 1-23 0</inkml:trace>
  <inkml:trace contextRef="#ctx0" brushRef="#br0" timeOffset="182236.878">16016 14025 1580 0,'0'0'67'0,"0"6"-54"16,0-6-13-16,-3 6 0 0,3 0 0 0,0-6 0 15,0 0 54-15,0 0 8 0,0 0 2 0,3 6 0 16,4 0 0-16,0 2 0 0,0 1 0 0,0-3 0 15,0 0 0-15,0-6 0 0,4 3 0 0,-4-3 0 16,4 0-52-16,-4 0-12 0,3-3 0 0,1 3 0 16,-1 0 0-16,1-6 0 0,-4 6 0 0,4-6 0 15,-4 6 28-15,0-9 4 0,0-2 0 0,-4 2 0 16,4 3-32-16,-3-3 0 0,-4 3 0 0,0 0 0 16,0-5 8-16,0 2-8 0,-4 3 0 0,1 0 0 15,-1 3 9-15,1-3-9 0,-4 0 8 0,3 3-8 16,-3-2 12-16,-3 5-4 0,3-6 0 0,-4 6 0 15,0 6 8-15,-3-6 2 0,4 8 0 0,-1 1 0 16,-3-3-18-16,3 0 0 0,-3 3 0 0,4-3 0 16,-1 5 0-16,1-2 0 0,3 0 0 0,-1 0 0 15,1 3 0-15,4-1 0 0,-1 1 0 0,1 0 0 16,3 0-11-16,0-1-5 0,0-2-2 0,3 9 0 16,4-12 29-16,0 8 5 0,1 1 2 0,2-3 0 15,-3 3-66-15,4-1-12 0,3-2-4 0,-4 0 0 16,5 0 52-16,-1-1 12 0,0-5 0 0,3-3 0 15,1 3-82-15,-4-3-14 0,0 0-2 0,4-3-1 16,-4 3-118-16,0-3-24 0,0 0-5 0</inkml:trace>
  <inkml:trace contextRef="#ctx0" brushRef="#br0" timeOffset="182658.409">16549 13819 1337 0,'-7'30'28'0,"3"-24"6"0,4-6-34 0,0 0 0 0,-7-3 0 0,-3 3 0 16,3 6 109-16,-1 2 15 0,1 7 4 0,0-3 0 16,-3 0-18-16,3-4-3 0,-4 1-1 0,1 0 0 15,-1 3-67-15,0 0-14 0,4 5-2 0,0-5-1 16,-3 0 26-16,3 2 6 0,0-2 1 0,0-6 0 15,-1 0-37-15,5 0-7 0,-1 0-2 0,4 0 0 16,-3 2-9-16,3 4 0 0,0-6 0 0,0 0 0 16,0 3 0-16,0-9 0 0,0 0-9 0,0 0 9 15,10 3 0-15,-10-3 0 0,8 0 0 0,2 0 9 16,-3 0-9-16,4 3 0 0,-4 0 0 0,3 3 0 16,-3-4 0-16,0 1 0 0,4 0 0 0,0 3 0 0,-4-3-14 0,3 6-5 15,-6-9-1-15,6 6 0 16,-6 0 20-16,3-3 0 0,-3 8 0 0,3-5 0 15,-4 3 0-15,1 0 0 0,-4-3 0 0,3 6 0 0,-3-7 0 0,0 4 0 16,-3-3 0-16,-1 3 0 0,1 3 0 16,-4 8 0-16,-1-11 0 0,1 6 0 15,-3 2-34-15,-1-2-10 0,1 3-1 0,-1-3-1 16,-3-1-66-16,3 1-12 0,1 3-4 0</inkml:trace>
  <inkml:trace contextRef="#ctx0" brushRef="#br0" timeOffset="183317.134">17173 14119 1174 0,'-14'-9'24'0,"11"7"6"0,-4-7-30 16,3 6 0-16,0-3 0 0,1 0 0 0,3 6 74 0,-4-6 9 0,4 6 1 0,-3 0 1 15,3 0-5-15,0 0 0 0,0 0-1 16,0 0 0-16,0 0-15 0,0 0-4 0,0 0 0 0,0 0 0 16,-4 0-28-16,1 6-7 0,-1-3-1 0,4 6 0 15,0 3-3-15,0-1-1 0,0 4 0 0,0-3 0 16,4 2 12-16,-1 1 3 0,1 0 0 0,-1 2 0 15,1-2-3-15,-1 0-1 0,5 0 0 0,-5-4 0 16,4 4-9-16,-3 3-2 0,3-7 0 0,0 1 0 16,0-6-9-16,-4 0-3 0,4-6 0 0,0 0 0 15,-7 0 0-15,4 6 0 0,3-6 0 0,-7 0 0 16,4-6 4-16,-4 6 1 0,7 6 0 0,-7-6 0 16,0 0 25-16,7-6 5 0,0 0 1 0,-4-12 0 15,-3 1-56-15,4 2-10 0,3 3-2 0,-4-8-1 0,4 5 40 16,-3 0 8-16,3-2 1 0,-3-1 1 15,3 0-25-15,0 4 0 0,0-7 0 0,0 4 0 16,0-4 0-16,3 0 0 0,-3 1 0 0,-3 2 0 16,3 0 0-16,-3 1 0 0,-1 5 0 0,-3 0 0 15,4-2 0-15,-1-4 0 0,1 3 0 0,-1 1 0 16,1 5-46-16,3 3-14 0,-4 0-4 0,4-3 0 16,0 3-7-16,0-5-1 0,4-1-1 0,-4 6 0 15,0 0-88-15,4 0-18 0,-1 6-3 0</inkml:trace>
  <inkml:trace contextRef="#ctx0" brushRef="#br0" timeOffset="183854.906">17660 14084 1425 0,'0'0'60'0,"0"0"-48"16,0 0 39-16,-11 0 8 0,11 0 1 0,-10 3 1 15,10-3-1-15,-11 3-1 0,1 3 0 0,-1-3 0 16,1 0-28-16,3-3-6 0,-4 0-1 0,4 0 0 16,-4 6 0-16,4-4 0 0,-3 1 0 0,-1 0 0 15,0 0-24-15,4 3 0 0,-3-3 8 0,3 3-8 16,7-6 0-16,-7 6 0 0,7-6 0 0,-7 9 0 0,7 2 0 0,-4 1 0 15,1-6 0-15,-1 3 0 0,4 0 0 0,0 2 0 16,0-8 0-16,0 6 0 0,4 0 0 0,-1-3 0 16,1 3 0-16,3 5 0 15,-4-8 28-15,1 0 4 0,-1-3 1 0,1 3 0 16,3-3-13-16,-4 0-4 0,1 0 0 0,3 0 0 0,0-3 0 0,0 0-1 16,-3 0 0-16,3-3 0 0,-4 3-15 0,4-6 0 15,0 0 0-15,-3 0 0 0,-1 0 54 0,4-8 8 16,-3 2 2-16,0 0 0 0,3 0-64 0,-4 1-15 15,1-4-1-15,-1 9-1 0,1-3 27 0,-4 9 6 16,3-9 0-16,-3 9 1 0,0 0-27 0,0-6-6 16,0 6 0-16,0 0-1 0,0 0 27 0,4 0 6 0,3 0 0 15,-7 3 1-15,3 3-17 0,-3 0 0 0,4 3 0 0,-4 6 0 16,0-1-10-16,0-2-6 0,0-3 0 0,-4 0-1 16,4 3 17-16,0-1 0 0,-3 1 0 15,3 0 0-15,0 5 0 0,0-8 9 0,0 3-1 0,0-12 0 16,0 0 1-16,0 0 0 0,0 0 0 0,0 0 0 15,7 0-161 1,3-6-32-16,1-3-6 0</inkml:trace>
  <inkml:trace contextRef="#ctx0" brushRef="#br0" timeOffset="184427.64">18087 13925 1634 0,'0'0'46'0,"0"0"11"0,0 0-45 0,0 0-12 0,0 0 0 0,0 0 0 16,0 0 96-16,0 0 16 0,0 0 4 0,0 0 1 16,0 0-54-16,0 0-11 0,0 0-3 0,-7 12 0 15,3 0-21-15,4 0-5 0,-3 2-1 0,3-14 0 16,0 0 0-16,0 0 0 0,0 0 0 0,-4 9 0 15,4-9-2-15,0 12-1 0,-3 2 0 0,3-14 0 16,0 0-11-16,0 0-8 0,0 0 12 0,0 0-12 16,-7 6 0-16,0 0 0 0,0-3 0 0,0 3 0 15,-1-3 0-15,1 0 0 0,0-3 0 0,0 3-9 16,-3 0 9-16,-1 3 0 0,1-6 0 0,-1 6-8 16,0 2 8-16,1 1 0 0,-1-3 0 0,1 6-8 15,-1 0 8-15,4 5 0 0,-4-2-9 16,4 0 9-16,0 2 0 0,0-2 0 0,4 0 0 15,-1-1 0-15,1 1-9 0,3-3 9 0,3 8 0 0,-3-8 0 16,7 0 0-16,-3 3 0 0,3-4 0 0,0 7 0 16,3-12 0-16,1 6 0 0,3-3 0 0,0-1 0 0,0-2 0 0,0-3 0 15,4 0 0-15,0 0 0 0,-1 3 0 0,1-6 16 16,3 6-2-16,-3-12 0 16,0 0-83-16,3-3-17 0,-4 3-3 0,1-2-574 15,-4-1-114-15</inkml:trace>
  <inkml:trace contextRef="#ctx0" brushRef="#br0" timeOffset="185110.572">18436 14034 1337 0,'0'0'56'0,"0"0"-44"16,0 0 92-16,0 0 20 0,-7 0 3 0,7 0 1 15,0 0-52-15,0 0-9 0,0 0-3 0,-7 3 0 16,7-3-51-16,-7-3-13 0,0 3 0 0,0-3 0 15,0 0 0-15,0 3 0 0,0-3 0 0,7 3 0 16,-11 3 0-16,4-3 0 0,4 6 0 0,-4-3 0 16,3 3 0-16,0 3 0 0,1 2 0 0,-1-2 0 15,1 3 0-15,-1 0 0 0,1 2 0 0,-1-2 0 16,-3 6 0-16,4-9 0 0,-1 8 0 0,1-2 0 16,-1-6 28-16,4 8 2 0,0-11 1 0,0 6 0 15,0-3-19-15,-3 0-3 0,3 0-1 0,0-9 0 16,0 0 0-16,0 0 0 0,0 0 0 0,0 0 0 15,0 0 0-15,0 0 0 0,0 0 0 0,0 0 0 16,0 0 1-16,7-3 0 0,-4-6 0 0,1 0 0 16,3 3-9-16,-4-3 0 0,1 3 0 0,-1-2 0 15,1-4 0-15,3 6 0 0,-4-3 0 0,5 0 0 16,-5 3 0-16,1-5 0 0,3 2 0 0,-4 3 0 0,1 0 0 16,-1 0 0-16,1-3 0 0,-4 4 0 0,7-4 16 15,-4 3 0-15,1 3 1 0,-1 0 0 16,1 0-17-16,-4 3 0 0,0 0 0 0,3 0 0 15,1-6 0-15,-4 0 0 0,3-3-10 0,1 1 10 0,-4 8-8 0,0 0 8 16,4-3-10-16,-4 3 10 0,0 8-17 0,3-5 2 0,-3 6 1 0,0-3 0 16,0 0 2-16,0 0 1 0,0 0 0 0,0 6 0 15,0-4 11-15,0 1 0 0,0 0 0 0,-3 3-8 16,-1 2 8-16,4 1 0 0,-4 0 0 0,1 2 0 16,3-2 0-16,0-3 0 0,3 3 0 0,-3-1 0 15,0-2-15-15,4 0-1 0,0 0 0 0,3-1 0 16,-4-2-36-16,4-3-8 15,0 0-2-15,0 0 0 0,0 3-11 0,4-6-3 16,-4-3 0-16,0 3-422 0,0 2-85 0</inkml:trace>
  <inkml:trace contextRef="#ctx0" brushRef="#br0" timeOffset="186826.624">8802 14028 1242 0,'-4'9'35'0,"1"0"9"0,-1 0-36 0,4 8-8 0,-3-11 0 0,3 3 0 15,0 3 44-15,0-1 6 0,3 1 2 0,-3 0 0 16,4 3-22-16,-4 5-4 0,0-2-1 0,3 2 0 16,-3 1-9-16,4 0-3 0,-1-1 0 0,1-2 0 15,-1 2-13-15,1 4 0 0,-1-6 8 0,1-4-8 16,-1 4 0-16,1 0 0 0,0-7 8 0,-1 4-8 15,1-3 0-15,-1 0 0 0,-3-7 0 0,0-5 0 16,0 0-12-16,0 0 2 0,0-5 0 0,0-1 0 16,0-9 10-16,0 3 11 0,0 0-3 0,0 1 0 15,-3-13-8-15,3 4-14 0,0-4 3 0,0 1 1 16,0-1-16 0,0 3-3-16,0-2-1 0,0 2 0 0,-4 4 30 0,4-4-9 0,0 6 9 0,0 1 0 15,-3-4 0-15,3 6 0 0,0-2 0 0,-4 2 0 16,4 6 0-16,0-6 0 0,0 12 0 0,0 0 0 15,0 0 0-15,0 0 0 0,0 0 0 0,0 0 8 16,0 0 18-16,0 0 4 0,0 0 1 0,4 6 0 16,3 6-31-16,0 6-16 0,3-4 1 0,-3 4 1 15,0 2 23-15,4 1 5 0,0 0 1 0,-4-1 0 16,3 1 12-16,-3-1 2 0,4-2 1 0,-1 5 0 16,-3-2-5-16,1-3-1 0,2-1 0 0,-3 4 0 15,0-3-13-15,0-7-3 0,0 1-8 0,-3-3 12 0,-4-9-12 16,0 0-12-16,0 0 3 0</inkml:trace>
  <inkml:trace contextRef="#ctx0" brushRef="#br0" timeOffset="187219.213">9003 13543 1094 0,'0'0'23'0,"0"0"5"0,0 0-28 0,3 9 0 0,1-3 0 0,-4 8 0 15,3-8 56-15,1 12 7 0,0-3 1 0,3 2 0 16,0 7 5-16,0-1 2 0,3 4 0 0,1 2 0 0,3 4-33 0,-3 2-6 16,3 9-2-16,-4 0 0 15,4 3-2-15,-3-3-1 0,3 0 0 0,-3 6 0 16,-1-9-27-16,4 3 0 0,-3 6 0 0,0-5 0 16,-1-7 35-16,1 9 1 0,-1-12 1 0,-3 6 0 15,0-5-8-15,-3-1-1 0,3-3-1 0,-7-2 0 0,3-4-35 16,-3-8-8-16,4-1 0 0,-4-5-1 15,-4 3-159-15,4-15-32 0</inkml:trace>
  <inkml:trace contextRef="#ctx0" brushRef="#br0" timeOffset="187490.916">8897 14049 1634 0,'0'0'68'0,"0"0"-54"15,0 0-2-15,0 0 0 0,0 0 0 0,0 0 0 16,0 0-30-16,4 6-6 0,3-1-2 0,0-2 0 16,3 0 42-16,4 3 8 0,-3-6 1 0,7 0 1 15,-1 0-26-15,-3 0 0 0,8-6 0 0,-5 3 0 0,4 0 0 0,0-5 8 16,4 5-8-16,-4 3 12 15,1-3-85-15,2 0-17 0,1 0-3 0</inkml:trace>
  <inkml:trace contextRef="#ctx0" brushRef="#br0" timeOffset="191180.84">18754 14163 262 0,'0'0'0'0,"0"0"11"0,0 0-11 0,0 0 0 0,0 0 0 0,0-6 0 16,0 6 58-16,0 0 10 0,0 0 1 0,3-2 1 16,-3-7 12-16,4 3 2 0,-1 6 1 0,1-6 0 15,-4-3-73-15,0 9-12 0,3-3-9 0,-3-3 9 16,0 6 0-16,0 0 0 0,4-6 9 0,-4 6-1 15,3-2-8-15,-3 2 0 0,0-9 0 0,0 9 0 16,0 0 0-16,0 0 0 0,0 0 0 0,0-6 0 16,0 6 0-16,4-6 0 0,-4 3 0 0,0 3-8 15,0 0-6-15,0 0-1 0,0 0 0 0,0 0 0 16,0 0 24-16,0-6 5 0,0 6 1 0,-4-6 0 16,1 0-15-16,3 6 8 0,-7-3-8 0,3 0 0 15,4 3 50-15,-7 0 4 0,0 0 1 0,7 0 0 16,-7 0 14-16,7 0 3 0,0 0 1 0,-3 3 0 15,3-3-58-15,-8 0-15 0,8 0 0 0,0 0 0 16,-7 3 54-16,7-3 8 0,-7 6 2 0,7-6 0 16,0 0-52-16,0 0-12 0,0 0 0 0,0 0 0 15,-7 0 0-15,7 0 0 0,0 0 0 0,0 0 0 0,0 0 0 0,-3 6 0 0,3-6 0 16,0 0 0-16,-7 6 0 16,7-6 0-16,0 0 0 0,-4 3 0 0,4 3 0 15,-3 3 0-15,3-1 0 0,0-8 0 0,0 6 0 16,0 0 0-16,0-6 0 0,0 0 0 15,0 0 0-15,0 0 0 0,0 0 0 0,0 0 0 0,0 0 47 0,0 0 6 0,0 0 2 0,0 0 0 16,0 0-37-16,0 0-7 0,0 0-2 0,0 0 0 16,0 0-9-16,0-3 0 0,-4-3 0 0,4 6 0 15,-3-5 0-15,3 5 0 0,0-9 0 0,0 9 0 16,-4-6 0-16,4 6 0 0,-3-6 0 0,3 6 0 16,0-3 0-16,0 3 0 0,0 0 0 0,0 0 0 15,0 0 0-15,0 0 0 0,0 0 0 0,0 0 0 16,0 0 0-16,0 0 0 0,0 0 0 0,0 0 0 15,0 0 0-15,-4 6 0 0,1 3 0 0,-1 2 0 16,4-2 0-16,0 0 0 0,-4 3 0 0,4-3 0 16,-3 2 24-16,3 4 2 0,0-3 1 0,0 8 0 15,-4-11-16-15,4 3-3 0,0 0-8 0,0 5 12 16,0-11-1-16,0 3-1 0,0 0 0 0,0 0 0 16,0-9 10-16,0 0 3 0,0 0 0 0,0 0 0 15,0 0 17-15,0 0 3 0,-3-6 1 0,-1-3 0 16,1 3-18-16,3-6-3 0,-4-5-1 0,1 2 0 15,3 3-22-15,0-5 8 0,-4 5-8 0,4 0 0 16,0 0 0-16,4-2 0 0,-4 8 0 0,3-6 0 16,-3 3 0-16,4 3-8 0,-1 1 8 0,-3-4-8 15,0 9 8-15,0 0 0 0,0 0 0 0,0 0-8 16,0 0 8-16,7-3-8 0,-7 3 8 0,4-3-8 0,3 3 8 0,0 0-8 0,0 3 8 16,0-3-8-16,-3 6 8 0,3 0-8 15,0-4 8-15,0 4-8 0,0 0 8 0,0 6 0 0,0-6 0 16,4 3 0-16,-4 2 0 0,0-2-8 0,0 0 8 15,0 3-8-15,-4 5 8 0,1-5 0 0,-1 3 8 0,-3 3-8 16,4-7 0-16,-1 4 0 0,1-3 0 16,-4 2-8-16,0 1 0 0,4-3 0 0,-4 0 0 15,0-3 0-15,0-1-25 16,0-2-5-16,0 0-1 0,0-6 0 0,0 0-20 0,3 3-4 16,-3-3-1-16,4 6 0 0,-1-12-51 15,1 6-10-15,3-6-3 0</inkml:trace>
  <inkml:trace contextRef="#ctx0" brushRef="#br0" timeOffset="192860.487">13469 7005 752 0,'0'0'16'0,"0"0"3"16,0 0-19-16,0 6 0 0,4 0 0 0,-1 0 0 15,-3 2 75-15,4-2 11 0,-1 6 2 0,-3 0 1 0,0-6-13 0,0 5-4 16,0 1 0-16,-3 3 0 0,-1-3-19 0,4-1-4 0,-3-2-1 0,-1 6 0 15,1 0-6-15,-1-10-2 0,0 7 0 0,1 0 0 16,3-6 10-16,-4 3 2 0,1-3 0 0,3-1 0 16,0-5-37-16,0 0-7 0,0 0-8 0,0 0 11 15,0 0 8-15,0 0 1 0,0 0 1 0,0 0 0 16,0 0-5-16,0 0-2 0,3 0 0 0,1-8 0 16,-1 5-14-16,1 0-16 0,0-3 3 0,-4 3 1 15,3-6-8-15,1 9-2 0,-4-6 0 0,3 0 0 16,-3 6 11-16,4-6 3 0,-1 1 0 0,-3 5 0 15,4-6-14-15,-4 6-2 0,3-6-1 0,-3 6 0 16,0 0 25-16,0 0-8 0,0 0 8 0,0 0 0 16,0 0-9-16,0 0 9 0,0 0-10 0,0 0 10 15,0 0-9-15,0 0 9 0,0 0-8 0,0 0 8 16,0 0 0-16,4 6 8 0,-1 0 0 0,1 5 0 16,-1 1-8-16,1-3 0 0,3 6 0 0,-4-1 0 15,1 4 0-15,0-3 0 0,-1-1 0 0,1 7 0 16,3-3 0-16,0-7 0 0,-4 10 0 0,4-9 0 15,0-6 0-15,4 5 0 0,-4-2 0 0,0 0 0 16,0-3-22-16,0 3-6 0,4-9 0 0</inkml:trace>
  <inkml:trace contextRef="#ctx0" brushRef="#br0" timeOffset="193220.034">13561 6567 558 0,'0'6'24'0,"3"6"-24"15,1-4 56-15,-1 4 6 0,1-6 2 0,3 12 0 16,0-4 14-16,0 4 3 0,7 0 1 0,-7 5 0 16,4 9-35-16,3-2-7 0,-4 8-2 0,1 0 0 15,0 9 0-15,-1-3 0 0,1 1 0 0,-1 4 0 16,-3-1-5-16,4 2-1 0,-4-6 0 0,0-3 0 16,0 3 20-16,0-6 3 0,-3 0 1 0,3 3 0 15,0-11-18-15,-4 2-3 0,1-5-1 0,0 2 0 16,-1-11-26-16,1-7-8 0,-1 4 0 0,1-3 0 15,-4-12-11-15,0 0-9 0,3-6-1 0</inkml:trace>
  <inkml:trace contextRef="#ctx0" brushRef="#br0" timeOffset="193484.844">13529 7049 991 0,'0'0'42'15,"0"0"-34"-15,-7 6 82 0,7-6 16 0,0 0 3 0,0 0 1 16,0 0-21-16,0 0-4 0,0 0-1 0,0 0 0 16,0 0-26-16,0 0-6 0,4 0 0 0,6-6-1 15,4 6-40-15,4 0-11 0,3-6 0 0,4 6 0 16,3 0 0-16,0-6 0 0,0 6 0 0,4-6 0 15,0 0 0-15,-4 4 0 0,4-4 0 0</inkml:trace>
  <inkml:trace contextRef="#ctx0" brushRef="#br0" timeOffset="195824.452">19022 14116 656 0,'0'0'13'0,"0"0"5"16,0 0-18-16,0 0 0 0,0 0 0 0,0 0 0 15,0 0 60-15,0 0 8 0,0 0 1 0,0 0 1 16,0 0 11-16,0 0 3 0,0 0 0 0,0 0 0 0,0 0-11 0,0 0-1 16,0 0-1-16,0 0 0 0,0 0-43 0,0 0-8 0,0 0-1 15,0 0-1-15,0 0 24 16,0 0 5-16,-4-3 1 0,4 3 0 16,-7 0-26-16,0 0-5 0,0 3-1 0,0 0 0 0,0 3-16 15,0-3 0-15,0 3 0 0,0 0 0 0,0 3 0 16,0 2 0-16,0 1 8 0,3 0-8 15,-3 6 8-15,7-7-8 0,-3 4 9 0,-1 0-9 0,4 5 0 0,-4-8 0 0,4 3-11 16,4 5 11-16,-4-5 10 0,4-3 10 0,3 3 1 0,-4-7 1 16,4 4-12-16,0 3-2 0,0-3-8 15,0-7 12-15,0 4-12 0,0-3 11 0,0 0-11 16,1 0 10-16,2 6-10 0,-3-12 0 0,4 6 0 0,-4-12 8 16,3 6-17-16,5-12-4 0,-5 0-1 0,4 3 0 15,0-2-160-15,0-7-32 16</inkml:trace>
  <inkml:trace contextRef="#ctx0" brushRef="#br0" timeOffset="196303.954">19177 14169 1314 0,'-7'6'37'0,"0"-3"8"15,3 3-36-15,4-6-9 0,-3 6 0 0,3-6 0 16,0 6 53-16,0-6 9 0,-4 6 2 0,4-6 0 16,4 8-8-16,-1-2 0 0,4 0-1 0,0-3 0 0,1 0-37 15,-1 0-7-15,3-3-2 0,-3-3 0 0,4 3 28 0,-1 0 6 0,1-3 1 0,0 3 0 16,-1-6-20-16,4 0-3 16,-3 0-1-16,-1 1 0 0,1-7 4 0,0 0 0 0,-4 0 0 0,3 1 0 15,-3-4-16-15,0 3-8 0,0 0 10 0,-3 4-10 16,-1-7 0-16,1 6 0 0,0-3 0 15,-4 0-10-15,0-2-1 0,0 5 0 0,-4 0 0 0,4 3 0 16,-4 0-2-16,1-5-1 0,-1 2 0 0,1 3 0 16,-4 3-8-16,7 3-2 0,-7-3 0 0,0 3 0 15,-4 0-12-15,4 6-2 16,-4 0-1-16,1 0 0 0,-1 2 39 0,1-2 0 0,-1 0 0 0,1-3 0 16,-1 6 0-16,0 3 0 0,4 5 0 0,-3-2 0 15,3 0 0-15,0 5 0 0,0 1 0 0,0-6 0 16,-1 8 0-16,5-5 0 0,-1-1 0 0,1 1 0 15,3 0 0-15,0 2 0 0,0-5 0 0,3 3 0 16,1-7 21-16,-1 1 12 0,8 0 3 0,-4-6 0 16,0 6-23-16,4-4-4 0,-1 1-1 0,1 0 0 15,-1 3-8-15,5-6 8 0,-1 0-8 0,0-4 8 16,0 1-8-16,0-3-17 0,4 0 4 0,-1-3 1 16,1 1-122-16,0-10-24 0</inkml:trace>
  <inkml:trace contextRef="#ctx0" brushRef="#br0" timeOffset="196785.099">19625 13949 1552 0,'0'0'44'0,"-11"0"10"0,4 0-43 0,0-6-11 0,0 6 0 0,0 0 0 16,0 0 53-16,-3 6 9 0,3-6 2 0,-4 6 0 15,0 0-52-15,4 5-12 0,-3-2 0 0,-1 3 0 16,4 0 0-16,-4-1 0 0,4 1 0 0,-3 3 0 16,3 2 0-16,3-5 0 0,-3 3 0 0,0 6 0 15,4-7 0-15,-1-2 0 0,1 3 0 0,-1-1 0 16,4-5 23-16,0 0 1 0,4-3 1 0,-1 3 0 15,-3-9-14-15,4 6-3 0,-1-1-8 0,-3-5 12 16,7 0-2-16,0 0-1 0,0 3 0 0,0-3 0 16,4 0-9-16,-4 3 0 0,4 0 9 0,-1 0-9 15,1 3 0-15,3-3 0 0,-4 3 0 0,1-3 0 16,0 3 0-16,-1 3 8 0,1-4-8 0,-1 1 0 16,-3 0 0-16,1 0 0 0,2 0 0 0,-6 0 0 15,3 3 0-15,-4-6 0 0,-3-3 0 0,7 5 0 16,-3 1 8-16,-1 3-8 0,1 3 10 0,-4-6-10 15,3 6 16-15,-3-7-2 0,0-5-1 0,-3 9 0 16,-1 0-13-16,1 6 0 0,-1-3 0 0,-3-1 0 16,-3 1 0-16,3 3 0 0,-4-3 0 0,0-1 0 15,1-5-21-15,-4 0-7 0,3 6-2 0,-3-9 0 16,0 0-21-16,0-3-4 0,3-3-1 0</inkml:trace>
  <inkml:trace contextRef="#ctx0" brushRef="#br0" timeOffset="197445.042">21110 13887 1907 0,'0'0'40'0,"0"0"8"0,-7 0-38 0,7 0-10 0,0 0 0 0,0 0 0 16,0 0 41-16,0 0 7 0,0 0 0 0,0 0 1 0,0 0-33 0,-3 0-6 16,3 0-2-16,0 0 0 0,0 0-8 0,0 0 8 0,0 0-8 15,0 0 8-15,0 0-8 0,-7 6 0 0,7-6 0 0,-4 6 0 16,4-6 0-16,0 0 0 0,-3 6 0 0,3-6 0 15,-8 3 0-15,5 2 0 0,-4 1 0 0,0 0 0 16,0-3 0-16,-4 0-12 0,4 0 4 0,-3 0 8 16,-5-3-17-16,1 0 4 0,4 0 1 0,-4 3 0 15,-4 0 12-15,4 3 0 0,-4-6-10 0,1 6 10 16,-1 0 0-16,0-1 0 0,1 1 0 0,-1 3 0 16,0 3 0-16,1 0-11 0,-1 5 11 0,0-2-8 15,4 0 8-15,0 5 0 0,4 1 0 0,-1-1 0 16,1 7 0-16,-1-7 9 0,4 4 0 0,-4 2 0 15,8-5-9-15,-4 5 0 0,7-5 0 0,-4 0 0 16,4-7 0-16,0-2 0 16,0 0 0-16,4 0 0 0,3-7 30 0,-4 4 4 0,4 0 1 0,4 0 0 15,-4-3-12-15,4 0-3 0,3 0 0 0,0-4 0 16,3-2-20-16,1 0 0 0,3 0 0 0,0-2 0 16,1-4 0-16,-1 0-13 0,3 0 1 0,1-6 1 15,0 3-56-15,0 1-11 0,-1-7-2 0</inkml:trace>
  <inkml:trace contextRef="#ctx0" brushRef="#br0" timeOffset="197911.97">21290 14040 1579 0,'-28'6'32'0,"17"-3"10"0,-3 0-34 16,0 5-8-16,0-5 0 0,-4 6 0 0,1-3 53 0,-1 0 9 0,-3 3 2 15,0 0 0-15,3-1-1 0,0 1 0 0,4 0 0 0,-3 3 0 16,3-3-35-16,3 5-6 0,0-2-2 0,1 3 0 16,3 2-6-16,0-2-2 0,0 0 0 0,3 11 0 15,4-11 0-15,0 6-1 0,0-1 0 0,0-2 0 16,4-1-3-16,-1 1 0 0,1 3 0 0,3-7 0 16,-4-2 0-16,4 0-8 0,4 6 12 0,-4-13-4 15,4 1-8-15,-4 0 0 0,3-3 0 0,1 0 8 16,3-3-8-16,-3-3 0 0,-1 0 0 0,4-3 0 15,-3 0 0-15,3-5 8 0,-3-7-8 0,-1 3 8 16,-3 4 4-16,0-13 1 0,-3 9 0 0,3-2 0 16,-4-1-13-16,1 0-16 0,-1-2 3 0,1 2 1 15,-4 1 12-15,0-1 0 0,0 3 0 0,-4-2 0 16,1-1 25-16,-4 3 8 0,0-5 2 0,-4 11 0 16,1-9-24-16,-1 6-11 0,0-2 10 0,-3 2-10 15,4 6 0-15,-4 0 0 0,-1 6 0 0,5-6 0 16,-4 6 0-16,0 6-15 0,0-6 2 0,-1 6 0 15,1 3-1-15,0 0 0 0,4 8 0 0,-1-2 0 16,0 3 6-16,1 2 8 0,-1 1-13 0,1 2 5 16,3-2 0-16,0 5 0 0,0-5 0 0,0 0 0 15,7-1-10-15,0-8-2 0,0 6 0 0,3-7 0 16,4 1-28-16,4 3-5 0,-1-3-2 0</inkml:trace>
  <inkml:trace contextRef="#ctx0" brushRef="#br0" timeOffset="198778.307">21414 14090 1679 0,'0'0'35'0,"0"0"8"0,0 0-35 0,0 0-8 0,0 0 0 0,-4 3 0 16,4-3 77-16,0 0 14 0,-7 6 2 0,7-6 1 16,0 0-56-16,-3 9-11 0,3-9-3 0,0 5 0 15,0-5-24-15,-4 6 8 0,0 0-8 0,4-6 0 16,0 0 0-16,0 0 0 0,0 0 8 0,0 0-8 16,0 0 0-16,0 0 0 0,0 0 0 0,0 0 8 15,0 0 2-15,0 0 0 0,0 0 0 0,0 0 0 16,8 3 0-16,-8-3 0 0,7 0 0 0,0 0 0 15,-4-3-10-15,4 0 12 0,0-3-12 0,0 3 12 16,0-2-12-16,-3 5 0 0,3-6 0 0,0 6 0 16,-7 0 0-16,11 0 0 0,-4 0 0 0,-4 0 0 15,4 6 0-15,-3-4 0 0,-1 4 0 0,4 0 0 16,-3-3 0-16,3 6 0 0,-4-9 0 0,4 6 0 16,-3 3 0-16,3 2 0 0,-3 1 0 0,-4 0 0 15,3 0 0-15,-3 5 0 0,0-2 0 0,0 0 0 0,0 5 12 0,-3-2 0 16,-1 0 0-16,1 2 0 0,3-8-12 15,-4 3 10-15,0-4-10 0,1-2 10 0,-1 0-10 16,4 3 0-16,0 0 0 0,-3-10 0 0,3-2 23 16,0 0 2-16,0 0 1 0,0 0 0 0,0 0-4 0,0 0-1 15,3-8 0-15,1 2 0 0,-1-6-13 16,1 6-8-16,0-6 10 0,-1 4-10 0,4-10 0 0,0 6-18 16,0-3 2-16,0 1 1 15,-3 2-17-15,3 3-4 0,0-3-1 0,-4-2 0 0,1 2 29 0,3 3 8 0,-3 0 0 16,-1 3 0-16,1-5-24 0,-1 5 0 0,1 3 0 0,-4 3 0 15,0 0 24-15,0 0-11 0,3-6 11 0,-3 6-8 16,0 0 8-16,0 0 0 0,0 0 0 0,0 0 0 16,0 0 21-16,0 0 7 0,0 0 0 0,0 0 1 15,0 0-29-15,0 0-21 0,0 0 3 0,0 0 1 16,-3 9 17-16,3 3 16 0,0-4-4 0,0 1 0 16,0-3-12-16,-4 3 11 0,4-3-11 0,0 3 10 15,0-9-10-15,4 8 0 0,-1-2 0 0,1 0 0 16,-4-6 0-16,0 0 0 0,3 0 0 0,1 0 0 15,3 0 0-15,0 0 0 0,0-6 0 0,4 6 0 16,-4-6 0-16,3 1 0 0,4 2 0 0,-3-6 0 16,-1 3 0-16,1 0 12 0,0 0-12 0,-1 0 12 15,1 3-28-15,-4 0-6 0,0 0-1 0,-4 3 0 16,-3 0 7-16,0 0 2 0,0 0 0 0,0 0 0 16,0 0 14-16,0 0 0 0,0 0 0 0,0 0 0 15,0 0 12-15,-3 6 3 0,-4 0 0 0,0 3 0 16,0 0 5-16,3 3 2 0,1 2 0 0,-4-8 0 15,7 3-22-15,-4-3 0 0,1 6-12 0,3-4 4 16,0-2 57-16,0-6 12 0,0 9 3 0,0-9 0 0,3 6-52 16,-3-6-12-16,4 0 0 0,3 6 0 0,0 0 0 15,0-6 0-15,3 6 0 0,1-6 0 16,0 3-48-16,-1 0-13 0,4 0-3 0</inkml:trace>
  <inkml:trace contextRef="#ctx0" brushRef="#br0" timeOffset="199574.571">22034 14169 1394 0,'-3'9'59'16,"3"-3"-47"-1,-4 6 99-15,1-1 20 0,3-5 4 0,-4 3 1 16,4 0-40-16,0 0-7 0,-3 3-1 0,3-1-1 16,0-2-55-16,-4 3-12 0,4 3-1 0,0-7-1 15,-3 4 13-15,3 0 2 0,-4-6 1 0,4 3 0 16,-3-3-3-16,3 2-1 0,0-2 0 0,0-6 0 15,0 0-43-15,0 0-9 0,0 0-2 0,0 0 0 16,0 0 24-16,0 0 0 0,0 0 0 0,0 0 0 0,0 0 0 0,0 0 0 16,10 0 0-16,-6 0 0 0,3-6 17 0,0 3 5 0,-4-5 1 0,5 2 0 15,-5-6-35-15,1 6-8 0,-1 0 0 16,1-6-1-16,-1 7 33 0,-3-1 8 0,4-3 0 16,-4 0 1-16,3 3-30 0,1 3-7 0,-1-9 0 0,-3 7-1 15,4-4 27-15,-4 9 6 16,0-3 0-16,0 3 1 0,0 0-17 0,0 0 0 0,0 0 0 0,0 0 0 15,0 0 0-15,0 0 0 0,0 0 0 0,0 0 0 16,0 0 0-16,0 0 0 0,0 0 0 0,0 9 0 16,0-1 0-16,0 4 0 0,0-6 0 0,0 6 0 15,0 0 0-15,0-4 0 0,0-2 0 0,3 6 0 16,-3-6 0-16,0 0 0 0,4 0 0 0,-4-6 0 16,3 6 0-16,-3-6 0 0,0 0 0 0,0 5 0 15,0-5 0-15,0 0 0 0,0 0 0 0,0 0 0 16,7 3 0-16,-7-3 0 0,4 0 0 0,3-3 0 15,-3 1 0-15,3-1 0 0,-4-3 0 0,1 0 0 16,-1 6 0-16,4-6 0 0,-3 6 0 0,-4 0 0 16,0 0 0-16,3-6 0 0,1 0 0 0,-4 6 0 15,0 0 0-15,3 0 0 0,1-6 0 0,-4 6 0 16,3-3 0-16,-3 3 0 0,8-3 0 0,-8 3 0 16,0 0 0-16,3-3 0 0,-3 3 0 0,0 0 0 15,4-2 0-15,-4 2 0 0,7-3 0 0,-7 3 0 16,0 0 0-16,0 0 0 0,0 0 0 0,0 0 0 15,0 0 0-15,0 0 0 0,0 0 0 0,3 5 0 16,1-2 0-16,-4 9 0 0,3-6 0 0,-3 6 0 0,0 0 0 0,4-1 0 16,-1 1 0-16,-3 9 0 0,0-10 0 0,4 7 0 15,-4 3 0-15,0-4 0 0,3-2 0 0,1 3 0 0,-1-7 0 16,1 1 0-16,-1-3 0 0,1 3 0 0,-1-6 0 16,1-1 0-16,3-2 0 0,0-3 0 0,0 0 0 15,0 0 0 1,4-3-36-16,-1-2-10 0,1-1-2 0</inkml:trace>
  <inkml:trace contextRef="#ctx0" brushRef="#br0" timeOffset="200292.879">22684 14160 657 0,'-14'6'28'15,"-1"3"-28"-15,5-3 0 0,-4 3 0 0,0-3 0 0,3 5 0 16,0-8-17-16,1 3 4 0,-1-3 1 0,1 3 0 16,3 0 12-16,0-3 0 0,3 0 0 0,4-3 0 15,0 0 109-15,-7 3 15 0,7-3 4 0,0 0 0 16,0 0-30-16,0 0-6 0,0 0 0 0,0 0-1 15,0 0-27-15,0 0-6 0,0 0-1 0,0 0 0 16,0 0-14-16,0 0-3 0,0 0-1 0,3 9 0 16,5-1 2-16,-5-8 1 0,-3 0 0 0,7 6 0 15,-3 0-16-15,3-3-3 0,0 0-1 0,-7-3 0 16,7 3-14-16,-7-3-8 0,7 0 10 0,-4 0-10 16,4-6 37-16,1 3 2 0,-1 3 0 0,-4-6 0 15,4 0-11-15,-3-8-3 0,3 5 0 0,-4 0 0 16,4-3-25-16,-3 1 0 0,-1-4 0 0,1 3 0 15,-1 3 0-15,1 0 0 0,0-2 0 0,-4 5 0 16,0 0 0-16,0-3 0 0,-4 0 0 0,0 3 0 16,-3 4 0-16,4-4 0 0,-4 3 0 0,-4 3 0 15,4 3 0-15,-3-3-14 0,-1 6 2 0,0-1 0 16,-3 4 12-16,0-3 0 0,-3 6 0 0,-1-3 0 16,4 2 0-16,-4 1 0 0,4 3 0 0,0 5 0 15,0-8 10-15,0 6-2 0,3 8 0 0,1-11 0 16,-1 6-8-16,4-1 0 0,3-8 0 0,-3 6 8 15,4-1-8-15,-4-2 0 0,3 3 0 0,4-4 0 16,0 1 29-16,4 0 4 0,-1-4 1 0,1 4 0 0,3-6-24 16,0 6-10-16,4-7 8 0,-1 1-8 0,1-3 0 15,6 0 0-15,1 3 0 0,0-6 0 16,-1-3-28-16,8-3-7 0,-4-3-1 0,4 3-1 16,-4-3-124-16,4 0-25 0,-1-3-5 0</inkml:trace>
  <inkml:trace contextRef="#ctx0" brushRef="#br0" timeOffset="200729.186">22927 14160 1337 0,'-11'12'28'0,"8"-6"6"0,-1 0-34 0,1 0 0 0,-1 6 0 0,1-4 0 16,-1 1 58-16,4 3 5 0,-3 0 1 0,3 8 0 15,-4-11 0-15,4 3 0 0,-3 3 0 0,3-1 0 16,-4-2-8-16,4 0 0 0,0 0-1 0,-3-4 0 16,3 1-19-16,-4 0-3 0,4-3-1 0,0-6 0 15,0 0-12-15,0 0-4 0,0 0 0 0,0 0 0 16,0 0 15-16,0 0 2 0,7-6 1 0,0-3 0 16,0 3-34-16,4-2 0 0,-4-7-15 0,0 3 5 15,4 0 38-15,-4 1 7 0,0-7 1 0,3 3 1 16,-3 3-8-16,0 4-1 0,0-7-1 0,-3 9 0 15,-1-3-27-15,5 3 0 0,-5 0 0 0,-3 6 0 16,4 0-18-16,-4 0-9 0,7 0-1 0,-7 0-1 16,0 0-5-16,0 0-1 0,0 3 0 0,0 6 0 0,0-3 79 0,0 3 16 0,-4 0 4 15,1 5 0-15,-1 1-52 0,1 0-12 16,-1 5 0-16,-3-2 0 0,0 0-11 0,3-1-5 16,-6 4 0-16,6-3-1 0,1-7 27 15,-1 4 6-15,4 3 0 0,-3-1 1 0,3-8-17 0,0 6 0 0,3-3 0 16,-3 2 0-1,4-8-31-15,-1 3-9 0,1 0-3 0,3 0 0 16,-4-4-40-16,4-2-8 0,4 3-1 0</inkml:trace>
  <inkml:trace contextRef="#ctx0" brushRef="#br0" timeOffset="201167.588">23354 14078 1769 0,'0'0'36'16,"0"0"11"-16,0 0-38 0,0 0-9 0,0 0 0 0,-4 6 0 15,4-6 116-15,-3 9 20 0,3-9 5 0,-7 3 1 16,7-3-78-16,0 0-16 0,-4 6-4 0,-3 0 0 15,7-6-19-15,-7 2-4 0,7-2-1 0,-7 3 0 16,4 0-20-16,-1 3 0 0,0-3 0 0,-3 6 0 0,7-9 0 16,-3 6 0-16,-4 0 0 0,0-3 0 0,0 5 0 0,0-2 0 15,0 3 0-15,0 3 0 0,3 0 0 0,-3-1 0 16,0-2 0-16,3 3 0 0,-3 0 0 0,4 5 0 0,-1-11 0 0,1 9 0 16,-1-3 0-16,1 2 0 15,3 1 0-15,0 3 0 0,-4-6 0 0,4-4 0 0,0-2 0 0,4 0 0 16,-4 6 0-16,3 0 0 0,-3-6 0 0,4-1 0 15,3 4 0-15,-4-3 0 0,4 0 0 0,0 0 0 16,4 0 0-16,0-6 0 0,3 0 0 0,0-6 0 16,0 0-12-16,4 0-6 15,-1-3-2-15,1 0 0 16,0 1-20-16,3-4-4 0,-4-3 0 0,1 1-1 16,-4-1-219-16,0 3-44 0</inkml:trace>
  <inkml:trace contextRef="#ctx0" brushRef="#br0" timeOffset="201724.52">23555 14078 1337 0,'0'6'28'0,"0"-6"6"16,0 3-34-16,0-3 0 0,0 0 0 0,0 0 0 15,0 9 138-15,0-3 21 0,0 2 4 0,0-2 1 16,3 0-58-16,1 0-11 0,0 0-3 0,-1 0 0 16,1 0-29-16,-1 3-7 0,4-4 0 0,0 4-1 0,-3-6-37 15,3 0-7-15,0 0-2 0,0 0 0 16,0 0 44-16,4 0 9 0,-1 0 2 0,1-3 0 0,-1 6-52 0,1-6-12 0,0-6 0 0,-4 6 0 16,0-3 0-16,3 0 0 0,-3 0 0 15,0 0 0-15,-3 0 0 0,3-3 0 0,-4 3 0 0,1 0 0 16,-4 3 0-16,7-6 0 0,-3 4 0 0,-4 2 0 15,0 0 0-15,0 0 0 0,0 0-12 0,0 0 12 16,0 0-20-16,-4-9 4 0,0 3 0 0,1 6 0 16,-4-6 30-16,3 0 6 0,-3 3 2 0,0 0 0 15,0-3-69-15,-3 3-13 0,3-2-4 0,0-4 0 16,-4 3 52-16,4 0 12 0,-4 3 0 0,4-3 0 16,0 6 0-16,-3-6 0 0,10 6 0 0,-7 0 0 15,7 0 0-15,-8 6 0 0,5-6 0 0,-4 6 0 16,3 0 0-16,-3 3 0 0,7 5 0 0,-7-2 0 15,4 3 0-15,-1 2 0 0,1-2 0 0,-1 3 0 16,4 2 0-16,-3-2 0 0,-1 3 0 0,1-1 0 16,3-2-13-16,0 2 0 0,3 4 0 0,-3-6 0 15,4-4 21-15,-1 4 4 0,1 0 0 0,-1-7 1 16,1 1-13-16,-1 3 0 0,4-3 0 0,0-7 0 16,0 1 0-16,0-3 0 0,4 3 0 0,-4-3 0 15,4-3 0-15,-1 3 0 0,1-3 0 0,-1 0 0 16,1-3-48-16,0 0-13 0,-1-3-3 0,1 3 0 15,-1-3-102-15,-3 1-21 0,4-1-4 0</inkml:trace>
  <inkml:trace contextRef="#ctx0" brushRef="#br0" timeOffset="202176.91">23897 14207 1094 0,'0'0'46'15,"0"0"-37"-15,0 0 95 0,0 0 20 0,0 0 3 0,0 0 1 16,0 9-48-16,0-3-10 0,-3 0-2 0,3 0 0 16,0 3-17-16,0 5-4 0,0-8-1 0,0 6 0 15,0 0-1-15,-4 3 0 0,4-4 0 0,-3 1 0 16,3 0-11-16,0-3-2 0,0-1-1 0,0-2 0 16,0-6-11-16,0 0-3 0,0 0 0 0,0 0 0 15,0 0-6-15,0 0-2 0,0 0 0 0,0 0 0 16,0 0 11-16,0 0 3 0,0 0 0 0,0 0 0 15,0 0-10-15,7-3-1 0,0-2-1 0,-4-1 0 16,4-3-11-16,0 3 0 0,0 0 0 0,-3 0 0 16,3-6-9-16,-3 9 9 0,-1-2 0 0,1-4 0 15,3 6-10-15,-4 3 10 0,1-6-8 0,-4 6 8 16,0 0 0-16,0 0 19 0,3 6-3 0,1-3-1 16,-1 9-31-16,1-7-7 0,-4 7-1 0,0-6 0 15,0 6 24-15,0 3 0 0,0-7 0 0,0 7 0 16,0 3 13-16,0-7-2 0,0 1-1 0,0 3 0 15,0 3 1-15,0-13 0 0,0 1 0 0,0 3 0 16,0-6-3-16,0-3-8 0,0 6 12 0,0-6-4 16,3 9-8-16,1-3-9 0,-4-6 9 0,7 3-13 15,0 0 13-15,0-3 0 0,0 0 0 0,4-3 0 16,-1 0-28-16,1 0-4 0,-4 0 0 0,7-6 0 16,-3 3-153-16,6-3-31 0,-3 0-7 0</inkml:trace>
  <inkml:trace contextRef="#ctx0" brushRef="#br0" timeOffset="202559.699">24444 13528 1579 0,'0'0'32'0,"-7"0"10"0,7 0-34 0,0 0-8 0,-7 0 0 0,0 3 0 16,0 0 104-16,0 0 20 0,3 3 3 0,4-6 1 16,-7 6-61-16,7-6-12 0,-7 6-3 0,4 0 0 15,-1 0 0-15,0-1 0 0,4 7 0 0,-3-3 0 16,3 0-16-16,-4 0-3 0,4 2-1 0,0 7 0 16,0-6-12-16,0 8-2 0,0 4-1 0,0-1 0 15,-3 7-5-15,3 2-2 0,-4 1 0 0,1 5 0 16,-1-3-10-16,1 3 0 0,-4-2 0 0,3 5 8 15,-3-3-8-15,0 0 0 0,4 0 0 0,-5 3 0 16,5-8 0-16,-4-1 0 0,0 3 8 0,3-8-8 16,-3 8 0-16,4-5 0 0,-1 2 0 0,-3-3 0 15,4-2-34-15,-1-4-2 0,1 1-1 0,-1-4 0 16,1-2-29-16,3-3-6 0,-4-6 0 0</inkml:trace>
  <inkml:trace contextRef="#ctx0" brushRef="#br0" timeOffset="202875.07">23985 13978 1824 0,'0'0'38'0,"0"0"8"0,0 0-37 0,0 0-9 0,0 0 0 0,0 0 0 16,0 0 84-16,0 0 16 0,0 0 2 0,0 0 1 16,0 0-31-16,4 6-7 0,3 0-1 0,0-3 0 15,0 3-31-15,7-3-6 0,-3 0-2 0,3 2 0 16,0 1 31-16,4 0 7 0,-4-6 1 0,3 0 0 16,1 3-52-16,3-3-12 0,0 0 0 0,4 0 0 15,-4-3 0-15,0-3 0 0,1 0 0 0,2 1 0 16,-3-1-9-16,1 3-5 0,-5-3-1 0,4 3 0 15,1-3-27-15,-1 3-6 0,-4-3 0 0,5 0-1 16,-5 1-12-16,1-1-3 0,-1 0 0 0,5 6 0 16,-1-6-102-16,0 0-21 0,0 3-4 0</inkml:trace>
  <inkml:trace contextRef="#ctx0" brushRef="#br0" timeOffset="204679.729">25502 14313 1094 0,'0'0'23'0,"0"0"5"0,0 0-28 0,0 0 0 0,0 0 0 0,0 0 0 15,0 0 108-15,0 0 16 0,0 0 3 0,0 0 1 16,0 0-59-16,0 0-11 0,0 0-2 0,0 0-1 16,0 0-37-16,-3 6-7 0,3-6-2 0,-7 6 0 15,0 0-9-15,0 0 0 0,0 3 0 0,0-3 0 16,3-4 31-16,-3 1 4 0,7-3 1 0,0 0 0 16,0 0-7-16,0 0-1 0,0 0 0 0,0 0 0 15,0 0 6-15,0 0 1 0,0 0 0 0,0 0 0 16,0 0-19-16,0 0-3 0,0 0-1 0,0 0 0 15,0 0-4-15,0 0-8 0,0 0 11 0,0 0-11 16,0 0 16-16,0 0-4 0,0 0-1 0,0 0 0 16,0 0-11-16,0 0-12 0,0 0 2 0,0 0 1 15,0 0 9-15,0 0 12 0,0 0-2 0,0 0-1 16,0 0-9-16,0 0 0 0,0 0 0 0,0 0 0 16,0 0 0-16,0 0 0 0,0 0 0 0,0 0 0 15,0 0 0-15,7 0 0 0,-3 0 0 0,3 3 0 16,0 3 0-16,-4-3 0 0,1 9 0 0,3 0 0 15,-4-6 0-15,-3-1 0 0,4 1 0 0,-4 3 0 16,3-6 0-16,-3-3 0 0,0 0 0 0,0 6 0 0,0-6 0 0,0 0 0 0,0 0 0 0,0 0 0 16,0 0 53-16,0 0 9 0,7 0 2 0,-7 0 0 15,7-3 0-15,-3-3 0 0,3 0 0 0,-3 0 0 16,-1 0-52-16,-3 4-12 0,4-4 0 0,-4 6 0 16,3-6 0-16,-3 6 0 0,4-6 0 0,-4 6 0 15,0 0 0-15,0 0 0 16,0 0 0-16,0 0 0 0,0 0 0 0,0 0 0 15,0 0 0-15,0 0 0 0,0 0 0 0,0 0 0 16,0 0 0-16,0 0 0 0,0 0 0 16,0 0 0-16,0 0 0 0,0 0 0 0,0 0 0 0,0 0 0 0,0 0 0 0,0 0 0 15,3 0 0-15,4 0 0 0,0 6 0 0,0 0 0 16,0 0 0-16,-3-4 0 0,3 1 0 0,0 0 0 16,-3 0 0-16,-4-3 0 0,10 0 0 0,-3 3 0 15,0 0 0-15,-3 0 0 0,3 0 0 0,-4 0 0 16,4 0 0-16,4-3 0 0,-4 0 0 0,-3 0 0 15,3 0 0-15,0-3-13 0,-4 0 2 0,4 0 1 16,0 0 10-16,0 0 0 0,0 0 0 0,1 0 0 16,-1-3 0-16,0 4 0 0,0-10 0 0,3 6 8 15,-3-3-8-15,0 6 0 0,0 0 0 0,0 0 0 16,-3 3 0-16,-4 0 0 0,7 0 0 0,-7 0 0 16,0 0 0-16,7 0 0 0,-7 0 0 0,4 0 0 15,-4 0 0-15,7 0 0 0,-7 0 0 0,7 3 0 0,-7-3 0 16,0 0 0-16,0 0 0 0,0 0 0 0,0 0 8 15,3 0-8-15,-3 0 10 0,7 0-10 0,-3 0 11 16,3 0-11-16,-4 0 12 0,4 0-12 0,1 0 8 16,-1 0-8-16,0-3 0 0,0 3 0 15,0-3 0-15,0 3 0 0,0-3-10 0,3 3 10 16,-2 0 0-16,2-3 0 0,1 1 0 0,-4 2 0 0,3 0 0 0,-3 0 0 16,-3 0 0-16,3 2 0 0,0 1 0 15,-3-3 0-15,-1 3 0 0,4 0 0 0,-3-3 0 0,-1 0 0 0,-3 0 0 16,7 0 0-16,-3 3 0 0,3-3 0 0,0 0 0 0,0 3 0 15,4-3 0-15,-4 0 0 0,0 0 0 0,0-3 0 16,0 0 0-16,3 0 0 0,4-3 0 0,-3 1 0 16,0-1 0-16,3 0 0 0,-4 0 0 0,1 0 0 15,-1 0 0-15,-2-3 0 0,-1 3 0 16,0 1 0-16,0 2 0 0,-4-3 0 0,-3 6 0 0,0 0 0 16,0 0 0-16,0 0 0 0,0 0 0 0,0 0 0 15,0 0 0-15,-10 9 0 16,-1-1 0-16,-3-2 0 0,3 6 0 0,1-12 0 0,-1 6 0 0,-3 0 0 15,0 6 0-15,3-7 0 0,-3 7 0 0,4-3 0 16,-4 3 0-16,3 0 0 0,4-10 0 0,-4 7 0 16,4-3 0-16,0 0 0 0,4 0 0 0,-1 3 0 15,1 3 0-15,-1-7 0 0,1 1 0 0,3 0 0 16,0 0 0-16,-4 6 0 0,4-3 0 0,0-1 0 16,4 1 0-16,-4-3 0 0,3 3 0 0,-3 0 0 15,4 0 0-15,-1-4 0 0,-3-5 0 0,4 6 0 16,-1 0 0-16,1 0 0 0,3 0 0 0,-4-6 0 15,4 6-59-15,0-6-4 0,1 0-1 0,-1-6 0 0,-4 6 52 16,1 0 12-16,3-6 0 0,-4 0 0 0,1-3 0 16,-1 1 0-16,1-1 0 0,-1-3 0 0,-3 0 48 0,4 1 13 15,-1-1 3-15,-3 0 0 0,0 3-52 0,4 3-12 16,-4 0 0-16,3 1 0 0,-3-1 0 0,0 6 0 0,0 0 0 16,0 0 0-16,0 0 0 0,0 0 0 0,0 0 0 15,0 0 0-15,0 0 54 0,0 0 8 16,0 0 2-16,0 0 0 15,0 0-103-15,0 0-20 0,0 0-4 0,-7 6-1 0,4-1 52 0,-1 4 12 0,1 3 0 16,3 3 0-16,-4-4 0 0,4 4 0 0,0-6 0 16,0 9 0-16,0-10 0 0,0 1 0 0,0 3 0 15,4-6 0-15,-1 0 0 0,-3-6 0 0,4 6 0 0,3 0 0 16,0-6-54 0,4 2-8-16,-4 1-2 0,3-3 0 0,1-3-153 0,3 1-31 0,-4-1-7 0</inkml:trace>
  <inkml:trace contextRef="#ctx0" brushRef="#br0" timeOffset="205096.786">26303 14401 1659 0,'-10'6'34'0,"10"-6"10"16,0 0-36-16,0 0-8 0,-8 3 0 0,8-3 0 15,-3 6 66-15,-1 0 11 0,4-6 3 0,-7 9 0 0,7 3-43 0,-3-1-8 16,3 1-1-16,-4 0-1 0,4 6-27 0,4-4 0 0,-4 1 0 0,3 0 0 16,-3-1 0-16,4-2 0 0,-1 6 0 0,1-12 0 15,-1 2 43-15,-3 1 3 16,4-3 1-16,-4-6 0 0,0 0-24 0,0 0-5 0,4 6-1 0,-4-6 0 16,0 0 38-16,0 0 7 0,0 0 2 0,0 0 0 15,3-6-13-15,1 3-3 0,-1-6 0 0,1 4 0 16,-1-4-26-16,-3-6-6 0,0 3 0 0,4 0-1 15,-4 1-15-15,0-4 0 0,3-6 8 0,-3 7-8 16,0-4 0-16,0 3 0 0,4-2 0 0,-4-1 0 16,0 6 0-16,0 4 0 0,0-10 0 0,0 6 0 15,0 3 0-15,0 3-8 0,0-2 8 0,0-1 0 16,0 3-15-16,0 6 4 0,3-6 1 0,-3 6 0 16,0 0 19-16,4 0 4 0,-4 0 1 0,7 0 0 15,0-6-62-15,3 6-13 0,-2-6-3 0,2 6 0 16,1 0 41-16,3 6 8 0,0-6 2 0,0 6 0 15,0 0-51-15,0-6-9 0,0 6-3 16</inkml:trace>
  <inkml:trace contextRef="#ctx0" brushRef="#br0" timeOffset="205760.609">26755 14407 1676 0,'0'0'48'0,"0"-6"9"0,0 4-45 16,-4-10-12-16,4 0 0 0,0 6 0 0,0-3 62 0,-3 1 10 0,3 2 3 0,0-3 0 15,0 3-5-15,-4 0-1 0,4-6 0 0,-3 6 0 16,-1 1-33-16,1-1-6 0,-5 0-2 0,5 3 0 16,-4-3-19-16,0 6-9 0,0-3 8 0,-4 6-8 15,4 3-8-15,0 3-8 0,-4 2 0 16,4 1-1-16,-3 0 17 0,-1 6 0 0,1-4 0 0,-1 4 0 15,0 2 0-15,4-2 0 0,0 6 0 0,-3-7 0 16,6 1 0-16,-3 3 0 0,4-4 0 0,-1 1 0 16,4-6 0-16,0-1 0 0,-3-2 0 0,6 3 0 15,-3-3 0-15,4-3 0 0,3-3 0 0,-4-1 0 16,8 1 29-16,-4-3 10 0,3-3 1 0,1 1 1 16,0-4-24-16,-1 0-5 0,1-6 0 0,3-3-1 15,-3 1-11-15,-1-4 0 0,4 3 9 0,0-8-9 16,-3-1 0-16,3 10 0 0,0-13 0 0,-3 6 0 15,3-8 0-15,0 3 0 0,4-7 10 0,-4 1-10 16,0 3 9-16,0-4-9 0,0-2 8 0,0 6-8 16,-3-7 0-16,-1 1 8 0,1-3-8 0,-4 2 0 15,0 1 56-15,0 0 7 0,0-3 1 0,-3 2 0 16,-1 7-76-16,1-12-16 0,-4 9-2 0,0-7-1 16,0 10 50-16,-4 0 9 0,4 2 3 0,0 4 0 15,0 2-31-15,0 3 0 0,0 4 0 0,0 5 0 16,-3 0 0-16,3 9 0 0,0-9 0 0,0 9 0 15,0 0-45-15,0 0-15 0,-7 6-4 0,0 3 0 16,-1 0 52-16,1 2 12 0,4 7 0 0,-8 0 0 16,8-1 0-16,-1 10 13 0,-3-7-2 0,4 10-1 15,-4-7-10-15,0 10-14 0,-1-1 3 0,5 3 1 16,-4 1 10-16,3 2 16 0,-3 0-4 0,4 3-1 0,3-3-11 16,-4 1-16-16,4-1 4 0,0 3 1 0,0-3 20 15,4 0 4-15,-4-5 1 0,0 5 0 0,3 0-14 0,-3-5 0 0,4-4 0 16,-1 0 0-16,1 4 0 0,-1-16-18 0,4 1 2 0,-3 3 1 15,0-4 15-15,3-11 0 0,0 9 0 16,-4-9 0-16,4-1 0 0,0-2 0 0,4 0 0 0,-4-3 0 16,0 0-125-16,4-3-23 15,-1 0-4-15</inkml:trace>
  <inkml:trace contextRef="#ctx0" brushRef="#br0" timeOffset="206197.264">27153 14296 1337 0,'0'8'56'0,"-3"-2"-44"15,3 3 144-15,0-3 28 0,0 6 7 0,-4-3 1 16,4-1-103-16,-3 1-20 0,-1 3-4 0,4 0-1 16,-3 0 0-16,3-1 0 0,0 4 0 0,-4 3 0 15,4-7-51-15,0 1-13 0,0 0 0 0,0 0 0 16,0-1 0-16,0-2 0 0,0 3 0 0,0-9 0 16,0 9 0-16,0-6 0 0,0-6 0 0,0 8 0 15,0-2-48-15,0 3-13 0,0-9-3 0</inkml:trace>
  <inkml:trace contextRef="#ctx0" brushRef="#br0" timeOffset="206423.728">27090 13872 851 0,'0'0'36'16,"0"0"-36"-16,-4 0 0 15,1 6 0-15,-1 3 0 0</inkml:trace>
  <inkml:trace contextRef="#ctx0" brushRef="#br0" timeOffset="206674.441">27481 14657 1792 0,'-3'6'51'0,"-1"6"10"15,-3-6-49-15,4 0-12 0,-1 2 0 0,4-8 0 16,0 0 0-16,0 0 0 0,0 0 0 0,0 0 0 16,0 0 0-16,0 0 0 0,0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20T16:53:32.8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3277 1654 630 0,'0'0'13'0,"-7"-5"3"0,0 5 1 0,-3 0 2 0,6-6-19 0,-3 0 0 0,0 0 0 0,0 6 0 16,0-6 52-16,3 0 6 0,-3 6 2 0,0-9 0 16,-3 9-4-16,6-6-1 0,-3 1 0 0,0-1 0 15,7 0-11-15,-7 0-3 0,0 0 0 0,3 6 0 16,4 0-15-16,-7-6-3 0,0 6-1 0,7 0 0 0,0 0 9 0,-7 0 1 16,7 0 1-16,0 0 0 0,-10 0-13 0,3 6-4 15,3 0 0-15,1 0 0 0,-1 6-4 0,4-1-2 16,-4-2 0-16,4-3 0 0,4 12 14 0,-4-7 4 15,0 1 0-15,4 3 0 0,-4 3-4 16,0-7 0-16,0 7 0 0,-4-3 0 16,4 2 13-16,0-5 3 0,-4 12 0 0,4-10 0 15,0 10-9-15,0-1-2 0,-3 4 0 0,-1-10 0 0,4 4-4 0,0 8-1 16,0-11 0-16,-3 3 0 0,3-4-10 0,-4 1-2 16,4 0-1-16,0 2 0 0,0-2-11 0,0-7 8 15,0 4-8-15,-3 3 8 0,3-12-8 0,0 5 0 16,-4-5 9-16,4 6-9 0,0-12 0 0,0 0 8 15,0 6-8-15,0-6 0 0,0 0 8 0,0 0-8 0,0 0 10 16,0 0-10-16,0 0 0 0,0 0 8 0,0 0-8 0,0 0 0 16,0 0-10-16,0 0-5 0,0 0-1 0,0 6 0 31,0-6-12-31,0 0-4 0,0 0 0 0,0 9 0 16,0-9-5-16,0 0-2 0,0 0 0 0,0 0 0 15,4 6-39-15,-4-6-8 0,0 0-2 0,0 0 0 16,7 0-16-16,-4 5-3 0,1-5-1 0,3-5-436 0</inkml:trace>
  <inkml:trace contextRef="#ctx0" brushRef="#br0" timeOffset="3290.574">3179 1619 460 0,'0'0'10'0,"0"0"2"0,0 0 1 0,0 0 0 0,0 0-13 0,0 0 0 0,0 0 0 0,0 0 0 16,0 0 12-16,0 0-1 0,0 0 0 0,0 0 0 16,0 0 2-16,0 0 1 0,0 0 0 0,0 0 0 15,0 0-1-15,0 0 0 0,0 0 0 0,0 0 0 16,0 0 1-16,0 0 0 0,0 0 0 0,0 0 0 0,0 0-2 0,0 0-1 15,0 0 0-15,-4 6 0 16,4-6-11-16,0 0 8 0,0 0-8 0,0 0 8 0,0 0-8 0,0 0 0 16,0 0 9-16,-7 0-9 0,7 0 0 0,0 0 0 15,0 0 0-15,0 0 0 0,0 0 0 0,0 0 0 16,-4 6 0-16,4-6 0 0,0 0 13 16,0 0-1-16,0 6-1 0,0-6 0 15,0 0-3-15,0 0 0 0,0 0 0 0,0 0 0 0,0 0-8 0,0 0 0 16,0 0 0-16,0 0 8 0,0 0-8 0,0 0-11 15,0 0 3-15,0 0 0 0,0 0-10 0,0 0-2 16,0 0 0-16,0 0 0 0</inkml:trace>
  <inkml:trace contextRef="#ctx0" brushRef="#br0" timeOffset="42861.235">3129 1716 270 0,'0'0'0'0,"0"0"11"0,0 0-3 0,0 0 0 0,0 0-8 0,0 0 0 0,0 0 0 0,-3-6 0 15,3 0 8-15,0 6 0 0,0 0 0 0,0 0 0 16,0 0-8-16,-4-5 0 0,4 5 0 0,0-6 0 16,0 6 0-16,-3-6 0 0,3 6 9 0,-4-6-9 15,4 6 18-15,0 0-1 0,-3-6 0 0,3 6 0 16,0 0 10-16,0 0 1 0,0 0 1 0,0 0 0 0,0 0 10 0,0 0 1 15,0 0 1-15,0 0 0 0,0 0-2 0,0 0-1 16,0 0 0-16,0 0 0 0,0 0 5 0,0 0 1 16,0 0 0-16,0 0 0 0,0 0-10 0,0 0-2 15,0 0 0-15,0 0 0 0,0 0-3 0,0 0-1 16,0 0 0-16,0 0 0 0,0 0-9 0,0 0-3 16,0 0 0-16,0 0 0 0,0 0 4 0,0 0 0 15,0 0 0-15,0 0 0 0,0 0 6 0,0 0 2 16,0 0 0-16,-4 6 0 0,4-6-17 0,0 6-3 15,0 6-8-15,0-1 12 0,4-5 5 0,-4 6 1 16,0-6 0-16,3 9 0 0,1-4-7 0,-1 1-2 16,1 0 0-16,-1-6 0 0,4 3-9 0,-3-4 0 15,-1 1 0-15,1 0 8 0,-4 0 10 0,3 0 2 16,-3 12 0-16,4-13 0 0,-4-5-20 0,0 0 0 0,0 6 0 16,0-3 0-16,0 9 0 0,0-6 0 0,-4 6 0 0,1-6 0 15,3 5 10-15,-4-5-2 0,1 3 0 0,-1 9 0 16,4-7 2-16,-7 1 0 0,7 6 0 0,-3-9 0 15,-1 2-10-15,4 1 10 0,0 0-10 0,0-6 10 16,0 6 4-16,-3-4 1 0,3 4 0 0,3 0 0 16,-3-6-1-16,4 0 0 0,-4-6 0 0,0 0 0 15,0 0-5-15,0 11-1 0,0-11 0 0,0 0 0 16,0 6-8-16,0-6 0 0,0 0 9 0,0 3-9 16,0-3 8-16,0 0-8 0,0 0 8 0,0 0-8 15,3 12 0-15,4-6 0 0,-7-6 0 0,0 0 8 16,0 0-8-16,0 6 0 0,0-6 0 0,0 11 8 15,0-5-8-15,-7 0 8 0,7-6-8 0,0 0 8 16,0 0-8-16,0 0 0 0,0 0 0 0,0 6 0 16,0-6 0-16,0 0 0 0,0 0 0 0,0 9 0 15,0 3 0-15,0-6 0 0,0-1 0 0,0 1 0 0,0-6 0 0,-3 6 0 16,3 6 0-16,0-12 0 0,0 0 0 0,0 6 0 16,0-6 0-16,0 0 0 0,0 0 0 0,0 0 0 15,0 6 0-15,0-6 0 0,0 0 0 0,0 0 8 16,0 0-8-16,0 0 0 0,-4 14 0 0,4-2 0 15,0 0 0-15,0-6 0 0,0 0 0 0,0 0 0 16,0-6 0-16,0 0 0 0,0 0 0 0,0 0 0 16,0 0 8-16,0 0-8 0,0 0 20 0,0 0-1 15,0 0 0-15,0 0 0 0,0 0-10 0,0 0-1 16,0 0-8-16,0 0 12 0,0 0-12 0,0 0 8 0,0 0-8 16,0 0 0-16,0 0 0 0,0 0 0 0,0 0 0 15,0 0 0-15,0 0 0 0,0 0 0 0,0 0 0 0,0 0 0 16,0 0 0-16,0 0 0 15,0 0 0-15,0 0 0 0,0 0 9 0,0 5-9 0,-3 4 8 0,3-9-8 16,0 0 24-16,0 0 0 0,0 0 0 0,0 0 0 16,0 0-10-16,0 0-2 0,-4-6-1 0,4 6 0 15,0 0-11-15,0 0 12 0,0 0-12 0,-3-3 12 16,-1-2-12-16,0-1 0 0,4 0 0 0,-3-6 8 16,3 6-8-16,-4 0 0 0,8-5 0 0,-4 5 0 15,0-3 0-15,-4 3 0 0,4-6 0 0,0 6-11 16,0 0 11-16,0 1 0 0,0-1 0 0,0-3 0 15,0 3 0-15,0-6 0 0,0 6 0 0,0 0 0 16,0 1 0-16,0-7 0 0,0-3 0 0,0 9 0 16,0-6 0-16,0 1 0 0,0-1 0 0,-3 0 0 0,3-2 0 15,0 2 0-15,0-12 0 0,0 12 0 0,-4-2 0 16,4-10 0-16,0 12 0 0,0-5 0 0,0 2 0 16,0-2 0-16,0 5 0 0,4 0 0 0,-4-3 0 15,3 4-8-15,1 5 8 0,-1-6 0 16,-3 6 0-16,0-6 0 0,4 3 0 0,-4 4 0 0,4-1 0 0,-4-6 0 15,0 6 0-15,3 0 0 0,-3 0 0 0,0 0 0 16,0 1 0-16,0-1 0 0,0-3 0 0,0 9-10 16,0-6 10-16,0 0 0 0,0 6-11 0,0-6 11 15,0 0-10-15,0 0 10 0,0 6-8 0,0-5 8 16,-3-1 0-16,3 0-9 0,0 0 9 0,0-3 0 0,0 3 0 16,0 6-8-16,3 0 8 0,-3 0 0 0,0 0-9 15,0 0 9-15,0-6 0 0,0 6 0 0,4-6-9 0,-4 6 9 16,0 0 0-16,0 0-8 0,7 0 8 0,-7 0 0 15,10 0-10-15,-10 0 10 0,0 0-8 0,0 0 8 16,7 0 0-16,-3 6 0 0,-4-6 0 16,7 0-8-16,-7 0 8 0,0 0 0 0,7 6 10 0,-4 0-10 15,1 3 0-15,-4-9 0 0,0 0 0 16,7 6 0-16,-7-6 0 0,4 12 0 0,3-7 0 0,0 1 0 16,0 0 0-16,0 0 0 0,0 6 0 15,0-3 0-15,0 2 0 0,0-5 0 0,0 6 0 0,4 0 0 16,-1-6 0-16,1 3 12 0,-1 2-3 0,1-5-1 15,-4 6-8-15,4 0-11 0,3-1 3 0,-4-2 0 16,1 3 8-16,-1 6 16 0,5-12-4 0,-1 5-1 16,-4 4-11-16,1 3 0 0,-1-7 0 0,-6 1 0 15,7 6 9-15,-1-4 3 0,-3-2 1 0,0 0 0 0,0 0-4 16,0-6-1-16,0 2 0 0,0 4 0 0,4-6 2 0,-4 6 0 16,4-12 0-16,-4 12 0 0,0-7-10 0,0 1 12 15,0 0-12-15,-4-3 12 0,4 0-12 0,-3 6 10 16,3-9-10-16,-3 6 10 0,3-6-10 0,0 6 0 15,-4 0 0-15,1-6 8 0,3 5-8 0,-4 1 0 16,1 0 0-16,3 0 0 0,-4 0 0 0,5-3 0 16,-5 3 0-16,4 0 0 0,-3-6 0 0,-4 0 0 15,7 6 0-15,-4-1 0 0,1-5 0 16,-4 0 0-16,3 6 0 0,-3-6 0 0,0 0 8 0,0 0-8 16,0 0 0-16,0 0 8 0,0 0 0 0,0 0-8 0,0 0 12 15,0 0-4-15,0 0 6 0,0 0 1 0,0 0 0 16,0 0 0-16,0 0 0 0,0 0 0 15,0 0 0-15,0 0 0 0,0 0-5 0,0 0-1 0,0 0 0 0,0 0 0 16,0 0-9-16,0 0 0 0,0 0 0 0,0 0 8 16,0 0-8-16,0 0 0 0,0 0 0 0,0 0 0 15,0 0 0-15,0 0 0 0,0 0 0 0,0 0 0 16,4-6 0-16,-4 6 0 0,3 0 0 0,-3-5 0 16,0-7 20-16,0 6 3 0,0 3 0 0,-3-9 0 15,-1 6-23-15,4-5-10 0,-3-1 1 0,-1 6 0 16,1-9 9-16,-4 9 0 0,3-5 8 0,4-1-8 15,-3 0 0-15,3 0 8 0,-4 4-8 0,4-4 0 16,-3 6 0-16,3-12 0 0,-4 6 0 0,0 1 8 16,4-4-8-16,-3-3 0 0,-1 7 0 0,4-10 8 0,-3 9-8 15,3-5 0-15,-7-1 8 0,3-3-8 0,1 10 0 16,-1-13 0-16,1 7 0 0,3-4 8 0,-4 3-8 16,1 1 0-16,-1-10 8 0,1 10-8 15,3-1 0-15,-4 3 0 0,1 3 0 0,-1 1 8 16,0-1-8-16,1 0 0 0,-1 6-8 0,4 3 8 15,-3-3-27-15,3 6 0 0,0 0 0 0,0 0 0 16,0 0-11-16,-7 0-2 0,7 0-1 0,0 0 0 16,0 0 5-16,0 0 0 0,0 0 1 0,-7 0 0 15,7 0 2-15,-4 9 0 0,1-3 0 0,3 6 0 16,3-6-14-16,1 6-2 0,-1-7-1 0,1 1 0 16,-1 0-10-16,-3-6-1 0,4 6-1 0,-1-6 0 15,1 3-14-15,3-3-4 0,0 6 0 0</inkml:trace>
  <inkml:trace contextRef="#ctx0" brushRef="#br0" timeOffset="66784.863">3990 1981 975 0,'0'0'21'0,"0"0"5"0,0 0 1 0,0 0 1 0,0 0-28 0,0 0 0 0,0 0 0 0,0 0 0 0,-7 0 44 0,7 0 3 16,0 0 1-16,0 0 0 0,0 0 3 0,-4 3 1 16,4-3 0-16,0 0 0 0,0 0-36 0,-7 3-6 15,0 0-2-15,7-3 0 0,0 0 10 0,-7 0 2 16,0 0 0-16,7 0 0 0,-7 5 12 0,7-5 4 16,-3 0 0-16,3 0 0 0,-8 0-20 0,8 0-4 0,0 0-1 0,-7 0 0 15,0 0 2-15,7 0 1 0,0 0 0 0,0 0 0 16,-7 0-2-16,7 0-1 0,-7 0 0 0,4 0 0 15,-4 0-11-15,7 0 8 0,-4 6-8 0,-3-6 8 16,0 6-8-16,7-6 0 0,-3 6 9 0,-1 0-9 16,-3 0 0-16,3 0 8 0,1-6-8 0,3 0 0 15,-4 6 0-15,1 0 8 0,-1-1-8 0,1 4 0 16,3-3 0-16,-4 6 8 0,4 0-8 0,-3-1 0 16,-1-5 16-16,4 9 0 0,-3-3-1 0,3-6 0 15,0 5-15-15,-4-5 0 0,4-6 0 0,4 12-10 16,-4-9 10-16,0-3 16 0,0 0-4 0,0 12-1 15,3-6-11-15,-3-1 0 0,0-5 0 0,4 6 0 16,-1 0 0-16,-3-6 0 0,0 0 0 0,4 12 0 16,-1-6 0-16,-3-6 8 0,0 0-8 0,7 0 0 15,0 6 0-15,0-3 0 0,-3 0 8 0,3 5-8 16,0-8 0-16,4 6 8 0,-4-6-8 0,0 0 8 0,0 6-8 0,-4 0 0 16,4-6 9-16,0 0-9 0,1-6 13 0,-1 0-1 15,0 0-1-15,3-2 0 0,-3 2 6 0,4 0 2 16,-1-6 0-16,-3 0 0 0,8 1-1 0,-8 5 0 15,3-9 0-15,-3 3 0 0,0 0-2 0,0-5-1 16,4 2 0-16,-4 3 0 0,0 1-4 0,0-1-1 16,-3 0 0-16,-1 0 0 0,4 4-10 0,-3 2 8 15,-1 0-8-15,-3-6 8 0,4 6-8 0,-4-6 8 16,-4 6-8-16,4 1 8 0,0-4-8 0,-3 3 0 16,-1 0 0-16,4 0 0 0,0 6 0 0,0 0 0 15,0 0 0-15,-7-6-11 0,4-6 3 0,-4 7 0 16,0-1 0-16,0-9 0 0,-1 9 8 0,1 0-8 15,4 0 8-15,-1 1-8 0,-3 5 8 0,7 0-10 0,-7-6 10 16,7 6-10-16,-7 0 10 0,-3 6-8 0,-5-6 8 0,8 5-8 16,0 7 8-16,0-6-12 0,0 9 12 0,0-4-12 15,0 7 12-15,0 0-10 0,4-4 10 0,-4 4-10 16,-1 0 10-16,1-1-10 0,0 4 10 0,7-3-10 16,0-7 10-16,-3 10 8 0,-1-9-8 0,4-1 11 15,0 1-26-15,0 0-5 0,-3-9 0 0,3-3-1 16,0 0 0-16,0 0 0 0,0 0 0 0,0 0 0 31,0 0-31-31,0 0-5 0,0 0-2 0,0 0-461 0,0 0-93 0</inkml:trace>
  <inkml:trace contextRef="#ctx0" brushRef="#br0" timeOffset="67557.256">4258 2031 576 0,'0'0'12'0,"0"0"4"0,0 0 0 0,-7 0 0 0,7 0-16 0,-11 0 0 0,4-6 0 0,0 6 0 15,0 0 37-15,7 0 5 0,-10 0 1 0,3 0 0 16,7 0-6-16,0 0-1 0,-7 0 0 0,7 0 0 15,-8 0-3-15,8 0-1 0,0 0 0 0,0 0 0 16,0 0 4-16,0 0 0 0,-7 6 0 0,7-6 0 16,-3 6-7-16,3 0-1 0,-4 2 0 0,4-2 0 15,4 6 8-15,-4-6 2 0,0 6 0 0,3-7 0 16,-3 1 0-16,0 3 0 0,4 3 0 0,-4-6 0 0,3 0-10 16,-3 5-1-16,0-5-1 0,4 6 0 0,-4-3-8 15,4-3-2-15,-4-6 0 0,3 12 0 0,-3-1 2 16,4 1 0-16,-4 0 0 0,3-3 0 0,-3 2 7 15,4-5 2-15,-1 12 0 0,-3-12 0 0,0-6-5 0,4 6-1 16,-1 0 0-16,-3-6 0 0,0 0-7 0,4 5-2 16,-1 4 0-16,1 3 0 0,-4-12-4 0,3 0-8 15,1 6 11-15,-4-6-11 16,7 6 10-16,0-6-10 0,0 0 8 0,0 6-8 0,0-6 20 16,0-6 0-16,0 6-1 0,-3-6 0 0,-1 0-7 0,4 6 0 15,0-6-1-15,0 0 0 0,1-3 1 0,-1 4 0 16,0-7 0-16,0 6 0 0,0-12-4 0,0 4 0 15,0 2 0-15,-4 0 0 0,4-6-8 0,1 1 12 0,-5 2-12 16,8-3 12-16,-8 7-12 0,1-1 0 0,-4-3 0 0,3 3 8 16,-3 1-8-16,0 5 8 0,4-6-8 0,-4-3 8 15,3 10-8-15,-3-7 0 0,-3 6 9 0,3-6-9 16,0 6 0-16,0 0 0 0,-4 0 0 0,1-2 0 16,3 8 0-16,-4-6 0 0,1 0 0 0,3 6 0 15,-4-6-11-15,-3 0-6 0,4 6-2 0,-1-6 0 16,0 0 3-16,-3 0 0 0,4 6 0 0,-4-5 0 31,7 5-23-31,-4-6-4 0,4 6-1 0,-3 0 0 0,3 0-30 16,0 0-6-16,0 0-2 0,0 0 0 0,0 0-42 0,0 0-8 15,0 0-1-15,0 0-1 0</inkml:trace>
  <inkml:trace contextRef="#ctx0" brushRef="#br0" timeOffset="68353.988">4759 1919 918 0,'0'0'20'0,"0"0"4"0,0 0 0 0,0 0 3 0,0 0-27 0,0 0 0 0,0 0 0 0,0 0 0 16,0 0 68-16,0 0 8 0,0 0 1 0,0 0 1 15,0 0-14-15,0 0-2 16,0 0-1-16,0 0 0 0,-7 0-16 0,7 0-3 0,0 0-1 0,-4-6 0 16,-3 6-17-16,7 0-3 0,0 0-1 0,0 0 0 15,-7 0-6-15,0 0-2 0,0 6 0 0,-3-6 0 16,3 0 16-16,-4 0 2 0,4 0 1 0,-4 3 0 15,4 3-31-15,4 0 8 0,-4 0-8 0,0-1 0 16,0 1 0-16,-4 0 0 0,4 0 0 0,3 0 0 16,1 6 0-16,-4-6 0 0,3 2 0 0,1-2 0 15,3-6 0-15,-4 6 0 0,4-6 0 0,-3 12 0 16,-1 0 0-16,1-6 0 0,3 2 0 0,0-2 0 16,0-6-10-16,0-961-5 0,0 1928-1 0,0-961 0 15,0-6 16-15,0 0-9 0,3 12 9 0,-3-12-8 16,0 0 8-16,0 0 0 0,4 6 0 0,-1 0 0 0,-3-6 14 0,0 0 5 15,0 0 1-15,7 0 0 0,0 5-20 16,-7-5 0-16,0 0 0 0,4 0 0 16,3 0 0-16,-7 0 0 0,7 0 0 0,-7 0 0 15,11 6 10-15,-4-6-2 0,-4 0 0 0,4 0 0 0,-7 0-8 0,7 0 0 16,-7 6 0-16,7-6 0 0,0 0 0 0,0 0 8 16,0 0-8-16,1 0 8 0,-1 0-8 0,0 3 0 15,3 0 0-15,-3 6 0 0,0-9 0 0,0 6 0 16,4-6 0-16,0 6 0 0,-1-6 0 0,-3 6 0 15,0-1 0-15,0 1 0 0,0-6 0 0,0 6 0 16,0 6 0-16,4-9 0 0,-7 3 0 0,3 0 0 0,0 5 0 16,-4-5 0-16,1 0 0 0,3 6 0 0,-4-6 0 15,-3 3 0-15,4 2 8 0,-4-5 0 0,0 6 0 16,0-6 0-16,0 0-8 0,0-6 0 0,0 0 0 16,-4 12 0-16,1-7 0 0,-4 4 0 0,0-3 0 0,3 0 8 15,-3 0-8-15,0 0 0 0,-4 0 0 0,4 0 0 16,0-6 0-16,0 5 0 15,-3 1 0-15,3-6 0 0,0 6 0 0,-8-3 0 16,8 0 0-16,-3 0 0 0,-1 3 0 0,4-6-11 0,-3 6 11 0,3-6-8 16,7 0-7-16,-7 0-1 0,-4 0 0 0,4 0 0 31,7 0-16-31,-7 0-3 0,7 0-1 0,-4 0 0 16,-3 0 7-16,7 0 1 0,-3-6 0 0,-4 6 0 0,3-9-71 0,1 3-13 15,3 6-4-15</inkml:trace>
  <inkml:trace contextRef="#ctx0" brushRef="#br0" timeOffset="74664.517">5941 1995 662 0,'0'0'14'0,"0"0"3"0,0 0 1 0,0 0 2 0,0 0-20 0,0 0 0 0,-4-8 0 0,1 2 0 0,3 6 30 0,0-6 2 16,0 0 1-16,-4 0 0 0,4 0 5 0,-3 0 1 15,3 0 0-15,0 6 0 16,0 0 14-16,0 0 3 0,0 0 1 0,-7-5 0 0,7 5 1 0,0 0 0 16,-4 0 0-16,1-6 0 0,-4 6-22 0,7 0-4 15,-8 0 0-15,-2 6-1 0,3-6-1 0,-4 5 0 16,4-5 0-16,-3 0 0 0,-1 6-2 0,0-6 0 16,4 0 0-16,-3 0 0 0,3 6 8 0,-4-6 2 15,4 0 0-15,4 6 0 0,-5-6-38 0,1 6 0 16,-3-6 0-16,6 12 0 0,-3-12 0 0,4 6 0 15,-4 2 0-15,3-8 0 0,1 6 0 0,-1 6 8 16,1-6-8-16,-4 6 0 0,3-6 0 0,0 0-16 0,1 8 2 16,3-8 1-16,-4 12 13 0,1-7-9 0,3-5 9 15,0 3-8-15,0 9 17 0,0-6 4 0,0-7 1 0,0 7 0 16,3 0-14-16,1-9 0 0,-4 9 0 0,0-12 0 16,3 6 0-16,1-6 0 0,-4 0 8 0,4 5-8 15,-4-5 0-15,7 6 0 0,0 0 0 16,0 0 0-16,0 0 0 0,0-6 0 0,3 0 0 0,1 0 0 15,0 0 10-15,-4 0-10 0,3 0 10 0,1-6-10 16,-1 0 0-16,-3 6 0 0,0 0 0 0,1-6 0 16,2-5 0-16,-3 5 0 0,0-3 10 0,0 3-2 15,-3-6-8-15,-1 0 0 0,4 7 8 0,-7-7-8 16,7-3 8-16,-7 9-8 0,0 0 8 0,0 0-8 16,0 6 0-16,0 0 9 0,-7-11-9 0,4 5 0 15,-1 6 12-15,4 0-12 0,0 0 12 0,0 0-12 0,0 0 20 16,0 0-2-16,0 0-1 0,0 0 0 0,0 0-5 15,0 0-2-15,0 0 0 0,0 0 0 0,0 0-10 0,0 0 0 16,0 0 0-16,0 0 0 16,0 0 0-16,0 0 0 0,0 0 0 0,0 0 0 0,0 0 0 0,4 0 0 15,-4 0 0-15,0 6 0 16,3 0 0-16,4-1 0 0,-3 1 0 0,0-6 0 0,3 6-9 16,-7-3 9-16,3 9 0 0,4-6 0 0,0 0 0 0,0 0 0 15,0-1 0-15,0 7 0 0,4 0-9 0,0-3 9 16,-1-3 0-16,1 5-9 15,3-5-15-15,3 0-4 0,-6 6 0 0,0-6 0 16,3-6-50-16,-4 6-10 0,4-6-3 0,1-6-402 16,-5 6-81-16</inkml:trace>
  <inkml:trace contextRef="#ctx0" brushRef="#br0" timeOffset="75260.287">6142 1408 1148 0,'0'0'25'0,"0"0"6"0,-4 11 1 0,4-5 0 0,-3 3-32 0,3 3 0 0,0 5 0 16,0-5 0-16,0-3 60 15,0 9 5-15,0-1 2 0,0 1 0 0,3 2-23 0,1-8-4 0,-4 6 0 0,7 5-1 16,-4-8-5-16,1 9-1 0,0-13 0 16,-1 10 0-16,-3 2-7 0,4 1-2 0,-1-3 0 0,1-4 0 15,-1 7 0-15,1-4 0 0,-1 10 0 16,1-10 0-16,-1 4-16 0,-3-1-8 0,4-2 8 0,-4 2-8 15,3-5 10-15,1 8-10 0,-1-8 12 0,1 6-12 16,-1-10 11-16,-3 10-11 0,4-12 10 0,-4 5-10 16,3-2 10-16,-3-3-10 0,4-1 10 0,-4-5-10 15,0 12 8-15,4-12-8 0,-1 3 0 0,1-3 0 16,-4-6 8-16,0 0-8 0,0 0 0 0,0 0 0 16,0 0 0-16,0 0 0 0,0 0-11 0,0 0 11 15,0 0-43 1,0 0-1-16,0 0 0 0,0 0 0 0,3 0-54 15,1-6-11-15,-1-6-3 0,-3 3 0 0</inkml:trace>
  <inkml:trace contextRef="#ctx0" brushRef="#br0" timeOffset="75785.861">6368 1334 900 0,'0'0'20'0,"0"0"4"0,0 0 0 0,0 0 1 0,0 0-25 0,0 0 0 0,0 0 0 0,0 0 0 16,-4 6 60-16,4 0 8 0,-3 0 0 0,-1 5 1 16,4 4-7-16,-3-9-2 0,-1 6 0 0,0 0 0 15,4 2-30-15,0-2-6 0,-3 0-2 0,-1-6 0 16,4 11 26-16,0-2 4 0,-3-3 2 0,3 5 0 16,0 1-27-16,0-3-6 0,-4 2-1 0,8 1 0 15,-4 5-6-15,3-2-2 0,-3 8 0 0,4-8 0 16,-4 8-12-16,3-11 9 0,1 9-9 0,0-4 8 15,-1 1-8-15,-3 2 8 0,4-2-8 0,-1-4 8 16,1 10-8-16,-1-7 10 0,1-2-10 0,-1 2 10 16,1-2-10-16,-1-4 10 0,1 1-10 0,-1 0 10 0,4 2-2 15,-7-2-8-15,4-1 12 0,-4-5-4 0,3 9-8 0,1-9 8 16,-4-1-8-16,0 7 8 0,0-15-8 0,0 9 0 16,0-12 9-16,0 0-9 0,0 6 0 0,0-6 8 15,0 0-8-15,0 0 0 0,4 0-12 0,-4 0-8 16,0 0 0-16,3 5-1 15,4 1-43-15,-3 0-9 0,3 0-2 0,0 0 0 16,0 0-29-16,-4-6-5 0,4 6-2 0</inkml:trace>
  <inkml:trace contextRef="#ctx0" brushRef="#br0" timeOffset="76463.744">6632 2037 1235 0,'0'0'35'0,"0"0"8"0,-7 0-35 0,0 6-8 0,0-1 0 0,4 4 0 0,3-9 42 16,-8 6 6-16,5 0 2 0,3-6 0 15,0 0 13-15,0 0 2 0,0 0 1 0,0 0 0 0,0 0-16 0,0 0-3 16,0 0-1-16,0 0 0 0,0 0-24 0,0 0-5 16,0 0-1-16,0 0 0 0,-4 6-16 15,1 0 0-15,3 5 0 0,0-5-9 0,0 0 9 0,3 0 0 16,-3 9-9-16,4-3 9 0,-1-7 0 0,1 7 0 15,0 0-9-15,3 3 9 0,-4-9 0 0,4 5 0 16,0 1 0-16,-3 0 0 0,10-3 0 16,-7 2 0-16,-4 1 0 0,5 0 0 0,-1-12 12 0,0 6-4 15,3 0-8-15,1 0 12 0,-1-6 1 0,-3 0 0 16,8-6 0-16,-5 0 0 0,-3 0 2 0,4 0 0 16,-1-6 0-16,-3 1 0 0,0 2 0 0,0-3 0 15,4 0 0-15,-7 0 0 0,-1 1-7 0,1-4-8 0,-1-3 11 16,1 7-11-16,-1 5 10 15,-3-6-10-15,0-3 8 0,0 3-8 0,4 7 0 0,-4-7 0 0,-4 0 0 16,4 6 0-16,-3-6-12 0,-4 4 3 16,0 2 0-16,0 0 0 0,-1-6 0 0,1 6 0 0,4 0 0 15,-4 0 0-15,-7-2 9 0,3 5 0 0,1 0-9 0,-1-3 9 16,0 0 0-16,1 0-11 0,-1 6 11 0,4 0-8 16,7 0 8-16,-7 6-13 0,7-6 5 0,-7 0 8 15,7 0-15-15,-7 6 5 0,0 0 1 0,3 0 0 16,4 2 9-16,-3-2-13 0,3-6 5 0,-4 6 8 15,4 6-8-15,-3 0 8 0,3-6 0 0,0 0 0 16,0-6-12-16,0 8 3 0,3 4 0 0,-3 0 0 16,0 0-18-16,0-7-3 15,4 7-1-15,-4 3 0 0,0-9-37 0,3 6-7 0,-3-1-1 16,4 1-1-16,-4-3-91 0,4 3-19 0,-1-1-3 16,-3-11-1-16</inkml:trace>
  <inkml:trace contextRef="#ctx0" brushRef="#br0" timeOffset="77184.498">6925 2063 1321 0,'0'0'28'0,"0"0"7"0,0 0 1 0,0 0 2 0,0 0-30 0,0 0-8 0,-7 6 0 0,7-6 0 16,-4 6 60-16,4-6 10 0,0 0 2 0,0 0 1 16,0 0-35-16,0 0-7 0,0 0-2 0,0 12 0 15,0-12-16-15,0 5-3 0,0 1-1 0,4 0 0 16,-4 9-9-16,4-9 8 0,3 6-8 0,-4-1 8 15,1-5-8-15,-1 6 0 0,1-3 0 0,3 3 8 16,-4-1-8-16,1-5 10 0,-1 12-10 0,1-12 10 16,-4 3-2-16,3 2-8 0,1 1 12 0,-1-6-4 15,1 0-8-15,-4 6 12 0,3-7-12 0,-3-5 12 16,0 6-12-16,0-6 0 0,0 0 0 0,0 0 0 16,0 0 12-16,0 0-2 0,0 0-1 0,0 0 0 15,0 0 6-15,0 0 1 0,0-6 0 0,0 1 0 0,0 5-16 0,0-6 11 16,0 0-11-16,0 0 10 0,0 0-10 0,0-6 0 15,0 6 0-15,0-5 8 0,0 8-8 0,0-3 0 16,0-12 0-16,0 12 0 0,0 0 0 0,0-5 0 16,0 2 0-16,0 3 0 0,4-6 0 0,-4 0 0 15,0 1 0-15,4-1 0 0,-4 0 0 0,0 3 0 16,3 3 0-16,-3-5 0 0,4 5 0 0,-1 0 0 16,1-6-9-16,-1 6 9 0,1 3 0 0,-1-2-8 15,-3 5 8-15,7 0 0 0,0-6-10 0,0 6 10 16,-7-6-8-16,7 6 8 0,4 0-9 0,-4 0 9 0,0 0-10 15,0 0 10-15,0 6 0 0,4 0-9 0,-4-6 9 16,0 2 0-16,0 1 0 0,0 0 0 0,0 3 0 0,-3 0-8 16,3 0 8-16,-4 0 0 15,8 0 0-15,-4 0 0 0,-7-1 0 0,7 1 0 0,-4 3 0 0,1 3 0 16,0 0 0-16,-1-6 0 0,1 5 0 0,-4-5 0 16,3 6 0-16,1-3 0 0,-4 3 0 0,3-7 0 15,-3 7 0-15,0 0 0 0,0 0 0 0,0-3 0 16,0 2-10-16,0 1 0 0,0-6 0 0,0 0 0 31,0-6-27-31,0 0-6 0,0 0-1 0,0 6 0 0,0 0-14 0,0-6-3 16,0 0-1-16,0 5 0 0,0-5-19 0,0 0-4 15,0 0-1-15,0 0-468 0</inkml:trace>
  <inkml:trace contextRef="#ctx0" brushRef="#br0" timeOffset="77867.249">7532 1884 860 0,'0'0'19'0,"0"0"4"0,0 0 1 0,0 0 0 0,0 0-24 0,0 0 0 0,0 0 0 0,0 0 0 16,-11 0 64-16,11 0 8 0,-7 0 1 0,0 6 1 15,0-6-8-15,0 0-2 0,0 6 0 0,0-1 0 16,0 1-29-16,0 0-7 0,-4 0 0 0,4 3-1 16,0 3 9-16,4-7 1 0,-4 1 1 0,-1 6 0 15,5 0-11-15,-1-3-3 0,-3 2 0 0,7 1 0 16,-7-6-6-16,0 6-2 0,0-6 0 0,4 6 0 15,-1-10-8-15,4-2-8 0,-7 6 9 0,4 6-9 16,3-6 8-16,0-6-8 0,0 0 0 0,-4 6 0 16,4-6 8-16,-4 6-8 0,1 5 0 0,3-11 0 15,0 0 8-15,0 0-8 0,0 0 0 0,0 6 0 16,3 0 0-16,-3-6 0 0,4 3 0 0,-4-3 0 16,4 3 0-16,-1 6 0 0,4-9 0 0,0 6 0 15,0-6 0-15,0 0 0 0,0 0 0 0,-3 0 0 16,3 0 0-16,4 0 0 0,-4 0 0 0,0 0 0 0,0-6 0 0,0 6 0 15,3-9 0-15,-3 6 0 0,0 3 0 16,0-3 0-16,1 3 0 0,2 0 0 0,-3-6 0 0,0 6 0 16,-7 0 0-16,11 0 0 0,-8 0 0 0,4 0 0 15,4 0 0-15,-4 0 0 0,-7 0 0 0,0 0 0 16,4 0 0-16,3 0 0 0,-7 0-8 0,7 6 8 16,-4-6 0-16,-3 0 0 0,7 0 0 0,-3 3 0 15,-1 9 0-15,1-6 0 0,-4 0-9 16,0 5 9-16,0-5 0 0,-4 0-9 0,4 9 0 0,-3-3 0 0,3-6 0 15,-4 5 0-15,-3 1 0 0,4 0 0 16,-1-6 0-16,-3 3 0 0,0 8 9 0,0-5 0 0,3 0 0 16,-3-6-8-16,4 2 8 0,-4-2 0 15,3 6 0-15,-6-6 0 0,3 0 0 0,0 0 0 0,0 0 0 16,3-1 0-16,4-5-14 0,-7 0-1 0,0-5 0 0,0 5 0 31,3 0-45-31,4 0-10 0,0 0-2 0,-7 5-364 0,7-5-72 0</inkml:trace>
  <inkml:trace contextRef="#ctx0" brushRef="#br0" timeOffset="130664.791">9038 1987 742 0,'0'0'20'0,"0"0"7"0,0 0-27 0,0 0 0 0,0 0 0 0,0 0 0 15,-3-6 50-15,-1 0 5 0,1 0 1 0,-1 0 0 16,4 6 0-16,-3-6 0 0,-1 0 0 0,0 0 0 16,1 1-7-16,-1-1-1 0,1 6 0 0,-1-12 0 15,1 9-2-15,-1-3-1 0,4 6 0 0,-7-6 0 16,7 6-7-16,-3 0-2 0,-4 0 0 0,0-6 0 16,0 1-7-16,3-1-1 0,-3 6-1 0,0-6 0 0,0 6-4 0,0-6-1 15,0 0 0-15,0 6 0 16,0 0-2-16,0 0 0 0,0-6 0 0,-1 6 0 0,-2 0-8 0,3 0-1 15,-4-3-1-15,4 3 0 0,0 0 3 0,-3 3 1 16,-1 3 0-16,0-6 0 16,4 12 0-16,-3-12 0 0,3 6 0 0,0 0 0 15,0-1-5-15,0 1-1 0,-4 6 0 0,7 3 0 0,1-4-8 0,-1 1 0 16,1 0 0-16,-1 0 8 0,1 2-8 0,3-2 0 16,-4 6 0-16,4-6 0 0,0-4 0 0,0-2 0 15,0-6 0-15,0 0 0 0,0 18 0 0,0 0 0 16,4-7-9-16,-4-5 9 0,0 9 0 0,0-9 0 15,3 6 0-15,-3-7 0 0,7 1 0 0,-3-6 0 16,-4 0 0-16,7 6 0 0,-4 6 0 0,5-9 0 0,-1 9 0 0,-4-6 0 16,8-1-8-16,-4 1 8 0,3 0 0 0,1-6 0 15,-4 12 0-15,4-6 0 0,-1-6 0 0,1 0 0 16,-1 0 0-16,1 0 11 0,-1 0 0 0,1-6 0 16,0 0-11-16,-1 0 0 0,1-6 0 0,-1 7 0 15,-3-10 18-15,4 3-2 0,0 0 0 0,-4 1 0 16,0-7-4-16,0 6 0 0,-4 3-1 0,4-2 0 15,-3-7-11-15,-1 6 12 0,-3 3-12 0,4 4 12 16,-4-7-12-16,0 6 0 0,0 0 9 0,-4 0-9 16,4 0 11-16,-3 0-3 0,-1 0 0 0,4 6 0 15,-3 0 6-15,3 0 1 0,0 0 0 0,0 0 0 16,0 0-2-16,0 0 0 0,0 0 0 0,0 0 0 16,0 0-13-16,0 0 0 0,0 0 0 0,0 0 0 15,0 0 0-15,0 0 0 0,-4-8 0 0,4 8 0 16,0 0 0-16,0 0 0 0,0 0-9 0,0 0 9 0,0 0-8 15,0 0 8-15,0 0 0 0,0 0-9 0,0 0 9 0,0 0 9 16,4 8-1-16,-4 4-8 0,0 0 0 0,3 0-9 16,-3 0-1-16,4 2 0 0,-1-2 10 0,-3 6 0 15,4-7 0-15,-1 1 0 0,1 15 0 0,0-10 0 16,-1 1 8-16,1 2-8 0,-1-8 0 0,1 6 0 16,3-6 0-16,-4 2 0 0,4-8 0 0,0 6 0 15,-3-12 0-15,3 6 0 0,0 0 0 16,0-6 0-16,4 6 0 0,-1-6 0 15,-3 0-68-15,0 5-12 0,0-5-3 0,0 0 0 16,0 3-41-16,4 0-9 0,-4 0-2 0,0 3-362 16,0 0-73-16</inkml:trace>
  <inkml:trace contextRef="#ctx0" brushRef="#br0" timeOffset="131346.487">9229 2043 806 0,'0'0'17'0,"0"0"4"0,0 0 1 0,0 0 2 0,0 0-24 0,0 0 0 0,-7-6 0 0,7 6 0 0,-7-6 45 0,0 0 5 16,3 6 1-16,4 0 0 0,0 0-9 0,-7-12-2 15,7 12 0-15,-4 0 0 0,-3-6-12 0,4 0-4 16,3 6 0-16,-4-6 0 0,4 6 7 0,-7 0 1 15,7 0 0-15,-3-8 0 0,-1 5-20 0,4 3-3 16,0 0-1-16,0 0 0 0,0 0 4 0,0 0 1 16,0 0 0-16,0 0 0 0,0 0 23 0,0 0 4 15,0 0 0-15,0 0 1 0,0 0-25 0,0 0-6 0,4 11-1 0,-4-5 0 16,3 0 9-16,1 6 2 16,-1 0 0-16,1-6 0 0,-1 5 0 0,1-2 0 0,-1 9 0 15,1-12 0-15,-1 5 0 0,1 1 0 16,0 3 0-16,3-3 0 0,-4-1-5 0,1-5-1 0,-1 6 0 15,1-3 0-15,-1 3-2 0,1-6 0 0,3-1 0 0,-4 1 0 16,4 0-1-16,0 6-1 0,0-6 0 0,1 0 0 16,-1-3-2-16,0 3-8 0,3-1 12 0,1 1-4 15,3-6-8-15,0 6 0 0,-3 0 9 0,3-6-9 16,0 0 8-16,-4 0-8 0,1 0 10 0,0-12-10 16,-4 6 17-16,3 1-2 0,-3-1-1 0,0 3 0 15,0-3 4-15,0-6 1 0,1 0 0 0,-1 1 0 16,-4-7-3-16,1 3-1 0,-1 3 0 0,-3 1 0 15,4-10-15-15,-4 9 11 0,0-5-11 0,3-1 10 16,-3 0-10-16,0 10 0 0,0-10 9 0,0 0-9 16,0 4 0-16,0 2 0 0,0-6 0 0,0 6 0 0,0 1-16 15,-3-10-2-15,3 9 0 0,-4 1 0 16,1-1-32-16,-1-3-6 16,1 3-2-16,-1 7-535 0,1-13-107 0</inkml:trace>
  <inkml:trace contextRef="#ctx0" brushRef="#br0" timeOffset="132207.862">10689 1687 1170 0,'-7'6'25'0,"7"-6"6"0,-7 6 1 0,4-6 1 16,-1 5-33-16,0 1 0 0,4-6 0 0,0 6 0 0,0 6 40 0,0-6 2 0,-3 3 0 0,-1-3 0 16,4-1 19-16,0 1 4 0,4 0 1 0,-4 0 0 15,0 0-33-15,0-6-6 0,0 0-2 0,0 0 0 16,0 0 29-16,0 0 6 0,0 0 0 15,0 0 1-15,0 0-10 0,0 0-3 0,0 0 0 0,0 0 0 16,-4-6-15-16,-3 0-3 16,4 6-1-16,-4-6 0 0,3-5-14 0,1 5-3 0,-4-3-1 0,0 3 0 15,0 0 5-15,3 0 2 0,-3 0 0 0,-4 0 0 16,8 6-29-16,-4 0-5 0,0-5-2 0,0 5 0 16,-4 0 8-16,4 0 2 0,-4 5 0 0,4-5 0 15,-3 6-13-15,-1 6-3 0,1-6 0 0,-1 0 0 16,4 9 16-16,-4-4 8 0,1 1-10 0,-1 6 10 15,4-7 0-15,-3 4 0 0,3 3-8 0,0-1 8 16,-1-2 0-16,1 9 0 0,-3-13 0 0,3 7 0 16,3-3 0-16,-3 2-9 0,0-5 1 0,4 6 0 15,-4-9 8-15,3 2 0 0,-3 1 0 0,3 0 0 16,1-6 0-16,3 6 8 0,-4-10-8 0,4 10 0 16,4-6 0-16,-4 6 0 0,0-6 0 0,0 0 0 0,7-1 0 15,-4 1 0-15,-3-6 0 0,4 6 0 0,0 9 0 0,-1-9 0 16,4 0 0-16,0-6-8 0,4 6 8 15,-4-6 0-15,3 5 0 0,1-5 0 0,0 0 0 16,-1 6 0-16,4-6 0 0,0-6 0 0,1 6-16 0,-1 0-2 16,3-5 0-16,-3 5 0 15,8-6-24-15,-5 0-5 0,4 0-1 0,0-3 0 16,1 3-127-16,-1 0-25 0,-4-5-6 0</inkml:trace>
  <inkml:trace contextRef="#ctx0" brushRef="#br0" timeOffset="132887.727">10851 1799 655 0,'0'0'14'0,"0"0"3"0,0 0 1 0,0 0 1 0,0 0-19 0,0 0 0 0,0 0 0 0,0 0 0 16,0 0 76-16,0 0 12 0,0 0 3 0,0 0 0 16,0 0-17-16,0 0-3 0,0 0-1 0,0 0 0 0,0 0-2 15,-7 2-1-15,7-2 0 0,-10 0 0 16,3 0-11-16,0 0-1 0,0 0-1 0,0 9 0 16,0-9-26-16,3 6-4 0,-3 0-2 0,7-6 0 0,-7 6-3 0,0 0-1 15,0 6 0-15,0-7 0 0,0 7-18 0,3 3 0 16,1-3 0-16,-1-1 0 0,1-5 0 0,-1 6 0 15,4 3 0-15,0-4 0 0,0-5 11 0,-3 0-11 16,3 6 10-16,3 0-10 0,-3-3 11 0,4-4-11 16,-4 7 12-16,3-6-12 0,1 6 12 0,3-6-4 15,-4 0 0-15,1 0-8 0,3 2 12 0,-4-2-4 16,1 0 0-16,-4-6-8 0,7 0 0 0,-7 0 0 16,7 0 0-16,0 0 0 0,0 0 28 0,0 0 4 15,0-6 2-15,0 6 0 0,4-12-10 16,-4 10-3-16,0-4 0 0,0 0 0 0,0-6-10 0,0 0-3 15,-3 0 0-15,3 4 0 0,-4-4-8 0,1 0 10 0,-1 0-10 0,-3 6 10 16,4-5-10-16,-4-4 0 16,0 3 0-16,0 6 8 0,0-5-8 0,0 5 0 15,0-6 0-15,-4 6 0 0,4-3 0 0,0 3 0 0,-3 1 0 0,-1-1 0 16,4 6 0-16,0 0 0 0,0 0 0 0,0 0 0 16,0 0 0-16,0 0 0 0,0 0 0 0,0 0 0 15,0 0-11-15,0 0 3 0,0 0 0 0,0 0 0 16,0 0-3-16,0 0 0 0,0 0 0 0,0 6 0 15,0-1 11-15,0 4-8 0,4-3 8 0,-4 6-8 16,3 0 8-16,-3-1 0 0,4-5 0 0,-1 6 0 16,1 3 0-16,-1-9 0 0,-3 5 0 0,4 1 0 15,-1 6 0-15,1-9 0 0,-4 2 0 0,3 1 0 16,1 0 0-16,-4 0 0 0,4-6 0 0,-1 2 0 16,1 4 0-16,-1 0-8 0,4-6 8 0,-3 0 0 15,-1-6-40-15,4 5-4 0,-7-5 0 16,4 6 0-16,-4-6-85 15,7 0-18-15,3 0-3 0,-6 0-320 0,7 0-64 0</inkml:trace>
  <inkml:trace contextRef="#ctx0" brushRef="#br0" timeOffset="133513.66">11455 1155 1624 0,'0'0'46'0,"0"0"10"0,0 0-45 0,0 0-11 0,0 0 0 0,-7 0 0 15,0-6 0-15,7 6 0 0,0 0 0 0,-7 0 0 16,-4-6 0-16,4 0 0 0,3 6 0 0,-3-6 0 16,4-6 18-16,-4 7 2 0,0 2 0 0,0-3 0 15,0 0-7-15,-1 0-1 0,-2 0 0 0,-1 0 0 16,-3 0 23-16,4 0 4 0,-1 1 1 0,-3 5 0 16,0-6-23-16,0 6-4 0,-4-6-1 0,0 6 0 15,1 6-12-15,3-6 0 0,0 6 0 0,3-1 0 0,0 1 0 16,1 0 0-16,-4 6 0 0,7-6-10 0,0 6 10 15,0 2 0-15,-4-2 0 0,4 6 0 0,0-7 0 0,3 10 0 16,-3-3 0-16,4-1 0 0,-1 4 16 0,1 2-2 16,3 1 0-16,-4 2 0 0,4-2 14 0,0-6 4 15,0 8 0-15,-3-2 0 0,3 2-32 0,3-3 0 16,-3 1-8-16,4 2 8 0,-4-2 0 0,0 2 9 16,3-8 1-16,1 11 0 0,-1-8 0 0,1 3 0 15,-4-1 0-15,3-8 0 0,1 8-10 16,-1-11 12-16,1 15-12 0,3-10 12 0,-4 1-4 0,1-3 0 15,0 2 0-15,-1 1 0 0,1 5-8 0,-1-8 0 0,1 3 0 16,-4-1 0-16,3-2 0 0,1 3 0 16,3-1 0-16,-4 7 0 0,1-10 0 0,-1 4 8 0,-3 0-8 15,4-4 8-15,-1 4-8 0,-3 0 0 0,4-12 0 0,-4 5 0 16,3 10-9-16,-3-3 9 0,0-7-12 16,0 1 12-16,0-6-17 0,0 3 3 0,0-3 1 0,0-6 0 31,0 0-37-31,0 0-7 0,0 0-2 0,0-6 0 15,-3-3-42-15,-1-9-9 0,4 1-2 0,0 5-600 0</inkml:trace>
  <inkml:trace contextRef="#ctx0" brushRef="#br0" timeOffset="133835.271">10880 1799 1407 0,'0'0'31'0,"0"0"6"0,-4-3 2 0,-3 3 1 0,4-6-32 0,3 6-8 15,-4-6 0-15,4 6 0 0,-4-6 52 0,4 6 10 16,0 0 2-16,0 0 0 0,0 0-42 0,0 0-8 16,0 0-2-16,8 0 0 0,-1 0-12 0,0 0 0 15,0 0 0-15,3 6 0 0,1 0 12 0,-1-6 0 16,5 0 0-16,-1 0 0 0,0 6-12 0,0-6 9 0,0-6-9 0,0 6 8 15,4 6-8-15,-4-6 0 0,4-6 9 0,-4 6-9 16,3-6 0-16,-3 6 0 0,4-6 0 16,-4 6 8-16,4-6-23 0,-1 6-4 0,-2-6-1 15,2 6 0 1,1 0-102-16,3 0-21 0,-3 6-4 0,-4 0-1 0</inkml:trace>
  <inkml:trace contextRef="#ctx0" brushRef="#br0" timeOffset="134409.279">11388 1816 1280 0,'0'0'36'0,"-4"6"8"0,1 0-35 0,-4 6-9 0,3-6 0 0,0-1 0 0,4-5 36 0,0 0 4 15,-3 6 2-15,3-6 0 0,0 0 14 0,0 0 2 16,0 0 1-16,0 0 0 0,0 0-21 0,0 0-4 16,0 0-1-16,0 0 0 0,0 0-5 0,0 0-2 15,7 6 0-15,-3 3 0 0,3-9-9 0,0 6-1 16,3 0-1-16,-3 0 0 0,4-6-15 0,-1 0 11 16,1 0-11-16,0 0 10 0,-1-6-10 0,1 6 8 15,-1 0-8-15,1 0 8 0,0 0-8 0,-1-6 12 16,-3 0-12-16,4 6 12 0,-4-6-2 15,-4 3 0-15,4-3 0 0,-3 0 0 0,3 1 8 0,-3 5 2 16,-1-6 0-16,-3 6 0 0,7-12-11 0,-7 12-1 16,0 0-8-16,0 0 12 0,0 0-12 0,0 0 0 15,0 0 0-15,0 0 0 0,-7 0 9 0,0-6-9 16,3 6 8-16,-3-6-8 0,0 0 12 0,-3 6-4 0,3 0 0 16,0 0 0-16,-4 0 0 0,4 0 0 0,0 0 0 0,0 6 0 15,-4-6-8-15,4 6-11 0,0-6 3 0,0 6 0 16,0 6 8-16,0-6 0 0,4-1 0 0,-5 4 0 15,5 3-8-15,-1 0 0 0,4-6 0 0,-3 5 0 16,3-11 8-16,0 6 0 0,0 6 0 0,0 9 0 16,0-10 0-16,3 1-10 0,1 6 10 0,-1-4 0 15,1-8 0-15,3 12 0 0,-3-6 0 0,6 2 0 16,-3-2 0-16,4 6 0 0,3-6 0 0,-3-1 0 16,3-2 0-16,-4 9 0 0,4-6 0 0,0-1 0 15,4-5 0-15,-4 6 0 0,4-6 0 0,-4-3 0 0,4 3-13 16,-1-6 4-16,-3-6 1 0,4 3 0 15,0-3-126 1,-1 0-25-16,1-6-5 0,-4-5 0 0</inkml:trace>
  <inkml:trace contextRef="#ctx0" brushRef="#br0" timeOffset="134732.749">11543 1631 1598 0,'0'0'35'0,"0"0"7"0,0 0 2 0,0 0 1 0,0 0-36 0,0 0-9 0,0 0 0 0,0 0 0 16,3-6 68-16,-3 0 11 0,4 0 2 0,3 3 1 16,-3-3-52-16,3-5-10 0,-4 5-3 0,4-6 0 15,4 6-17-15,-1-6 0 0,1-2 0 0,-1 2 0 16,1-6 0-16,0 7 0 0,-1-7-8 0,1 9 8 16,3-9-60-16,0 7-5 15,-3-1-2-15,3 0-727 0</inkml:trace>
  <inkml:trace contextRef="#ctx0" brushRef="#br0" timeOffset="136409.493">13204 1249 831 0,'0'0'18'0,"0"0"4"15,0 0 1-15,0 0 1 0,0 0-24 0,0 0 0 0,-7 6 0 0,7-6 0 0,0 0 68 0,-3 6 8 16,3-6 3-16,-4 11 0 0,-3-5-31 0,7-6-5 15,0 0-2-15,-7 6 0 0,4 0-1 0,-4 0-1 16,0 0 0-16,3 2 0 0,4-8 5 0,-11 12 0 16,4-6 1-16,0 6 0 0,0 0-26 0,-3 8-6 0,-1-2-1 0,1 0 0 15,-1-1 0-15,0 4-1 16,-3 2 0-16,0-5 0 0,-3 8 6 0,-1-2 2 16,0 2 0-16,-3-8 0 0,3 11 2 0,1-8 1 0,-1 2 0 0,-3-2 0 15,3 3-5-15,1-1-1 0,-1-2 0 0,0-4 0 16,4 1-4-16,0 0-2 0,0-4 0 0,4 4 0 15,-5 0-10-15,5-7 0 0,3-5 0 0,-4 3 0 16,4 9 9-16,4-7-9 0,-1-11 10 0,4 0-10 16,-3 6 9-16,3-6-9 0,0 0 8 0,-7 6-8 15,7-6 0-15,0 0 0 0,0 0 8 0,0 0-8 16,0 0 0-16,0 0 0 0,0 0 0 0,0 0 8 16,0 0-8-16,0 0 0 0,0 0 0 0,0 0 0 15,0 0 0-15,0 0 0 0,0 0 0 0,0 0 0 16,0 0 0-16,0 0 0 0,0 0 0 0,-4 6 8 15,0 3 8-15,4-9 2 0,0 0 0 0,0 0 0 0,0 0 1 0,0 0 0 16,0 0 0-16,-7 6 0 0,7-6-19 0,0 0 8 16,0 0-8-16,-3 0 0 0,3 0 0 0,0 0 0 15,0 0 0-15,0 0 0 16,0 0 0-16,0 0 0 0,0 0-9 0,0 0 9 0,3 11-12 0,1-11 2 16,3 6 1-16,-3 0 0 0,3 0-5 0,0 0-1 15,0 0 0-15,3 0 0 16,1-3-14-16,-1 3-3 0,-2-1-1 0,2 1 0 15,1 0-12-15,-1-6-3 0,-3 6 0 0,4 0 0 16,-1 0-38-16,-2-6-8 0,-1 6-2 0,3-6-558 0</inkml:trace>
  <inkml:trace contextRef="#ctx0" brushRef="#br0" timeOffset="137162.387">13473 1475 1036 0,'0'0'23'0,"0"0"5"0,0 0 0 0,0 0 1 0,0 0-29 0,0 0 0 15,0 0 0-15,0 0 0 0,-7 0 57 0,7 0 6 16,-8 0 1-16,1 0 0 0,7 0 0 0,-7 0 0 16,0 6 0-16,0-6 0 0,0 3-9 0,0 0-2 15,0 0 0-15,-4 3 0 0,4 0-33 0,0-1-8 16,-3 1 0-16,-1 6-1 0,1 0 1 0,-4-3 1 16,3 8 0-16,-3-5 0 0,0 0-13 0,0 5 0 0,0-2 0 0,-1-3 0 15,-2 6 0-15,3-1 0 0,-4-2 0 0,4 3 0 16,3-7 0-16,1 1 0 0,-1 9 0 0,1-10 0 15,2 7 8-15,1-6 6 0,0 0 1 0,4-4 0 16,-4 4-15-16,3-6 0 0,1 0 0 0,-1 6 0 16,4-12 0-16,0 0 0 0,0 0 9 0,0 0-9 15,0 0 10-15,0 0-10 0,0 0 12 0,0 0-12 16,0 0 12-16,0 0-12 0,0 0 12 0,0 0-12 16,0 0 15-16,0 0-4 0,0 0-1 0,0 0 0 15,0 0-2-15,0 0-8 0,0 6 12 0,0-6-4 16,0 0-8-16,0 0 8 0,0 0-8 0,0 0 8 15,0 0-8-15,0 0 0 0,0 0 0 0,0 0 0 16,0 0 0-16,0 0 0 0,0 0 0 0,0 0 0 16,0 0 0-16,0 0 0 0,0 0 0 0,0 0-11 15,0 0 11-15,7 5 0 0,-3 1 0 0,3-3-8 16,-7-3 8-16,7 6 0 0,-4 0 0 0,4 0 0 0,1 0 0 0,-1 0 0 16,3 0 0-16,-3-1 0 0,4 1 0 0,-1 6 0 15,-3-9 0-15,1 9 0 0,2-6 0 0,1-1 0 16,-4 1 0-16,0 0 0 0,3 0-12 0,-10-6 2 15,0 0 1-15,0 0 0 16,7 6-43-16,-7-6-8 0,11 0-1 0,-11 0-463 16,11 0-92-16</inkml:trace>
  <inkml:trace contextRef="#ctx0" brushRef="#br0" timeOffset="137991.901">13829 1240 882 0,'0'0'19'0,"0"0"4"0,0 0 1 0,0 0 1 0,0 0-25 0,0 0 0 0,0 0 0 0,0 0 0 15,0 0 26-15,0 0 0 0,0 0 0 16,0 0 0-16,0 0-6 0,0 0 0 0,0 0-1 0,0 0 0 15,-4 3-11-15,1 3-8 0,-1 6 12 0,1-1-12 16,3-5 22-16,-4 6-2 0,4 3-1 0,-3 2 0 16,3 1 4-16,-4 5 1 0,4-2 0 0,-3 8 0 15,3-8 3-15,-4 8 1 0,1-8 0 0,-1 14 0 16,1-11 5-16,-1 2 2 0,-3 4 0 16,0-4 0-16,3 3-1 0,-3 4 0 0,0-4 0 15,4 4 0-15,-4-4-1 0,3 3 0 0,1 4 0 0,-4-10 0 16,3-2-10-16,1-1-3 0,-1 3 0 0,0-8 0 15,1 0 4-15,3-4 1 0,-4 4 0 0,1-6 0 16,3-6-6-16,0-6-2 0,0 0 0 0,0 0 0 16,0 0 7-16,0 0 2 0,0 0 0 0,0 0 0 15,0 0 0-15,0 0 0 0,0 0 0 0,0 0 0 0,0 0-15 16,0 0-3-16,0 0-8 0,0 0 12 0,7 0-12 16,-7 0 0-16,7 6 0 0,-3-6 0 0,-4 0 0 15,7 0 0-15,3 0-8 0,-6 0 8 0,-1 0 0 0,4 0 0 16,-3-6 0-16,3 6 0 0,0 0-8 0,0 0 8 15,0 0 0-15,0 0 0 0,4 0 0 0,-4 6-8 16,3-6 8-16,1 6 0 0,-4-6 0 0,0 2 0 16,0 1 0-16,0 0 0 0,0 9 0 0,0-6-12 15,0 6 12-15,0-6-10 0,0-1-6 0,-3 7 0 16,3-9-1-16,-4 9 0 16,5 0-16-16,-5-1-3 0,4-5-1 0,-7-6 0 15,7 6-35-15,-7-6-8 0,4 6 0 0,-4-6-429 0,0 0-86 16</inkml:trace>
  <inkml:trace contextRef="#ctx0" brushRef="#br0" timeOffset="138604.517">13924 1840 1148 0,'0'0'25'0,"0"0"6"0,0 0 1 0,0 0 0 0,0 0-32 0,0 0 0 0,0 0 0 0,0 0 0 0,0 0 44 0,0 0 4 16,0 0 0-16,0 0 0 0,0 0-20 0,0 0-4 15,0 0-1-15,0 0 0 0,0 0-23 0,4 6 0 16,-1-1 0-16,1 1 8 0,-1 0-8 0,4 3 0 15,4-3 0-15,-1 6 0 0,-2-6 8 0,6-1 0 16,-4 1 0-16,1-6 0 0,-1 6 6 0,1-6 2 16,-4 6 0-16,4-6 0 0,-1 3 8 0,1 3 3 15,-1-12 0-15,-3 6 0 0,4 0-8 0,-4-3-2 16,4-3 0-16,-4 0 0 0,0 0 19 0,0 1 3 16,0-7 1-16,0 0 0 0,-4 3-23 0,1-3-4 15,-1 1-1-15,1-1 0 0,-4 6-3 0,4 0-1 16,-4 0 0-16,0-5 0 0,0 8-8 0,0-3 0 15,0-6 0-15,-4 6 0 0,4 0-13 0,0 0 1 0,-4 0 1 16,4 6 0 0,-3 0-19-16,3 0-4 0,-7-5-1 0,0 5 0 0,0-6 14 15,-4 6 2-15,1 6 1 0,-1-1 0 0,0-5 8 0,1 0 2 0,-1 6 0 16,1-6 0-16,3 6 8 0,-4 6 0 0,4-12-9 16,0 12 9-16,0-6 0 0,0-1-11 0,0 4 11 15,0 3-8-15,3-6 8 0,1 6 0 0,-1-6 8 0,4 5-8 16,0-2 0-16,-3 9 0 0,6-6 0 0,-3-1-8 15,4 1 8-15,-1 3 0 0,1-4 0 0,-1 1 0 16,8 0 0-16,-4 3 0 0,0-4 8 0,4 1-8 16,-1 6 0-16,1-6 9 0,-4-6-9 0,3 8 0 15,1-8 8-15,0 6-8 0,3-6 0 0,0 0 0 16,-4-6 0-16,1 5 0 0,-1-5 0 0,1 0 0 16,0 0-31-16,-1 0-9 0,1-5-3 15,-1-1-628-15</inkml:trace>
  <inkml:trace contextRef="#ctx0" brushRef="#br0" timeOffset="139174.845">14492 1681 1234 0,'0'0'27'0,"0"0"5"0,0 0 2 0,0 0 2 0,0 0-36 0,0 0 0 0,-7 6 0 0,4 0 0 16,3-6 52-16,-8 6 3 0,5-1 1 0,-1 1 0 15,4-6-8-15,-7 6-2 0,0 0 0 0,4 6 0 16,-1-3-23-16,-3-3-5 0,4-1-1 0,-4 1 0 15,0 0 14-15,-1 0 2 0,5 0 1 0,-4 6 0 16,0-6-25-16,0-1-9 0,3 4 0 0,-3-3 9 16,4 0-9-16,-1 0 10 0,-3 6-10 0,4-1 10 15,3-5-10-15,-4 0-11 0,1 3 3 0,3 3 0 0,0-12 8 16,0 0 0-16,0 0 0 0,0 6 0 0,0-6 0 0,3 6 11 16,-3-6-3-16,0 0 0 0,0 0-8 0,7 5 10 15,-3-5-10-15,-4 0 10 0,7 6 0 0,0-6 0 16,0-6 0-16,3 6 0 0,-3 0-10 0,0 0 0 15,4 6 0-15,0-6 8 0,-4 0-8 0,3 0 0 16,1 0 0-16,-4 0 8 0,4 6-8 16,-1-6 0-16,1 0 0 0,-4 6 0 0,0 3 0 0,3-3 0 15,-3 0 0-15,4-1 0 0,-4 7 0 0,0-6 0 16,0 12-9-16,-3-4 9 0,-1-2 0 0,1 12 0 16,-4-7 0-16,0 10 0 0,0-10 0 0,-4 1 0 15,1 9 8-15,-4-10-8 0,3 1 0 0,-3 2 8 16,0-8-8-16,4 6 0 0,-5-6 0 0,5 2 0 0,-4-8 0 15,7-6 0-15,-7 6-14 0,7-6-2 0,-11 0-1 16,1 0 0 0,-4-6-124-16,3 0-25 0,-10-8-5 0,0 2-1 0</inkml:trace>
  <inkml:trace contextRef="#ctx0" brushRef="#br0" timeOffset="139910.223">15272 1384 1157 0,'0'0'32'0,"0"0"8"0,0 0-32 0,0 0-8 0,0 0 0 0,0 0 0 16,0 0 8-16,0 0-8 0,0 0 12 0,0 0-4 0,0 0 24 16,0 0 5-16,0 0 1 0,0 0 0 0,0 0-10 0,0 0-1 15,0 6-1-15,0 0 0 0,0 0 6 0,0 5 2 16,0-2 0-16,0 3 0 0,0-6 5 0,0 6 1 15,0 5 0-15,0-2 0 0,0 3 2 0,0-1 1 16,0 1 0-16,-4 2 0 16,4-2-43-16,-3 11 0 0,-1-2-8 0,4-4 8 0,-3 4 0 0,-1 2 0 15,4-5 0-15,-3 2 0 0,3-2 0 0,0-4 0 16,0 4 8-16,0-1-8 0,0-11 10 0,0 9 0 16,0-4 0-16,0-5 0 0,3-3-10 0,-3 3 0 15,4 5-12-15,-4-11 12 0,0-6 0 0,0 0 0 16,0 0 0-16,0 0 0 15,0 0-28-15,0 0-4 0,0 0 0 0,0 0-1 16,0 0-49-16,0 0-10 0,3-6-1 0,-3 0-1 0</inkml:trace>
  <inkml:trace contextRef="#ctx0" brushRef="#br0" timeOffset="140523.413">15152 1413 1393 0,'0'0'30'0,"0"0"6"0,-7-5 2 0,7 5 2 0,-7 0-32 0,7 0-8 0,0 0 0 0,-7 0 0 0,3-6 55 0,4 6 9 15,0 0 1-15,-7-6 1 0,4-6-6 0,-5 0-2 16,5 3 0-16,-1-2 0 0,4 5-37 0,4 0-7 16,-4-6-2-16,3 0 0 0,1-2-12 0,3 8 0 15,0-6 0-15,0 6 0 0,4-6 0 0,-1 1 0 16,1 5 0-16,-1-3-10 0,5 3 2 0,-1 6 0 16,0-6 0-16,0 0 0 0,0 6 8 0,4-6 0 15,-1 6 0-15,1 6 0 0,-4-6 0 0,0 0-10 16,4 6 10-16,-4 0-10 0,0-6 10 0,0 6 0 15,0 3 0-15,0-3 0 0,0 0 0 0,-3 5 0 16,3-5 0-16,0 0 0 0,0 6 0 0,4-6 0 16,-4 2 0-16,0 4 0 0,0 0 0 0,-3 0 0 15,3 0 0-15,-3 2 0 0,3 4 0 0,-4 0 0 0,-3-4 0 0,4 4 0 16,0 5 0-16,-8-5 0 0,1-3 0 0,-1 8 0 16,-3-5 0-16,0 8 0 0,0-2 0 0,-3-1 0 15,3 4 0-15,-4-4 0 0,-3 4 0 0,0-4 0 16,0 1 0-16,0 2 0 0,-4 4 0 0,1-10 0 15,-1-2 0-15,1 5 8 0,-5-2-8 0,1-3 8 16,0-1-8-16,4-11 0 0,-4 9 0 0,-1-9 0 16,5 0 8-16,-4-1 0 0,3 1 0 0,-7-6 0 15,4 0-8-15,-3 0 11 0,-1 0-11 0,4-6 12 16,-4 6-12-16,4 0 8 0,0-5-8 0,0 5 8 16,0 0-8-16,3-6 0 0,1 6 0 0,-1-6-11 15,4 0-6-15,0 6-2 0,0-3 0 0,0 3 0 31,7 0-25-31,0 0-6 0,-4 0-1 0,4 0 0 0,-7-6-42 0,7 6-9 16,0 0-2-16,0 0 0 0</inkml:trace>
  <inkml:trace contextRef="#ctx0" brushRef="#br0" timeOffset="141160.982">15695 1760 1476 0,'0'0'32'0,"0"0"8"0,0 0 0 0,-3 6 1 0,3 6-33 0,0-6-8 0,0-6 0 0,0 12 0 16,0-9 0-16,0 8 0 0,3-5 9 0,-3 0-9 16,0-6 28-16,4 6 0 0,3 6 1 0,-4-6 0 15,1-1-9-15,-4-5-1 0,7 0-1 0,-4 6 0 16,4-6 10-16,0 3 3 0,4-3 0 0,-4 0 0 16,4 0-12-16,-4 0-3 0,0 0 0 0,0 0 0 15,0-3-7-15,3-3-1 0,-2 6-8 0,-1-5 12 16,3-1-2-16,-3-6-1 0,0 12 0 0,-3-6 0 0,3 0 1 15,-4 0 0-15,1-3 0 0,-4 4 0 0,3-1-2 0,1-6 0 16,-1 6 0-16,-3 0 0 0,0 0-8 0,0-5 0 16,0 5 0-16,0 6 8 0,-3-9-8 0,3 3 0 15,-4 0 0-15,1 6 0 0,3 0 0 16,-4-6-17-16,4 6 4 0,-7-6 1 0,0 6-6 16,-3 0-1-16,3-6 0 0,-4 6 0 15,-3-5 2-15,3 5 0 0,-3 0 0 0,0 0 0 16,4 5 6-16,-5 1 2 0,1 0 0 0,4 0 0 0,-1 0 9 0,4 0-12 15,-4 3 12-15,4 2-12 0,4-5 12 0,-4 6-10 16,3 0 10-16,1 0-10 0,-1-7 10 0,1 10-8 16,3-3 8-16,3 6-8 0,-3-7 8 0,4 4 0 15,-1-3 0-15,1 0-8 0,-1-1 8 0,4 1 0 16,-3 3 0-16,3-4 0 0,0-5 0 0,0 6 0 0,4 0 8 0,-4-6-8 16,3 3 13-16,1-4-1 0,0 1-1 0,-1 0 0 15,1 0-11-15,3 6 10 0,0-6-10 0,-3-6 10 16,3 6-26-16,0-6-4 0,0 0-2 0,0 0 0 31,0 0-31-31,0 0-7 0,0-6 0 0,0 6-402 0,0-12-80 0</inkml:trace>
  <inkml:trace contextRef="#ctx0" brushRef="#br0" timeOffset="141571.09">16006 1778 1335 0,'0'0'29'0,"0"0"7"16,0 6 0-16,0 0 2 0,0-6-30 0,0 0-8 0,0 9 0 0,0-9 0 0,0 0 27 0,0 5 4 16,3 1 1-16,1 0 0 0,-1 0 9 0,-3-6 3 15,4 6 0-15,-4 6 0 0,3-6-28 0,4-1-4 16,-3 1-2-16,-1-3 0 0,4 0-10 0,-3 6 10 15,-1 3-10-15,4-6 10 0,-3 0-10 0,3-1 10 16,0 1-10-16,0 0 10 0,0 3 0 0,0 3 0 16,4-12 0-16,-4 6 0 0,3-1 5 0,-2 1 1 15,-1-6 0-15,0 0 0 0,3 0 9 0,1 0 3 16,-1 0 0-16,-3 0 0 0,4-6 3 0,-4 1 1 0,0-1 0 16,0-6 0-16,0 3-6 0,0-3-1 15,4 1 0-15,-4 5 0 0,0-6-10 0,-3-3-3 16,-1 4 0-16,1 5 0 0,-1-12-4 0,1 6 0 0,-4-2-8 15,3-4 12-15,-3 0-12 0,-3 7 0 0,3-10-12 0,-4 9 12 32,1-5-36-32,-1 5 0 0,1 0 0 0,-1 3 0 15,-3-3-26-15,3 1-6 0,1-1 0 0,-4 0-483 0,3 6-96 16</inkml:trace>
  <inkml:trace contextRef="#ctx0" brushRef="#br0" timeOffset="141941.245">16337 1619 954 0,'0'0'20'0,"0"0"5"0,0 0 1 0,0 0 2 0,4 12-28 0,-1-6 0 15,-3 6 0-15,4-1 0 0,3 1 84 0,-4-3 11 16,1-3 2-16,3 6 1 0,-4-7-18 0,4 7-3 16,1-6-1-16,-1 6 0 0,-4 3-23 0,4-10-5 15,4 7 0-15,-4-6-1 0,0 0-14 0,3 6-2 16,-3-6-1-16,1-1 0 0,-1 4-12 0,3-3-2 0,1 0-1 0,-1 0 0 16,1 0-7-16,0 0 0 0,-4 0-8 0,0-1 12 15,3 1-12-15,-3 0 9 0,4 3-9 0,-4-3 8 16,0 6-8-16,0-6 0 0,4-1 0 0,-4 1 0 15,3-6 0-15,-3 6-17 16,4 0 4-16,-4-6 1 16,0 0-36-16,0 0-8 0,0 0 0 0,0 3-1 15,4 3-38-15,-4-6-7 0,0-6-2 0,-4 6-338 0,4 0-68 0</inkml:trace>
  <inkml:trace contextRef="#ctx0" brushRef="#br0" timeOffset="142259.023">16316 1922 1690 0,'0'0'48'0,"0"0"11"0,0 0-47 16,0 0-12-16,0 0 0 0,0 0 0 0,-7-3 60 0,7 3 11 15,-4-6 1-15,4 6 1 0,0 0-9 0,0 0-3 16,0 0 0-16,0 0 0 0,0 0-45 0,4-6-16 16,-1 0 9-16,4 6-9 0,1-5 0 0,-1-1 0 15,3-6-14-15,1 6 5 0,-1-6 9 0,1 3 0 16,0 4 0-16,-4-13 0 0,7 6-12 0,-4-5 0 16,1-4 0-16,3 3 0 15,-3 1-28-15,3-10-5 0,-4 4-2 0,1-4 0 16,6 4-94-16,-6-1-19 0,3-2-4 0,0 2-296 15,0-2-60-15</inkml:trace>
  <inkml:trace contextRef="#ctx0" brushRef="#br0" timeOffset="143598.053">17254 1131 1176 0,'0'0'33'0,"0"0"7"0,0 0-32 0,0 0-8 0,0 0 0 0,0 0 0 16,0 0 0-16,0 0 0 0,-3 6 0 0,3-6 0 16,0 0 36-16,-7 6 4 0,0 6 2 0,3-6 0 15,4-6-7-15,0 0-2 0,0 0 0 0,-3 5 0 16,-1 7-18-16,4-3-4 0,-3-3-1 0,3 6 0 15,0-6 2-15,-4 11 0 0,4-5 0 0,-3 3 0 16,3 2 7-16,0 7 1 0,-4-4 1 0,0 10 0 16,4-4-13-16,-3-2-8 0,-1 8 8 0,4-3-8 15,-3-2 17-15,-1 2-1 0,4 1 0 0,-3 2 0 0,-1-3 9 0,1-2 2 16,3 8 0-16,-4-8 0 0,1 2 7 16,-1-8 2-16,4 2 0 0,0-5 0 0,-3-1-4 0,3-2-1 15,0-3 0-15,0 6 0 0,0-13-20 16,3 4-11-16,-3-3 12 0,0 0-12 0,0-6 12 0,0 0-4 15,0 0 0-15,0 0-8 0,0 0 33 0,0 0 0 16,0 0 0-16,0 0 0 0,0 0-5 0,0-12 0 16,0 3-1-16,-3-2 0 0,3-7-19 0,0 0-8 15,0 4 0-15,0-4 8 0,0 0-8 0,0-8 0 16,0 8 0-16,0-5 0 0,0 2 0 0,3 4-9 16,-3-7 9-16,0 3 0 0,0-2-9 0,0-1 9 15,0-2 0-15,0 8-9 0,0-11 9 0,-3 8 0 0,3-8 0 16,0 8 0-16,0-2 0 0,0 5 0 15,-4-8 0-15,4 14 0 0,-3-6-8 0,3 4 8 0,0 2-8 0,0 0 8 16,-4 6-10-16,4-5 10 0,-3 5-12 16,3 6 12-16,0-6 0 0,0 6-8 0,0 0 8 0,0 0 0 15,0 0 0-15,0 0 0 0,0-9-8 0,0 9 8 16,0 0-9-16,0 0 9 0,0 0-13 0,0 0 5 16,0 0-1-16,0 0 0 0,0 0 0 0,0 0 0 15,0 0 9-15,0 0-13 0,0 0 5 0,3 9 8 16,4-3-10-16,-3 0 10 0,3-1 0 0,0 7-9 15,-4-6 9-15,4 6 0 0,-3-6 0 0,3 2 0 16,-4 10 0-16,1-6 0 0,3 0 0 0,-3 2-8 16,3-2 8-16,-4 6 0 0,4-6 0 0,0 2 0 15,4-2 0-15,-4 0 0 0,-4-6 0 0,5 11 0 0,-5-11 0 16,4 0 0-16,-3-3 0 0,-4-3 0 0,3 6 11 16,-3-6-3-16,4 0 0 0,3-3 0 0,0 3 24 15,-4-6 4-15,1 0 0 0,-1 0 1 0,1-11-13 16,-1 5-4-16,1 0 0 0,0 3 0 0,-1-8-8 0,1 5-3 15,-4 0 0-15,3-3 0 0,1 4-9 0,-1-1 0 16,-3 0 0-16,4-6 0 0,-4 7 0 0,3 2 0 16,-3-3 0-16,0 6 0 0,4-5-16 0,-4 11 0 15,0 0 1-15,3-6 0 0,1 0-2 0,-4 6-1 16,0 0 0-16,0 0 0 0,0 0 2 0,3-6 1 16,-3 6 0-16,0 0 0 0,7 6-5 0,-7-6 0 0,0 0-1 0,4 0 0 15,-1 6 6-15,4 0 2 0,-3-1 0 16,3 7 0-16,-3-12 13 0,3 12 0 0,0-3 0 15,0 2 0-15,0 1 0 0,-4-6 0 0,4 6 0 16,0 0-9-16,0-1 9 0,1 4 0 0,-1 3 0 0,-4 5 0 16,1-2 10-16,3 2-2 0,-4-2-8 0,4 2 12 15,-3 1-12-15,-1-3 11 0,1 2-11 0,-1-5 10 16,1 2-10-16,-1-2 0 0,1 5 9 16,0-5-9-16,-1-3 0 0,1 2 9 0,-1 1-9 0,1-6 0 15,-4 3 8-15,3 2-8 0,1-11 0 0,-1 6 0 16,-3 0 9-16,0-9-9 0,4 8 0 0,-4-5 9 15,3 0-9-15,-3-6 0 0,0 0 0 0,0 0 0 16,0 6-11-16,0-6-4 0,0 0-1 0,-3 12 0 16,-1-1-22-1,4-5-5-15,-3-3-1 0,3-3 0 0,0 0-20 0,-7 6-4 16,3 6 0-16,1-6-1 0,3-6-22 0,0 0-4 0,0 0-1 0,0 0 0 16,0 6-98-16,0-6-20 0</inkml:trace>
  <inkml:trace contextRef="#ctx0" brushRef="#br0" timeOffset="144180.367">17812 1722 836 0,'0'0'24'0,"0"0"4"0,0 0-28 0,0 0 0 15,0 0 0-15,0 0 0 0,0 0 111 0,0 0 16 0,0 0 3 16,-4-6 1-16,4 6-56 0,0 0-11 0,-3-6-3 0,3 6 0 16,0 0 3-16,-7 0 0 0,0-6 0 0,0 6 0 15,7 0-1-15,-8 0 0 0,8 0 0 0,-7 0 0 16,0 0-31-16,0 6-7 0,0-6-1 0,0 6 0 16,0-6-9-16,0 0-3 0,7 0 0 0,-7 6 0 15,0 0-12-15,3-6 0 0,4 0 0 0,-3 6 0 16,-4 3 0-16,3-3 0 0,4-1 0 0,0 7-10 15,0-6 10-15,0 0-10 0,4 6 10 0,-1-3-10 16,1 2 10-16,-1-5-13 0,1 6 5 0,-1 0 8 16,5-6 0-16,-5-1 0 0,4 1 0 0,0-3 0 15,0 0 0-15,0 6 0 0,0-9 0 0,0 0 0 0,0 0 0 16,1 0 0-16,-5-6 0 0,4 3 0 16,-3-3 12-16,3 0-4 0,-4 1 0 0,1-7 0 0,-1 0 0 15,1 0 0-15,3-2 0 0,-4-4 0 16,1 6-8-16,-4 0 12 0,0 1-12 0,3-4 12 15,-3 3-12-15,0 6 0 0,0-5 0 0,0 5 8 0,0 6-8 0,0 0 0 16,0 0 0-16,0 0 0 0,0 0 0 0,0 0-17 16,0 0 4-16,0 0 1 0,4 6-7 0,-4 5-1 15,0 1 0-15,4 9 0 0,-4-4 20 0,0 1-10 16,3 3 10-16,-3 2-8 0,0 1 8 0,0-7 11 16,0 10-3-16,0-10 0 0,4-2-8 0,-4 8-14 15,3-11 3-15,-3 0 1 0,4 0 10 0,-1-3 0 0,1-4 0 16,-1 1 0-16,-3-6 0 0,7 6 0 0,-3-6 0 15,3 0 0-15,0 0-16 0,0 0-2 0,0-6 0 16,4 0 0 0,-1-5-34-16,4 2-6 0,-3-3-2 0,-1 0-474 0,5 6-95 0</inkml:trace>
  <inkml:trace contextRef="#ctx0" brushRef="#br0" timeOffset="144939.924">18105 1760 1638 0,'0'0'36'0,"0"0"7"0,0 0 1 0,0 0 3 0,0 0-38 0,0 0-9 15,-7 6 0-15,-1-6 0 0,1 0 36 0,0-6 6 16,0 6 1-16,0 0 0 0,7 0-22 0,-7 0-4 16,-3 0-1-16,3 0 0 0,7 0-1 0,-8 0-1 15,1 6 0-15,0-6 0 0,7 0-14 0,-7 6 0 16,0 0 0-16,4 0 0 0,-4 0 0 0,7-6 0 16,0 0 0-16,-4 9-10 0,1 2 10 15,-1-5-10-15,4 6 10 0,0 6-10 0,0-7 10 0,0 4 0 16,4-3 0-16,-1 5-8 0,1-5 8 0,3 3 0 15,-4-3 0-15,4-1 0 0,0-5 0 0,0 6 0 16,4 0 8-16,-4-9-8 0,0 0 0 0,4 5 8 0,-4-8-8 16,3 0 0-16,-3-5 0 0,4 2 9 0,-4 0-9 0,4 0 0 15,-4-9 8-15,0 6-8 0,0-6 0 0,0 6 0 16,0-5 9-16,0-4-9 0,-4 3 0 0,1 6 9 16,0-5-9-16,-1-1 0 0,-3 6 0 0,4-3 8 15,-4 3-8-15,0 6 0 0,0 0 0 16,0 0 8-16,0 0-8 0,0 0 0 0,0 0 0 0,0 0 0 15,0 0-12-15,0 0 3 0,0 0 0 0,0 0 0 16,0 6 9-16,3 3-13 0,-3-9 5 0,0 12 8 16,0-6-10-16,4 5 10 0,-4 1 0 0,0-3-9 15,3 9 9-15,-3-7 0 0,4-5 0 0,-4 12 0 16,0 2 0-16,3-2 0 0,-3 0 0 0,4-1-8 16,-1 4 8-16,-3-3 0 0,4 2 0 0,-4 4 0 15,3-1 0-15,-3 4 0 0,4-4 0 0,-4 1 0 16,0-4 0-16,3 4 0 0,-3-1 8 0,0 4-8 15,0-10 10-15,0 10-2 0,4-9-8 0,-4-1 12 0,0-2-12 16,0 3 8-16,-4-7-8 0,4 1 0 0,0 0 8 0,0-6-8 16,0 2 0-16,0-8 0 0,-3 12 14 0,3-12-3 15,0 0-1-15,0 0 0 0,0 0 11 0,-7 0 3 16,0 6 0-16,0-6 0 0,-4-6-4 0,1 6 0 16,-1-12 0-16,-3 10 0 0,3-4-7 0,-6 6-1 15,3-12-1-15,-1 6 0 0,-2 0-11 0,-1-6 0 16,4 1-10-16,-4-1 10 0,8 9-20 0,-4-9 3 0,0 6 0 15,3-5 0 1,4 5-23-16,0 6-4 0,0-6 0 0,7 6-1 16,-7-6-7-16,7 6 0 0,0-6-1 0,-4 0 0 15,8-3-101-15,-4 3-20 0,0 1-4 0</inkml:trace>
  <inkml:trace contextRef="#ctx0" brushRef="#br0" timeOffset="145776.239">18503 1749 806 0,'0'0'17'0,"0"0"4"0,0 0 1 0,0 0 2 0,0 0-24 0,0 0 0 0,0 0 0 0,0 0 0 15,-3 0 28-15,3 0 2 0,0 0 0 0,0 0 0 16,-7-6 16-16,7 6 3 0,0 0 1 0,-7 0 0 16,-1 0-4-16,1 0-1 0,7 0 0 0,-7 0 0 15,0 0-10-15,0 6-3 0,0-1 0 0,0 1 0 16,4 0-13-16,-4 0-3 0,0 6-1 0,3 0 0 16,0-4 1-16,1 4 0 0,-1 0 0 0,-3 6 0 15,4-4 5-15,-1-2 2 0,1 6 0 0,3-7 0 16,-4-5-11-16,4 6-1 0,0 3-1 0,0-9 0 15,0-1-10-15,0 1 8 0,0-6-8 0,4 6 8 0,-1 0 6 0,1 0 1 16,-1 0 0-16,1 0 0 0,3-3 1 0,-4 0 0 16,5-3 0-16,2 3 0 0,1 2-16 0,-1-5 0 15,1 0 8-15,-1 6-8 0,1-6 0 0,3 0 0 16,-3 0 0-16,-1 0 0 0,1 0 0 0,-1 0 0 16,-2-6 8-16,-1 6-8 0,0-8 0 0,0 5 0 15,-4-6 8-15,1-3-8 0,-1 6 10 0,1-6-1 16,-4 1 0-16,0-4 0 0,0 3-1 0,-4 1 0 15,4-1 0-15,-3 0 0 0,3-3-8 0,-4 4 0 16,1 5 0-16,-4-6 8 0,3 6-8 0,-3 0 0 16,0 0 0-16,3-3 8 0,-3 4-8 0,0 5 0 15,0-6 0-15,0 6 0 0,0 0 0 0,-3 0 0 0,3 0 0 16,-4 0 8-16,4 6-8 0,0-6 0 16,0 3 0-16,-4-1 0 0,4 1 0 0,0 3 0 15,0-6 0-15,0 12 0 0,0-6-23 0,0 6 3 16,3-6 1-16,1-6 0 15,-1 5-26-15,1 1-6 0,3-6-1 0,0 0-436 0,0 0-87 0</inkml:trace>
  <inkml:trace contextRef="#ctx0" brushRef="#br0" timeOffset="146272.304">18658 1043 874 0,'0'0'19'0,"0"0"4"0,-3 6 1 0,3 9 1 0,0-4-25 0,-4 1 0 0,4 6 0 0,-3-7 0 16,3 10 84-16,0-3 11 0,0-1 2 0,-4 4 1 16,4 2-3-16,-3-5-1 0,-1 9 0 0,4-10 0 15,0 4-43-15,0 2-9 0,0 1-2 0,0-4 0 16,0 10 4-16,0-7 0 0,0-2 0 0,0 2 0 15,4-5-26-15,-4 8-5 0,3-8-1 0,-3 3 0 16,4 8-3-16,-4-11-1 0,3 2 0 0,1 4 0 16,-4-1-8-16,3-2 8 0,1 2-8 0,-1-5 8 15,1 9-8-15,-4-4 0 0,4 1 0 0,-1-4 0 16,1 4 18-16,-1-7 2 0,1 4 0 0,-1 2 0 16,1-11-31-16,-1 9-5 0,1-10-2 0,-1 1 0 0,-3 0 18 15,4-6 0-15,-4-6-8 0,0 0 8 0,0 0-23 0,0 0-1 16,0 0 0-16,0 0 0 15,0 0-16-15,0 0-3 0,0-6-1 0,-4-6-483 16,4 6-97-16</inkml:trace>
  <inkml:trace contextRef="#ctx0" brushRef="#br0" timeOffset="146594.953">18373 1452 1364 0,'0'0'30'0,"0"0"6"0,0 0 2 0,0 0 0 0,0 0-30 0,0 0-8 0,7 0 0 0,0 0 0 16,0 0 0-16,0 0-12 0,3 0 4 15,1 0 0-15,3 0 8 0,0 0 11 0,0 0-3 0,-3 0 0 16,3 0 4-16,0 0 1 0,0 0 0 0,-3-6 0 16,-1 6-1-16,5-6 0 0,-5 6 0 0,1-6 0 15,-1 0-12-15,1 0 11 0,0 3-11 0,-1-3 10 16,4 1-42-16,-3-1-8 16,-1 0-1-16,4 6-370 0,-3-6-73 0</inkml:trace>
  <inkml:trace contextRef="#ctx0" brushRef="#br0" timeOffset="147114.457">18927 1507 1134 0,'0'0'24'0,"0"0"6"0,0 0 1 0,0 0 1 0,0 0-32 0,-4 6 0 16,4-6 0-16,-7 6 0 0,3 0 67 0,1 0 6 16,3-6 2-16,0 0 0 0,-7 6-15 0,0-6-2 15,3 6-1-15,4-6 0 0,0 0-4 0,-7 3-1 0,0 8 0 0,7-11 0 16,-7 0-44-16,7 0-8 0,0 0 0 0,-7 6 0 16,4 0 0-16,3-6 12 0,-8 6 0 0,8-6-1 15,0 0-11-15,-3 6 0 0,-1 0 0 0,1 0 0 16,3 5 0-16,0-11 0 0,0 0-9 0,0 6 9 15,0-6 0-15,0 0 0 0,0 9 0 0,3-3 0 16,-3 0 0-16,4-6 0 0,-4 0 0 0,3 6 0 16,5 0 0-16,-1 0 8 0,-4-6-8 0,8 5 12 15,-11-5 4-15,3 0 1 0,4 0 0 0,0 6 0 16,0-6-7-16,0 6-2 0,0-6 0 0,1 0 0 16,-1 6-8-16,0-6 12 0,0 3-12 0,-4 3 12 15,4 0-12-15,0 0-14 0,-3 0 3 0,3 5 1 16,-4-5 18-16,1 6 3 0,-1-6 1 0,-3 14 0 15,4-8-12-15,0 6 0 0,-4-6 0 0,0 2 0 16,0 4-14-16,0 5 2 0,-4-11 0 0,0 9 0 16,1-4 12-16,-1-5 0 0,-3 9 0 0,4-10 0 0,-4 1 0 15,0 0-12-15,0 0 12 0,0-6-12 0,0 2 0 0,-4-8 0 16,4 6 0-16,-4-6 0 0,1 0 0 0,-1-6 0 16,-3 6 0-16,4-8 0 15,-1 5-39-15,-3 0-7 0,3-9-2 0,-3 6-678 16</inkml:trace>
  <inkml:trace contextRef="#ctx0" brushRef="#br0" timeOffset="147964.536">19410 1396 1170 0,'0'0'25'0,"0"0"6"0,0 0 1 0,0 0 1 0,0 0-33 0,0 0 0 15,0 0 0-15,-4 0 0 0,4 0 65 0,-7 6 7 16,7-6 0-16,0 0 1 0,-7 0-9 0,7 0-1 16,-7 0-1-16,7 0 0 0,0 0-30 0,-7 6-7 15,7-6-1-15,0 0 0 0,0 0-12 0,-7 0-2 0,7 0-1 16,0 0 0-16,0 0-9 0,-3 5 0 0,3-5 9 0,0 0-9 16,-4 6 0-16,4-6 0 0,0 6 0 0,4 3 0 15,-1-3 0-15,4 0 0 0,0 0 0 0,0 5 0 16,4-5 13-16,-1 0 2 0,1 3 0 0,3-3 0 15,0 0-1-15,0 5 0 0,0 1 0 0,0-6 0 16,4 0-6-16,-4 6-8 0,4-9 11 16,-4 8-11-16,0 1 8 0,-3-6-8 0,3 0 0 15,0 0 0-15,-3 0 0 0,3 0 10 0,-4-1-10 0,1 1 8 16,-1-6-8-16,-3 3 0 0,4 3 9 0,-4-6-9 16,0 6 0-16,-3-6 8 0,-4 0-8 0,0 0 0 15,7 6 0-15,-7-6 9 0,0 0-9 0,0 0 0 16,0 0 10-16,0 0-10 0,0 0 8 0,0 0-8 15,0 0 8-15,0 0-8 0,0 0 8 0,0 0-8 16,0 6 8-16,-4 0-8 0,4 0 8 0,-3-1-8 16,-1 7 0-16,-3-3 0 0,4 3-14 0,-5 0 5 15,-2-1 9-15,-1 7-8 0,4-3 8 0,-3-4-8 0,-1 1 8 0,1 6-12 16,-1-3 12-16,0-4-12 0,1 1 12 0,-1 6 0 16,-3-12 0-16,3-1 0 0,1 4 0 0,-1-3 8 15,-3 12-8-15,4-12 0 0,-5-6 8 16,5 0-8-16,-1-6 8 0,1 6-8 0,-1 0 8 0,4 0-8 15,-3-12 8-15,2 12-8 0,8 0 0 0,-7 0 0 16,7 0 0-16,0 0 0 0,0 0-21 0,0 0-3 16,0 0 0-16,0 0 0 15,0 0-17-15,0 0-4 0,0 0-1 0,0 0 0 16,0 0-28-16,0 0-6 0,0 0 0 0,0 0-1 16,0 0-42-16,0 0-8 0</inkml:trace>
  <inkml:trace contextRef="#ctx0" brushRef="#br0" timeOffset="148677.82">19734 1322 1026 0,'0'0'28'0,"-3"12"8"16,3-12-28-16,-7 6-8 0,3 6 0 0,1-1 0 0,-1-2 43 0,1 3 7 15,-1-6 2-15,1 6 0 0,-1-1 10 0,4-2 2 16,-3-3 1-16,3 6 0 0,0-12-8 0,0 6-1 0,0-6-1 16,0 6 0-16,3 5-6 0,1-5-1 0,-4-6 0 0,7 6 0 15,0 0-13-15,0-3-3 0,0 0-1 0,0 0 0 16,3 3 43-16,1-6 9 0,0 0 1 0,-1 6 1 31,1-1-106-31,3-5-22 0,0 6-4 0,-3-6-1 0,3 0 48 0,-4 0 0 0,4 0 10 0,-3 0-2 16,3 0-8-16,-3 0 0 0,-1 0-12 15,1 0 12-15,3 0 0 0,-3 6 0 0,-1-6 0 16,1 0 0-16,-1 0 0 0,1 6 0 0,-4-6 0 16,4 6 0-16,-4-6 0 0,3 6 0 0,-3-6 0 0,0 6 0 15,0-3 0-15,0 8 0 0,0-5 0 0,1 0 0 16,-1 0 0-16,-4-6 0 0,1 6 0 0,3 6 0 15,-4-6 0-15,-3-6 0 0,0 0 0 0,0 5 12 16,4 4-12-16,-4-3 0 0,0-6 9 0,0 0-9 16,0 0 0-16,-4 12 0 0,-3-6-12 0,0 11 4 15,0-5 8-15,-4-3 0 0,1 3 0 0,-1 5 8 0,1-5-19 0,-1 0-3 16,1 3-1-16,-5 2 0 0,5-5 15 16,-1 0 0-16,1 0-10 0,3-7 10 0,0 10 0 0,0-9 0 15,-1 6 0-15,5-6 0 0,-4 0 0 0,3-1-11 16,1 1 11-16,3-6-8 15,0 0-16-15,0 0-2 0,-7 3-1 16,7-3 0-16,-7 3-29 16,7-3-5-16,0 0-2 0,0 0 0 0,0 0-117 0,0 0-24 0,-4 9-5 0,4-9-1 0</inkml:trace>
  <inkml:trace contextRef="#ctx0" brushRef="#br0" timeOffset="149660.237">21869 1496 1198 0,'0'0'26'0,"0"0"6"0,0 0 0 0,0 0 3 0,-4 0-35 0,-3-6 0 0,7 6 0 0,-7-3 0 15,7 3 48-15,-11 0 4 0,1-3 0 0,-1 3 0 16,1 0-16-16,-1 0-4 0,1 0 0 0,2 0 0 0,-2 0-5 16,-1 0-2-16,-3 3 0 0,4 0 0 0,-1 3 2 15,-3-6 0-15,0 11 0 0,0-11 0 0,0 6 1 0,3 0 0 16,-3 6 0-16,0-6 0 0,3 3-17 0,4 8-3 16,-3-5-8-16,3 6 12 0,-1-1-12 0,-2-2 0 15,6 3 0-15,1-1 0 0,-4 4 0 0,3-3 0 16,4-7 0-16,-3 7 0 15,3-3 0-15,0-4 0 0,0 1 0 0,0 0 0 0,0-6 0 16,3 0 12-16,-3-6-3 0,4 6-1 0,3-6 4 16,0 0 1-16,3 0 0 0,5 5 0 0,-5-2-5 0,8 3-8 15,3-6 11-15,-3-6-11 0,3 3 0 0,0 3 0 16,0-2 0-16,0-1 0 0,0-3 0 0,-3-6 0 16,3 0 0-16,-7 6 0 0,4 0 0 0,-7-5 0 15,-1-4 0-15,1 3-12 0,-1 0-2 0,-3 7 0 0,0-13 0 16,-3 9 0-16,0 3 5 0,-4 0 1 0,3-5 0 0,-3 5 0 15,0 6 8-15,-3-6-13 0,3 6 5 0,0 0 8 16,0 0-18-16,0 0 4 0,-11 0 1 0,4 0 0 16,3 6 5-16,-3 5 8 0,4-5-13 0,-1 6 5 15,1 3 8-15,-1 2-8 0,1-5 8 0,3 6-8 16,0 2 8-16,0-2 12 0,0 0-2 0,0-7-1 16,0 4 5-16,3-3 1 0,1 6 0 0,-4-7 0 15,3-2-3-15,1 3 0 0,-1 0 0 0,4-6 0 16,-3-1-12-16,-4-5 8 0,3 6-8 0,4-6 0 15,-3 0-9-15,3 0-8 0,0 0-2 0,4 0 0 32,-4 0-145-32,3-6-30 0</inkml:trace>
  <inkml:trace contextRef="#ctx0" brushRef="#br0" timeOffset="150176.447">21470 1019 1206 0,'0'0'26'0,"0"0"6"0,0 0 0 0,0 0 3 0,0 0-35 0,0 0 0 0,0 0 0 0,0 0 0 0,0 0 37 16,0 0 1-16,0 0 0 0,0 0 0 0,7 6-30 0,-3-6-8 16,3 12 0-16,0-12 0 0,0 6 0 0,3-6 0 15,1 6 0-15,0-3 0 0,-1 3 0 0,4 0 0 16,-3 5 0-16,3-5 8 15,0 0-20-15,-3 0-3 0,3 6-1 0,-4-6 0 16,4-1-27-16,-3 10-5 0,0-9-2 0,-4-6 0 16,3 6-34-16,-3 0-6 0</inkml:trace>
  <inkml:trace contextRef="#ctx0" brushRef="#br0" timeOffset="151526.924">22740 1058 961 0,'0'0'20'0,"-7"-9"5"0,0 9 1 0,-4-6 2 0,8 6-28 0,3 0 0 0,-7-6 0 0,0 0 0 15,3 0 54-15,4 6 5 0,-7-6 1 0,7 6 0 16,-3-5-13-16,3 5-3 0,0 0 0 0,0 0 0 16,-7 0-10-16,7 0-2 0,0 0-1 0,0 0 0 15,0 0 1-15,0 0 0 0,0 0 0 0,0 5 0 16,3 7-16-16,1 6-4 0,-1-9 0 0,4 8 0 15,0 1 0-15,4 0-1 0,-4 2 0 0,0 4 0 16,4-7 9-16,-4 4 3 0,3-3 0 0,1 5 0 16,-4-2 3-16,3 2 1 0,1-5 0 0,-4 2 0 15,4 4-4-15,-4-1-1 0,0 4 0 0,0-4 0 16,0 4 7-16,-4-4 2 0,4 1 0 0,-3 2 0 16,-1-8-23-16,5 8-8 0,-5-2 0 0,4-1 0 15,-3-8 12-15,3 9-3 0,-4-7-1 0,4-2 0 16,-3-3-8-16,-1 5 0 0,1-5 0 0,-1 0 0 15,1 3 0-15,-1-4 0 0,-3 1 9 0,4 0-9 0,-4 0 8 0,4-6-8 16,-4-6 8-16,0 0-8 0,0 3 0 0,0 8 0 16,0-5 0-16,0-6 8 0,0 0-8 0,0 6 8 15,0 0-8-15,0-6 8 0,0 0-8 0,0 0 12 16,0 0-4-16,0 0 0 0,0 0-8 0,0 0 12 16,0 0-4-16,0 0 0 0,0 0 2 0,0 0 1 15,-4-6 0-15,0 0 0 0,1 0-11 0,-1-3 0 16,1-2 0-16,-1-1 0 0,1 0 0 0,-1 0 0 15,1 1 0-15,-4-4 0 0,3 3 0 0,1 0 0 0,-1 1 0 16,1-1 0-16,-1-3 0 0,1 3 0 16,-1-5 0-16,-3 5 0 0,3-3 0 0,-3-2 0 15,0-1 0-15,0 0 0 0,4-2 0 0,-4-4 0 0,0 7 0 16,0-4 0-16,-1-8 0 0,1 8 0 0,0-2 0 16,0-1 8-16,0-2 7 0,0-4 1 15,0 4 0-15,0 2 0 0,0-5-16 0,0 2 0 0,0 4 0 0,0-4 0 16,0 10 0-16,0-1 0 0,0-8 0 0,0 8 0 15,0 0 0-15,3 1 0 0,1 2 0 0,-1-3 0 16,1 7 0-16,-1-1 0 0,0-3 8 0,4 9-8 16,0-5 9-16,4-1-1 0,0 0 0 0,-1-3 0 15,1 9-8-15,3-5 0 0,3 5 0 0,-3 0 0 16,4 0 0-16,-1 0 0 0,5 0 0 0,-5 0 0 16,1 1 0-16,3-4 0 0,0 3 0 0,-4-6 0 0,5 6 0 0,-5 0 0 15,1 0 0-15,-1 1 0 0,1-1 0 0,-4 6 0 16,0-6 0-16,0 3 0 0,0 3 0 0,0 0-11 15,-3 0 3-15,3 0 0 16,0 0-23-16,0 3-4 0,0 3-1 0,0 0 0 0,0-1 23 0,0 7 4 16,4-6 1-16,-4 6 0 0,3 0 0 0,-3-4 0 15,0 16 0-15,1-6 0 0,-1-4 8 0,-4 10 11 16,1-7-3-16,-1 10 0 0,1-9-8 0,-4 5 0 16,3-2 0-16,-3-4 0 0,0 7 0 0,0-9 0 15,-3 8-10-15,-1-11 10 0,1 0 0 0,3-1 0 16,-4 4 0-16,1-3 0 0,3 0 0 0,-4-7 8 15,1 7-8-15,3-12 10 0,-8 0-2 0,1 6 0 0,0-6 0 16,-3 0 0-16,3 0 2 0,-4-6 0 16,1-6 0-16,-5 7 0 0,5-1-10 0,-8 0 0 15,4-6 0-15,4 3 0 0,-5 3 0 0,1 0-17 0,4 1 4 0,-1-1 1 32,1 6-18-32,-1 0-3 0,4-6-1 0,7 6 0 15,0 0-19-15,0 0-4 0,-7 6-1 0,7-6 0 16,0 6-14-16,0 5-4 0,3 4 0 0,1-9 0 15,3 6 4-15,0-1 0 0,7 1 0 0,0 0 0 16,4-3-16-16,0 3-2 0,-1-1-1 0</inkml:trace>
  <inkml:trace contextRef="#ctx0" brushRef="#br0" timeOffset="152272.649">23202 1569 1062 0,'0'0'23'0,"0"0"5"0,0 0 0 0,0 0 3 0,0 0-31 0,0 0 0 15,0 0 0-15,0 0 0 0,-7 6 81 0,7-6 11 0,0 0 1 0,-7 0 1 16,7 0-10-16,-7 0-1 0,0 0-1 0,7 0 0 16,0 0-27-16,-7 0-6 0,-4 0-1 0,4 0 0 15,7 0-19-15,-10 0-4 0,10 0-1 0,-7-6 0 16,0 6-3-16,-4 0-1 0,4 0 0 0,0 0 0 16,0 0-20-16,0 0 0 0,0 0 0 0,0 0 0 15,0 0 0-15,0 6 0 0,-1-6 0 0,5 6 0 16,-4 0 0-16,0-6 0 0,3 6 0 0,-3 0 0 15,7-6-12-15,-3 5-6 0,3-5-2 0,-4 6 0 16,-3 3 20-16,4-3-10 0,3 0 10 0,-4 0-8 16,4-6 0-16,4 12 0 0,-4-7 0 0,0-5 0 15,3 6 8-15,-3 6 8 0,0-12-8 0,4 3 11 16,-1 3-11-16,1 0 0 0,-1 6 0 0,1-7 0 16,3 1 0-16,-4 0 0 0,1 0-9 0,3 0 9 15,0 0 0-15,0 3 0 0,4-3-8 0,-4-6 8 0,3 5 0 16,4-5 0-16,-3 6 0 0,3 0 0 0,0-6 0 0,0 6-10 15,4-6 10-15,-4 0-8 0,0 6 8 0,0-6 0 16,-3 0 0-16,-1 0 0 0,-2 0 0 16,-1 0 0-16,0-6 0 0,-4 6-8 0,4-6 8 0,-7 6 0 15,4-6 8-15,-4 6-8 0,3-6 14 0,-3 1-2 16,0 5 0-16,0-6 0 0,0-3-4 16,0 9-8-16,0-6 11 0,0 6-11 0,-3-6 13 15,3 6-4-15,0 0-1 0,0 0 0 0,0 0 6 0,0 0 1 16,-4-6 0-16,4 6 0 0,0 0-15 0,0 0 11 15,0 0-11-15,0 0 10 0,0 0-10 0,0 0 0 16,0 0 0-16,0 0 0 0,0 0 0 0,0 0-12 16,0 0 4-16,0 0 8 0,0 0-11 0,0 0 11 15,0 0-8-15,0 0 8 0,0 0 0 0,4 6 0 0,3 0 0 16,-4 0-8-16,4-6 8 0,-3 9-12 0,-1-3 12 16,1-6-12-1,3 5-13-15,-3 1-3 0,3-6-1 0,-4 6 0 16,4 0-10-16,-3-6-1 0,-1 6-1 0,4 0 0 15,-7-6-47-15,4 0-8 0,3 0-3 0,0 0-360 0,0 0-72 0</inkml:trace>
  <inkml:trace contextRef="#ctx0" brushRef="#br0" timeOffset="152876.079">23460 1581 1022 0,'0'0'22'0,"0"0"5"0,0 0 1 0,0 0 1 0,0 0-29 0,0 0 0 15,0 0 0-15,0 0 0 0,0 0 40 0,0 0 3 16,0 0 0-16,0 0 0 0,0 0 1 0,0 0 0 15,0 0 0-15,3 6 0 0,1 0 16 0,-1 0 3 0,1-1 1 0,-1 1 0 16,1-3-34-16,-1 3-6 0,1 0-2 0,-1 0 0 16,1 0 16-16,0 6 3 0,-4-7 1 0,3 1 0 15,1 6-14-15,-4-3-4 0,3-3 0 0,1 6 0 16,-1-7-4-16,1 7 0 0,-4-6-1 0,3 0 0 16,-3 0-1-16,0-6 0 0,4 9 0 0,-4-9 0 15,0 6-6-15,0-6 0 16,0 0-1-16,0 0 0 0,3 5-11 0,-3-5 0 15,0 6 9-15,0-6-9 0,0 0 18 0,0 0-1 0,0 0 0 0,0 0 0 16,0 0 14-16,-3-6 2 0,-1-5 1 0,-3 2 0 16,4 3-16-16,-1 0-3 0,1-6-1 0,-1 1 0 15,-3-1-14-15,3 0 0 0,1 3 0 0,-1-3 0 16,1 7 0-16,-4-13 0 0,3 12 0 0,1-9 0 16,-1 9 0-16,4-11-15 0,-7 11 5 0,4-6 1 15,3 0 9-15,-4 1-12 0,1 2 12 0,-1-3-12 0,4 0 12 16,-3 6-10-16,-1-5 10 0,4 5-10 0,0-3 10 0,0 3 0 15,0 0-9-15,0 6 9 0,0 0 0 0,0 0 0 16,0 0-9-16,0 0 9 0,0 0-19 0,4 0 0 16,3-6 0-16,-4 6 0 15,4 0-6-15,0 0-2 0,4 0 0 0,-4 0 0 16,3 0-1-16,5 0 0 0,-5 6 0 0,4-6 0 16,0 0-19-16,0 0-4 0,1 0-1 15,-1 0 0-15,-4 0-25 0,4 0-6 0,1 0-1 0,-5 0 0 16,8-6 0-16,-8 6 0 0,4 0 0 0,-3 0-476 0</inkml:trace>
  <inkml:trace contextRef="#ctx0" brushRef="#br0" timeOffset="153268.751">23805 1490 1051 0,'0'0'23'0,"0"0"5"0,0 0 0 0,0 0 2 0,0 0-30 0,0 0 0 0,0 0 0 0,0 0 0 15,0 0 72-15,-3 6 9 0,3-6 2 0,0 0 0 16,0 11-19-16,-4-5-3 0,4-6-1 0,4 6 0 0,-4 6-17 0,0-6-4 15,3 3-1-15,-3 2 0 16,4-5-14-16,-4 6-4 0,3 0 0 0,1 0 0 16,-4-1-12-16,4 4-8 0,-1-3 10 0,1 0-10 15,-1 5 8-15,1-8-8 0,-4 3 0 0,3 0 0 0,1-1 8 0,-4 1-8 16,3-6 0-16,-3 0 0 0,0-6 0 16,0 0 0-16,0 0 0 0,0 0 0 0,0 0-14 0,4 9-9 15,-4-9-1-15,0 0-1 16,0 0-50-16,0 0-9 0,0 0-3 0,0 0 0 15,0 0-27-15,0 0-6 0,0 0 0 0,0 0-384 16</inkml:trace>
  <inkml:trace contextRef="#ctx0" brushRef="#br0" timeOffset="153504.091">23650 1178 982 0,'0'0'21'0,"0"0"5"0,0 0 1 0,0 0 1 0,0 0-28 0,-3 9 0 0,-1-3 0 0,1 0 0 16,3-6 9-16,0 6-9 0,3 0 8 0,-3-6-8 15,0 0 0-15,0 0 8 0,0 5-8 0,4 1 0 16,3 0-12-16,0-6-7 0,-4-6-1 0</inkml:trace>
  <inkml:trace contextRef="#ctx0" brushRef="#br0" timeOffset="154202.14">24222 1413 1522 0,'0'0'33'0,"0"0"7"0,0 0 2 0,0 0 2 0,0 0-36 0,0 0-8 0,0 0 0 0,-7 0 0 16,-4 0 55-16,11 0 9 0,0 0 1 0,-7 0 1 15,-4 0-38-15,1 6-8 0,3-6-2 0,0 0 0 16,7 0-5-16,-11 3-1 0,1-3 0 0,3 3 0 16,-4 0-12-16,0 3 0 0,4-6 0 0,-3 0 0 15,-1 6 0-15,4-6-8 0,0 6 8 0,0 0 0 16,7-6-11-16,-7 5 11 0,-4 1-10 0,8 0 10 16,-4 0-10-16,3 0 10 0,1 0-10 0,3 3 10 15,0 2-13-15,0 1 3 0,0-6 1 0,0 0 0 16,0 6 9-16,3-9 0 0,-3-3 0 0,0 11 0 15,4-5 0-15,-4 0 0 0,0-6 0 0,0 0 0 16,3 6 0-16,-3-6 9 0,0 0-1 0,0 0-8 16,7 0 20-16,-7 0-2 0,4 6-1 0,-4-6 0 15,0 0-7-15,0 0-2 0,0 0 0 0,0 0 0 0,10 6 0 16,-3-6 0-16,-7 0 0 0,0 0 0 0,4 0-8 0,-4 0 0 16,7 6 0-16,0-6 0 0,-3 6-9 0,3-1 9 15,0-5-12-15,0 6 12 0,0-3 0 0,0 3 0 16,0 0 0-16,0 0 0 0,4 6-9 0,-1-6 9 15,1 5 0-15,-1-5-9 0,1 3 9 0,-4 3 0 16,0 0 0-16,0 5 0 0,4-5 0 0,-4 3 0 16,0 2 0-16,-4 1 0 0,4-6 14 0,-3-1-2 15,-1 4 0-15,1 3 0 0,0-6 6 0,-4-1 1 16,0 4 0-16,3-3 0 0,-3 0-9 0,0-7-2 16,0 7 0-16,-3-6 0 0,3-6 4 0,0 3 0 15,-4 9 0-15,4-12 0 0,-7 6 0 0,7-6 1 16,-7 0 0-16,0 0 0 0,-4 0-3 0,1 0-1 15,3 0 0-15,-4-6 0 0,0 6-9 0,1 0 0 0,-4-12 0 0,7 12 0 32,-4 0-24-32,1-3-3 0,2 3-1 0,1-6 0 15,7 6-28-15,-10 0-5 0,10 0-2 0,0 0 0 16,-7 0-33-16,7 0-6 0,0 0-2 0,0 0-603 0</inkml:trace>
  <inkml:trace contextRef="#ctx0" brushRef="#br0" timeOffset="154614.307">24814 2051 1562 0,'0'0'34'0,"0"0"7"0,0 0 2 0,0 0 1 0,0 0-35 0,0 0-9 0,0 0 0 0,0 0 0 16,0 0 32-16,0 0 4 0,0 0 0 0,0 0 1 15,0 0-29-15,0 0-8 0,0 0 0 0,0 0 0 32,0 0-22-32,0 0-6 0,0 0 0 0,0 0-1 15,0 0-24-15,0 0-5 0,0 0-1 0,0 0-377 0,0 0-75 0</inkml:trace>
  <inkml:trace contextRef="#ctx0" brushRef="#br0" timeOffset="-148686.554">3143 3215 799 0,'0'0'17'0,"0"0"4"0,-7-5 1 0,7 5 1 0,0 0-23 0,0 0 0 0,0 0 0 0,0 0 0 15,0 0 79-15,0 0 11 0,0 0 2 0,0 0 1 16,0 0-45-16,0 0-10 0,0 0-2 0,-7 11 0 15,7-11-6-15,0 3-2 0,0-3 0 0,0 9 0 16,7 6 1-16,-7-9 0 0,0-6 0 0,7 6 0 16,-3 5-9-16,-1-5-3 0,4 3 0 0,-3 9 0 15,-1-7-1-15,4 7-1 0,-3 0 0 0,-4-965 0 16,4 965-3-16,-1 967-1 0,-3-965 0 0,4 10 0 16,-1-7 29-16,1 4 5 0,-4-1 2 0,-4-2 0 15,8 5-21-15,-4-3-4 0,0 4-1 0,0 2 0 0,0-14 3 16,-4 11 0-16,4-8 0 0,-3 2 0 15,3-2-6-15,0-4-1 0,-4 1 0 0,4 0 0 16,0-9-17-16,-3 8 8 0,3-5-8 0,-4-6 0 16,4-6 11-16,0 0-11 0,0 0 10 0,0 0-10 0,0 0 14 0,0 0-3 15,0 0-1-15,0 0 0 0,0 0-2 0,0 0 0 16,0 0 0-16,0 0 0 0,0 0-16 0,0-6-4 16,-4 0-1-16,1 0 0 0,3 0 2 0,-4-8 1 15,4 2 0-15,0 0 0 0,0-6-6 0,4 1-2 16,-4 8 0-16,0-3 0 0,3-11 9 0,-3 5 9 15,0-2-13-15,4 2 5 0,-4-12-2 0,0 10 0 16,0-4 0-16,0 4 0 0,0-4 1 0,0-2 0 0,-4 2 0 16,4 1 0-16,0-1 9 0,-3 4 0 0,3-10-9 15,0 10 9-15,-4-4 0 0,4 1 0 0,-3 2 0 0,3 3 0 16,0 7 0-16,0-1 0 0,3-3-9 0,-3 9 9 16,4-5 0-16,-4 5 0 0,0 0-8 0,0 6 8 15,0-12 0-15,0 12 0 0,3-3-8 16,-3 3 8-16,4-6 0 0,-4 6 0 0,0 0 0 15,0 0 0-15,0 0 0 0,4-3 0 0,-1 3 0 0,-3 0 0 16,0 0 0-16,7 3 0 0,0 3 10 0,0-3-2 16,-3 9 5-16,3-6 2 0,0 0 0 0,-4-1 0 15,4 7-3-15,-3-3-1 0,3 9 0 0,-3-1 0 16,6-5 1-16,1 9 1 0,-4-4 0 0,0 7 0 16,-4-9-2-16,8 8-1 0,-8 1 0 0,8-10 0 15,-4 10-10-15,4-7 0 0,-1 4 9 0,1 3-9 0,-1-7 0 16,1 1 8-16,0 2-8 0,-1-2 0 0,1 0 8 0,-1-7-8 15,1 10 8-15,-4-9-8 0,0 0 0 0,0-7 0 16,0 7 0-16,0-6 0 0,-3-3 0 0,-4-3 9 16,0 0-9-16,7 6 10 0,-7-6-10 0,0 0 8 15,0 6-8-15,0-6 8 0,0 0-8 0,0 0 8 16,0 0-8-16,0 0 8 0,0 0 2 0,0 0 0 16,0 0 0-16,0 0 0 15,0 0 6-15,0 0 2 0,0 0 0 0,0 0 0 0,3 0-2 0,-3 0-1 16,4-6 0-16,-1-3 0 0,1 3-15 0,-1-6 11 15,1 1-11-15,3 5 10 0,-3-12-10 0,3 3 0 16,3 4 0-16,-3-7 0 0,-3 0 0 0,-1 1 8 16,1 2-8-16,-1-8 0 0,1-1 8 0,-1 3-8 15,-3-2 0-15,0-9 8 0,0 2-8 0,0 4 0 16,0-4 0-16,0 4 8 0,-3-4-8 0,-1 1 0 0,1 3 0 16,-4-1 0-16,3 4 0 0,-3-7 0 0,4 10 0 15,-8-4 0-15,8 6-14 0,-5-2 2 16,5 2 0-16,-1 1 0 0,1 5 3 0,3-3 1 0,0 3 0 0,0 1 0 31,0-1-21-31,0 0-4 0,0 3-1 0,3-2 0 16,1-7-29-16,3 6-5 0,0-5-2 0,4-4 0 0,-1 9-32 15,1-5-6-15,-1-4-2 0</inkml:trace>
  <inkml:trace contextRef="#ctx0" brushRef="#br0" timeOffset="-147948.184">3722 3542 1148 0,'0'0'25'0,"0"0"6"0,-7 3 1 0,3 3 0 0,4-6-32 15,-7 0 0-15,7 0 0 0,0 0 0 0,-10 6 12 0,3-6-3 16,-1-6-1-16,8 6 0 0,0 0 13 0,0 0 3 0,0 0 0 0,-7 0 0 15,4 0 12-15,3 0 2 0,-4-6 1 0,4 6 0 16,0 0 5-16,0 0 0 0,0 0 1 0,0 0 0 16,0 0-36-16,0 0-9 0,0 0 0 0,0 0 0 15,0 0 0-15,0 0 0 0,0 0 0 0,0 0 0 16,0 0 0-16,7 6 0 0,-3-6 0 0,7 6 0 16,-4-6 0-16,7 5 0 0,-4-5 0 0,1 0 0 15,3 0 8-15,-3 0-8 0,10-5 12 0,-7 5-4 16,-4-6-8-16,5 6 10 0,-1-9-10 0,0 3 10 15,0 3-2-15,-4-6 0 0,1 3 0 0,3-5 0 16,-3-1 2-16,-4 0 0 0,0 0 0 0,-4 3 0 0,1-2 3 16,-4 5 1-16,3-6 0 0,-3 6 0 0,-3-6-27 15,3 7-6-15,-4-4-1 0,1 9 0 16,-1-6 20-16,-3 6-10 0,0-6 10 0,0 6-8 16,-3 0-2-16,-1 6 0 0,0-6 0 0,4 0 0 15,-3 6 10-15,3 0 0 0,-4-1 0 0,1 1 0 0,2 3 0 0,-2-3 14 16,6 6-3-16,-6-6-1 0,3 0 5 0,3 5 1 15,1-5 0-15,-8 9 0 0,8-9-16 0,-1 0 0 16,4 5 0-16,0-5 0 0,0 0 0 0,4 3 0 16,-4 0 0-16,3 0 0 0,4-3 9 0,-3 5-1 15,-1-5 0-15,1 6 0 0,3-6-8 0,-4 3 0 16,4 2 0-16,-3 1 0 0,3-6 0 0,4 6 0 0,-1 0 0 16,-3 2 0-16,4-2 0 0,-4 0 0 0,0-6 0 0,0 5 0 15,0 1 0-15,4-6 0 0,-1-3 0 16,1 3 0-16,-1 0 0 0,-3 0 0 15,-3-6-12-15,6 5 12 16,-2-5-30-16,2 0 2 0,4 0 0 0,0 0 0 16,0-5-150-16,-3-7-30 0</inkml:trace>
  <inkml:trace contextRef="#ctx0" brushRef="#br0" timeOffset="-147432.978">4124 3557 1342 0,'0'0'29'0,"-7"5"7"0,0 1 0 0,7-6 3 0,0 0-31 0,0 0-8 0,0 0 0 0,0 0 0 0,0 0 9 0,0 0 1 15,0 0 0-15,0 0 0 0,0 0-2 0,0 0-8 16,0 0 12-16,0 0-4 0,0 0 10 0,3 0 2 15,4 6 0-15,1 0 0 0,-1-6-12 0,7 6-8 16,-4-6 9-16,-3 6-9 0,0-6 0 0,4 3 0 0,0-3 0 16,-1 3 0-16,1 0 9 0,-1 0-9 0,1-1 8 0,-1 4-8 15,1-12 17-15,0 6-1 0,-4 6-1 16,0-6 0-16,0-8 10 0,-7 8 3 0,0 0 0 0,3-3 0 16,1-3-1-16,-1 3 0 0,-3-3 0 0,0 0 0 15,4-12-4-15,-8 13-1 0,1-10 0 0,-1 6 0 16,4 0-22-16,-3-3-20 15,-4 1 4-15,3 5 1 0,-3-6-6 0,0 3-2 0,-4 3 0 0,4 0 0 16,0 6 7-16,0-5 0 0,0 5 1 0,-3 0 0 16,3 0 3-16,0 5 1 0,0 1 0 0,-1-6 0 15,1 6 11-15,0 3 0 0,4 3 0 0,-1-6-8 16,1 5 8-16,-1 1 0 0,1-3 0 0,-1 3 0 16,4 5 0-16,-3-5 0 0,3 0 0 0,3 0 0 15,-3 2 13-15,0-2-1 0,4 0-1 0,-1 0 0 16,4-4 1-16,-3 4 1 0,-1 0 0 0,4 0 0 15,0-6-3-15,8 0-1 0,-5-1 0 0,4-5 0 16,0 0 0-16,0 6 0 0,4-6 0 0,0-6 0 16,-4 6-25-16,4-5-4 0,3-1-2 0,0-6-486 15,0 6-98-15</inkml:trace>
  <inkml:trace contextRef="#ctx0" brushRef="#br0" timeOffset="-147038.129">4600 2989 1335 0,'0'0'29'0,"0"0"7"0,0 12 0 0,0 0 2 0,0-6-30 0,0 5-8 0,4 1 0 0,-4 3 0 16,3-3 20-16,1 5 2 0,-1 1 1 0,-3-4 0 15,4 4 14-15,-4 6 3 0,3-10 1 0,1 4 0 16,-4 0-15-16,3-1-3 0,1 4-1 0,0 2 0 16,-4 1 0-16,7 2 0 0,-4-2 0 0,1-4 0 15,-1 10-2-15,1-10 0 0,-1 10 0 0,-3-7 0 16,4 4-20-16,-1-4 0 0,-3 4 0 0,0-4 0 15,4 1 0-15,-1-4 0 0,-3 4 0 0,4-6 0 16,-1-4 8-16,-3 4 0 0,4-6 0 0,-4-1 0 16,3 1-8-16,-3-9 0 0,0-3 0 0,0 0 0 15,4 6-28-15,-4-6-8 0,0 0 0 16,0 0-1-16,0 0-126 0,0 0-25 0,3 0-4 16</inkml:trace>
  <inkml:trace contextRef="#ctx0" brushRef="#br0" timeOffset="-146091.812">5884 3310 728 0,'0'0'20'0,"0"0"5"0,0 0-25 0,0 0 0 0,0 0 0 0,0 0 0 16,0 0 80-16,0 0 10 0,0 0 2 0,0 0 1 15,0 0-33-15,0 0-8 0,0 0 0 0,-3 5-1 16,3-5-4-16,0 6-1 0,0 6 0 0,0-12 0 16,0 12-10-16,0-9-1 0,3 6-1 0,1-1 0 15,-1-2 3-15,-3 0 1 0,11 6 0 0,-7-6 0 16,3 6-12-16,-4-9-2 0,4 5-1 0,0 7 0 15,0-3-11-15,0 0-3 0,-3-1 0 0,3-5 0 16,0 9 6-16,0-3 1 0,-3-1 0 0,3 7 0 16,-4-6 9-16,1 3 3 0,-4-4 0 0,3 1 0 15,-3 0-5-15,4-3-1 0,-1 2 0 0,1 1 0 16,-4 0-12-16,0-6-2 0,0-6-8 0,0 0 12 16,0 0-12-16,0 0 11 0,0 0-11 0,0 0 10 0,0 0 7 15,0 0 2-15,0 0 0 0,0 0 0 0,3 0 5 0,1-6 2 16,-4 0 0-16,3 0 0 0,-3-12-18 0,4 10-8 15,3-4 0-15,-4 6 8 0,1-12-8 16,-1 7 0-16,1-4 0 0,0-3 0 0,3 7 0 0,0-7 0 16,0 0 0-16,-4 4 0 0,4-4 0 15,4 0 0-15,-4 4 0 0,-4-4 0 0,5 0 0 16,-1 1 15-16,-4 2-4 0,4 3-1 0,-3 0-19 0,-1 1-4 16,1-7-1-16,-1 15 0 0,1-3-2 0,-4 6-1 15,7-6 0-15,-7 6 0 16,7-6-15-16,-7 6-2 0,0-5-1 0,0-1 0 15,3 6-15-15,-3 0-3 0,0-6-1 0,4 0 0 16,0 0-166-16,-1 3-32 0</inkml:trace>
  <inkml:trace contextRef="#ctx0" brushRef="#br0" timeOffset="-145496.402">6417 3333 1378 0,'0'0'30'0,"0"0"6"0,0 0 2 0,0 0 2 0,0 0-32 0,0 0-8 0,0 0 0 0,-7 6 0 0,0 0 52 15,7-6 10-15,0 0 2 0,-14 0 0 0,7 3-10 0,7-3-2 16,-11 3 0-16,4-3 0 0,-3 3-25 0,2 0-6 15,1 0-1-15,-3-3 0 0,3 5-3 0,0-5-1 16,0 6 0-16,-4 0 0 0,4 0-16 0,0 6 0 16,3-6-11-16,-3 5 11 0,-3 4-10 0,6-3 10 15,-3 0-8-15,4 5 8 0,-1-2-8 0,1-3 8 16,-1 5-8-16,1-5 8 0,3 3 0 0,0 3 0 16,0-7 0-16,0 1 0 0,3 0 0 0,-3-3 0 15,4 2 0-15,-4 1 0 0,0-12 0 0,3 6-8 16,1 0 8-16,-4-6 0 0,7 6 0 0,-4-6 0 15,4 0 0-15,4 0 0 0,-4 0 0 0,0 0 0 0,4 0 9 16,-1-6-9-16,1 0 13 0,3 0-4 0,0-6-1 16,-3 1 0-16,3 2-8 0,-4-3 8 0,4-6-8 15,-3 7 8-15,-4-4-8 0,4 9 0 16,-4-12 0-16,0 7 0 0,0 5 0 0,0-9 0 16,-4 3-9-16,1 6 9 0,-1 1 0 0,-3-1 0 0,0 0-8 0,0 6 8 15,0 0 0-15,0 0 0 0,0 0 0 0,0 0 9 16,0 0-1-16,0 0 0 0,0 0 0 0,0 0 0 15,0 0 10-15,0 6 2 0,0 5 0 0,0-5 0 16,0 6-35-16,0-3-6 0,0 3-2 0,4-1 0 16,-4 1 23-16,3 0 0 0,1-3 0 0,0 3 0 15,-1-1 0-15,1 1 0 0,-4-6 0 0,3 3 0 16,4 0 0-16,0-1 0 0,-3 4 0 0,3-12 0 16,7 6-14-16,-7 0 5 0,0 0 1 0,0 0 0 15,4-6-48-15,3 0-10 0,3 0-2 16,-2 0-457-16,2 0-92 0</inkml:trace>
  <inkml:trace contextRef="#ctx0" brushRef="#br0" timeOffset="-144211.61">7458 3254 1242 0,'0'0'35'0,"0"0"9"0,0 0-36 0,0 0-8 0,0 0 0 0,0 0 0 15,-4 6 52-15,-3-1 9 0,4 1 2 0,3 0 0 16,-4 3-12-16,1 0-3 0,6 0 0 0,-3-3 0 16,0 5-4-16,0-5-2 0,4 0 0 0,-4 6 0 15,0-3-6-15,3-3 0 0,1-1-1 0,-4 7 0 16,3 0-11-16,1-6-3 16,-1 0 0-16,1 3 0 0,-1-1-9 0,-3 1-1 0,4 9-1 0,-4-12 0 15,0 5-10-15,3-2 0 0,-3 3 9 0,4 0-9 16,-4 0 11-16,0-7-3 0,0 7 0 0,3-3 0 15,-3 0 2-15,0 0 0 0,-3-3 0 0,3-6 0 16,0 5 4-16,0-5 1 0,0 0 0 0,0 0 0 16,0 0 2-16,0 0 1 0,0 0 0 0,0 0 0 15,0 0 9-15,0 0 1 0,0 0 1 0,0 0 0 16,0 0-5-16,0 0 0 0,0-5-1 0,-4-1 0 16,4-3-15-16,0 3-8 0,0 0 10 0,-3-6-10 15,6 6 0-15,-3-5 0 0,0 5 0 0,0-6 0 0,0 0 0 0,0 3 0 16,4 4 0-16,-1-7 0 0,-3 6-8 15,4-6 8-15,-1 0-12 0,1 7 12 0,0-4-13 16,-1 3 4-16,1 0 1 0,-1-6 0 0,4 6 8 16,-3 0-12-16,6 1 12 0,-6 2-12 0,-4 0 12 15,7 0-10-15,-4 0 10 0,4 3-10 0,0 0 10 16,-3 0 0-16,3 0-9 0,0 0 9 16,0 0 0-16,4 3-9 0,-4 0 9 0,0 0 0 0,0 0 0 0,0 2 0 15,0 1 0-15,0 0 0 0,0 0 0 0,4 6 0 16,-8-12 0-16,4 12-10 0,0-7 10 0,-3 4 0 15,3 3 0-15,-3 0 0 0,-1 0 0 0,1-7 0 16,-1 4 0-16,-3 3 8 0,4 0-8 0,-4-6 0 16,0 5 8-16,3-5-8 0,-6 6 8 0,3-12-8 0,0 0 8 0,0 0-8 15,0 0 10-15,0 0-2 0,0 0-8 0,0 0 12 16,0 0-2-16,0 0-1 0,-7 0 0 0,7 0 0 16,0 0-9-16,0 0 8 0,-4-6-8 0,-3 0 8 15,3 0-8-15,1 1 0 0,3-1 0 0,-4 0 8 16,8 0-8-16,-4 0 0 0,0-3 0 0,0 3 0 15,0-5-10-15,0 5 10 0,3 0 0 0,1 0-9 16,0-6 9-16,-1 3 0 0,4 3-9 0,-3 1 9 16,3-1-8-16,0 0 8 0,0 0-10 0,0-6 10 15,0 6-9-15,3 0 9 0,-2 6-8 0,-1-5 8 16,3 2-8-16,4 3 8 0,-3 0-8 0,3 0 8 16,-3 3-8-16,3-3 8 0,-4 5-8 0,1 1 8 15,-1-6 0-15,1 6 0 0,0 0 0 0,-1 0 0 16,1 6 0-16,-4-6 0 0,0-1 0 0,0 1 0 15,4 3 0-15,-4 3 0 0,0 0 0 0,0-6 8 0,3 5-8 16,-3 1 0-16,0-3 0 0,-3 3 8 0,3-1-8 16,0 1 0-16,0-3 0 0,0 0 0 0,0 0 0 0,0 2 0 15,-3 1 0-15,3 0 0 0,0-6 0 0,0 6 0 16,0-4 0-16,4 4 0 0,-4 0 0 0,-4 0 0 16,4-6 0-16,-3 2 0 0,3 4-10 0,-4-6 10 15,4 0-12-15,-3 0 12 0,-4-6-25 0,0 6 1 16,3 0 1-16,-3-6 0 15,0 0-9-15,0 0-3 0,0 0 0 0,0 0 0 16,0 0-32-16,0 0-6 0,0 0-2 0,4-6-492 0,-1-6-98 16</inkml:trace>
  <inkml:trace contextRef="#ctx0" brushRef="#br0" timeOffset="-143598.486">8428 3495 1314 0,'0'0'28'0,"0"0"7"0,0 0 1 0,0 0 1 0,0 0-29 0,0 0-8 0,0 0 0 0,0 0 0 16,-4-6 43-16,-3 6 7 0,4-9 2 0,-1 0 0 15,-3 6 7-15,0-3 1 0,4 1 1 0,-4-1 0 16,3 0-24-16,0 0-5 0,-3 6 0 0,4-12-1 0,-4 12-14 0,0-6-2 15,0 3-1-15,0 3 0 0,-4-3-3 0,4 3-1 16,-4 3 0-16,4 6 0 0,0-3-10 0,-3 0 10 16,3 0-10-16,0 0 10 0,0 5-10 0,3-5 0 15,-3 6 0-15,0 3 0 0,3-3-9 16,-3-1 9-16,7 4 0 0,-3-3 0 0,6 5-8 0,-3 1 8 16,4 0 0-16,-1-4 0 15,1 4 0-15,3 0 0 0,-3-12 0 0,-1 8 0 0,4-2 9 0,-3 0 3 16,3-6 0-16,-4 0 0 0,4-1 4 0,4 7 2 15,-4-12 0-15,0 3 0 0,4-3 4 0,3 0 1 16,-4 0 0-16,1-3 0 0,-1-3-2 0,1 0 0 0,0 1 0 16,-4-7 0-16,0 6-4 0,0-6-1 0,3 0 0 15,-6 4 0-15,3-10-5 0,-4 6-2 0,1-6 0 0,-4 7 0 16,4 2-9-16,-4-9 0 0,0 7 9 0,-4-1-9 16,4 3 0-16,0 3 0 0,-4 0 0 0,4 0 0 15,0 6 0-15,-3-6 9 0,3 6-9 0,0 0 0 16,0 0 0-16,0 0 0 0,0 0 0 0,0 0 0 15,0 0 0-15,0 0 0 0,-4 6 0 0,4-6-12 16,0 12 4-16,0-3 8 0,0 3-13 0,4-6 5 16,-4 5 8-16,3 1 0 0,1 0 0 0,0-6-8 15,-1 2 8-15,4-2 0 0,-3 6 0 0,3 0-8 16,-4-6 8-16,4 0 0 0,0 0 0 0,0-1 0 16,0 4 0-16,0 3 0 0,1-6 0 0,-1-6 0 15,3 6-8-15,1 0 0 0,-1-6 0 0,1 6 0 16,-1-6-111-16,5 0-21 15,-1 0-5-15,0 0-1 0,0 0-38 0,0-6-7 0,0 6-1 16,0-6-1-16</inkml:trace>
  <inkml:trace contextRef="#ctx0" brushRef="#br0" timeOffset="-143027.267">8735 3451 1670 0,'0'0'36'0,"0"0"8"0,0 0 2 0,0 0 2 0,0 0-39 0,-4 6-9 0,4-6 0 0,-3 5 0 16,-1 1 30-16,4-6 4 0,0 0 1 0,0 6 0 15,0 9-35-15,4-9 0 0,-1 0 0 0,-3 0 0 16,4 5 0-16,-4-5 0 0,0 3 0 0,3-3 0 15,-3 0 0-15,4 6 8 0,-1-7 0 0,1 7-8 16,-1-6 8-16,1 6-8 0,-1-6 0 0,1 2 0 16,0 4 8-16,-1-6-8 0,-3 0 0 0,0-6 0 15,4 6 11-15,-4-6-11 0,0 0 10 0,0 0-10 16,0 0 25-16,0 0-1 0,0 0 0 0,0 0 0 16,0 0 24-16,0 0 5 0,0 0 1 0,0 0 0 15,0 0-10-15,-4-6-3 0,4 0 0 0,-3-6 0 16,-1 6-24-16,0 1-5 0,4-4 0 0,-3 3-1 15,3-12-11-15,-4 12 0 0,4-5 9 0,-3 5-9 0,3-3 0 16,0 3 0-16,0-6 0 0,3 6 0 0,-3 1 0 0,4-1 0 16,-1 0 0-16,1 0 0 0,3 0-11 15,-3 3 11-15,3-3-13 0,0 3 5 16,0 0 8-16,3 3-8 0,1-6 8 0,-1 6-8 16,5 0 8-16,-1 0-12 0,0 6 12 0,0-6-12 0,0 3 12 0,0 0-8 15,0 3 8-15,0 3-8 0,1-9 8 0,2 6 0 16,-3 0-9-16,0-6 9 0,-3 6 0 0,0-1 0 15,-1 1 0-15,1 6 0 0,-1-9 0 0,1 3 0 16,-4 6 0-16,0-6 0 0,0-1 0 0,-3 7 0 16,3-6 0-16,0 6 0 0,-4-9 0 0,1 6 0 15,-4-1-12-15,3-2 12 16,-3-6-55-16,0 6-3 0,0-6-1 0,0 0 0 16,0 0-124-16,0 0-25 0,0 0-4 0</inkml:trace>
  <inkml:trace contextRef="#ctx0" brushRef="#br0" timeOffset="-142260.213">9423 3512 1280 0,'0'0'36'0,"0"0"8"0,0 0-35 0,0 0-9 0,0 0 0 0,0 0 0 16,0 0 41-16,0 0 7 0,0 0 0 0,0 0 1 0,0 0 17 0,-7-5 3 15,0 5 1-15,0-6 0 0,-1 6-14 0,-2 0-4 16,3 0 0-16,0 0 0 0,0 0-18 0,0 0-4 16,7 0-1-16,-11 0 0 0,4 0-9 0,-4 0-3 15,4 0 0-15,0 6 0 0,7-6-7 0,-7 5-2 16,0 1 0-16,4 0 0 0,-1 3-8 0,4 0 0 15,-3 0 0-15,3 2 0 0,3 1 0 0,-3 0 0 0,0-3 0 16,4 0 0-16,3-1-9 0,-4 10 9 0,4-12 0 16,-3 6 0-16,3-6 0 0,0 2 0 0,4 4 10 0,-4 0-2 15,3-6-8-15,1 0-10 0,-4 0 10 0,3-6-13 16,1 5 13-16,0-5 8 0,3 0 0 0,-4 0-8 16,1 0 12-16,-1-5-4 15,5 5 0-15,-5-6-8 0,-3 0 10 0,4 0-10 16,-4-6 8-16,0 0-8 0,0 4 0 0,0-4 0 0,-3 0-14 0,-1 0 5 15,1-2 9-15,-4 5 0 0,0 0 0 0,0 3 0 16,0-6 0-16,-4 6 0 0,4 6 0 0,0 0 0 16,0-5 0-16,0 5 0 0,0 0-12 0,0 0 4 15,0 0-10-15,0 0-2 0,0 0 0 0,0 0 0 16,0 0 20-16,-7 5-12 0,7 1 12 0,0 6-10 16,4 0 10-16,-1-3-12 0,4 2 12 0,0 1-12 15,-3 0 12-15,3 0 0 0,3-4 0 0,-3 10-8 16,7-6 8-16,1 0 0 0,-1-1 0 0,0 4 0 15,0 3 0-15,-3-7 0 0,-1 13 0 0,1-9 0 16,-4 8 0-16,3 1 0 0,-3-4 0 0,4 4 0 0,0 2 0 16,3 4 0-16,-4-1 0 0,-3-2 0 15,4 2 9-15,-1-3-9 0,-2-2 12 0,2-4-12 16,-3 4 23-16,0 0-3 0,-3-4 0 0,3-2 0 16,-4-6-10-16,1-1-2 0,-1 1-8 0,1-6 12 15,-4-3-12-15,0-3 0 0,0 0 0 0,0 0 0 0,0 0 11 16,-7 12 2-16,0-12 1 0,-4 0 0 0,1 0 2 0,-1-9 0 15,-3 9 0-15,3-3 0 0,1 0 8 0,-4-3 3 16,-7 0 0-16,3-6 0 0,0 7-27 0,-3-13 0 16,0 3 8-16,0 3-8 0,3-5-14 0,0 5-5 15,4 6-1-15,-3-9 0 16,3 4-19-16,-1-1-4 0,5 0-1 0,-1 0 0 16,4 1-16-16,0 2-3 0,0-3-1 0,0 0 0 15,4 6-112-15,-1-5-22 0,1-1-5 0,-1 3-1 0</inkml:trace>
  <inkml:trace contextRef="#ctx0" brushRef="#br0" timeOffset="-141644.515">9857 3557 1591 0,'0'0'35'0,"0"0"7"0,0 0 2 0,0 5 0 15,0 1-35-15,0 6-9 0,0-6 0 0,0 0 0 0,0 0 16 0,3 0 2 16,-3 2 0-16,0-8 0 0,4 12 0 0,3-12 0 15,-4 6 0-15,-3-6 0 0,7 6 9 0,-3-6 1 16,3 6 1-16,0-6 0 0,0 6-5 0,4-6 0 16,-4-6-1-16,0 6 0 0,3 0-12 0,-3 0-3 0,4 0 0 15,3 0 0-15,-7-6-8 0,4 6 8 0,-1-6-8 16,1 6 8-16,-1-6-8 0,-3 0 0 16,-3 0 9-16,3-2-9 0,-3 5 11 0,-1-3-3 15,4 3 0-15,-7-3 0 0,4 0 2 0,-4-6 0 16,0 6 0-16,0 1 0 0,-4-1-2 0,1 0-8 0,3 0 12 0,-4 3-4 15,1-3-8-15,-1 6 0 0,1-12 0 16,-5 6 0-16,1 1-10 0,0 5-4 0,0-6-1 0,0 6 0 16,0-6-1-16,0 6-1 0,-3-6 0 0,-1 6 0 15,0-6 2-15,-3 6 1 0,4 6 0 16,3-6 0-16,-4 6 14 0,0-6 0 0,4 6-10 0,0-6 10 16,0 6 0-16,0-1 0 0,0 1 0 0,4 6 0 15,-4-6 0-15,3 3 0 0,4 3 8 0,0-1-8 16,4 7 9-16,-4-6-9 0,3 8 10 0,4-2-10 15,-3 0 8-15,6 2-8 0,-3-2 0 0,4-1 0 16,0-2 9-16,-1 3-9 0,4-7 8 0,-3 7-8 16,3-6 0-16,0-3 8 0,4 2-8 0,-4 1 0 15,3 0 0-15,-2-6 0 0,2 0 0 0,4 0 0 16,0-3-9-16,1-1-7 0,-1-2-2 0,4 0 0 16,-4 0-139-16,3-2-28 15,29-7-6-15,-17-3-1 0</inkml:trace>
  <inkml:trace contextRef="#ctx0" brushRef="#br0" timeOffset="-140848.841">11426 3439 940 0,'0'0'26'0,"0"0"7"0,0 0-33 0,0 0 0 15,0 0 0-15,0 0 0 0,0 0 70 0,0 0 7 0,-7 0 2 16,7 0 0-16,0 0 1 0,0 0 1 16,0 0 0-16,0 0 0 0,0 0-37 0,-3 0-7 0,-4 6-1 0,3 0-1 15,4-6-7-15,-3 6-2 16,-1 5 0-16,4-5 0 0,0 3-10 0,0 3-1 0,0-6-1 0,4 0 0 15,-4 5-6-15,0 1-8 0,3-6 11 0,1 0-11 16,-4 3 9-16,3-3-9 0,-3 5 0 0,4 1 9 16,-1-6 9-16,4 3 2 0,-3 0 0 0,3-1 0 15,0 4-1-15,0-6 0 0,0 6 0 0,4-6 0 16,-1 0-7-16,1-1-2 0,0 4 0 16,3-3 0-16,0 0 3 0,-4 0 1 0,4-6 0 0,1 6 0 15,-5-6 1-15,4 0 0 0,0 0 0 0,0-6 0 16,1 6-3-16,-5-6-1 0,1 0 0 0,-1 0 0 15,-3-3 5-15,0 4 2 0,4-1 0 0,-4-6 0 16,-3 0 0-16,-1 0 0 0,4 1 0 0,-3-4 0 16,-4 3-4-16,0 0-1 0,0 1 0 0,0-4 0 15,-4 9-5-15,4-6-8 0,-3 1 11 0,-1 5-11 16,4 0 0-16,-3-6 0 0,-1 3 0 0,1 3 0 16,-1 0-28-16,4 6-2 0,-3-5-1 0,3 5 0 15,0 0-30-15,0-6-7 0,0 6 0 0,0 0-1 16,0 0-78-16,0 0-15 0,0 0-3 0,0 0-1 15,0 0-37-15,0 0-7 0,0 0-2 16,7 0-169-16</inkml:trace>
  <inkml:trace contextRef="#ctx0" brushRef="#br0" timeOffset="-140403.052">11938 3656 1371 0,'0'0'30'0,"0"6"6"0,-4 6 2 0,8-6 1 0,-4 6-31 0,4-6-8 0,-4-6 0 16,0 6 0-16,0-6 22 0,0 0 3 0,0 0 1 0,0 0 0 15,0 0 11-15,0 0 3 0,0 0 0 0,0 0 0 16,0-6 19-16,0-6 4 0,0 0 1 0,0-3 0 15,-4 4-45-15,0-13-9 0,4 4-2 0,-3 2 0 16,3-6-8-16,-4 7 0 0,4-4 0 0,0 4 8 16,0-1 4-16,0-3 0 0,0 4 0 0,0 5 0 15,0-9-12-15,0 10 0 0,4-1 0 0,-1 6-11 16,-3-6 11-16,4 6 0 0,0 0 0 0,-4 6-8 0,7 0 8 16,0 0 0-16,0 0 0 0,3 0 0 15,1 6-8-15,-1 6 0 0,1 0 0 0,0 0 0 0,3-4 8 16,-4 10 11-16,4 0-3 0,-3-7 0 0,0 7 0 15,-1-3 0-15,-3 2 0 0,4 1 0 0,-1-3-8 0,1 2 0 16,-4 1 0-16,0-6 0 0,0-6 8 16,0 2 0-16,-3-2 0 0,3 6 0 15,-4-6-8-15,4 0 0 0,-3-6 0 0,-1 6 0 16,1-6-25-16,-1 0-7 0,1 0-2 0,3 0 0 16,-3 0-112-16,3 0-22 0,3 6-5 0</inkml:trace>
  <inkml:trace contextRef="#ctx0" brushRef="#br0" timeOffset="-139619.37">13642 3254 1198 0,'0'0'26'0,"0"0"6"0,0 0 0 0,-7 0 3 0,0 0-35 0,7 0 0 0,0 0 0 0,0 0 0 16,0 0 49-16,0 0 3 0,0 0 1 0,0 0 0 15,0 0-1-15,0-967 0 0,0 1934 0 0,-7-967 0 16,7 0-20-16,0 0-5 0,0 0-1 0,0 0 0 16,0 0-10-16,0 0-1 0,0 0-1 0,0 0 0 15,0 0-6-15,0 0-8 0,0 0 11 0,0 0-11 16,0 0 36-16,0 0 1 0,0 0 0 0,-4-6 0 15,-3 6-5-15,0-12 0 0,0 9-1 0,4-3 0 16,-5 3-17-16,8 3-3 0,-7-3-1 0,0 3 0 16,7 0-10-16,-7-6 0 0,-3 6 9 0,3 0-9 15,-4 0 9-15,1 0-9 0,-1 0 12 0,-3 6-12 16,3-3 0-16,-3 6 0 0,4 6-12 0,-1-9 3 16,0 0 9-16,-3-1 0 0,7 7 0 0,-3-6 0 15,3 9 0-15,-1-3 0 0,1-1-9 0,0 1 9 0,4 6 0 16,-1-4 0-16,1 4 0 0,-1 0 0 0,1-9-11 15,-1 2-7-15,4 7-2 0,0-6 0 0,0-1 20 0,0-2 0 16,0 9 0-16,4-6 0 0,-4-6 0 0,0-1 0 16,3 1 0-16,1 6 0 0,-1-6 0 0,1 0 0 15,3-3 0-15,0 3 0 0,0 0-10 0,0-6 10 16,4 5-8-16,-1-5 8 0,1 6-15 0,3-6 3 16,0 0 0-16,4 0 0 15,-1-6-60-15,1 6-11 0,3-5-2 16,0-1-424-16,0 0-85 0</inkml:trace>
  <inkml:trace contextRef="#ctx0" brushRef="#br0" timeOffset="-139062.836">13787 3410 1177 0,'0'0'25'0,"0"0"6"0,0 0 1 0,0 0 2 0,-7 0-34 0,7 0 0 0,0 0 0 0,0 0 0 16,0 0 73-16,-8-3 8 0,8 3 2 0,0 0 0 15,0 0-15-15,0 0-2 0,0 0-1 0,0 0 0 16,0 0-30-16,0 0-7 0,0 0 0 0,-3 8-1 16,3 4-8-16,3-6-2 0,1 6 0 0,0 0 0 0,-1-7-9 15,1 7-8-15,-1 3 9 0,1-3-9 0,3-1 11 0,-4 1-11 16,1 0 12-16,3 3-12 0,-4 2 16 15,1-5-3-15,-1 0-1 0,-3 0 0 0,4-4 1 16,-1 4 0-16,1 0 0 0,-4 0 0 16,3-6-2-16,-3-4-1 0,4 10 0 0,-4-12 0 15,0 0-10-15,0 6 10 0,0-6-10 0,0 0 10 0,0 0-10 0,0 0 0 16,0 0 9-16,0 0-9 0,0 0 25 0,0 0 1 16,0 0 0-16,0 0 0 0,0-12 1 0,0 4 0 15,-4 2 0-15,4-6 0 0,-3 0-15 0,-1-6-4 16,1 7 0-16,-1 2 0 0,1-9-8 0,-1 7 0 15,1-4 0-15,-1 3 0 0,1 0 0 0,3 1 0 16,-4-1 0-16,1-3 0 0,3 3 0 0,-4 1 0 0,1-1 0 16,3 6 0-16,-4-6-9 0,4 3 9 0,0 1 0 15,0 5 0-15,0-3-9 0,-3 0 9 0,3 0 0 0,0-6-9 16,0 6 9-16,3 0-12 0,-3 1 12 0,4 2-12 16,-1-3 0-16,4 3-1 0,-3 0 0 15,3 3 0-15,0 0-7 0,3-6-2 0,1 6 0 0,3 0 0 16,0 0 0-16,0 0 0 0,0 0 0 0,1 0 0 15,-1 0-8 1,3 0-2-16,-3 0 0 0,4 0 0 16,0 0-35-16,-4-6-7 0,3 6-2 0,1 0 0 15,0 0-38-15,-4 6-8 0,3 0-2 0</inkml:trace>
  <inkml:trace contextRef="#ctx0" brushRef="#br0" timeOffset="-138482.65">14259 3365 1335 0,'0'0'29'0,"0"0"7"0,0 0 0 0,-10 6 2 0,3-6-30 0,-4 0-8 16,4 0 0-16,-4 0 0 0,4 6 29 0,0-6 5 15,-3 0 1-15,10 0 0 0,0 0 1 0,-7 6 0 0,7-6 0 0,-7 6 0 16,0-6-8-16,7 0 0 0,0 0-1 0,-8 6 0 15,1-6-15-15,4 12-2 0,3-12-1 0,-4 3 0 16,1 5-9-16,-4 1 12 0,3 3-12 0,4-6 12 16,-3 6-1-16,3-7 0 0,-4 4 0 0,4 9 0 15,4-12 12-15,-1 6 2 16,1-1 1-16,-1 1 0 0,1-3-6 0,3 3 0 16,0-1-1-16,0-5 0 0,0 12-19 0,4-12 8 0,-1 3-8 0,4 2 0 15,-3 1 10-15,0-6-10 0,3 0 8 0,-4 0-8 16,1-6 12-16,-1 6-4 0,1-6 0 0,0 0 0 15,-1 0 10-15,1 0 2 0,-4-6 0 0,3 0 0 16,-3 0-5-16,0 0-1 0,1 0 0 0,-1-6 0 16,-4 4-3-16,1-4-1 0,-1 6 0 0,1-6 0 15,-4 1 1-15,0-4 0 0,0 3 0 0,0 0 0 16,-4 1 3-16,4-1 1 0,-3-3 0 0,-1 3 0 16,1 1-15-16,-4-1 0 0,3 6 0 0,0-6 0 15,1 0 0-15,-4 7 0 0,3-4 0 0,1 3-10 16,-4 0 10-16,3 0 0 0,-3 0 0 0,0 0 0 15,4 0-14-15,-4 6 2 0,-4-5 1 0,4 2 0 0,0 0-1 16,0 3-1-16,-4 0 0 0,4 0 0 0,7 0 0 16,-10 3 0-16,-1-3 0 0,4 3 0 15,0 2-6-15,0 1-1 0,0 0 0 0,0 6 0 16,3-6 0-16,-3 0 0 0,4 3 0 0,-1-1 0 16,1 7-10-16,3-3-2 0,-4 0-1 0,4-1 0 15,0 4-9-15,4-3-2 0,-1 5 0 0,1-5 0 16,-1 3-24-16,4-3-4 0,0-1-2 0,4 7 0 15,-4-12-112-15,0 3-22 0</inkml:trace>
  <inkml:trace contextRef="#ctx0" brushRef="#br0" timeOffset="-138165.778">14584 3457 1443 0,'0'0'32'0,"0"0"6"0,-4 11 2 0,4-5 0 0,0 3-32 0,0 3-8 0,0-6 0 0,0 5 0 16,0-5 38-16,0 6 6 0,0-6 0 0,0 3 1 15,0 3-17-15,4-7-4 0,-4 1-1 0,0 6 0 0,0-6 5 16,0-6 2-16,3 9 0 0,1-3 0 0,-1-1-30 0,-3-5 0 16,4 6 0-16,-4-6 0 15,3 12-32-15,-3-12-13 0,8 6-3 0,-8-6-455 16,0 0-91-16</inkml:trace>
  <inkml:trace contextRef="#ctx0" brushRef="#br0" timeOffset="-137976.281">14436 3204 1400 0,'0'0'40'0,"-4"6"8"0,1-1-39 0,3 4-9 0,0-9 0 0,0 0-398 15,0 0-82-15</inkml:trace>
  <inkml:trace contextRef="#ctx0" brushRef="#br0" timeOffset="-137022.152">14986 3210 1220 0,'0'0'27'16,"0"0"5"-16,0 0 2 0,0 0 0 0,0 0-34 0,0 0 0 0,0 0 0 0,0 0 0 0,0 0 54 0,0 0 4 15,0 0 1-15,0 0 0 0,0 0 1 0,0 0 0 16,-7 5 0-16,3-5 0 0,4 0-16 0,-7 6-4 16,0 0 0-16,4 0 0 0,-8-3-32 0,4 9-8 15,0-12 0-15,0 6 0 0,0-6 0 0,0 6 10 16,0-6-2-16,3 5-8 0,1 1 9 0,-4 6-9 15,3-9 0-15,-3 9 9 0,4 0-9 0,-1-1 10 16,1-5-10-16,-1 6 10 0,1 0-10 16,-1-3 10-16,0 2-10 0,4-5 10 0,0 6-10 0,0-6 12 15,0 6-12-15,0-12 12 0,0 0-12 0,0 3 0 16,0-3 9-16,0 5-9 0,0-5 0 0,0 0 8 16,4 6-8-16,-4-6 0 0,4 6 8 0,-4-6-8 0,0 0 10 15,0 0-10-15,7 12 16 0,0-12-4 0,-7 0 0 16,0 0 0-16,7 6-1 0,0 0-1 0,3-6 0 0,-3 0 0 15,4 6-10-15,-4-6 8 0,0 0-8 0,-7 0 8 16,11 0-8-16,-4 5 8 0,3-5-8 0,1 6 8 16,-1-3-8-16,1 6 0 0,0-6 0 0,-1 9 0 15,-3-6 0-15,0 0 0 0,0-1-10 0,0 1 10 16,1 6 0-16,-1 0 0 0,-4-3 0 0,4 2 0 16,-3 7 0-16,-4-6 0 0,3-3 8 0,-3 2-8 15,0 7 0-15,0-6 0 0,0 0 8 0,0-4-8 16,-3 4 0-16,-1 0 8 0,4-6-8 0,0-6 0 15,-7 6 14-15,7-6-4 0,-7 6-1 0,0-6 0 16,-4 0-9-16,1 0 0 0,10 0 0 0,-7 0 0 16,-4 0 0-16,1-6-19 0,-5 0 3 0,5 6 1 15,-1-6-17-15,4 0-3 16,-3 6-1-16,3-6 0 0,3 0-30 0,-3 0-6 0,7 6-2 16,0 0 0-16,0 0-90 0,0 0-17 0,0 0-4 0</inkml:trace>
  <inkml:trace contextRef="#ctx0" brushRef="#br0" timeOffset="-136364.076">15360 3221 1591 0,'0'0'35'0,"0"0"7"0,0 0 2 0,0 0 0 0,-7 3-35 0,3 0-9 0,4-3 0 0,-7 6 0 15,0-3 19-15,7-3 1 0,-7 12 1 0,0-12 0 16,7 0 11-16,-7 6 3 0,0-6 0 0,0 0 0 15,0 6-16-15,0-1-3 0,0-5-1 0,0 0 0 16,0 0-7-16,-4 0-8 0,1 0 11 0,-1 0-11 0,4 6 0 0,0 0 0 16,-4 0 0-16,8-3 0 0,-4 9 0 0,3-6 0 15,1 5 0-15,-4 1 0 16,7 0 0-16,-4 0 0 0,0-3 0 0,4 2 0 16,-3 7 0-16,6-12 0 0,-3 6 0 0,0-9 0 0,4 5 0 0,0 1 0 15,-4 3 0-15,0-12 0 0,7 6 0 0,-4-6 0 16,1 6 0-16,3 0 0 0,0-6 0 0,-4 5 0 15,-3-5 0-15,7 0 0 0,0 6 0 0,-7-6 0 16,4-6 0-16,3 6 0 0,0 0 13 0,0 0-4 16,-7 0-1-16,7 0 0 0,-7 0 0 0,0 0 0 15,4 0 0-15,-4 0 0 0,7 0-8 0,-7 0 0 16,0 0 0-16,7 6 0 0,-4-6 0 0,-3 0 0 16,7 0 0-16,0 3 0 0,-7-3 0 0,8 9 0 15,-5 0 0-15,1-3 0 0,3 0 0 0,-4 0 0 16,1-1 0-16,-4 1 0 0,3 6 0 0,-3-6 0 0,4 3 0 0,-4 3 0 15,0-7 0-15,0 7 0 0,0 0 0 0,0-3 8 16,0 0-8-16,0-1 0 0,-4 4 0 0,1-6 0 16,-1 6 0-16,-3-6 0 0,4 0 0 0,-1-1-11 15,-3-2-2-15,0 3-1 0,0 0 0 16,0-6 0-16,0 6 1 0,0-6 0 0,-4 0 0 0,4 0 0 31,0 0-11-31,-4 0-3 0,4 0 0 0,7 0 0 0,0 0-37 0,-7 0-7 16,7 0-1-16,0 0-1 0,0 0-124 15,-7 0-25-15</inkml:trace>
  <inkml:trace contextRef="#ctx0" brushRef="#br0" timeOffset="-135574.918">15596 3365 1220 0,'0'0'27'0,"0"0"5"0,0 0 2 0,0 0 0 0,0 0-34 0,0 0 0 0,0 0 0 0,0 0 0 15,0 0 57-15,-3 6 5 0,-4-6 1 0,0 6 0 16,7-6 1-16,-7 0 1 0,-4 6 0 0,4-6 0 0,7 0-20 0,-7 0-4 16,7 0-1-16,-11 0 0 0,1 6-28 15,3-6-12-15,0 0 8 0,-4 0-8 0,4 6 0 0,-4-6 0 16,4 6 0-16,0 0 0 0,0-3 0 0,4 5 0 16,-4 1 0-16,0 3 0 0,3 0-8 0,-3-1 8 15,3-2 0-15,1 9 0 0,3-6-13 0,-4 5 1 16,4-5 1-16,-3 3 0 0,3 2 11 0,0-5 0 15,0 0 0-15,0 3 0 0,3-4 0 16,-3 7 0-16,4-12 0 0,-4 6 0 16,3-6 0-16,1 2 0 0,0-2 8 0,-4-6-8 0,3 6 0 0,4 0 0 15,0 0 0-15,0-6 0 0,-7 0 10 0,7 0-2 16,0 0-8-16,4-6 12 0,0 6-12 0,-1-6 0 16,4-6 0-16,-3 6 0 0,3-2 14 0,-3 2-3 15,-1-6-1-15,1-6 0 0,-1 7 2 0,1-4 0 0,-1-3 0 16,-3 1 0-16,4-1-12 0,-7 3 0 0,3-2 0 15,-4-1 0-15,1 3 0 0,-4-2 0 0,3 5 0 0,-3-6 0 16,-3 7 0-16,3 2 0 0,0 3 0 0,0 0 0 16,0 6 0-16,0 0-14 0,0 0 3 0,0 0 1 15,0 0 10-15,-7 6 0 0,3 0 0 0,-3 5 0 16,4 4 0-16,-1 3-13 0,0-6 5 0,1 2 8 16,3 4 0-16,-4 0 0 0,4-7 9 0,-3 7-1 15,3-3 3-15,0 2 1 0,3-5 0 16,-3 0 0-16,0 0-12 0,4-4 12 0,-1 4-12 0,-3-6 12 15,4 0-12-15,0 0 0 0,3 0 0 0,-4-6 0 16,4 6-32 0,0-6-8-16,0-6-1 0,0 6-507 0,4-6-100 0</inkml:trace>
  <inkml:trace contextRef="#ctx0" brushRef="#br0" timeOffset="-134977.337">15822 3457 1422 0,'0'0'40'0,"0"0"9"0,0 0-39 0,0 0-10 0,0 5 0 0,0 4 0 16,0 3 29-16,0 0 4 0,4-6 1 0,-4 5 0 16,3 1 5-16,-3-3 1 0,4 3 0 0,-1 0 0 15,1-7-8-15,-1 7 0 0,1 0-1 0,-1-6 0 16,1 3-12-16,-1-4-3 0,1 1 0 0,-1 6 0 16,-3-12-6-16,4 6-2 0,-4-6 0 0,0 6 0 15,3 0-8-15,-3-6 10 0,0 0-10 0,0 0 10 16,0 0-10-16,0 0 8 0,0 0-8 0,0 0 8 15,0 0 0-15,0 0 0 0,0 0 0 0,0-6 0 16,0-6 7-16,0 0 1 0,-3 4 0 0,-1-1 0 16,1 0 3-16,3 3 1 0,0-6 0 0,-4 1 0 15,4 5-20-15,-3-6 0 0,6 6 0 0,-3-3 0 0,0 3-11 0,0 0-5 16,0 1-2-16,0 5 0 16,4-6 18-16,-4 0 0 0,7 6-8 0,-7 0 8 0,0 0 0 15,3-6-12-15,5 0 12 0,-5 3-10 0,4 3 10 16,-7 0 0-16,7 0 0 0,0 0-8 0,0 0 8 0,0 0 0 15,0 3 0-15,4 3 0 0,-4-6 0 0,0 6 0 16,0 0 0-16,0 0 0 0,4-6 0 16,-4 5 0-16,3 1 0 0,1 0 8 15,-4 0 4-15,0 0 2 0,0 0 0 0,0 3 0 0,0-3 3 0,0-1 1 16,0 1 0-16,-3 6 0 0,3-6-9 0,-3 0-1 16,-1 3-8-16,1 2 12 0,-1 1-12 0,1-6 11 15,-1 0-11-15,-3 6 10 0,4-6-22 0,-1-1-4 16,-3 4 0-16,0-9-1 15,0 0-43-15,0 0-9 0,0 0-2 0,0 0-490 0,0 0-99 0</inkml:trace>
  <inkml:trace contextRef="#ctx0" brushRef="#br0" timeOffset="-134370.332">16348 2845 1340 0,'0'0'38'16,"0"0"8"-16,0 0-37 0,0 0-9 0,0 0 0 0,0 0 0 0,0 0 33 0,-4-6 5 16,4 6 1-16,0-6 0 0,0 0-18 0,0-5-3 15,-3 5-1-15,3 6 0 0,0 0-1 0,0-6 0 16,0 0 0-16,3 0 0 0,-3 3-7 0,0 3-1 16,0 0-8-16,0 0 12 0,0 0-12 0,0 0 0 15,0 0 0-15,0 0 0 0,0 0 29 0,0 0 3 16,0 0 1-16,4 0 0 0,-1 9 6 0,1 3 1 0,3-6 0 15,-4 11 0-15,1-5-9 0,-4 3-2 0,3 2 0 16,-3 1 0-16,4 0-5 0,-4 2-2 16,3-2 0-16,-3 5 0 0,0 4 4 0,0-4 1 0,4-2 0 0,-4 8 0 15,4-5-15-15,-1 8-4 0,-3-2 0 16,0 2 0-16,4-3 17 0,-4 4 3 0,0-4 1 16,0 3 0-16,3 4-13 0,1-4-2 0,-4-3-1 0,0 10 0 15,3-10 3-15,-3 3 0 0,7-2 0 0,-7-4 0 16,4 7-16-16,-1-4 0 0,-3-5 0 0,4 2 0 15,-1-14 8-15,1 5 0 0,-1 1-8 0,1-3 12 16,-4 2-12-16,3-5 0 0,1 0 0 0,-4-3 0 16,3-3 0-16,-3-6 0 0,0 0 0 0,0 0 0 15,0 0 0-15,0 0 0 0,0 0-13 0,0 0 4 16,0 0-16-16,0 0-3 0,0 0-1 16,0 0 0-16,0 0-27 0,0 0-6 0,-3-9-1 15,-1 3 0-15,1 0-33 0,3 0-6 16,0 6-2-16,-4-6-434 0,4-6-87 0</inkml:trace>
  <inkml:trace contextRef="#ctx0" brushRef="#br0" timeOffset="-134003.279">16069 3304 1566 0,'0'0'34'0,"0"0"7"0,-7 0 2 0,3-6 1 0,4 6-35 0,0 0-9 0,0 0 0 0,0 0 0 16,0 0 53-16,0 0 9 0,-7 6 2 0,7-6 0 16,0 0-16-16,0 0-4 0,0 0 0 0,0 0 0 15,0 0-12-15,0 0-4 0,7 0 0 0,1 0 0 16,2 0-12-16,4 0-4 0,-3 0 0 0,6 0 0 15,-2 0-12-15,-1 0 0 0,0 0 0 0,0 0 0 16,0-6 0-16,4 3 0 0,-4 0 0 0,0-3 0 16,3 3 0-16,-2-3 0 0,-1 0 0 0,0 6 0 15,-4-6 0-15,4 6-10 0,-3 0 2 0,3-5 0 16,4-1-15-16,-4 6-2 16,0-6-1-16,0 6 0 0,0 0-19 0,4-6-4 15,0 6-1-15,-1-6 0 0,4 6-110 0,-3 0-23 16,3 6-4-16,-3 0-1 0</inkml:trace>
  <inkml:trace contextRef="#ctx0" brushRef="#br0" timeOffset="-133597.771">16835 3680 1933 0,'0'0'42'0,"0"0"9"0,0 0 1 0,0 6 4 0,3 0-45 0,-3 6-11 0,4-7 0 0,-4 1 0 16,3 0 13-16,1 0 1 0,-1 3 0 0,-3-9 0 0,0 0-2 0,0 0 0 16,0 0 0-16,0 0 0 0,0 0-25 0,0 0-6 15,0 0-1-15,0 0 0 16,0 0-20-16,0 0-4 0,0 0 0 0,7-6-1 15,-3 3-75-15,3-3-16 0,-4 0-2 16,1 0-1-16</inkml:trace>
  <inkml:trace contextRef="#ctx0" brushRef="#br0" timeOffset="-127156.254">10255 3512 586 0,'0'0'16'0,"0"0"4"0,0 0-20 0,0 0 0 0,0 0 0 0,0 0 0 0,0 0 35 0,0 0 2 15,0 0 1-15,0 0 0 0,0 0-9 0,0 0-1 16,0 0-1-16,0 0 0 0,7 0 14 0,-7 0 3 16,7 6 1-16,-7-6 0 0,0 0-1 0,0 0-1 15,0 0 0-15,0 0 0 0,4 0 0 0,-4 0 0 16,0 0 0-16,0 0 0 0,0 0-8 0,0 0-2 15,0 0 0-15,0 0 0 0,0 0 0 0,0 0 0 16,0 0 0-16,0 0 0 0,3 6-14 0,1 0-3 0,-4 0-1 0,0-6 0 16,3 9 0-16,-3-3 0 0,0-6 0 0,0 11 0 15,0-5 1-15,0 0 1 0,0-6 0 0,0 6 0 16,4 6-9-16,0-9-8 0,-1 3 9 0,-3 5-9 16,4 1 8-16,-1 0-8 0,1-6 0 0,-1 6 0 15,1-7 8-15,3 10-8 0,-7-3 0 0,3 0 0 16,1-6 10-16,-1 11-10 0,1-11 10 0,-1 3-10 15,-3-9 21-15,0 0-1 0,0 0-1 0,0 0 0 16,0 0-11-16,0 0-8 0,0 0 9 0,0 0-9 16,0 0 10-16,0 0-10 0,7 0 10 0,-7 0-10 15,0 0 24-15,0 0-2 0,0 0 0 0,0 0 0 16,0 0-10-16,0 0-3 0,0 0 0 0,0 0 0 16,0 0-9-16,0 0 10 0,0 0-10 0,0 0 10 15,0 0-10-15,0 0 0 0,0 0 9 0,0 0-9 0,0 0 0 16,-7 0 8-16,0 0-8 0,7 0 0 15,0 0 0-15,-7 0 9 0,0-6-9 0,4 0 0 16,-4 3 11-16,0-3-11 0,0 0 10 0,3 1-10 0,-3-1 10 0,3-6-10 16,1 6 10-16,-4-6-10 0,3 0 9 0,1 4-9 15,-1 2 8-15,1-6-8 0,-1 0 0 0,-3 0 0 16,4 1 8-16,3 2-8 0,0 3 0 0,0-6 10 16,-4 1-10-16,4-1 10 0,0 3-2 0,0-3-8 15,-3 0 12-15,6 1-4 0,1 5-8 0,-1-6 0 16,-3-3 9-16,4 9-9 0,3-5 0 0,-4-1 0 0,1 0 0 15,3 3 0-15,0 1 0 0,0 5 0 16,0-9-8-16,0 6 8 0,0-6 0 0,-3 12 0 16,3-6 0-16,-4 0-8 0,4 1 8 0,0 2 0 0,-7 3 0 0,0 0 0 15,4-3 0-15,3 0 0 0,-4 0 0 0,-3 3-8 16,7 3 8-16,1-3 0 0,-1 0-9 16,0 0 9-16,0 3 0 0,3 0 0 0,-3 0 0 15,4 2 0-15,-4-5-12 0,0 6 12 16,0 0-12-16,0-6 12 0,0 0-9 0,4 6 9 0,-4 0 0 0,3-6 0 15,-2 0 0-15,-5 0 0 0,-3 0 12 0,7 6-3 16,4-6-9-16,-4 0-12 0,-4 0 2 0,-3 0 1 16,0 0 9-16,0 0 0 0,0 0 0 0,0 0 0 31,0 0-52-31,0-6-12 0,0-6-3 0,-7 6 0 0,4 0-83 16,-4-2-17-16,3 2-3 0</inkml:trace>
  <inkml:trace contextRef="#ctx0" brushRef="#br0" timeOffset="38477.915">3277 4674 507 0,'-3'-18'11'0,"3"18"2"0,0 0 1 0,0 0 1 0,0 0-15 0,0 0 0 0,-4-6 0 0,-3 3 0 0,0-3 69 16,7 6 11-16,0 0 3 0,0 0 0 0,0 0-19 0,0 0-3 15,0 0-1-15,0 0 0 0,-7 6-13 0,7-6-3 16,0 0-1-16,0 0 0 0,-7 3-15 0,7-3-4 15,0 0 0-15,0 0 0 0,0 0-8 0,-7 9-1 16,3 6-1-16,1-9 0 16,3-1-14-16,0-5-18 0,-4 12 4 0,4 0 1 0,4-6 61 0,-1 6 13 15,-3 2 3-15,4 10 0 0,-1-7-64 0,-3 4-13 16,4 3-3-16,0-4 0 0,-1 4 16 0,-3-1 13 16,4 4-2-16,-4 2-1 0,0-5-10 0,3 8 12 15,-3-6-12-15,-3 4 12 0,-1 2 8 0,1 9 1 16,-1-8 1-16,0 8 0 0,-3-3-2 0,0-6 0 15,4 4 0-15,-4-4 0 0,3 3 9 0,-3-3 2 0,0-2 0 16,0-4 0-16,4 10-8 0,-4-16-2 0,3 4 0 0,4-1 0 16,-4 10-12-16,1-16-9 0,3-5 12 0,0 0-12 15,0 2 8-15,-4 4-8 0,4 0 0 0,0-12 0 16,0 2 0-16,0-8-9 0,0 0 1 0,0 0 0 31,0 0-168-31,0 0-32 0</inkml:trace>
  <inkml:trace contextRef="#ctx0" brushRef="#br0" timeOffset="39147.567">3538 4685 576 0,'0'0'12'0,"0"0"4"0,0 0 0 0,0 0 0 0,-3 12-16 0,-1-12 0 16,4 0 0-16,0 0 0 0,0 0 105 0,-7 12 19 15,4-12 3-15,3 0 1 0,-4 6-52 0,1 0-9 0,3 2-3 16,-7-2 0-16,7 0 0 0,-4 6 0 16,1-6 0-16,-1 0 0 0,0 6-51 0,-3-7-13 0,0 4 0 0,4 9 0 15,-4-6 54-15,0-1 8 0,0 1 2 0,0 3 0 32,-4-3-73-32,4-1-15 0,0 1-2 0,-4 0-1 0,4 3 43 0,-3-4 9 0,3 7 2 0,-7 0 0 15,3 2-27-15,4 4 0 0,-4-10 0 0,4 10 0 16,0-6-16-1,0 5-9-15,-3-2-2 0,3-4 0 0,-1 1 27 0,1-3 0 0,4 8 0 0,-4-11 0 16,3 3 0-16,1 2 0 0,-1-5 0 0,1-6 0 16,3 6 0-16,-4-6 0 0,4-6 0 0,0 5 0 15,0-5 0-15,0 0 0 0,0 0 0 0,0 0 0 16,0 0 0-16,0 0 0 0,0 0 0 0,0 6 0 16,4 3 0-16,-4-3 0 0,0-6 0 0,0 0 0 15,3 6 0-15,1 6-8 0,-4-6 8 0,3-1 0 16,-3-5 0-16,4 12 0 0,-1-6 0 0,1 6 0 15,-1-3 0-15,1 2 0 0,-4 1 0 0,3 0 8 16,-3-3-8-16,4 8 12 0,0-5-4 0,3 6 0 0,-4-6 0 16,4-1 1-16,0 4 0 0,-3-3 0 0,3-1 3 15,-4 4 1-15,4 3 0 0,-3-6 0 0,3-1-13 0,-3 1 0 16,3-3 0-16,-4 9-10 0,8-13 10 0,-4 7 0 16,-4 0 0-16,4 0 0 0,-7-12 0 0,0 0 0 15,4 3 0-15,3-3 0 0,0 0 20 0,-7 0 5 16,0 3 2-16,7 0 0 15,-3 2-46-15,3-5-9 0,0 6-1 0,0-6-494 0,-4-6-98 16</inkml:trace>
  <inkml:trace contextRef="#ctx0" brushRef="#br0" timeOffset="39843.538">3687 5291 1036 0,'0'0'23'0,"0"0"5"0,0 0 0 0,0 0 1 0,-4-6-29 0,4 6 0 0,0 0 0 0,0 0 0 0,0 0 88 0,0 0 11 16,0 0 2-16,0 0 1 0,-4-6-61 0,4 6-12 16,-7 6-2-16,7 0-1 0,0-6 2 0,-7 0 0 15,7 0 0-15,-7 6 0 0,7-6-28 0,-7 6 0 16,0 0 0-16,4 5 0 0,-8 1 0 0,8-3 0 16,-4 0 0-16,3 5 0 0,-3-2-27 15,3-6 3-15,-3 6 0 0,0 3 0 0,4 2 41 0,-1-5 9 16,1 6 2-16,-1-4 0 0,1-2-19 0,-1 0-9 15,1 5 10-15,3-8-10 0,0 6 13 0,0-6-3 16,0 3-1-16,3-1 0 0,1-5-1 0,-4 0 0 16,3 0 0-16,-3 0 0 0,7 0-8 0,-7-6 0 15,0 0 9-15,4 3-9 0,3 3 9 0,0-6-9 0,0 0 12 16,-4 0-12-16,5 0 12 0,-1 0-4 0,0-6 0 16,7 3-8-16,-7-3 16 0,3 3-4 0,-6 3-1 0,-1-3 0 15,4 0-11-15,1 0 10 0,-1-3-10 0,0 0 10 16,0-5-2-16,-4-7-8 0,1 6 12 15,3 3-4-15,-4 3-8 0,1 1 0 0,-1-7 0 16,-3 0 8 0,4-3-28-16,-4 7-5 0,3-1-2 0,-3 9 0 0,4-6 42 0,-4 6 8 0,0 0 1 0,3 0 1 15,-3 0-40-15,0 0-8 0,4-6-1 0,-4 6-1 16,0 0 25-16,0 0 0 0,0 0 0 0,0 0 0 16,0 0 0-16,0 0 0 0,4 6 0 0,-1 0 0 15,-3 3 8-15,7-1 6 0,-7 7 2 0,0-3 0 16,4 5-8-16,-4-5-8 0,0 0 11 0,3 9-11 15,-3-4-11-15,4-5-9 0,-4 9-1 0,0-4-1 16,3-5 45-16,-3 3 9 0,4-7 1 0,-1 1 1 16,1 3-26-16,-1-6-8 0,-3-6 0 0,4 0 0 0,3 12 0 15,0-6 0-15,4-6 0 0,-1 0 0 16,-3 0-83-16,0 0-23 0,7 0-5 0,-3 0-1 0</inkml:trace>
  <inkml:trace contextRef="#ctx0" brushRef="#br0" timeOffset="40334.822">4000 4524 728 0,'0'0'20'0,"-3"6"5"0,-1 2-25 0,4 4 0 0,-3-6 0 0,-1 12 0 15,4-7 69-15,-3-2 9 0,-1 9 2 0,4-6 0 16,0 5 12-16,0 4 4 0,0-3 0 0,0 5 0 15,0-2-41-15,4 8-8 0,-1-5-2 0,1 8 0 0,-1-3-36 0,4 4-9 16,-3-4 0-16,7 3 0 0,-4 1 42 16,0 2 6-16,0-9 2 0,0 16 0 0,-4-10-24 15,4 3-5-15,-3-8-1 0,3 8 0 16,-3-3-10-16,-1 4-2 0,1-4-8 0,-1-3 12 16,-3 9-12-16,4-8 11 0,-4 2-11 0,0 1 10 15,0 2-10-15,0-6 8 0,-4-2-8 0,4-4 8 0,0 10-8 0,-3-22 0 16,3 7 9-16,-4-6-9 0,4-3 10 15,-3 2-2-15,3 1-8 0,-4-6 12 0,4 6-12 0,0-6 9 16,0-6-9-16,0 0 8 0,0 0-8 0,0 0 0 16,0 0 0-16,0 0 0 0,0 0-12 0,0 0-7 15,0 0-1-15,0 0-1 16,0-6-99-16,0-12-19 0,0 6-4 0,4-11-1 0</inkml:trace>
  <inkml:trace contextRef="#ctx0" brushRef="#br0" timeOffset="40641.061">3877 5168 862 0,'0'0'24'0,"0"0"6"0,0 0-30 0,-3 0 0 0,3 0 0 0,0 0 0 15,0 0 76-15,0 0 10 0,0 0 2 0,0 0 0 16,0 0-20-16,0 0-3 0,0 0-1 0,0 0 0 15,0 0-24-15,0 0-6 0,0 0-1 0,0 0 0 0,0 0-33 16,0 0 0-16,0 11 0 0,3 1 0 16,4-6 0-16,4-6 0 0,-1 6 0 0,1-6 0 0,-4 0 0 15,3 6 0-15,5-12 0 0,-1 6 0 0,0 0 0 0,3 0 0 16,5 0 0-16,-5 0 0 0,-3 0 0 16,0 0 0-16,8 6 0 0,-5-6 0 0,1 0 0 0,0-6 0 15,3 0 0-15,-7 0 0 16,0 6-44-16,4-6-16 15,-1 0-4-15,-3 6-537 0</inkml:trace>
  <inkml:trace contextRef="#ctx0" brushRef="#br0" timeOffset="41100.188">4304 5350 1090 0,'0'0'24'0,"-7"9"4"0,7-9 2 0,0 0 2 0,-4 5-32 0,4-5 0 0,0 6 0 0,0-6 0 16,0 0 51-16,-3 6 4 0,3-6 1 0,0 0 0 15,3 6-28-15,-3-6-4 0,0 0-2 0,4 0 0 16,3 6-10-16,3-6-3 0,-2 0 0 0,6 0 0 16,-4 0-9-16,4 6 8 0,-3-6-8 0,3 0 8 15,4 0-8-15,-8-6 8 0,-3 6-8 0,7 0 8 16,-3-6 8-16,0 6 2 0,-4 0 0 0,3 0 0 15,-3 0-66-15,0 0-12 0,0-6-4 0,-7 6 0 16,0 0 52-16,0 0 12 0,0 0 0 0,0 0 0 16,0 0 0-16,0 0 0 0,0 0 0 0,0 0 0 0,0 0 0 0,0 0 0 15,-10 0 0-15,3-6 0 0,0 6 16 0,-4-6 5 16,4 6 2-16,-4-5 0 0,4-1 14 0,-3 6 3 16,3 6 1-16,-4-1 0 15,1-5-1-15,-4 6-1 0,3 0 0 0,0 0 0 16,4-6-19-16,0 6-3 0,4 3-1 0,-1 6 0 0,1-1-16 0,3-2 0 15,-4-6 0-15,4 12 0 0,0-7 0 0,0 4 0 16,4 3 0-16,-1-7 0 0,1 7 0 0,-1-3 0 16,1 2 0-16,3-5 0 0,-4-3 0 0,4 3 0 15,0-1 0-15,1 1 0 0,6 0-11 0,-4 0-5 16,-3-6-2-16,0 2 0 16,0 4-66-16,0-12-14 0,4 0-2 0,0 0-1 15</inkml:trace>
  <inkml:trace contextRef="#ctx0" brushRef="#br0" timeOffset="41927.395">5228 5315 630 0,'0'0'17'0,"0"0"6"0,0 0-23 0,0 0 0 0,0 0 0 0,0 0 0 16,-3 5 71-16,3-5 9 0,-4 12 3 0,1-9 0 15,-1 3-7-15,1 0 0 0,-1 0-1 0,4 5 0 16,0 1-14-16,0-6-2 0,0 0-1 0,4 0 0 15,-1 0-16-15,1 3-3 0,-1 2-1 0,4-5 0 16,-3 0-5-16,6-6-1 0,-3 0 0 0,4 6 0 16,3-6-8-16,-3 0-1 0,-4 0-1 0,3 6 0 15,-3-6-22-15,4 0 9 0,-4-6-9 0,0 6 0 0,0 0 0 0,0 0 0 16,0 0 0-16,-3-6 0 0,-1 0 58 0,1 6 5 16,-1-6 1-16,-3 0 0 0,0 1-52 0,-3-7-12 15,3 9 0-15,-4-9 0 0,1 6 0 0,-4 0 0 16,3-5-12-16,-3-1 12 0,0 0 0 0,0 3 0 15,0 3 0-15,-4-5 0 0,4 5 8 0,-3-6-8 16,3 3 0-16,-4 3 0 0,0 3 0 0,4 0 0 16,-3 3 0-16,3 0 0 0,0 3-11 0,0 0 11 15,0 3-10-15,3-3 10 0,1 9-12 0,-1-6 3 16,0 11 1-16,4-2 0 0,-3 0 8 0,3 5-8 16,3-8 8-16,1 3-8 0,0 2 23 0,-1 1 5 15,1-6 0-15,3 3 1 0,0-4-21 0,0 1 0 16,0 0 0-16,3 0 0 0,4-7 0 0,-3 1 0 0,0 0 0 0,-1 0 0 15,4-3-10-15,0 0-6 0,-3-3-2 0,3 0 0 32,0-3-22-32,0 0-5 0,4-3-1 0,-4 0-487 0,0 0-98 0</inkml:trace>
  <inkml:trace contextRef="#ctx0" brushRef="#br0" timeOffset="42278.35">5546 4680 1267 0,'0'5'28'0,"3"7"5"0,-3 9 2 0,4 2 1 0,-4 1-36 15,3 2 0-15,1 4 0 0,-1 2 0 0,4-3 58 0,-3 1 5 16,3 2 1-16,0-5 0 0,-3 8-15 0,3-6-2 16,0-2-1-16,0 5 0 0,-4 3-22 0,4 4-5 15,0-4-1-15,0 3 0 0,0-6-18 0,-3-2 0 16,0 2 0-16,-1 3 0 0,1-11 0 0,-1 8 0 16,-3-2 0-16,0-4 0 0,4 3 29 0,-4-11 3 15,0 3 0-15,0-4 0 16,0-2-52-16,0 3-9 0,-4-7-3 0,4 1 0 15,0-6-25-15,0-6-6 0,0 0-1 0,0 0 0 16,0 0-99-16,0 0-20 0</inkml:trace>
  <inkml:trace contextRef="#ctx0" brushRef="#br0" timeOffset="42561.694">5394 5050 1074 0,'0'0'30'0,"0"0"8"0,0 0-30 0,0 0-8 0,0 0 0 0,0 0 0 16,0 0 52-16,0 0 10 0,-7 6 2 0,7-6 0 0,0 0 0 0,0 0 0 16,0 0 0-16,0 0 0 0,0 6 0 0,7 0 0 15,-3-1 0-15,-1-5 0 0,4 12-52 0,0-12-12 16,4 6 0-16,-1 0 0 0,4-3 0 0,1 3 0 15,2-6 0-15,1 0 0 0,6 6 0 0,-9-12 0 16,6 6 0-16,3-6 0 16,1 3 0-16,0 0-13 0,3 0 4 0,-7-3-498 15,7-6-99-15</inkml:trace>
  <inkml:trace contextRef="#ctx0" brushRef="#br0" timeOffset="43187.524">6918 4580 1026 0,'0'0'28'16,"-7"5"8"-16,7 4-28 0,-7 0-8 0,3 6 0 0,-6-9 0 0,10 0 86 0,0 5 16 16,-4-5 3-16,4 9 1 0,0-3-36 0,4-6-7 15,-1 5-2-15,4-5 0 0,-3 12-3 0,3-4-1 16,-7 4 0-16,7 6 0 0,0-10-36 0,4 10-7 16,-4-1-2-16,0 4 0 0,3-4 7 0,-3 1 1 15,0 2 0-15,0-2 0 0,-3 2-20 0,0-2 0 16,-1 8 0-16,1-2 0 0,-4-7 14 0,0 4-1 15,-4-4 0-15,1 4 0 0,-1-4-13 0,0 1 0 16,1 2 0-16,-1 3 0 0,-3-14 28 0,0 9 2 16,0-7 1-16,-3 1 0 15,3 2-50-15,-4-2-9 0,4-3-3 0,0 2 0 0,3 1 31 0,-3-6 0 16,-7 0 0-16,7-6 0 0,4-1 0 0,-4 1 0 0,3 3 0 0,4-9 0 16,0 0 16-16,-7 0 8 0,0-6 3 0,0 6 0 15,-7-6-43 1,3-2-9-16,-3-4-2 0,3 6 0 0,1-12 27 0,-1 4 0 0,-6-4 0 0,3 0 0 15,3-11-16 1,-3 8-8-16,3-2-2 0,1-4 0 0,-4 4-12 16,3-1-2-16,0-8-1 0,4 3 0 0,-3 8-45 0,6-8-9 15,-3 2-1-15,4 4-1 0</inkml:trace>
  <inkml:trace contextRef="#ctx0" brushRef="#br0" timeOffset="43509.588">6548 4674 933 0,'0'0'26'0,"-8"0"6"0,1 0-32 0,7 0 0 16,-7 6 0-16,7-6 0 0,0 0 47 0,0 0 2 15,-10-6 1-15,10 6 0 0,0 0 23 0,0 0 5 0,0 0 1 0,0 0 0 16,0 0-36-16,7 0-7 0,-4-9-2 0,4 6 0 15,-3-3-4-15,7 0-1 0,-1 3 0 0,4 3 0 16,0 0-21-16,0 0-8 0,4 0 0 0,3 0 9 16,0 0-9-16,-3 0 0 0,3 0 0 0,4 3 0 15,3-3 0-15,-3 0 0 0,-8 0 0 0,5 0 8 16,2 6-8-16,-2-3 12 0,2-3-12 0,1 0 12 31,-7 0-36-31,6 0-6 0,1-3-2 0,-4 3 0 16,-3 0-33-16,3-6-7 0,-3 3-2 0,3 3-330 0,-4-6-67 15</inkml:trace>
  <inkml:trace contextRef="#ctx0" brushRef="#br0" timeOffset="44018.75">7168 5320 1090 0,'0'0'24'0,"0"0"4"0,-3-11 2 0,3 11 2 0,0 0-32 0,0 0 0 0,0-6 0 0,0 6 0 16,0 0 76-16,0 0 8 0,0 0 3 0,0 0 0 15,0 0-31-15,0 0-5 0,0 0-2 0,0 0 0 16,0 0-41-16,0 6-8 16,0 0 0-16,0-1 0 0,0 1-20 0,0 3 0 0,0 6-1 0,0-1 0 15,3-8 40-15,-3 6 8 0,4 0 1 0,-4-3 1 16,4 2-15-16,-4 1-3 0,3 0-1 0,-3 0 0 15,4-3 2-15,-1-1 0 0,1 1 0 0,-1 3 0 16,1-6 11-16,-1 6 2 0,1-1 1 0,3-5 0 16,0 0-26-16,0 0-16 0,3 3 3 0,1-3 0 15,-4-6 61-15,4 6 13 0,3-6 3 0,-7 0 0 16,3 0-64-16,1 0-15 0,0-12-1 0,3 6-1 16,0-6 27-16,-4 3 6 0,5-2 0 0,-5-7 1 15,-3 6-17-15,0 0 0 0,4-2 0 0,-8 2 0 16,-3-6-15-16,4-2-6 0,-4 8-2 0,0-6-543 15,-4-2-109-15</inkml:trace>
  <inkml:trace contextRef="#ctx0" brushRef="#br0" timeOffset="44513.077">7535 4588 860 0,'0'0'19'0,"0"0"4"0,0 0 1 0,0 9 0 0,0 6-24 0,0-9 0 0,0 0 0 0,0 5 0 16,0 1 78-16,0 0 11 0,0 3 3 0,0-4 0 16,4 1-18-16,-4 9-3 0,0-4-1 0,0 1 0 15,3 6-19-15,1 2-4 0,-1-2-1 0,1 8 0 16,-1-9 2-16,-3 4 1 0,4 8 0 0,0-8 0 0,-1 8-36 0,1-3-13 15,-1-2 9-15,-3 8-9 0,4-9 13 16,-1-2-2-16,1 8-1 0,-1 3 0 0,-3-8-2 16,0 2-8-16,4-3 12 0,-4-2-4 0,3 2-8 0,1-14 12 15,-1 8-12-15,-3-5 12 0,4-6-12 16,-1 5 10-16,1-2-10 0,-4-9 10 0,3 12-2 0,-3-13-8 16,4 1 12-16,-4 0-4 0,4 3-8 0,-1-3 0 15,1 0 0-15,3-6 0 16,-4 6-56-16,1 0-6 0,3-6-2 0,-7 0-466 15,3 5-94-15</inkml:trace>
  <inkml:trace contextRef="#ctx0" brushRef="#br0" timeOffset="44784.545">7782 5438 1267 0,'0'0'28'0,"0"0"5"0,0 0 2 0,0 12 1 0,0 0-36 0,0-1 0 0,4-2 0 0,-1-3 0 16,-3 0 89-16,0 6 11 0,0-7 3 0,0 4 0 16,4-3-48-16,-4 3-10 0,0 0-1 0,3-3-1 0,-3 0-34 15,0 5-9-15,0-5 0 0,4 3 0 16,-1 0 0-16,1 6 0 0,-1-10 0 0,1 1 0 15,0 6-31-15,-1 0-10 0,4-3-3 0,-3-3-710 16</inkml:trace>
  <inkml:trace contextRef="#ctx0" brushRef="#br0" timeOffset="45004.68">7722 5079 1130 0,'0'0'24'0,"0"0"6"0,-3 6 1 0,3-6 1 0,0 0-32 0,0 0 0 0,0 0 0 0,0 0 0 16,0 0 27-16,0 0-2 0,0 0 0 0,0 0 0 31,7 0-47-31,0 0-10 0,14 0-1 0,-3 0-1 0</inkml:trace>
  <inkml:trace contextRef="#ctx0" brushRef="#br0" timeOffset="45528.625">8259 5347 1587 0,'0'0'35'0,"0"0"7"15,-4-3 2-15,0-3 0 0,1 0-35 0,3 6-9 0,0 0 0 0,0 0 0 0,-4 0 99 0,4 0 17 16,-3-6 4-16,-4 0 1 0,0 6-80 0,0-5-16 16,0 5-3-16,-4-6-1 0,4 6-21 0,0 0 0 15,-4 11 0-15,4-11-8 0,-3 12 8 0,6-9-12 16,-6 6 12-16,3 6-12 0,0-4 12 0,-1 1-10 15,1 0 10-15,0 3-10 0,0 2 10 0,0-5-10 16,4 0 10-16,-4 8-10 16,3-2 10-16,4 0 9 0,-3-4-1 0,3-2-8 0,3 0 0 0,-3 5 0 15,4-11 0-15,-1 0 0 0,1 3 0 0,-1-3 0 16,1-3-12-16,3 6 3 0,0-9 9 0,0 0 12 16,4 0-2-16,-4-9-1 0,3 6-9 0,4-3 12 0,-3-3-12 15,3 3 12-15,0-5-12 0,0-7 12 0,-3 3-12 0,3 3 12 16,-4-5-12-16,-2 5 0 0,-1 0 0 0,-4 1 0 15,1 2 0-15,3-3 0 0,-4 6 0 0,1 0-11 16,-4 6 3-16,0 0 0 0,0 0 0 0,0 0 0 16,0 0 0-16,3 0 0 0,-3 0 0 0,4 12 0 15,-4 0-18-15,0 5-3 16,0-2-1-16,-4 9 0 0,4-7 22 0,-3 4 8 0,-1 8 0 0,4-11-9 16,-3 8 9-16,3-8 0 0,0-9 0 0,0 3 0 15,0 5 9-15,0-5 4 0,0 0 1 0,0-3 0 16,7-1-14-16,-4 7-15 0,4-9 3 0,0 6 1 15,-3-12-33 1,3 6-8-16,4-1 0 0,3 1-748 0</inkml:trace>
  <inkml:trace contextRef="#ctx0" brushRef="#br0" timeOffset="69428.33">9412 5397 417 0,'0'0'8'0,"0"0"3"0,0 0 0 0,0 0 2 0,0 0-13 0,-3-3 0 0,-4-3 0 0,3 6 0 16,0-6 38-16,4 6 5 0,-7-6 1 0,0 0 0 16,4 0-20-16,3 6-3 0,0 0-1 0,-7 0 0 15,0-11-7-15,3 8-1 0,-3-3-1 0,7 6 0 16,0 0 17-16,0 0 4 0,0 0 1 0,-7-3 0 15,7 3-33-15,-7-3-17 0,7 3 1 0,0 0 1 0,0 0 38 16,0 0 7-16,0 0 2 0,0 0 0 0,-4 3 1 0,4-3 1 16,0 0 0-16,0 0 0 0,-7 0-7 0,7 0-2 15,0 0 0-15,0 0 0 0,0 0-3 0,-7 3-1 16,7-3 0-16,-3 6 0 0,3-6 8 0,0 0 2 16,0 9 0-16,-4-4 0 0,4 7-31 0,0-12 0 15,0 0 0-15,0 6 0 0,0-6 0 0,0 0 0 16,4 6 0-16,-4-6 0 0,0 6 36 15,0 0 2-15,0-6 0 0,3 9 0 0,1 2-19 0,-4-11-4 16,0 0-1-16,0 6 0 0,3-6-2 0,-3 12-1 16,4-6 0-16,-1 0 0 0,1 3-11 0,3-1 8 15,-3 7-8-15,3-3 8 0,0 0-8 0,0-1 0 16,0-2 0-16,0 3 0 0,3 6 0 0,-2-7 0 16,-1-5 0-16,0 6 0 0,3 3 0 0,-3-4 0 0,0 1 0 0,4 0 0 15,-4-3 0-15,0 0 0 0,0-4 0 0,-3 4 0 16,-1 3 0-16,1-6 0 0,3 6 0 0,-4-6 8 15,-3-3-8-15,4 2 0 0,-4-5-10 0,0 0 10 16,0 0 0-16,0 0 20 0,0 0-4 0,0 0 0 16,0 0-25-16,0 0-6 0,0 0-1 0,0 0 0 15,0 3 50-15,0-3 10 0,0 0 1 0,0 0 1 16,0 0-33-16,0 0-13 0,0 0 11 0,0 0-11 16,0 0 8-16,0 0-8 0,0 0 0 0,3-3 0 15,-3-2 0-15,0 5 0 0,4-3 0 0,-4-3 0 16,3-6 9-16,1 6-9 0,-4-6 8 0,3-2-8 15,1 5 16-15,-1 0-1 0,1-9-1 0,0 7 0 16,-1-7-1-16,1 3 0 0,-1 3 0 0,1-5 0 16,-1 2-3-16,1 3-1 0,-1 1 0 0,1-7 0 15,-1 3-30-15,4 4-7 0,-3-7 0 0,-1 6-1 0,1 0 29 16,-1-5 0-16,1 2 0 0,-4 3 0 0,3 0 0 0,5-2 0 16,-5-1 0-16,1 6 0 0,-1-8 0 0,1 5 0 15,-1 0 0-15,1 0 0 0,-1 4 0 0,4 2 0 16,-3-6 0-16,3 6 0 15,-7 6-57-15,0 0-6 0,7-6-1 0,-4 0 0 16,5 0 0-16,-1 3 0 0,-4-2 0 0,4 5 0 16,0-3 16-16,-3 3 2 0,3-3 1 0,0 3-303 15,-7 0-61-15</inkml:trace>
  <inkml:trace contextRef="#ctx0" brushRef="#br0" timeOffset="70098.953">9885 5420 835 0,'0'0'18'0,"0"0"4"0,0 0 1 0,-7 6 1 0,7-6-24 0,-7 0 0 0,0 0 0 0,0 0 0 15,7 0 67-15,-7 6 9 0,-1-6 1 0,1 0 1 16,0 0-29-16,0 0-5 0,7 0-2 0,-7 6 0 0,7-6 18 0,-7 0 3 16,0 0 1-16,7 0 0 0,0 0-52 15,-7 0-12-15,4 0 0 0,3 0 0 0,-7 0 0 0,7 0 0 16,-8 0 0-16,8 0 0 0,-7 6 0 0,4-6 0 16,-4 6 0-16,0 0 0 0,3 0 0 0,4-6 0 15,0 0 0-15,-3 5 0 0,-1 1 0 0,1 3 0 16,-1-3 0-16,1 0 0 0,3 6 0 15,-4-7 0-15,4 1 0 0,0 3 0 0,-3 3 0 0,3 0 0 16,0-6 0-16,0 5 0 0,0-5 0 0,0 0 0 16,0-3 0-16,3 6 0 0,1 6 0 0,-1-10 0 15,1 1 0-15,-4-6 0 0,3 6 0 0,4 0 0 16,0 0 0-16,0 3 0 0,0 0 31 0,0-4 3 16,1 4 1-16,2-9 0 0,-3 6-27 0,4-6-8 0,-1 6 0 15,-3-6 0-15,4 6 10 0,3-6-10 0,-3 0 8 0,-1 0-8 16,-3 0 11-16,4 0-3 0,-1 0-8 0,1 0 12 15,0 0 0-15,-1-6-1 0,1 0 0 0,-4 0 0 16,0-11-11-16,4 2 10 0,-4 3-10 0,-4 0 10 16,1 1 1-16,-1-7 0 0,1 9 0 0,-4-3 0 15,3 1-11-15,-3 5 8 0,0-9-8 0,-3 9 8 16,3 0-8-16,-4 0 0 0,4 1 0 0,-3-7 0 16,-1 6 0-16,-3 0-11 0,4-3 3 0,-5 3 0 15,5 3 8-15,-4 1-13 0,0-1 5 0,-4 0 8 16,4 3-12-16,-3 0 12 0,3-6-10 0,-4 12 10 15,4-3 0-15,-4 0-9 0,1 2 9 0,-1 1 0 16,1 3 0-16,-1-9 0 0,0 6 0 0,4-6 0 16,-3 6 0-16,3 0 0 0,3 0 0 0,4-6 8 15,0 0-8-15,0 0 0 0,0 0 0 0,0 0 0 0,0 0 0 16,0 0-8-16,0 0 8 0,4 5-12 16,6 1-28-16,-3-3-7 0,7 3-1 0</inkml:trace>
  <inkml:trace contextRef="#ctx0" brushRef="#br0" timeOffset="70741.443">10199 5450 774 0,'0'0'16'0,"0"0"4"0,0 0 1 0,0 0 2 0,0 0-23 0,0 0 0 0,-4 12 0 0,4-12 0 16,0 0 63-16,0 5 8 0,-3 4 1 0,3 3 1 15,0-6-7-15,-4 6-2 0,4-7 0 0,-3 4 0 16,-1-3 0-16,4 3 0 0,0 0 0 0,0 3 0 16,0-7-51-16,0 7-13 0,0-6 0 0,0 3 0 15,0-9 54-15,0 0 8 0,0 9 2 0,0 0 0 16,0-4-52-16,0 1-12 0,0 0 0 0,0-6 0 16,0 0 0-16,0 0 0 0,0 0 0 0,0 12 0 15,0-6 0-15,0-6 0 0,0 0 0 0,0 0 0 0,0 0 0 16,0 0 0-16,0 0 0 0,0 0 0 0,0 0 0 0,0 0 0 15,0 0 0-15,0 0 0 0,0 0 0 0,0 0 0 16,0-12 0-16,4 6 0 0,-4-6 0 0,3-8 0 16,-3 8 0-16,0 0 0 0,0 1 0 0,4-7 0 15,-1 0 0-15,1 4 0 0,-1-4 0 0,1 0 0 16,-1 7 0-16,4-4 0 0,1 3 0 0,-5 6 0 16,4-11 0-16,0 5 0 0,4 3 0 0,-4 3 0 15,0 0 0-15,0 6 0 0,3 0 0 0,-2 0 0 0,-1 0 0 16,0 0 0-16,0 6 0 0,0 0 0 15,0 0 0-15,0 3 0 0,0 2 0 0,0 1 0 0,0 0 0 16,-3 0 0-16,-1 5 0 0,1 4 0 0,-1-3 0 16,1-4 0-16,-4 1 0 0,3 6 0 0,-3-10 0 15,4 4 0-15,-4-6 0 0,0 6 0 16,3-10 0-16,1 1 0 0,-4 0 0 0,0 0 0 0,0-6 0 0,3 6 0 31,-3-6-48-31,0 0-13 0,0 0-3 0,4 6-409 0,-1 0-83 0</inkml:trace>
  <inkml:trace contextRef="#ctx0" brushRef="#br0" timeOffset="71218.287">10555 4838 648 0,'0'0'14'0,"0"0"3"0,0 0 1 0,0 0 0 0,0 12-18 0,-3-3 0 16,3-3 0-16,-4 5 0 0,4-5 89 0,-3 12 15 15,-1-6 2-15,0 2 1 0,4 10-31 0,-3-12-7 0,-1 2-1 0,4 10 0 16,0-1-6-16,0 4-2 0,0-4 0 0,0 4 0 16,4 8-17-16,-1-11-4 0,-3-4-1 0,4 4 0 15,0 2-10-15,-4 4-3 0,3-4 0 0,1 4 0 16,-1-10-25-16,1 9 8 0,-1-5-8 0,1 2 0 16,-1-2 35-16,1 0 1 0,-1-10 1 15,1 16 0-15,-1-13-24 0,-3 4-5 0,4-4 0 16,-4 4-8-16,0 3 12 0,3-7-12 0,-3-5 12 0,0 3-12 15,0-4 11-15,0 1-11 0,0-6 10 16,0 0-10-16,0 0 13 0,0 0-3 0,-3 0-1 0,3-6 0 16,0 0-60-16,0 0-12 15,0 0-2-15,0 0-1 0,0 0 9 16,0 0 1-16,-4-6 1 0,4 6 0 16,0 0-64-16,0 0-13 0,-3-12-2 0,-1 0-408 0</inkml:trace>
  <inkml:trace contextRef="#ctx0" brushRef="#br0" timeOffset="71504.536">10358 5247 1105 0,'0'0'24'0,"0"0"4"0,0 0 2 0,0 0 2 0,0-6-32 0,0 6 0 0,3-6 0 0,-3 6 0 15,7 0 58-15,-3-6 5 0,6 12 1 0,-3-6 0 16,0 0-28-16,0 6-4 0,4-6-2 0,-4 6 0 16,4-6 7-16,3 6 2 0,-4-6 0 0,1 6 0 15,3-6-12-15,-3 6-3 16,3-1 0-16,0-5 0 0,0 3 8 0,-3 0 2 0,3-3 0 0,-4 0 0 16,4 0-34-16,4 0-11 0,-4-3 0 0,-3 3 0 15,-1 0-7-15,1-3-2 0,-1 3 0 0,1 0-487 16,0-11-97-16</inkml:trace>
  <inkml:trace contextRef="#ctx0" brushRef="#br0" timeOffset="72473.298">11504 4821 730 0,'0'0'16'0,"0"0"3"0,0 0 1 0,0 0 1 0,-3 6-21 0,-1-1 0 0,4 1 0 0,-3 6 0 15,-1-3 84-15,4 3 13 0,0-7 3 0,0 13 0 16,0-12-42-16,0 9-8 0,4-4-2 0,-1 7 0 16,1 0 4-16,-1-6 0 0,1 8 0 0,-1-8 0 15,4 5-11-15,-3 4-1 0,-1-3-1 0,4 5 0 16,0-2-21-16,0 2-4 0,0-5-1 0,-3 3 0 16,7 2-1-16,-8-2 0 0,4 8 0 0,-7 0 0 15,4-8 16-15,-4 8 4 0,3-5 0 0,1 8 0 16,-4-11-20-16,3 2-4 0,-3 1-8 0,-3-6 12 15,-1 2 1-15,1-2 0 0,3-1 0 0,0 1 0 16,0 3-1-16,0-10 0 0,-4-5 0 0,4 3 0 0,0-3 16 0,0-6 4 16,0 12 0-16,0-12 0 0,0 0-20 0,0 0-4 15,0 0-8-15,0 0 12 0,0 0 8 0,0 0 0 16,0 0 1-16,0 0 0 0,0 0-13 0,0 0-8 16,0 0 8-16,0 0-8 0,4-9 14 0,-4 3-2 15,3 0 0-15,-3 6 0 0,0-6 7 0,0 0 1 16,4 0 0-16,-4-5 0 0,0-1-20 0,0 3 0 15,0 0 0-15,0 0 0 0,0 4 0 0,3-7 0 16,1 0 0-16,-4 0 0 0,0 4 0 0,0-4 0 0,0 0 0 16,3 6 0-16,-3-6 0 0,4 4 0 15,-1-4 0-15,4 6 0 0,-3-6-15 0,-1 6-3 16,5-6-1-16,-5 7 0 0,8-4 9 0,-4 3 2 0,-4 0 0 16,8 0 0-16,-1 6 8 0,-3-6 0 0,4 6 0 0,0-6 0 15,-1 6-8-15,4 0 0 0,-3 0 0 0,0 0 0 16,-1 0 8-16,1 6-12 0,-1 0 12 0,1-3-12 15,-1 0 12-15,-3 3 0 0,1 3-9 0,-1 2 9 16,0 1 0-16,0-6 0 0,-4 6 0 0,-3-6 0 16,4 8 0-16,-4-2-14 0,0 0 5 0,0 0 1 15,0-3 8-15,-4 2 0 0,1 1 0 0,-1 0 0 16,1 5 0-16,-1-11 0 0,-3 3 0 0,4 0 0 16,-1 6 0-16,-3-4 0 0,3-11 0 0,4 0 0 15,0 0 0-15,-10 6 11 0,3-6-3 0,-4 0 0 16,11 0 3-16,0 0 0 0,-7 0 0 0,0 0 0 15,-3-6-11-15,2 6 10 0,-2 0-10 0,3-5 10 16,0-7-10-16,0 6 0 0,0 0 0 0,-4 0 0 0,4 0 0 16,0 3-14-16,0-3 3 0,0 1 1 15,0-7-13-15,3 6-2 0,1 6-1 0,-1-6 0 16,-3 0-46-16,7 0-10 0,-3 3-2 0,-1-2-466 16,1-7-94-16</inkml:trace>
  <inkml:trace contextRef="#ctx0" brushRef="#br0" timeOffset="73158.537">12030 5350 918 0,'0'0'20'0,"0"0"4"0,0 0 0 0,0 0 3 0,0 0-27 0,0 0 0 0,0 0 0 0,0 0 0 0,-7 3 82 15,0 3 11-15,7-6 3 0,-11 5 0 16,4-5-40-16,0 6-7 0,-4 0-1 0,4 0-1 0,-3-6-7 0,3 6-2 16,0 0 0-16,0-3 0 0,-1 0-2 0,1 6-1 15,7-9 0-15,-7 5 0 0,4 1 0 0,-4 0 0 16,3 0 0-16,4-6 0 0,0 0-24 0,-3 12-11 16,-1-6 10-16,4 6-10 0,-3-4 9 0,3 4-9 15,0-6 8-15,0 6-8 0,0-6 0 0,3 5 8 16,1-2-8-16,-1 0 0 0,1 0 8 0,-1 8-8 15,4-11 8-15,0 6-8 0,0-12 12 0,1 9-4 16,-1 3 0-16,0-6 0 0,0-1-8 0,0-5 12 16,3 6-12-16,1-6 12 0,0-6 12 0,-1 6 4 15,1-5 0-15,-1-1 0 0,1-6-16 0,-1 3-4 16,-3-3 0-16,4 1 0 0,-4-7-8 0,0 9 8 16,4-3-8-16,-4 1 8 0,0-1 0 0,0 0 0 0,-4 3 0 0,4-2 0 15,-3-1-8-15,0 6 0 0,-4-6 0 0,0 6 0 16,0-6 0-16,0 7 0 0,0-4 0 0,0 9 0 15,0-6 0-15,-4 0-11 0,0 0 3 0,1 0 0 16,3 0-4-16,-4 0 0 0,-3 6 0 0,-3-11 0 16,3 8-3-16,-4 0-1 0,1-3 0 0,-1 3 0 15,0 3 16-15,-3-3-9 0,4 3 9 16,-4 0-8-16,3 0 8 0,0 3-13 0,1 3 5 0,-1 0 8 16,1 8-15-16,-1-8 5 0,4 6 1 0,0 0 0 15,0 3 9-15,3-4-12 0,1 1 12 0,3 0-12 16,-4 3-5-16,4-4-2 0,0 1 0 0,0-6 0 15,4 6-53-15,-1-1-10 16,1-5-2-16,3 3-635 0</inkml:trace>
  <inkml:trace contextRef="#ctx0" brushRef="#br0" timeOffset="73490.9">12347 5326 907 0,'0'0'20'0,"0"0"4"0,-7 6 0 0,4-6 2 0,-4 6-26 0,0-3 0 0,3 3 0 0,-3 0 0 16,3 5 75-16,1 1 9 0,-1-6 3 0,1 0 0 15,-1 3-19-15,1 3-3 0,-1-1-1 0,4 1 0 16,-3 0-9-16,3 3-3 0,0-4 0 0,-4 1 0 16,4 0-32-16,0 0-6 0,4-1-2 0,-4 1 0 15,0 3 16-15,3-3 2 0,-3-1 1 0,4 1 0 16,-1-6-31-16,1 6 8 0,-4-3-8 0,0-9 0 16,3 5 0-16,-3-5 0 0,0 0 0 0,0 0-531 15,0 0-106-15</inkml:trace>
  <inkml:trace contextRef="#ctx0" brushRef="#br0" timeOffset="73709.825">12128 5129 694 0,'0'0'15'0,"0"0"3"0,0 0 1 0,0 0 1 0,0 0-20 0,4 6 0 16,0 0 0-16,-1 0 0 0,1-3 0 0,3 0 0 16,-4 3 0-16,1 3-309 0</inkml:trace>
  <inkml:trace contextRef="#ctx0" brushRef="#br0" timeOffset="74285.204">12432 5394 1130 0,'0'0'32'0,"0"0"8"0,-4 6-32 0,1 3-8 0,-1 2 0 0,1-5 0 15,3 0 91-15,-4 0 17 0,4 6 3 0,-3-6 1 16,3 0-23-16,0 2-4 0,0 4-1 0,0 0 0 0,0 0-57 0,3-7-12 16,-3 1-3-16,0 3 0 0,4 0 2 0,-1 0 0 15,-3 3 0-15,4-7 0 0,-1 7-6 16,1-6-8-16,-1 0 11 0,1 0-11 16,-1 9 8-16,1-10-8 0,0 1 0 0,-4 6 0 15,3-6 0-15,1-6 0 0,-4 9 0 0,3 0 0 0,-3-4 0 0,0-5 10 16,0 0 0-16,0 0 0 0,0 0-10 0,0 0-14 15,0 0 3-15,0 0 1 0,0 0 10 0,4 3 0 16,-4 3 0-16,0-6 0 0,0 0 28 0,0 0 2 16,0 0 0-16,0 0 0 0,0 0-6 0,0 0-2 0,0 0 0 15,0 0 0-15,3-6 17 0,-3 1 3 16,0-7 1-16,-3-3 0 0,3 3-35 0,0-5-8 0,-4-1 0 0,4 3 0 16,-3-2 0-16,3-4 0 15,0 3 0-15,0 1 0 0,0-7 0 0,-4 4 0 0,4 2 0 16,-3 0 0-16,3-2-11 0,0 8-7 0,-4-6-2 0,4-2 0 15,0 8 7-15,0 0 1 0,0-5 0 0,0 11 0 16,0-6 12-16,0 12-12 0,0-6 12 0,0 6-12 16,0 0-2-16,0 0 0 15,0 0 0-15,0 0 0 0,0 0 2 0,4 0 0 0,3 0 0 0,0 0 0 16,3 0 12-16,1 3 0 0,-4-3 0 0,3 3 0 16,-2-3 0-16,2 0 0 0,1 6 0 0,-1-6 0 15,1 6-22-15,-1-6-2 0,1 6 0 0,0-6 0 16,3 0-12-16,0 0-4 15,-4-6 0-15,4 6 0 0,1 0-147 0,-5 0-29 0,15 0-7 16,-7-6-1-16</inkml:trace>
  <inkml:trace contextRef="#ctx0" brushRef="#br0" timeOffset="74791.948">12718 5403 990 0,'0'0'21'0,"0"0"5"0,0 0 1 0,0 0 1 0,0 0-28 0,0 0 0 16,0 0 0-16,0 0 0 0,0 0 97 0,0 0 14 0,0 0 2 0,0 0 1 16,0 0-45-16,0 0-9 0,0 0-1 0,0 0-1 15,7 6-46-15,-4-6-12 16,4 3 0-16,-3-3 0 0,3 0 8 0,-4 0 0 0,4 0 0 0,-3 0 0 15,3-3-8-15,-3-3 8 0,3 3-8 0,0-3 8 16,-4 6 0-16,4-6 0 0,-3 0 0 0,-1 0 0 16,1 6-8-16,-4-6 0 0,3 0 0 0,1 1 0 15,-4 5 0-15,3-9 0 0,-3 3 0 0,0 0 0 16,0 0 0-16,-3 0 0 0,3 0 0 0,0 6 0 16,-4-5 0-16,1-1 0 0,-1 0 0 0,-3 0 0 15,7 6 0-15,-3 0 0 0,-4-6 0 0,0 6 0 16,3 0 0-16,-3 0 0 0,7 0 0 0,-7 0 0 15,-4 6 0-15,4-6-11 0,0 6 3 0,-3 0 0 16,3 5 8-16,0 1 0 0,0-6 0 0,-1 6 0 16,5 2 0-16,-4-2 0 0,3 0 0 0,-3-3 0 15,4 6 0-15,-1-7 0 0,4 4 0 0,-3 0 0 16,3-6 0-16,0 6 11 0,0-1-3 0,3-2 0 16,1 3 20-16,-1-6 3 0,4 0 1 0,0 5 0 15,4-5-16-15,3 0-4 0,-3 3 0 0,3-3 0 0,-4 0-3 16,5 0-1-16,-1-6 0 0,0 5 0 0,0 1-8 0,0-6 8 15,4 6-8-15,-4-6 8 0,0 0-25 0,3 0-6 16,-2 0-1-16,-1 0-519 16,3-6-104-16</inkml:trace>
  <inkml:trace contextRef="#ctx0" brushRef="#br0" timeOffset="75903.164">13998 5420 1558 0,'0'0'34'0,"0"0"7"0,0 0 2 0,-7 0 1 0,4-8-35 0,-4 5-9 0,0-3 0 0,-1 3 0 0,1 0 55 0,0 0 9 16,-3-9 1-16,3 12 1 0,-4-6-22 15,1 0-4-15,2 6 0 0,-2 0-1 0,3-6-14 16,-4 6-2-16,1 0-1 0,-4 0 0 0,7-5-22 16,-4 5 8-16,4 5-8 0,-4-5 0 0,4 0-9 15,0 6-7-15,0 0 0 0,0 6-1 0,0-3 17 0,-4 3-12 16,8-1 12-16,-4 7-10 0,0-6 10 0,0 2-8 15,3 4 8-15,-3-6-8 0,4 5 8 16,-1-2 0-16,4-3 0 0,0 6 0 0,0-7 0 0,4-5-8 16,3 6 8-16,0 0 0 0,0-3 0 0,0 2 0 15,7-5 0-15,-3-6 0 0,-1 6 0 0,4-12 12 16,4 6-4-16,0-6 0 0,3 6 8 0,-4-11 3 16,4 2 0-16,1-6 0 0,-1 0-8 0,0-2-2 15,0-1 0-15,0-3 0 0,1-2-9 0,-5-3 10 16,4 2-10-16,-3-5 10 0,0 2-10 0,-4-5-9 15,0 2 9-15,-4 1-13 0,1 8 13 0,0-8 0 0,-1-3 0 16,-6 2 0-16,-1-2 0 0,1 3-9 16,-4-4 9-16,0-2 0 0,-4 3 0 0,1 2-8 15,-1 4 8-15,-6-4 0 0,2-2-10 0,-2 3 10 0,3 5-12 0,-4 4 12 16,1 2 0-16,-1-3 0 0,1 10 8 16,2 5-8-16,1-6-10 0,4 12-8 0,3 0-2 0,0 0 0 15,-7 0 3-15,0 6 0 0,3 6 0 0,1-4 0 16,-1 10 4-16,4 0 1 0,0 5 0 0,0 4 0 15,0 2 12-15,0-8-9 0,4 8 9 0,-1 3-8 16,-3 4 8-16,4-4 0 0,3 9 0 0,-4-3 0 16,4-8 0-16,-3 8 0 0,3 0-8 0,-3 0 8 15,-1 4 0-15,4-7 0 0,-3 3 0 0,-4 6 8 16,0-12-8-16,0 4 0 0,0-7 0 0,0 3 0 16,0-11 0-16,0 3 0 0,3-13 8 0,1 1-8 0,-4 6 0 15,3-4 8-15,4-2-8 0,-3 0 0 0,-1 0 0 0,1-12 0 16,3 6 0-16,-4-6 8 15,4 0-74-15,1 0-14 16,-1-6-4-16,3 6-659 0</inkml:trace>
  <inkml:trace contextRef="#ctx0" brushRef="#br0" timeOffset="76473.867">14291 5397 1011 0,'0'0'22'0,"0"0"5"0,0 0 1 0,0 0 0 0,0 0-28 0,0 0 0 0,0 0 0 0,0 0 0 16,0 0 80-16,0 0 9 0,-3 6 3 0,3-6 0 15,0 0-17-15,-8 9-3 0,1-1-1 0,4-2 0 16,3 0-21-16,-4 0-4 0,4-6-1 0,0 6 0 15,0-6 1-15,0 6 0 0,0 6 0 0,4-4 0 16,-1-2-23-16,1 6-5 0,3-6-1 0,-3 0 0 16,3 0-5-16,0-1-2 0,0-5 0 0,0 6 0 15,3-6-2-15,-3 3 0 0,4-3 0 0,0 0 0 16,-1 0 1-16,-3-3 0 0,4 3 0 0,-4-6 0 16,3 6-9-16,1-5 8 0,-4 5-8 0,-3-12 8 15,3 6-8-15,-4 0 0 0,1-3 0 0,-1 3 0 16,-3 1 0-16,0-7-11 0,0 6 3 0,-3-6 0 0,3 0-14 15,-4 6-2-15,1-5-1 0,-4 2 0 0,-4 3 2 0,4 0 1 16,0 0 0-16,-4 0 0 0,1 0 22 0,-1 1 0 16,1-1 0-16,-1 3 0 0,0 3 0 0,1 0 0 15,-1 0 0-15,1 3 0 0,3 3 0 0,0-1 0 16,-4 1-12-16,4 0 12 0,0 0-12 0,0 6 12 16,3-3-10-16,1 8 10 0,-1-5-8 0,1 0 8 15,3 6 0-15,-4-4-9 0,4 4 9 0,4-1 0 16,-4-2 0-16,7 3-8 0,-4-1 8 0,4-5 0 15,0 3 0-15,0 3 0 0,4-7 0 0,0 1 0 16,3-6 0-16,0 3 0 0,0 0 0 0,0-1 8 0,7-2-8 16,-3 0 0-16,3 0 0 0,-3 0 0 0,-1 0 0 15,1 0 8-15,7-6-24 0,-4 0-4 0,0-6 0 0,4 0-1 32,-4 6-213-32,0 0-42 0</inkml:trace>
  <inkml:trace contextRef="#ctx0" brushRef="#br0" timeOffset="76998.608">15265 4827 882 0,'0'0'19'0,"0"0"4"0,0 0 1 0,0 0 1 0,-4-6-25 0,4 6 0 15,-3 0 0-15,-1-6 0 0,4 6 57 0,0 0 7 16,0-6 0-16,-3 0 1 0,3 0-29 0,0 6-5 15,0 0-2-15,0 0 0 0,0 0 3 0,0 0 0 0,0 0 0 0,0 0 0 16,0 0-20-16,0 0-3 0,0 0-1 0,0 0 0 16,-4 6-8-16,4 6 8 0,-3-6-8 0,-1 0 8 15,0-1 10-15,1 7 2 0,3-3 0 0,-4 3 0 16,1-1 9-16,3 1 3 0,-4 3 0 0,4 3 0 16,0 5-16-16,0-5-4 0,0 8 0 15,0-2 0-15,0 2 4 0,4 4 1 0,-1 2 0 16,1 3 0-16,-4-8-1 0,7 8-1 0,-3-3 0 0,-1 4 0 15,1-4 4-15,-1 3 1 0,-3-3 0 0,4-8 0 16,-4 8-20-16,0-8 0 0,0-1 0 0,0 4 0 16,-4-4 10-16,1-5-2 0,3 3 0 0,-7 2 0 15,3-5-8-15,4-4 8 0,-7 4-8 0,3-12 8 16,4-6-8-16,0 9 10 0,-3-3-10 0,3-6 10 16,0 0-10-16,0 0 0 0,0 6 0 0,0-6 0 15,0 0-16-15,0 0 0 0,-4-6 1 0,8-9-524 16,-4 9-105-16</inkml:trace>
  <inkml:trace contextRef="#ctx0" brushRef="#br0" timeOffset="77550.422">15452 5400 978 0,'0'0'28'0,"0"0"5"0,0 0-33 0,0 0 0 0,0 0 0 0,0 0 0 16,0 0 94-16,0 0 12 0,0 0 2 15,0 0 1-15,0 0-21 0,0 0-5 0,0 0-1 0,0 0 0 16,-7 3-42-16,3-3-9 0,-3 6-2 0,3-3 0 16,-3-1-6-16,0 4-2 0,0-6 0 0,-3 6 0 15,6 0 1-15,-3 0 0 0,-3 0 0 0,6 0 0 16,-3-6-13-16,0 9-9 0,0-4 12 0,3 1-12 15,1 0 32-15,-1 6-1 0,1-6 0 0,-1-6 0 16,4 0-31-16,-3 12 8 0,3-7-8 0,0-5 0 16,0 6 0-16,0-6 0 0,0 9 0 0,0-9 0 15,7 6 0-15,0 0 0 0,0 0 0 0,0 0 0 16,0 0 0-16,4-6 12 0,-1 5-3 0,1-5-1 16,-1 0-8-16,1 0 0 0,-4 0 0 0,4-5 0 15,-1-1 0-15,-3 0 0 0,0 0 12 0,0 0-4 16,0 0 0-16,0 0 0 0,0-3 0 0,1 4 0 0,-5 5-8 15,1-12 0-15,-1 6 0 0,1 0 0 0,-1-3 0 16,1 3 0-16,-4 1 0 0,0 5 0 16,0 0 0-16,0 0-11 0,0 0 3 0,0 0 0 0,0 0 8 15,0 0 0-15,0 0 0 0,0 0 0 16,0 0-12-16,0 0 0 0,-4 5 0 0,1 4 0 0,-1 3 0 0,4 0 0 16,-3-1 0-16,3 4 0 0,-4 3 12 0,4-1 0 15,0-5 8-15,0 6-8 0,0 2 17 0,0-8-1 16,0 6 0-16,4-9 0 0,-4-9-16 0,3 3 10 15,4 2-10-15,0-2 8 0,0 3-8 0,4-6 0 0,-1 0 0 16,5 0 0 0,-1 0-94-16,3 0-21 0,1 0-4 0</inkml:trace>
  <inkml:trace contextRef="#ctx0" brushRef="#br0" timeOffset="78125.095">16464 4759 759 0,'0'0'16'0,"0"0"4"0,0 0 1 0,0 0 1 0,0 0-22 0,0 0 0 0,0 0 0 0,0 0 0 16,-7 6 45-16,4 0 5 0,-5 2 1 0,5 4 0 15,-4 6 14-15,3-6 3 0,-3 5 1 16,4 10 0-16,3 2-12 0,-4-8-2 16,4 8-1-16,-7 1 0 0,4 2 6 0,-1 0 0 0,1-2 1 0,-1 2 0 15,1-3 0-15,3-5 0 0,-4 8 0 0,4-5 0 16,-3 8-26-16,-1-3-6 0,4-2-1 0,-4-1 0 15,4 3 0-15,-3-8 0 0,-1 8 0 0,4-8 0 16,-3 8-28-16,3-8 0 0,0-1 0 0,-7 4 0 16,3-10 12-16,1 10-4 0,-1-10-8 0,1 1 12 15,3-3-12-15,-4-4 0 0,4 1 0 0,0 0 0 16,0-12 0-16,0 0 0 0,0 0 0 0,0 0 0 16,0 0-18-16,0 0-10 0,0 0-1 15,0 0-1-15,0 0-35 0,4-6-7 0,3 6-2 16,0-6-458-16,0-6-92 0</inkml:trace>
  <inkml:trace contextRef="#ctx0" brushRef="#br0" timeOffset="78424.7">16584 5450 1220 0,'0'0'27'0,"0"0"5"0,0 0 2 0,0 12 0 0,0-4-34 0,0-2 0 0,0 6 0 0,0 0 0 16,0-1 92-16,-3-5 12 0,3 3 3 0,0 0 0 16,0 0-69-16,0 3-14 0,-4-1-2 0,4 1-1 15,0-9 9-15,-3 6 2 0,3 0 0 0,-4 2 0 16,4-5-32-16,0-6 0 0,0 0 0 0,0 0 0 15,0 0 12-15,0 0-3 0,0 0-1 0,0 0 0 16,0 0-108-16,0 0-23 16,0 0-4-16,0 0-1 0</inkml:trace>
  <inkml:trace contextRef="#ctx0" brushRef="#br0" timeOffset="78618.43">16559 5118 874 0,'0'0'19'0,"0"0"4"0,0 0 1 0,4 11 1 16,-4-5-25-16,0 0 0 0,3 0 0 0,-3-3 0 0,4 3 23 0,0 0-1 15,-1 0 0-15,1-1-294 16,-1 1-60-16</inkml:trace>
  <inkml:trace contextRef="#ctx0" brushRef="#br0" timeOffset="79464.369">16831 5359 961 0,'0'0'20'0,"0"0"5"0,0 0 1 0,0 0 2 0,0 0-28 0,0 0 0 0,-3 5 0 0,-1 7 0 16,4-6 62-16,-4 6 6 0,4-3 2 0,-3 2 0 16,-1 1 21-16,4 0 4 0,-3 0 1 0,3 5 0 15,-4-2-61-15,4 3-12 0,-3-1-3 0,-1-5 0 16,1-3 20-16,3 9 4 0,0-7 1 0,-4 1 0 0,4-6-29 15,0-6-7-15,0 0-1 0,0 0 0 0,0 0 2 16,0 0 0-16,0 0 0 0,0 0 0 0,0 0 29 16,0 0 5-16,0 0 2 0,4-3 0 15,-4 0-46-15,3-3 0 0,1 0-10 0,-4 0 2 16,3 1-16-16,1-7-4 0,-1 3 0 0,1 3 0 16,-1 0 7-16,1 0 1 0,0 0 0 0,-4 1 0 0,0 5 0 15,3-6 1-15,1 0 0 0,-1 0 0 0,1 0 19 0,-4 6 14 16,0 0-2-16,0 0-1 0,3 0-11 0,-3 0 0 15,0 0 0-15,7-6 0 0,-3 6 0 0,-4 0 0 16,7 0 0-16,0 6 0 0,-4-6 0 0,4 0 0 16,0 6 0-16,-3 0 0 0,3-6 0 0,-3 6 0 15,3 0 0-15,0-1 0 0,-4 1 11 0,4-3-3 0,-3 3-8 16,-1-3 12-16,1 3-3 0,-1 3-1 0,1-9 0 16,-4 0 0-16,0 12 0 0,0-12-8 15,3 5 12-15,-3-5-4 0,0 0 5 0,0 0 1 0,0 0 0 16,0 0 0-16,0 0-14 0,0 0 0 0,0 0 0 0,0 0 0 15,0 0 9-15,0 0-1 0,0 0 0 16,0 0 0-16,0 0-8 0,0 0 0 16,0 0 0-16,0 0 0 0,0 0 0 0,0 0 0 0,0 0 0 0,0 0 0 15,0 0 0-15,0 0 0 0,0 0 0 0,4-5 0 16,-4-1 0-16,3 0 0 0,1 0 0 0,-4 3 0 16,4-3 0-16,-4 0 0 0,3 0 0 0,1 0 0 15,-1 1 0-15,1 5 0 0,-1-12 0 0,4 6 0 16,-3 6 0-16,-1-6-17 0,-3 6 4 0,4-6 1 15,-1 3 12-15,1 0 0 0,-4 3 0 0,3 0 10 16,-3 0-10-16,7 0 0 0,-7 0 0 0,8 0 0 0,-5 3 0 16,1 0 0-16,3 3 0 0,-4-6-11 0,4 0 11 0,-3 6 0 15,-4-6 0-15,7 6 0 0,-4-6 0 16,4 12 0-16,-7-12 0 0,4 0 0 0,-1 5 0 16,-3 1 0-16,4 0 0 0,0 0 0 0,-4 3 0 0,0-3 0 15,0 6 0-15,0-1 0 0,0-5 0 0,0 0 0 16,0 0 0-16,0 0 0 0,-4 9 0 15,4-15 0-15,0 0 0 0,0 11 0 0,0-5 0 0,-4 0 0 16,4-6 0-16,0 0 0 0,0 0 0 0,0 6 0 16,0-6 0-16,0 0 0 0,0 0-14 0,0 0-1 15,4 9 0-15,-4-9 0 16,0 0-27-16,0 0-6 0,7-3 0 0,0-3-473 16,0 0-95-16</inkml:trace>
  <inkml:trace contextRef="#ctx0" brushRef="#br0" timeOffset="80047.447">17265 5426 1098 0,'0'0'24'0,"0"0"4"0,0 0 2 0,0 0 2 0,0 0-32 0,3-6 0 0,-3 6 0 0,0-6 0 16,0 6 70-16,0 0 8 0,4-5 2 0,-4 5 0 0,4-6-15 0,-4 6-2 16,0 0-1-16,0 0 0 0,0 0-9 0,0 0-1 15,0 0-1-15,0 0 0 0,0 0-39 0,0 0-12 16,0 0 0-16,0 0 0 16,0 0 11-16,0 0-11 0,0 0 10 0,0 0-10 0,-8 6 0 0,1-1 0 15,0 1 0-15,0 0 0 0,0 6 11 0,0 0-11 16,0-3 12-16,4-1-12 0,-1 1 12 0,-3 3-12 15,3 0 12-15,-3-1-12 0,4-2 18 0,-1 0-3 16,1 6-1-16,-1 2 0 0,1-5-6 0,3-3 0 16,-4 0-8-16,4 6 12 0,-3-4-12 0,3 1 0 15,3 0 8-15,1-3-8 0,-4-9 21 0,0 0 2 16,3 3 0-16,1 2 0 0,3-2-23 0,0 3 0 16,0 0 0-16,0-6 0 0,0 0 0 0,0-6 19 15,4 6-3-15,-1-6-1 0,1 12 3 0,0-6 1 0,-1-6 0 16,1 1 0-16,3-4-7 0,-4-3 0 15,1 6-1-15,-4-6 0 0,4 1-11 0,-4-4 0 0,-4 6 0 0,-3 0 8 16,4 3-19-16,-1-5-4 16,1-1-1-16,-1 0 0 15,1 0-9-15,-4 3-3 0,0-2 0 0,0-1 0 16,0 6-22-16,0-3-5 0,0 3-1 0,-7-2 0 16,3-1 12-16,-3 3 3 0,0 0 0 0,-3 0 0 0,3 0 41 0,-1 6 0 0,1 0 0 0,0 0 8 15,0 0-8-15,-3 6-13 0,3 0 3 0,-4 6 1 16,4-6 9-16,0 2-13 0,-4 4 5 0,1 0 8 15,-1-6-9-15,4 11 9 0,-3-8 0 0,2 0 0 16,5 6-23-16,-4-3 3 0,3-7 0 0,4-5-452 16,0 6-89-16</inkml:trace>
  <inkml:trace contextRef="#ctx0" brushRef="#br0" timeOffset="80935.033">17522 5450 981 0,'0'0'28'16,"0"0"6"-16,0 0-34 0,0 0 0 0,0 0 0 0,0 0 0 0,0 0 93 0,0 0 12 15,0 0 3-15,0 0 0 0,0 0-20 0,0 0-3 16,4 0-1-16,-4 0 0 0,0 0-20 0,0 0-4 16,0 0 0-16,0 0-1 0,0 0-32 0,0 0-7 15,0 0 0-15,0 0-1 0,0 0-19 0,0 0 8 16,-4 6-8-16,1 2 0 0,-1-2 28 0,1 6 0 16,3 0-1-16,-4 5 0 0,4-8-27 0,-3 3 0 0,-1 0 0 15,4 5 0-15,0-5 9 0,-3-3 0 16,3 6 0-16,-4-6 0 0,4 2-9 0,-3-5 8 0,3-6-8 15,0 0 8-15,0 0 0 0,0 0 0 0,0 0 0 16,0 0 0-16,0 0 12 0,0 0 3 16,0 0 0-16,0 0 0 0,0 0 5 0,0 0 0 0,7-6 1 0,-4 6 0 15,1-6-29-15,-4 1 0 0,3-1 0 0,1 3 0 16,-1-6 0-16,1 3 0 0,-1 3 0 0,1-3 0 16,0 0 0-16,-1-5 0 0,1-1 0 0,3 3 0 15,-4-3 0-15,1 6-13 0,-1-5 1 0,1-1 0 16,-1 0 12-16,1 3 0 0,-1-2 0 0,1-1 0 15,-1 0 0-15,1 6 0 0,3-6 0 0,-3 6 0 16,-1 1 0-16,1-4 0 0,-4 9-8 0,7-3 8 16,0 3-12-16,-4 0 3 0,4 3 1 0,0 0 0 15,0 3-1-15,-3-1 0 0,3 1 0 0,0 0 0 16,-3 6 9-16,3-6-8 0,0 6 8 0,-4-4-8 16,8 4 8-16,-8 6 0 0,4-6 0 0,-3-1 0 0,-1-2 0 15,1 3 0-15,-1 0 0 0,-3-1-8 0,4 1 8 0,-1-3 0 16,1-3 0-16,-4 6 0 0,0-12 0 0,0 6 0 15,4-1 0-15,-4-5 0 0,0 0 0 16,0 0 0-16,0 0 0 0,0 0 0 16,0 0-44-16,0 0-6 0,0 0-2 0,0-5-553 15,3-1-111-15</inkml:trace>
  <inkml:trace contextRef="#ctx0" brushRef="#br0" timeOffset="81517.131">17978 5470 1265 0,'0'0'36'0,"0"0"8"0,0 0-36 0,0 0-8 0,0-3 0 0,0 3 0 15,0 0 79-15,0 0 13 0,0 0 4 0,0-5 0 16,0 5-26-16,0-6-5 0,0 0-1 0,0 6 0 15,0 0-41-15,-8-6-9 0,5 0-2 0,-4 0 0 16,0 6 0-16,7 0 0 0,0 0 0 0,-7-6 0 16,-4 6-3-16,4 0-1 0,0 0 0 0,0 0 0 15,0 6-8-15,0-6 8 0,0 6-8 0,0 0 8 16,0 0-8-16,3 3 8 0,-3-1-8 0,4 7 8 16,-1-9-8-16,-3 6 8 0,4-1-8 0,-1 1 8 15,1-3 7-15,-1 3 1 0,4 0 0 0,0-7 0 0,0 7-4 16,-4-6-1-16,4-6 0 0,0 3 0 0,0-3 1 15,0 0 1-15,0 0 0 0,0 0 0 0,8 3 3 0,-5-3 0 16,1 0 0-16,3 0 0 0,0-3 8 0,-4 0 3 16,4 3 0-16,0-6 0 0,0 0-27 0,0 0 0 15,0 1 8-15,1-1-8 0,2 0 8 0,-3 0 0 16,0 0 0-16,-3 3 0 0,-1-3-8 0,4 3 0 16,-3 0 0-16,-4 3 0 0,0 0 0 0,0 0 0 15,0 0 0-15,0 0 0 0,0 0 0 0,0 0 0 16,0 0 0-16,0 0 0 0,0 0 0 0,0 0-11 0,0 0 3 15,0 0 0-15,0 0 8 0,0 0 0 0,0 0 0 0,0 0 0 16,0 0 0-16,0 0 0 0,0 0 0 16,0 0 0-16,0 0 0 0,3 6 0 15,1 0 0-15,-4-6-8 16,0 6-18-16,0 3-3 0,0 3-1 0,0-1 0 0,0-5 30 0,3 3 0 0,-3-3 0 0,4 6 0 16,-1-6 0-16,1 5 0 0,3-11 0 0,-3 12 0 15,3-6-22-15,3 0 2 0,1-3 0 0,-1 3 0 16,1-3-148-1,3-3-28-15,0 0-7 0,-3 0-1 0</inkml:trace>
  <inkml:trace contextRef="#ctx0" brushRef="#br0" timeOffset="82221.164">18464 5426 1335 0,'0'0'29'0,"0"0"7"0,0 0 0 0,0 0 2 0,0 0-30 0,0 0-8 16,0 0 0-16,0 0 0 0,-3 0 88 0,-1-6 16 15,1-2 3-15,-1-1 1 0,1 3-42 0,-1 3-8 16,-3-9-2-16,0 12 0 0,-3-6-24 0,2 0-4 16,-2 0-2-16,-1 1 0 0,1-1-39 0,-1 6-8 15,1 0-2-15,-1 6 0 0,0-6 13 0,1 5 10 0,3 1-13 16,-4 0 5-16,4 0 8 0,-3 6-13 0,2 3 5 0,1 2 8 15,0 1-8-15,4-3 8 0,-4 2 0 16,3 7 0-16,-3-7 0 0,4 4 0 0,-1 2 0 0,4-5 0 16,-3 3 0-16,3-4 0 0,0 1 12 0,3-9-4 15,-3-9 4-15,0 0 0 0,7 6 0 16,0-3 0-16,0 0 7 0,0-1 1 0,0-2 1 0,0 3 0 16,1 3-7-16,-1-6-2 0,0-6 0 0,3 3 0 15,-3-5 4-15,0-7 0 0,4 3 0 16,0-5 0-16,-1-4-7 0,4 3-1 0,0-5 0 0,0-1 0 15,1-2-8-15,-5 2 0 0,4-8 0 0,-3 3 0 16,3 2-12-16,-4-8 12 0,1 8-10 0,0-11 10 16,-1 9-10-16,-3-4 10 0,0-2-10 0,-3 0 10 15,3 3-13-15,-4-7 3 0,1 4 1 0,-4-3 0 16,0-3-7-16,0 2 0 0,0 7-1 0,-4-3 0 16,-3-3 0-16,4 5 0 0,-4 10 0 0,0-7 0 0,3 10 4 15,-3 2 1-15,4 1 0 0,-4 2 0 0,0 6 4 16,3 0 8-16,-3 3-13 0,7 6 5 0,0 0-4 0,-4 6-1 15,-3 3 0-15,0 0 0 0,0 0 13 0,4 2-9 16,-4 13 9-16,-4-9-8 0,8 14 0 0,-4-5 0 16,-1 8 0-16,1-3 0 0,4 4 8 0,-4-1 11 15,0-3-3-15,3 7 0 0,1 2 0 0,-1 0-8 16,1-3 12-16,-1-2-4 0,4-4 11 0,0 3 1 16,0-2 1-16,4 2 0 0,-1 3 6 0,1-8 1 15,-1 2 0-15,-3 4 0 0,4-10-16 16,-1 7-4-16,1-10 0 0,-4 7 0 0,3-4 0 15,-3 1 0-15,4-10 0 0,-4 1 0 0,3 6-8 0,1-10 8 16,-4 1-8-16,7-3 8 0,-3 3-8 0,-1-1 8 16,4-5-8-16,-3 6 8 0,3-6-8 0,0 3 8 15,-4 0-8-15,4-4 8 0,0 4-8 0,0-9 0 0,0 0 0 0,1 0 0 32,-1 0-122-32,3-6-17 0,1 12-3 0,-4-6-1 0</inkml:trace>
  <inkml:trace contextRef="#ctx0" brushRef="#br0" timeOffset="82751.919">18704 5394 907 0,'0'0'20'0,"0"0"4"15,0 0 0-15,0 9 2 0,0 0-26 0,0-1 0 0,0-2 0 0,0 6 0 0,0-12 107 0,0 6 16 16,0 0 3-16,0 6 1 0,4-7-33 0,-4 1-6 16,7 3-2-16,-4-3 0 0,1 0-13 0,-1-6-2 15,4 12-1-15,1-12 0 0,-1 5-24 0,0 1-5 16,0-6-1-16,0 0 0 0,3 0-12 0,-3 0-4 16,0 0 0-16,-3 0 0 0,3 0 4 0,4 0 0 15,-4-6 0-15,3 1 0 0,-3 5-28 0,0-12 0 16,4 6 0-16,0-6 0 0,-4 3 0 0,0 1 0 15,3-1 0-15,-6-3 0 16,3 6-28-16,-4-6-5 0,1 1-1 0,-1-1 0 16,1 3-14-16,-4 3-4 0,0-6 0 0,-4-5 0 15,-3 5-12-15,4 3-4 0,-4-3 0 0,0 1 0 0,0 5 36 0,7 6 6 16,-7 0 2-16,-4 0 0 0,4 6 9 0,0 5 3 0,0-5 0 16,0 6 0-16,0 3 12 0,0 8 0 0,-4-5 0 15,1 2-9-15,-1 4 9 0,4-3 14 0,-4 2-3 16,4 1-1-16,-3-7 14 0,-1 4 4 0,4 2 0 15,3-8 0-15,-3 9 13 0,4-13 3 0,3 7 1 0,-4-9 0 16,4-9 1-16,0 0 0 0,0 0 0 0,4 9 0 16,-4-1-26-16,3 4-6 0,1-6-1 0,3 6 0 15,0-6-4-15,0 0-1 0,4-1 0 0,-1 1 0 16,1-3-8-16,-4 0 0 0,4 0 0 0,-1 3 0 16,4-6-14-16,0 0-5 0,4-6-1 0,0 3 0 15,3 0-137-15,-4 0-28 0,1 0-6 16,-4 3-1-16</inkml:trace>
  <inkml:trace contextRef="#ctx0" brushRef="#br0" timeOffset="83276.947">19265 5785 1148 0,'0'0'25'0,"0"0"6"0,0 0 1 0,0 0 0 0,0 0-32 0,0 0 0 16,4 0 0-16,-4 0 0 15,3 0-15-15,-3 0-9 0,0 0-1 0,0 0-459 0</inkml:trace>
  <inkml:trace contextRef="#ctx0" brushRef="#br0" timeOffset="118983.543">3387 6667 702 0,'0'0'15'0,"0"0"3"0,0 0 1 0,-11-6 1 0,4 6-20 0,0-6 0 0,0 0 0 0,0 6 0 16,7 0 17-16,-7-6-1 0,3 3 0 0,-3-3 0 16,0 1-2-16,0-1-1 0,7 6 0 0,-3-6 0 15,-1 0-13-15,1-6 0 0,-1 6 0 0,0 0 0 16,4-5 48-16,-3 8 8 0,3 3 0 0,-4-6 1 0,1 0-12 0,-1 0-2 15,1 0-1-15,-1 0 0 0,4 6 0 16,0 0 0-16,0 0 0 0,0 0 0 0,0 0-4 0,0 0-1 16,0 0 0-16,0 0 0 0,0 0 1 0,0 0 0 15,0 0 0-15,0 0 0 0,0 0-14 0,-7 0-4 16,7 0 0-16,-7 6 0 0,-3 0-5 0,6 0-2 16,1 0 0-16,-1 6 0 0,0 2-13 0,4 4 11 15,-3-6-11-15,3 11 10 0,0-2-10 0,3 2 0 16,-3-2 0-16,0 8 8 0,4 4-8 0,-4-4 0 15,4 3 0-15,-4 4 0 0,3-10 0 0,-3 9 0 16,4-2 0-16,-4 2 0 0,0-9 0 0,0 10 0 16,3-10 0-16,-3 10 8 0,-3-16-8 0,3 4 8 15,0-1-8-15,-4-2 8 0,4 2-8 0,-3-5 0 0,-1-6 9 0,0-1-9 16,1-2 8-16,-1 3-8 0,4-6 8 0,-3 0-8 31,3 0-90-31,0-6-22 0,0 0-5 0</inkml:trace>
  <inkml:trace contextRef="#ctx0" brushRef="#br0" timeOffset="119634.719">3164 6449 1242 0,'0'0'27'0,"0"0"5"0,0 0 2 0,0 0 2 0,0 0-36 0,0 0 0 15,0 0 0-15,0 0 0 0,-7 0 72 0,7 0 8 16,0 0 2-16,0 0 0 0,0 0-10 0,0 0-3 15,0 0 0-15,0 0 0 0,0 0-25 0,0 0-6 16,0 0-1-16,0 0 0 0,0 0-21 0,0 0-5 16,4-6-1-16,3 1 0 0,0 5-10 0,-3 0 0 15,6-6 0-15,1 6 0 0,-1-6 0 0,4 0 0 16,-3 6 0-16,3 0 0 0,0 0 0 0,-3 0 0 16,3 0 0-16,-4 6 0 0,1-6 0 0,3 6 0 15,0 5 0-15,0-5 0 0,1-12 0 0,-1 1 0 16,0 10 0-16,0 1 0 0,0-6 0 0,-7 3 0 0,7 3 0 0,0 3 0 15,-3 0 0-15,3-3 0 0,-4 5 0 0,1 1 0 16,3 0 0-16,-3 8-9 0,-1-2 9 0,-3 0-13 16,-3 2 13-16,3-2 0 0,-3 5 0 0,-1-2 0 15,1 3 0-15,-1-1-12 0,1 4 12 0,-4-4-12 16,0 1 4-16,0 2 8 0,-4-2-13 0,1 2 5 16,-1 3 8-16,1-11 0 0,-1 9 0 0,0-10-8 15,4 7 8-15,-3-4 0 0,-1 4 0 0,4-10 0 16,-3 4 0-16,-4 6 0 0,3-4 0 0,1 4 0 15,-4-12 0-15,3-7 0 0,4-5 0 0,-3 6 0 16,-4 3 8-16,0 3-8 0,3 0 8 0,-3-1-8 16,0-5 9-16,-4 0-9 0,4-6 12 0,0 0-12 0,0 0 0 15,-3-6 0-15,-5 6 0 0,8-6 0 16,-7 6-17-16,4-6-11 0,-8 1-1 0,4 5-1 16,3-6-46-16,-3 0-8 0,4-6-3 0,-4 6 0 15,-1 3 19-15,5 3 3 0,-1 0 1 0,4 0 0 16,-7 0 0-16,7 0 0 0,4 0 0 0,3 0-273 15,0 0-55-15</inkml:trace>
  <inkml:trace contextRef="#ctx0" brushRef="#br0" timeOffset="120234.041">3725 7031 1564 0,'0'0'44'0,"0"0"10"0,-3 6-43 0,3-6-11 0,0 0 0 0,0 0 0 16,0 0 17-16,-7 6 2 0,7-6 0 0,0 0 0 16,0 0 18-16,0 0 4 0,0 0 1 0,0 0 0 15,0 0-23-15,-4 6-5 0,4-6-1 0,4 6 0 0,-1 0-13 0,1 0-18 16,3-6 4-16,3 6 1 0,-3-4 32 0,4 1 6 16,3-3 2-16,0 0 0 0,-3 0-27 0,-1 0 0 15,5 0 0-15,-5 0 0 0,4 0 0 0,-3-3 0 16,-1 1 0-16,-2-4 0 0,-1 6 0 0,3-6 8 15,-6-6-8-15,-1 6 0 0,1 0 0 0,-1-3 8 16,-3 4-8-16,0-1 0 16,-3 0-20-16,-1-6-8 0,-3 6-3 0,-3-6 0 15,3 7-57-15,-1-7-12 0,-2 0-3 0,-1 3 0 0,1-3 63 16,-1 1 12-16,-3 5 2 0,3-6 1 0,1 9 25 0,-1 0 0 16,-10 0 0-16,7 0 11 0,3 3 32 0,-3 3 6 15,4 0 2-15,-1 3 0 0,1 6-20 0,2 0-4 16,1-1-1-16,0 1 0 0,4-6 16 0,-1 15 3 0,1-10 1 15,-1 7 0-15,4-6-34 0,0 2-12 0,0-2 9 0,4 6-9 16,-1-6 15-16,1-1-3 0,3-5 0 0,-4 9 0 16,1-9 0-16,3 6-1 0,0-7 0 0,4 7 0 15,-4 0-11-15,3-3 10 0,1-9-10 0,-1 6 10 16,1-1-21-16,3 7-4 0,0-6-1 0,0-6 0 16,-7 0-102-16,8 0-21 15,-1 6-4-15,0-12-1 0</inkml:trace>
  <inkml:trace contextRef="#ctx0" brushRef="#br0" timeOffset="120732.782">4057 6920 1267 0,'0'0'28'0,"0"0"5"0,0 0 2 0,-4 6 1 0,4-6-36 0,0 0 0 15,0 0 0-15,0 0 0 0,-3 5 58 0,-1 1 5 16,4 0 1-16,-3 3 0 0,3 3-52 0,3 0-12 0,-3-1 0 16,0-5 0-16,0 12 54 0,4-12 8 0,3 2 2 0,0 4 0 15,-3-6-52-15,3 6-12 0,0 6 0 0,-4-10 0 16,4 4 40-16,-3 0 4 0,3 0 2 0,0-6 0 15,0-1-16-15,0 4-3 0,-3 3-1 0,-1 0 0 16,1-6-26-16,3-1 0 0,-7-5-14 0,3 6 5 16,-3-6 45-16,4 6 8 0,-4-6 3 0,0 0 0 15,0 0-26-15,0 0-5 0,0 12 0 0,0-12-1 16,0 0-15-16,0 0 0 0,0 0 8 0,0 0-8 16,0 0 35-16,0 0 4 0,0-6 1 0,3 0 0 15,1-6-20-15,-4 7-3 0,3-7-1 0,-3-6 0 16,4 9-5-16,-4-8-2 0,3 5 0 0,-3-3 0 15,4 4-9-15,-4-1 0 0,0-6 0 0,3 6 0 16,1-2 0-16,-1-4 0 0,1 6 0 0,-1 1 0 16,1-4 0-16,0 3 0 0,3-6 0 0,-4 1 0 15,4-4-17-15,-3 4 1 0,3 5 0 0,-4-6 0 16,4 6-25-16,-3-2-5 0,3 2-1 0,-4 0 0 16,4-3-65-16,-3 7-12 0,7-4-4 0,-8 9-444 15,4-3-88-15</inkml:trace>
  <inkml:trace contextRef="#ctx0" brushRef="#br0" timeOffset="121062.008">4420 6949 1314 0,'0'0'37'0,"0"0"8"0,-3 3-36 0,-4 9-9 0,3-6 0 0,-3 5 0 16,4-5 0-16,-1 6 0 0,-3 0 0 0,4 0 0 16,-1-4 65-16,0 4 11 0,1 6 3 0,-4-6 0 15,3-4-24-15,4 4-5 0,-3 6-1 0,3-12 0 16,0-6-49-16,-4 6 0 0,1 5 0 0,-1-2 0 15,4-9 0-15,0 0 0 0,0 0 0 0,4 9 0 16,-4 0 0-16,0-9-9 0,0 0-1 0,0 0 0 16,0 0-34-16,0 0-8 0,3 6 0 0,1-12-1 15</inkml:trace>
  <inkml:trace contextRef="#ctx0" brushRef="#br0" timeOffset="121240.544">4452 6720 1267 0,'0'0'28'0,"0"0"5"0,-7 9 2 0,3-4 1 0,4-5-36 0,-3 0 0 15,3 0 0-15,-7 6 0 0,0 0 58 0,3-6 5 16,4 0 1-16,0 0 0 0,0 6-52 0,0-6-12 16,0 0 0-16,0 0 0 15,-3 9-151-15,3-9-33 0,0 0-6 0,0 0-2 0</inkml:trace>
  <inkml:trace contextRef="#ctx0" brushRef="#br0" timeOffset="121740.352">4579 6987 1497 0,'0'0'32'0,"0"0"8"0,0 6 0 0,0 0 4 0,-3 6-36 0,-1-3-8 0,4-1 0 0,-4 7 0 15,4-9 104-15,-3 6 20 0,3 2 3 0,-4-2 1 16,4 0-52-16,0 0-9 0,-3-6-3 0,3 5 0 0,0-5-51 0,-4 0-13 16,4-6 0-16,0 0 0 15,0 0 0-15,0 0 0 0,0 0 0 0,0 0 0 0,0 0 54 0,0 0 8 16,0 0 2-16,0 0 0 0,0 0-52 0,0 0-12 15,4-6 0-15,-1-5 0 0,1 5 0 0,-1-6 0 16,1-6 0-16,0 6 0 0,-1 4-11 0,1 2-5 16,-1-6 0-16,1 6-1 15,-1 0-24-15,1-3-5 0,-1 4-1 0,1-1 0 16,-1 0 38-16,-3 6 9 0,0 0 0 0,4 0 0 0,-1-12 0 0,-3 12 0 16,0 0 0-16,0 0 0 0,7 0 0 0,-7 0-13 15,4 0 5-15,3 0 8 0,-3 0-12 0,6 6 12 16,-3 0-10-16,-3-3 10 0,3 3-8 0,-4-1 8 15,1 1 0-15,3 0-9 0,0 0 9 0,-4 6 0 0,4 0 0 16,1-6-8-16,-1 5 8 0,-4 4 0 0,4-3-9 16,0 0 9-16,-3-1 0 0,3 4 0 15,-4-3-9-15,1-1 9 0,-1 1 0 0,1 0 0 0,-1-3 0 16,1 0 0-16,-4-9 0 0,0 0 0 16,0 0-9-16,0 0 9 15,0 0-191-15,3 0-32 0,15-6-6 0,-7-3-2 0</inkml:trace>
  <inkml:trace contextRef="#ctx0" brushRef="#br0" timeOffset="122705.748">5690 6993 1036 0,'0'0'23'0,"0"0"5"0,0 0 0 0,-7 0 1 0,7 0-29 0,-7-6 0 0,4 0 0 0,-1 1 0 15,1-7 57-15,-1 3 6 0,4 3 1 0,-3 0 0 16,-1 0 0-16,4 0 0 0,-3-5 0 0,-1-1 0 16,4 12-52-16,-4-6-12 0,-3-3 0 0,4 3 0 15,-1 6 0-15,1-6 0 0,-4 1 0 0,0-1 0 16,0 6 54-16,-4-6 8 0,0 6 2 0,-3 0 0 16,4 6-52-16,-1-6-12 0,4 6 0 0,0-6 0 15,-4 5 0-15,-3-5 0 0,7 0 0 0,-3 6 0 0,-1 0 0 16,1 0 0-16,-1 3 0 0,-3 3 0 0,0-1 54 15,3 1 8-15,4-3 2 0,-7 6 0 16,0-1-52-16,3-2-12 0,1 6 0 0,-1-1 0 16,4-2 12-16,0 3-1 0,0-6 0 0,3-1 0 15,1-5-11-15,-1 9 0 0,4-9 0 0,0 6 0 16,0-7 0-16,0 4 0 0,4 3 0 0,-1 0 0 0,5-6 0 16,-5-1 0-16,4 1 0 0,4 0-11 0,-4-6 11 0,3 0-13 15,-3 0 5-15,8 0 8 0,-5-6 0 0,1 0 0 16,3-5 0-16,3-1 0 0,5-9 0 0,-5-2 0 15,4-4 0-15,4-2 0 0,-7 0 0 0,3-4 0 16,0-5 0-16,0 3 0 0,-3-3-26 0,3-1 2 16,-7-2 1-16,4 3 0 0,-1-3 23 0,1 8 0 0,-7-11 0 15,3 3 0-15,-7 3 12 0,0-3 0 0,3 3 0 16,-3 5 0-16,-3-8 0 0,-4 9 0 0,0-6 0 16,-7 8 0-16,3-5 1 0,-3 8 1 0,0 10 0 0,0-1 0 15,0 3-14-15,-3 4 0 0,3-1 0 0,0 0 0 16,-1 6 0-16,-2 6-18 0,3 0 4 15,-4 0 1-15,4 6 2 0,0 0 1 0,4 6 0 16,-8 5 0-16,4 1 10 0,-4 9 0 0,4-1-9 0,0 3 9 16,0 7 0-16,4 2 0 0,-1 0-9 0,1 3 9 15,3 3 0-15,0 0 0 0,3-5 0 0,4 2 0 16,-3 3 12-16,3 0-4 0,0-3-8 0,3 9 12 16,-2-9-12-16,-1 3 9 0,0-5-9 0,-7-4 8 15,7 3-8-15,0-11 0 0,0-4 0 0,-4 1 0 16,1-4 0-16,-1 10 0 0,4-13 0 0,-3 4 0 15,3-4 0-15,-3-5 0 0,-1 0 0 0,-3-3 0 16,4 0 0-16,-1-1 0 0,1 4 0 0,-4 0 0 16,3-12-59-16,1 6-4 0,-1 0-1 0,-3-6 0 15,0 0 0-15,0 0 0 0,7 3 0 16,0-6-640-16</inkml:trace>
  <inkml:trace contextRef="#ctx0" brushRef="#br0" timeOffset="122960.058">5958 6987 1497 0,'0'0'32'0,"0"0"8"0,0 0 0 0,-3 6 4 0,-1 0-36 0,-3 6-8 0,4-6 0 0,-1 5 0 16,-3 4 53-16,4-9 9 0,-1 12 2 0,1-7 0 15,3 1-14-15,-4 3-2 0,4-15-1 0,0 0 0 16,0 0-25-16,0 6-5 0,0 6-1 0,0-12 0 16,0 0-16-16,0 0 0 0,0 0 0 0,0 0 0 15,0 0-147-15,7 0-36 16,4 0-7-16,6-12-2 0</inkml:trace>
  <inkml:trace contextRef="#ctx0" brushRef="#br0" timeOffset="123160.508">5920 6532 1591 0,'-7'-6'35'0,"-4"0"7"0,0 0 2 0,4 3 0 0,0-3-35 0,-3 6-9 16,3-6 0-16,7 6 0 0,0 0 24 0,0 0 2 16,0 0 1-16,0 0 0 15,0 0-82-15,0 0-16 0,0 0-3 0</inkml:trace>
  <inkml:trace contextRef="#ctx0" brushRef="#br0" timeOffset="123478.708">6346 6332 1148 0,'0'0'25'0,"0"0"6"0,0-6 1 0,0 6 0 0,0 0-32 0,0 0 0 0,4-6 0 0,-4 6 0 15,0 0 99-15,0 0 13 0,0 0 4 0,0 0 0 16,0 12-42-16,0-3-8 0,4 8-2 0,-4 1 0 16,0 2-27-16,0 4-5 0,3-1-2 0,-3 4 0 15,4 8 3-15,-4-8 1 0,0 2 0 0,3 9 0 16,-3-3-5-16,4-2-1 0,-4 2 0 0,0 9 0 15,0-6-9-15,0 4-3 0,0 2 0 0,3-9 0 0,-3 3-16 16,-3 0 0-16,3-5 0 0,0 2 0 0,0-6 0 0,3 4 0 16,-3-7 0-16,4 4 0 0,-4-1 0 0,0-3 0 15,0-2 0-15,0-9 0 0,3-1 0 0,-3 7 0 16,0-15 0-16,-3 6 0 16,3-12-52-16,0 0-7 0,0 0-1 0,0 0-549 15,3-6-110-15</inkml:trace>
  <inkml:trace contextRef="#ctx0" brushRef="#br0" timeOffset="123788.972">6114 6752 1335 0,'0'0'29'0,"0"0"7"0,0 0 0 0,0 0 2 0,0 0-30 0,0 0-8 0,0 0 0 0,0 9 0 15,0-9 94-15,0 6 18 0,3 8 3 0,1-5 1 16,-1-3-28-16,1 0-4 0,3 0-2 0,0 0 0 16,7 0-37-16,-7-3-7 0,0 5-2 0,4-5 0 15,3 0 6-15,0 0 1 0,4-3 0 0,-4 3 0 16,7-3-26-16,0 0-5 0,-7 0 0 0,7-3-1 0,4 3-11 15,-4 0-17-15,0-6 4 0,4 3 1 16,-7-2-156-16,3 5-30 16,0 0-6-16,0-3-2 0</inkml:trace>
  <inkml:trace contextRef="#ctx0" brushRef="#br0" timeOffset="124587.906">7613 6640 867 0,'0'0'19'0,"-4"-6"4"0,-3 6 1 15,0 3 0-15,7-3-24 0,-7 0 0 0,0 0 0 0,0 0 0 0,7 0 68 0,0 0 8 16,-3 0 1-16,-4 0 1 0,7 0-2 0,-8 3 0 15,8-3 0-15,-3 0 0 0,-4 0-12 0,7 0-4 16,-7 3 0-16,0 0 0 0,3 0-13 0,-6 3-3 16,3 0-1-16,0 0 0 0,-4 6-27 0,0-7-6 15,1 1-1-15,-4 6 0 0,3-3-9 0,-3 9 8 0,0-7-8 16,0 1 8-16,-7 0 0 0,7 3-8 16,-1 2 12-16,1-5-4 0,-3 3-8 0,3-4 0 15,-1 7 0-15,1-12-11 0,4 12 11 0,-1-13 9 0,-3 7-1 0,7-3-8 16,0 3 8-16,0-6-8 0,0 0 0 0,3-1 0 15,4-5 8-15,-7 6-8 0,0 0 0 0,7-6 0 16,0 0 0-16,0 0 0 0,0 0 0 0,0 0 0 16,0 0 0-16,0 0 0 0,4 6 8 0,-4 0-8 15,0-6 0-15,7 12 0 0,-4-3 0 0,-3-9 0 16,7 0 0-16,0 5 0 0,4-5 0 0,-4 6 0 16,-7-6 0-16,7 6 0 0,-3-6 12 0,3 6-12 15,0-6 0-15,3 6 0 0,-10 0 0 0,7 3 0 16,-3-1-8-16,-1 1 8 0,1 3 0 0,-1 0-9 15,1 0 9-15,-4-7 0 0,4 10 0 0,-1-3 0 16,-3-12 0-16,0 12-8 0,4-6 8 0,3 5-8 0,0-2 8 0,0 9 0 16,0-7 0-16,0-5 0 0,0 6-20 15,4-3 0-15,-4 0 1 0,3-6 0 16,4 3-20-16,-7-1-4 0,0 1-1 0,4-6-461 16,0 0-93-16</inkml:trace>
  <inkml:trace contextRef="#ctx0" brushRef="#br0" timeOffset="125291.901">7846 6690 660 0,'0'0'18'0,"0"0"6"0,0 0-24 0,0 0 0 0,0 0 0 0,0 0 0 15,0 0 67-15,0 0 9 0,0 0 1 0,0 0 1 16,0 0 5-16,0 0 1 0,0 0 0 0,-4 9 0 16,4 0 15-16,0 0 3 0,-3 3 1 0,-1-1 0 0,1-5-31 0,-1 0-5 15,1 3-2-15,-4 3 0 0,-1-6-7 0,1 5-2 16,0-5 0-16,0 6 0 0,0 0-38 0,-7-3-8 16,4 2-2-16,-5 1 0 0,1-6-8 0,0 6 0 15,4-6 0-15,-4 5 0 0,-1-5 0 0,5 3 0 16,-1 3 0-16,-3-6 0 0,4 5 0 0,-1-5 0 15,0 0 0-15,1 3 0 0,3-6 0 0,-4 9 0 16,1-3 0-16,-1-4 0 0,4 1 0 16,0 0-11-16,0 0 3 0,0 0 0 15,7 0-20-15,-4 0-3 0,-6 0-1 0,10-6 0 0,0 0 20 0,-4 5 3 16,1 4 1-16,3-9 0 0,0 6 8 0,0-6-8 16,0 0 8-16,-4 6-8 0,4-6 8 0,0 12 0 15,0-12 0-15,0 6 0 0,0 0 0 0,0-6 0 0,0 0 0 16,4 5 0-16,-1 1-8 0,1 3 0 0,-1 3 0 0,4-6 0 15,-3 0 8-15,-1 0 11 0,4-12-3 0,0 6 0 16,0 6-8-16,4-6 0 0,0 0 0 0,-1 11 0 16,4-8 0-16,-3 9 0 0,3-6 0 0,0 6-11 15,4-7 11-15,-4 7 0 0,0-6 0 0,0 9 0 16,0-3 0-16,0-1 8 0,-3-5-8 0,3 6 0 16,-3 0 0-16,3-6 0 0,-7 2 0 0,0 4 0 15,0-6 0-15,0 6 0 0,0-6 0 0,4-6 0 16,-1 0-12-16,1 0-6 0,-4 0-2 0,3 0 0 15,-3 0-35 1,4 0-7-16,0-6-2 0,-1 6 0 0,-3 0-128 16,0-6-25-16,11 0-6 0,-7 6-1 0</inkml:trace>
  <inkml:trace contextRef="#ctx0" brushRef="#br0" timeOffset="175686.418">8290 6576 466 0,'0'0'12'0,"0"0"5"0,0-3-17 0,0-3 0 0,0 6 0 0,0-6 0 16,4 0 32-16,-4 0 2 0,0 6 1 0,0-6 0 15,0-8 23-15,0 5 5 0,0 3 1 0,0 3 0 16,0-3 0-16,0-6 0 0,0 1 0 0,-4 5 0 15,4-3 0-15,0 9 0 0,0 0 0 0,0-6 0 16,0 6 12-16,0 0 2 0,0 0 1 0,0 0 0 16,0 0-79-16,0 0-8 0,0 6-6 0,0 3-1 15,0 8 50-15,0-11 9 0,0 6 3 0,0 3 0 16,0 8-24-16,4-5-5 0,-4 2-1 0,0 4 0 16,3-1 27-16,1-2 4 0,-4 8 2 0,0-8 0 15,3 8-12-15,-3-5-2 0,0 8-1 0,0 1 0 16,0-4-5-16,0 0-1 0,0-8 0 0,-3 8 0 15,3-8-12-15,-4 8-2 0,-3 1-1 0,0-10 0 16,4 4-14-16,-4-6 0 0,3-7 0 0,1 10 0 16,-1-9 0-16,4-1 0 0,-3 1 0 0,3 0 0 0,0-12 0 15,0 0 0-15,0 0 0 0,0 0 0 16,0 9 0-16,0-9 0 0,-4 6 0 0,4-6 0 0,0 0 0 0,0 0 0 16,0 0 0-16,0 0 0 0,0 0 0 0,0 0 0 15,0 0 0-15,0 0 0 0,0 0-8 0,0 0-2 16,0 0 0-16,0 0 0 0,0 0-10 0,0 0-1 15,-7-6-1-15,3-6 0 16,4 12-58-16,-7-12-12 0,0-2-3 0,0-4 0 16,0 0 25-16,-3-2 5 0,-1-10 1 0,0 4 0 15,1 2-70-15,-1-8-14 0,-3 8-2 0</inkml:trace>
  <inkml:trace contextRef="#ctx0" brushRef="#br0" timeOffset="176083.055">7969 6258 982 0,'0'0'21'0,"-7"6"5"0,0 0 1 0,0 0 1 0,0 0-28 0,4 3 0 0,-5 2 0 0,1 1 0 15,0-6 54-15,4 0 5 0,-4 3 1 0,7-3 0 16,-4 5-8-16,-3-5-2 0,7-6 0 0,0 0 0 0,0 0-28 16,0 0-6-16,0 0 0 0,0 0-1 15,0 0 11-15,0 0 2 0,11 6 1 0,-8 0 0 16,8-6-5-16,-4 0-2 0,7 0 0 0,0 6 0 16,4-6-10-16,-1 0-3 0,1 0 0 0,3 0 0 0,-3 0-9 15,-1 0 12-15,5-6-12 0,-1 6 12 0,4 0-4 0,-1-6-8 16,-3 6 12-16,1 0-4 0,2-6 0 0,-3 6-8 15,4-6 12-15,0 6-4 0,-1 0-8 0,5-9 0 16,-5 9 0-16,1-2 8 0,0 2-8 0,-4 2 0 16,4-2 0-16,-1 9 0 0,1-9 0 0,0 0 0 15,-4 6 0-15,4 0 0 16,-1-6-49-16,-3 6-12 0,1 0-3 0,-1 0-409 16,-7-6-83-16</inkml:trace>
  <inkml:trace contextRef="#ctx0" brushRef="#br0" timeOffset="176617.862">8446 6955 954 0,'0'0'20'0,"0"0"5"0,0 0 1 0,0 0 2 0,0 0-28 0,0 0 0 0,0 0 0 0,0 0 0 0,0 0 74 0,3 9 10 16,4-9 1-16,4 0 1 0,-1 0-31 0,-3 3-7 15,4 0 0-15,-1 3-1 0,1-6-23 0,3 0-5 16,0 0-1-16,0 5 0 15,0-5-18-15,-3-5 0 0,3-1 0 0,-3 3 0 16,3 3 0-16,-4-3 0 0,1 0 0 0,0-3 0 0,-8 6 0 0,4-3 0 16,-3 0 0-16,-1 3 0 0,-3 0 0 0,0 0 0 15,0 0 0-15,-3-12 0 0,-1 6 0 0,1 1 0 16,-4-13 0-16,0 9 0 0,0 6 0 0,-1-6-9 16,5 3 9-16,-8-5 0 0,4 11 0 0,-3-6-10 15,-1 0 10-15,1 6 0 0,-1-6 0 0,0 6 0 0,-3 0 0 16,4 0 9-16,-1 0 6 0,1 0 1 15,2 6 0-15,-2-6 0 0,6 12-16 0,4-12 0 0,0 0 0 16,-7 6 0-16,4-1 0 0,3 7 0 0,0 0 0 16,0 3-10-16,7 2 1 0,-4-2 0 0,8 9 0 15,-4-7 0-15,7 7 9 0,-3-4 0 0,3 10 0 0,0-13 0 16,4 4 0-16,-1-9 0 0,1 5 0 16,-4 4 0-16,4 2-16 0,-1-5-2 15,1-6 0-15,0-3-415 0,-4 2-83 0</inkml:trace>
  <inkml:trace contextRef="#ctx0" brushRef="#br0" timeOffset="177280.98">9327 6870 892 0,'0'0'20'0,"0"0"4"0,0 0 0 0,0 0 1 0,0 0-25 0,0 0 0 0,0 0 0 0,0 0 0 16,-3 0 88-16,-1-12 13 0,4 12 3 0,0 0 0 15,0-6-32-15,0 6-7 0,0 0-1 0,0 0 0 16,0 0-51-16,0 0-13 0,0 0 0 0,0 0 0 16,0 0 32-16,0 0 4 0,4 6 1 0,-1 6 0 15,4-6-6-15,1 5-2 0,-1 1 0 0,0 3 0 16,0 2-9-16,3-5-1 0,1-3-1 0,-4 15 0 15,4-13 2-15,-1 13 1 0,4-15 0 0,-3 8 0 16,-1-5-5-16,5 6-2 0,-1-1 0 0,-4 4 0 16,1-9-5-16,-1-1-1 0,4 4 0 0,-3 3 0 15,3-1-8-15,0-5 0 0,-3 6 0 0,3-4 0 16,0-8 36-16,-3 12 3 0,-1-6 0 0,-3-1 0 16,4-2-39-16,-4 9 0 0,-4-12 0 0,5 0 0 15,-5 0 0-15,-3-6 0 0,0 0 0 0,0 0 8 0,0 0 0 16,0 0 0-16,0-6 0 0,0 0 0 15,0-6 0-15,0 6 0 0,0-3 0 0,-3-2 0 16,3 5-8-16,0-6 0 0,-4-6 0 0,4 7 0 0,0-7 0 16,0-3 0-16,0 10 0 0,4-13 0 0,-4 15-10 15,0-8 10-15,3-1-12 0,-3 3 12 0,0 4-10 0,4-7 10 16,-4 6-8-16,0-3 8 0,3 4-12 0,1-7 4 16,-4 0 0-16,3 4 0 15,1-4-22-15,-1 0-4 0,1-5-1 0,-1 5 0 16,1-2 35-16,-1 2 0 0,-3-3 0 0,4-2 0 15,3 5-109-15,0-8-15 0,-3 8-4 16,3-8 0-16</inkml:trace>
  <inkml:trace contextRef="#ctx0" brushRef="#br0" timeOffset="177899.276">10107 6964 1130 0,'0'-15'32'0,"-3"9"8"0,-1 0-32 0,4 0-8 0,-4-5 0 0,1-4 0 16,-1 6 40-16,-3 0 6 0,4 3 2 0,-4 1 0 0,0-7-8 0,0 6 0 15,-4 0-1-15,1-3 0 0,2 6-11 0,-2 0-3 16,-1 0 0-16,1 6 0 0,-1-3-10 0,1 3-3 16,-1 0 0-16,4 6 0 0,-4-3 4 0,1 6 1 15,3 5 0-15,0-5 0 0,0 9-6 0,0-10-2 16,-1 7 0-16,1 0 0 0,4-4 12 0,-1 4 3 16,1-3 0-16,-1-1 0 0,1 1-7 0,3 3-1 15,0-6 0-15,0-4 0 0,0-8 1 0,0 9 0 16,0 6 0-16,3-3 0 0,1-1-8 0,-1-5-1 15,4 3-8-15,-3 0 12 0,3 0-12 0,4-3 9 16,-4-1-9-16,3 1 8 0,1-6-8 0,-4 0 0 16,3 0 9-16,5 0-9 0,-5-6 8 0,1 6-8 0,-1-5 8 15,-3 5-8-15,4-6 0 0,0 0 0 0,-4 0 0 0,0-3-8 16,0 6 0-16,-4 0 0 0,4-3 0 0,-3 1 0 16,-1-1 8-16,1 0-8 0,-1-6 8 0,-3 6-8 15,0 6 8-15,0 0 0 0,4-6 0 0,-4 6-8 16,0 0 8-16,0 0 0 0,0-6 0 0,0 3 0 15,0 3 0-15,0 0 0 0,0 0 0 0,0 0 0 16,0-5-10-16,0 5 10 0,0 0-12 0,0 0 12 16,0 0-11-16,0 0 11 0,0 0-10 0,0 0 10 15,0 0-20-15,3 5 1 0,4 1 1 0,-3 0 0 16,0 3 26-16,3 3 6 0,0-6 1 0,-4 0 0 16,4 5-24-16,0-5-5 0,0 15-1 0,-3-10 0 15,3 1 15-15,0 3 0 0,0 0 0 0,0-1 0 16,0-2 0-16,0 0 0 0,0 0 0 0,0-4 0 15,0-2-156-15,0 0-29 0,1 6-6 0,2-12-1 16</inkml:trace>
  <inkml:trace contextRef="#ctx0" brushRef="#br0" timeOffset="178207.312">10393 6890 1026 0,'-7'12'28'0,"3"0"8"0,1 0-28 0,-1-7-8 0,4 13 0 0,-3-3 0 16,-1 2 62-16,1 1 11 0,3 3 3 0,-4 2 0 16,1-5-8-16,-1-4-2 0,0 1 0 0,1 6 0 15,3-9-15-15,3-1-3 0,-3-2-1 0,0 9 0 16,4-12-34-16,0-1-13 0,3 1 11 0,-4 0-11 31,4-6-36-31,0 6-14 0,0-12-2 0</inkml:trace>
  <inkml:trace contextRef="#ctx0" brushRef="#br0" timeOffset="178480.674">10287 6796 1267 0,'-21'-6'28'0,"10"0"5"0,4 1 2 0,-3-1 1 0,6-3-36 0,1 3 0 15,-1 0 0-15,4 0 0 16,4-6-44-16,-1-5-16 0,8 2-4 0,-1 3 0 0</inkml:trace>
  <inkml:trace contextRef="#ctx0" brushRef="#br0" timeOffset="178971.367">10933 6902 1534 0,'0'0'44'0,"0"0"8"0,0 0-41 0,0 0-11 0,0 0 0 0,0 0 0 16,0 0 50-16,-7 0 8 0,7 0 2 0,0 0 0 16,-8-3-7-16,1 3-1 0,0-3 0 0,0 0 0 15,7 3-25-15,-7-3-6 0,-3 0-1 0,3 3 0 16,0 0-20-16,-4 0 0 0,11 0 0 0,-7 0 0 0,-4 3 0 0,4 3 0 15,4-3 0-15,-4 3 0 16,3 3 0-16,-3 3-12 0,4-7 2 0,-1 1 0 0,1 6 10 0,3-9 0 16,-4 9 0-16,4 0-8 0,-4-1 8 0,4 1-8 15,0 0 8-15,0-6-8 0,0 0 8 16,0 2 0-16,4-2 0 0,0 6 0 0,-1-6 0 0,-3-6 0 16,0 0 0-16,0 0 0 15,0 0-40-15,0 0-5 0,4 6-2 0,-4-6 0 0,7 6 38 0,-7-6 9 16,0 0 0-16,0 0 0 0,3 0 0 0,1 6 0 15,3-6 0-15,-7 0 0 0,0 0 0 0,3 0 0 16,4 0 0-16,0 0 0 0,0-6 0 0,-3 6 0 16,3-6 8-16,0 6-8 0,-3 0 0 0,3-6 8 0,-4 6-8 15,4 0 0-15,0 6 0 16,-3-6 0-16,3 0 0 0,0 6 0 0,0 0 0 0,0-4 0 0,-3 4 0 16,3 0 8-16,0 0-8 0,-4 0 11 15,4 0-11-15,-3 6 12 0,3-6 0 0,-4 5 0 16,1 4 0-16,-4-3 0 0,3-1-3 0,-3 7 0 0,0-6 0 0,-3 3 0 15,3-4-1-15,-4-5-8 0,1 12 12 0,-1-12-4 16,-3 3 0-16,4-1-8 0,-1 1 12 0,-3-3-4 16,0 0-8-16,-3-6 10 0,-1 0-10 0,0 6 10 15,1-6-26-15,-4-6-6 0,3-6-1 0,0 6 0 16,-3-5-57-16,4 2-11 16,-4-3-2-16,3-6-629 0</inkml:trace>
  <inkml:trace contextRef="#ctx0" brushRef="#br0" timeOffset="179990.327">11871 6408 874 0,'0'0'19'0,"-7"-3"4"15,-4-6 1-15,4 1 1 0,0 8-25 0,4-6 0 0,-4 0 0 0,0 0 0 0,0-6 12 0,-1 6-2 16,1-5-1-16,4 8 0 0,-1-3 13 0,4 6 2 16,0 0 1-16,0 0 0 0,0 0 3 0,0 0 1 15,0 0 0-15,0 0 0 0,-7 6-11 0,4-1-2 16,3 10-1-16,-4-3 0 0,4 6 25 0,0-4 4 15,0 4 2-15,4 5 0 0,-1-2 3 0,1 8 1 16,-1-5 0-16,1 8 0 0,-1-8-4 0,4 8-1 16,-3 0 0-16,3 4 0 0,-3-7-5 0,-1 9-2 15,1-5 0-15,-1 2 0 0,-3-6-2 16,4 4-1-16,-4-4 0 0,-4 3 0 0,4-2-8 0,0-4-2 0,-3-2 0 16,3-4 0-16,0 4-25 0,0-6-20 0,-4-10 3 15,4 4 1-15,0 0 44 0,0-12 8 16,0 0 3-16,0 0 0 0,0 0-19 0,0 0-4 0,0 0-1 0,0 0 0 15,0 0-1-15,0 0 0 0,0 0 0 0,0 0 0 16,0 0-5-16,0 0-1 0,0 0 0 0,0-12 0 16,4 6-8-16,-4-3-17 0,3 4 4 0,-3-7 1 15,4 0 12-15,-1 0 0 0,4 3 0 0,-3 4-9 16,3-4-9-16,-4 0-2 0,1-3 0 0,3 6 0 16,-4 0 6-16,5 1 1 0,-5-4 0 0,4 6 0 15,0-6 4-15,0 6 1 0,0 0 0 0,4 3 0 16,-1 0 8-16,1 0-10 0,0-6 10 0,-1 6-10 15,4 0 10-15,0 0 0 0,1 6 0 0,-5-6 0 16,4 3-17-16,0 0 1 0,-3 9 1 0,0-3 0 16,3-9 15-16,-4 11 0 0,1-5 0 0,-1 6 0 15,1 0 0-15,-4-4 0 0,0 4 0 0,0-6 0 0,-3 12 0 16,-1-4 0-16,1-5 0 0,-1 0 0 0,-3 9 8 16,4-6 5-16,-8-1 1 0,4 4 0 0,-3-3-22 15,-1-6-5-15,1 5-1 0,-1-5 0 0,1 0 14 16,3-6 0-16,0 0 0 0,-7 9 0 0,3-6 28 0,4-3 9 15,0 0 2-15,-11 3 0 0,11-3-31 0,-10 3-8 16,-1-3 0-16,4 0 0 16,7 0-30-16,-10 0-7 0,3-3-2 0,0-3 0 0,-1-3 31 0,-2 9 8 15,3-6 0-15,-4-6 0 16,1 7-55-16,-1-10-6 0,1 3-2 0,-1 6 0 16,-3-5-1-16,0-7 0 0,3 0 0 0,1 4 0 15,-1 2-16-15,4-6-4 0,-4 6-1 0</inkml:trace>
  <inkml:trace contextRef="#ctx0" brushRef="#br0" timeOffset="180625.308">12559 6964 754 0,'-11'-12'21'0,"4"9"5"0,-3 3-26 0,-1-6 0 15,4 0 0-15,-4 6 0 0,-3-6 89 0,4 6 13 16,-4 0 2-16,3 0 1 0,0 0-66 0,1 6-14 15,-4 0-2-15,3 3-1 0,1 0-8 0,3 6-2 16,-4-10 0-16,4 7 0 0,0 0 21 0,0 0 4 16,-4-1 1-16,4 4 0 0,4-9 14 0,-1 6 4 15,1 0 0-15,-1-4 0 0,4-8-29 0,0 0-6 16,0 6-1-16,0 6 0 0,0-6 6 0,4 0 1 16,-1 0 0-16,1 0 0 0,6-1-5 0,-3 1-1 0,4-6 0 15,-1 3 0-15,5 0-8 0,-1 0-1 16,0-6-1-16,3 3 0 0,1-3-2 0,0 0 0 15,-1 3 0-15,1 0 0 0,-4-6-9 0,0 1 0 0,0-1 9 0,-3 0-9 16,-1-6 8-16,-2 0-8 0,-1 6 10 0,0-2-10 16,0 2 12-16,0 0-3 0,-4-6-1 0,-3 0 0 15,0 3-8-15,4 1-11 0,-8-1 3 0,4-3 0 16,-3 0 8-16,-1 1 11 0,1 2-3 0,-1-3 0 16,1 6-19-16,-1 0-4 0,-3 0-1 0,0 0 0 15,0 1 4-15,0-1 0 0,0 6 0 0,0 0 0 16,-4 0-7-16,4 0-1 0,0 6 0 0,-3-1 0 15,2-5 10-15,-2 12 2 0,3-6 0 0,-4 6 0 16,4-3 8-16,0 2-8 0,4 1 8 0,-1 0-8 16,1 3 8-16,-1-4 0 0,4 7 0 0,0-6 0 15,0 0-8-15,-4-4 0 0,4-8 0 0,0 0 0 16,4 6-4-16,0 0 0 0,-4-6 0 0,3 12 0 0,4-12-7 16,-7 0-1-16,7 0-1 0,0 0 0 15,4 0-123-15,-1 0-25 0,1-12-5 0,-4 12-1 16</inkml:trace>
  <inkml:trace contextRef="#ctx0" brushRef="#br0" timeOffset="180876.952">12764 6993 990 0,'0'0'21'0,"0"0"5"0,0 0 1 0,0 0 1 0,0 6-28 0,0 6 0 0,0-12 0 0,3 6 0 16,-3 0 57-16,4 2 6 0,-4-2 1 0,0 0 0 16,3 6 25-16,1-6 6 0,-1 6 1 0,-3-4 0 15,4 4-55-15,-4 0-10 0,0-12-3 0,0 0 0 16,3 6-8-16,1 0-3 0,-1 0 0 0,-3-6 0 16,7 0-17-16,-3 5 0 0,-4-5 0 0,7 0 0 15,0 6-106-15,-4-6-25 0,5 3-5 0,-8-3 0 16</inkml:trace>
  <inkml:trace contextRef="#ctx0" brushRef="#br0" timeOffset="181113.377">12651 6796 702 0,'0'0'15'0,"0"0"3"0,0 0 1 0,0 0 1 16,0 0-20-16,0 0 0 0,0 0 0 0,0 0 0 0,0 0 0 0,7-6 0 15,-4 6 0-15,4-9-308 0</inkml:trace>
  <inkml:trace contextRef="#ctx0" brushRef="#br0" timeOffset="181595.618">13035 6931 906 0,'-7'12'25'0,"7"-6"7"0,0 0-32 0,0 6 0 0,-3-3 0 0,6 2 0 15,-3 1 80-15,4 3 10 0,-1-4 2 0,1 7 0 16,-4 0-12-16,3-6-1 0,1-1-1 0,-1-2 0 16,1 9-60-16,3-6-18 0,-4-1 8 0,4 4-8 0,-3-3 56 0,-1-6 6 15,1-1 2-15,0 1 0 0,-1 0-64 0,-3-6-16 16,4 6-2-16,-4-6 0 0,0 0 29 0,0 0 5 16,3-6 2-16,1 0 0 0,-1 0-18 15,1-5 0-15,-1-1 0 0,-3-3 0 0,0 9 0 0,0 1-11 16,0-1 2-16,0-6 0 0,0-6-13 0,0 6-2 15,0 4-1-15,-7-10 0 0,4 12 11 16,-1-9 2-16,1 1 1 0,-1-1 0 0,-3 9 11 0,3-6 0 16,-3 7 0-16,0-10 0 0,0 3 0 0,0 6 0 15,-3-6 0-15,3 7-8 0,3-1 8 0,-3 0 0 16,4 0 0-16,3 6-8 0,0 0 8 0,0 0 0 16,0 0 0-16,0 0-8 15,0 0-16-15,0 0-4 0,0 0 0 0,7-6 0 0,0 3 28 0,3-3 0 0,1 3 0 0,-1 0 0 16,4 3 0-16,1 0 0 0,2 0 0 0,1-6 0 31,3 6-29-31,-3 6-1 0,3-6 0 0,-4 0 0 16,1 3-31-16,0-3-7 0,-1 3 0 0,-2-3-1 15,-1 0 8-15,0 0 1 0,0 3 1 0,-4 0 0 16,1-3 15-16,0 0 2 0,-4 3 1 0,3 0 0 0,-3 0 13 0,4 3 4 0,-4-6 0 16,0 0-276-16</inkml:trace>
  <inkml:trace contextRef="#ctx0" brushRef="#br0" timeOffset="182089.972">13370 6952 982 0,'0'0'21'0,"0"0"5"0,4 9 1 0,-1-3 1 0,1 3-28 0,-1-4 0 15,4 7 0-15,0-6 0 0,1 0 92 0,-1 0 13 16,3 0 3-16,-3-3 0 0,4 0-26 0,-1-1-5 16,1-2-1-16,0-2 0 0,3-1-28 0,-4 0-5 0,1 3-2 15,-4-3 0-15,4 0-22 0,-4-3-5 0,0 0-1 0,0 0 0 16,0 0-4-16,-4 0-1 0,4 1 0 0,-3 5 0 15,-1-9 0-15,-3 3 0 0,4-3 0 0,-8 6 0 16,4-9-8-16,-3 6-11 0,3-5 3 0,-4 5 0 16,1-6-4-16,-4 3-1 0,3 3 0 0,1 0 0 15,-4-5-9-15,-4 11-2 0,4-12 0 0,-4 12 0 16,1-6 8-16,-1 6 0 0,4 0 1 0,-3 6 0 16,3-6 3-16,-1 12 0 0,1-6 0 0,0 5 0 15,0 1 1-15,4 3 1 0,-4 2 0 0,3 1 0 16,1 0 10-16,-1 2 0 0,1-8 8 0,3 6-8 15,0 2 18-15,3-2-1 0,-3 0 0 0,4-13 0 16,3 1-2-16,-4 0-1 0,4 9 0 0,0-3 0 16,0-6 14-16,4 5 4 0,3-5 0 0,-3 3 0 15,6-3 0-15,-3 0 0 0,-3-6 0 0,3 6 0 16,0-6-77-16,4 0-15 0,3 5-4 0,0-5-477 16,0 0-96-16</inkml:trace>
  <inkml:trace contextRef="#ctx0" brushRef="#br0" timeOffset="182817.896">14841 6814 750 0,'-14'0'21'0,"7"0"5"0,-3-6-26 0,-1 6 0 0,-3 0 0 0,0 0 0 16,-4-6 38-16,1 6 2 0,-1-6 1 0,-3 0 0 15,0 6-8-15,-1-9-1 0,5 1-1 0,-4 2 0 16,-1 3 21-16,5 6 5 0,3 3 1 0,-4-3 0 15,4 0-18-15,-4 8-3 0,4-5-1 0,-3 6 0 16,2 0 0-16,1-1-1 0,0 1 0 0,0 3 0 16,0 8 6-16,0-8 2 0,3 9 0 0,-3-7 0 15,0 1-11-15,0 8-1 0,3 4-1 0,1-13 0 16,-1-2-4-16,4 9-1 0,0-7 0 0,0 4 0 16,4-3-10-16,3-4-3 0,0 4 0 0,3-6 0 15,-3-1 13-15,4 1 3 0,3-12 0 0,0 6 0 0,3-6-8 16,1 0-2-16,-1-6 0 0,5 0 0 0,-1-6-18 15,0-5-19-15,0 2 4 0,3-2 1 0,1-13 36 0,-4 4 7 16,7-4 2-16,1-2 0 0,-5 3-31 0,-3-10-13 16,8 1 1-16,-5-3 0 15,-3 6-15-15,4 2-2 0,-4-5-1 0,0 0 0 16,0 3 14-16,0-4 4 0,-3-2 0 0,-1 3 0 0,-2-3 12 0,-1 3 0 16,0 5 0-16,-4-2 0 0,1-3 0 0,-4 0 0 15,-4 8 0-15,1-5 0 0,-1 8 0 0,-3 4 0 16,0 2 0-16,0 10 0 0,0-1-11 15,0 0-5-15,0 0-2 0,0 6 0 16,0 3-8-16,0 6-2 0,0 3 0 0,-4 0 0 0,4 0 8 0,0 6 2 16,-4 5 0-16,1 4 0 0,3 3 18 0,0 5-8 15,3-3 8-15,1 10 0 0,-1 2 0 0,1-6 11 0,-1 4 0 16,4 8 0-16,0-9 17 0,4 9 3 0,-1-6 1 0,4 6 0 16,0 3-20-16,4-3-3 0,-1 1-1 0,-3-10 0 15,4 3 0-15,-4-3-8 0,7 4 12 0,-3-4-4 16,-1-3 0-16,1 0-8 0,-1-8 12 0,1 2-4 15,0-2-8-15,-1-6 0 0,1-1 0 0,-4-2 8 16,3 3-24-16,1-13-6 0,0 1-1 0,-4 0 0 16,0 0-41-16,3-6-9 15,-3 0-2-15,0-6-650 0</inkml:trace>
  <inkml:trace contextRef="#ctx0" brushRef="#br0" timeOffset="183147.223">14788 6931 1213 0,'0'0'26'0,"0"0"6"16,0 0 0-16,0 0 4 0,0 0-36 0,0 0 0 0,0 0 0 0,0 0 0 0,0 6 65 0,0 0 7 15,4 0 0-15,0 6 1 0,-1 3-13 0,1-4-2 0,3 1-1 0,3 6 0 16,1-4-19-16,-1 4-4 0,1 0-1 0,0-7 0 15,-1 1-1-15,4-3-1 0,-3-9 0 16,3 0 0-16,-4 6-15 0,5-6-2 0,-5 12-1 0,1-6 0 16,-1-6 21-16,1 0 4 0,0 0 1 0,-1-12 0 15,1 6-22-15,-1-6-4 0,-3-3-1 0,4 4 0 16,-4-1-12-16,0-6 0 0,-3 4 0 16,3 2 0-16,0-6 12 0,-4 1 0 0,-3-7 0 0,4 9 0 15,-4-2-26-15,0-4-6 0,-4 9 0 0,1-5-1 16,-1-1-34-1,-3 0-6-15,0-2-2 0,-4 2-524 16,1-2-105-16</inkml:trace>
  <inkml:trace contextRef="#ctx0" brushRef="#br0" timeOffset="183967.614">16115 6943 1220 0,'0'0'27'15,"0"0"5"-15,0 0 2 0,0 0 0 0,0 0-34 0,0 0 0 0,0 0 0 0,0 0 0 0,0 0 93 0,0 0 12 16,0 0 3-16,0 0 0 0,0 0-71 0,0 0-13 15,0 0-4-15,0 0 0 0,0 0-20 0,0 0 0 16,0-6 0-16,0 6 0 0,0 0 8 0,0 0-8 16,0 0 8-16,-4 0-8 15,4-6 0-15,0 6 0 0,0 0 0 0,0 0-8 0,0 0 8 0,0 0 0 16,0 0 0-16,-7-5 0 0,4 5 0 0,-4-6 0 16,0 6 0-16,-4-6 0 0,4 0 0 0,-4 3 0 15,1 0 0-15,-1-3 0 0,-3 3 0 0,0-3 0 16,-4 6 0-16,1-6 0 0,3 1 0 0,-4 5 0 15,-3-6 0-15,3 6 0 0,-3 0 0 0,3-6 0 16,1 6 0-16,3 6 0 0,0-6 0 0,-1 0 0 0,5 6 0 16,-1-6 8-16,1 5-8 0,-1 1 0 15,4 0 0-15,0 3 0 0,-4-3 0 0,4 6 0 16,0-1-8-16,-3-5 8 0,6 9 0 0,1 0 0 0,-1-1 0 16,4 4 0-16,-3-6 0 0,6 2 16 15,1-2-4-15,-1 6-1 0,4 0 11 0,0-7 2 0,4-2 1 0,-1 3 0 16,5 0 2-16,2-6 0 0,-3 5 0 0,4-2 0 15,0 3-11-15,3-6-3 0,0 0 0 16,4-1 0-16,-4 1 6 0,0 0 1 0,0-6 0 0,4 0 0 16,-4-6-10-16,0 6-2 0,0-6 0 0,1 1 0 31,-5-1-29-31,1 0-7 0,-1 0 0 0,-2 0-1 16,-1 0-114-16,0 3-22 0,0 3-5 0,-4 0-1 0</inkml:trace>
  <inkml:trace contextRef="#ctx0" brushRef="#br0" timeOffset="184497.359">16369 6902 1148 0,'0'0'25'0,"0"0"6"0,-7-3 1 0,0 3 0 0,-4-3-32 0,1 0 0 0,3 3 0 16,-4 0 0-16,4 3 61 0,-4 0 7 0,1 3 0 0,3 3 1 16,-4 3-37-16,4-1-8 0,-4 1-2 0,4 3 0 15,4-3-7-15,-4 5-2 0,0 4 0 0,0-4 0 16,3 1 5-16,1 0 1 0,3-10 0 0,0 4 0 16,0 6 13-16,3-6 2 0,-3-6 1 0,4 5 0 15,-1-2 3-15,4 0 1 0,-3 0 0 0,3-3 0 16,0-6-2-16,0 0 0 0,0 5 0 0,4-10 0 15,-1 5-16-15,1-6-3 0,-1 0-1 0,1 0 0 16,0-6-6-16,-1 9-2 0,1 3 0 0,-4 0 0 16,0 0-9-16,-7 0 0 0,10-6 0 0,-10 6 0 15,4-5 0-15,-4 5 0 0,0 0 0 0,0 0-11 16,0 0 11-16,0 0-8 0,0 0 8 0,0 0-8 16,0 0-16-16,0 0-4 0,0 0 0 15,0 0 0-15,0 0 28 0,0 0 0 0,0 0 0 0,0 0 0 16,0 0-15-16,0 0 3 0,0 0 0 0,0 0 0 15,0 0 12-15,0 0-11 0,0 0 11 0,0 5-10 0,7 1 10 16,-3-3-10-16,-1 9 10 0,1 0-10 16,-1-1 10-16,1 1 0 0,-4-6 10 0,0 6-10 15,3-3 0-15,1 2 0 0,-1-5 0 0,4 12 0 16,0-6 0-16,0-6 9 0,-3 2-1 0,3-2 0 0,0 6-8 0,0-6 0 16,-3 6-12-16,3-6 12 15,0-1-61-15,0-2-5 0,-4 0-1 0,8 0-453 16,-4-3-90-16</inkml:trace>
  <inkml:trace contextRef="#ctx0" brushRef="#br0" timeOffset="184956.803">17043 6499 1624 0,'-14'-17'46'0,"7"17"10"0,-1-6-45 0,1-6-11 0,-3 6 0 0,-1 0 0 16,4 3 18-16,-3-8 2 0,-1 5 0 0,0 0 0 15,1-6 24-15,-1 6 6 0,-3 0 1 0,4 0 0 16,-1 0-39-16,0 4-12 0,1 2 8 0,-4 0-8 15,0-6 0-15,3 12 0 0,0-6 0 0,1 0 0 16,-4 11 0-16,3-2 0 0,1 3 0 0,-5 0 0 0,5-6 0 0,-1 11 0 16,1-2 0-16,-1 8 0 0,1-5 0 0,-1 3-11 15,4 2 11-15,0-2-10 16,0 8 10-16,3 6 0 0,1-8 0 0,-1 8-8 0,4-3 8 0,0-2 14 16,4 2-3-16,-1 3-1 0,1 4 3 0,3-13 1 15,0 9 0-15,0-2 0 0,4-4-6 0,-4 1-8 16,3-10 11-16,-3 10-11 0,0-10 9 0,4 10-9 15,-4-4 0-15,0-3 9 16,0-5-9-16,-3 3 0 0,3 2 0 0,-4-5 0 0,4-9-22 0,-3 2 0 16,-1 1 0-16,1 0 0 15,-1-6-34-15,-3 0-8 0,0-6 0 0,0 0-1 16,0 0-32-16,0 0-7 0,0 0 0 0,0 0-1 0</inkml:trace>
  <inkml:trace contextRef="#ctx0" brushRef="#br0" timeOffset="185277.531">16591 6858 1058 0,'0'0'23'0,"0"0"5"0,0 0 0 0,-3 6 3 0,3-6-31 0,0 0 0 0,0 0 0 0,0 0 0 0,0 0 84 0,0 6 10 16,0-6 2-16,0 0 1 0,0 0-40 0,0 6-8 15,0-1-1-15,3 1-1 0,1-3-3 0,3 3 0 16,0 0 0-16,3-3 0 0,-3 0-22 0,8 9-5 16,-5-12-1-16,8 6 0 0,-4-6-7 0,3 5-1 15,1-5-8-15,0 0 12 0,3 0-12 0,-3 0 0 16,3 0 8-16,0 0-8 15,-3-5-37-15,-1 5-11 0,4-6-1 0,-3 6-712 0</inkml:trace>
  <inkml:trace contextRef="#ctx0" brushRef="#br0" timeOffset="185779.313">17067 6955 1265 0,'0'0'36'0,"0"0"8"0,0 0-36 0,0 0-8 0,-3 9 0 0,3 3 0 15,0-12 44-15,0 5 6 0,3 1 2 0,-3-6 0 16,4 6 8-16,3 0 1 0,-3 0 1 0,3 0 0 16,0-6-15-16,0 3-3 0,0 0-1 0,3-3 0 15,-3 0-26-15,0 0-5 0,4 0 0 0,0 0-1 16,-1-3-11-16,1 0 0 0,-1 3 9 0,-3 0-9 15,4-12 9-15,-4 6-9 0,0 0 12 0,0 0-12 0,0 1 9 0,-3-4-9 16,3 3 0-16,-4-3 9 16,1 6-9-16,-4-9-9 0,3 6 9 0,-3 1-13 0,4 5 13 0,-4-6 0 15,0-6 0-15,-4 6-9 0,4 6 9 0,0-3 0 16,0 3 0-16,-7-6 0 0,4 3 0 0,-4 0-12 16,0 3 12-16,7 0-12 0,-7 0 12 0,0 0 0 15,-1 0 0-15,-2 3 0 0,-1 0 0 0,4 0-12 16,-3 0 2-16,-1 3 0 0,1 3 10 0,-1 3-10 15,0-1 10-15,1 1-10 0,-1 0 10 0,1 3 11 16,3 2-3-16,-4 1 0 0,0-4-8 0,4 4 0 16,4 6 0-16,-4-13 0 0,3-2 8 0,4 9 0 15,-3-6 0-15,6-1 0 0,1-5 1 0,-1 3 0 16,1 9 0-16,3-12 0 0,3 5 8 0,1-5 2 16,0 0 0-16,3 3 0 0,0-3-19 0,-4-3 0 0,5-3 0 15,2 0-9-15,-3 0-10 0,0-3-1 0,0-3-1 16,4-3 0-1,0 9-95-15,-1-12-18 0,1 6-4 0,-4-5-539 0</inkml:trace>
  <inkml:trace contextRef="#ctx0" brushRef="#br0" timeOffset="186116.995">17191 6758 1220 0,'0'0'27'0,"0"0"5"0,0 0 2 0,0 0 0 0,0 0-34 15,0 0 0-15,0-6 0 0,0 0 0 0,3 0 65 0,1 0 7 16,-1-8 0-16,4 5 1 0,-3-3 11 0,3 3 1 15,4-8 1-15,-4 5 0 0,3 0-63 0,1 3-13 16,3-2-2-16,-3-1-8 0,-1-6 8 0,-3-2-8 16,4 8 0-16,-1-6 0 0,5 1 0 0,-5 2 0 15,1 3 0-15,-1 0 0 0,4-5 0 0,-3 5 0 0,3 3 0 16,0 3 0 0,0-5-32-16,-3 5-14 0,-1 6-2 0,1-6-1 15,0 0-21-15,-1 6-4 0,4-6-1 0,-3 6-583 0</inkml:trace>
  <inkml:trace contextRef="#ctx0" brushRef="#br0" timeOffset="186632.228">17653 7296 1782 0,'0'0'39'0,"0"0"8"0,0 0 1 0,0 0 3 0,-4 6-41 0,4-6-10 0,0 0 0 0,0 0 0 16,0 0 21-16,0 0 3 0,-7 0 0 0,7 0 0 16,0 0-24-16,0 0 0 0,0 0 0 0,0 0 0 15,0 0-92-15,0 0-24 0,0 0-4 0,0 0-589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8T21:13:21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1784 0 0,'0'0'76'0'0,"0"0"21"0"0,0 0 27 0 0,0 0 11 0 0,0 0 1 0 0,0 0 57 0 0,0 0 242 0 0,0 0 108 0 0,0 0 22 0 0,0 0 6 0 0,-10 2 1783 0 0,6-3-2656 0 0,-3 6 6819 0 0,7-4-6184 0 0,0-1 10 0 0,0 0-11 0 0,0 0-51 0 0,0 0-22 0 0,0 0-3 0 0,0 0 10 0 0,0 0 46 0 0,0 0 22 0 0,0 0 2 0 0,0 0-22 0 0,0 0-89 0 0,0 0-38 0 0,0 0-10 0 0,0 0-47 0 0,0 0-197 0 0,0 0-86 0 0,0 0-21 0 0,0 1 28 0 0,3 4 104 0 0,-2-4 5 0 0,0-1 68 0 0,6 0-21 0 0,2-7-107 0 0,-9 7-2 0 0,0 0 17 0 0,0 0 9 0 0,0 0 1 0 0,0 0-8 0 0,0 0-34 0 0,0 0-12 0 0,0 0-2 0 0,0 0-8 0 0,0 0-35 0 0,0 0-18 0 0,-4 7-2069 0 0,4-7-2492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20T17:08:23.8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6262 4341 1384 0,'0'0'39'0,"0"0"9"0,-4 3-38 0,4-3-10 0,0 0 0 0,-7 3 0 0,0 0 75 0,0 0 13 16,7-3 2-16,-7 0 1 0,7 0-33 0,-3 6-6 16,3-6-2-16,-8 0 0 0,1-6 1 0,7 6 0 15,-3 0 0-15,-4 0 0 0,0 0-30 0,0 0-5 0,0 0-2 16,7 0 0-16,-7-3-3 0,0 3-1 0,7 0 0 0,-4 0 0 15,-7 0-10-15,1 0 0 16,3 0 0-16,-4 3 0 0,4 3 8 0,0-6-8 16,0 6 0-16,-4 0 8 0,4 0 0 0,0 0 0 15,0-1 0-15,0 7 0 0,0-6-8 0,0 3 10 0,0 3-10 0,0-1 10 16,3 1-10-16,-3 0 0 0,4-3 0 0,-4 8 0 16,3-5 0-16,1 6 0 0,-1-6 0 0,4 2 0 15,0 4 0-15,0 0 0 0,0-7 0 0,0 10 0 16,0-9 0-16,0-1 0 0,0 4 0 0,0 0 0 15,0-6 0-15,0 2 0 0,0 1 0 0,4 0 0 16,-4-3 0-16,3 0 0 0,-3-1 0 0,4-2 0 16,-8 6-9-16,8 0 9 0,-4-12 0 0,7 6 0 15,-7-6 0-15,3 6-8 0,1-4 8 0,-1 1 0 16,-3-3 0-16,4 3-10 0,3-3 10 0,-3 0-8 16,3 0 8-16,0-3 0 0,0 0 0 0,0 1 0 15,0-10 0-15,0 6 0 0,0-6 0 0,-3 0 0 0,3-5 0 16,0-4 9-16,0 4-9 0,0-1 0 0,-4-9 8 15,4 4-8-15,4-4 0 0,-8-2 0 0,1 6 8 16,0-4-8-16,-1-2 0 0,1-4 0 16,-1-2 8-16,1 9-8 0,-1-10 0 0,1 4 0 0,-1 3 0 0,1-4 0 15,-4-2 0-15,3 9 0 0,1-10 8 0,-1 4-8 16,-3 2 0-16,0-2 0 0,0 3 0 0,-3 2 0 16,-1-2 0-16,1 2 0 0,-1 4 9 0,1-9-9 15,-4 8 0-15,0-2 9 0,3 2-9 0,-3 1 8 16,-7 2-8-16,7-3 8 0,-4 7-8 0,1-10 0 15,-1 10 9-15,0-1-9 0,-3-2 0 0,0 2 0 16,4 0 0-16,-1 1 8 0,0 2-8 0,1 3 0 0,-4 0 0 16,3 1 0-16,1-4 0 0,-1 9 0 0,4 0 0 0,3 0 8 15,-3 0-8-15,0 1 0 0,0-1 0 0,7 6 0 16,0 0 0-16,0 0 0 0,0 0 0 0,0 0 0 16,0 0 0-16,0 0 0 0,0 0 0 0,0 0 0 15,0 0 0-15,0 0-15 0,4 6 4 0,-1 5 1 16,1 1 10-16,-1-3-13 0,4 3 5 0,-3-1 8 15,3 7-12-15,-3 0 12 0,-1 8-10 0,1-8 10 16,-1 2 0-16,1 4 0 0,3-1 0 0,-4 4 0 16,1-4 0-16,3 4 0 0,0 2-10 0,-4 1 10 15,4 2 0-15,-3-3 0 0,0 4 0 0,-1-4 0 16,4 3 0-16,-3-2 0 0,3 2 0 0,-4-2 0 16,1 2 0-16,3-9 0 0,-4 4 0 0,4-4 0 15,-3 1 0-15,-1 2 0 0,5-2 0 0,-5 2 0 16,4-2 0-16,-3-1 0 0,-1-2 0 0,1 2 0 0,-1-5 10 15,-3 3-10-15,4 2 12 0,-1-2-12 0,1-4 23 0,-1 1-3 16,-3 6 0-16,4-4 0 0,3-2-28 0,-7-1-7 16,3-5-1-16,1 9 0 0,0-4 26 0,-1-5 5 15,-3 3 1-15,4 3 0 0,-1-7-16 0,1 7-16 16,-1-12 3-16,1 3 1 0,-1 2 12 16,1-5-9-16,-1 6 9 0,-3-12-8 15,0 0 8-15,0 0 0 0,0 0 0 0,0 0-8 0,0 0-4 0,0 0 0 16,0 0 0-16,0 0 0 15,0 0-32-15,0 0-8 0,0 0 0 0,4-6-1 16,-1 0-128-16,1 0-26 0,-1 0-5 0,4 4 0 0</inkml:trace>
  <inkml:trace contextRef="#ctx0" brushRef="#br0" timeOffset="657.139">6410 4344 1249 0,'0'0'27'0,"0"0"5"0,0 0 2 0,0 0 2 16,-7 0-28-16,-4 0-8 0,1 3 0 0,3-3 0 0,7 0 67 0,0 0 12 16,0 0 2-16,-7 3 1 0,7-3-32 0,0 0-6 15,-7 3-2-15,0 3 0 0,3 0-11 0,4-6-3 16,0 0 0-16,-4 12 0 0,1-1-28 0,3-5 0 15,3 3 0-15,-3 0 0 0,0 6 0 0,0-4 0 16,0-5 0-16,4 6 0 0,0-6 9 0,-1 9-9 16,1-4 8-16,3 1-8 0,0-6 21 0,-4 12-1 15,4-9 0-15,-3 2 0 0,6 1 0 0,-6 0 0 0,3-6 0 16,-7 5 0-16,7-2 0 0,0 0 0 16,0 0 0-16,0 3 0 0,4-6-9 0,-4-1-3 15,0 7 0-15,0-9 0 0,0 6-8 0,0-3 8 16,4-3-8-16,-4 3 8 0,3-6 7 0,1 6 1 0,-1-6 0 15,-3 5 0-15,4-5-16 0,0-5 9 0,-1 5-9 0,4 0 8 16,-3-6-8-16,0 6 8 0,-1-9-8 0,-3 3 8 16,4-3 0-16,3 6-8 0,-4-9 12 0,-6 7-4 15,3-7 10-15,0 6 2 0,0-15 0 0,0 10 0 16,-3-1-20-16,3-6 0 0,0 6 0 0,-4-2 0 16,1-4 0-16,-4 6 0 0,3 1 0 0,-3-4 0 15,0 3 10-15,0 0-10 0,0-5 8 0,0 2-8 16,0 3 0-16,0 6 0 0,-3-5 0 0,-1-1 0 15,1 0-38-15,-1 3 0 16,1 0 0-16,3 1 0 0,-4-4 10 0,-3 6 1 16,4 0 1-16,-1-6 0 0,1 6-46 0,-4-2-10 15,3 2-2-15,1-6 0 0,-1 6-28 16,0 0-7-16,4 0-1 0,-3 0 0 0</inkml:trace>
  <inkml:trace contextRef="#ctx0" brushRef="#br0" timeOffset="2033.031">7870 3956 1094 0,'-3'6'24'0,"-1"3"4"0,-3 0 2 0,4 0 2 0,-1 2-32 0,1 1 0 0,-1 0 0 0,1-3 0 15,3 8 64-15,0-5 8 0,-4 0 0 0,4 0 1 16,0 2-29-16,0 4-7 0,0-6-1 0,0 5 0 15,4-2-17-15,-1 3-4 0,1-1-1 0,-1-5 0 0,1 6-6 0,-1 8 0 16,1-8-8-16,-1 2 12 0,4 4 12 0,-3 0 1 16,3-4 1-16,-3 4 0 0,-1-4 13 0,1 4 2 15,-1-7 1-15,8 1 0 0,-11 8-7 0,7-2-2 16,-4-3 0-16,1-4 0 0,-1 7-2 0,1-13-1 16,-1 7 0-16,1 3 0 0,-4-10-4 0,4 4-1 15,-1 3 0-15,1-6 0 0,-1 5-9 0,1-5-3 16,-4-3 0-16,3 2 0 0,1 1-13 0,-4 0 8 15,3 0-8-15,-3 0 0 0,4-10 13 0,-4 4-3 16,0-6-1-16,0 0 0 0,0 12 3 0,0-12 0 16,0 0 0-16,0 0 0 0,0 0-12 0,0 0 0 15,0 0 0-15,0 0 0 0,0 0 0 0,0 0 13 16,0 0-3-16,0 0-1 0,0 0-9 0,0 0 0 0,0 0 0 16,0 0 0-16,0 0 0 0,0 0 8 0,0 0-8 0,0 0 8 15,0 0 0-15,0 0 0 0,0 0 0 0,0 0 0 16,-7 0-8-16,7 0 8 0,-7-6-8 0,0 0 8 15,3 3-8-15,-3-2 0 0,3 5 0 0,-3-6 0 16,0-6 0-16,4 6 0 0,-4-12 0 0,3 10 0 16,-3-1 0-16,0 0 0 0,4-9 9 0,-4 1-9 15,-1 2 0-15,1-3 0 0,4 1 0 0,-4-7-12 16,3 4 12-16,-3-4 0 0,0 1 0 0,-3 2 0 16,3-3 0-16,-1-2 0 0,1 2 0 0,0-5-8 15,4 8 0-15,-4-8 0 0,3 3 0 0,-6 2 0 16,10 1 8-16,0-4 0 0,-4 9 0 0,4-8 0 15,0 8-10-15,4-5 0 0,3 2 0 0,-7 4 0 16,3-1 10-16,-3 3 0 0,4 4 8 0,-1-1-8 16,1 0 0-16,-1 6 0 0,1-6-10 0,3 7 10 15,-4-4-15-15,1 6 4 0,3 0 1 0,0 3 0 0,0-6 10 0,0 6 14 16,0 0-3-16,4-6-1 0,-1 12-10 0,1-6 0 16,0 0 0-16,3 6 0 0,-7-6-14 0,3 6-5 15,-3-3-1-15,4 8 0 0,0 1 8 0,3-6 0 16,-4 12 1-16,1-7 0 0,-1 4 3 0,1-3 0 15,0 11 0-15,-1-8 0 0,-3 3 8 0,0-1-10 16,0 1 10-16,0 3-10 0,-3 2 10 0,-1-2 11 16,1-4-3-16,-4 7 0 0,0-6-8 0,0-4 8 0,-4 10-8 15,1-13 8-15,-1 1 6 0,1-3 1 0,-1 3 0 16,1 0 0-16,-4-7 8 0,0 1 1 0,3-6 1 0,-10 6 0 16,4-6-12-16,-1 0-2 0,0 0-1 0,1 0 0 15,-1 0-2-15,-3-6-8 0,0 6 12 0,0 0-4 16,0-6-8-16,-4 1 0 15,4 5 0-15,-4-6 8 0,1 6-8 0,-1-6 0 16,4 0-12-16,0 3 12 0,3 3-25 0,-3 0 2 0,4 0 1 0,3 0 0 31,-4 0-17-31,11 0-3 0,0 0-1 0,0 0 0 16,0 0-33-16,-7-3-6 0,7 3-2 0,0 0-487 0,0 0-97 0</inkml:trace>
  <inkml:trace contextRef="#ctx0" brushRef="#br0" timeOffset="2790.434">8396 4186 1486 0,'0'0'32'0,"0"0"8"0,0 0 0 0,0 0 3 0,0 0-35 0,-7-6-8 0,0 6 0 0,3-6 0 16,-3 6 59-16,-3-6 9 0,-1 3 3 0,4 3 0 15,-3-3-29-15,3 0-6 0,-1 0 0 0,-2 0-1 16,-1 3-19-16,1 0-4 0,3-6-1 0,-4 12 0 15,1-6 1-15,-1 3 0 0,-3 3 0 0,0 0 0 16,0 0 0-16,-1 0 1 0,1 6 0 0,0-7 0 16,7 1-1-16,-7 0 0 0,4 0 0 0,-1 3 0 15,4 8-12-15,0-5 0 0,0-6 0 0,0 6 0 16,3 3 0-16,4-4 0 0,-3 7 0 16,3-12-10-16,0 12 10 0,0-13 0 0,0 4 0 0,3 3 0 15,1 0 0-15,-4-6-8 0,0-6 8 0,7 5 0 16,-4 1 0-16,4 0 11 0,4-3-1 0,-4 0 0 15,0 0-10-15,4 0 0 0,3 0 0 0,-4-3 0 16,8 0 0-16,-4 0 0 0,0-3 0 0,0 0 0 16,4 0 0-16,-4-3 0 0,4 0 0 0,-8 0 0 15,4-5 8-15,-3-1-8 0,0 6 12 0,-1-6-4 16,1 4 4-16,-4-10 0 0,-4 6 0 0,4 6 0 0,-3-8-12 0,3 2 0 16,-4 0 0-16,-3 6 8 0,0 6 0 15,0-6 0-15,0-6 0 0,0 7 0 0,-3-4 0 16,-1 3 0-16,-3 0 0 0,4 0 0 0,-1 6-8 0,4 0 0 15,-3-6 0-15,3 6 0 0,0 0 0 0,0 0 0 16,-4-6 0-16,4 6 0 0,0 0 0 0,0 0 0 16,0 0 0-16,0 0 0 0,0 0 0 0,0 0 0 15,0 0 0-15,0 0 0 0,0 0 0 0,0 0-9 16,0 0 9-16,0 0-10 0,0 0 10 0,0 12-8 16,4-6 8-16,-4 15-8 0,0-10 8 0,3 1-8 15,-3 6 8-15,4 2-8 0,-1-8 8 0,4 12 0 16,-3-13 0-16,-1 10 0 0,5-3 0 0,-1-7 0 15,0 4 0-15,0 3-8 0,0-7 8 0,3 1 0 16,-3 0 0-16,4-3 0 0,0 3-8 0,3-7 0 0,-4 1 0 0,4 0 0 31,-3 0-36-31,0-6-6 0,3 6-2 0,-4 0 0 16,4-6-26-16,0 0-6 0,-3 0 0 0,0 0-681 0</inkml:trace>
  <inkml:trace contextRef="#ctx0" brushRef="#br0" timeOffset="3167.227">8668 4253 1176 0,'0'0'33'0,"0"0"7"0,0 0-32 0,0 6-8 0,0-6 0 0,0 0 0 0,0 0 21 0,3 6 3 16,-3 6 0-16,4-6 0 0,-4-6 17 0,0 6 4 0,3 2 1 0,1-2 0 15,-4 6-32-15,3-6-6 0,1 6-8 0,-1-6 11 16,-3 8-2-16,4-2 0 0,0 6 0 0,-1-7 0 15,1 1 19-15,-1 3 4 0,1-3 1 16,-1-1 0-16,1 1-16 0,-1 3-3 0,1-3-1 0,-1-7 0 16,1 7-13-16,-1-6 0 0,-3-6 0 0,0 0 0 15,0 0 0-15,0 0-13 0,0 0 1 0,0 0-458 16,0 0-91-16</inkml:trace>
  <inkml:trace contextRef="#ctx0" brushRef="#br0" timeOffset="3397.612">8541 2904 1134 0,'0'967'32'0,"0"-967"8"0,0 0-32 0,0 0-8 0,-4 6 0 0,1 0 0 0,3-6 18 0,0 0 2 16,0 0 1-16,0 12 0 0,0-12-21 0,0 0-12 15,0 0 2-15</inkml:trace>
  <inkml:trace contextRef="#ctx0" brushRef="#br0" timeOffset="4273.79">8943 4180 1519 0,'0'0'43'0,"0"12"9"0,0-7-41 0,0 1-11 0,0-6 0 0,0 0 0 15,0 0 50-15,0 6 8 0,0-6 2 0,0 0 0 0,0 0-16 16,0 0-4-16,0 0 0 0,0 0 0 0,0 0-28 0,0 9-12 16,3-3 8-16,-3 6-8 0,4-1 0 0,-4 1 0 15,4-6 0-15,-4 9 0 16,3 2 0-16,-3-5 0 0,4 0 0 0,-4 6 0 15,3-10 21-15,-3 4-1 0,4 6 0 0,-4-7 0 0,3 1 16 0,-3-3 4 16,0 9 0-16,4-7 0 0,-4 1-23 16,0-6-4-16,3 0-1 0,-3 3 0 0,4 3-1 0,-4-12-1 15,0 0 0-15,0 5 0 0,0-5-10 0,0 0 0 16,0 0 0-16,0 0 8 0,3 6-8 0,-3-6 0 16,0 0 0-16,0 0 0 0,4 6 0 0,-4-6 0 15,0 0 0-15,0 0-11 0,0 0 11 0,0 0-8 16,0 0 8-16,0 0-8 0,0 0 8 0,0 0 0 15,0 0 8-15,0 0-8 0,0 0 0 0,0 0 8 16,0 0-8-16,0 0 0 0,0 0 30 0,0 0 2 0,0 0 0 0,0-6 0 16,0 0-10-16,0 1-2 0,0-7 0 15,0 3 0-15,0 3-11 0,-4-6-9 0,4 1 12 0,0-1-12 16,-3-3 10-16,3 3-10 16,-4 1 8-16,4-7-8 0,0 6 0 0,0-2 0 0,0 2-9 0,0-6 9 15,0 6 0-15,0-2-8 0,0 2 8 0,0 0 0 16,4 6 0-16,-4 0-8 0,3-5 8 0,-3-1 0 15,7 3-9-15,-7 3 9 0,4 0 0 0,-1 0-9 16,1 1 9-16,-1-7-8 0,1 12 8 0,-1-6-8 16,1-3 8-16,3 6 0 0,-3 0-9 0,-1 0 9 15,4 0-9-15,0-3 9 0,0 6-12 0,0-5 12 16,0 5-14-16,0 0 4 0,0-6 1 0,1 6 0 16,-1-6 1-16,0 6 0 0,0 0 0 0,0 6 0 15,0 0 8-15,0-6 0 0,0 5 0 0,0-5 0 0,-3 6 0 16,3 0 0-16,0-3 0 0,-4 3 0 0,4 0 0 15,-3 0 0-15,3 6-8 0,-4-7 8 0,4 7 0 0,-3-6 0 16,3-6 0-16,0 6 8 0,0 9 3 0,-3-10 1 16,-4 7 0-16,3 0 0 0,1 6-12 0,-1-4 0 15,1-2 0-15,-1 0 0 0,1 6 0 0,-1-4-17 16,1 4 4-16,-1-6 1 0,4 5 12 0,-3-8 16 16,-1 9-3-16,1-7-1 0,0-5-12 0,-1 6 0 15,1-6 0-15,-1 6 0 0,1-3-12 0,-1-4-9 16,1 7-2-16,-1-6 0 15,1 0-10-15,-1 6-3 0,1-9 0 0,-1 3 0 16,1-4-19-16,-1 7-4 0,4-9-1 0,-3 6 0 16,-4-6-43-16,3 6-9 0,-3-6-1 0,8 0-1 15,-5 6-10-15,4 0-1 0,0-6-1 0,-3 6-377 16</inkml:trace>
  <inkml:trace contextRef="#ctx0" brushRef="#br0" timeOffset="41453.046">13582 4112 990 0,'0'0'21'0,"0"0"5"0,0 0 1 0,0 0 1 0,0 0-28 0,0 0 0 0,0 0 0 0,0 0 0 15,0 0 56-15,0 0 4 0,-7 6 2 0,7-6 0 16,0 0-16-16,0 0-3 0,-7 0-1 15,7 0 0-15,0 0 11 0,0 0 3 0,0 0 0 0,0 0 0 16,0 0-24-16,0 0-4 0,-4 6 0 16,4-6-1-16,-7 0 8 0,4 6 1 0,-1 6 1 0,4-7 0 15,0 7-20-15,0 3-4 0,0 3-1 0,0-7 0 16,0 1-4-16,0 0-8 0,0 8 11 0,4-8-11 16,-1 9 16-16,1-4-4 0,-1 1-1 0,4 0 0 15,-3-1 5-15,-1-2 0 0,4 3 1 0,-3-1 0 16,3-5 1-16,0 3 0 0,0 2 0 0,0-5 0 15,0 0-3-15,0-3-1 0,0 2 0 0,0 1 0 16,0-6-14-16,1 6 8 0,2-3-8 0,-3-3 0 16,4 5 8-16,-1-5-8 0,-3-6 0 0,4 6 9 0,0 0-9 0,-1 0 0 15,1-6 0-15,-1 0 0 0,4 0 0 0,-3-6 0 16,0 0 0-16,-1 6 8 0,1-6-8 0,3 0 0 16,-4 0 0-16,1-2 0 0,-4 2 0 0,4-12 0 15,-4 6 0-15,0 1 0 0,-4-1 0 0,4-3 8 16,-3-3 0-16,-1-5 0 0,1 8-8 0,-1-8 0 15,1-1 0-15,-4 4 0 0,4 2 8 0,-8 0 0 16,4-2 0-16,-4 2 0 0,4 0-8 0,-3-2 0 16,-1 2 0-16,1 7 0 0,-4-7-9 0,0 0 9 15,3 9-12-15,1-8 12 0,-4 5-20 0,0-3 2 16,3 6 1-16,-3 1 0 16,4-4-27-16,-1 6-6 0,0-6-1 0,1 6 0 15,-1-5-27-15,1 2-6 0,3 3 0 0,-4-6-1 16,4 6-118-16,0 0-23 0</inkml:trace>
  <inkml:trace contextRef="#ctx0" brushRef="#br0" timeOffset="42210.55">14086 4142 1364 0,'0'0'30'0,"0"0"6"0,0 0 2 0,-3 5 0 0,3 1-30 0,-4 3-8 16,4-3 0-16,-3 6 0 0,3-6 53 0,0 0 10 15,0-6 1-15,3 11 1 0,-3-5-43 0,0 6-9 16,4 3-1-16,-4 2-1 0,3-5-11 0,-3 3 0 16,0 2 9-16,0 1-9 0,0 0 20 0,0-4-1 15,0 4 0-15,0-6 0 0,0 5 21 0,0-8 5 16,4 9 1-16,-4-6 0 0,3-1 2 0,-3-5 1 15,0 0 0-15,0 0 0 0,0-6-7 0,0 0-2 16,0 0 0-16,0 0 0 0,0 0-7 0,0 0-1 16,0 0-1-16,0 0 0 0,0 0-11 0,0 0-3 0,0 0 0 0,0 0 0 15,0 0-7-15,0 0-2 0,0 0 0 0,0 0 0 16,0 0-8-16,-3 0 10 0,-1-6-10 0,4-6 10 16,-3 6-10-16,-1 1 0 0,1-13 0 0,-1 9 0 15,1-3 0-15,-1 1 0 0,1-7 0 0,-1 0 0 16,1 4 0-16,3-10 0 0,0 6-10 0,-4-2 10 15,4 2-10-15,0 1 10 0,0-4-10 0,4 3 10 16,-4-5-11-16,3 2 11 0,1-2-12 0,-1 5 12 16,1 0-14-16,-1 4 4 0,1 2 1 0,-1 0 0 15,1 6-3-15,-1-5-1 0,-3 11 0 0,0 0 0 16,7-3-8-16,-7 3-2 0,0 0 0 0,8 9 0 0,-1-4 4 16,0 7 1-16,0 0 0 0,3 0 0 15,-3 14 8-15,0-8 2 0,4-1 0 0,-4 4 0 16,4 3 8-16,-1-7 0 0,-3 1-9 0,4 8 9 15,-4-8 0-15,3 2 0 0,-2-2 0 0,2 0 0 16,1-1 0-16,-1-2 0 0,-3 3 0 0,0-1 0 0,0-8 0 0,1 3 0 16,-5 0 0-16,4-1 0 0,-3-5 0 0,-1 0 0 15,-3-6 0-15,0 6 0 0,0-6 0 0,0 0 0 16,0 0 0-16,0 0 0 0,0 0 0 0,0 0 0 16,0 0 0-16,0 0 0 15,0 0-36-15,0 0-8 0,0 0-3 0,0 0 0 16,0 0-151-16,0 0-30 0</inkml:trace>
  <inkml:trace contextRef="#ctx0" brushRef="#br0" timeOffset="42787.33">14344 4209 1638 0,'0'0'36'0,"0"0"7"0,0 0 1 0,0 0 3 0,0 0-38 0,0 0-9 0,0 0 0 0,0 0 0 16,0 0 35-16,0 0 5 0,0 0 0 0,0 0 1 16,3 0-25-16,5 6-6 0,2-6-1 0,1 0 0 0,-1 3-9 0,4-3 0 15,-3 3 0-15,3-3 8 0,-3-3-8 0,3 3 0 16,-4-3 0-16,1 3 0 0,3-6 10 0,0 6 0 15,-3-6 0-15,3 0 0 0,-4 1 5 0,5-7 1 16,-5 0 0-16,1 3 0 0,-4 3-1 0,3-5 0 16,-3-1 0-16,0 0 0 0,-3-3-3 0,0 4 0 15,-1-1 0-15,1 0 0 0,-4 6-12 0,0 0 8 16,-4-5-8-16,4-1 0 0,-7 9 8 0,7-3-8 16,-7 0 0-16,3 0 0 0,-3 0 0 0,-3 6 0 15,3-6-13-15,-4 6 4 0,1 0-3 0,-1-5 0 16,0 5 0-16,1 0 0 0,-4 0 12 0,0 5-10 15,-1-5 10-15,5 0-10 0,-4 6 10 0,3 0 0 16,4 0 0-16,0 0 0 0,0 3 15 0,3 3 5 16,1-1 0-16,-1 1 1 0,4 0-21 0,-3 0 0 0,6-1 0 0,1 4 8 15,-4-3-8-15,3 5 0 0,1-2 0 0,0-3 0 16,3 0 0-16,-4-1 0 0,1 1 0 0,3 3 0 16,-4 8 0-16,4-11-12 0,0 6 4 0,0 2 0 15,0-2 8-15,1 6 0 0,-1-10 0 0,0 10 0 16,0-13 0-16,0 7 0 0,3 3 0 0,1-4 0 15,0-5 0-15,-1 6 0 0,4-4 0 0,0 4-8 16,4-6 8-16,0 0-8 0,-1 2 8 0,1-2-8 16,-1-6-20-1,1 0-3-15,0 0-1 0,3 0 0 0,0-6-90 16,-3 0-18-16,3-6-4 0,-3 0-537 0</inkml:trace>
  <inkml:trace contextRef="#ctx0" brushRef="#br0" timeOffset="43638.73">15515 3557 1065 0,'0'0'23'0,"0"5"5"0,-3 1 0 0,-1 6 4 0,1-6-32 0,3 0 0 16,-4 0 0-16,4 0 0 0,-3 2 88 0,-1 4 11 0,-3-6 2 0,3 0 1 15,4-6-18-15,-3 6-4 0,3 0-1 0,-7 2 0 16,3-2-16-16,1 6-3 0,-1-6-1 0,1 0 0 16,-4 6-12-16,3-6-3 0,1 5 0 15,-1-2 0-15,4-9 1 0,0 12 0 0,-3 0 0 0,3 5 0 16,0-5-30-16,0 3-7 0,0 8 0 0,0 1-8 16,3 2 15-16,1-2-4 0,3 2-1 0,-4 4 0 15,1-4-1-15,-1 9 0 0,1-5 0 0,3 8 0 16,-4 0 5-16,4-3 1 0,-3-2 0 0,-1 2 0 15,1 3-1-15,0-2 0 0,-1 8 0 16,4-12 0-16,-3 3 1 0,-1 3 0 0,-3-8 0 0,0-4 0 16,4 4-15-16,-4-10 11 0,0 4-11 0,-4-7 10 15,1 1-10-15,-1 3 0 0,1-10 9 0,-1 1-9 16,1-3 0-16,-1 0 0 0,-3 0 0 0,3-3 8 16,4-6-8-16,-3 5-13 0,-4 1 3 0,7-6 1 15,0 0-12-15,0 0-3 0,0 0 0 0,0 0 0 31,-7 6-19-31,7-6-4 0,0 0-1 0,0 0 0 0,0 0-10 0,0 0-2 0,0 0-1 16,0 0 0-16,0 0-47 0,0 0-8 0,0 0-3 16,-7-6 0-16,3 0-41 0,1-5-8 0,-8-16-1 0,4 4-1 0</inkml:trace>
  <inkml:trace contextRef="#ctx0" brushRef="#br0" timeOffset="43993.332">15187 4036 1494 0,'0'0'32'0,"0"14"8"0,-3-8 0 0,3 0 3 0,-4 0-35 0,4 0-8 0,0-6 0 0,4 12 0 16,-4-12 61-16,0 0 11 0,0 6 1 0,7-1 1 15,-4-2-35-15,4 0-7 0,0 0-2 0,4-3 0 16,-4 6-15-16,3-6-3 0,1 0-1 0,0-6 0 16,-1 6-11-16,1-3 0 0,3 3 9 0,-3-3-9 15,3 0 0-15,-4 0 9 0,4-5-9 0,-3 8 0 16,3-6 10-16,0 0-10 0,0 6 8 0,-3-6-8 16,-1 6 0-16,1 0 0 0,3-6 0 0,0 6 0 15,0 0 0-15,0 0 0 0,4 6 0 0,-4-6 0 16,0 0-25-16,0 6 2 0,1 0 1 0,-5 0 0 15,4 2-31-15,-3-2-7 16,-1-3 0-16,1 0-1 0,0 3-121 0,-4 0-24 16</inkml:trace>
  <inkml:trace contextRef="#ctx0" brushRef="#br0" timeOffset="44597.892">15653 4162 954 0,'0'0'20'0,"0"0"5"0,0 0 1 0,0 0 2 0,-7 0-28 0,0-3 0 0,7 3 0 0,0 0 0 0,0 0 45 0,0 0 4 15,-7 3 1-15,7-3 0 0,-7 0 10 0,7 0 1 16,0 0 1-16,0 0 0 0,0 0-4 0,-11 3-1 0,11-3 0 16,-4 9 0-16,4-9 9 0,-3 6 2 0,-1 6 0 15,4-7 0-15,0 7-15 0,0-6-2 0,0 3-1 0,0 3 0 16,4 5-22-16,-1-5-4 0,1 3 0 0,3 2-1 16,-3 1 6-16,3 0 2 0,-4-1 0 15,4 4 0-15,0-4-15 0,0-2-4 0,0 3 0 16,0-1 0-16,0-5-1 0,0 0-1 0,-3 0 0 15,3 2 0-15,-3-8-10 0,3 6 12 0,-4-6-12 0,4 0 12 16,0 0-12-16,-3 0 0 0,-1-1 9 0,4-2-9 16,-3 3 0-16,-4-6 9 0,7 0-9 0,-7 0 0 15,4 6 8-15,-4-6-8 0,0 0 0 0,0 0 0 16,0 0 8-16,0 0-8 0,0 0 0 0,0 0 0 16,0 0 0-16,0 0 0 0,3-6 8 0,-3 6-8 15,-3-6 8-15,-1-2-8 0,0 2 12 0,1 0-12 16,-4-6 10-16,0 6-10 0,0-6 8 0,0 7-8 15,0-7 9-15,0 3-9 0,-4-3 10 0,4 6-10 16,0-5 0-16,-4 5 0 0,4-9 0 0,0 6 0 16,0 0 0-16,4-2 9 0,-4 5 1 0,0-6 0 0,-1 0-10 15,5 0 0-15,-4 4 0 0,3-4 0 0,1 0 0 0,-1 6 0 16,1-8 0-16,3 5 0 0,-4-6 0 0,4 3 0 16,-3 6 0-16,3-5 0 0,0-1-10 0,-4 3 10 15,4-3 0-15,0 1-9 0,0-1 9 0,0 6 0 16,4-6 0-16,-4 6-8 0,3 3 8 0,1-3 0 15,3 6-9-15,-4-5 9 0,8 5-14 0,0 0 2 16,-1 0 0-16,1 0 0 0,3 0 0 0,0 0 1 16,0 0 0-16,4 5 0 0,-4-5-3 15,7 0-1-15,-3 0 0 0,3 6 0 0,-4-6-6 0,1 0-2 0,3 0 0 16,-3 3 0 0,3 3-9-16,-3-3-3 0,-4 6 0 0,3-9 0 15,1 6-10-15,-4 6-3 0,0-7 0 0,0 1 0 16,4 0-3-16,-4-6-1 0,-3 6 0 0,-1-6 0 15,1 3-19-15,-4 3-4 0,4-3-1 0,-8 6-582 0</inkml:trace>
  <inkml:trace contextRef="#ctx0" brushRef="#br0" timeOffset="45213.81">16147 4321 1720 0,'0'0'38'0,"0"0"8"0,-4 6 2 0,-3 0 0 0,4 2-39 0,3-8-9 0,0 0 0 0,-11 0 0 0,-3 0 52 0,3-2 9 16,-3 2 2-16,0-6 0 0,0-6-53 0,0 6-10 15,3 0 0-15,1 0 0 0,-1 0-16 0,0 6 1 16,1-6 1-16,10 6 0 0,-7-2-2 0,7 2-1 0,-11 0 0 15,11 0 0-15,0 0 6 0,-7 2 2 16,7-2 0-16,-3 6 0 0,-1 0 9 0,1 6 0 16,-1-6-9-16,1 6 9 0,3-6 0 0,0 5 0 15,0-2 0-15,0 9 0 0,0-12 9 0,3 5-9 16,-3 1 10-16,0 3-10 0,0-3 16 0,0-1-4 0,0 1 0 0,4 3 0 16,-4-3-3-16,3-7-1 0,1 1 0 0,-4 6 0 15,3-12 60-15,1 12 11 0,-4-12 2 0,7 0 1 31,0 6-99-31,0-6-20 0,3 0-4 0,-2 0-1 0,6 0 42 16,-4 0 0-16,4-6 8 0,0-6 0 0,-3 6 4 0,3 0 0 0,-3 0 1 0,3-8 0 16,0 2-13-16,-3 0 0 0,-1 0 0 0,-3 1 0 15,0-10 8-15,0 9-8 0,0 1 11 0,-3-7-11 16,-1 3 8-16,1 6-8 0,-4 1 0 0,3-4 0 16,-3 12 0-16,0 0 0 0,0 0 0 0,0 0 0 15,0 0 0-15,-3-6 13 0,-1 0-4 0,4 6-1 16,-7 6 0-16,0-6-8 0,4 6 12 0,-4 6-4 15,3-12 12-15,1 6 1 0,3-6 1 0,-4 8 0 16,4 4-22-16,-3-6 0 0,3 6 0 0,3-6 0 16,-3 5-14-16,0-5-4 0,4-3-1 0,-1 3 0 0,1 6 19 15,-1-6 0-15,4 0-8 0,-3 5 8 0,-1-5 0 16,4 0 0-16,-3 0 0 0,3 3 0 0,0 3-10 0,-3-7 10 16,3 1-8-16,-4 0 8 15,4 0-28-15,0 0-1 0,0 0 0 0,4 0 0 16,-1-3-115-16,1 3-22 0,0-4-5 0,-1 1-569 15</inkml:trace>
  <inkml:trace contextRef="#ctx0" brushRef="#br0" timeOffset="45859.716">16358 4321 1335 0,'0'0'29'0,"0"0"7"0,0 0 0 0,0 0 2 0,0 0-30 0,0 0-8 0,0 0 0 0,0 0 0 16,0 0 52-16,4 6 10 0,3 0 2 0,-4 0 0 15,1-1-37-15,-1 1-7 0,1 3-2 0,0-3 0 16,3 0-3-16,-7 0-1 0,0 5 0 0,3-5 0 15,1 0 14-15,-1 0 2 0,1 3 1 0,-1 3 0 16,-3-6-31-16,4-1 8 0,-1 1-8 0,-3-6 0 16,0 0 8-16,0 0 0 0,4 6-8 0,-1 0 12 0,-3-6-12 0,0 0 0 15,0 0 0-15,0 0 0 0,4 0 0 0,-4 0 0 16,0 0 0-16,3 6 0 0,-3-6 0 16,0 0 0-16,0 0 0 0,0 0 0 0,0 0 12 0,0 0-4 15,0 0-8-15,0 0 12 16,0 0 6-16,0 0 1 0,0 0 0 0,0 0 0 0,0-6 9 0,-3 0 1 15,3 0 1-15,0 0 0 0,0 1-9 0,0-7-1 16,-4 0-1-16,4 3 0 0,0-3-7 0,0 1 0 16,0-7-1-16,0 0 0 0,0 4-11 0,0-4 10 15,4-2-10-15,-4 8 10 0,0 0-10 0,3 0 0 16,1 0 0-16,-4-5 0 0,3 8 0 0,-3 3 0 16,4-6 0-16,-1 7 0 0,1 5 0 0,-4 0 0 0,0-6 0 0,0 6 0 15,0 0 0-15,4 0 0 0,3 6 0 0,-4-6 0 16,4 5 0-16,0 1 0 0,0 0 0 0,4 0 0 15,-4-6 0-15,4 3 0 0,-1 15 0 0,1-7 0 16,-1 1 0-16,1 0 0 0,-1 3 0 16,1 2 0-16,0-5 0 0,-1 6 0 0,1-4 0 0,-1 4 0 15,-3 0 0-15,4-1 0 0,0-8 0 0,-4 9 0 16,3-7 0-16,-3 1 0 0,0 0 0 0,0 3 0 16,0-4 0-16,0 1 0 0,1-6 0 0,-5 6 0 15,4-6 0-15,-3 3-9 0,-1-4 9 0,-3-5-13 31,4 6-20-31,-4-6-4 0,0 0-1 0,0 0 0 0,0 0-117 0,0 0-23 16,0 0-5-16</inkml:trace>
  <inkml:trace contextRef="#ctx0" brushRef="#br0" timeOffset="46300.63">16972 4297 1384 0,'0'0'39'0,"0"0"9"0,0 0-38 0,0 0-10 0,-7-8 0 0,7 8 0 15,-3-6 53-15,-1 3 9 0,-3 0 2 16,0-3 0-16,7 6-26 0,-4-6-5 0,4 6-1 0,-10 0 0 15,3 0 0-15,0 0 0 16,7 0 0-16,-11 0 0 0,1 0-9 0,2 6-3 0,-2 0 0 0,-1-3 0 16,1 3 17-16,-1-1 3 0,1 1 1 0,-1 0 0 15,0 0-14-15,1 6-3 0,3 0-1 0,0-6 0 16,0 2-7-16,0 4-2 0,3-6 0 0,4 6 0 16,0-1-14-16,0 1 0 0,0-6 0 0,4 3 0 15,-1 3 0-15,4-1 0 0,0 1 0 0,0-6 0 16,0 0 0-16,4 6 0 0,0-3 0 0,-1-4 0 15,4 1 0-15,0 0 0 0,0 0 8 0,1 0-8 16,-5 0 0-16,4-6 9 0,0 0-9 0,0 0 8 16,1 0-8-16,-1 0 0 0,-4 0 0 0,4 0 0 15,-3-6 0-15,0 0 0 0,-1 6-9 0,1-6 9 32,-1 6-44-32,1-6-1 0,-1 0-1 0,5 1-564 0,-5-7-113 0</inkml:trace>
  <inkml:trace contextRef="#ctx0" brushRef="#br0" timeOffset="46971.936">17064 3612 1026 0,'0'0'28'0,"0"0"8"0,0 0-28 0,0 0-8 0,0 0 0 0,-4 12 0 15,1-6 78-15,-1 6 14 0,1 0 4 0,3 2 0 16,0-2-26-16,0 6-5 0,0-1-1 0,3 4 0 16,-3 2-29-16,4 1-7 0,-1 8 0 0,1-8-1 15,-1 2 17-15,1 4 3 0,-1-7 1 0,5 4 0 16,-1 2 7-16,0-3 1 0,0 4 1 0,0-4 0 15,-4-2-11-15,8-1-2 0,-4-2-1 0,0 2 0 16,4-5-15-16,-4 3-4 0,0 2 0 0,0-8 0 16,3 2-12-16,-3 1-2 0,0 3-1 0,0-4 0 15,0-5-1-15,1 0 0 0,-5 0 0 0,4-4 0 16,-3 4-8-16,-1-6 0 0,-3 0 0 0,0-6 0 0,0 0 0 0,0 0 12 16,0 0-12-16,0 0 12 0,0 0-12 0,0 0 8 15,0 0-8-15,0 0 8 0,0 0-8 0,0 0 0 16,0 0-10-16,0 0 10 0,0 0 0 0,0 0 18 15,0 0-2-15,0 0-1 0,0 0-15 0,0 0 0 16,0 0 0-16,0 0 0 0,-3 0-11 0,3-6 11 16,0-3-10-16,0 3 10 0,-4 1-12 15,4-1 3-15,4-6 1 0,-4 6 0 0,3 0 8 16,1 0-8-16,3-6 8 0,0 7-8 0,-4-4 8 0,4-3 0 16,0 6 0-16,-3 0-8 0,3 6 8 0,0-6 0 15,0 0 0-15,0 6 0 0,0-5-9 0,-3 5 9 16,3 5-10-16,0-5 10 0,-4 6-14 0,5 0 3 0,-1 6 1 15,0 3 0-15,0 2 2 0,0-5 0 0,-4 12 0 16,4-10 0-16,0 4 8 0,0 5 0 0,0-5 0 0,1 3 0 16,-1-4 0-16,0 1 0 0,0 3 0 0,0-4 0 15,0 1 0-15,0-6 0 0,0 2 0 0,0-2 0 16,-4 0 0-16,5-6 0 0,-5 0 0 0,-3-1 0 16,0-5 0-16,0 0 0 0,0 0 0 0,0 0 0 31,0 0-32-31,0 0-10 0,7 0-2 0,-3 0-1 0,3 0-125 15,-4-5-25-15,4-1-5 0,-3 0 0 0</inkml:trace>
  <inkml:trace contextRef="#ctx0" brushRef="#br0" timeOffset="47543.299">17593 4271 1335 0,'0'0'29'0,"0"0"7"0,0 0 0 0,0 0 2 0,0 0-30 0,0 0-8 0,0 0 0 16,0 0 0-16,-3 6 81 0,3-6 15 15,-4 6 4-15,4-6 0 0,0 6-39 0,0 2-7 0,0-2-2 0,4 0 0 16,3 0-32-16,-4 0-6 0,4 6-2 0,4-12 0 15,-1 6-3-15,4-1-1 0,-3-2 0 0,3 0 0 16,0 0 7-16,4 3 1 0,-4-6 0 0,0 0 0 16,4 0-4-16,-4-6 0 0,3 0 0 0,-2 3 0 15,-1-2-12-15,-4 5 8 0,1-6-8 16,-1-6 0-16,-2 6 0 0,-1 0 8 16,0 0-8-16,0 0 0 0,-4-2 9 0,1 2-1 0,-4-6 0 0,0 6 0 15,0-6-8-15,-4 6 0 0,4 6 0 0,0 0 0 16,-3-6 0-16,3 1 0 0,-4-7 0 0,-3 9 0 15,0-3 0-15,0 0-12 0,0 0 2 0,0 6 1 16,-4-6-3-16,1 6 0 0,-1 0 0 0,1-5 0 16,-1 5-10-16,-3 5-2 0,3-5-1 0,1 0 0 15,-1 6 9-15,0 0 1 0,4-6 1 0,-3 0 0 16,-1 6 14-16,1 3-12 0,-1 3 12 0,4-1-12 16,-4 1 12-16,4-6 0 0,0 9 0 0,-3-6-9 0,3 5 9 0,0-2 0 15,3-6 0-15,-3 12 0 0,4-7 0 16,3 4 0-16,-4-3 0 0,4-1 0 0,-3 1 0 15,3-6 0-15,3 3 0 0,-3 9-8 0,4-13 8 0,-1 7 0 16,1-6 0-16,3 0-8 0,-4 6 8 0,8-3-8 16,-4-4 8-16,7 1-8 0,0 6-1 0,0-12 0 15,7 12 0-15,0-6 0 16,1-6-125-16,-1 3-25 0,4 0-5 16,-1-3 0-16</inkml:trace>
  <inkml:trace contextRef="#ctx0" brushRef="#br0" timeOffset="48528.332">19089 4174 1463 0,'-21'18'41'0,"7"-13"10"0,-1 1-41 0,1 0-10 0,-3 0 0 0,-1 0 0 15,-3 9 72-15,3-10 13 0,1 7 3 0,-5-6 0 16,5 6-26-16,-1-3-5 0,-3 0-1 0,7-1 0 16,0 4-32-16,0 0-6 0,3 0-2 0,0-6 0 15,1 2-16-15,-4 4 0 0,7-6 0 0,-4 6 0 16,1-1 0-16,2-5 0 0,1 0 0 16,4 3-9-16,-1-3 9 0,1 6 0 0,3-1-9 0,-4-5 9 15,4 0-8-15,0 0 8 0,4 0-10 0,-1 3 10 16,1-3 0-16,-1 0 0 0,-3-6 0 0,7 5 0 15,4 1 0-15,0-6 0 0,-4 6 0 0,3-12 0 16,4 6 0-16,-3-6 0 0,7-5 0 0,-4-4 0 16,3 3 0-16,5-5 0 0,-1-7 0 0,-4 3 0 15,5-8 0-15,-1 9 0 0,-4-10 0 0,1 1 0 16,3-4 0-16,-3 1 0 0,-4-3-9 0,0 2 9 0,-3-2-13 16,-1-3 2-16,1 3 1 0,-4 2 0 0,0-2 10 15,-4 3 0-15,1-1 0 0,-4-2-8 0,0 3 8 16,0 8 0-16,0-8 0 0,-4 2-8 0,1 1 8 15,-1-3 0-15,-3 8 0 0,4-2 0 0,-4 8 0 0,0-5 0 16,0 2 0-16,0 9 0 0,-1-5 8 16,1 8-8-16,0 0 10 0,0 0-10 0,4 3 13 0,-4 0-3 15,3 1-1-15,4 5 0 0,0 0 3 16,0 0 0-16,0 0 0 0,0 0 0 16,0 0 0-16,0 0 1 0,0 0 0 0,0 0 0 0,-7 5-13 0,4 7 0 15,-1-3 8-15,1-3-8 0,3 6 0 0,0-1 8 16,-4 7-8-16,4-6 0 0,0 8 14 0,0 4-3 15,0-6-1-15,-4 8 0 0,1-2 0 0,-1 8 0 0,1-3 0 16,3 4 0-16,-4 2-10 0,1 3 0 0,-1-3 9 16,1 4-9-16,-1-1 0 0,1 3 0 0,3 3 0 0,-4-9 8 15,4 4-8-15,4-7 0 0,-4-3 0 0,3 4 8 16,4-10-8-16,-3 4 0 0,3-4 0 0,0 1 8 16,0-10-8-16,0 4 0 0,0-6 0 0,0-1 0 15,4-5 0-15,-4 0-15 0,0 3 4 0,3-3 1 16,-2 0-8-16,2 0-2 0,-3-6 0 0,0 6 0 15,0-6 0-15,0 5 0 0,-3-5 0 0,3 0 0 16,-7 0-12 0,0 0-4-16,0 0 0 0,0 0 0 0,0 0-24 0,0 0-6 15,0 0-1-15,0 0 0 0,0 0-139 16,0 0-28-16</inkml:trace>
  <inkml:trace contextRef="#ctx0" brushRef="#br0" timeOffset="49058.546">19212 4277 1814 0,'0'6'40'0,"4"0"8"0,-4 2 1 0,3-2 3 0,1 6-42 0,3-6-10 0,-4 0 0 15,4 0 0-15,1-6 27 0,-1 0 3 0,0 0 1 0,0 0 0 16,3 0-11-16,-3 0-1 0,4-12-1 0,-4 6 0 16,0 0-18-16,0 0 0 0,4 0 0 0,-4-5 0 15,0 2 0-15,3-3 0 0,-3 0-8 0,1 6 8 16,2 0-8-16,-6 1 8 16,3-7 0-16,-4 9-9 0,1-3 9 0,3 0 0 0,-4 6-9 15,1-6 9-15,-4 0 0 0,0 6-11 0,0 0 11 0,0 0-8 16,0 0 8-16,0 0 0 0,0 0 0 0,-4-5-8 15,1-1 8-15,3 6 0 0,0 0 8 0,-7-6-8 16,0 6 0-16,0 0 0 0,-4 0 0 0,4 0-12 16,-4 6 12-16,4 0 0 0,0-6 0 0,-3 5-8 15,3 7 8-15,0-12 0 0,7 0 0 0,-11 6-8 16,4 0 8-16,-4 9 0 0,4-10 0 0,0 7 0 16,0 0 12-16,4 6-3 0,-1-4 0 0,1 4 0 0,-1-6-1 15,1 2 0-15,3 4 0 0,0 0 0 0,0-7 0 0,3 4 0 16,-3-3 0-16,0 6 0 0,4-7 4 15,-1 7 0-15,1-6 0 0,-1 2 0 0,4-2-12 0,-3 0 0 16,3 0-10-16,3-3 10 0,-3 2 0 16,1-5 0-16,2 0 0 0,1 6 0 0,-1-12 0 15,1 6 0-15,-1 0 0 0,1-6 0 16,3 0-36-16,-3 0-10 16,6 0-2-16,-3 0-1 0,4-6-23 0,0 6-4 0,-4-6 0 0,3 6-678 15</inkml:trace>
  <inkml:trace contextRef="#ctx0" brushRef="#br0" timeOffset="50076.289">20461 4339 1738 0,'0'0'38'0,"0"0"8"0,0 0 2 0,-3 8 1 0,-1-2-39 16,4-6-10-16,-3 6 0 0,3-6 0 0,0 0 66 0,0 0 11 15,0 0 3-15,0 0 0 0,0 0-48 0,-4 6-10 16,4-6-2-16,0 12 0 0,0-6-11 0,0-1-9 0,0 7 12 0,0-6-12 15,4 9 8-15,-4 2-8 0,0 1 0 0,3 3 0 16,-3 2 0-16,4 1 0 0,-1 2 0 16,-3 4 0-16,4 2 0 0,-4 3 0 15,3-2 0-15,-3-1 0 0,4 3 0 0,-1-5 13 0,1 2-4 16,3-3-1-16,-4-2-8 0,4 2 0 16,-3-8 0-16,3-4 8 0,-4 7-8 0,1-9 0 15,0 2 0-15,-1-5 0 0,-3-6 8 0,4 6 0 0,-1-7 0 16,-3-5 0-16,0 3 8 0,0-3 2 0,0 0 0 0,0 0 0 15,0 0-7-15,0 0-2 0,0 0 0 0,0 0 0 16,0 0 5-16,0 0 1 0,0 0 0 0,0 0 0 16,0 0-15-16,0 0 11 0,0 0-11 0,0 0 10 15,0 0-10-15,0 0 0 0,-3-3 0 0,-4-2 0 16,3-7 0-16,0 6 0 0,1-6 0 0,-4-2 0 16,3 2 0-16,1-6-11 0,3 0 11 0,-4-2-8 15,1-4 0-15,-1 1 0 0,1-4 0 0,-1 4 0 16,1-9-3-16,-1 2 0 0,1-2 0 0,-1-3 0 0,1 2-3 15,-1 4-1-15,1-9 0 0,-1 2 0 0,0 4-2 16,-3-3-1-16,4 2 0 0,-1-2 0 0,-3 9 18 16,4-7-8-16,-4 4 8 0,3 5 0 0,1-2 0 0,-4 8 0 15,3 6 0-15,1-8 0 16,-1 8 0-16,1 6 0 0,3-5 0 0,-4 11 0 0,4-12 0 0,0 12 0 16,0 0 0-16,7 0 9 0,-3-6-9 0,3 0 0 15,3 6 0-15,1-3 0 0,3 3 0 0,0 0-9 16,0 0 9-16,0 0 0 0,4 0-8 0,-4 0 8 15,4-3 0-15,-4 3 0 0,3 0 0 0,-3 3 0 16,4 0 0-16,-4 3 0 0,0-6 0 0,0 6 0 16,-3-6 0-16,0 12 0 0,-1-7 0 0,1 1 0 0,-4 0 0 15,3 0 0-15,-3 0-10 0,-3 9 10 0,0-4-8 0,-1 1 8 16,-3 0-8-16,0 3 8 0,0 2-8 0,-3-5 8 16,-1 6 0-16,-3-7 0 0,0 4 0 0,0 3 0 15,0-7 0-15,0 1 8 0,0-3 0 0,-4 3 0 16,1 0 0-16,-1-7 0 0,0 1 0 0,1 0 0 15,-1-6 14-15,-3 6 3 0,0 0 1 0,0-6 0 32,0 0-42-32,0 0-8 0,-1 0-1 0,1-6-1 0,-3 6 7 0,3 0 2 0,0-6 0 15,-1 0 0-15,5 6-2 0,-4-6 0 0,3 1 0 0,1 5 0 16,3-6-33 0,-1 6-6-16,5-12-2 0,-4 9 0 15,3-3-14-15,4 6-3 0,-3-6-1 0,3 0 0 0,0 0-106 0,3 1-20 0</inkml:trace>
  <inkml:trace contextRef="#ctx0" brushRef="#br0" timeOffset="50681.175">20980 4315 1407 0,'0'0'40'0,"0"0"8"0,0 0-38 0,-7 0-10 0,0 0 0 0,-4 6 0 15,4-6 67-15,-4 0 11 0,4 0 2 0,-7-6 1 16,4 6-23-16,-4 0-5 0,-1 0-1 0,1-6 0 16,0 6-27-16,0 0-5 0,0-6-2 0,0 6 0 15,0 0-10-15,0 0-8 0,3 6 9 0,0-6-9 16,1 6 30-16,3 0 0 15,0 0 0-15,3 0 0 0,-3 0-30 0,4 2 0 0,-1 4 0 0,-3-6 0 16,7 6 0-16,-3-1 0 0,3 1 0 0,0-6 0 16,3 9 0-16,-3-3 0 0,0-7 0 0,4 1 0 15,-1 6 0-15,1-6 0 0,3 3 0 0,0-3 0 16,0 0 0-16,0-1 0 0,3-5 0 0,1 6 0 16,0-6 0-16,-1 6 0 0,1-6 0 0,3 0 0 15,0 0 0-15,0-6 0 0,0 6 0 0,0-6 0 16,0 1 8-16,1-4-8 0,-1-3 11 0,0 6-11 15,-4-6 12-15,1-5-4 0,0-1 0 0,-1 9-8 0,-3-8 0 16,-3-1 0-16,-1 0 0 0,1 4 0 0,-1-4 0 16,1 6 0-16,-4-2-10 0,0 5 10 0,0-6-20 0,-4 9 4 15,4 0 1-15,-3 0 0 16,3 0 3-16,0 6 1 0,0 0 0 0,0 0 0 16,0 0-4-16,0 0-1 0,0 0 0 0,0 0 0 15,-4 6 6-15,4 0 1 0,0 6 0 0,4 0 0 0,-1 0 9 0,1 2-10 16,-1-2 10-16,1 6-10 0,3-7 10 0,0 4-10 15,-4 3 10-15,5-12-10 0,-5 5 10 0,4-2 0 16,0 3 0-16,0 0 0 0,0-1 0 0,0-5-8 16,0 0 8-16,0 0 0 0,1 0 0 0,-1 3 0 15,0-6 0-15,0 0 0 0,-7-3-9 0,7 0 9 0,3 0-10 16,1-3 10 0,-4 0-43-16,4 0-2 0,-1-3-1 0,1 0-706 0</inkml:trace>
  <inkml:trace contextRef="#ctx0" brushRef="#br0" timeOffset="50940.423">21269 4327 1335 0,'0'0'29'0,"0"0"7"0,0 0 0 0,0 0 2 0,0 0-30 0,0 0-8 0,0 0 0 0,3 6 0 0,-3-6 8 0,0 0 0 15,4 6 0-15,0-1 0 0,-1 1-8 0,4 3-12 16,-3-3 4-16,3 0 0 16,-4 0-20-16,4 5-3 0,0-5-1 0,4 6-529 0</inkml:trace>
  <inkml:trace contextRef="#ctx0" brushRef="#br0" timeOffset="51211.52">21082 3956 1447 0,'0'0'32'0,"0"0"6"0,0 12 2 0,-4-6 0 0,4 0-32 0,0 3-8 0,0 2 0 0,4 1 0 16,0-6 26-16,-4 0 3 0,3 3 1 0,1-3 0 16,-1 5-18-16,-3-11-3 0,4 6-1 0,-4-6 0 15,0 0-63 1,3 0-13-16,4 6-2 0,0-6-563 0</inkml:trace>
  <inkml:trace contextRef="#ctx0" brushRef="#br0" timeOffset="51864.249">21583 4289 1720 0,'0'0'48'0,"0"8"12"0,-4-2-48 0,4 0-12 0,0-6 0 0,0 12 0 16,0-6 33-16,0 0 4 0,4 0 1 0,-4-1 0 16,3 4-16-16,-3-3-3 0,4 0-1 0,0 6 0 15,-1-6-18-15,1-1 0 0,-1 7 0 0,4-6 0 16,-3 3-12-16,-1 3 12 0,4-1-13 0,-3 1 5 15,3 0 8-15,-4-3 0 0,4 3 0 0,-3-7 0 16,0 7 0-16,3-6 14 0,-4 6-3 0,1-6-1 16,-1 0 29-16,-3-6 5 0,0 0 2 0,0 0 0 15,0 0-30-15,4 5-7 0,-4-5-1 0,0 0 0 16,0 0 0-16,0 0 0 0,0 0 0 0,0 0 0 16,0 0-8-16,-7-5 0 0,0-1 0 0,0 6 0 15,-1-12 0-15,1 6 0 0,0-6 0 0,4 6 0 16,-4 1 0-16,3-1 0 0,4 0 0 0,-3-3 0 15,-1 3 0-15,4 0 0 0,0 0-9 0,0 0 9 16,0 1 0-16,4-1 0 0,-4-6-8 0,0 6 8 16,0 0 0-16,3 3 0 0,-3 3 0 0,4-6 0 0,-4 0 0 15,3 1 0-15,1-1 0 0,3-6 0 0,0 6 0 16,0 0 0-16,0 0-10 0,0 3 10 0,0 0 0 16,0 1-8-16,0 2 8 0,0-6 0 0,0 12 0 0,0-6-10 15,0 0 10-15,4 2 0 0,-4 4 0 0,0 0 0 16,4 0 0-16,-1 0 0 0,-3-6 0 0,4 12 0 15,-4-6 0-15,4-1 0 0,-4 7 0 16,0-6 0-16,3 3 0 0,-3 3 0 0,4-6-12 16,-4 5-1-16,0-5-1 0,4 6 0 15,-4-3-14-15,0 3-4 0,0-1 0 0,0-5 0 16,0 12 4-16,-4-12 0 0,5 5 0 0,-1 4 0 0,0-3 9 0,0 0 3 16,0-1 0-16,0-2 0 0,-4 9 16 0,4-12-10 15,0 6 10-15,-3-7-8 0,-1 7 8 0,5-3 0 16,-1 0 0-16,0 0 0 0,-4-3-11 0,1-6 0 0,-1 5 0 15,-3-5 0 1,7 6-49-16,-7-6-9 0,7 0-3 0,-3 0-595 0</inkml:trace>
  <inkml:trace contextRef="#ctx0" brushRef="#br0" timeOffset="60183.997">7638 5838 1549 0,'0'0'44'15,"0"0"9"-15,-7 0-42 0,7 0-11 0,0 0 0 0,-4 0 0 0,4 0 20 0,-7 3 3 16,7-3 0-16,0 0 0 0,0 0 1 0,-7 3 1 16,7-3 0-16,0 0 0 0,0 0 3 0,0 0 0 0,0 0 0 0,-4 3 0 15,-3 3 6-15,7-6 2 0,-3 5 0 16,-4-5 0-16,0 0-21 15,7 0-4-15,3 12-1 0,1 6 0 0,-4-6-10 0,0 2 0 0,0 4 0 0,3 0 0 16,-3-4 0-16,4 4 8 16,-1-1-8-16,-3 7 8 0,4-3 10 0,-1-4 2 15,1 1 0-15,-1 0 0 0,1 2-20 0,-4-2 0 0,7-1 0 0,-3 4 0 16,-4 2 24-16,3-5-3 0,-3 3 0 0,0-10 0 16,4 10-4-16,-4-6-1 0,3-1 0 0,1 4 0 15,-4-6-8-15,0-6-8 0,7 5 12 0,-4 4-12 16,-3-3 24-16,0-6-3 0,4 6 0 0,-4-4 0 15,0-2-21-15,3 6 0 0,-3-12 0 0,0 0 8 16,0 0-8-16,4 6 0 0,-4-6 0 0,0 0 0 16,0 0 8-16,0 0 0 0,0 0 0 0,0 0 0 15,0 0-8-15,0 0 0 0,0 0 0 0,0 0 0 16,0 0 0-16,0 0 0 0,0 0 0 0,0 0 8 16,0 0 1-16,0 0 1 0,0 0 0 0,0 0 0 15,0 0-10-15,0 0 0 0,0 0 0 0,0 0 0 0,-7 0 0 16,7 0 0-16,-4 0 0 0,-6-6 0 0,6 6 0 0,4 0 0 15,-7-9 0-15,4 6 0 16,-4-3 0-16,3-2 0 0,0 2 0 0,1-6 0 0,-4 6 0 16,3-6 0-16,-3-2 0 0,4 2 0 15,-1 0-11-15,-3-6 3 0,0-2 0 0,0 2 0 0,4-5 8 0,-5-1 0 16,5-2 0-16,-1 8 0 0,-3-14 0 0,4 8-8 16,-1-5 0-16,1 2 0 0,3-2 8 0,-4 2 0 15,-3 4 8-15,7 2-8 0,-3-2 0 0,-1-7 0 16,4 10 0-16,-3 2 0 0,3-2 0 0,0 2 0 15,0 6 0-15,0 1 0 0,3-1 0 0,1-3-15 0,-1 3 3 0,4 6 0 16,-3 1 12-16,-4-1 0 0,3 0 0 16,4 6 10-16,-3-12-10 0,-1 12 0 0,4 0 0 0,1-6 0 15,-5 3 0-15,4 0 0 16,0 0 0-16,0 0 0 0,0 3 0 0,0-3 0 0,0 1 0 0,4-1 0 16,-4 3 0-16,4 0 0 0,-4 0 0 0,3 0 0 31,-3 3-26-31,0-1-4 0,0 1-1 0,1 0 0 0,2 3 9 0,-3 3 2 0,7 3 0 15,-7 0 0-15,4-7 12 0,-4 10 8 0,-4 3-10 0,5-6 10 16,-1-1-12-16,0 1 12 0,-4 6-13 0,1-4 5 16,6-2 8-16,-10 0 0 0,4 0 0 0,-4-1 0 15,3 4 0-15,-3-3 9 0,0 0-1 0,0-6-8 16,0 2 8-16,0 1-8 0,0-9 0 0,-3 9 0 16,3-3 0-16,0-6 10 0,0 0-10 0,-4 12 8 15,-6-12 0-15,3 5 0 0,-4-5 0 0,4 6 0 16,-4-6-8-16,1 6 12 0,-4-6-12 0,0 0 12 0,3 0-12 0,0 6 8 15,1-3-8-15,-1-3 8 0,-6 3-8 0,6 0 0 16,0-3 0-16,4 0 0 0,-3 3 0 0,3-3 0 16,0 0 0-16,7 0 0 15,0 0-27-15,-7 0-1 0,7 0 0 0,0 0 0 16,0 0-54-16,0 0-11 0,0 0-3 0,0 0 0 16,0 0-91-16,-4-6-18 15</inkml:trace>
  <inkml:trace contextRef="#ctx0" brushRef="#br0" timeOffset="61024.818">8170 5791 961 0,'0'0'20'15,"0"0"5"-15,-7 0 1 0,7 0 2 0,0 0-28 0,-7 0 0 0,-3 0 0 0,3 0 0 0,7 0 94 0,-7 0 13 16,-4 0 2-16,4 0 1 0,0 0-13 0,-4-6-2 16,1 0-1-16,-4 6 0 0,3-3-33 0,0 0-6 15,-3 0-2-15,7 3 0 16,-10 0-12-16,2 0-2 0,1 0-1 0,0-3 0 0,-3 3-26 0,3 3-4 16,-1-3-8-16,1 3 11 0,0-3-11 0,0 3 0 15,3 0 0-15,-3 3 0 0,7 0-9 0,-3-6 9 16,-1 6 0-16,4-6 0 0,0 6 0 0,0-1-8 15,3 1 8-15,1 0 0 0,3-6 0 0,0 6-12 0,0 3 12 16,0 0-10-16,3 0 10 0,1 2-10 16,-1 1 10-16,5 0-10 0,-5-3 10 0,4 2-8 0,0 1 8 15,0 0-8-15,4 0 8 0,-4-6 0 0,3 5 0 16,-2 4 0-16,-1-3 0 0,3-1 0 16,1 1 0-16,-8-6 0 0,8 0 0 0,-4-3-8 0,0 3 8 0,4-3 0 15,-1 0 0-15,1 3 19 0,-4-6-3 0,3 0-1 16,-3-6-15-16,4 6 0 0,-4-6 0 15,4 0 0-15,-1 0 12 0,-3-3 0 0,4-3 0 16,-4 7 0-16,3-7-12 0,-2 6 8 0,2-12-8 0,-3 10 0 16,0-4 0-16,-3 6 0 0,-1-12 0 0,1 9 0 15,-1 1 0-15,1-1 0 0,-1-3 0 0,1 0 0 16,-4 6 0-16,0 1 0 0,0-4 0 0,0 0-10 16,0 0 10-16,0 3 0 0,0 0 0 0,0 6 0 15,-4-6 0-15,1 1 8 0,3 5-8 0,-4 0 8 16,-3-6-8-16,4 0 0 0,3 6 0 0,0 0 0 15,0 0 0-15,0 0 8 0,-7 0-8 0,7 0 8 0,0 0-8 16,0 0 0-16,0 0-8 0,0 0 8 0,0 0-11 0,0 0 11 16,0 0-13-16,0 0 5 0,-4 6 8 0,4-6 0 15,0 0 0-15,0 0 0 0,-3 6 0 0,3-1-8 16,3 1 0-16,-3 0 0 0,4 0-10 0,-4 6-2 16,3-3 0-16,1 2 0 0,-1 1 12 0,1 0 8 15,-1 0-12-15,1-4 12 0,-1 4 0 16,4 0-8-16,-3 0 8 0,0 0 0 0,3 2 0 0,0 4 0 15,3-6-8-15,-6-1 8 0,6 1 0 0,1 0-8 16,-4-3 8-16,4 2 0 0,-1-5-24 0,4 0 3 16,-3 6 0-16,-1-6 0 15,1-6-70-15,0 0-13 0,3 0-4 0,-7-6-598 0</inkml:trace>
  <inkml:trace contextRef="#ctx0" brushRef="#br0" timeOffset="68670.298">5719 5847 1141 0,'0'0'24'0,"0"0"6"0,0 0 1 0,0 0 2 0,0 0-33 16,0 0 0-16,0 0 0 0,-8 0 0 0,1 0 24 0,0-3-1 15,7 3-1-15,-7 0 0 0,7 0 6 0,-7 0 2 16,7 0 0-16,0 0 0 0,-3 0-9 0,3 0-1 16,0 0-1-16,0 0 0 0,0 0 29 0,-4 3 7 15,4-3 1-15,-3 11 0 0,-1-5-15 0,4 0-2 0,0-6-1 16,-3 12 0-16,3 0-11 0,0-4-3 0,0 4 0 16,3 0 0-16,1 0-24 0,-4 0 0 0,3-4 0 15,1 1 0-15,-1 6 0 0,1-3 0 16,-1-1 10-16,1-5-10 0,-1 9 12 0,-3-6-4 0,4 5 0 0,-1-2-8 15,1 0 11-15,-1-3-11 16,1 3 10-16,0-1-10 0,-1 1 17 0,1 0-2 16,3 0-1-16,-4-1 0 0,4 10 11 0,-3-9 3 0,3 5 0 0,-4 4 0 15,4 2-28-15,4-5 0 0,-4-3 0 0,0 2 0 16,-3 1 0-16,6-6 0 0,-3 3 0 0,0-4 0 16,0 1 0-16,0-6 0 0,-3 6 0 0,3-6 0 15,0-4 0-15,-3 4 0 0,-4-6 0 0,0 0 0 16,0 0 0-16,0 0 10 0,3 0-10 0,4 0 10 15,0 0-10-15,0 0 10 0,4 0-10 0,3-6 10 16,-3 4-10-16,-4-4 0 0,3 0 0 0,4 0 0 0,4 0 0 16,-4 0-9-16,-3-11 9 0,3 8 0 15,-4-3-18-15,4 0 3 0,-3-5 1 0,-7 2 0 0,3 3 3 16,0-6 1-16,-4 1 0 0,1-1 0 0,-4 3 10 16,0 4 0-16,0-7 0 0,-4 3 0 0,1 4 0 0,-4-1 0 15,0 0 0-15,3 0 0 0,-3-2 0 0,-7 2 9 16,7 0-9-16,-4 0 0 0,4 6 8 15,-3-5-8-15,3 2 0 0,-1 0 0 0,1 0 8 16,0 9-8-16,0-6 0 0,0 0 0 0,7 6 0 0,-3-5-12 16,3 5 0-16,-4-6 0 15,1 0-24-15,-1 0-5 0,8-6-1 0,-4 3 0 16,0 4-35-16,3-1-7 0,1-6-2 0,-1 0-394 16,1-3-78-16</inkml:trace>
  <inkml:trace contextRef="#ctx0" brushRef="#br0" timeOffset="69968.742">6167 5882 975 0,'0'0'21'0,"0"0"5"0,0 0 1 0,0 6 1 0,0-6-28 0,3 6 0 16,-3 2 0-16,0 4 0 0,4-6 53 0,-1 6 6 16,-3 0 1-16,4-6 0 0,-1 5-21 0,1 4-4 15,-1-3-1-15,1-1 0 0,-1 1-21 0,4 6-4 16,-3-3-1-16,-1-4 0 0,1 7 11 0,3-6 1 16,0 2 1-16,-3 4 0 0,3-6 16 0,-4 0 3 0,4-1 1 15,4 10 0-15,-1-9-13 0,-6 5-2 16,3-2-1-16,-4-3 0 0,5 5 11 0,-5-5 1 0,4 3 1 0,0-6 0 15,0 5-30-15,0-2-8 0,-3-6 0 0,3 0 0 16,-4 0 0-16,1 0 0 0,-4-6 0 0,0 0 8 16,0 0-8-16,0 0 12 0,0 0-4 0,0 0 0 15,0 0 12-15,0 0 4 0,0 0 0 0,-7-3 0 16,-4 0-12-16,4 3-3 0,-3-12 0 0,3 6 0 16,0 0-9-16,-1-5 0 0,1 5 0 0,0-3 8 15,-3 0-8-15,-1 0 0 16,4-3 0-16,0 7 0 0,0-7 21 0,0 0-1 0,0-3 0 0,0 4 0 15,0-1-20-15,0 6-16 0,3-12 2 0,1 9 1 16,-1-2 13-16,1 5 0 0,-1-6 0 0,1-6 0 16,3 7 0-16,-4 2 0 0,8-9 0 0,-4 6-9 15,0-2 9-15,3 2 0 0,-3 0 0 0,0 0 0 16,4 1 0-16,-1 5-8 0,1-12 8 0,3 9 0 16,-4-2 0-16,8-1-8 0,-4 6 8 0,0-6 0 0,0 6 0 15,4 0-10-15,-4 1 10 0,3 2 0 0,4 3-8 16,-3 0 8-16,-4-6 0 0,7 6 0 0,-3 6-8 0,3-6 8 15,0 3 0-15,-3 0 0 0,3 2 0 0,-4 4 0 16,1-3 0-16,3 0 0 0,-7 0 0 0,7 6 0 16,-3-6 0-16,-1-1 0 0,4 4 0 0,-3 9 0 15,-4-12 0-15,4 5 0 0,-1 1 0 0,1-3 0 16,-4 3 0-16,7 0 0 0,-7-1 0 0,0 1 0 16,4 0 0-16,-1 0-10 0,-3 2 10 0,4-2-10 0,-1 0 10 15,-3 0-10-15,1-1 10 0,-1 4 0 16,-4-3 0-16,4 0 0 0,0-1 0 0,-3-2 0 15,-1 0 0-15,1 0 0 0,3 3 0 0,-4-1-12 0,-3-5 12 16,4 3-12-16,-4 0-10 0,0-3-2 16,3 3-1-16,-3-9 0 15,0 5-17-15,0-5-3 0,0 0-1 0,0 12 0 16,4-6 1-16,-4-6 0 0,0 6 0 0,0-6 0 16,7 6 13-16,-3-6 2 0,-1 6 1 0,1 0 0 0,-1-1 10 0,-3-5 3 15,0 0 0-15,4 9 0 16,-1-3-12-16,1 0-1 0,-1-6-1 0,1 6 0 0,-4-6-110 15,7 0-21-15</inkml:trace>
  <inkml:trace contextRef="#ctx0" brushRef="#br0" timeOffset="70952.001">8509 5847 738 0,'0'0'20'0,"0"6"7"0,4-1-27 0,-4 7 0 0,0-12 0 0,0 6 0 0,0-6 55 0,0 6 5 16,0 0 2-16,0-6 0 0,0 9-14 0,0-4-4 15,0 7 0-15,0-6 0 0,0 6-21 0,0-6-5 16,0 6-1-16,-4-7 0 0,4 4-17 0,-4 9 0 16,1-6 8-16,3-1-8 0,-4 4 15 0,1 0-1 15,-1-1 0-15,4-2 0 0,-3 0 0 16,3-6 0-16,0 3 0 0,-4-3 0 0,4-6-6 0,0 0-8 16,4 5 11-16,-4-5-11 15,0 0-17-15,0 0-11 0,0 0-1 0,3 0-512 0</inkml:trace>
  <inkml:trace contextRef="#ctx0" brushRef="#br0" timeOffset="71202.964">8283 5606 1190 0,'0'0'33'0,"0"0"9"0,-3 5-34 0,3-5-8 0,0 0 0 0,0 0 0 16,0 0 18-16,0 0 2 0,0 0 0 0,0 0 0 15,0 0-69-15,0 0-14 0,0 0-2 0,0 0-1 0</inkml:trace>
  <inkml:trace contextRef="#ctx0" brushRef="#br0" timeOffset="71866.97">8714 5803 1234 0,'0'0'27'0,"0"0"5"0,0 0 2 0,0 0 2 0,0 0-36 0,-4 5 0 0,4-5 0 0,0 12 0 16,4-6 26-16,-4 3-2 0,0 3 0 0,3-1 0 16,1 1-12-16,-1 6-4 0,1-6 0 0,-1 2 0 15,1 4-8-15,-1 0 8 0,4-1-8 0,-3 4 8 16,-1-4-8-16,4 4-11 0,-7-3 3 0,4-1 0 0,0 1 21 0,-4-9 5 16,3 2 1-16,1 7 0 0,-4-12 9 0,0 0 3 15,0-6 0-15,0 0 0 0,0 0 6 0,0 0 2 16,0 0 0-16,0 0 0 0,0 0 1 0,-7 0 0 15,-1-6 0-15,5 6 0 0,-4-6-30 0,3-6-10 16,-3 1 0-16,0 2 9 0,0-3-9 0,0 0 8 16,0 0-8-16,0 7 8 0,4-10-8 0,-1 6-12 15,0 0 2-15,4-3 1 0,-3 1 9 0,3 5 0 16,0-9 0-16,0 6 0 0,0 1-12 0,0 2-4 16,3-6-1-16,1 0 0 0,0-3 27 0,3 7 6 15,-4-1 0-15,4-3 1 0,0 0-31 0,4 6-6 16,3 1-2-16,0-7 0 0,4 6 22 0,-1-3-11 15,1 3 11-15,0 6-8 0,3 0 8 0,0 0-12 16,0 6 12-16,-3 0-12 0,-1 0 0 0,1 3 0 0,3 2 0 0,-3 1 0 16,-4 0 4-16,0 0 0 0,4-1 0 0,-8-2 0 15,1 3 8-15,-1 0 0 0,1 0 0 0,0-1 0 16,-1 4 0-16,-3-3 0 0,4-6 0 0,-4 5 0 16,0-5 0-16,3 6 0 0,-2-6 0 0,-1 3 0 31,0-3-28-31,-4-1-3 0,1 1-1 0,-1 0 0 0,1-6 6 0,-4 0 1 0,0 0 0 0,0 0 0 31,0 0-19-31,0 0-4 0,7 6-1 0,-4 0-338 0,4-6-67 0</inkml:trace>
  <inkml:trace contextRef="#ctx0" brushRef="#br0" timeOffset="72725.722">10365 5900 1134 0,'0'0'24'0,"0"0"6"0,0 0 1 0,0 0 1 0,0 0-32 0,0 0 0 0,-7-3 0 0,-1 0 0 15,-2-3 58-15,3 6 5 0,0-6 1 0,0 6 0 16,-4-12-7-16,4 12-1 0,-3 0 0 0,2-6 0 16,-2 6-25-16,-4 0-6 0,3 0-1 0,1 0 0 15,-1 0-12-15,-3 6-4 0,3-6 0 0,1 0 0 0,-4 6-8 16,3 0 8-16,0-6-8 0,1 6 8 0,-4 0 0 15,0-6 0-15,3 6 0 0,0-1 0 0,1 4-8 16,-1-3 0-16,8 6 0 0,-4 0 0 16,0-6 0-16,3 2-11 0,1 1 3 0,-1 6 0 15,1-3 8-15,-1-1-8 0,1-5 8 0,3 6-8 0,3-3 8 16,-3 3 0-16,0-7 8 0,0-5-8 0,4 6 0 0,-4 0-8 16,3 6 0-16,1-6 0 0,-4-6 8 0,7 3 0 15,-4 0 0-15,4 0 0 0,-7-3 0 0,4 3 0 16,3 0 0-16,3 0-8 0,-3-1 8 0,4 4 0 15,0-6 0-15,-1 0 0 0,1 0 0 0,-1 0-8 16,1 0 0-16,0 0 0 0,3-8-2 0,-4 5 0 16,4-3 0-16,1 0 0 0,-5-3 10 0,1-3 0 15,-4 0-9-15,3 1 9 0,1-1 0 0,-4-3 0 0,0 3 0 16,0 1 0-16,-3-10 0 0,-1 9 0 0,1 1-8 16,-4 5 8-16,0-6 0 0,0 0 0 0,0 6 12 0,0 6-4 15,-4-6-8-15,4-964 0 0,0 1940 0 0,0-970 0 16,-7 0 0-16,4 3 12 15,3-3-2-15,-8 3 0 0,1 3-10 0,4 0 8 0,-4 0-8 0,3 0 8 16,4 6-8-16,0-6 0 0,0-6 0 0,-3 5 0 16,3 1 0-16,0 9 0 0,3-9 0 0,-3 0 0 15,4 0 0-15,-1-1 0 0,1 1 0 0,-1 0-11 16,1 3 11-16,3-3 0 0,0 0 0 0,0 0 0 16,0 0 0-16,0-1 0 0,0 1 0 0,0 0 0 15,4 0-44-15,-1 0-6 16,1 3-2-16,-4 0 0 0,4 5-19 0,-1-2-4 15,1-6-1-15,-1 0-492 0</inkml:trace>
  <inkml:trace contextRef="#ctx0" brushRef="#br0" timeOffset="73227.311">10428 5964 982 0,'0'0'21'0,"0"0"5"0,0 0 1 0,0 0 1 0,0 0-28 0,0 0 0 0,4 12 0 0,-4-12 0 15,3 6 34-15,-3 0 1 0,4 0 0 0,-4-6 0 16,3 5 0-16,1 1 0 0,-1 0 0 0,1 3 0 16,-1 0 2-16,1-3 1 0,-1 3 0 0,1-4 0 15,3 7 12-15,-3 0 2 0,-1-6 1 0,1 3 0 16,-1-3 9-16,1 5 2 0,3 1 0 0,-4 0 0 16,4-6-39-16,-3 0-7 0,3-1-2 0,0-2 0 15,-4 9 0-15,4-6 0 0,-3-6 0 0,3 6 0 16,0 0-6-16,4-6-2 0,-4 0 0 0,3 0 0 15,-3 0-8-15,4 0 10 0,0-6-10 0,-4 0 10 16,3 6-2-16,-3-6 0 0,0-3 0 0,0 1 0 16,-3-1-8-16,3 3 8 0,-4-6-8 0,1 0 8 15,-4-2-8-15,0 5 10 0,4 0-10 0,-4-3 10 0,-4 6-10 16,0-5 10-16,1 2-10 0,-1 0 10 0,1-6-10 0,-1 9 12 16,-3 0-12-16,0 1 12 0,0-7-23 0,0 6-4 15,-3-3-1-15,2 3 0 16,1 0-28-16,-3 1-5 0,3 5-2 0,0-6 0 15,3 0-143-15,4 0-29 0,-3-6-5 0</inkml:trace>
  <inkml:trace contextRef="#ctx0" brushRef="#br0" timeOffset="74024.194">11673 5679 1569 0,'0'0'34'0,"-3"6"7"0,3-6 2 0,-7 12 2 0,7-3-36 0,-4-1-9 0,4 7 0 0,0-3 0 15,0 0 32-15,0-7 4 0,4 7 0 0,-4-3 1 16,3 3-17-16,-3 0-3 0,0-12-1 0,0 5 0 15,0-5 0-15,0 0 0 0,0 0 0 0,0 0 0 16,0 0 10-16,0 0 2 0,0 0 0 0,0 0 0 16,0 0 42-16,-7-5 9 0,0 5 1 0,0-6 1 31,0 0-121-31,0-6-25 0,-4 6-5 0,4 0-1 0,-3 3 51 0,3-3 11 0,-4 1 9 0,1-1-13 16,-1 6 13-16,4 0-12 0,-4 0 12 0,1 0-12 15,-1-6 12-15,1 6-12 0,-1 6 12 0,4-6-12 16,0 0 4-16,0 6 8 0,0-1-13 0,-4-5 5 15,8 6-4-15,-4 0 0 0,0 0 0 0,3 9 0 16,-3-3 12-16,0-1 0 0,3 1 0 0,-3 0 0 16,4 3 0-16,-1 2 0 0,1-5 0 0,-1 3 0 15,1 2 0-15,3-5 0 0,-4 6 8 0,4-7-8 16,0 1 8-16,-3 9-8 0,3-10 10 0,0 1-10 16,3 3 12-16,1-6-4 0,-1 5-8 0,1-2 12 0,3 0-4 0,-4-3 0 15,8 3-8-15,-4-1 12 0,4 1-12 0,3-6 0 16,0 0 8-16,-4 0-8 0,8 0 0 0,-4-6 0 15,4 0 0-15,-1 3 0 0,1-1-9 0,0-4 9 16,-1-1-13-16,5-3 5 16,-5 0-29-16,4-6-6 0,-3-8-1 15,0 5 0-15,-1-6-124 0,1 9-26 0</inkml:trace>
  <inkml:trace contextRef="#ctx0" brushRef="#br0" timeOffset="74922.086">11839 5135 889 0,'0'0'19'0,"0"0"4"16,0 0 1-16,0 0 2 0,0 0-26 0,-3 6 0 0,-1 3 0 0,1 0 0 0,3 0 74 0,-4 2 10 15,4-11 1-15,0 6 1 0,0 6-14 0,0 0-2 16,0-6-1-16,0 8 0 0,4-8-26 0,-1 6-6 15,-3 0-1-15,4 2 0 0,-1-2-15 0,1 6-3 16,3-6-1-16,-4 5 0 0,4-2 6 0,-3 2 1 16,-1 1 0-16,4 3 0 0,-3 2-13 0,3 1-3 15,0-1 0-15,0 4 0 0,0-4 9 0,0 4 2 16,0-4 0-16,0 4 0 0,0-4 1 0,1-2 1 16,-1 2 0-16,0-5 0 0,-4 5 12 0,4-2 3 15,-3 3 0-15,3-10 0 0,-4 4-36 0,1 0 0 0,-1-7 0 16,1 7 0-16,-1-3 13 0,1-4-4 0,0 1-1 0,-1 0 0 15,-3 0-8-15,0-4 0 0,0 4 0 0,-3-6 0 16,3 6 0-16,0-6 0 0,0 0 0 16,0 0 0-16,0-6 0 0,0 0 0 0,0 5 0 15,0-5 0-15,0 0 0 0,0 0 0 0,0 0 9 0,0 0-9 16,0 9 10-16,0-9-2 0,0 0-8 0,0 0 12 16,0 0-12-16,0 0 0 0,0 0 8 0,0 0-8 15,0 0 8-15,0 0-8 0,0 0 11 0,0 0-11 16,0 0 8-16,0 0-8 0,0 0 0 0,0 0 0 15,0 0 8-15,0 0-8 0,-8 3 0 0,8-3 0 16,0 0 0-16,-7 0 0 0,-3-3 0 0,3 0 0 16,3 0 0-16,-3 0 0 0,0-2 0 0,0-1 0 15,4 0 0-15,-5-6 0 0,5 0 0 0,-4 3 0 16,3 1 0-16,1-1 0 0,3 3 0 0,-4-6 0 16,4 6 0-16,-3-5 0 0,3 2 0 0,-4 3 0 0,4-6-11 0,0 6 11 15,0 0-12-15,4 0 12 0,-1 1 0 0,1-7 0 16,-1 6 0-16,1 0 0 0,3-3 0 0,0 6 0 15,0 0 0-15,0-3 0 0,4 6-13 0,-1 0 4 16,1 0 1-16,-1 0 0 0,1 6 8 0,3-6 0 16,-3 3 0-16,-1 3 0 0,4 0 0 0,1 6 0 15,-5-6 0-15,4 5 0 0,0-5-8 0,-3 6 0 16,-1-3 0-16,1 0 0 0,0 5 8 0,-1-2 0 16,1 0 0-16,-1-6 0 0,-3 3 0 15,4 2 0-15,-4 1 0 0,0 0 0 0,0 0 0 0,0-1 0 0,0-5 0 16,-3 9 0-16,-1-3 0 0,1-6 0 0,-1 5 0 15,-3 1 0-15,4-3 0 0,-4 0 0 16,4 0 0-16,-4-4-8 0,0-5 8 0,0 6-10 16,0-6 10-16,0 6-10 15,3 6-14-15,-3-12-2 0,0 0-1 0,0 0 0 16,0 0-111-16,0 0-22 0,0 0-5 0,0 0-1 16,0 0-5-16,4-6-1 0</inkml:trace>
  <inkml:trace contextRef="#ctx0" brushRef="#br0" timeOffset="75482.538">12446 5864 1407 0,'0'0'40'0,"0"0"8"0,0 0-38 0,0 0-10 0,-7 0 0 0,7 0 0 0,-7 6 52 0,0-6 9 16,0 0 2-16,7 0 0 0,-7 0-31 0,0 0-5 15,7 0-2-15,-7 0 0 0,7 0 10 0,-7 0 1 16,-1 0 1-16,8 0 0 0,0 0-21 0,0 0-5 16,-7 0-1-16,7 0 0 0,-7 6 7 0,7-6 2 15,-7 6 0-15,4 0 0 0,-1 3-3 0,1-4 0 0,-1 7 0 0,4-6 0 16,0 6-6-16,0 0-2 0,0-6 0 0,4-1 0 15,-4-2 2-15,3 3 0 0,1 6 0 0,-1-6 0 16,1 0-10-16,3 0 0 0,-4-1 0 16,4 1 8-16,4 0-8 0,0-6 0 0,6 9 0 15,-3-3 0-15,4-3 0 0,0-3 0 0,-1 0-9 16,1 0 9-16,0 0 0 0,-4-3 0 0,3 0 0 16,1 0 0-16,0-6-10 0,-4 3 2 0,0 0 0 15,-4 1 0-15,1-1 8 0,-4 0-10 0,0-9 10 0,-3 6-10 16,-1 1 10-16,-3-4 0 0,0 0 0 0,0 0 0 15,-3-2 8-15,-4 2-8 0,3 6 10 0,-3-12-10 16,0 7 11-16,-4 2-11 0,4-9 12 0,-3 12-12 16,-4-6 10-16,3 7-10 0,4-1 8 0,-7 0-8 15,0 0 0-15,-4 0 0 0,4 3-9 0,0 0 9 16,0 3-13-16,-4 0 4 0,4 0 1 0,0 0 0 16,3 0-2-16,4 0 0 0,0 0 0 0,7 0 0 0,0 0-4 15,0 0-1-15,0 0 0 0,0 0 0 16,0 0-26-16,0 0-6 0,0 0-1 0,0 0 0 15,0 0-48-15,4 6-11 0,-4-6-1 16,3 12-1-16</inkml:trace>
  <inkml:trace contextRef="#ctx0" brushRef="#br0" timeOffset="76277.897">12890 5791 1549 0,'0'0'44'0,"0"0"9"0,-7 6-42 0,4 0-11 0,-1-1 0 0,4 1 0 0,0 0 34 0,0 0 5 15,0 6 1-15,0-3 0 0,0-3-7 0,4 5-1 16,-4-5 0-16,0-6 0 0,3 6-6 0,-3-6-2 16,4 6 0-16,-1 0 0 0,1 0-6 0,-4-6-2 15,0 0 0-15,0 0 0 0,0 0 16 0,0 0 4 0,0 0 0 16,0 0 0-16,0 0-13 0,0 0-3 15,0 0 0-15,0 0 0 0,0 0-3 0,0 0-1 0,0 0 0 16,0 0 0-16,0 0 10 0,0 0 2 0,-4-6 0 0,4 6 0 16,-3 0-28-16,-1-6-20 15,-3 0 3-15,4 0 1 0,-1 0 6 0,-3 0 2 0,4 6 0 0,3 0 0 16,0 0-4-16,-7-5 0 0,0 5 0 0,0-6 0 16,7 6 4-16,-7-3 0 0,-1 3 0 0,1-3 0 15,7 3 8-15,-7 0 0 0,0 0 0 0,0 0 0 16,7 0 0-16,-10 3 0 0,3-3 0 0,0 3 0 15,7-3-12-15,0 0 0 0,-7 6 0 0,7-6 0 16,0 0 12-16,-8 5 0 0,8-5 0 0,-3 6 0 16,-1 0 0-16,1 0 0 0,3 0 0 0,0 6 0 15,0-9-11-15,0 5 11 0,3 1-13 0,-3 3 5 16,4 0 8-16,-4 0 0 0,3-4 0 0,1 10 0 16,0-6 0-16,-1 5 0 0,4-2 0 0,-3 0 0 15,3-1 0-15,0-2 0 0,0 0 0 0,0-3 0 0,3 0-8 16,-3 5 0-16,1-2 0 0,2-6 0 0,1 0 8 15,-1 0 11-15,4 0-3 0,0-3 0 0,1-3-24 16,-1 0-4-16,3 0-2 0,-3 0 0 16,4 0-19-16,0 0-4 0,-1-3-1 15,-2-3 0-15,2 6-47 0,1-6-10 0,-4 0-1 0,4 0-584 16</inkml:trace>
  <inkml:trace contextRef="#ctx0" brushRef="#br0" timeOffset="76780.707">13144 5894 1447 0,'0'0'32'0,"-7"3"6"0,-3 2 2 0,3 1 0 0,3 0-32 0,-3 0-8 0,7-6 0 0,-7 6 0 16,7-6 38-16,-7 6 6 0,0 0 0 0,7-6 1 15,0 0-26-15,-3 6-6 0,-1 0-1 0,4-6 0 16,0 0-12-16,0 5 0 0,0-5 0 0,0 9-10 16,4 3 10-16,-1-6 0 0,1 0 0 0,-1 0 0 15,4-1 0-15,-3 1 0 0,3 0 0 0,0 0 0 16,0 0 8-16,0 0 3 0,0-3 1 0,0 0 0 16,4 6 15-16,-1-4 3 0,1-5 1 0,-4 6 0 0,3-6-31 15,1 0 8-15,0 0-8 0,3 0 0 16,-4 6 9-16,1-6-1 0,-1 0 0 0,1-6 0 0,0 6-8 15,-4-6 8-15,3 1-8 0,1-4 8 0,-4 0-8 16,0-6 0-16,-4 9 0 0,5-5 0 0,-5 5 8 0,4-6 0 16,-3 0 0-16,-4 3 0 0,0 4-8 0,-4-7 8 15,1 6-8-15,-1-6 8 0,1 6 7 0,-5-6 1 16,1 4 0-16,0 2 0 0,-3-6 6 0,-1 6 2 16,-3-6 0-16,4 7 0 0,-5-7-24 0,1 6 0 15,0 3 0-15,0-3 0 0,0 6-12 0,0 0-6 16,0-6-2-16,0 6 0 0,-1 0 4 15,1 6 0-15,4-6 0 0,3 0 0 0,-4 9 0 0,11-9 0 16,0 0 0-16,-7 3 0 0,7-3 2 0,0 9 1 0,4 2 0 16,-1-5 0-1,1 0-35-15,3 6-6 0,0-6-2 0,3 0-441 16,1 2-89-16</inkml:trace>
  <inkml:trace contextRef="#ctx0" brushRef="#br0" timeOffset="77448.26">13582 5370 1461 0,'0'0'32'0,"0"6"6"0,0 0 2 0,0 6 2 0,0 3-34 0,0-4-8 0,0 1 0 0,0 0 0 16,3 3 51-16,-3-7 8 0,0 1 1 0,4 3 1 15,-4-6-18-15,0 6-4 0,4-7-1 0,-1 4 0 16,-3-3-14-16,4 3-2 0,-1 0-1 0,4 3 0 16,-3-7-13-16,-1 1-8 0,1 6 8 0,-1-6-8 15,4 9 0-15,-3-4 0 0,3 7 0 0,-4-6 0 16,4 3 0-16,-3-4 0 0,3 7 0 0,-3 0 8 16,-1-4-8-16,1 10 8 0,-1-7-8 0,1-2 8 15,-4 3-8-15,3-1 0 0,1 1 0 0,-4 0 0 16,3 2 0-16,-3-2 8 0,0-3-8 0,4 2 0 15,-4 1 0-15,0-6 0 0,3 2 0 0,-3 4 0 0,4-6 0 0,-4 5 0 16,0-2 0-16,0 0 0 0,0-1 0 0,0-2 0 16,0 6 0-16,0-9-12 0,0 0-5 0,0-1-2 15,0 4 0-15,0-12 0 16,0 0-12-16,0 6-2 0,0-6-1 0,0 0 0 16,0 0-32-16,0 6-6 0,0-6-2 0,0 0 0 15,0 0-127-15,0 0-26 0</inkml:trace>
  <inkml:trace contextRef="#ctx0" brushRef="#br0" timeOffset="78065.432">13995 5894 1602 0,'0'0'35'0,"0"0"7"0,0 0 2 0,-7 0 1 0,-4 3-36 0,4 2-9 0,7-5 0 0,-11 3 0 16,4 0 52-16,-3 3 8 0,3-6 1 0,-4 0 1 0,11 0-22 0,-7 6-5 15,-4-6-1-15,4 0 0 0,-3 6-12 0,3 0-2 16,0-6-1-16,0 6 0 0,7-6-9 0,-7 6-2 16,0 0 0-16,7-6 0 0,-4 5-8 0,1 4 0 15,3 3 0-15,0 0 0 16,0-1 0-16,3 1-9 0,1 3 9 0,-1-3-10 0,4-1 10 0,-3 1-8 16,3 6 8-16,0-9-8 0,0 2 8 0,3 7 0 15,-3-12 0-15,1 0 0 0,2 0 0 0,-3-6 0 16,0 6-8-16,0-6 8 0,0 0 0 0,0 3 0 15,0-1 0-15,1-2 0 0,-5-5 0 0,-3 5 0 16,7 0 0-16,-3-6 0 0,-1 0 0 0,1-6 8 16,-4 6 0-16,3-6 0 0,-3 4-8 0,0-1 0 0,0 0 0 15,0-3 0-15,0 6 0 0,-3-5 8 0,3 2-8 16,-4 0 8-16,4 3-8 0,0 6 8 0,0 0-8 0,-3-9 8 16,3 9-20-16,0 0-3 0,3 0-1 0,-3 0 0 15,0 0 16-15,0 0 10 0,0 0-2 0,0 0 0 31,0 0-28-31,0 0-7 0,7 0-1 0,-3 0 0 0,3 9 16 0,0-6 4 16,0 3 0-16,0 0 0 0,0 3 8 0,0 2 0 0,0-5-9 0,-3 6 9 16,3-6-8-16,0 6 8 0,-4-4-10 0,4-2 10 15,0 6-10-15,0 0 10 0,-3-6-10 0,3-6 10 16,0 6-18-16,0-6 2 0,0 5 1 0,4-2 0 16,-4 0-167-1,3 0-34-15,15 9-6 0,-7-6-2 0</inkml:trace>
  <inkml:trace contextRef="#ctx0" brushRef="#br0" timeOffset="78641.431">14302 5241 1463 0,'0'0'41'0,"0"0"10"0,0 0-41 0,-4 6-10 0,1 0 0 0,-1 6 0 15,4-7 30-15,-3 1 4 0,3 3 1 0,0-3 0 16,0-6 17-16,0 12 4 0,0-6 1 0,0 5 0 16,0-5-9-16,0-6-1 0,3 6-1 0,-3-3 0 15,0 6-13-15,0-3-2 0,4 8-1 0,-4-8 0 16,3 0-16-16,-3 0-3 0,4 6-1 0,-1-3 0 16,-3 2-10-16,4 1 0 0,-1 0 0 0,1 0 8 15,-1 5 2-15,-3-2 0 0,4 9 0 0,-1-10 0 16,1 10-10-16,-1-1 0 0,1-2 9 0,-1 8-9 15,1-11 9-15,-1 5-9 0,1 4 12 0,0-4-12 16,3-2 20-16,-7 8-4 0,3-11 0 0,1 9 0 16,3-10 0-16,-4 4 0 0,-3-4 0 0,4 7 0 0,-1-9-4 15,1 2-2-15,-1 7 0 0,1-7 0 16,-1 4-10-16,1-3 0 0,-1-1 0 0,-3-2 0 0,4 3 0 16,-4-1 0-16,3 1 0 0,1-6-11 0,-4 2 11 0,0-2 0 15,0 0 0-15,0 0 0 0,0-4-12 0,0 4-3 16,0 0-1-16,0-6 0 0,-4 0 1 0,4-6 0 15,0 6 0-15,0-6 0 16,0 0-17-16,0 0-3 0,0 0-1 0,0 0 0 16,0 0-36-16,0 0-7 0,0 0-1 0,-7-6-472 15,4 0-95-15</inkml:trace>
  <inkml:trace contextRef="#ctx0" brushRef="#br0" timeOffset="79087.844">13984 5591 1184 0,'0'0'26'0,"0"0"6"0,0 0 0 0,0 0 1 16,0 0-33-16,0 0 0 0,0 0 0 0,0 0 0 0,0 9 57 0,4-3 5 16,-1 5 1-16,4-11 0 0,4 6-11 0,-1 0-1 15,8 0-1-15,0 0 0 0,3-3-15 0,4 0-3 16,-1 0-1-16,4 0 0 0,-3 2-15 0,3-5-2 15,4 3-1-15,-4-3 0 0,1-3-2 0,-5 3-1 16,4-2 0-16,1-1 0 0,-5 0-10 0,-2-3 12 16,2-3-12-16,-3 9 12 0,1-6-12 0,-1 6 0 15,-4-6 0-15,1 0 0 0,3 6 0 0,-3-6 0 16,-4 1 0-16,4 5 0 0,-4-6 0 0,0 6 0 16,3-3-12-16,-6 3 12 0,3 0-26 0,-3 0 2 15,3 0 1-15,-4 0 0 16,5 3-40-16,-5 3-8 0,1-1-1 0,-1 1-389 0,1-6-78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4F73-6B28-4DEB-BFBD-82CB5A54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326D-06A9-42D4-B3A2-34ED9776E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30531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chose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aimez</a:t>
            </a:r>
            <a:r>
              <a:rPr lang="en-US" dirty="0"/>
              <a:t> </a:t>
            </a:r>
            <a:r>
              <a:rPr lang="en-US" dirty="0" err="1"/>
              <a:t>grignoter</a:t>
            </a:r>
            <a:r>
              <a:rPr lang="en-US" dirty="0"/>
              <a:t> après </a:t>
            </a:r>
            <a:r>
              <a:rPr lang="en-US" dirty="0" err="1"/>
              <a:t>l’école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14:cNvPr>
              <p14:cNvContentPartPr/>
              <p14:nvPr/>
            </p14:nvContentPartPr>
            <p14:xfrm>
              <a:off x="7336769" y="2008440"/>
              <a:ext cx="8280" cy="5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28129" y="1999800"/>
                <a:ext cx="2592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1B17B55-6822-4B1E-B2AB-CFC8B6C3ACED}"/>
                  </a:ext>
                </a:extLst>
              </p14:cNvPr>
              <p14:cNvContentPartPr/>
              <p14:nvPr/>
            </p14:nvContentPartPr>
            <p14:xfrm>
              <a:off x="2039760" y="1045440"/>
              <a:ext cx="5886720" cy="1266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1B17B55-6822-4B1E-B2AB-CFC8B6C3ACE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30400" y="1036080"/>
                <a:ext cx="5905440" cy="128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question (in French) which begins with an interrogative word and which concerns the fact that we will only be in school two days this week.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E705CE7-4E91-4F97-8C2E-8F540B2AB905}"/>
                  </a:ext>
                </a:extLst>
              </p14:cNvPr>
              <p14:cNvContentPartPr/>
              <p14:nvPr/>
            </p14:nvContentPartPr>
            <p14:xfrm>
              <a:off x="951120" y="1135440"/>
              <a:ext cx="9837720" cy="4155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E705CE7-4E91-4F97-8C2E-8F540B2AB9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1760" y="1126080"/>
                <a:ext cx="9856440" cy="417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 novembre.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cafés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1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05D30CE-43DE-4284-99F7-1FFD6E8EF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Vango</a:t>
            </a:r>
            <a:r>
              <a:rPr lang="en-US" sz="2800" b="1" dirty="0"/>
              <a:t> : Between Sky and Earth, by </a:t>
            </a:r>
            <a:r>
              <a:rPr lang="en-US" sz="2800" b="1" dirty="0" err="1"/>
              <a:t>Timothée</a:t>
            </a:r>
            <a:r>
              <a:rPr lang="en-US" sz="2800" b="1" dirty="0"/>
              <a:t> de </a:t>
            </a:r>
            <a:r>
              <a:rPr lang="en-US" sz="2800" b="1" dirty="0" err="1"/>
              <a:t>Fombelle</a:t>
            </a:r>
            <a:r>
              <a:rPr lang="en-US" sz="2800" b="1" dirty="0"/>
              <a:t>, is currently a best-selling book in France.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3A44001A-4AC7-4DD1-A7CC-4BD845197C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290" y="1796178"/>
            <a:ext cx="3246225" cy="433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A761-ED41-432A-A17D-31540296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B499E-C7B1-4846-A745-D188CC0C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Read “Le Café </a:t>
            </a:r>
            <a:r>
              <a:rPr lang="en-US" dirty="0" err="1"/>
              <a:t>français</a:t>
            </a:r>
            <a:r>
              <a:rPr lang="en-US" dirty="0"/>
              <a:t>” and “Les Cafés </a:t>
            </a:r>
            <a:r>
              <a:rPr lang="en-US" dirty="0" err="1"/>
              <a:t>nord-africains</a:t>
            </a:r>
            <a:r>
              <a:rPr lang="en-US" dirty="0"/>
              <a:t>” pp. 158 – 159.</a:t>
            </a:r>
          </a:p>
          <a:p>
            <a:pPr marL="0" indent="0">
              <a:buNone/>
            </a:pPr>
            <a:r>
              <a:rPr lang="en-US" dirty="0"/>
              <a:t>Write (in French) five sentences about French cafés and five sentences about North African cafés. </a:t>
            </a:r>
          </a:p>
          <a:p>
            <a:pPr marL="0" indent="0">
              <a:buNone/>
            </a:pPr>
            <a:r>
              <a:rPr lang="en-US" dirty="0"/>
              <a:t>Read “Des </a:t>
            </a:r>
            <a:r>
              <a:rPr lang="en-US" dirty="0" err="1"/>
              <a:t>spécialités</a:t>
            </a:r>
            <a:r>
              <a:rPr lang="en-US" dirty="0"/>
              <a:t> à </a:t>
            </a:r>
            <a:r>
              <a:rPr lang="en-US" dirty="0" err="1"/>
              <a:t>grignoter</a:t>
            </a:r>
            <a:r>
              <a:rPr lang="en-US" dirty="0"/>
              <a:t>*” on p.159. Choose one of the dishes which is listed there and write a sentence in French where you declare it to be your favorite, giving a reason. Then </a:t>
            </a:r>
            <a:r>
              <a:rPr lang="en-US" dirty="0" err="1"/>
              <a:t>wirte</a:t>
            </a:r>
            <a:r>
              <a:rPr lang="en-US" dirty="0"/>
              <a:t> four sentences, each of which begins with a different interrogative word, which are related to your food item.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dirty="0" err="1"/>
              <a:t>Grignoter</a:t>
            </a:r>
            <a:r>
              <a:rPr lang="en-US" dirty="0"/>
              <a:t> = snack / light meal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6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EFD99-9C06-48F4-9817-5D7EFC26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18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56A00-20E0-4F5F-A5EA-83337AFF8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6429"/>
            <a:ext cx="10515600" cy="536053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399F7FF-3C15-4B9C-BF23-922D740389BA}"/>
                  </a:ext>
                </a:extLst>
              </p14:cNvPr>
              <p14:cNvContentPartPr/>
              <p14:nvPr/>
            </p14:nvContentPartPr>
            <p14:xfrm>
              <a:off x="1109880" y="288720"/>
              <a:ext cx="7823520" cy="2349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399F7FF-3C15-4B9C-BF23-922D740389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0520" y="279360"/>
                <a:ext cx="7842240" cy="236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705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6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0039"/>
            <a:ext cx="10515600" cy="53669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/>
              <a:t>Write sentences of at least five words in French, each using the word in parentheses somewhere in the sentence. If the word is a verb it may be used in any proper conjugation or in the infinitive.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(la piscine)___________________________________________________________</a:t>
            </a:r>
          </a:p>
          <a:p>
            <a:pPr marL="0" indent="0">
              <a:buNone/>
            </a:pPr>
            <a:r>
              <a:rPr lang="en-US" sz="2600" dirty="0"/>
              <a:t>(</a:t>
            </a:r>
            <a:r>
              <a:rPr lang="en-US" sz="2600" dirty="0" err="1"/>
              <a:t>jouer</a:t>
            </a:r>
            <a:r>
              <a:rPr lang="en-US" sz="2600" dirty="0"/>
              <a:t>)______________________________________________________________</a:t>
            </a:r>
          </a:p>
          <a:p>
            <a:pPr marL="0" indent="0">
              <a:buNone/>
            </a:pPr>
            <a:r>
              <a:rPr lang="en-US" sz="2600" dirty="0"/>
              <a:t>(comment)__________________________________________________________</a:t>
            </a:r>
          </a:p>
          <a:p>
            <a:pPr marL="0" indent="0">
              <a:buNone/>
            </a:pPr>
            <a:r>
              <a:rPr lang="en-US" sz="2600" dirty="0"/>
              <a:t>(le </a:t>
            </a:r>
            <a:r>
              <a:rPr lang="en-US" sz="2600" dirty="0" err="1"/>
              <a:t>centre</a:t>
            </a:r>
            <a:r>
              <a:rPr lang="en-US" sz="2600" dirty="0"/>
              <a:t> commercial)_________________________________________________</a:t>
            </a:r>
          </a:p>
          <a:p>
            <a:pPr marL="0" indent="0">
              <a:buNone/>
            </a:pPr>
            <a:r>
              <a:rPr lang="en-US" sz="2600" dirty="0"/>
              <a:t>(</a:t>
            </a:r>
            <a:r>
              <a:rPr lang="en-US" sz="2600" dirty="0" err="1"/>
              <a:t>finir</a:t>
            </a:r>
            <a:r>
              <a:rPr lang="en-US" sz="2600" dirty="0"/>
              <a:t>)_______________________________________________________________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5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21506</TotalTime>
  <Words>271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Vango : Between Sky and Earth, by Timothée de Fombelle, is currently a best-selling book in France.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301</cp:revision>
  <cp:lastPrinted>2017-12-14T22:00:10Z</cp:lastPrinted>
  <dcterms:created xsi:type="dcterms:W3CDTF">2016-10-03T15:38:19Z</dcterms:created>
  <dcterms:modified xsi:type="dcterms:W3CDTF">2023-11-20T17:25:26Z</dcterms:modified>
</cp:coreProperties>
</file>