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49" r:id="rId3"/>
    <p:sldId id="362" r:id="rId4"/>
    <p:sldId id="299" r:id="rId5"/>
    <p:sldId id="263" r:id="rId6"/>
    <p:sldId id="365" r:id="rId7"/>
    <p:sldId id="320" r:id="rId8"/>
    <p:sldId id="352" r:id="rId9"/>
    <p:sldId id="353" r:id="rId10"/>
    <p:sldId id="354" r:id="rId11"/>
    <p:sldId id="357" r:id="rId12"/>
    <p:sldId id="356" r:id="rId13"/>
    <p:sldId id="358" r:id="rId14"/>
    <p:sldId id="359" r:id="rId15"/>
    <p:sldId id="361" r:id="rId16"/>
    <p:sldId id="363" r:id="rId17"/>
    <p:sldId id="364" r:id="rId18"/>
    <p:sldId id="355" r:id="rId19"/>
    <p:sldId id="319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21:13:21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1784 0 0,'0'0'76'0'0,"0"0"21"0"0,0 0 27 0 0,0 0 11 0 0,0 0 1 0 0,0 0 57 0 0,0 0 242 0 0,0 0 108 0 0,0 0 22 0 0,0 0 6 0 0,-10 2 1783 0 0,6-3-2656 0 0,-3 6 6819 0 0,7-4-6184 0 0,0-1 10 0 0,0 0-11 0 0,0 0-51 0 0,0 0-22 0 0,0 0-3 0 0,0 0 10 0 0,0 0 46 0 0,0 0 22 0 0,0 0 2 0 0,0 0-22 0 0,0 0-89 0 0,0 0-38 0 0,0 0-10 0 0,0 0-47 0 0,0 0-197 0 0,0 0-86 0 0,0 0-21 0 0,0 1 28 0 0,3 4 104 0 0,-2-4 5 0 0,0-1 68 0 0,6 0-21 0 0,2-7-107 0 0,-9 7-2 0 0,0 0 17 0 0,0 0 9 0 0,0 0 1 0 0,0 0-8 0 0,0 0-34 0 0,0 0-12 0 0,0 0-2 0 0,0 0-8 0 0,0 0-35 0 0,0 0-18 0 0,-4 7-2069 0 0,4-7-2492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A24668-0499-4719-AE7D-FA23574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canneberges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72FF0F-5167-495C-B8B7-CB7CF012A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278" y="1903344"/>
            <a:ext cx="5698103" cy="407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0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45BF9-48F0-445A-A507-18B45D5A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farce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AF96F3-820B-43F2-B9F0-079FD51E5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496" y="1639491"/>
            <a:ext cx="8315977" cy="46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39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9999-9084-458E-8E06-CA621666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patates</a:t>
            </a:r>
            <a:r>
              <a:rPr lang="en-US" sz="2800" b="1" dirty="0"/>
              <a:t> </a:t>
            </a:r>
            <a:r>
              <a:rPr lang="en-US" sz="2800" b="1" dirty="0" err="1"/>
              <a:t>douces</a:t>
            </a:r>
            <a:r>
              <a:rPr lang="en-US" sz="2800" b="1" dirty="0"/>
              <a:t> aux </a:t>
            </a:r>
            <a:r>
              <a:rPr lang="en-US" sz="2800" b="1" dirty="0" err="1"/>
              <a:t>guimauves</a:t>
            </a:r>
            <a:r>
              <a:rPr lang="en-US" sz="2800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9079E2-0435-4C4C-9D05-6D2EC5AA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2830" y="1982857"/>
            <a:ext cx="6101293" cy="40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8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4F18-38DD-49D5-9BC9-618228D1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haricots verts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AD59FE-AEC6-448E-B75A-E53B62A77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368" y="1744318"/>
            <a:ext cx="6474690" cy="43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4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9331-F3F6-4C30-914A-A42AA1DB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tarte à la </a:t>
            </a:r>
            <a:r>
              <a:rPr lang="en-US" sz="2800" b="1" dirty="0" err="1"/>
              <a:t>citrouille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F43465-B85C-4C65-A09A-E618BE1E2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438" y="1789043"/>
            <a:ext cx="5231469" cy="418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59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6B84-BDBE-4BA0-B73E-CD3E874D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sandwich à la </a:t>
            </a:r>
            <a:r>
              <a:rPr lang="en-US" sz="2800" b="1" dirty="0" err="1"/>
              <a:t>dinde</a:t>
            </a:r>
            <a:r>
              <a:rPr lang="en-US" sz="2800" b="1" dirty="0"/>
              <a:t> avec beaucoup de mayonnaise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079DF1-44E1-4F3A-9967-A0DB01607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1832389"/>
            <a:ext cx="5621370" cy="421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10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D146-E683-4917-8E4F-6271D2D8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FC86-1948-4C69-AFDC-D31BC8FB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Food items which are often associated with Thanksgiving dinner.</a:t>
            </a:r>
          </a:p>
        </p:txBody>
      </p:sp>
    </p:spTree>
    <p:extLst>
      <p:ext uri="{BB962C8B-B14F-4D97-AF65-F5344CB8AC3E}">
        <p14:creationId xmlns:p14="http://schemas.microsoft.com/office/powerpoint/2010/main" val="2389382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72277-920C-4591-A379-E1DA4DDB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0A59-1B80-459F-A040-A07720754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class assignment for Tuesday, November 21.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should be thankful = X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reconnaisant</a:t>
            </a:r>
            <a:r>
              <a:rPr lang="en-US" dirty="0"/>
              <a:t>(e).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of the character shown on the left of page 156, write a sentence in French which tells why that character should be thankful.</a:t>
            </a:r>
          </a:p>
        </p:txBody>
      </p:sp>
    </p:spTree>
    <p:extLst>
      <p:ext uri="{BB962C8B-B14F-4D97-AF65-F5344CB8AC3E}">
        <p14:creationId xmlns:p14="http://schemas.microsoft.com/office/powerpoint/2010/main" val="1041015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4F73-6B28-4DEB-BFBD-82CB5A5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326D-06A9-42D4-B3A2-34ED9776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written homework due for Monday, November 27.</a:t>
            </a:r>
          </a:p>
          <a:p>
            <a:pPr marL="0" indent="0" algn="ctr">
              <a:buNone/>
            </a:pPr>
            <a:r>
              <a:rPr lang="en-US" dirty="0"/>
              <a:t>Enjoy your time off and return refreshed and rested.</a:t>
            </a:r>
          </a:p>
        </p:txBody>
      </p:sp>
    </p:spTree>
    <p:extLst>
      <p:ext uri="{BB962C8B-B14F-4D97-AF65-F5344CB8AC3E}">
        <p14:creationId xmlns:p14="http://schemas.microsoft.com/office/powerpoint/2010/main" val="233053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</a:t>
            </a:r>
            <a:r>
              <a:rPr lang="en-US" dirty="0" err="1"/>
              <a:t>nourriture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mangez</a:t>
            </a:r>
            <a:r>
              <a:rPr lang="en-US" dirty="0"/>
              <a:t> à diner à la fête de </a:t>
            </a:r>
            <a:r>
              <a:rPr lang="en-US" dirty="0" err="1"/>
              <a:t>l’action</a:t>
            </a:r>
            <a:r>
              <a:rPr lang="en-US" dirty="0"/>
              <a:t> de grâce?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14:cNvPr>
              <p14:cNvContentPartPr/>
              <p14:nvPr/>
            </p14:nvContentPartPr>
            <p14:xfrm>
              <a:off x="7336769" y="2008440"/>
              <a:ext cx="8280" cy="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8129" y="1999800"/>
                <a:ext cx="25920" cy="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word “la </a:t>
            </a:r>
            <a:r>
              <a:rPr lang="en-US" dirty="0" err="1"/>
              <a:t>dinde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dinde</a:t>
            </a:r>
            <a:r>
              <a:rPr lang="en-US" dirty="0"/>
              <a:t> = turkey</a:t>
            </a:r>
          </a:p>
        </p:txBody>
      </p:sp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le chemin qui arrive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nourriture de la fête de l’action de grâce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9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DE9F-43AA-4E58-9DE2-CCA13F84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795E-41BB-44B1-87E3-84B5C82D2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Unit 4 Exam: Friday, December 8</a:t>
            </a:r>
          </a:p>
          <a:p>
            <a:pPr marL="0" indent="0">
              <a:buNone/>
            </a:pPr>
            <a:r>
              <a:rPr lang="en-US" dirty="0"/>
              <a:t>Final Exam (cumulative) : Wednesday, December 13, 12:10 – 1:50 PM</a:t>
            </a:r>
          </a:p>
        </p:txBody>
      </p:sp>
    </p:spTree>
    <p:extLst>
      <p:ext uri="{BB962C8B-B14F-4D97-AF65-F5344CB8AC3E}">
        <p14:creationId xmlns:p14="http://schemas.microsoft.com/office/powerpoint/2010/main" val="111163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Turkey (la </a:t>
            </a:r>
            <a:r>
              <a:rPr lang="en-US" sz="2800" b="1" dirty="0" err="1"/>
              <a:t>dinde</a:t>
            </a:r>
            <a:r>
              <a:rPr lang="en-US" sz="2800" b="1" dirty="0"/>
              <a:t>) is not popular in France.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1FE0125-A1EF-4EC8-BA20-11F657017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055" y="1769165"/>
            <a:ext cx="7835940" cy="438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</a:t>
            </a:r>
            <a:r>
              <a:rPr lang="en-US" dirty="0" err="1"/>
              <a:t>dindon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dinde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A0D9EA3-6103-47E7-8C49-DEC1FD0A19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3020" y="2648779"/>
            <a:ext cx="4696873" cy="3294822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30AE17D-F8D5-46E5-83D5-899AE73CAD1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76031" y="2733262"/>
            <a:ext cx="4907445" cy="3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Despite the fact that the turkey is native only to North America, both the English speaking  and French speaking worlds has named it for countries in Asia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Turquie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L’Inde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EEF32CC-7925-4F64-A1D4-590AF90F8E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3332" y="2708414"/>
            <a:ext cx="4703731" cy="3329608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464E84A-FFF5-45E4-9CB6-4C14B985758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13883" y="2758110"/>
            <a:ext cx="4790660" cy="323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21743</TotalTime>
  <Words>266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PowerPoint Presentation</vt:lpstr>
      <vt:lpstr>Turkey (la dinde) is not popular in France.</vt:lpstr>
      <vt:lpstr>PowerPoint Presentation</vt:lpstr>
      <vt:lpstr>Despite the fact that the turkey is native only to North America, both the English speaking  and French speaking worlds has named it for countries in Asia</vt:lpstr>
      <vt:lpstr>les canneberges</vt:lpstr>
      <vt:lpstr>la farce</vt:lpstr>
      <vt:lpstr>les patates douces aux guimauves </vt:lpstr>
      <vt:lpstr>les haricots verts</vt:lpstr>
      <vt:lpstr>la tarte à la citrouille</vt:lpstr>
      <vt:lpstr>un sandwich à la dinde avec beaucoup de mayonnaise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306</cp:revision>
  <cp:lastPrinted>2017-12-14T22:00:10Z</cp:lastPrinted>
  <dcterms:created xsi:type="dcterms:W3CDTF">2016-10-03T15:38:19Z</dcterms:created>
  <dcterms:modified xsi:type="dcterms:W3CDTF">2023-11-21T17:31:06Z</dcterms:modified>
</cp:coreProperties>
</file>