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31" r:id="rId2"/>
    <p:sldId id="416" r:id="rId3"/>
    <p:sldId id="436" r:id="rId4"/>
    <p:sldId id="272" r:id="rId5"/>
    <p:sldId id="261" r:id="rId6"/>
    <p:sldId id="466" r:id="rId7"/>
    <p:sldId id="439" r:id="rId8"/>
    <p:sldId id="440" r:id="rId9"/>
    <p:sldId id="428" r:id="rId10"/>
    <p:sldId id="387" r:id="rId11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31"/>
            <p14:sldId id="416"/>
            <p14:sldId id="436"/>
            <p14:sldId id="272"/>
            <p14:sldId id="261"/>
            <p14:sldId id="466"/>
            <p14:sldId id="439"/>
            <p14:sldId id="440"/>
            <p14:sldId id="42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2" y="4481453"/>
            <a:ext cx="5622291" cy="36667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371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5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5163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631" y="1788411"/>
            <a:ext cx="1078112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Translate </a:t>
            </a:r>
            <a:r>
              <a:rPr lang="fr-FR" dirty="0" err="1"/>
              <a:t>into</a:t>
            </a:r>
            <a:r>
              <a:rPr lang="fr-FR" dirty="0"/>
              <a:t> French. I </a:t>
            </a:r>
            <a:r>
              <a:rPr lang="fr-FR" dirty="0" err="1"/>
              <a:t>wait</a:t>
            </a:r>
            <a:r>
              <a:rPr lang="fr-FR" dirty="0"/>
              <a:t> for Madeleine to the </a:t>
            </a:r>
            <a:r>
              <a:rPr lang="fr-FR" dirty="0" err="1"/>
              <a:t>left</a:t>
            </a:r>
            <a:r>
              <a:rPr lang="fr-FR" dirty="0"/>
              <a:t> of the </a:t>
            </a:r>
            <a:r>
              <a:rPr lang="fr-FR" dirty="0" err="1"/>
              <a:t>movie</a:t>
            </a:r>
            <a:r>
              <a:rPr lang="fr-FR" dirty="0"/>
              <a:t> </a:t>
            </a:r>
            <a:r>
              <a:rPr lang="fr-FR" dirty="0" err="1"/>
              <a:t>theatre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04390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like to visit Paris in the springtime.</a:t>
            </a:r>
          </a:p>
        </p:txBody>
      </p:sp>
    </p:spTree>
    <p:extLst>
      <p:ext uri="{BB962C8B-B14F-4D97-AF65-F5344CB8AC3E}">
        <p14:creationId xmlns:p14="http://schemas.microsoft.com/office/powerpoint/2010/main" val="403026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16774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324313"/>
            <a:ext cx="10515600" cy="3852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8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1817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7157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The music of French composer Gabriel </a:t>
            </a:r>
            <a:r>
              <a:rPr lang="en-US" sz="2800" b="1" dirty="0" err="1"/>
              <a:t>Fauré</a:t>
            </a:r>
            <a:r>
              <a:rPr lang="en-US" sz="2800" b="1" dirty="0"/>
              <a:t> (1845 – 1924) has been described as a bridge between </a:t>
            </a:r>
            <a:r>
              <a:rPr lang="en-US" sz="2800" b="1" dirty="0" err="1"/>
              <a:t>XIXème</a:t>
            </a:r>
            <a:r>
              <a:rPr lang="en-US" sz="2800" b="1" dirty="0"/>
              <a:t> century romanticism and </a:t>
            </a:r>
            <a:r>
              <a:rPr lang="en-US" sz="2800" b="1" dirty="0" err="1"/>
              <a:t>XXème</a:t>
            </a:r>
            <a:r>
              <a:rPr lang="en-US" sz="2800" b="1" dirty="0"/>
              <a:t> century modernism.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8459" y="2481636"/>
            <a:ext cx="3954162" cy="401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62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4069-B8F2-4C7A-B86D-8A2A9BAF3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F3F09-5CA2-4693-9CC3-4C27F017A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AVERTISSEMENT</a:t>
            </a:r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 err="1"/>
              <a:t>Unité</a:t>
            </a:r>
            <a:r>
              <a:rPr lang="en-US" dirty="0"/>
              <a:t> 6 etc.</a:t>
            </a:r>
          </a:p>
          <a:p>
            <a:pPr marL="0" indent="0" algn="ctr">
              <a:buNone/>
            </a:pPr>
            <a:r>
              <a:rPr lang="en-US" dirty="0"/>
              <a:t>Friday, March 1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4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EE4A-B35C-4BC6-B6D8-E12A54E9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4F43C-1263-44C5-968A-218D704B8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5730"/>
            <a:ext cx="10515600" cy="56712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She gave us an inexpensive gift.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Yesterday, I spoke to Claire.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visited Paris where I visited Jeanne Moreau, and she returned my book to 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took a pen from Justin, then I put a pencil on the blue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translated the book.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Today I am wearing a gray shirt, blue pants, and black socks.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During (Pendant) my youth, I ate pineapple every Saturday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4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518473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48394</TotalTime>
  <Words>207</Words>
  <Application>Microsoft Office PowerPoint</Application>
  <PresentationFormat>Widescreen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  Travail de cloche </vt:lpstr>
      <vt:lpstr>  Bonjour!</vt:lpstr>
      <vt:lpstr>  Pourquoi tombons-nous?</vt:lpstr>
      <vt:lpstr>PowerPoint Presentation</vt:lpstr>
      <vt:lpstr>  The music of French composer Gabriel Fauré (1845 – 1924) has been described as a bridge between XIXème century romanticism and XXème century modernism.</vt:lpstr>
      <vt:lpstr>PowerPoint Presentation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586</cp:revision>
  <cp:lastPrinted>2024-02-26T22:18:23Z</cp:lastPrinted>
  <dcterms:created xsi:type="dcterms:W3CDTF">2016-10-03T16:25:09Z</dcterms:created>
  <dcterms:modified xsi:type="dcterms:W3CDTF">2024-02-27T17:22:36Z</dcterms:modified>
</cp:coreProperties>
</file>