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31" r:id="rId2"/>
    <p:sldId id="416" r:id="rId3"/>
    <p:sldId id="436" r:id="rId4"/>
    <p:sldId id="272" r:id="rId5"/>
    <p:sldId id="261" r:id="rId6"/>
    <p:sldId id="430" r:id="rId7"/>
    <p:sldId id="439" r:id="rId8"/>
    <p:sldId id="440" r:id="rId9"/>
    <p:sldId id="441" r:id="rId10"/>
    <p:sldId id="442" r:id="rId11"/>
    <p:sldId id="443" r:id="rId12"/>
    <p:sldId id="428" r:id="rId13"/>
    <p:sldId id="387" r:id="rId14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431"/>
            <p14:sldId id="416"/>
            <p14:sldId id="436"/>
            <p14:sldId id="272"/>
            <p14:sldId id="261"/>
            <p14:sldId id="430"/>
            <p14:sldId id="439"/>
            <p14:sldId id="440"/>
            <p14:sldId id="441"/>
            <p14:sldId id="442"/>
            <p14:sldId id="443"/>
            <p14:sldId id="428"/>
            <p14:sldId id="387"/>
          </p14:sldIdLst>
        </p14:section>
        <p14:section name="Untitled Section" id="{6B2FDA42-E83C-46BA-9F96-D3ED0EDCB642}">
          <p14:sldIdLst/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6" y="43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52" tIns="46676" rIns="93352" bIns="466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1" y="0"/>
            <a:ext cx="3044719" cy="467231"/>
          </a:xfrm>
          <a:prstGeom prst="rect">
            <a:avLst/>
          </a:prstGeom>
        </p:spPr>
        <p:txBody>
          <a:bodyPr vert="horz" lIns="93352" tIns="46676" rIns="93352" bIns="46676" rtlCol="0"/>
          <a:lstStyle>
            <a:lvl1pPr algn="r">
              <a:defRPr sz="1200"/>
            </a:lvl1pPr>
          </a:lstStyle>
          <a:p>
            <a:fld id="{21F8FC56-A933-49CA-AB00-C90420C690B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52" tIns="46676" rIns="93352" bIns="466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1" y="8845046"/>
            <a:ext cx="3044719" cy="467230"/>
          </a:xfrm>
          <a:prstGeom prst="rect">
            <a:avLst/>
          </a:prstGeom>
        </p:spPr>
        <p:txBody>
          <a:bodyPr vert="horz" lIns="93352" tIns="46676" rIns="93352" bIns="46676" rtlCol="0" anchor="b"/>
          <a:lstStyle>
            <a:lvl1pPr algn="r">
              <a:defRPr sz="1200"/>
            </a:lvl1pPr>
          </a:lstStyle>
          <a:p>
            <a:fld id="{7733D89F-18B8-414D-8041-7D6D10F61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0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8T16:31:34.7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2794 14748 761 0,'0'0'21'0,"-4"3"6"0,4-3-27 0,-7 6 0 16,0 0 0-16,4 0 0 0,-4-3 20 0,3 3-2 16,-3-3 0-16,4 3 0 0,3-6 4 0,-7 5 1 0,7-5 0 15,0 0 0-15,0 0 32 0,0 0 6 0,0 0 2 16,0 0 0-16,0 0-8 0,0 0-2 0,0 0 0 0,0 0 0 16,0 0 2-16,0 0 0 0,0 0 0 0,0 0 0 15,3 6 7-15,-3 0 2 0,4 3 0 0,-1-3 0 16,4 6-19-16,-3-1-3 15,-1 7-1-15,-3 3 0 0,0 5 4 0,-3 1 1 0,3 5 0 0,-4 6 0 16,-3-8-11-16,4 8-3 0,-1 0 0 0,1 3 0 16,-1 3-16-16,-3 0-4 0,3 3-1 0,4-3 0 15,-3-5-11-15,3-1 0 0,0-3 0 0,0 0 8 16,0-8-8-16,0 2 0 0,3-8 0 0,-3 2 0 16,4-2 0-16,0-3 0 0,-1-1 0 0,1-5 0 15,-4 3 0-15,3-4 0 0,1 1 0 0,-4 0 0 16,3-6 0-16,-3 3 0 0,0 0-9 0,7-4 9 0,-7-5 0 15,0 6 0-15,0-3 0 0,0-3 0 16,0 9-55-16,0 0-7 0,0-3-2 0,0-6 0 16,-7 6-67-16,4 0-13 0,-1-1-4 15,-3-2-343-15,4 0-69 0</inkml:trace>
  <inkml:trace contextRef="#ctx0" brushRef="#br0" timeOffset="809.664">2593 16330 1497 0,'0'0'32'0,"-4"-3"8"0,-3-3 0 0,-3 3 4 0,3-3-36 0,-4 0-8 0,8 4 0 0,-4-1 0 0,-1 0 66 0,-2 0 11 16,3 3 3-16,-7 0 0 0,3 0-48 0,1 3-8 15,-1 0-3-15,-3 2 0 0,7 7-21 0,-7-3 0 16,3 0 0-16,1 0 0 15,-1 5-28-15,0 1-6 0,1 3-2 0,-4-4 0 0,3 7 36 0,1-6 0 16,-1 5 0-16,0-2 0 0,1 0 8 0,-1 2 8 16,4 1 1-16,-3-1 1 0,2 1-9 15,-2 5-1-15,-1-5-8 0,-3 2 12 0,4-2-2 0,3-3-1 16,3 5 0-16,0-8 0 0,1 0 1 0,-1-7 0 16,1 1 0-16,-1-3 0 0,4 0-1 0,-3 0 0 15,3-6 0-15,0 6 0 0,0-6-9 0,3 9 10 16,-3-9-10-16,0 0 10 0,0 0-10 0,7 2 0 15,0-963 0-15,1 1931 8 0,2-967-8 0,-3 3 0 0,7 0 0 0,-3-6 0 16,-1 6 0-16,5 0 0 0,-8 3-10 16,7-4 10-16,0 1-23 0,-4-3 2 0,1 6 0 0,0 3 0 31,-1-3-11-31,4 2-1 0,-3-2-1 0,-1 3 0 0,-2 3 34 0,2-4 0 0,-6 1 0 16,3 0 0-16,0 0 0 0,-4 2 0 0,4-2 0 0,-3 3 0 15,-1 3 0-15,1-7 0 0,-4 1 0 0,0 0 0 16,0-3 0-16,0-3 0 0,0 2 0 0,-4 4 0 15,4 3 32-15,-7-9 12 0,4 3 4 0,-4-1 0 16,0 1-27-16,0 3-5 0,0-3 0 0,-4 0-1 16,0-1-15-16,1 4 0 0,-4 0 0 0,0-3 0 15,3-3 0-15,-3 2 0 0,0-2 0 0,-4 3 0 0,8 3 0 16,-5-6 0-16,5-3 0 0,-11 0 0 16,7-3-20-16,-4 0-8 0,4 0 0 0,-4 0-1 15,8 0-33-15,-4 0-6 0,3-3-2 0,0 0-436 16,4 0-87-16</inkml:trace>
  <inkml:trace contextRef="#ctx0" brushRef="#br0" timeOffset="1361.213">2642 16874 1048 0,'-3'-12'29'0,"3"12"8"0,0 0-29 0,0 0-8 0,0 0 0 0,-11 3 0 15,4 0 93-15,0 3 18 0,4 3 3 0,-4 0 1 16,3-1-39-16,0-2-8 0,4 6-2 0,-3 6 0 0,3-7-28 0,-4 1-6 16,4 6 0-16,-3-6-1 15,3 2-7-15,0 1-2 0,0 3 0 0,0-4 0 16,0 7-10-16,0-6-3 0,0 2 0 0,0 1 0 0,0-3-9 16,3-1 12-16,-3 4-12 0,0-3 12 0,0-4-12 0,0-2 0 15,0 6 0-15,0-6 0 0,4-1 0 0,-1 1 0 16,-3 0 0-16,4 3 0 15,-4-6 0-15,4-3 0 0,-4-3 0 0,3 6 0 16,1-1 0-16,3-2 0 0,0 0 0 0,3 0 0 0,-3 0 0 0,0 0 0 16,4-3 9-16,-4-3-9 15,0 0 0-15,4 0 9 0,-4-3-9 0,3 1 0 0,1-4 12 0,-1-3-12 16,1 3 12-16,0-6-12 0,-4-2 0 0,7-1 0 16,-4 1 0-16,-3-7 0 0,0 6-11 0,1 4-2 0,-5-10-1 15,1 7 0 1,3 2-10-16,-4-3-1 0,4 4-1 0,-3 2 0 0,-4-3 2 0,3 6 1 15,1 3 0-15,-4-5 0 16,3 5-19-16,-3-3-4 0,4 0-1 0,-4 0 0 16,3 0-13-16,-3 1-2 0,4-7-1 0</inkml:trace>
  <inkml:trace contextRef="#ctx0" brushRef="#br0" timeOffset="2236.613">2861 16145 358 0,'0'0'10'0,"-7"6"2"0,0 2-12 15,0-5 0-15,7-3 0 0,-7 6 0 0,0 3 68 0,3-3 12 16,1 0 1-16,-4 0 1 0,7-3 74 0,0 3 14 16,0-3 3-16,0-1 1 0,3 1-60 0,-3-3-12 0,4 3-2 15,-1 0-1-15,-3-3-39 0,4 0-7 0,-1 9-1 16,1-6-1-16,3 0-12 0,-4 0-3 0,4 3 0 0,1 3 0 15,2 5-15-15,-6 7-3 0,3-6-1 0,3 5 0 16,-3-5-17-16,0 3-14 0,0 8 2 0,-3-2 1 16,-1 8 37-16,1-6 7 0,0-2 2 15,3 8 0-15,-4-5-25 0,4 8-10 0,0 0 8 16,-3 6-8-16,3 0 0 0,-4 4 0 0,1-4 0 16,-1-3 0-16,1-3 0 0,-1-5 12 15,1-10-12-15,-4 10 12 0,3-4-12 0,-3 1 12 0,4-7-12 0,-4 1 12 16,4-7-12-16,-4 7 0 0,3-3 0 0,-3-1 8 15,4-5-8-15,-4 3 0 0,0-9 0 0,0-1 8 16,0 1-8-16,0-6 0 0,0 0 9 0,0 0-9 16,0 0 0-16,0 0 9 0,0 0-9 0,0 0 0 15,0 0 8-15,0 0-8 0,0 0 0 0,0 0 0 16,0 9 0-16,0-9 0 0,0 0 0 0,0 0 0 16,0 0 0-16,0 0 0 0,0 0 9 0,0 0-9 0,0 0 0 0,0 0 0 15,0 0 0-15,0-6 0 0,0 0 0 0,0-5 0 16,0 2 0-16,3-6 0 0,-3 12 0 0,0 3-13 15,4-6 1-15,-4-3 0 0,7 1 12 0,-7-1 0 16,3-3 0-16,-3 0 0 0,4 9 0 0,-1-5 0 16,1-1 0-16,-1-3-9 0,1 6 9 0,-1 0 0 15,4 6 10-15,-3-6-10 0,-4 0 0 0,4 1 0 16,3-4-8-16,-7 9 8 0,3 6-9 0,4-3 9 16,0 2 0-16,0 1-9 0,0 0 9 0,-3-6 0 15,6 6 0-15,-2-3-8 0,-1-3 8 0,0 6-12 16,7 6 12-16,-7-6-12 0,0 2 12 0,0-2-13 15,3 3 5-15,-6-9 8 0,3 6-10 0,-3 0 10 16,-1-3 0-16,4 6-9 0,0-1 9 0,-3-2 0 0,-1 3 0 0,1-3 0 16,-1 3 0-16,1 0 0 0,-1-3-10 0,1 2 10 15,-4 1-11-15,-4-3 11 0,4 6-10 0,-3 0 10 16,-1-7-8-16,-3 1 8 0,4 0 0 0,-4 0-9 16,0 0 9-16,0 0 0 0,0-3 0 0,3 0 8 15,-3 0-8-15,-4 0 12 0,4 2-4 0,0-5 0 16,-7 3-8-16,7-3 9 0,0 0-9 0,-4 0 10 15,1 0-10-15,3 0 0 0,0 0 0 0,0 0 0 16,-4-3-27-16,4 1 3 0,0-1 0 0,7 0 0 16,-4-3-112-16,4-3-21 0,0 0-5 0</inkml:trace>
  <inkml:trace contextRef="#ctx0" brushRef="#br0" timeOffset="2742.693">3517 16962 1036 0,'0'0'23'0,"0"0"5"0,0 0 0 0,0 0 1 0,0 0-29 0,0 0 0 0,-10 6 0 0,6 3 0 15,1-3 57-15,-1 0 6 0,4-6 1 0,-4 8 0 16,4-2 0-16,-3 3 0 0,6 3 0 0,-3-3 0 16,4-1-9-16,-4 1-2 0,7 6 0 0,-3-3 0 15,3-1-33-15,-4 7-8 0,1 3 0 0,-1-1-1 16,1 4-11-16,3-1 0 0,-4 4 0 0,1-10 0 15,-4 4 20-15,3 3 1 0,-3-1 1 0,0-2 0 16,4 5-6-16,-1-2-2 0,-3-1 0 0,0 6 0 16,0 1 24-16,0-4 5 0,-3 1 1 0,-1 2 0 15,4-5-8-15,0-1-2 0,0-5 0 0,0 2 0 16,0-5-23-16,0 0-11 0,-3-6 10 0,3 0-10 16,-4 5 10-16,1-11-10 0,3-3 10 0,0 0-10 15,-7 0 0-15,-4 0 0 0,1 0 0 0,-1-3 0 16,4-9 0-16,0 7-10 0,-4-4 2 0,1-3 0 15,-1 0-35-15,-3-5-6 16,0-7-2-16,7-2 0 0,-7 2 25 0,7 1 5 0,-7 2 1 0,3-11 0 16,4 8-148-16,0 1-30 0,3 2-6 0,1-5 0 15</inkml:trace>
  <inkml:trace contextRef="#ctx0" brushRef="#br0" timeOffset="3015.925">3461 16477 1717 0,'-14'6'37'0,"7"-3"8"0,3 0 2 0,-3 6 2 0,0-4-39 0,3 1-10 0,-3 3 0 0,0-3 0 16,4 0-16-16,-1 0-4 0,1 0-2 0,3-6-474 16,0 0-94-16</inkml:trace>
  <inkml:trace contextRef="#ctx0" brushRef="#br0" timeOffset="3611.98">3817 16874 1177 0,'0'0'25'0,"0"0"6"0,0 0 1 0,-7 9 2 0,3 0-34 0,-3-4 0 0,7-5 0 0,-3 6 0 15,3 6 54-15,-4-6 4 0,4-6 1 0,0 0 0 16,-3 15-13-16,3-15-2 0,0 0-1 0,0 0 0 16,0 0-8-16,0 0-2 0,0 0 0 0,0 0 0 15,0 8-14-15,0-8-3 0,3-3-1 0,1-2 0 16,-4 5-15-16,3 0 8 0,-3 0-8 0,7 5 0 15,1 4 11-15,2-3-11 0,-3-12 12 0,0 6-12 16,4 9 0-16,-4-6 0 0,0-9 0 0,0-3-12 16,0 3 12-16,0 6 0 0,4-5 0 0,-4 5 0 15,-4-12 0-15,1 6 0 0,3 3 0 0,-4-3 0 16,-3 0 0-16,4 0 0 0,-1-2 0 0,1-1 0 16,-4-6 0-16,0 3 0 0,0 1 0 0,0-1 0 15,0 3 0-15,-4 0 0 0,1 0 0 0,-1 0 0 16,4-2 0-16,-7 5 0 0,4 0 0 0,-4 0 0 15,0 0 0-15,-7 3 0 0,7-3 0 0,-4 6 0 0,-3-5 19 16,3 5 6-16,-3 5 2 0,-4-5 0 0,8 9-27 16,-1 0 8-16,-3 3-8 0,0 8 0 0,0-2 9 15,3 8-9-15,1-5 10 0,-1 8-10 16,4-5 8-16,-3 5-8 0,6-8 0 0,-7 8 0 16,8-8 28-16,-1 2 0 0,1 1 0 0,-1-1 0 15,1 1-44-15,3-3-8 0,0-4-3 0,-4 4 0 0,8-4 27 0,-4-8 0 16,0 6 0-16,0-6 0 0,7 0 0 0,-7-9 0 15,3 5 0-15,-3-5-8 0,7 3-4 0,4 3-1 16,3-6 0-16,-3-6 0 16,3-2-132-16,3-1-27 0,19-21-4 0,-15 22-2 0</inkml:trace>
  <inkml:trace contextRef="#ctx0" brushRef="#br0" timeOffset="4092.619">4092 16844 1461 0,'0'0'32'0,"0"0"6"0,0 0 2 15,0 0 2-15,0 0-34 0,0 0-8 0,0 0 0 0,0 0 0 16,0 0 87-16,-3 6 15 0,3 0 3 0,-4 0 1 15,4-6-44-15,-3 12-9 0,3-12-1 0,-4 9-1 16,4-9-13-16,0 6-2 0,0-6-1 0,0 0 0 0,0 0-1 0,-7 8 0 16,7-8 0-16,0 0 0 0,0 0-2 0,-7 3 0 15,3-3 0-15,-3 0 0 0,0-3-19 0,4 3-4 16,-1-3-1-16,-3-2 0 0,-3 2-8 0,3 0 0 16,-4-6 0-16,4 3-11 0,0 0-4 0,0 3-1 15,0 0 0-15,0 3 0 16,0 0-22-16,-4 3-5 0,4 0-1 0,0 3 0 0,-4 0 36 0,4 3 8 15,4-3 0-15,-8 2 0 0,8 4 0 0,-4 0 0 16,3 3 0-16,-3-4 0 0,7 10 0 0,-3 0 0 16,3-7 0-16,0 1 0 0,-4 3 0 15,8-1 0-15,-4 1 10 0,10 2-10 0,-6 1 0 0,3 3 0 0,0-4 0 16,0 7-10-16,-4-13 10 0,8 7 0 16,-4-4 0-16,4-2 0 0,-1 0 0 0,4-3 0 0,-3-6 0 0,3 2 0 15,4-2 0-15,-4-3 0 0,-4 3 0 0,1 0-8 16,3-6 8-16,0 0 0 0,0 0-9 0,0-12 9 31,0 3-49-31,8-2-6 0,-8-1-1 0,0-6-553 0,-4-5-111 0</inkml:trace>
  <inkml:trace contextRef="#ctx0" brushRef="#br0" timeOffset="4513.468">4332 16301 1051 0,'0'0'23'0,"-10"0"5"0,2 0 0 0,1 0 2 0,7 0-30 0,-3 0 0 15,3 0 0-15,0 0 0 0,0 0 86 0,-4 5 11 16,4-5 3-16,-3 12 0 0,3-3-38 0,3 0-7 16,-3 3-2-16,7 5 0 0,0-2-2 0,1 0-1 0,-1 5 0 15,0 1 0-15,0 2-11 0,3 1-3 16,-3 2 0-16,4-2 0 0,0 8-18 0,-1-8-4 0,1 14-1 0,-4-3 0 16,3 3-13-16,-6 4 0 0,3-1 0 0,0 3 0 15,-4 3 0-15,1-15 0 0,3 3 0 0,-3 7 0 16,-1 2 0-16,1 0 0 15,-4-3 0-15,0-3 0 0,0 0 0 0,0 4 0 16,-4-7 0-16,4-3 0 0,0-2-17 0,0-1-7 0,0-5 0 16,0 2-1-16,0-8-11 15,0-7-3-15,0 4 0 0,0-6 0 16,0-3-122-16,0 0-25 0,0-6-5 0,0 0-1 0</inkml:trace>
  <inkml:trace contextRef="#ctx0" brushRef="#br0" timeOffset="4845.951">4064 16806 1176 0,'-7'12'33'0,"7"-12"7"0,0 0-32 0,-4 6-8 16,4 0 0-16,-3 3 0 0,3-9 83 0,0 8 14 15,0-8 3-15,0 6 1 0,0-6-44 0,0 0-9 16,3 6-1-16,-3-6-1 0,4 3-8 0,3 3-2 0,0-6 0 16,0 6 0-16,4-6-36 0,3 0-21 0,-4 0 2 0,5 6 1 15,6-6 42-15,-7 0 8 0,0 0 1 16,4-6 1-16,3 6-34 0,0 0 0 0,0 0 0 0,4-6 0 16,-8 3 0-16,1 0 0 15,3 3 8-15,-3-3-8 16,-4 3-24-16,7 0-9 0,-3 3-2 0,-1-3 0 0,1-3 35 0,0 3 0 15,-1 0 0-15,4 0 0 16,4 0-58-16,-7-3-5 0,3 3-1 0,0 3-640 0</inkml:trace>
  <inkml:trace contextRef="#ctx0" brushRef="#br0" timeOffset="9149.433">6537 13202 788 0,'0'0'17'0,"0"0"4"0,0 0 1 0,0 0 0 0,0 0-22 0,-4 6 0 16,4-6 0-16,-7 0 0 0,7 0 88 0,0 0 12 15,0 0 4-15,-10 0 0 0,10 0-20 0,0 0-4 16,0 0-1-16,0 0 0 0,0 0-19 0,0 0-4 16,0 0-1-16,0 0 0 0,0 0-26 0,-4-6-5 0,4 6 0 0,0 0-1 15,0 0-23-15,-3 0 0 0,-1-6 0 0,4 6 0 16,0 0 0-16,0 0 0 0,0 0 0 0,-7 6 0 16,4-6 0-16,3 0 0 0,-7 12 0 0,0 0 0 15,3-4 0-15,-3 1 0 0,0 0 0 0,0 3 0 16,0 0 0-16,3 5 0 0,1 4 0 0,-4 2 0 15,0 1 0-15,3 2 0 0,1 1 0 0,-1-1 0 16,1-5 0-16,-1-1 0 0,4 1 0 0,-4-1 0 16,4-14 0-16,0 9-10 0,4-3 1 0,-4-3 0 15,0-1 9-15,0-8-13 0,0 0 5 0,0 0 8 16,0 6-97-16,0-6-12 16,0 0-3-16,0 0 0 0</inkml:trace>
  <inkml:trace contextRef="#ctx0" brushRef="#br0" timeOffset="10147.249">6100 12291 316 0,'0'0'0'0,"0"0"14"0,0 0-4 0,-8 0-1 0,1 0-9 0,-3 3 0 15,3-3 0-15,0 3 0 0,0 0 36 0,0-3 4 16,3 2 2-16,-3 1 0 0,7-3 15 0,-4 3 3 0,4-3 1 0,-7 3 0 16,4 6 3-16,3-9 1 0,-11 6 0 0,11-6 0 15,0 0-10-15,0 0-3 0,0 0 0 0,0 0 0 16,0 0-20-16,0 0-4 0,0 0 0 0,-3 6-1 16,3 0-7-16,0-6-2 0,0 0 0 0,0 6 0 15,3 2 5-15,1-2 1 0,3 6 0 0,-4-3 0 16,4 6-9-16,-3-10-2 0,3 1 0 0,-3 3 0 15,3-6-13-15,0 3 9 16,0 6-9-16,0 2 8 0,0-2-8 0,0 0 0 0,0-6 0 0,0 6 8 16,0 5-8-16,-3-2 12 0,3-3-12 0,-4 2 12 15,4 1 1-15,-3 0 1 0,3 2 0 0,0 1 0 16,-4-6-14-16,1-3 0 0,0 2 0 0,-1 1 0 16,-3 3 16-16,4 0 0 0,-4-1 0 0,3-8 0 15,1 0-26-15,-1 0-5 0,1 6-1 0,-1-1 0 16,1-5 16-16,-1 0 0 0,-3-6 0 0,0 0 0 15,4 9 20-15,-4-9 8 0,0 0 0 0,0 0 1 16,3 0-13-16,4 0-2 0,-7 0-1 0,4 0 0 0,-1-9 11 16,4 3 1-16,-7 0 1 0,4-5 0 0,0 2-26 15,-1 6 0-15,-3 3 0 0,4-6 0 0,-1-6 0 0,1 1 0 16,-1 5 0-16,1 0 12 0,-1 0-12 16,1 0 0-16,-1-3-12 0,-3-8 12 0,4 8 0 15,-1 0 0-15,-3-3 0 0,7-3 0 0,-3 4 0 16,-1-4 0-16,4 0 0 0,-7-2 0 0,4 8 0 15,3-9 0-15,-3-5 0 0,3 8 0 0,-4 3-9 0,4-2 9 16,0-1 0-16,4 0 0 0,-8 3 0 0,4-5 0 16,1 2 0-16,-1-3 0 0,0 7 0 0,0-1-8 15,0 0 8-15,0 0 0 16,7 6-24-16,-7 4-2 0,-3-4 0 0,3 3-467 0,0 0-94 0</inkml:trace>
  <inkml:trace contextRef="#ctx0" brushRef="#br0" timeOffset="10820.018">6459 12432 1134 0,'0'0'24'0,"0"0"6"0,0 0 1 0,0 0 1 0,-7 6-32 0,4 0 0 15,3-1 0-15,0-5 0 0,0 0 52 16,0 0 3-16,0 0 1 0,0 0 0 0,0 0-4 0,0 0 0 15,0 0 0-15,0 0 0 0,0 0-12 0,0 0-2 16,0 0-1-16,0 0 0 0,0 0-22 0,0 0-5 16,0 6-1-16,3 0 0 0,4 0-9 0,-3 0 0 15,-4-6 0-15,7 0 0 0,4 0 0 0,-4 0 0 0,3 3 0 16,-3 0 0-16,4 0 0 0,-1 0 0 16,-3-3 0-16,0 0 0 0,1 3 0 0,-1-6 0 0,0 0 0 15,0 0 0-15,0 0 0 0,0 0 0 16,0-3 0-16,3 0 0 0,-6-6 0 0,3 10 0 15,-7 2 10-15,4-3-10 0,-4 3 10 0,3-6-10 0,1 0 8 0,-4 6-8 16,0 0 13-16,0-6-2 0,0 0-1 0,0 6 0 16,-4-6 1-16,1-3 0 0,-1 3 0 0,1 1 0 15,-1-7-11-15,-3 9 8 0,3-3-8 0,-3 0 8 16,0 0-8-16,0 3 0 0,0 0 0 0,-3 0 0 16,3 3-8-16,-4 0 8 0,4-3-10 0,-7 6 10 15,3-3-16-15,1 3 2 0,-1 3 1 0,0 0 0 16,4 0-4-16,0 0-1 0,0 3 0 0,0 2 0 15,4-5 1-15,-1 3 0 0,4 0 0 0,0-9 0 16,0 0 6-16,-3 9 2 0,3 0 0 0,0-1 0 16,3 10 9-16,1-9-8 0,-1 0 8 0,4 0-8 0,0-1 8 15,0 7 0-15,0-9 0 0,4 6 0 0,-4-3-16 0,0-4-2 16,4 1 0-16,-4-3 0 0,7 3 27 16,-7 0 6-16,4 3 1 0,-4-9 0 0,0 6-29 15,0 0-6-15,0-6-1 0,3 0 0 16,-3 0-47-16,0 0-9 0,1 0-3 0</inkml:trace>
  <inkml:trace contextRef="#ctx0" brushRef="#br0" timeOffset="11433.56">6809 12264 836 0,'0'0'24'0,"0"0"4"0,0 0-28 0,-4 12 0 0,1-6 0 0,3 3 0 16,-4-3 76-16,4 2 8 0,0 1 3 0,-4 3 0 15,4 0 13-15,-3-6 4 0,-1 2 0 0,4 7 0 16,0 0-36-16,0-3-6 0,0-12-2 0,0 5 0 15,0 7-44-15,0 3-8 0,0 0-8 0,4-1 9 16,-4 4-9-16,3-9 0 0,1 3 0 0,0 5 0 16,3-5 28-16,-4 0 3 0,1-3 1 0,-1 5 0 15,4-2-32-15,0-3 0 0,-3 3 0 0,-1-7 0 16,1 4 0-16,-4 0 0 0,3-3 0 0,-3-6 0 0,7 0 0 0,1 0 0 16,-8 0 0-16,0 0 0 15,3 0-24-15,-3 0-5 0,0 0-1 0,0 0 0 0,0 0 40 0,0 0 8 16,7-3 2-16,-3 0 0 0,-1-6-32 0,-3 0-7 15,0-2-1-15,0-1 0 0,4 6 20 0,-4-6 14 16,0-5-2-16,0 2-1 0,-4-6-11 0,4 4 0 16,-3 5 0-16,-1-6 0 0,1 4 0 0,3-4-16 15,-4-6 4-15,4 4 1 0,-3-7 11 0,3 13 16 16,0-13-4-16,-4 10-1 0,4-1-11 0,0 0-16 16,0 7 4-16,0-1 1 0,4 3 11 0,-4 3 12 0,3-6-2 15,-3 7-1-15,4-1-9 0,-4 6-12 16,0 0 2-16,0 0 1 0,7 0 9 0,0 0-13 15,3 6 5-15,1-1 8 16,-4 1-22-16,4-6 3 0,-1 6 1 0,1 3 0 0,-1-6-1 0,1 3 0 0,-1 0 0 0,1 0 0 16,3-1-4-16,-3-2-1 0,6 3 0 0,-10 0 0 15,7 0 10-15,1-6 2 0,-5 0 0 0,4 6 0 16,0-12-16 0,1 6-2-16,-1 0-1 0,-4 0 0 0,8-6 11 0,-11 0 3 0,4 0 0 0,-4 0 0 15,0 4-77-15,3-4-15 16,-3 3-3-16,0 0-1 0</inkml:trace>
  <inkml:trace contextRef="#ctx0" brushRef="#br0" timeOffset="12246.538">7168 11809 720 0,'0'0'20'0,"0"0"5"0,0 0-25 0,0 0 0 16,0 0 0-16,0 0 0 0,0 0 81 0,0 0 11 16,0 0 3-16,0 0 0 0,-3 5-42 0,-1 4-8 15,4 0-1-15,-3-3-1 0,3 6-18 0,0-1-3 0,0-2-1 0,0 3 0 16,0 6 47-16,0-7 10 0,0 1 2 0,0 3 0 15,0 3-28-15,0-1-4 0,3 1-2 0,-3-1 0 16,4-2-6-16,-1 9-2 0,5-4 0 0,-5 10 0 16,1-7-14-16,3 4-4 0,-4-1 0 0,4 4 0 15,-3-1-10-15,3-6-2 0,-4 4-8 16,4-4 12-16,-3 10-12 0,-1-16 0 16,1 7 0-16,-1-4 0 0,-3 1 0 0,4-6 0 0,-4-3 0 0,0 8 0 15,4-5 0-15,-4 2 0 0,3 1 0 0,-3-6 0 16,0-3 37-16,0-1 2 0,4 7 0 0,-4-9 0 15,0-6-28-15,0 0-11 0,0 0 8 0,0 0-8 16,0 0 15-16,0 0-3 0,0 0 0 0,0 0 0 16,0 0-3-16,3-6-1 0,-3-6 0 0,0 1 0 15,4 2-8-15,-4-3 0 0,0-3 0 0,0 7-11 16,3-4-1-16,-3 3 0 0,0 9 0 0,0-6 0 16,0-6 4-16,4 1 0 0,-4 2 0 0,3 0 0 0,-3 3 8 0,4 0 0 15,3-3 0-15,-4 3 0 0,-3 1 0 0,0-4 0 16,0 9 0-16,0-6 0 0,4 3 18 0,-4 0 6 15,0 3 0-15,3-6 1 0,1 6-40 0,-4 0-8 16,0 0-1-16,0 0-1 0,3-6 25 0,-3 6 0 16,0 0 0-16,4 0 0 0,3-3 15 0,-7 3 8 15,0 0 1-15,7 3 1 16,-3 6-42-16,3-3-9 0,0-3-2 0,3 3 0 0,-3 3 28 0,4-4-10 16,0-5 10-16,-1 6 0 0,-3-6-12 0,7 12 4 15,-7-3 8-15,-3-3-13 0,3-3 5 0,0 0 8 16,-3 3-13-16,3-1 5 0,-4 1 0 0,1 6 0 15,-1-6 0-15,1-3 0 0,-1 6 8 0,1 0-10 16,-1 5 10-16,1 1-10 0,-4-9 10 0,0 0-12 0,0 3 12 0,0-4-12 16,0 4 12-16,0-3 8 0,0-6-8 0,-4 6 11 15,1-3-11-15,-1 3 0 0,4-6-12 0,-7 6 12 16,0 0 25-16,0-6 13 0,0 5 2 0,-4-10 1 16,4 5-26-16,-7-6-6 0,0 6-1 0,0-6 0 15,3 6-8-15,-3-9 0 0,0 3 0 0,4 0 0 16,-5-6 0-16,1 7 0 0,7-1-12 0,-10 0 12 15,6 0-42-15,1 6-1 16,-1 0 0-16,4 0 0 0,7 0 9 0,-7 6 2 0,0-6 0 0,7 0 0 16,-4 9-54-16,4-1-10 15,0 1-3-15,0 0-621 0</inkml:trace>
  <inkml:trace contextRef="#ctx0" brushRef="#br0" timeOffset="17654.32">11980 12344 597 0,'0'0'16'0,"0"0"5"0,0 0-21 0,0 0 0 16,0 0 0-16,0 0 0 0,0 0 69 0,0 0 10 15,0 0 1-15,0 0 1 0,-3 5-5 0,3-5-2 16,0 0 0-16,0 0 0 0,-4-5-27 0,4 5-6 16,0 0-1-16,0 0 0 0,-3-6-19 0,3 6-4 15,0 0-1-15,0 0 0 0,0 0 13 0,0 0 3 0,0 0 0 0,0 0 0 16,0 0-16-16,-4 6-2 0,4-1-1 0,0-5 0 16,0 0-13-16,0 0 0 0,-3 12 0 0,3 3 0 15,0-6 19-15,0 0 1 0,0 2 0 0,0-5 0 16,0-6-32-16,0 9-7 0,0-9-1 0,0 9 0 15,0 0 67-15,-4-3 13 16,4-1 2-16,0 7 1 0,0-6-50 0,-3 3-13 16,3 0 0-16,-4 0 0 0,4-1 34 0,0 7 2 0,0-15 0 15,-3 6 0-15,3 9-24 0,-4-4-4 0,4-11 0 0,0 15-8 16,-3 6 13-16,3-1-4 0,0-2-1 0,-4-6 0 16,4-12-8-16,0 0 8 0,4 17-8 0,-4-2 8 15,0 6-8-15,3 5 0 0,-3-11 0 0,4-1 0 16,-1 1 0-16,1-3 0 0,-4-12 0 0,3 6 0 15,-3 3 0-15,0-9 0 0,0 0 0 0,0 0 0 16,0 0 0-16,0 0 0 0,4 8 0 0,-4-8 0 0,3 9 0 16,-3-9 0-16,0 0 0 0,4 6 0 15,-4-6-42-15,3 9-10 0,-3 6-3 0,4-4 0 16,-1-8-58-16,-3-3-12 16,0 0-3-16,0 9-307 0,0 0-61 0</inkml:trace>
  <inkml:trace contextRef="#ctx0" brushRef="#br0" timeOffset="19060.435">11980 12326 662 0,'0'0'14'0,"0"0"3"15,0 0 1-15,0 0 2 0,0 0-20 0,4-12 0 0,-4 6 0 0,0 0 0 16,3 1 9-16,-3 5-1 0,0 0-8 0,0-6 12 0,0 3 17 0,0 3 3 15,0-6 1-15,0 6 0 0,0 0-33 0,0 0 0 16,0 0 0-16,0 0 0 0,0 0 0 0,0 0 0 16,0 0 0-16,0 0 0 0,0 0 58 0,0 0 5 15,0 0 1-15,0 0 0 0,0 0-8 0,0 0 0 16,0 0-1-16,0 0 0 0,0 0-6 0,0 0-1 16,0 0 0-16,0 0 0 0,-3 0-18 0,3 0-4 0,0 0-1 0,0 0 0 15,0 0 17-15,0 0 3 0,0 0 1 16,3-12 0-16,-3 6-28 0,0-3-6 0,0 9 0 0,0 0-1 15,0 0-11-15,0 0 12 0,0 0-12 0,0 0 12 16,7 3-12-16,1-3 0 0,-8 0 0 0,3 0 0 16,1-3 0-16,-4 3 0 15,7 0 0-15,-7 0 0 0,3-3 0 0,1 1 0 16,-4 2 0-16,0 0 0 0,7 2 0 0,-7-2 0 0,3 0 0 0,4 0 0 16,0 3 0-16,-7-3 0 0,0 0 0 0,7 0 0 15,0 0 0-15,-3 0 0 0,-4 0 0 0,7 3 0 16,0 3 0-16,0-6 0 0,4 6 0 0,-4 0 0 15,0-6 24-15,0 6-1 0,0 0 0 0,0 0 0 16,0 0-11-16,0-1-3 0,0 1 0 0,-3 9 0 16,3-3-9-16,-4-1 10 0,1-2-10 0,-1 6 10 15,1-9-10-15,-1 3 0 0,-3 2 0 0,4-5 8 16,-4-6-8-16,0 18 0 0,3 3 0 0,-3 2 0 16,0-11-36-16,0-6 0 15,0-6 0-15,0 9 0 0,4 5 46 0,-4 1 10 0,0-15 1 0,4 6 1 0,-1 3-35 16,-3 8-7-16,0 7-2 0,0-7 0 0,0-17 34 0,0 9 6 15,0 9 2-15,-3 0 0 16,3-1-32-16,0-2-7 0,-4-3-1 0,0-1 0 16,4 1 35-16,-3 0 6 0,-1-6 2 0,1 0 0 0,-1 5-23 0,1-5 8 15,-1 0-8-15,-3-3 0 0,0 3 8 0,0 0-8 16,0 0 10-16,0 0-10 0,0-6 12 0,0 3-4 16,0 2-8-16,-4-2 12 0,1-3 11 0,-4 0 1 15,3 3 1-15,-3-3 0 0,3 3-25 0,1-3 8 16,-4 0-8-16,3 3 0 0,0-3 0 0,1 6 0 0,-1-3 0 15,1 0 0-15,3 0 0 0,-4 0 0 0,4 3 0 0,-4-6 0 16,4 6 17-16,4-6-1 0,-4 0-1 0,0 0 0 16,3 6-24-16,1-1-5 0,-1-5-1 0,1-5 0 15,-1 5 15-15,4 0 0 0,0 0 12 0,0 0-12 32,0 0-15-32,0 0-9 0,0 0-3 0,0 0 0 15,0 0-23-15,0 0-5 0,0 0-1 0,0 0 0 16,0 0-27-16,0 0-5 0,0 0-2 0,0 0-567 0</inkml:trace>
  <inkml:trace contextRef="#ctx0" brushRef="#br0" timeOffset="19914.654">12432 12394 720 0,'0'0'20'0,"0"0"5"0,0 0-25 0,0 0 0 0,0 0 0 0,0 0 0 16,0 0 52-16,-7 0 6 0,7 0 1 0,-7 0 0 15,7 0-16-15,0 0-3 0,0 0-1 0,-7 0 0 16,7 0 2-16,0 0 1 0,0 0 0 0,-7 5 0 16,7-5 9-16,0 0 1 0,0 0 1 0,0 0 0 15,0 0-5-15,-7 0 0 0,7 0-1 0,-7 6 0 16,3 3-25-16,4-9-5 0,0 0-1 0,-4 9 0 16,-3 3-2-16,4-3-1 0,-1-4 0 0,1 7 0 15,-1 0 4-15,1-3 1 0,-1 3 0 0,1 2 0 16,-1 7 0-16,4-9 0 0,-3 2 0 0,-4 1 0 15,3 6 0-15,1-7 0 0,-1 1 0 0,1 0 0 16,-1 2-1-16,0-8 0 0,1 3 0 0,-1 0 0 16,1 11-5-16,3-11 0 0,-4 3-1 0,4-1 0 15,-3 1-11-15,3-3 0 0,0 2 0 0,0-2 0 0,0 3 0 16,0 0 0-16,3-4 0 0,1 1 0 0,-1-3 25 0,4 14 3 16,-3 1 1-16,3 0 0 15,0-4-46-15,0-8-10 0,0 3-1 0,4-10-1 0,-4 1 29 0,3-3 0 16,-3-3 0-16,1 0 0 0,2 9 0 0,-3-3 0 15,4-6 0-15,-1-18 0 0,1-8 0 0,3 8 0 16,-3 1 0-16,-1-1 0 0,1 3 0 0,-1-5 0 0,1 2 0 16,0 3 0-16,-4 1 0 0,0-4 0 0,0 0 0 15,0-2 0-15,0 8 12 0,-4-3 9 0,4-2 2 0,-3 5 0 16,3-6-12-16,-3-5-3 0,-1 8 0 0,1 3 0 16,-4-5 3-16,3-1 0 0,-3-3 0 0,0-2 0 15,0-4-11-15,0 10 0 0,-3-4 0 16,3 4 8-16,-4 2-8 0,1 6 0 0,-5-9 0 15,5 4 8-15,-1 2-8 0,-3 0 0 0,0-5-10 0,-3 5 10 32,-1 9-39-32,1-3-1 0,-1 0-1 0,4 0 0 0,-4 0 33 0,4 6 8 0,7 0 0 0,-10 0 0 31,-1 3-53-31,4 0-9 0,0-3-2 0,7 0 0 0,-11 12 30 0,4-6 6 0,4 3 0 16,-4-3 1-16,7-6-71 0,0 11-14 0,-4 1-4 0</inkml:trace>
  <inkml:trace contextRef="#ctx0" brushRef="#br0" timeOffset="24301.963">3806 12411 428 0,'0'0'9'0,"0"9"3"0,0-9 0 0,-3 6 0 0,3-6-12 0,0 0 0 0,0 0 0 0,0 0 0 15,0 0 35-15,0 0 5 0,0 0 0 0,0 0 1 16,0 0 19-16,0 0 3 0,0 0 1 0,-4 9 0 16,4 5-52-16,0-2-12 0,-3-6 0 0,3 3 0 15,0 3 54-15,0-1 8 0,0-2 2 0,0 0 0 16,0-3 0-16,0 6 0 0,-4-3 0 0,4 2 0 16,0-5-21-16,0 3-4 0,-3 6-1 0,3-9 0 15,-4-1-10-15,1 4-1 0,3 0-1 0,-4 6 0 16,4 14-26-16,-3-17 0 0,3-6 0 0,-4 6 0 0,4 14 46 15,-3-8 4-15,-1-1 1 0,4-2 0 0,-7-3-31 0,7 11-5 16,0-2-2-16,0 2 0 0,0-23-13 0,-3 3 0 16,3 6 0-16,0 9 0 0,-4 8 0 0,4-5 0 15,0 2 0-15,-4-5 0 0,1-6-20 0,3 2-3 16,0 1-1-16,0-6 0 16,0-9-6-16,0 0-2 0,0 0 0 0,0 0 0 15,0 0-128-15,-7-12-25 0,-4-38-6 0,4 15-293 0</inkml:trace>
  <inkml:trace contextRef="#ctx0" brushRef="#br0" timeOffset="24846.142">3623 12302 806 0,'0'0'17'0,"0"0"4"15,0 0 1-15,0 0 2 0,0 0-24 0,0 0 0 0,0 0 0 0,0 0 0 0,0 0 47 0,0 0 5 16,0 0 0-16,0 0 1 0,0 0-17 0,0 0-4 16,0 0-1-16,0 0 0 0,0 0 14 0,0 0 3 15,0 0 1-15,0 0 0 0,-3 3-16 0,3-3-3 16,0 0-1-16,0 0 0 0,0 0-15 0,0 0-3 16,0 0-1-16,0 0 0 0,7-3-2 0,0 3 0 15,0 0 0-15,-7 0 0 0,7-2 4 0,0-1 0 16,0 3 0-16,0-3 0 0,-4 3 16 0,4 0 4 15,1 0 1-15,-1 0 0 0,3 3-17 0,-6 0-4 0,3-3-1 0,0 2 0 16,3 1-11-16,-3 0 0 0,4-3 0 16,-4 3 8-16,7 0-8 0,-7 3 0 0,4 0 0 15,-4 0 8-15,3 0 7 0,-2-6 1 0,2 6 0 16,-3-6 0-16,0 0-26 0,4 0-5 0,-1 5-1 16,1-2 0-1,0-3-25-15,3 0-6 0,-4 3-1 0,-3 3 0 0,0 3 39 0,0-3 9 0,4-3 0 16,-4 3 0-16,7 3-53 15,-3-4-9-15,3-5-2 0,-4 6 0 16,5 3-13-16,2 0-3 0,-3-6-1 0,-3 3-246 0,7-3-49 0</inkml:trace>
  <inkml:trace contextRef="#ctx0" brushRef="#br0" timeOffset="25383.385">3567 12899 1072 0,'0'0'24'0,"0"9"4"0,0 6 2 0,0-3 0 0,0-12-30 0,0 0 0 0,0 8 0 0,0 4 0 16,0-6 91-16,0-6 12 0,0 0 2 0,0 0 1 15,0 0-30-15,0 0-5 0,0 0-2 0,0 0 0 16,0 0-49-16,0 0-11 0,0 0-1 0,0 0-8 16,3 6 42-16,-3-6 2 0,4 6 0 0,-4-6 0 15,0 0-34-15,7 6-10 0,-4-6 0 0,4 5 0 16,-3 4 0-16,3-3 0 0,-4 6 0 0,4-6 0 16,1 0 0-16,-1-6-12 0,0 6 3 0,3-6 1 15,-3 0-3-15,0 3 0 0,0-6 0 0,0 8 0 16,4 4 11-16,-4-3 0 0,4-6 0 0,-1 0 0 0,1 0-22 15,-1 0-2-15,1 0-1 0,0 0 0 16,3-3 25-16,-4 0 0 0,1-8 0 0,-4 8 0 16,0 3 0-16,4-6 0 0,-1 0 0 0,1 0 0 15,3 12-38-15,-4-12-2 0,1 0-1 0,3 0-447 16,0 0-88-16</inkml:trace>
  <inkml:trace contextRef="#ctx0" brushRef="#br0" timeOffset="26206.582">4367 12544 860 0,'0'0'19'0,"0"0"4"0,-7-3 1 0,7 3 0 15,-3-3-24-15,-1 0 0 0,4-3 0 0,-7 0 0 16,7 6 94-16,0 0 14 0,-3 0 4 0,-1-6 0 0,1 0-16 0,3 6-2 15,0 0-1-15,-7-3 0 0,0 3-31 0,-1 3-6 16,5 3-2-16,-4 0 0 0,3 0-33 0,-3 0-6 16,4 0-2-16,-4-1 0 0,0 10-13 0,0-3 0 15,-8 0 0-15,8-1 0 0,4 4 0 0,-4-3 0 16,0 0 0-16,0-1 0 16,0 1-27-16,0 0-1 0,3-3-1 0,-3 0 0 15,0 5 46-15,3-8 10 0,1 0 1 0,-1 0 1 0,4-6-29 16,0 3 0-16,-3 6 0 0,-1-3 0 0,4 5 12 0,0-2-4 15,-3 3-8-15,3-6 12 0,0 0 3 0,0 5 0 16,0 1 0-16,0 0 0 0,0-3 5 0,3 3 0 16,-3-4 1-16,0 1 0 0,0 6-8 0,4 8-1 15,-4-11-1-15,3 6 0 0,-3-4-11 0,4-2 0 0,-1 6 0 0,5-6 8 16,-1-1-8-16,0 1 0 0,0-3 0 16,-4 3 0-16,8-3 0 0,-4-1 0 0,0 1 0 0,0-3 0 15,0 0 0-15,-7-6 0 0,14 3 0 0,-14-3 0 16,11 0-22-16,-1 3 3 0,-6 3 1 0,6-12 0 15,1 0 18-15,-4 0 12 0,4-6-1 0,-4 3-1 16,0 4-10-16,3-13-14 0,1 0 3 0,-4-2 1 16,7-4 10-16,-7 7 0 0,0-7 0 0,0 9 0 15,0-2 16-15,-3 2 6 0,3-3 1 0,0 1 0 16,0-4-6-16,-3 1-1 0,-1 5 0 0,1-3 0 16,-1 1-4-16,-3 2 0 0,0 3-1 0,0 0 0 15,0-2 2-15,0 2 1 0,4 0 0 0,-8 0 0 16,4-2-14-16,-3 5-13 0,3 0 2 0,-4 0 1 15,1-5-2-15,3 8-1 0,-4 0 0 0,4-6 0 16,0 3-7-16,-4-5-2 0,4 5 0 0,-7 3 0 16,4-6 1-16,-4 6 0 0,3-3 0 0,-3 1 0 0,-3 2 8 15,-1 3 1-15,-3-3 1 0,0 3 0 0,-4 0 11 16,1 6 0-16,-1 0 0 0,0 3 0 0,1 0-8 0,-5 2 0 16,1 10 0-16,0-6 0 0,0-3-1 0,0 8 0 15,3-2 0-15,-3 6 0 0,3-7 9 0,1 1-10 16,-1 0 10-16,4 8-10 15,3-8-38-15,4 0-8 0,-3 5-2 0,3-8-450 16,0 3-91-16</inkml:trace>
  <inkml:trace contextRef="#ctx0" brushRef="#br0" timeOffset="27247.978">4039 13187 1036 0,'0'0'23'0,"0"0"5"0,0 0 0 0,0 0 1 0,0 0-29 15,0 0 0-15,0 0 0 0,0 0 0 0,0 0 57 0,0 0 6 16,0 0 1-16,0 0 0 0,0 0-24 0,0 0-4 16,0 0 0-16,0 0-1 0,0 0-15 0,0 0-4 15,0 9 0-15,0-3 0 0,0-6-16 0,-3 12 10 16,-1-3-10-16,4-3 8 0,0-6-8 0,0 8 0 15,0-5 0-15,4 6 0 0,-4-3 10 0,0 3-10 16,0-9 12-16,3 6-12 0,1 0 8 0,-1 2-8 16,1 1 0-16,3 0 0 0,0 0 12 0,0 0-4 15,0 2 0-15,0 1-8 0,0-9 0 0,0 6 0 16,0-3 0-16,0 0 0 0,0 0 0 0,1 2 0 0,-5 4 0 16,1-6 0-16,-4-6 0 0,0 0 0 0,10 6 0 0,-6 0 0 15,3 0 0-15,-7-6-20 0,0 0 2 0,0 0 1 16,3 8-5-16,1-2-1 0,-1 3 0 0,1 6 0 31,-4-9-6-31,0 0-2 0,0-6 0 0,0 6 0 0,0-6 42 0,0 8 8 0,0 1 1 0,0-9 1 16,0 0-33-16,-4 6-8 0,4-6 0 0,-3 6-1 15,3-6 58-15,-4 0 12 0,1 0 3 0,3 0 0 16,-7 9-24-16,3-3-4 0,4-6 0 0,-3 0-1 16,-8-6-23-16,4 6 9 0,7 0-9 0,-7-6 0 15,3 3 10-15,4 3-10 0,-7-3 8 0,4 0-8 16,-4-3 0-16,7 6 0 0,0 0 0 0,-7-3 0 15,3-3 0-15,1 0 0 0,3 6 0 0,0 0 0 16,0 0-19-16,0 0 4 0,-4-5 1 0,4 5 0 16,0 0 29-16,0 0 5 0,-3-3 2 0,-1-3 0 15,1 0-22-15,3 6 0 0,0-15 0 0,0 15 0 0,0 0-13 0,0 0-7 16,0 0-2-16,0 0 0 0,0 0 34 0,0 0 6 16,0 0 2-16,0-6 0 0,-4-3-20 0,4 9-17 15,0 0 3-15,0 0 1 16,0 0-13-16,0 0-2 0,0 0-1 0,0 0 0 0,0 0 6 0,0 0 2 15,0 0 0-15,0 0 0 0,0 0 9 0,0 0 1 16,7 0 1-16,0 3 0 0,0 3 0 0,0 0 0 16,-3 3 0-16,3-3 0 0,3-6 10 0,-3 6-8 15,1-6 8-15,-1 0-8 0,3 6 8 0,-3-6 0 16,0-6 0-16,0 6 0 0,-3-6 0 0,-4 6 0 16,3 6 0-16,-3-6 0 0,4 0 0 0,-4 0 0 15,3 6 0-15,-3-6 0 0,7 0 0 0,-7 0 0 0,0 0 0 16,0 0 0-16,0 0 0 0,0 0 8 0,0 0-8 0,0 0 0 15,0 0 0-15,0 0 0 0,0 0 0 0,0 0 0 16,0 0 0-16,0 0 0 0,4 6 0 0,-4-6 0 16,11 2 13-16,-11-2 2 0,3-2 0 0,-3 2 0 15,0 0-24-15,0 0-5 0,4-6-1 0,-4 6 0 16,0 0 63-16,0 0 13 0,7 6 3 0,-7-6 0 16,0-6-52-16,0 6-12 0,0 0 0 0,0 0 0 15,0-6 0-15,0 0 0 0,-4-6 0 0,1 9 0 16,-1 0-8-16,1-6 8 0,-4-5 0 0,3 5 0 15,4 9-9-15,0 0 9 0,0 0 0 0,0 0-9 16,-4-6-7-16,4 6-2 0,-3-6 0 0,3 6 0 16,0 0-25-16,0-6-5 0,0-3 0 0,0 9-339 15,0 0-67-15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8T16:39:06.7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4667 7267 597 0,'0'0'12'0,"0"0"4"0,0 0 0 0,0 0 2 0,0 0-18 0,0 0 0 15,0 0 0-15,0 0 0 0,0 0 75 0,0 0 11 16,0 0 2-16,0 0 1 0,0 0-20 0,0 0-4 15,0 5-1-15,-3 7 0 0,3 0-9 0,0-6-3 0,0 6 0 16,-4-4 0-16,4-8-5 0,0 6-2 16,0-6 0-16,-3 9 0 0,3 0 15 0,0-9 4 0,0 0 0 0,0 0 0 15,0 0-64-15,-4 6 0 0,4 6-14 0,0-1 2 16,0-5 12-16,-3 0 16 0,3 0-4 0,3 3-1 16,-3 3-3-16,0-7-8 0,0-5 12 0,4 12-4 15,-4 3-8-15,0-3 12 0,3-1-12 0,-3 7 12 16,0-12-12-16,4 6 10 0,-4 2-10 0,0 10 10 15,0-6-22-15,0-1-5 0,-4-5-1 0,4-3 0 16,-3-3 66-16,3 5 12 0,0-5 4 0,0 3 0 16,0 0-52-16,0-3-12 0,-4 3 0 0,4-4 0 15,0 7-14-15,4-6-6 0,-4-6 0 0,0 0-1 16,0 0 33-16,0 6 8 0,0 3 0 0,3-3 1 16,-3-6-29-16,0-6-7 0,0 6-1 0,4-9 0 15,-4 3 16-15,3 0 12 0,-3-6-3 0,0-2 0 16,0 2-1-16,4 0-8 0,-4 1 12 0,3-1-4 15,-3 0-8-15,0 0 0 0,0-2 0 0,0-4 0 16,0 3 0-16,0-2 0 0,0 5 0 0,0-6 0 0,0 1 0 0,0 5 0 16,0-3 0-16,-3-3 0 0,3 7 0 15,0-4 0-15,0-3 0 0,3 1 0 0,-3 5 0 0,0-6-11 16,4 4 3-16,-4 2 0 0,7 0 8 0,-4-3 0 16,1 1-9-16,-1-1 9 0,5 3 0 0,-1 0 13 15,3-2-1-15,-3-4-1 0,0 6-23 0,4 1-4 16,-4 5 0-16,0-12-1 0,7 9 17 0,-7 3-8 15,4 1 8-15,-8-1 0 0,4 0 0 0,0 12-8 16,0 0 8-16,0-1 0 0,1 1 13 0,-5 0 7 0,1 6 0 16,-1 3 1-1,1-4-68-15,-1 10-13 0,1 2-4 0,-4 1 0 0,3-6 52 0,-3 2 12 0,0 4 0 16,-3-1 0-16,3 4 0 0,0 2 0 0,-4-2 0 0,4-4 0 16,-3-8 24-16,3 2 7 0,-4 7 1 15,4-6 1-15,-3-4-1 0,3 4-1 0,0-12 0 16,0 6 0-1,0-7-47-15,-4 1-10 0,4 3-2 0,0 0 0 0,0-9 45 0,0 0 9 0,0-6 2 0,0-3 0 16,0 9-28-16,0 0 0 0,0 0 0 0,4-9 0 16,-1-8 0-16,-3 5 0 0,4-6 0 0,-1 7 0 15,-3 2 0-15,0-9-11 0,4-2 1 0,-4 5 0 16,3-6-7-16,-3 10-2 0,4-4 0 0,-4 0 0 16,0 6-13-16,3-2-2 0,1-1-1 15,-4 0 0-15,3 0 35 0,4 6 0 0,-3 3 0 0,-1-2 0 16,1-1-14-16,7-6 4 0,-8 6 1 0,1 0 0 15,3-3 9-15,-4 1 12 0,1 5-2 0,-4-3-1 0,0 6-9 0,3-6 0 16,1 6 0-16,-4 0 0 0,7-6 0 0,-7 6 0 16,3 0 0-16,4 0 0 0,-3 6-18 0,-4-6-6 15,0 0 0-15,0 0-1 0,11 0 40 0,-8 6 8 16,1-3 1-16,-4-3 1 0,10 0-40 0,-3 3-8 16,0 0-1-16,0-1-1 0,4 1 25 0,-4 0-8 15,4 0 8-15,-8 3 0 0,4 6 0 16,0-6 0-16,-3-6 0 0,-4 0 0 0,3 6 0 0,-3-6 0 15,0 0 0-15,4 11 8 0,3-2 0 0,-7 9 1 16,3-6 0-16,-3 5 0 0,0 1 0 0,-3 3 0 16,-1 2 0-16,1-2 0 0,-1 2-9 0,4 4 0 15,-7 8 9-15,7-6-9 0,-3-11 11 0,-4 3-3 0,3 5 0 16,4-3 0-16,-3-5 2 0,3-3 0 0,0 5 0 0,0-5 0 16,0-3-10-16,3 0 0 0,-3-9 0 0,0-3 0 15,0 0-9-15,0 0-4 0,11 11-1 0,-11-11 0 31,7-3-42-31,3 3-8 0,-3 0-1 0,4 6-640 0</inkml:trace>
  <inkml:trace contextRef="#ctx0" brushRef="#br0" timeOffset="639.622">5341 7408 1267 0,'0'6'28'0,"0"-6"5"0,0 0 2 0,-7 5 1 0,3 1-36 0,-3 0 0 16,0 0 0-16,4 0 0 15,-1-3 58-15,4-3 5 0,-3 3 1 0,3-3 0 16,0 0-36-16,0 0-6 0,0 0-2 0,-4 6 0 0,4 0 20 0,0-6 3 0,0 0 1 0,0 0 0 31,7 5-87-31,0 4-17 0,0-3-3 0,4-6-1 0,-4 6 103 16,4-6 20-16,-4 0 4 0,3-6 1 0,1 6-52 0,3-12-12 0,-3 9 0 16,-4-2 0-16,0-1 0 0,3-3 0 15,-3 0 0-15,4-9 0 16,-1 7 0-16,1 2 0 0,-4 0 0 0,0-6 0 0,0 4 0 0,-3-1 0 15,3-9 0-15,-4 9 0 0,4 1 0 0,-3 5 0 16,3-12 0-16,-4 6 0 0,-3-2 12 0,4 2-1 0,0-6 0 0,-4 7 0 16,0 5-11-16,0-3 0 0,-4 6 0 0,0-6 0 15,-6 9-12-15,3-6 3 0,3 6 0 0,-3-6 0 16,0 6-44-16,-3 6-9 0,-1-6-2 16,0 6 0-16,-3 3 52 0,4-3 12 0,3-3 0 0,-4 6 0 15,1 2 0-15,-1 1 0 0,-3 0 0 0,3 5 0 16,1 4 0-16,-4-3 0 0,7-4 0 0,-4 10 0 15,4-6 0-15,0 5 0 0,0-8 0 0,3 2 0 0,-3 1 0 16,7 0 0-16,0 8 0 0,0-2 0 0,0-13 25 0,0 1 8 16,4-3 2-16,-1 3 0 0,1-6-5 15,3 5-1-15,-4-5 0 0,4 0 0 0,4 3-29 0,0-3 0 16,3 0 0-16,-4 6 0 0,1-7 0 0,3 1 0 16,-3-6 0-16,-1 6 0 0,1 0 0 15,3-3 0-15,0-3 0 0,4 0 0 0,-4 0 13 16,0 0-3-16,0-3-1 0,4 3 0 15,-11 3-36-15,7 0-7 0,-4-3-2 0,1 6 0 16,-1 3-98-16,-2 2-20 0,2-11-4 0</inkml:trace>
  <inkml:trace contextRef="#ctx0" brushRef="#br0" timeOffset="2835.92">4808 8154 806 0,'0'0'17'0,"-3"6"4"0,3 6 1 0,-4-6 2 0,1 0-24 0,3 6 0 0,-4-4 0 0,1 1 0 15,3 6 80-15,0-3 12 0,-4-6 3 0,1-1 0 16,3-5-7-16,0 9-2 0,-4 0 0 0,4 6 0 15,-3-9-13-15,3 5-2 16,-4 4-1-16,4 0 0 0,0-1-22 0,4-2-4 0,-4 0 0 0,0 0-1 16,0 2-14-16,0 4-2 0,0-6-1 0,3 3 0 15,1 2-26-15,-1-5 0 0,1 0 0 0,-4-1 0 16,0 7 0-16,3-3 0 16,1 2 0-16,-1 1 0 0,1-3 0 0,-1 2 0 15,1 7 0-15,-4-3 0 0,3 2 0 0,-3 6 0 0,4 4 0 0,-4-4 0 16,0-2 0-16,0 2 0 0,0-3 0 0,-4 4 0 15,4-4 0-15,0 4 0 0,-3-7 0 0,-1 4 0 16,1 2 27-16,-1-5 0 0,1 2 0 0,3-5 0 16,0 2-43-16,0-5-9 15,0-3-2-15,0-4 0 0,3-2 27 0,-3 0 0 0,0-3 0 0,0-6 0 16,0 0-56 0,0 0-7-16,0 0-1 0,0 0 0 0,0 0-144 0,0 0-30 0,-10 0-6 15,10-6 0-15</inkml:trace>
  <inkml:trace contextRef="#ctx0" brushRef="#br0" timeOffset="3249.116">4727 8637 1074 0,'0'0'30'0,"0"0"8"0,0 0-30 0,0 0-8 0,0 0 0 0,-7 2 0 15,7-2 36-15,0 0 5 0,0 0 2 0,0 0 0 16,0 0-18-16,0 0-3 0,-3 3-1 0,3-3 0 16,0 0 32-16,0 0 7 0,0 0 0 0,0 0 1 15,0 0-42-15,0 12-9 0,3-6-2 0,-3 6 0 16,4-12-8-16,3 6 0 0,-4 0-10 0,4-6 10 15,4 0 0-15,-1 0 0 0,1-6 0 0,0 6 0 16,-1 0 0-16,1 0 18 0,-1 0-2 0,1 0-1 16,3-6-24-16,0 0-5 0,-3 0-1 0,6 6 0 15,1-6 15-15,-4 6 0 0,-3-12 0 0,3 12 0 16,0 12 0-16,-3-6 0 0,6-6 0 0,-3 0 0 16,-3 0 0-16,3 0 0 0,-14 0 0 0,11 0 0 0,-1 0 0 15,-3 6 0-15,0 0 0 0,4 6 0 16,-4-12-54-16,-7 0-8 0,11-6-2 15,-11 6-537-15</inkml:trace>
  <inkml:trace contextRef="#ctx0" brushRef="#br0" timeOffset="3803.06">4978 8784 645 0,'0'0'18'0,"0"0"5"0,-4 11-23 0,1 1 0 0,-4-9 0 0,7 6 0 15,-4-3 80-15,1 2 11 0,3-8 2 0,0 0 1 16,0 12 0-16,0-12 0 0,0 0 0 0,0 0 0 16,0 0 20-16,0 0 4 0,-4 6 1 0,4-6 0 15,0 0-72-15,0 0-15 0,0 0-2 0,0 0-1 16,7 0-6-16,0 6-2 0,0 0 0 0,4-6 0 15,3 6-21-15,-4-6 9 0,8 0-9 0,-4 3 0 16,-3-3 0-16,3 0 0 0,4 6 0 0,-4-3 0 16,-4-3 0-16,4 0 0 0,-3 0 0 0,0-3 0 15,-1 0 0-15,1-3-16 0,-8 0 5 0,4 0 1 16,0 0 1-16,-3-6 0 0,-1-2 0 0,-3-1 0 16,0 0-19-16,-3-2-3 15,3 2-1-15,-7 6 0 0,3 0 48 0,1-2 8 0,-1-1 3 0,1-6 0 16,-1-2-43-16,-3 8-9 0,0 6-2 0,-4 0 0 15,1 0 27-15,3-3 0 0,0 6 0 0,-4 3 0 16,1 0 46-16,3 0 14 0,-4-3 4 0,4 6 0 0,0 9-52 0,0 0-12 16,0-6 0-16,0 8 0 0,0 4 0 0,0 0 0 15,-4 8 0-15,7 4 0 0,-3-7 0 0,4 1 0 16,-1 2 0-16,1-5 0 0,-1 2-17 0,4-5-7 16,0 5 0-16,0-5-1 0,0-3 40 0,0-4 8 15,4 1 1-15,-1 0 1 0,1 3-25 0,3-4 0 16,0 1 0-16,4-6 0 0,-4-6 0 0,0 6 0 0,0 0 0 15,3-3 0-15,1 3 0 0,3 0 0 0,0-4 0 0,0 1 0 16,0 0 14-16,0-3-2 0,4 3-1 0,-7-3 0 31,-1-3-51-31,4 3-9 0,0 0-3 0,1-3-508 0,-1 0-103 16</inkml:trace>
  <inkml:trace contextRef="#ctx0" brushRef="#br0" timeOffset="15436.451">4826 9642 543 0,'0'12'12'0,"0"-6"2"0,0-6 1 0,0 0 1 0,0 0-16 0,-4 0 0 0,4 0 0 0,0 0 0 16,0 0 10-16,0 0-1 0,-3 0 0 0,-1 11 0 15,4-11 37-15,0 0 7 0,0 0 2 0,0 0 0 16,0-11-37-16,0 11-7 0,-3 5-2 0,3 7 0 16,0-12 14-16,-4 3 2 0,4-3 1 0,0 0 0 15,0 0 10-15,0 0 1 0,0 12 1 0,0 0 0 16,-3-6 21-16,3-6 4 0,3-6 1 0,-3 0 0 0,0 6-52 0,0 0-12 15,4 9 0-15,-4-9 0 0,0 0 54 0,0 0 8 16,3 8 2-16,1-2 0 0,-4-6-52 0,3 6-12 16,-3-6 0-16,0 0 0 0,4 6 32 0,-4-6 4 15,4 6 1-15,-4-6 0 0,0-12-8 0,0 12-1 16,3 15-1-16,-3-9 0 0,0-6-19 0,0 0-8 16,0 14 8-16,0 7-8 0,0-9 12 0,-3-6-2 15,3-6-1-15,0 6 0 0,-4 14-17 0,0-2-4 16,1-1-1-16,-1 1 0 0,1-3 13 0,-1 2 0 15,1 4 0-15,-1 0 0 0,1 5 0 0,3-8 0 0,-4 8 0 16,1-2 0-16,3-1 0 0,0-2 0 16,0-4 0-16,0 4 0 0,0 2 0 0,0 1 0 15,0-9 0-15,0 14 0 0,0-11 26 0,0 5 8 0,0-2 2 0,0-1 0 16,0 1-7-16,-4 0-1 0,4-4 0 0,0 4 0 16,-3 2-28-16,3-5 0 0,0-3 0 0,-4 2 0 15,4-5 0-15,0 0 0 0,0 0 0 0,-3-4 0 16,3-8 0-16,0 0 0 0,0 0 0 0,0 0 0 15,0 0 0-15,0 0 0 0,0 0 0 0,0 0 0 16,0 0-18-16,0 0-10 0,0 0-1 16,0 0-1-16,0 0-54 0,0 0-12 0,0 0-1 0,0 0-1 15,0 0-24-15,0 0-5 0,0 0-1 0,0 9-409 16</inkml:trace>
  <inkml:trace contextRef="#ctx0" brushRef="#br0" timeOffset="16485.33">5076 10092 576 0,'0'0'12'0,"0"0"4"0,0 0 0 0,0 0 0 0,0 0-16 0,0 0 0 16,0 0 0-16,0 0 0 0,0 0 26 0,0 0 2 15,-7 6 1-15,4-1 0 0,-1 1 5 0,1 3 1 16,-1 0 0-16,1 0 0 0,-1-3-35 0,4 0 0 0,-3 5 0 0,3-5 0 15,0-6 0-15,0 0 0 0,0 0 0 0,0 0 0 16,0 0 28-16,0 6-2 0,3 0 0 0,-3-6 0 16,0 0 42-16,0 0 9 0,0 3 2 15,0-3 0-15,0 0-20 0,0 0-4 16,0 0-1-16,0 0 0 0,0 0-8 0,0 0-2 0,0 0 0 0,0 0 0 16,0 0-8-16,0 0-3 0,0 0 0 0,0 0 0 15,0 0-21-15,0 0-4 0,0 0 0 0,0 9-8 16,-3-3 17-16,3 2-3 0,-4-2-1 0,4 6 0 15,0-6-13-15,0 0 0 0,-3 0 0 0,3 0 0 16,0 5 0-16,0 4 0 0,0-3 0 0,0 0 0 16,-4-7 0-16,8 1 0 0,-4 3 0 0,0-3 0 15,0 3 0-15,0 0 0 0,3 2 0 0,-3-5 0 16,0-6 0-16,0 0 0 0,0 12 0 0,4-3 0 16,-4-9 0-16,0 0 0 0,0 0 0 0,0 0 0 15,7 9 0-15,0 5 0 0,0-8 0 0,0 0 0 0,-7-6 54 16,7 12 8-16,0-9 2 0,0 3 0 15,-7-6-52-15,7 9-12 0,-7-9 0 0,7 8 0 0,0-2 0 16,-7-6 0-16,0 0 0 0,11 0 0 0,-11 0-17 16,10 0-7-16,5 0 0 0,-15 0-1 15,7 0 40-15,-7 0 8 0,7-3 1 0,0-3 1 0,0-8-25 0,-4 5 0 16,1 9 0-16,-1-6 0 0,4 0 0 0,-3-6 0 16,-1 7 0-16,1-10 0 0,3-3 56 0,-3 6 7 15,-1 1 1-15,1-4 0 0,-1-3-52 0,1 1-12 16,-1 5 0-16,1 0 0 0,-1 3-17 0,1-5-7 15,-1 5 0-15,1-3-1 0,-4 0 25 0,3-2 0 0,-3 2 0 16,4 6 0-16,-4 0 0 0,3 0 0 0,-3-6 0 0,0 1 0 16,0 2-10-16,0 3 10 0,0-6-12 0,0 0 12 31,-3 7-31-31,3-13 1 0,0 3 0 0,-4 1 0 16,4 5-30-16,-3 3-5 0,-1-6-2 0,1 6 0 15,-1-3 3-15,4 9 0 0,-3-3 0 0,3-5 0 16,-4 2-136-16,4 6-28 0,0 0-4 0,0 0-2 0</inkml:trace>
  <inkml:trace contextRef="#ctx0" brushRef="#br0" timeOffset="17141.036">5581 10189 687 0,'0'0'15'0,"0"0"3"0,0 0 1 0,0 0 1 0,0 0-20 0,0 0 0 0,-11-3 0 0,8 3 0 16,3 0 36-16,-4 3 4 0,-3-3 1 0,4 0 0 16,-1-3 12-16,1 0 3 0,3 3 0 0,0 0 0 15,-7 3-45-15,7-3-11 0,0 0 0 0,0 0 0 16,0 0 0-16,0 0 0 0,0 0 0 0,0 0 8 15,-4 6-8-15,4 5 0 0,0-5 0 0,0 0 0 16,0-6 0-16,0 6 0 0,0-6 0 0,0 0 0 16,0 0 16-16,0 0 7 0,0 0 1 0,0 0 1 15,0 0 23-15,0 0 5 0,0 0 1 0,0 6 0 16,0-6-15-16,0 0-3 0,0 6-1 0,0-6 0 16,0 0-17-16,0 0-3 0,0 0-1 0,0 0 0 15,0 0 26-15,0 9 4 0,0 2 2 0,0-2 0 0,0-6-25 0,-3 9-5 16,-1-6 0-16,4 6-1 15,0-4-15-15,-4 1 8 0,4 3-8 0,0 3 0 16,0-4 0-16,-3-5 0 0,3 3 0 0,-7 0 0 16,7 0 8-16,-4 3-8 0,4-1 0 0,0 1 0 0,-3 3 0 0,3-1 0 15,0-5 0-15,0-3 0 0,0 6 8 16,0-6-8-16,0 3 0 0,-4-4 0 0,4-5 0 0,0 0 0 16,0 0 0-16,0 0 0 0,0 6 0 0,4-3 0 15,-4 3 0-15,0-6 0 0,0 0-21 0,0 0 2 16,0 0 1-16,0 0 0 15,0 0-22-15,0 0-5 0,0 0-1 0,0 0 0 16,0 0-73-16,0-6-14 0</inkml:trace>
  <inkml:trace contextRef="#ctx0" brushRef="#br0" timeOffset="17598.805">5560 9671 836 0,'0'0'24'0,"0"0"4"0,0 0-28 0,0 0 0 15,0 0 0-15,0 0 0 16,0 0 32-16,0 0 0 0,-4 6 0 0,4-6 0 0,0 9 6 0,0-9 2 16,-3 6 0-16,-1 0 0 0,1 0-1 15,-1 5 0-15,4-5 0 0,0-6 0 0,0 0-23 0,0 0-5 0,0 0-1 0,0 0 0 16,0 0-10-16,4 0 0 0,-4 0-12 0,3 6 12 31,-3-6-45-31,0 0-2 0,0 0 0 0,0 0 0 0</inkml:trace>
  <inkml:trace contextRef="#ctx0" brushRef="#br0" timeOffset="26749.358">4734 11147 806 0,'0'0'17'15,"0"0"4"-15,0 0 1 0,0 0 2 0,0 0-24 0,-7 0 0 0,7 0 0 0,0 0 0 0,0 0 54 0,0 0 6 16,-7 6 2-16,7-6 0 0,-3-6-48 0,-4 12-14 15,3 6 0-15,-3-6 8 0,7-6 21 0,0 0 5 16,0 0 1-16,0 0 0 0,0 0-17 0,0 0-3 16,-4 6-1-16,4-6 0 0,0 0-14 15,0 0 9-15,-7 5-9 0,7-5 8 0,0 9 3 0,-3 0 0 16,3 0 0-16,0-9 0 0,0 0-11 0,0 0 0 16,3 12 0-16,1-7 0 0,-1-5-10 0,5 6-4 15,-5 3-1-15,4-6 0 0,-7-3 24 0,4 0 5 16,3 0 1-16,0-3 0 0,-7 3-15 0,3 3 0 0,4-3 0 15,0 3 0-15,-7-3 24 0,7-3 3 0,0 0 0 0,1 0 0 16,-1-3 8-16,-7 6 1 0,7 0 1 0,-4-6 0 16,1 1-37-16,-1-7 0 0,1 12 0 0,-1-6 0 15,1 0 0-15,-4 6 0 0,0 0 0 16,3-6 8-16,1-6-8 0,-4 7 0 0,3 2 0 0,1-3 0 16,-4 0 0-16,0 0 0 0,0 6 0 0,3-15 0 15,1 6 12-15,0 4 0 0,-4 5 1 0,0 0 0 16,0 0-13-16,0 0-18 0,0 0 4 0,0 0 1 15,0-9 13-15,3 6 0 0,-3-3 0 0,-3 3-9 16,-1-9 9-16,4 12 0 0,0 0 0 0,-11 0 0 16,4-6 0-16,-3 6 0 0,3 0 0 0,-7 0 0 15,-1 0 0-15,1 0 0 0,4 6 0 0,-4-6 0 16,3 0 34-16,1 0 2 0,-1 6 1 0,4 0 0 16,0-6-29-16,0 3-8 0,7-3 0 0,-4 0 0 15,4 0 0-15,-7 6 0 0,4-3 0 0,-4 3 0 16,7-6 0-16,-4 6 0 0,4 5-8 0,-3 4 8 0,3-3 0 15,-7-3-8-15,7 2 8 0,0 4 0 0,0-6 0 0,0 3-8 16,0-1 8-16,0 7 0 16,7-3-28-16,-7 2-1 0,3-2 0 0,-3 0 0 0,0-6 46 0,4 8 10 15,-1-5 1-15,1-6 1 0,-1 3-29 0,4-3 0 16,-3-4 0-16,3 4 0 0,3-3 0 0,-3 3 0 16,8 6 0-16,-5-6 0 15,4-6-24-15,0 6-2 0,8 0 0 0,-5-6 0 0,-6 0 26 0,6 0 0 0,1-6 0 16,0 0 0-16,-1-6-18 0,1-9 2 0,3 10 0 15</inkml:trace>
  <inkml:trace contextRef="#ctx0" brushRef="#br0" timeOffset="27145.559">5144 10683 806 0,'0'0'17'0,"0"0"4"0,0 0 1 0,-8 6 2 16,1-4-24-16,7-2 0 0,-3 3 0 0,-1 3 0 15,-3 3 50-15,4-3 6 0,-4 6 0 0,0-3 1 0,3-1 9 0,1 4 2 16,-4 3 0-16,3 2 0 0,-7-2-16 0,8 6-2 15,-1-1-1-15,1 1 0 0,-1-1-12 0,1 1-2 16,3-6-1-16,-4 2 0 0,4 7-9 0,-3-4-1 16,6 13-1-16,-3-7 0 0,4 1-13 0,-1-4-2 15,1 1-8-15,-1-4 12 16,1 4-12-16,-1-6 0 0,1 2 8 0,3-2-8 0,-7-7 0 0,4 10 0 16,-1-3 8-16,-3-1-8 0,4-5 0 0,-4 0 0 15,0 3 0-15,0 2 0 0,-4-5 0 0,4-6-12 16,0-6 3-16,0 0 0 15,0 0-34-15,0 0-6 0,0 0-2 0,0 0 0 16,0 0-94-16,0 0-19 0,0-12-4 0,0-8-1 0</inkml:trace>
  <inkml:trace contextRef="#ctx0" brushRef="#br0" timeOffset="27537.364">5292 10677 928 0,'0'0'20'0,"0"0"5"0,0 0 1 0,0 0 0 0,-4 6-26 0,1 2 0 16,-1-2 0-16,1 6 0 0,3 0 59 0,-4 3 6 15,4-4 2-15,-4 4 0 0,-3 6-32 0,7-7-7 16,-3 4 0-16,-1 0-1 0,4-1 27 0,-3 7 6 16,3-4 0-16,0-2 1 0,-4-6-46 0,4 2-15 15,0 10 8-15,0-6-8 0,-3 5 35 0,3-2 3 16,0-4 1-16,-4 7 0 0,4-4-26 0,0 1-5 16,0 2 0-16,0 1-8 0,0-6 10 0,0-4-10 15,-3 10 8-15,3-7-8 0,0 1 16 16,0-3-1-16,0 2-1 0,0 1 0 0,-4 0-14 0,1 2 0 15,6-8 0-15,-3 0 0 0,0-6-12 0,0 5 0 16,0 1 1-16,0-3 0 16,0-9-32-16,0 0-6 0,4 0-2 0,-1 0-417 15,4 0-83-15</inkml:trace>
  <inkml:trace contextRef="#ctx0" brushRef="#br0" timeOffset="28168.594">5465 11182 1036 0,'0'0'23'16,"0"0"5"-16,0 0 0 0,0 0 1 0,0 0-29 0,0 0 0 0,0 0 0 0,0 0 0 0,0 0 57 0,0 0 6 15,0 0 1-15,0 0 0 0,0 0-52 16,0 0-12-16,3 3 0 0,4 3 0 0,0-6 0 0,0 3 0 16,0-3 0-16,0 0 0 15,0 3 20-15,7 0 0 0,-6 0 1 0,-1 3 0 16,-4 0-21-16,4 0 0 0,0-6 0 0,4 5 0 0,-4-5 0 0,3 0 0 16,-2 0 0-16,-1 6 0 0,0-12 0 0,0 6 8 15,0-5-8-15,0-1 0 0,-4 6 12 0,4-6-1 16,0 0-1-16,-3 0 0 0,0 0 16 0,-1-3 3 15,-3 1 1-15,4 5 0 0,-4-3-6 0,0 0-2 16,0-6 0-16,0 3 0 0,-4 0-12 0,4 4-2 16,-3-1-8-16,3 0 12 0,-4-3-2 0,4 9-1 0,0 0 0 15,-4-6 0-15,-6 0-9 0,6 0 0 16,4 6 0-16,-7-6 0 0,0 4 0 0,0-4 0 0,0 3 0 16,0 3 0-16,0-3 0 0,0 3 0 0,-4 3 0 15,4 0-11-15,0 3 11 0,0 2 0 0,0-2-9 0,4 6 9 31,-8-6-28-31,4 3-2 0,-4 0 0 0,4-1 0 0,0 4 40 0,0 0 8 16,0-6 2-16,4 6 0 0,-4 2-32 0,3-5-7 0,1 0-1 0,-1-3 0 16,4 0 20-16,0 5 0 0,0-2 0 0,4 3 0 15,-4-6 0-15,0 6 0 0,0-7 0 0,-4 13 0 16,4-9 0-16,0 0 0 0,0 3 0 0,4 2 0 16,-1-2 0-16,1 0 0 0,-1-1 0 0,1 10 0 15,3-9 11-15,-4 0 5 0,-3-12 2 0,7 8 0 16,0 7-18-16,0 0 0 0,7-9 0 0,-6 0 0 15,-1-1 0-15,3 1 0 0,1 3 8 0,3 0-8 16,-4 3-25-16,5-3-9 0,-5-4-2 0,1-5 0 16,3-5-51-16,0 5-10 0,7-12-3 0,-3-9 0 15</inkml:trace>
  <inkml:trace contextRef="#ctx0" brushRef="#br0" timeOffset="30132.163">4911 12029 806 0,'0'-12'17'0,"0"12"4"0,0 0 1 0,0 0 2 0,0 0-24 0,0 0 0 0,0 0 0 0,0 0 0 16,0 0 35-16,0 0 2 0,-7 0 1 0,7 0 0 16,0 0 2-16,-4 6 1 0,-3 0 0 0,0 3 0 0,7-9 7 0,0 0 0 15,-4 9 1-15,1 0 0 16,3-4-39-16,-4 7-10 0,4 6 0 0,0-4 0 0,0 1 17 0,0 6 2 16,0-9 0-16,0 5 0 0,0 4-31 0,0-4-5 15,0-5-2-15,0 3 0 0,4 0 67 0,-4-1 12 16,0 4 4-16,0-9 0 0,0 0-52 0,0-1-12 15,-4 4 0-15,4-6 0 0,0-6 0 0,0 0 0 16,0 0 0-16,0 0 0 0,0 0 48 0,0 0 8 16,0 0 0-16,0 0 1 0,0 0-40 0,-3-6-8 15,-1-6-1-15,1 4-8 0,3-1 0 0,-4 0 0 0,4 3 0 16,-3-12 0-16,6 4 0 0,-3 5 0 0,0 0 0 16,0-3 0-16,4 1 0 0,-4-4 0 15,3 6 0-15,-3-3 0 0,4 3-13 0,-1-2-7 16,1-1 0-16,-1-6-1 15,1 1-17-15,3-4-3 0,0 6-1 0,-3 4 0 0,3-4 51 0,-4 0 11 16,1 0 1-16,-4 1 1 0,0-4-35 0,3 9-7 0,1-2-2 0,-4 2 0 16,0 9 41-16,3-3 8 0,1-6 1 0,-4 9 1 15,3-3-18-15,-3 3-11 0,0 0 12 0,0 0-12 16,4-6 10-16,-4 6-10 0,0 0 8 0,3-3-8 16,1 0 8-16,3 3-8 0,-3 3 0 0,3-3 8 15,0 3-8-15,0-3 0 0,0 3 0 0,0 0 0 16,3-3-9-16,1 3 9 0,0 0 0 0,-1 6 0 15,-3 5 0-15,0-8 0 0,4 3 0 0,-4 0 0 0,0 3 0 16,0-3 0-16,0 2 0 0,-3 1 0 0,-1 6 8 16,1-4-8-16,-4 4 0 0,3 0 9 0,-3-7-1 15,0 1-8-15,0 9 12 0,-3-9-4 0,-1-4 9 16,4 4 2-16,-3 6 0 0,-1-6 0 0,1-1 1 0,3 1 1 16,-4 0 0-16,4-3 0 15,0-9-38-15,0 5-8 0,0 7-2 0,0-6 0 0,0-6 45 16,0 0 9-16,0 0 1 0,0 0 1 15,0 0-59-15,0 0-12 0,0 0-2 0,0 0-726 16</inkml:trace>
  <inkml:trace contextRef="#ctx0" brushRef="#br0" timeOffset="30783.142">5316 11982 1036 0,'0'0'23'0,"0"0"5"0,0 0 0 0,0 0 1 0,0 0-29 0,-3-3 0 0,-4-3 0 0,7 6 0 15,0 0 57-15,0 0 6 0,-4-6 1 0,4 6 0 16,-7 0-20-16,7 0-3 0,-3 0-1 0,-4 0 0 16,7 0-12-16,0 0-4 0,-7 0 0 0,7 0 0 15,-8 0 11-15,-2 0 1 0,6 6 1 0,-3-3 0 16,4 3-37-16,-1 3 0 0,1 3 0 0,-1-4 0 0,1 4 0 0,-1 6 0 16,4-9 0-16,0 5 0 0,-3-5 0 0,3 9 0 15,0-6 0-15,-4-1 8 0,1 1-8 16,3 3 0-16,-4-3 0 0,1-7 0 0,3 7 8 0,-4 0 1 15,4-3 0-15,0-3 0 0,0 0 7 0,0-1 0 16,0-5 1-16,0 0 0 0,0 0-17 0,0 0 0 16,0 0 0-16,0 0 0 0,0 0 0 0,7 6 0 15,0 0 0-15,-7-6 0 16,0 0 0-16,11 0 0 0,-4-6 0 0,3 6 0 0,1 0 0 0,-1-6 0 16,1 6 0-16,-4-11 0 0,-3 2 0 0,6 0 0 15,-3 0 0-15,0 0 0 0,0-5 0 0,0-1 0 16,-3 0 0-16,3-2 0 0,-3-4 36 0,-4 3 1 15,3 4 0-15,1-4 0 0,-4 0-8 0,3-2-1 0,-3-4-1 16,-3 7 0-16,6-1-40 0,-3 3-8 16,0 4-2-16,-3-7 0 0,3 9 23 0,-4-3 0 0,4 6 0 0,-3 1 0 15,-1-7 19-15,4 12 1 0,0 0 1 0,-7 0 0 16,0-6-32-16,7 6-6 0,0 0-2 0,-14 0 0 16,3 0 31-16,1 6 5 0,6 0 2 0,-6 0 0 15,2 2-67 1,-2 1-12-16,-1 3-4 0,4 3 0 0,4-4 50 0,-1 4 14 0,-3-3 0 0,4 11 0 15,3-8-57-15,0 3-4 16,0-1-1-16,0-5 0 0,3 3-2 0,1-6 0 16,-4-3 0-16,0-6-537 0</inkml:trace>
  <inkml:trace contextRef="#ctx0" brushRef="#br0" timeOffset="31345.894">5549 11982 914 0,'0'9'20'0,"0"3"4"0,-3-4 0 0,3 4 3 0,0 0-27 0,-4 0 0 0,4-1 0 0,-3-2 0 16,3 3 84-16,0 0 11 0,0 2 2 0,0-2 1 16,0 3-55-16,0-6-11 0,0-3-3 0,0 5 0 15,3 4 5-15,-3 0 1 0,4 0 0 0,-4-4 0 16,3 1 3-16,1 0 1 0,-1 0 0 0,1 2 0 15,-1-2-17-15,1-6-3 0,-1 0-1 0,1 0 0 16,3 2-9-16,-7-8-1 0,0 0-8 0,3 6 12 16,5 0-4-16,-8-6 0 0,0 0-8 0,0 0 12 15,0 0-12-15,7 6-8 0,-7-6 8 0,7-9-13 16,0 0 37-16,0 1 8 0,0 2 2 0,0 0 0 0,3-12-14 16,-6 9-4-16,0-2 0 0,-1 2 0 0,1 3-6 0,-1-9-2 15,1 4 0-15,-4-1 0 0,3 6-8 16,-3-6 10-16,4 3-10 0,-4-2 10 0,0-1-10 0,3-6 0 15,-3 3 0-15,0 4 0 0,4-7 0 16,-4 6 0-16,3-2 0 0,-3-1 0 0,0 0 0 0,0-5 0 16,0 2 0-16,4 6 0 15,-4 0-21-15,-4 1-7 0,4-4 0 0,0 6-1 16,-3 0-4-16,3 3-1 0,-4 1 0 0,1-1 0 16,-1-6-24-16,1 9-5 0,3 3-1 0,0 0 0 15,0 0 0-15,0 0-1 0,0 0 0 0</inkml:trace>
  <inkml:trace contextRef="#ctx0" brushRef="#br0" timeOffset="32028.328">6036 11917 1080 0,'0'0'24'0,"0"0"4"0,0 0 2 0,-4 3 0 16,4-3-30-16,-7 0 0 0,-3 0 0 0,10 0 0 0,0 0 99 0,-7-3 13 15,-4 3 4-15,4-3 0 16,0 3-42-16,0-3-8 0,0-2-2 0,3-1 0 0,1 6-20 0,-4-12-4 15,3 6 0-15,1 3-1 16,3 3-15-16,0 0-2 0,-7-3-1 0,7 3 0 0,0 0-21 0,0 0 9 16,0 0-9-16,-4 6 0 0,1 6 0 0,-4 0 0 15,3-4 0-15,1 4-9 0,-4 0 9 0,3 6 8 16,1-7-8-16,-1-5 11 0,-7 3-19 0,4 6-4 16,4-1-1-16,-1 4 0 0,1-9 13 0,-1 0 0 15,1 2 0-15,-1-2 0 0,1-6 0 0,-1 0 0 16,4-3 0-16,0 0 0 0,0 0 0 0,0 0 0 0,0 0 0 15,0 0 0-15,0 0 0 0,0 0 0 0,0 0 8 16,0 0-8-16,0 0 0 0,0 0 10 16,0 0-10-16,0 0 8 0,0 0-8 0,0 0 8 0,11-3-8 0,-1 0 8 15,-3 0-8-15,-7 3 0 0,0 0 0 0,0 0 0 16,0 0 10-16,0 0-10 0,14 3 12 0,-6 3-12 16,-1 0 0-16,0 6 0 0,-7-12 0 0,0 0 0 15,7 6 0-15,-7-6 0 0,0 0 0 0,7 6 0 16,0 2 0-16,-4 1 0 0,1 3 0 0,-1 3 0 15,1-9 8-15,-8 8-8 0,4 1 0 0,0 0 0 16,-3 2 11-16,3-5-11 0,-4-3 10 0,1 3-10 16,-1-1 0-16,1 1-15 0,3 0 2 0,-4 0 0 15,-3-1 43-15,4 4 9 0,-1-3 1 0,4-6 1 16,-3 0-30-16,3 2-11 0,0-2 0 0,-4 3 9 16,1-3-9-16,-1 0 0 0,0-6 0 0,-3 3 8 0,4 9-8 0,-1-7 8 15,1-5-8-15,3 0 8 0,0 0-8 0,-4 0 0 16,1-5 0-16,-8 5 0 15,4-6-45-15,-3 6-2 0,-1 0 0 0,0 0 0 16,1 0-116-16,-1-3-23 0,4 0-5 16,0 0-273-16,0 0-56 0</inkml:trace>
  <inkml:trace contextRef="#ctx0" brushRef="#br0" timeOffset="33628.162">5013 12799 662 0,'0'0'14'0,"0"0"3"0,0 0 1 0,0 0 2 0,0 0-20 0,0 0 0 16,0 0 0-16,0 0 0 0,0 0 25 0,0 0 2 15,0 0 0-15,0 0 0 0,0 0 5 0,0 0 2 16,0 0 0-16,0 0 0 0,0 0-11 0,0 0-3 16,0 0 0-16,0 0 0 0,-4 6-8 0,1 0-1 15,3-6-1-15,-7 9 0 0,3-3 9 0,1 6 1 16,-1-4 1-16,1-2 0 0,3-6 3 0,0 0 1 15,-4 9 0-15,4-9 0 0,0 0 14 0,0 0 2 16,0 9 1-16,0-9 0 0,0 0 6 0,0 0 0 16,0 6 1-16,0-6 0 0,-3 3-36 0,3 11-13 15,3-8 9-15,-3 0-9 0,0-6 40 0,0 0 4 16,0 0 0-16,4 6 0 0,-1 6-20 0,4 0-3 0,-3-4-1 16,-1-2 0-16,1 0-20 0,-1 6 0 0,8 8 0 0,-4-5 0 15,-3 0 17-15,-1 0-1 0,1 5 0 0,-1-5 0 16,-3 2-16-16,0-5 10 0,4-3-10 0,-4 9 8 15,3-1-8-15,-3 1 0 0,4 0 0 0,-4-7 8 16,0 4-8-16,3 3 0 0,-3-9 0 0,0-9 0 16,0 0 0-16,0 0 0 0,0 0 0 0,0 0 0 15,4 8 0-15,-4-8 0 0,0 0 0 0,0 0 0 16,0 0-13-16,0 0-8 0,0 0-2 0,0 0 0 16,0 0 23-16,0 0 0 0,7 0 0 0,3-3 0 15,1-2 0-15,-4-1 0 0,-3 3 0 0,3-3 0 16,0 0 0-16,-4 0 0 0,4 0 0 0,0-3 0 15,-3-5 14-15,7-4 7 0,-4 3 2 0,0 1 0 16,-4-10-37-16,1 6-7 0,-1-2-2 0,4 2 0 16,-3 4 37-16,-1-7 7 0,4-3 2 0,4-2 0 15,-4 8-37-15,0-5-7 0,0 2-2 0,0-2 0 0,-3 2 23 16,-1-2 0-16,4 2 0 0,-3 3 0 0,3 1 0 0,-4 5 0 16,4-3 0-16,0 4 0 0,-3 5 0 0,3 3 0 15,-3-6 0-15,3 3 0 16,-4 0-75-16,4 0-10 0,0 0-3 0,4 6 0 15,-4-5-137-15,4 2-28 0</inkml:trace>
  <inkml:trace contextRef="#ctx0" brushRef="#br0" timeOffset="34212.4">5489 12893 1101 0,'0'0'24'0,"0"0"4"0,-7 6 2 0,7-6 2 0,0 0-32 0,0 0 0 0,-10 6 0 0,10-6 0 15,-11-6 85-15,0 6 11 0,11 0 1 0,-7 0 1 16,7 0-28-16,-10 0-6 0,10 0 0 0,-11 0-1 15,11 0-40-15,-7 0-8 0,0-6-2 0,7 6 0 0,-7 6 23 0,0 0 4 16,7-6 0-16,0 0 1 0,-14 9-14 0,7 0-3 16,0 3-1-16,0 2 0 15,0-2-70-15,3 6-13 0,1-1-4 16,-1-2 0-16,1 3 103 0,-1-4 20 0,4 4 4 0,-4 5 1 0,4-11-52 16,-3 6-12-16,3-3 0 0,3-4 0 15,-3 1-22-15,-3-3-7 0,6 6-2 0,1-4 0 16,0-2-1-16,-1 3-1 0,-3-12 0 0,7 6 0 0,0 3 33 15,0-3 0-15,-3-1 0 0,3 1 0 0,3 3 17 0,1-3 11 16,3 3 1-16,-7-9 1 0,4 0-21 0,-4 0-9 16,0 0 8-16,0-9-8 0,3 0 9 0,1 3-9 15,-4 0 10-15,4 1-10 0,-4-4 10 0,0-9-10 16,0 3 10-16,-4-2-10 0,8-1 22 0,-8 0-2 0,1 4 0 0,0-7 0 16,-1 1-20-16,-3-4 0 0,4 6 0 15,-4 4 0-15,0-4 0 0,-4 3 0 0,4-2 0 0,-3 5 0 16,3 0 13-16,-4 3-1 0,0-8-1 0,1 8 0 15,-8 3-11-15,4 3-16 0,0-3 4 0,0 0 1 16,0-8 11-16,-3 11 0 0,-1 0 0 0,-3 0 0 16,3 0 0-16,4 0 12 0,-3 3-2 0,10 0-1 15,0 0-19-15,-4 6-4 0,4-6-1 16,0 0 0-16,0 0-14 16,-7 6-3-16,4 5-1 0,-1 7 0 0,1-9-45 0,3 9-9 15,3-7-1-15</inkml:trace>
  <inkml:trace contextRef="#ctx0" brushRef="#br0" timeOffset="34742.282">5775 12887 1074 0,'0'0'30'0,"-4"6"8"0,-3 0-30 15,7 3-8-15,-3 0 0 0,-1 6 0 0,4-7 64 0,-3 7 12 0,-1-3 3 0,1-6 0 16,3 8-3-16,-4-5-1 0,8 6 0 15,-4-3 0-15,0-3-30 0,0 2-5 0,0-2-2 0,0 3 0 16,3 3 1-16,-3-10 0 0,0-5 0 0,4 6 0 16,-4-3-11-16,3 3-3 0,1 0 0 0,-1-3 0 15,4 3-25-15,-3 3 0 0,-1 2 0 0,1 1 0 16,3-3 0-16,-7 3 0 0,7-3-9 0,-3-1 9 16,3 1 0-16,-4 0 0 0,4 3 0 0,0-3 0 15,-3-3 0-15,-4-6 0 0,0 0 0 0,0 0 0 16,7 2 0-16,-7-2 0 0,11-11 0 0,-1 5 0 15,-10 6 0-15,11-12 0 0,-4-3 8 0,0 1-8 16,3-4 0-16,-3 3 0 0,-3-17 0 0,3 14 0 16,-3-8 40-16,-1 14 1 0,1-3 1 0,-1 7 0 15,1-10-24-15,-1 0-5 0,-3 4-1 0,4 2 0 0,-4-6-12 0,3 1 8 16,-3-1-8-16,0 3 0 0,0 3 0 0,4-2 0 16,-8 2-13-16,4 3 4 15,0 0-39-15,0-2-8 0,0-1-2 0,0 3 0 16,0 0-51-16,4 0-11 0,-4 1-1 0,0 5-376 15,0-3-75-15</inkml:trace>
  <inkml:trace contextRef="#ctx0" brushRef="#br0" timeOffset="35407.022">6216 12870 1267 0,'0'0'28'0,"0"0"5"0,0-6 2 0,0 6 1 0,0 0-36 0,0 0 0 0,0 0 0 0,0 0 0 16,0 0 58-16,0 0 5 0,0 0 1 0,-11 6 0 15,4-6-3-15,0 0 0 0,-3 3 0 0,3-3 0 16,7 0-37-16,-7 0-8 0,3 0-2 0,-3 3 0 16,0 0-14-16,-4-3 0 0,4-3-9 0,0 6 9 15,4 17-13-15,-4-14 3 0,7-6 1 0,-4 3 0 0,-3 3 9 16,0 6-12-16,3 2 12 0,1 1-12 0,-1-9 3 0,1 3 0 16,3 11 0-16,-4-5 0 0,4-3 9 0,0 0 0 15,0-1 0-15,0 4 0 0,4-6 0 0,-4 17 8 16,0 7-8-16,0-16 11 0,0-17-11 0,0 0 0 15,0 0 9-15,0 0-9 0,0 0 13 0,0 0-1 16,0 0-1-16,0 0 0 0,7-6 9 0,-7 6 3 16,0 0 0-16,0 0 0 0,0 0-10 0,0 0-1 15,11 0-1-15,-11 0 0 0,7-5-3 0,-7 5 0 16,10 0 0-16,-10 0 0 0,0 0-8 16,0 0 8-16,0 0-8 0,0 0 8 0,7 0-8 0,-7 0 0 15,0 0 0-15,0 0 8 0,7 5-8 0,-7-5 0 16,0 0 0-16,11 0 0 0,-11 0 0 0,0 0 0 15,10 6 0-15,-2 0 0 0,-5 3 0 0,1 3 0 0,-1-6 0 16,-3-6 0-16,0 0 0 0,0 0 0 0,7 6 0 0,-3 2 0 16,-1 1 14-16,-3-3 1 15,0 9 0-15,0-3 0 0,0 2 1 0,0 7 1 0,-3-9 0 0,-1 2 0 16,1 4-7-16,-4 0-2 0,3-1 0 0,1-5 0 16,-1 0 2-16,0-1 0 0,1-2 0 0,-4-3 0 15,0 6-10-15,3-9 12 0,-3 0-12 0,4 0 12 16,-1-3-12-16,1 0-16 0,-4 0 4 0,3 0 1 15,-3-6-21-15,3 3-4 0,-3 3 0 0,4-6-1 16,-4 0-14-16,3 6-2 0,-3-6-1 0,4 6 0 16,3 0-141-16,0 0-28 0</inkml:trace>
  <inkml:trace contextRef="#ctx0" brushRef="#br0" timeOffset="40013.26">5066 13661 853 0,'0'0'18'16,"0"0"4"-16,0 0 1 0,-4-3 2 0,4 3-25 0,-3-6 0 0,3 0 0 0,0 6 0 0,0 0 68 0,0 0 8 16,0 0 1-16,0 0 1 0,0 0-33 0,0 0-6 15,0 0-2-15,0 0 0 0,-7 0 15 0,7 0 4 16,-7-6 0-16,7 6 0 0,0 0-39 0,0 0-7 16,0 0-2-16,-4 6 0 0,4-6 3 0,0 0 0 15,0 0 0-15,0 0 0 0,0 0-3 0,0 0-8 16,0 0 12-16,0 0-4 0,0 0-8 0,0 0 8 15,0 0-8-15,0 0 8 0,0 0 6 0,0 0 1 16,0 0 0-16,0 0 0 0,0 0-15 0,0 0 11 16,0 0-11-16,0 0 10 0,0 6 2 0,-3-3 1 15,-1 3 0-15,4 2 0 0,-3-2 10 0,3 6 1 16,0 3 1-16,0-3 0 0,-4-4-1 0,4 7-1 0,-3 6 0 16,3-10 0-16,0 10 1 0,-4-3 1 0,4 5 0 0,0-2 0 15,-7 2-25-15,7 1 0 0,0-4 0 0,0 4 0 16,0-1 12-16,0 1-4 0,7 2 0 0,-7-8 0 15,4 8-8-15,-4-2 0 0,3 0 0 0,-3 2 0 16,0-5 0-16,4 2 0 0,-4 1 0 0,0-1 0 16,0 4 0-16,-4-4-9 0,4 4 0 0,-3-4 0 15,-1 4 17-15,-3 2 4 0,3-6 1 0,1 1 0 16,-1 2-13-16,-3-11-18 0,4 6 4 0,-1-1 1 16,1-8 41-16,-1 0 9 0,1 0 2 0,-1-4 0 15,4-2-27-15,0-6-12 0,0 0 10 0,0 0-10 16,0 0 8-16,0 0-8 0,0 0 0 0,0 0 0 15,0 0-32-15,0 0-13 0,-7-3-3 16,7 3-552-16,0-9-112 0</inkml:trace>
  <inkml:trace contextRef="#ctx0" brushRef="#br0" timeOffset="40747.413">5168 13267 1087 0,'0'967'24'0,"-3"-967"4"0,-4-3 2 0,3 3 1 0,-3-3-31 0,-4 3 0 0,11 0 0 0,-3 0 0 16,3 0 73-16,0 0 9 0,0 0 2 0,0 0 0 15,0 0-33-15,0 0-7 0,0 0 0 0,0 0-1 16,0 0-8-16,0 0-2 0,0 0 0 0,0 0 0 16,0 0-19-16,0 0-4 0,0 0-1 0,0 0 0 15,0 0-9-15,0 0 0 0,0 0 0 0,0 0 8 16,3 6-8-16,8-3 0 0,-7 3 0 0,3 3 0 15,0-4 0-15,3 1 0 0,-3 0 0 0,0-3 0 16,4 0 0-16,-4-3 0 0,4 0 0 0,-4-3 0 16,3 0 0-16,-3-3 0 0,4 0 0 0,-1-2 0 0,1-4 0 15,0 0 0-15,-4 0 0 0,0 1 8 0,0-1-8 16,0 0 10-16,0 3-10 0,0 0 10 0,-4-5-10 0,1 8 0 16,0 0 0-16,-4-6 0 15,0 6 0-15,0 0 0 0,0-2 0 0,-4 2 0 16,0 0 0-16,1 0 0 0,-1 0 0 0,-3 0 0 0,0 0 0 0,4 0 0 15,-4 1 0-15,0-1 0 0,3 3 53 0,-3 0 9 16,-4-3 2-16,1 3 0 0,3 3-52 0,-4-3-12 16,4 3 0-16,-3 3 0 0,3-3 0 0,-4 3 0 15,0 0 0-15,4 0 0 0,-3 3 0 0,3 5 0 16,0-5 0-16,3 6 0 0,-3-3 0 0,0 3 0 0,4 2 0 16,-8-5 0-16,7 3 0 0,1 0 0 0,3-1 0 15,-4-2 0 1,4 0-25-16,-3 0-8 0,3 3-2 0,0-1 0 15,0-2 5-15,0 0 1 0,3 3 0 0,1 3 0 0,-1-4 29 0,4 4 0 0,8 3 0 16,-8-4 0-16,3 1 0 0,1 3 0 0,-1-4 0 0,1 4 0 16,0 0 0-16,-1-4 0 0,1 1 0 0,-1 6 0 15,1-10 0-15,-1 1 0 0,5 0 0 16,-8 0 0-16,0-3-16 0,0 2 2 0,0-5 1 0,0 0 0 16,0-3-31-16,0 3-5 15,-7-6-2-15,0 0 0 0,3 3-10 16,-3-3-3-16,8-9 0 0,-1 6 0 15,-4-3 0-15,1 0 0 0,3-5 0 0,-4 2 0 0</inkml:trace>
  <inkml:trace contextRef="#ctx0" brushRef="#br0" timeOffset="41338.532">5539 14146 1447 0,'0'0'32'0,"0"0"6"0,0 0 2 0,0 0 0 0,0 0-32 0,-7 3-8 0,7-3 0 0,-8 8 0 16,8-8 64-16,-3 3 12 0,3-3 1 0,-7 6 1 15,7-6-46-15,-4 6-10 16,1 0-2-16,-1 0 0 0,4-6-3 0,0 0-1 0,-3 6 0 0,3-6 0 16,-4 12 0-16,4-4-1 0,0-2 0 0,0 3 0 15,0-3-5-15,0 6-1 0,4 2 0 0,-4-2 0 16,3-3 5-16,-3 9 1 0,4-7 0 0,-1 7 0 16,1-6 2-16,-4 3 1 0,7-1 0 0,-4 1 0 15,1 3-4-15,-4-10-1 0,4 4 0 0,-1-3 0 16,1 6-1-16,-4-9 0 0,7 5 0 0,-4-8 0 15,1 3-12-15,3 0 0 0,-4 3 0 0,4-6 0 16,-3 0 8-16,3 0-8 0,0 0 0 0,-3-3 0 16,3 3 0-16,-4-3 0 0,4 0 0 0,0 0 0 15,0-3 8-15,0 0-8 0,0 3 0 0,4-3 9 0,-4-3-9 16,0-3 10-16,-3 3-10 0,3 0 10 0,0-3-10 16,0 4 0-16,0-1 9 0,-4-6-9 0,1 3 0 15,3 0 8-15,0 3-8 0,-3-2 0 16,-1 2 0-16,1-6 0 0,-4 3 0 0,3 0 8 0,1 0-8 0,-1 1 0 15,-3-7 0-15,4 9 8 0,-1-12-8 0,1 7 0 16,-1-7 0-16,1 3 0 0,-1 1 0 0,-3-4 0 16,4 3 0-16,-1 1 0 0,-3-4-12 0,7 6 2 15,-3-3 1-15,-4 4 0 16,0-1-15-16,0-3-2 0,0 4-1 0,0-1 0 16,0 6-57-16,-4 0-12 0,4 0-3 0,-7 0-459 0,7-6-92 0</inkml:trace>
  <inkml:trace contextRef="#ctx0" brushRef="#br0" timeOffset="42171.938">5881 14263 1267 0,'0'0'28'0,"0"0"5"0,0 0 2 0,0 0 1 0,0 0-36 0,0 0 0 0,0 0 0 0,0 0 0 0,0 0 109 0,0 0 15 15,0 0 4-15,0 0 0 0,0 0-52 0,0 0-9 16,0 0-3-16,0 0 0 0,0 0-42 0,0 0-9 15,0 0-1-15,0 0-1 0,0 0-11 0,0 0-16 16,-4 6 4-16,1 0 1 0,3 0 40 0,0 3 8 16,0 0 2-16,0-1 0 0,3 4-27 0,-3-6-12 15,4 6 10-15,-4 3-10 0,3-7 10 0,1 7-10 16,-4 3 10-16,3-7-10 0,4 1 10 0,-3 0-10 16,-4 9 10-16,4-10-10 0,-1-2 8 0,-3 6-8 15,4-3 0-15,-4 2 9 0,0-2-9 0,0 0 0 16,0-3 9-16,3 2-9 0,-3-2 8 0,0 0-8 15,4 3 8-15,-4-6-8 0,0-6 0 0,0 0 0 0,0 6 0 16,0-6 0-16,0 0 0 0,0 0 0 0,0 0 0 0,0 0 0 16,0 0 32-16,0 0 1 0,0 0 1 0,0 0 0 15,0 0-18-15,0 0-3 0,0 0-1 0,0 0 0 16,0 0-1-16,0 0-1 0,0 0 0 0,0 0 0 16,0 0-10-16,0-6 8 0,0 0-8 0,0 0 8 15,0-6-8-15,0 6 0 0,-4 0 0 0,4 0 0 16,0-2 0-16,0-1 0 0,-3 0 0 0,3-3 8 15,0 1-8-15,-4 2 0 0,1-6 0 0,-1 3 8 16,4 3-8-16,-4-2 0 0,4-7 0 0,-7 3 0 16,7 4 0-16,0-7 0 0,0 0 0 0,0 4 0 15,7 2 0-15,-7 0-12 0,4-6 4 0,-4 7 8 16,4-1-10-16,-1 3 10 0,-3 3 0 0,4-6-9 16,-4 7 9-16,3-4 16 0,1 3-4 0,-1 0-1 15,-3 0-20-15,4 0-4 0,-1 3-1 0,1 0 0 0,-1 0 14 16,1 0 0-16,3-2 0 0,-4-1 0 15,4 6 0-15,-3-6-9 0,3 3 9 0,-3 0 0 0,3 0 0 0,0 0-10 16,-4 0 10-16,4 3 0 0,0-3 0 0,0 0-8 16,4 3 8-16,-8-3 0 0,4 3 0 0,1 0-8 15,-1 0 8-15,0 3 0 0,0 0-18 0,3-3 3 16,1 3 1-16,-1 3 0 0,1-3-8 0,0 0-2 16,-4 6 0-16,0-9 0 0,3 11 2 0,1-11 0 15,0 3 0-15,-8 0 0 0,4 0 4 0,0 0 1 16,0 0 0-16,0 0 0 15,0-3-8-15,0 3-2 0,0-3 0 0,0 0 0 0,-3 0 27 0,0 0 0 0,3 0 0 16,-4 0-8-16,4-3-13 0,-7 3-3 0,4 0 0 0,3 0 0 31,-4-3-113-31,1 3-23 0,-4 0-5 0,0 0-1 0</inkml:trace>
  <inkml:trace contextRef="#ctx0" brushRef="#br0" timeOffset="70803.059">10213 9048 727 0,'-4'12'16'0,"4"-3"3"0,-3-3 1 0,3-4 0 0,-4 7-20 0,4-3 0 16,0-6 0-16,-3 0 0 0,3 0 93 0,0 0 15 16,0 0 2-16,0-6 1 0,-4-5-20 0,1-1-4 15,-1 9-1-15,1-3 0 0,-1 12-4 0,-3-6-1 16,4 0 0-16,-4 0 0 0,-1 0-65 0,1 0-16 16,0 0 0-16,0-6 0 0,0 6 0 0,0 0 0 0,0 0 0 15,7 0 0-15,-7 0 0 0,0 0 0 0,0-6 0 0,0 6 0 16,7 0 12-16,-11 0 0 0,4 0-1 0,7 0 0 15,0 0-11-15,-7 0-16 0,0-6 4 0,0 6 1 16,7 0 11-16,0 0 12 0,0 0-2 0,0 0-1 16,-7 0-9-16,7 0-12 0,0 0 2 0,-7 6 1 15,0 12 9-15,3 2 0 16,1-2 0-16,-1 3 0 0,1-7 0 0,-1 7 0 0,1-4 0 0,-1-2 0 16,1 9 0-16,-1-7 0 0,1-2 0 0,-1 3 0 15,4-1 0-15,0-11 0 0,0 0 0 0,0 6 0 16,0-12 0-16,4 6 0 0,-4-6 0 0,0 0 0 15,0 0 0-15,0 0 0 0,7 3 0 0,-7-3 0 16,7 3 0-16,0-1 0 0,3-2 0 0,-3-5 0 16,4-1 0-16,-4-3 0 0,4 9 0 0,-4 0 0 15,7 0 0-15,0-6 0 0,0 6 0 0,-3 0 0 16,3-6 10-16,0 0 4 0,-4-8 1 0,5 8 0 0,-5-3-15 16,1 0 8-16,-4-3-8 0,0 1 0 0,0-10 0 0,-4 6 0 15,1 1 0-15,-4 2 0 0,4 0 0 0,-4 0 0 16,3-8 0-16,-6 2 0 0,-1 0 0 0,0 1 0 15,1 8 0-15,-1-3 0 0,1 0 0 0,-4 4 0 16,0-1 0-16,3 6 0 0,4 3 10 0,0 0-10 16,-7-6 10-16,7 6-10 0,-10-3-12 0,10 3-9 15,-7 0-2-15,7 0 0 0,0 0 23 0,0 0 0 16,-11 9 0-16,11-9 0 0,-7 3 0 0,7-3 0 0,0 0 0 16,0 0 0-16,0 0 0 0,0 17 0 0,0 1 0 15,0 3 0-15,3-4 13 0,4-5 7 0,-3 0 2 0,3 3 0 16,-3 5-35-16,3 7-7 0,0-13-2 15,0 7 0-15,0 5 35 0,3-5 7 16,-3 8 2-16,1 1 0 0,-5-4-22 0,1-2 0 16,-4 2 0-16,3 4 8 0,-3-10-8 15,0 9 0-15,0 1 0 0,-3-4 8 0,3 4 0 0,0-7 1 0,-4 10 0 0,4-1 0 16,-3 3 6-16,3-8 1 0,0 8 0 0,-4-12 0 16,4 10-8-16,0-13-8 0,-4 10 11 0,4-13-11 15,0 7 8-15,0-3-8 0,0-4 0 0,0 1 0 16,0 2 0-16,-3-2 0 0,3-6 0 0,0 2 0 15,3 4 0-15,-3-12 0 0,0 6 0 0,4-6 0 16,-4-3 10-16,-4 2-10 0,4 1 8 0,0-3-8 16,0-3 0-16,0 0 8 0,-7 0-8 0,4 0 0 0,-1-3 0 15,1-3 0-15,-4 1 0 0,0 2 0 0,-4-9 30 16,1 0 1-16,-1-6 0 0,-3 4 0 16,0-4-50-16,0-2-9 0,-4-1-3 15,0 0 0-15,1-5 31 0,-1 2 0 0,0 1 0 0,1-7 0 0,3 10-19 0,0-7 3 16,-4 10 0-16,4-1 0 0,3 1 4 15,-3 5 0-15,4 0 1 0,2 3 0 16,-2 3-2-16,3 0-1 0,0 6 0 0,0 0 0 16,0 0-22-16,3 0-4 0,-3 0 0 0,4-5-1 15,-1 5-25-15,4 0-5 0,0 0-1 0,0 0-595 0</inkml:trace>
  <inkml:trace contextRef="#ctx0" brushRef="#br0" timeOffset="71331.592">10601 9077 896 0,'0'0'40'0,"0"0"8"0,0 0-39 0,0 0-9 15,0 0 0-15,0 0 0 0,0 0 69 0,0 0 12 16,0 0 3-16,0 0 0 0,0 0-24 0,0 0-5 16,0 6-1-16,0 3 0 0,3 3-14 0,-3 0-4 15,0-3 0-15,4 2 0 16,-4-2-3-16,0 6-1 0,-4-3 0 0,4 2 0 0,0 4-7 0,0 5-1 15,-3-11-1-15,-1 3 0 0,4 0-23 0,-3-1 8 16,-1 4-8-16,4-6 0 16,0-4 0-16,0 1 0 0,0 0 0 0,0 3 0 0,-3 6 36 0,-1-10 2 15,1 1 1-15,-1 0 0 0,1 3-31 0,3 0-8 16,0-7 0-16,-4 1 0 16,4-6-30-16,0 0-7 0,0 0-2 0,0 0-491 0,0 0-98 0</inkml:trace>
  <inkml:trace contextRef="#ctx0" brushRef="#br0" timeOffset="72078.083">10933 9210 1036 0,'0'0'23'0,"0"0"5"0,0 0 0 0,0 0 1 0,0 0-29 0,0 0 0 15,0 0 0-15,0 0 0 0,0 0 61 0,0 0 7 0,0 0 0 0,0 0 1 16,0 0-17-16,0 0-4 0,0 0-1 0,0 0 0 16,0 0-19-16,0 0-4 0,0 0-1 0,0 0 0 15,-4 6-7-15,4-6 0 0,0 6-1 0,0-6 0 16,-3 5-7-16,3-5 0 0,0 6-8 0,3 0 12 16,-3 0 16-16,4 0 2 0,-4 0 1 0,0 6 0 15,3-4-11-15,-3-2-1 0,0-6-1 0,4 6 0 16,-1 6 6-16,1-6 2 0,-1 0 0 0,-3 2 0 15,0-8-2-15,4 6-1 0,-1 0 0 0,-3-6 0 16,4 6-7-16,-1 0 0 0,1 0-1 0,-1 6 0 16,1-6-15-16,-4-4 11 0,3 4-11 0,1 0 10 15,0 0-26-15,-1 0-6 0,-3-6-1 0,0 12 0 16,4-6 39-16,-1 5 8 0,-3-5 2 0,0-3 0 16,0 3-18-16,0 0-8 0,0 6 8 0,0-1-8 0,0-11 0 15,0 0 0-15,0 0 0 0,0 0 0 0,0 0 0 16,0 0 0-16,0 0 0 0,4 6 0 0,-4-6 0 0,0 0 8 15,0 0-8-15,0 0 8 0,0 0 19 0,0 0 3 16,3-6 1-16,1 1 0 0,-1-7 8 0,1-3 1 16,-1 3 1-16,1 1 0 0,-1 5-25 0,1-12-6 15,-4 6-1-15,3-2 0 0,1 2-9 0,-1-6 0 16,4 4 0-16,-3 2 8 0,0 0-8 0,-1 0 0 16,1 6 0-16,3-8 0 0,0-1 0 0,-4 0 0 15,1 4 0-15,-1-7 0 0,1 3 12 0,-1 3 0 16,1-5 0-16,3 2 0 0,-4 0-12 0,1-5-17 15,-1 2 4-15,1 3 1 0,0 4 12 0,-4 5 16 16,3-6-3-16,1 6-1 0,-1-6-12 0,1 4 0 16,-1 5 0-16,-3 3 0 0,4-6 0 0,-4 6 0 15,0-3 0-15,0 3 0 16,7-6-48-16,0 3-13 0,0 3-3 0,-4-3 0 16,-3 3-173-16,7 0-35 0,8-6-8 0,-15 6 0 0</inkml:trace>
  <inkml:trace contextRef="#ctx0" brushRef="#br0" timeOffset="72461.588">11317 9142 1184 0,'0'0'26'0,"0"0"6"0,0 0 0 0,0 0 1 0,0 0-33 0,0 12 0 16,-3-6 0-16,3 6 0 0,0-12 80 0,0 5 10 15,0 1 2-15,0 0 0 0,-4 3-37 0,4-3-7 16,0 6-2-16,0-6 0 0,0 5-26 0,0-5-6 0,0 0-1 15,0-3 0-15,0 6-13 0,0 6 0 16,0-4 8-16,0-5-8 0,0 6 0 0,0 0 0 0,0-1 8 16,-3-2-8-16,3 3 0 0,0-6-8 0,-4 0 8 0,4 6-13 31,0-12-31-31,0 0-7 0,0 0-1 0,0 2 0 16,-4 7-55-16,4-9-11 0,0 0-2 0,0 0-1 0</inkml:trace>
  <inkml:trace contextRef="#ctx0" brushRef="#br0" timeOffset="72669.583">11352 8745 1418 0,'0'0'31'0,"0"0"6"0,0 0 2 0,0 0 1 0,-7 3-32 0,0 0-8 16,0 3 0-16,0 0 0 0,0 0 87 0,0 3 15 15,0-9 3-15,3 6 1 16,4-6-66-16,-7 5-14 0,7-5-2 0,0 0-1 0,0 0-23 0,0 0 0 16,0 0-10-16,0 0-545 15,4-5-109-15</inkml:trace>
  <inkml:trace contextRef="#ctx0" brushRef="#br0" timeOffset="73343.92">11518 9048 1267 0,'0'0'28'0,"0"0"5"0,0 0 2 0,0 0 1 0,0 0-36 0,0 0 0 0,0 0 0 0,0 0 0 16,0 0 53-16,0 0 4 0,0 0 1 0,0 0 0 15,-3 6 2-15,-1 0 1 0,4 3 0 0,0-1 0 16,0-2-29-16,4 3-7 0,-4-3-1 0,0 6 0 15,0-6 0-15,0 5-1 0,0-2 0 0,3 3 0 16,-3 0-8-16,0 0-2 0,0-1 0 0,0 1 0 16,0-3-2-16,0 9-1 0,-3-13 0 0,3 7 0 0,0-6-10 15,0 3 0-15,0 0 0 0,0-9 8 0,0 6-8 0,0-6 0 16,0 0 0-16,0 0 0 0,0 0 0 0,0 0 0 16,0 0 0-16,0 0 0 0,0 0 0 0,0 0 0 15,0 0 0-15,7-3 0 0,-4-6 0 0,4 0 8 16,-3 0-8-16,3-3 8 0,-4 1-8 0,4-10 8 15,-3 3-8-15,0-5 8 0,3 5-8 0,-4-2-9 16,4 8 9-16,0 0-13 0,-3-5 13 0,3 2 0 16,0 3 0-16,-4 0 0 0,1 6 0 0,-1-5 0 15,1 5 0-15,-4 6 0 0,3-3 0 0,-3 3 0 0,0 0 0 16,0 0 0-16,11 0 0 0,-4 0 0 0,-3 3 0 16,3 0 10-16,3 3-10 0,1 8 0 15,-4-8 0-15,0 0 0 0,4 6 0 0,-4-3 0 0,3 5 0 0,-3 1 0 16,4-3 0-16,-4 5 0 0,0-2 0 0,0 3 0 15,0-1 0-15,-3-5 0 0,3 3 0 0,0 3 0 16,-4-1 0-16,4-5 0 0,-3 6 0 0,-1 2 0 16,-3-8 0-16,4 6 0 0,-4-4 0 0,0-2 0 15,0 6 0-15,0-7 0 0,3-2 0 0,-3 3 0 16,0 0-17-16,0 0 4 0,0-7 1 0,4 1 0 16,-4-6-37-16,0 0-7 15,0 0-2-15,0 0-476 0,3 0-95 0</inkml:trace>
  <inkml:trace contextRef="#ctx0" brushRef="#br0" timeOffset="74146.759">12174 9222 1267 0,'0'0'28'0,"0"0"5"0,0 0 2 0,0 0 1 0,0 0-36 0,0 0 0 0,0 0 0 0,0 0 0 15,0 0 109-15,0 0 15 16,0 0 4-16,-7-6 0 0,7 6-103 0,0 0-25 0,0 0 0 16,-7-6 0-16,0 3 46 0,0 0 4 0,0 0 1 0,0 3 0 15,0 0-26-15,-4 0-5 0,4 0 0 0,-3 0-1 16,3 0-11-16,-4 3-8 0,8-3 9 0,-4 6-9 15,3 0 0-15,-3 0 0 0,0 5-13 0,0-5 4 16,3 9 9-16,1 0-13 0,-1-1 5 0,1-2 8 16,3 6-9-16,0-4 9 0,0-2 0 0,3 6 0 15,1-4-8-15,-1 1 8 0,1-6 0 16,-1 9 0-16,1-7 0 0,-1-5 0 0,-3-6 0 0,4 0 0 16,3 3 0-16,-3 3 0 0,-4-6 0 0,7 0 0 15,-7 0 0-15,7 0 9 0,0-3-9 0,0 0 12 16,0 0-12-16,0 3 0 0,0-6 0 0,0 1 0 15,0-1 0-15,0-6 0 0,-3 3 0 0,-1 0 0 16,4 0 0-16,-3-2 0 0,-1-1 0 0,1 6 0 16,-1-6 29-16,1 3 4 0,-1 4 1 0,-3-4 0 0,4 0-21 15,-4 3-4-15,0 0-1 0,0 0 0 16,3 6-8-16,-3 0 0 0,0 0 0 0,0 0 8 0,-3-6-8 0,3 6 0 16,0 0 0-16,0 0 8 0,0 0-8 0,0 0 0 15,0 0 0-15,0 0 0 0,0-5 0 0,0 5 0 16,0 0 0-16,-4 5-11 0,4-5 11 0,0 0 0 15,0 0-9-15,-3 0 9 0,3 0 0 0,-4 6-9 16,4-6 9-16,-3 6 0 0,3 0-9 0,0 0 9 16,-4 6 0-16,4-1-9 0,-3 4 9 0,3-3-8 0,0 6 8 15,0-7-8-15,3 10 8 0,-3-3 0 16,4-1 0-16,-4 4 0 0,0-4 0 0,3 1 0 0,-3 0 0 16,4 8 0-16,-4 3 0 0,3 10 0 15,1-4 0-15,-4-3 0 0,0-8 0 0,0 2 0 16,0 4 0-16,-4 2 0 0,1-11 0 0,-1 8 0 0,-3-5 0 15,4-1 0-15,-4 4 10 0,3-1 4 0,-3 3 1 16,4-2 0-16,-5 2 4 0,1-5 1 0,0 5 0 0,-3-2 0 16,-1-7 7-16,1-2 1 0,3 5 1 0,0-5 0 15,-1-12-19-15,1 3-10 0,4-3 10 0,-4-6-10 16,3-3 13-16,-3 0-3 0,0 3-1 0,0-6 0 16,0-3-9-16,-3 3 0 0,-1 0 0 0,0-11 0 15,-3 2-16-15,4 3-6 0,-4-6-1 0,-1 1 0 16,1-1 3-16,4-2 0 0,-4 8 0 0,7-9 0 15,-1 4-50-15,1 5-10 0,-3 0-1 16,6-6-1-16,1 7-125 0,-1 2-25 0</inkml:trace>
  <inkml:trace contextRef="#ctx0" brushRef="#br0" timeOffset="75757.34">10315 10406 1036 0,'0'0'23'0,"0"0"5"0,0 0 0 0,0 0 1 0,0 0-29 0,0 0 0 0,0 0 0 0,0 0 0 16,0 0 104-16,0 0 14 0,0 0 3 0,0 0 1 16,0 0-63-16,0 0-13 0,0 0-2 0,0 12-1 15,-3-6-35-15,3 9-8 0,0-1 0 0,0 7 0 16,3-1 0-16,1-5 0 0,3 12 0 0,-4-10-11 15,1 10 11-15,3-4 0 0,0 4 0 0,0 2 0 16,-3-2 0-16,3 8 0 0,0-3 0 0,-4 9 0 16,4-11 0-16,-3-4 0 0,-1-2 0 0,1 2 0 15,-4 1 0-15,0-4 8 0,0 7-8 0,0-1 0 16,-4-3 13-16,1 7-1 0,-4 2-1 0,0-9 0 0,0 4 2 16,0-4 1-16,-1-2 0 0,1-1 0 15,0-2-14-15,4-9 0 0,-1-1 8 0,1 7-8 16,-1-15 8-16,4-3-8 0,0 0 11 0,0 0-11 15,0 0-49-15,0 0-17 0,0 0-3 0,0 0-407 16,0 0-82-16</inkml:trace>
  <inkml:trace contextRef="#ctx0" brushRef="#br0" timeOffset="76122.918">10065 10788 1036 0,'0'0'23'0,"0"0"5"0,0 0 0 0,0 0 1 0,0 0-29 0,0 0 0 0,0 0 0 0,0 0 0 16,0 0 63-16,0 0 6 0,0 0 2 0,0 0 0 15,0 0-47-15,0 0-10 0,0 0-2 0,10 0 0 16,1 0-24-16,3 0-6 0,4 0-1 0,-4 6 0 16,7-6 67-16,0 0 12 0,0 3 4 0,8 0 0 15,-1 0-52-15,0 0-12 0,0 0 0 0,0 6 0 16,4-6-15-16,-11 0-5 0,0 0-2 0,4 3 0 16,-4-1 35-16,4-5 7 0,-4 6 2 0,0-6 0 15,1 0-69-15,2 6-13 0,4-6-4 16,-3 0 0-16,-7 0 25 0,-1 0 5 15,1 0 1-15</inkml:trace>
  <inkml:trace contextRef="#ctx0" brushRef="#br0" timeOffset="76658.26">10580 11009 806 0,'0'0'17'0,"0"0"4"0,0 0 1 0,0 0 2 0,0 0-24 0,0 0 0 0,3 0 0 0,4 0 0 15,4 3 56-15,-4 0 6 0,7-3 2 0,-3 3 0 16,-4 3-45-16,3-6-9 0,1 6-2 0,-4-1 0 15,4-5 22-15,-1 6 4 0,1-6 1 0,3 3 0 16,0 3-7-16,-3-3-2 0,-1 3 0 0,-3-3 0 16,0-3-14-16,0 3-4 0,0-3 0 0,-3 0 0 15,-1 0 8-15,-3 0 2 0,4-3 0 0,-1-3 0 16,-3-6 9-16,0 3 1 0,-3-2 1 0,3-7 0 16,0 0-19-16,-4 4-10 0,1 2 10 0,-1-12-10 15,1 10 8-15,-1 2-8 0,1-6 0 0,-4 9 0 16,0 1 0-16,0-1 0 0,-4 3-11 0,0 0 11 15,1 6-20-15,-1-6 3 0,4 6 1 0,-3 6 0 0,-1-6 28 0,0 12 7 16,1-6 1-16,-1 5 0 0,1 4-20 0,-1 3 0 16,1-1 0-16,-1 10 0 15,0-9-21-15,4 8-8 0,0-2-2 0,0-1 0 0,4-5 31 16,-1 2 0-16,4 1 0 0,-3-4 0 0,3 1 19 0,0 0 9 16,3-4 3-16,1 4 0 0,-1-6-31 0,4 0 0 15,-3-1 0-15,6 1 0 0,1-3 0 0,-4 0 0 16,4 0 0-16,-1-4 0 0,1 1-10 0,-1 0-8 15,4 0-2-15,-3-3 0 0,3 3 20 0,-3-3-10 0,-1-3 10 0,4 0-8 32,-3 0-32-32,3 0-5 0,-3-3-2 0</inkml:trace>
  <inkml:trace contextRef="#ctx0" brushRef="#br0" timeOffset="77020.033">11038 10518 1036 0,'0'0'23'0,"0"0"5"0,0 12 0 0,0 0 1 0,0-4-29 0,0 7 0 16,0 0 0-16,0 2 0 0,0-2 57 0,0 9 6 16,0-1 1-16,-3-2 0 0,3 2-3 0,0 1 0 15,0-1 0-15,0 4 0 0,0-1-46 0,0 4-15 16,0-1 8-16,0 3-8 0,0 1 39 0,0 2 4 16,0-9 1-16,3 10 0 0,-3-7-32 0,4 3-12 15,-4-2 8-15,0 2-8 0,0-8 18 0,0 2-2 16,0-2 0-16,0-4 0 0,0-2-31 0,0-1-6 15,3 1-2-15,-3-6 0 16,4-3-65-16,-4-9-14 0,0 0-2 0,0 0-523 0</inkml:trace>
  <inkml:trace contextRef="#ctx0" brushRef="#br0" timeOffset="77406.923">11282 10368 799 0,'0'0'17'0,"0"0"4"0,0 0 1 0,0 0 1 0,0 0-23 16,3 6 0-16,-3-6 0 0,0 6 0 0,4 6 45 0,-4-4 5 15,0 4 1-15,3 0 0 16,-3 3 13-16,0-1 4 0,0 7 0 0,0-3 0 0,4-1-21 0,-4 10-4 16,3-7-1-16,-3 10 0 0,0-7-7 0,0 1-2 15,-3 2 0-15,3 1 0 0,-4 2-33 0,4 0 0 16,-3 4 0-16,-1-10 0 0,4 10 38 0,-3 2 1 16,-1-3 0-16,1 3 0 0,3 4-30 0,-4-7-9 15,4-3 0-15,-3 1 0 0,-1-10 8 0,4 7-8 16,0-10 0-16,0 7 0 0,-3-12 0 0,3 0 0 15,-4 2 0-15,4-5 0 0,4 0 0 0,-4-9 0 0,0 0 8 0,0 0-8 32,3 6-87-32,1 0-21 0,3-6-4 0,-7 0 0 0</inkml:trace>
  <inkml:trace contextRef="#ctx0" brushRef="#br0" timeOffset="77731.082">11525 11030 806 0,'0'0'17'0,"0"0"4"0,0 0 1 0,0 0 2 0,0 0-24 0,0 0 0 16,0 0 0-16,0 11 0 0,0-8 68 0,0 6 8 16,4-3 3-16,-4-6 0 0,0 9-24 0,3 0-5 15,1-1-1-15,-4 4 0 0,0-12 11 0,0 9 3 16,3 0 0-16,-3 0 0 0,0 2-50 0,0 1-13 16,4 6 0-16,-1-12 0 0,1 5 0 0,-4 1 0 15,-4 3 0-15,4-9-439 16,0 5-93-16</inkml:trace>
  <inkml:trace contextRef="#ctx0" brushRef="#br0" timeOffset="77937.069">11518 10756 1552 0,'0'0'44'0,"0"0"10"0,-3-3-43 0,3 3-11 0,-7-3 0 0,7 3 0 16,0 0-49-16,0 0-12 0,0 0-3 0,0 0 0 15,0 0 51-15,0 0 13 0,0 0 0 0,-4-9-567 16</inkml:trace>
  <inkml:trace contextRef="#ctx0" brushRef="#br0" timeOffset="78424.599">11751 10921 1087 0,'0'0'24'0,"-3"6"4"0,3 2 2 0,-4 1 1 0,4 9-31 0,0-6 0 0,-4 2 0 0,1 4 0 16,-1-6 76-16,1 5 10 0,3-2 2 0,-4 3 0 16,4-1-19-16,-7-5-3 0,7 0-1 0,-3 0 0 15,-1-1-34-15,4 4-7 0,0-3-2 0,-3-6 0 16,3-6-14-16,0 6-8 0,0-6 10 0,0 0-10 16,0 0 9-16,0 0-9 0,0 0 8 0,0 0-8 15,0 0 0-15,3 0 0 0,-3-6-9 0,4-6 9 16,-1-3 8-16,-3 1 8 0,7-1 1 0,-3-3 1 15,-1 4-18-15,1-1-11 0,-1-3 2 0,-3 4 0 16,4-1-6-16,-4 3-1 0,4-3 0 0,-1 7 0 16,1 2 8-16,-1-6 8 0,1 6-13 0,-1-3 5 15,-3 9 8-15,0 0-8 0,0 0 8 0,4-3-8 16,-1 3 8-16,4 0-13 0,0 0 5 0,0 6 8 16,0 6-12-16,0-6 12 0,-3 0-12 0,3 0 12 15,4 2-34-15,-4 1 1 0,0 6 0 16,0-3 0-16,0-1 33 0,-4 4 0 0,4-3 0 0,-3 3 0 0,-1 5 0 15,1-5 0-15,0 0 0 0,-1 5 0 0,1-2 0 0,-4-4 0 16,3 7 0-16,-3-6 0 0,0-4 0 16,0 4 0-16,0-6 0 0,0 0 0 15,0-9-88-15,0 0-10 0</inkml:trace>
  <inkml:trace contextRef="#ctx0" brushRef="#br0" timeOffset="79181.227">12107 10894 1267 0,'0'0'28'0,"0"0"5"0,0 0 2 0,0 0 1 0,0 0-36 0,-3 0 0 0,3 0 0 0,-7 6 0 15,3 6 109-15,-3-6 15 0,7-6 4 0,-7 3 0 16,0 3-103-16,4-3-25 0,-5 5 0 0,1-2 0 16,0 0 35-16,0 0 1 0,0 6 1 0,0-6 0 15,0 0-26-15,0-1-11 0,0 4 8 0,0 3-8 16,3-3 10-16,-3 6-10 0,4-4 12 0,-4 1-12 16,0 0 0-16,3 0 0 0,4 2 0 0,-3 1 0 15,3-3 0-15,0-1 0 0,0-2 0 0,3 6 0 16,1-3 0-16,-1-6 0 0,1 2 0 0,-1-2 0 15,4 0 0-15,0-3 0 0,1 0 0 0,-1 0 0 16,3-6 9-16,-3 0-1 0,0 0-8 0,4-3 12 0,-4 0 0 16,0 1-1-16,0 2 0 0,-3-9 0 0,3 6-11 15,0 0-12-15,0-9 2 0,-4 7 1 0,4-4 9 0,-3 3 12 16,-1-3-2-16,-3 6-1 0,4-8-9 0,-4 8-11 16,0 0 3-16,0 0 0 0,0-6 8 0,0 6 0 15,0 6 8-15,0-5-8 0,0-1 0 0,0 6 8 16,-4-6-8-16,4 6 0 0,0 0 0 0,0 0 8 15,0 0-8-15,0 0 0 0,0 0 0 0,0 0-16 16,0 0 2-16,0 0 1 0,0 6 21 0,-3 5 4 16,-1-2 0-16,1 6 1 15,3-3-32-15,-4 2-6 0,4 7-2 0,0-3 0 0,0 5 43 0,4 1 9 16,-4-1 2-16,0-2 0 16,3 5-43-16,-3-5-9 0,4 5-2 0,-4-2 0 0,3 2 27 0,-3 1 0 15,0 2 0-15,4-5 0 0,-4-1 0 0,0 4 0 0,3-4 0 0,-3 4 8 16,4-4 0-16,-4-8 1 0,0 8 0 0,0-5 0 15,0 0 4-15,0 2 1 0,0-2 0 0,0-1 0 16,-4-5-14-16,1 3 0 0,3 2 0 0,0-11 0 16,-4 3 30-16,4-3 3 0,0-6 1 0,-3 9 0 15,3-9-34-15,-4 6 0 0,4-6 0 0,0 0 0 16,-3 9-20-16,3-9-12 16,-11 0-1-16,4 3-1 0,-3-6 34 0,-1 3 0 0,0-9 0 0,1 6 0 15,-4-6-8-15,3 0 8 0,1 0 0 0,-5-8 0 16,5 2-27-16,-4-3 2 0,3 1 0 0,4 5 0 15,0-3-10-15,0 4-1 0,3-1-1 16,1 12 0-16,3-6 17 0,0 6 3 0,0 0 1 0,0-6 0 16,3 0-40-16,1 0-8 0,7 6-2 0,-4-9 0 15,3 7-35-15,1-7-7 16,3 6-2-16,0-3-417 0</inkml:trace>
  <inkml:trace contextRef="#ctx0" brushRef="#br0" timeOffset="80192.256">10432 12344 806 0,'0'0'17'0,"0"0"4"0,-4 0 1 0,1-6 2 0,-1 0-24 0,1 0 0 0,-1-6 0 0,4 6 0 16,0 0 56-16,0 6 6 0,-7-2 2 0,7 2 0 15,-4-6 51-15,4 6 10 0,0 0 3 0,0 0 0 16,0 0-103-16,-7 0-25 0,0 3 0 0,-3 0 0 16,3-1 56-16,0 4 7 0,0 0 1 0,-1 6 0 15,1 0-52-15,0-1-12 0,-3-5 0 0,3 12 0 16,0-3 0-16,0-4 0 0,3 10 0 0,-3-6 0 15,0 5 0-15,0-2 0 0,0-3 0 0,3 5 0 16,1-5-48-16,-4 0-13 16,3-4-3-16,1 7 0 0,-1-6 103 0,1 0 20 0,3-1 4 0,0-5 1 15,0 0-52-15,0-6-12 0,0 0 0 0,0 0 0 16,0 0-48-16,0 0-13 0,0 0-3 0,0 0 0 16,0 0 103-16,3 3 20 0,4-3 4 0,0 0 1 15,4-3-52-15,-4 0-12 0,0 0 0 0,0 0 0 0,4-6 0 16,-4 9 0-16,3-5 0 0,1 5 0 0,-4-6 0 0,3 6 0 15,-2-6 0-15,2 6 0 0,-3 0 0 0,0 0 0 16,0 0 0-16,0 6 0 0,0-6 0 0,0 6-12 16,1-1 3-16,-1 4 0 0,-4 0-1 0,1 0 0 15,-1 3 0-15,1 5 0 0,-4-2 10 0,0 3 0 16,0 5 0-16,-4-8 0 0,1 8 0 0,-4 1 0 0,0-1 0 16,-1 1 0-16,-2 2 11 0,-1-5-3 0,4 8 0 15,0-11 0-15,0 3-8 0,0-10 8 0,-4 7-8 0,4-12 8 16,0 0-8-16,0 5 10 0,0-8-10 0,0 0 10 15,7-3 10-15,-7 0 3 0,0-3 0 0,0 0 0 16,-4 1-6-16,4-7-1 0,0 3 0 0,-3 6 0 16,3-12-28-16,-4 6-5 0,4-3-2 15,0 1 0 1,0-4-145-16,3 0-28 0,1 3-7 0,-1-11-1 0</inkml:trace>
  <inkml:trace contextRef="#ctx0" brushRef="#br0" timeOffset="80890.569">10622 11806 788 0,'0'0'17'0,"0"0"4"0,0 0 1 0,0 0 0 0,0 0-22 0,0 0 0 0,0 0 0 15,0 0 0-15,0 0 60 0,0 0 7 0,0 0 1 0,0 0 1 16,0 0-4-16,0 0-1 0,0 0 0 0,0 0 0 16,0 0-51-16,-7 6-13 0,4 2 0 15,-1 10 0-15,0-6 54 0,1 8 8 16,-1 4 2-16,1 2 0 0,-1 4-8 0,4-4 0 0,-3 9-1 0,3 1 0 15,0-4-37-15,0 3-7 0,0 4-2 16,0 2 0-16,0 0 31 0,3 0 7 0,-3-6 1 16,4 6 0-16,-1-5-31 0,4-1-5 0,-3-3-2 0,3 1 0 15,0-4-10-15,0-2 12 0,-3 2-12 0,-1-6 12 16,1-2-12-16,-1-3 0 0,1 5 0 0,-1-11 0 16,-3 3 0-16,4 2 0 0,-1-5 0 0,-3 0 0 15,0 0 0-15,0-1 0 0,-3-2-9 0,-1 3 9 16,1-6 0-16,-1 0 0 0,4-6 0 0,0 0 0 15,-3 3-10-15,3-3 10 0,0 0-8 0,0 0 8 16,0 0-14-16,0 0 2 0,-4-3 1 0,-3-3 0 16,4 0 11-16,3-6-10 0,-4 6 10 0,4-3-10 31,4-2-23-31,-4 2-5 0,3 0-1 0,1 3 0 0,3-6 39 0,-4 1 0 0,1 2 0 0,3 0 0 16,-4 0 0-16,4 3 0 0,1-5 0 0,-5-1 0 15,4 3-18-15,0 3 4 0,-3-3 1 0,3 0 0 0,0-2 13 16,0 5 0-16,-4-6 0 0,1 3 0 0,3 0 0 0,0 4 0 15,0 2 0-15,0 0 0 0,0 0 0 0,-3 3 16 16,6 0-1-16,-3 0-1 16,0 3-36-16,0 3-7 0,1-1-2 0,-1 10 0 15,0 0 22-15,0-3 9 0,0 8-8 0,0 1 8 0,-4 5 0 0,1-8 0 16,-1 8 0-16,-3-8 0 0,4 5 0 0,-4 4 0 16,0-4 9-16,0 1-9 0,-4 2 30 0,4-8-1 0,-3 8 0 0,3-8 0 15,0-6-29-15,0 3 0 0,3-4 0 0,-3-5 0 16,0-6 22-16,0 6-2 0,0-6 0 0,0 0 0 31,7 6-42-31,-3-6-9 0,3 0-1 0,-3-6-482 0,3 6-96 0</inkml:trace>
  <inkml:trace contextRef="#ctx0" brushRef="#br0" timeOffset="81416.479">11042 12558 1267 0,'0'0'28'0,"0"0"5"0,0 0 2 0,-4 9 1 0,1-3-36 0,-1 6 0 16,-3-6 0-16,4 5 0 0,-1-2 69 0,-3 0 7 15,0 0 2-15,4 3 0 0,3-1-38 0,-4-5-8 16,1 3-2-16,-1 0 0 0,1 0-10 0,3 2-3 16,-4 1 0-16,0-6 0 0,8 3-17 0,-4 0 0 15,0 2 0-15,4 1 0 0,-1-3 13 0,-3 3-4 16,4-3-1-16,-1 2 0 0,4 1-8 0,4-3 10 0,-4 0-10 0,0-3 10 16,3 5 1-16,-3-5 0 15,1 0 0-15,-1 0 0 0,0-6-2 0,0 0 0 16,0 0 0-16,3-3 0 0,1 0-1 0,-4-3 0 15,0 0 0-15,4-5 0 0,-4-1 0 0,3 3 0 0,-6-3 0 0,3-5 0 16,0 5-8-16,0-3 8 16,0-2-8-16,0 2 8 0,0 6-8 0,-3-9 8 0,-1 1-8 0,-3 5 8 15,4 3-8-15,-4-8 0 0,-4 2 9 0,4 3-9 16,0 0 8-16,-3 1-8 0,-1 5 10 0,-3-6-10 16,4 3 0-16,-5 0 0 0,5 0 0 0,-4 1 0 15,0-1 0-15,0 3 0 0,0 0 8 0,-4 0-8 16,-3-3 0-16,3 6 0 0,4 0 0 0,-3 3 0 15,3 0-27-15,3 6-8 0,-3 3-1 16,4 3-1-16,-1-6 8 0,-3 9 1 16,4-1 1-16,3 7 0 0,0-4-81 0,0 4-16 0,3 3-3 15,-3-4-513-15</inkml:trace>
  <inkml:trace contextRef="#ctx0" brushRef="#br0" timeOffset="82251.634">11426 12541 1263 0,'0'0'28'0,"0"0"5"0,0 0 2 0,0 0 1 0,0 0-36 0,0 0 0 0,0 0 0 0,-3 5 0 16,3-5 59-16,-4 9 5 0,4-9 0 0,0 9 1 15,-3-3-17-15,3 3-3 0,0-9-1 0,-4 6 0 16,4 5-13-16,0-2-3 0,0 0-1 0,0 3 0 16,0-3-27-16,4 8 0 0,-4-8-12 0,0 0 12 15,0 3 27-15,0 2 13 0,0-2 2 0,3 0 1 16,-3-3-19-16,4 5-3 0,-4 1-1 0,0-3 0 0,3 3-4 16,-3 2-2-16,4 1 0 0,0 0 0 0,-4-4-14 0,3 1-18 15,1 5 4-15,-1-8 1 0,1-3 13 0,-1 3 0 16,1 0 0-16,-1-4 0 0,4 1 0 0,-3-3 0 15,3 0 0-15,-4-6 0 0,4 0 24 0,-3-6 7 16,0 6 1-16,3-12 1 0,-4 6-21 0,4-8-12 16,-3 2 12-16,-1 0-12 0,4-8 0 0,0 5 0 15,-3 0 0-15,-1-2 0 16,4 2 0-16,-3 0 0 0,-1 3 0 0,1-2 0 16,0 8-24-16,-1-6-12 0,-3 6-3 0,4 0 0 0,-4 6 39 0,0 0 0 15,0 0 0-15,0 0 0 0,0 0 0 0,0 0 0 16,0 0 0-16,0 0 0 0,0 0 0 0,0 0 0 15,0 0 0-15,0 9 0 0,3 0 0 0,1 3 0 0,-4-6 0 16,3 8 0-16,-3-5 0 0,4 3 0 0,-1 3 0 16,-3-1 0-16,4 1 0 0,-1-3 0 0,1 2 0 0,3-2 0 15,-4-3 0-15,1 3 0 0,-1-6 0 0,4 3 0 16,-3-4 13-16,0 4 11 0,-1-3 1 0,1-6 1 16,3 6-26-16,0-6 8 0,-7 0-8 0,3 6 0 15,4-6 8-15,0 0-8 0,0 0 0 0,0-6 8 16,-3 6-8-16,3 0 0 0,-3-6 9 0,-1 6-9 15,4-6 10-15,-3 0-2 0,-1-2-8 0,4-1 12 16,0 3-3-16,-3-6-1 0,-1 3 0 0,1 3 0 16,-1-11 0-16,1 5 0 0,0 0 0 0,-1 3 0 15,-3-8-8-15,4 5 0 0,-1 0 9 0,-3 0-9 16,0-2 0-16,0 8 8 0,0-9-8 0,0 3 0 16,0-2 0-16,-3 5 0 0,3-3 0 0,-4-5 0 15,1 2-23-15,-5 0-2 0,1 0-1 16,0-2 0-16,0-1-90 0,0 3-17 0,0-2-4 0,0 2-1 15,4-3 9-15,-1 7 1 0</inkml:trace>
  <inkml:trace contextRef="#ctx0" brushRef="#br0" timeOffset="82608.948">11956 12685 1537 0,'0'0'33'0,"0"0"7"0,-4 6 2 0,1 5 2 0,-1-5-35 0,1 6-9 0,-1-9 0 0,0 6 0 16,4 2 43-16,-3-2 6 0,3-3 2 0,0 0 0 15,0-6-34-15,0 12-6 0,0-12-2 0,0 9 0 16,0-1-9-16,0-8 8 0,0 6-8 0,0 0 8 16,3 0-8-16,-3 0 0 0,0 3 0 0,0-3-11 0,0 5 11 0,0-2-13 15,0 0 5-15,0 3-508 16,0 2-100-16</inkml:trace>
  <inkml:trace contextRef="#ctx0" brushRef="#br0" timeOffset="82827.968">11829 12332 1494 0,'0'0'32'0,"0"0"8"0,0 0 0 0,0 0 3 0,0 0-35 0,0 0-8 0,0 6 0 0,3 0 0 16,4-1 0-16,-3-2-17 0,3 3 4 0,0-3-639 16</inkml:trace>
  <inkml:trace contextRef="#ctx0" brushRef="#br0" timeOffset="83393.773">12153 12585 1267 0,'0'0'28'0,"0"0"5"0,0 6 2 0,0 5 1 0,0-5-36 0,0 3 0 15,0 0 0-15,0 0 0 0,0 2 58 0,0 1 5 16,0-6 1-16,0 3 0 0,4 0-52 0,-4 0-12 16,0 2 0-16,3 1 0 0,-3-6 0 0,4 3 0 15,-4 0 0-15,0 2 0 0,3-2 54 0,-3 3 8 16,0-6 2-16,0 0 0 0,0-6-52 0,0 0-12 0,0 0 0 0,0 0 0 15,4 3 0-15,-4-3 0 0,0 0 0 0,0 0 0 16,0 0 0-16,0 0 0 0,0 0 0 0,0 0 0 16,3-3 0-16,-3 3 0 0,0 0 0 0,4-6 0 15,-4 6-8-15,3-6 8 0,1 0 0 0,-4 6 0 16,3-6-10-16,-3 3 10 0,4-3-8 16,0 0 8-16,-1 1 0 0,-3-1-8 0,4-3 8 15,-1 6 0-15,1-3 0 0,-1-6-8 0,1-2 8 0,-4 2 0 16,3 0 0-16,-3 0 0 0,0 1 0 0,4 2 0 15,-1 0 0-15,1 3 0 0,-1 3 0 0,1 0 0 16,-1 0 0-16,-3 3 0 0,7 0 0 0,-3 0 0 16,0 0 0-16,3 3 0 0,0 3 0 0,0 0-8 15,0 3 8-15,0 0 0 0,0 8 0 0,-4-8 8 16,4 3-8-16,-3 5 8 0,-1 1-8 0,1-6 8 16,3 5-8-16,-7 4 0 0,4-3 0 0,-4 2 8 0,3 4 10 15,-3-7 2-15,0 4 1 0,4 2 0 16,-4-11-5-16,0 6-2 0,3-3 0 0,1-4 0 0,-1 1-14 0,1-6-16 15,-1 0 3-15,1-3 1 16,3 0-108-16,0 3-20 0,3-6-5 16</inkml:trace>
  <inkml:trace contextRef="#ctx0" brushRef="#br0" timeOffset="84136.806">12781 12541 1454 0,'0'0'32'0,"0"0"6"0,0 0 2 0,0 0 1 0,0 0-33 15,0 0-8-15,0 0 0 0,0 0 0 0,0 0 96 0,0 0 16 0,-7 3 4 0,0 2 1 16,4 4-54-16,-5-3-11 0,-2 3-3 0,3 3 0 15,-4-6-12-15,1 8-2 0,-1-2-1 0,4 3 0 16,0-1-3-16,0 1-1 0,0 0 0 0,3-3 0 16,1 2-22-16,-1 4-8 0,1-9 0 0,-1 8 9 15,4-5-9-15,0 6 0 0,0-9 0 0,4 8 0 16,-1-2 0-16,1 0 0 0,-1-4 0 0,1 1 0 16,3 0 0-16,0 0 0 0,0 2 0 0,0-8 0 15,-3 3-18-15,-1-3 4 0,4-3 1 0,0-3 0 16,0 0-4-16,-3-3-1 0,3 0 0 0,0-3 0 15,0 0 5-15,0 0 1 0,-3-8 0 0,3 2 0 16,-4 0-5-16,4 0-1 0,-3-5 0 0,3 2 0 0,-4 3 2 0,1-5 1 16,-1 5 0-16,-3 0 0 0,4 3 15 0,-4-5 0 15,3 5 0-15,-3 3 0 0,-3 0 0 0,3 0 13 16,0 0-2-16,0 6-1 0,0 0 8 0,0 0 2 16,0 0 0-16,0 0 0 0,0 0-12 0,0 0-8 15,0 0 9-15,0 0-9 0,0 0 0 0,0 6 0 16,0 0 0-16,0 6-10 0,3-3 10 0,1 5 0 15,3 1-9-15,-3-3 9 0,3 2 0 0,0 4 0 16,3 0-9-16,-3-1 9 0,0 1 0 0,0 8 0 0,0-8 0 0,-3 3 0 16,3 2 0-16,0 1 0 0,-3-1 0 15,3 4 0-15,-4-1-12 0,1 4 4 0,-1-4 8 0,-3 9-13 16,0-8 5-16,0 2 8 16,0 4-13-16,0 2 5 0,0-3 8 0,-3 3 0 15,-1 4 0-15,4-1 0 0,-3 3-24 0,-1-6 1 0,-3 9 0 0,4-5 0 16,-5-1 45-16,5 3 9 0,-1-12 1 0,-3 10 1 15,4-7-24-15,-4-3-9 0,3-2 0 0,1 2 9 16,-1-11-9-16,1-6 0 0,-1 2 0 0,1-2 8 16,-1-6-8-16,4-6 0 0,0 0 0 0,0 0 0 15,-7-6 0-15,-4 0 0 0,4-9 10 0,-3 4-10 16,-1-4 19-16,-3 0-3 0,0-8-1 0,0 5 0 16,0-2-6-16,-4 2-1 0,4-3 0 0,-4 10 0 0,4-7-8 15,0-3 0-15,-3 4 0 0,2 5 0 0,5-12-26 16,-1 10 2-16,1 2 1 0,3-6 0 15,0 7-64-15,0 2-13 0,3-3-2 0,0 0-728 16</inkml:trace>
  <inkml:trace contextRef="#ctx0" brushRef="#br0" timeOffset="-212404.311">17307 7493 578 0,'0'0'16'0,"0"0"4"0,0 0-20 0,0 0 0 0,0 0 0 0,0 0 0 15,0 0 19-15,0 0-1 0,0 0 0 0,0 0 0 16,0 0 6-16,0 0 0 0,0 0 1 0,0 0 0 0,0 0 11 16,4 6 3-16,-4-6 0 0,0 0 0 15,0 0 9-15,0 6 3 0,0-6 0 0,0 0 0 0,0 3-3 16,0-3-1-16,0 0 0 0,0 0 0 0,3 6-24 15,-3-6-5-15,0 0-1 0,0 0 0 16,0 0-17-16,0 5 0 0,0-5 0 0,0 0 0 0,0 0 52 0,0 0 8 16,0 0 0-16,0 0 1 0,0 0-46 0,0 0-15 15,0 0 8-15,0 12-8 0,0-12 49 0,0 6 7 16,0-6 0-16,-3 6 1 0,3 0-40 0,-4 6-8 16,4-7-1-16,0 1-8 0,0-6 0 0,-3 9 0 15,3-3 0-15,0 0 0 0,0-6 0 0,0 12 0 16,0-6 0-16,0-1 0 0,0 1 0 0,3 0 0 0,-3 0 0 15,0 0 0-15,4 0 0 0,-4 3 0 0,3-4 0 0,-3 7 0 16,4-6 0-16,-1 0 0 0,-3 0 0 0,4 3 0 16,-1-3 0-16,1 5 0 0,0 1 0 0,-4-6 0 15,3 6 32-15,-3-6-1 0,0 2 0 0,4 1 0 16,-4 0-17-16,0 3-3 0,3 0-1 16,-3-1 0-16,0-2 0 0,0 0 0 0,0 0 0 0,0-3 0 15,0 5 1-15,0-5 0 0,0-6 0 0,0 6 0 16,0-6 0-16,0 0 0 0,0 0 0 0,0 0 0 15,0 0 2-15,0 0 1 0,0 0 0 0,0 0 0 16,0 0-3-16,0 0-1 0,0 0 0 0,0 0 0 16,0 0-10-16,0 0 10 0,0 0-10 0,0 0 10 15,0 0-10-15,0 6 0 0,0-6 0 0,0 0 0 16,0 0 0-16,0 0 0 0,0 0 0 0,0 0 0 16,0 0 0-16,0 9 0 0,0-9 0 0,0 0 0 0,0 0 0 0,0 0 0 15,0 0 0-15,0 0-11 16,0 0-18-16,0 0-4 0,0 0-1 0,0 0 0 0,0 0 34 0,0 0 0 15,0 0 0-15,0 0 0 0,0 0 0 0,0 0 0 16,0 0 0-16,0 0 0 0,0 0-27 0,0 0 2 16,0 0 0-16,0 0 0 15,0 0-11-15,0 0-3 0,0 0 0 0,0 0 0 0,0 0 39 0,0 0 0 16,0 0 0-16,0 0 0 16,0 0-59-16,0 0-4 0,0 0-1 0,0 0 0 0,0 0 52 0,0 0 12 15,0 0 0-15,0 0 0 0,-3 6 0 0,3-6 0 16,0 0 0-16,0 0 0 0,0 0 0 0,0 0 0 15,0 0 0-15,0 0 0 0,0 0 24 0,0 0 7 16,0 0 1-16,0 0 1 16,0 0-53-16,0 0-10 0,0 0-2 0,0 0-1 0,0 0 33 0,0 0-8 0,0 0 8 0,0 0 0 31,0 0-63-31,0 0-9 0,0 0-1 0,0 0-1 16,0 0 17-16,0 0 3 0,0 0 1 0,3 3 0 15,1 6-9-15,-4-9-2 0,3 5 0 0,-3-5-204 0,0 6-42 0</inkml:trace>
  <inkml:trace contextRef="#ctx0" brushRef="#br0" timeOffset="-212334.093">17371 7937 230 0,'0'0'0'0,"0"0"9"0</inkml:trace>
  <inkml:trace contextRef="#ctx0" brushRef="#br0" timeOffset="-209985.089">17346 7481 544 0,'0'0'15'0,"0"0"5"0,0 0-20 0,0 0 0 0,0 0 0 0,0 0 0 15,4-6 66-15,-4 6 10 0,0 0 1 0,0 0 1 16,0 0-11-16,0 0-3 0,0 0 0 0,0 0 0 16,0 0 0-16,0 0 0 0,0 0 0 0,0 0 0 15,0 0-50-15,0 0-14 0,0 6 0 0,0 6 0 16,0-6 28-16,0 3 0 0,-4 2 0 0,1 7 0 15,-1 0-15-15,1-1-2 0,-1-2-1 0,0 9 0 0,1-7 5 16,-1-2 1-16,-3 2 0 0,4 1 0 0,-1-3-6 0,1-3-1 16,-1 5 0-16,4-5 0 0,-3 0-9 0,3-6 0 15,0 2 0-15,0 1 0 0,0-9 32 0,0 6 4 16,0 3 0-16,3-3 1 0,-3 0-24 0,4 0-5 16,-1-1 0-16,1 1-8 0,-1 0 19 0,1-3-3 15,3 3-1-15,-4 3 0 0,5 0-5 0,-1-3-1 16,0 5 0-16,-4-5 0 0,8 0-9 0,-4 3 0 15,-4 0 0-15,1 5 8 0,3-2-8 0,-4 0 0 16,1 0 0-16,-1 2 0 0,1 4 0 0,-4-6 0 16,0 8-12-16,4-2 12 0,-4 0 0 0,0-1 10 15,0 1 1-15,0 8 0 0,0-8-11 0,0-3 0 16,0 2 0-16,-4 1 8 0,4-6-8 0,0 2 0 16,0-2 0-16,-4 0 8 0,4 0 8 0,0 0 0 0,-3-7 1 0,3 4 0 15,0-3 9-15,0 6 2 0,0-12 0 0,-4 6 0 16,4-6-20-16,-3 6-8 0,3-6 8 0,-7 5-8 15,3 1 39-15,4-6 2 0,-7 6 1 0,0 0 0 16,7-6-15-16,-10 0-3 0,3 0-1 0,0 0 0 16,-4-6-23-16,4 0 0 0,-4 0 0 0,-3 1 0 15,4-7 0-15,-1 0 0 0,-3-3 0 0,0-2 0 16,0-1 0-16,0-2 0 0,3 2 0 0,-3-6 0 16,3 7 0-16,-3-4 0 0,4-2-11 0,-5 2 11 15,5 3-20-15,-1 1 3 0,1-4 0 0,-1 9 0 16,1-5-15-16,3 5-4 15,-4-3 0-15,4 4 0 0,0-1-72 0,0 0-16 16,0 0-2-16,0 1-627 0</inkml:trace>
  <inkml:trace contextRef="#ctx0" brushRef="#br0" timeOffset="-209562.725">17014 7419 1168 0,'0'0'33'0,"-7"0"7"0,0 6-32 0,7-6-8 0,-10 0 0 0,10 0 0 15,0 0 24-15,0 0 4 16,0 0 0-16,0 0 0 0,0 0 43 0,0 0 9 0,0 0 1 0,0 0 1 15,0 0-22-15,0 0-4 0,0 0 0 0,0 0-1 16,0 0-30-16,0 0-5 0,0 0-2 0,0 0 0 16,10 0-18-16,1 0 10 0,0 6-10 0,3 0 8 15,0-6-8-15,0 6 0 0,0-3 9 0,4-3-9 16,-1 3 0-16,-3 0 8 0,0-3-8 0,1 0 0 16,-1 0-16-16,-4 3-7 0,1-3-1 0,-1 0-1 15,5 0 25-15,-1 0 0 0,0 3 0 0,0-3 0 16,0 0 0-16,-3-3 0 0,3 0 0 0,0-3 0 15,0 3 20-15,0 3 10 0,4 0 2 0,-1 0 0 16,-3 0-32-16,8 0 0 0,-1 3 0 0,-4 3-10 16,1-3-15-16,0 3-3 0,3 8-1 0,-4-2 0 15,-2 0-64-15,2 3-13 0,1 2-2 0,-8-5-548 16</inkml:trace>
  <inkml:trace contextRef="#ctx0" brushRef="#br0" timeOffset="-209036.759">17854 7384 990 0,'0'0'21'0,"0"0"5"0,0 0 1 0,0 0 1 0,0 0-28 0,0 0 0 16,0 0 0-16,0 0 0 0,0 0 83 0,0 0 10 15,0 0 3-15,0 0 0 0,0 0-41 0,0 0-8 16,0 0-2-16,0 0 0 0,0 0-6 0,0 0-2 15,0 0 0-15,0 0 0 0,4 6-15 0,-1 3-3 16,1 0-1-16,-1 2 0 0,1-5-10 0,-1 12-8 16,1-9 12-16,-1 3-12 0,4 5 8 0,-3 1-8 15,-1-6 0-15,1 5 0 0,-1-2 0 0,-3-9-16 16,4 6 4-16,0-7 0 16,-4 1-52-16,3 0-9 0,1 3-3 0,-1-3-593 0</inkml:trace>
  <inkml:trace contextRef="#ctx0" brushRef="#br0" timeOffset="-208229.802">18584 7863 1036 0,'0'0'23'0,"0"0"5"0,0 0 0 0,0 0 1 0,0 0-29 0,0 0 0 15,0 0 0-15,0 0 0 0,-7 0 58 0,0-6 6 16,4 6 0-16,-4 0 1 0,0 0-11 0,-4 0-2 16,0 0-1-16,1 0 0 0,-1 0-14 0,-3 6-2 15,4-6-1-15,-5 6 0 0,5 0-5 0,-1-6-1 16,1 3 0-16,-4 0 0 0,7 0 1 0,-1 0 0 16,-2 3 0-16,3 3 0 0,0-4-13 0,0 1-4 15,3 0 0-15,-3 6 0 0,4-6 0 0,-1 0 0 0,1 5 0 0,-1-2 0 16,4-3-12-16,-3 6 0 0,3-6 8 0,0 6-8 15,-4-7 0-15,4 4 0 0,-4 0 8 0,4 0-8 16,4 3 0-16,-4-1 0 0,0-5 0 0,4 6 0 16,-4-6 20-16,0 9 0 0,3-9 1 0,1-1 0 31,-4 1-41-31,3 6-8 0,1-6-1 0,-1-3-1 0,1 6-3 0,-1-6-1 16,1 3 0-16,-4-6 0 0,0 0 34 0,7 2 17 0,-4 1-1 0,4 3-1 15,0-6-15-15,0 0 8 0,1-6-8 0,-1 6 0 16,0-3 10-16,0-2-10 0,0-1 10 0,0-6-10 15,3 6 11-15,-3 0-11 0,0-6 12 0,4 7-12 16,-4-10 10-16,0 6-10 0,-3 0 8 0,3 3-8 16,-4 0 0-16,1-5 0 0,-1-1 8 0,1 6-8 15,-1 0 0-15,1 0 0 0,-1 0-10 0,-3 3 10 16,4-2-12-16,-4 5 12 0,4-6-13 0,-4 6 5 16,0 0 8-16,0 0-8 0,3-6 8 0,-3 6-8 0,0 0 8 0,0 0 0 15,0 0-9-15,0 0 9 0,4 0 0 0,-4 0-11 16,3 0 11-16,-3 0-8 0,0 0 8 0,7 0-8 15,-3 0 8-15,-1 6-8 0,4 0 8 0,-7-6 12 16,4 0-2-16,-1 5-1 0,1 1 4 0,-1 0 1 16,-3 0 0-16,4 3 0 0,-1 3 4 0,1-1 1 15,-4 1 0-15,0-3 0 0,0 9-8 0,4-7-2 16,-4 1 0-16,3 3 0 0,-3 3-9 0,0-7 12 16,4 1-12-16,-4 6 12 0,3-7-12 0,-3 1 0 0,4-3 0 15,-1 3 0-15,1 0 0 0,-1-7 0 16,1 1 0-16,-1 3-11 15,1-6-17-15,3 6-4 0,-4-3-1 0,4 0 0 16,0-1-149-16,-3 1-30 0,3-6-5 0,0 6-2 0</inkml:trace>
  <inkml:trace contextRef="#ctx0" brushRef="#br0" timeOffset="-207922.248">18916 8075 1227 0,'0'0'27'0,"0"0"5"0,-4 6 2 0,4 6 1 0,0-1-35 0,0-5 0 15,0 0 0-15,4 6 0 0,-4-3 71 0,0-3 7 16,3 2 2-16,-3 1 0 0,0-3-32 16,4 6-5-16,-4-6-2 0,0 6 0 0,4-7-24 0,-4 1-5 15,0-6 0-15,0 6-1 0,3 3-11 0,-3-9 0 16,0 6 0-16,0-6 0 16,0 0-148-16,0 0-31 0</inkml:trace>
  <inkml:trace contextRef="#ctx0" brushRef="#br0" timeOffset="-195837.12">20017 7734 884 0,'0'0'24'0,"0"0"8"0,3-6-32 0,-3 6 0 0,0 0 0 0,0 0 0 16,0 0 47-16,0 0 3 0,0 0 1 0,0 0 0 15,0 0-18-15,0 0-3 0,0 6-1 0,0 6 0 16,-3-3 5-16,-1 5 1 0,1 1 0 0,-1-3 0 16,-3 5-21-16,3-8-4 0,1 6-1 0,-1-6 0 15,1 2-9-15,3 1 0 0,0-6 0 0,0-6 8 16,0 0-8-16,0 0 8 0,0 0-8 0,0 0 8 16,0 0 30-16,0 0 6 0,0 0 0 0,0 0 1 0,0 0-33 0,0 0-12 15,0 0 9-15,0 0-9 0,0 0 24 0,0 0 0 16,0 0 0-16,0 0 0 0,0 0-24 0,0 0 8 15,0 0-8-15,0 0 0 0,0 0 8 0,0 0-8 16,0 0 0-16,0 0 8 16,-7 0-29-16,0-6-7 0,0 0 0 0,0 0-1 0,0 1 29 0,0-1 15 15,-4-3-2-15,4 0 0 0,-4 0-13 0,4 3 0 16,0-5 0-16,0-1 0 0,4 6 9 0,-4-3-9 16,0 3 8-16,-1-3-8 0,5 1 8 0,-4 8-8 15,3-6 8-15,-3 0-8 0,4 6 8 0,-4-6-8 16,3 6 8-16,-3-6-8 0,7 6 0 0,0 0 0 15,-7 0 0-15,0 6 0 0,0 0 0 0,0-6-14 16,0 12 2-16,0-4 0 0,0 1 4 0,0 6 8 16,-4-3-13-16,4 5 5 0,0-2 8 0,0 3-13 0,-4-1 5 15,8-5 8-15,-4 0 0 0,3 3 0 0,4 2 0 0,-3-11 0 16,3 6 0-16,0 3 0 0,3-7 0 0,-3 7 0 16,4-3 0-16,-1 0 0 0,1-4 0 0,-1 4 0 15,4 0 0-15,0 0 0 0,0-1 0 0,4 1 0 16,-4-3 26-16,4 9 13 0,3-7 2 0,-4 1 1 15,5 0-34-15,2-3-8 0,-3 0 0 0,4-1 0 16,3 4-14-16,0-6-5 0,0 0-1 0,1 6 0 16,-5-9-109-16,4 2-23 0,-3 1-4 0</inkml:trace>
  <inkml:trace contextRef="#ctx0" brushRef="#br0" timeOffset="-195019.644">20235 7084 1134 0,'0'0'24'0,"0"0"6"0,0 0 1 0,0 0 1 0,0 0-32 0,0 0 0 0,0 0 0 0,0 0 0 16,-3 6 52-16,-1 3 3 15,1 3 1-15,-1 0 0 0,1-1-39 0,-1 7-7 16,4 2-2-16,0-2 0 0,0 0 13 0,0-4 3 0,4 4 0 0,-1 0 0 15,1 2 12-15,-4 4 2 0,3-1 1 0,1 4 0 16,3-962-21-16,0 1937-4 0,0-963-1 0,0 2 0 16,0-12-3-16,0 4-1 0,4 5 0 0,-4 0 0 15,3-3-9-15,-3-2 0 0,-3 2 9 0,-1-3-9 16,1-2 0-16,-4-1 8 0,4 3-8 0,-4-11 0 16,0 8 0-16,-4-11 8 0,4-6-8 0,0 5 0 0,-4 4 0 15,4-3 8-15,-3-10-8 0,3 4 0 0,0 0 13 0,0 6-1 16,0-7-1-16,3 1 0 0,-3-6 9 0,0 0 3 15,4 9 0-15,-4-15 0 0,0 0-3 0,0 0-1 16,0 0 0-16,0 0 0 0,0 0-4 0,4 5-1 16,-4-5 0-16,0 0 0 0,0 0-14 0,7 0 0 15,-4 0 8-15,1-5-8 0,3-1 0 0,-4-3 0 16,1 6 0-16,-1-6 0 0,4-3 0 0,-3 6 0 16,-1-11 0-16,1-1-10 0,-4 3 10 0,3-2-10 15,1-1 10-15,0 3-10 0,-4-2-2 0,3 5 0 16,1 0 0-16,-4-5 0 0,0 5 12 0,0 3-13 15,0 3 5-15,0 0 8 0,0 0-11 0,0 6 11 16,0 0-8-16,0 0 8 0,0 0-17 0,0 0 1 16,0 0 1-16,0 0 0 15,0 0-16-15,0 0-3 0,3 0-1 0,4 0 0 16,-3 0-7-16,3 0-2 0,0 0 0 0,0 0 0 0,0 0 55 0,0-5 10 0,0 5 3 0,0 5 0 16,0-5-24-16,0 0 0 0,0 0 0 0,0 6 0 15,0-6-15-15,0 6-7 0,-3-6-2 0,3 6 0 16,0 0 46-16,0 0 9 0,0 0 1 0,0 3 1 15,-3 2-10-15,-1-5-3 0,1 6 0 0,-1 0 0 16,1 5-7-16,-1 4-1 0,1-3-1 0,-1-7 0 16,1 4-11-16,-4 3 0 0,0-1 0 0,3-2 0 15,-3 3 0-15,4-1 0 0,0 1 0 0,-1-6 0 16,-3-1 0-16,4-2 0 0,-1-3 0 0,1 0 0 16,3 0 0-16,-4-6 0 0,-3 0 0 0,4 6 0 15,3 0-49-15,0-6-12 16,0 0-3-16,0-6-640 0</inkml:trace>
  <inkml:trace contextRef="#ctx0" brushRef="#br0" timeOffset="-194373.212">20987 7949 1357 0,'0'0'29'0,"0"0"7"0,0 0 0 0,0 0 4 0,-4-6-32 0,1 0-8 0,-1 0 0 0,1 0 0 15,-1 0 0-15,1 0 8 16,-1 0-8-16,1-5 8 0,-1 5 12 0,0 0 2 0,-3-3 1 0,0 3 0 15,4 0 17-15,-4 0 4 0,0-5 1 0,0 11 0 16,0-6-21-16,0 3-5 0,3 0-1 0,-3 0 0 16,0 3-1-16,0 0 0 0,0 3 0 0,7-3 0 15,-4 3-17-15,-3 6 0 0,0-3-11 0,0 5 11 16,0-5-9-16,0 0 9 0,0 3 0 0,0 0-9 16,0 5 9-16,0-2 0 0,3 0 0 0,-3 0 0 15,0-1 0-15,0 4 9 0,4-3-9 0,-5 6 0 16,5-10 0-16,-1 1 0 0,4-3 0 0,-3 3 0 0,-1-3 0 0,4 6 0 15,0-7 0-15,0-5 0 0,0 0 34 0,0 0 0 16,0 0 0-16,4 6 0 0,-4-6-3 0,7 0-1 16,0 0 0-16,0 0 0 0,0 0-30 0,0 0 0 15,-3-6 0-15,3 1 0 0,0 5 17 0,0-12-2 16,0 6-1-16,0 6 0 0,0-12-14 0,0 6 0 16,0-3 0-16,0 4 0 0,-3-7-17 0,-1 6 3 15,1 0 1-15,-1 6 0 0,4-6 1 16,-3 0 1-16,-1 3 0 0,-3 3 0 0,0 0 11 0,0 0 0 15,0 0-9-15,0 0 9 0,4-3-10 0,-4 3 10 16,0 0-13-16,0 0 5 0,7 0-5 0,-3 0-1 16,-4 0 0-16,0 0 0 0,7 0 14 0,-7 0-9 15,3 6 9-15,4 0-8 0,-3 0 8 0,-1 0 0 0,1 0 8 16,-1 6-8-16,1-4 12 0,-1 4-1 0,1 0-1 0,-1 6 0 16,1-7-10-16,3 4 12 0,0 3-12 0,-3-7 12 15,3 1-12-15,0 0 0 0,0 0 0 0,0-1 0 31,0-2-27-31,3-3-7 0,1 0-2 0,0-6-764 0</inkml:trace>
  <inkml:trace contextRef="#ctx0" brushRef="#br0" timeOffset="-193710.199">21213 7949 1036 0,'0'0'23'0,"0"0"5"0,0 0 0 0,0 0 1 0,0 0-29 0,0 0 0 15,0 0 0-15,0 0 0 0,0 0 57 0,0 0 6 16,0 0 1-16,0 0 0 0,0 0 51 0,0 0 10 15,0 0 3-15,0 0 0 0,0 0-88 0,0 0-16 16,0 0-4-16,0 0-1 0,0 5-19 0,0-5 0 0,0 6 0 16,0 3 0-16,0-3 0 0,0 0 0 0,0 0 0 0,0 6 0 15,3-7 0-15,-3 1 0 0,0 3 0 0,4 3 0 16,-4-12 9-16,0 6-1 0,0 6-8 0,3-7 12 31,-3 7-30-31,0-6-6 0,0 3-2 0,0 3 0 0,4-6 26 0,-4-6 0 16,0 0 0-16,0 11 0 0,0-5 0 0,0 6 0 0,0 0 0 0,0-1 0 15,0-2 0-15,0-3 0 0,0-6 0 0,0 6 0 32,3 0-56-32,-3-6-7 0,0 0-1 0,0 0 0 0,0 0 52 0,0 0 12 0,0 0 0 0,4 0 0 15,3-6 0-15,-4 6 0 0,-3-12 0 0,4 6 0 16,-4 1 48-16,3-4 13 0,-3-3 3 0,0 6 0 16,0-6-52-16,0 6-12 0,0 1 0 0,0-1 0 15,0 6 34-15,0-12 4 0,0 3 1 0,0 3 0 16,0 0-23-16,0 0-4 0,4-5 0 0,-4 5-1 15,3 0-3-15,1-3 0 0,-1 3 0 0,1 3 0 0,-1-3 4 16,1 3 0-16,0-2 0 0,-1-7 0 0,4 12-12 0,-3-6 0 16,3 0 0-16,-4 6 8 0,-3 0-8 0,7-6 0 15,-3 6 0-15,3 6-11 0,0-6 11 0,-4 0 0 16,5 6-9-16,-5 0 9 0,4-6-18 16,-3 12 1-16,3-7 0 0,-4 1 0 0,1 3 1 15,-1 3 0-15,4 0 0 0,-3-6 0 0,-4-6 7 16,3 5 9-16,1 1-13 0,-1 6 5 0,1-6 8 0,0 0 0 15,-1 9 0-15,-3-10 0 0,7 7-12 0,-3-6 0 16,-1 3 0-16,1 0 0 16,-1-3-39-16,1-1-8 0,-1 4-1 0,-3-9-668 0</inkml:trace>
  <inkml:trace contextRef="#ctx0" brushRef="#br0" timeOffset="-193218.048">21625 7137 1198 0,'0'0'26'0,"0"0"6"0,0 0 0 0,0 0 3 16,0 0-35-16,0 0 0 0,0 0 0 0,0 0 0 0,0 0 71 0,0 0 7 15,0 0 2-15,0 0 0 0,0 12-27 0,0 0-5 16,-3-6 0-16,3 5-1 0,0 1-7 0,-4 3 0 16,4-3-1-16,0 5 0 0,4 1-26 0,-1-6-5 15,-3 2 0-15,4 4-8 0,3 0 19 0,-4-1-3 16,1 10-1-16,3-1 0 0,0-2 1 0,0 11 1 15,0-3 0-15,0 1 0 0,-3 2 6 0,3-3 1 16,3 4 0-16,-3 5 0 0,-3-3-24 0,3 0 0 16,-3 0 0-16,-4 3 8 0,3-2-8 0,-3-1 0 15,0 3 0-15,0-9-8 0,-3-2 8 0,3-7 0 0,-4 4 0 16,0-4 8-16,1-2-22 0,3 2-4 0,-4-11-1 16,4 3 0-16,-3 0 19 0,3-10 0 15,-4 4 0-15,4-3 0 0,0-6 0 0,0 0 0 16,0 0 0-16,0 0 0 0,0 0 0 0,0 0 0 15,0 0 0-15,-3-6 0 0,-1 0-24 0,1-2 0 0,3-10-1 0,-4 6 0 32,4 0-165-32,0 7-33 0,0-16-6 0,4 9-2 0</inkml:trace>
  <inkml:trace contextRef="#ctx0" brushRef="#br0" timeOffset="-192837.063">21541 7699 978 0,'0'0'28'0,"0"0"5"0,0 0-33 0,0 0 0 16,0 0 0-16,0 0 0 15,0 0 91-15,0 0 11 0,0 0 2 0,0 0 1 16,0 0-12-16,0 0-2 0,0 0-1 0,0 0 0 0,0 0-28 0,0 0-6 15,0 0 0-15,0 0-1 0,0 0-25 0,0 0-5 16,0 0-1-16,0 0 0 0,0 0 3 0,0 0 0 16,7 3 0-16,-4 0 0 0,4-3-15 0,-3 0-4 15,3 0 0-15,-4 0 0 0,4 0-8 0,4-3 0 16,-4 3 0-16,7 0 0 0,0 3 0 0,0-3 0 0,-3 0 0 16,0 0 0-16,3 3 0 0,-4-3 0 0,4 0 0 0,0 0 0 15,1 0 0-15,-5 0-16 0,4-3 4 0,-3 6 1 31,3 2-26-31,0-5-6 0,0 0-1 0,0 0 0 16,0 0-40-16,1-5-9 0,2 5-2 0,-6-3 0 16,3 0-29-16,0 0-5 0,-3 3-2 0,-1-3-412 0</inkml:trace>
  <inkml:trace contextRef="#ctx0" brushRef="#br0" timeOffset="-192219.499">22031 7802 1191 0,'0'0'26'0,"0"0"6"0,-4 11 0 0,1-5 2 0,-1 3-34 0,1 0 0 16,-1 0 0-16,1 2 0 0,-1-5 76 0,4 6 8 15,-3-9 1-15,3 3 1 0,0-6-21 0,0 0-4 16,-4 6-1-16,4-6 0 0,0 0-14 0,0 0-3 15,4 6-1-15,-4-6 0 0,0 0-3 0,3 6-1 16,1-1 0-16,-4-5 0 0,0 0-13 0,7 6-2 16,-4-6-1-16,4 0 0 0,0 6-14 0,1-6-8 15,-5 0 8-15,1 6-8 0,-1-6 0 0,4 0 0 16,-3 6 0-16,-1-6 0 0,4 6 0 0,-3-6 0 16,3 0 0-16,0 6-8 0,0-6 8 0,0 0-8 15,0 0 8-15,0 0-8 0,0 0 8 0,0 0 0 16,-3-6 0-16,3 0 0 0,0 0 0 0,-4 6 0 15,1-6 0-15,0 0 0 0,-1 0 0 0,1-5 0 0,-4 5 0 0,0 0 0 16,3 0 0-16,-3 3 0 0,0-3 0 0,0 0 0 16,0 0 0-16,0-5-10 0,0 5 10 0,0 3-10 15,0 3 2-15,-3-6 0 0,-4 0 0 0,3 3 0 16,4 3-13-16,-7-3-3 0,0 0 0 0,-4 0 0 16,4 3 24-16,0 3 0 0,-3 0-9 0,-1 0 9 15,0 3 0-15,1 3-8 0,3 0 8 0,-4 2 0 16,1 1-9-16,-1-3 9 0,4 3 0 0,0 5-9 15,-4-11 9-15,4 6 0 0,0 0 0 0,0-6 0 16,4 8 0-16,-4-2 14 0,3 0-3 0,1-6-1 16,3 6 6-16,-4-7 0 0,4 4 1 0,-4 0 0 0,8 0-5 15,-4-3-2-15,0 6 0 0,4-7 0 0,-1 1-10 0,1 3 10 16,-1-3-10-16,1 3 10 16,3 6-10-16,0-10 0 0,0 1 0 0,0 6 8 15,3-6-8-15,-3 3 0 0,1 0 0 0,2-4-11 16,1 4-12-16,-1-3-2 0,-3 0-1 0,4-6 0 15,0 6 26-15,-1-6 0 0,1 6 0 0,-1-6-8 16,1 0-44-16,-1-6-9 0,1 6-2 0,0 0 0 16,3-6-1-16,-4 6 0 0,4-6 0 0</inkml:trace>
  <inkml:trace contextRef="#ctx0" brushRef="#br0" timeOffset="-191775.214">22165 7514 1134 0,'0'0'24'0,"0"0"6"0,0 0 1 15,0 0 1-15,0 0-32 0,0 0 0 0,-7 2 0 0,7-2 0 16,0 0 24-16,0 0-1 0,0 0-1 0,-4 3 0 0,4-3 28 0,0 0 6 16,0 0 0-16,0 0 1 0,0 0 16 0,0 0 3 15,0 0 1-15,0 0 0 0,0 0-29 0,0 0-7 16,0 0-1-16,0 0 0 0,8-3-17 0,-5 1-4 15,1-4-1-15,-1-3 0 0,8 3-18 0,-8 6 0 16,4-6 8-16,0 0-8 0,4-9 0 0,-1 7 0 16,1-1 0-16,3-3 0 0,-3 0-15 0,6 1 3 15,-3-7 1-15,1 3 0 0,-1-2-6 0,-4 5-2 16,4-9 0-16,-3 9 0 16,0-5-13-16,-1-1-2 0,1 6-1 0,-4 1 0 15,3 2-37-15,1 3-8 0,-4-6-2 0</inkml:trace>
  <inkml:trace contextRef="#ctx0" brushRef="#br0" timeOffset="-181472.142">23015 7919 662 0,'0'0'14'0,"0"0"3"0,0 0 1 0,0 0 2 0,0 0-20 0,0 0 0 0,0 0 0 0,0 0 0 16,0 0 25-16,0 0 2 0,0 0 0 0,-3 6 0 16,3-6-10-16,0 0-1 0,0 0-1 0,0 0 0 15,0 0-15-15,0 0 0 0,0 0 8 0,0 0-8 16,0 0 37-16,0 0 5 0,0 0 1 0,0 0 0 15,0 0 17-15,0 0 3 0,0 0 1 0,0 0 0 16,0 0-18-16,0 0-3 0,0 0-1 0,0 0 0 16,0 0-23-16,0 0-5 0,0 0-1 0,0 0 0 15,0 0 0-15,0 0 0 0,0 0 0 0,0 0 0 16,0 0 15-16,0 0 4 0,0 0 0 0,0 0 0 0,-11 0-21 0,11 0-11 16,0 0 12-16,0 0-12 0,0 0 24 0,0 0-1 15,0 0-1-15,0 0 0 0,0 0-10 0,0 0-1 16,0 0-1-16,0 0 0 15,0 0-10-15,0 0 10 0,0 0-10 0,0 0 10 0,0 0-10 0,0 0 0 16,0 0 0-16,0 0 0 0,0 0 18 0,0 0 2 16,0 0 0-16,-7 6 0 15,4-6-20-15,-1 6 0 0,0 6 0 0,4-7 0 16,0 4 0-16,0 3 0 0,0 0 0 0,4 0 0 0,-4-4 0 0,0 1 0 16,4 6 0-16,-1-9 0 15,1 11 0-15,-1-11 0 0,-3 6 0 0,0 0 0 0,7 3 0 0,-3-4 0 0,-1 1 0 16,1-6 0-16,-1 6 0 0,1-1-14 0,3-2 2 15,0-3 1-15,0 0 19 0,0 0 3 16,0 6 1-16,-3-6 0 0,3-4-12 0,0 4 0 0,-4-3 0 0,4 0 0 16,0 0 0-16,0 0 0 0,0 3 0 0,1 0 0 15,-5 0 0-15,4 0 0 0,-3-6 0 16,3 6 0-16,0-6 8 0,-4 5-8 0,4-5 12 0,0 0-4 16,-3 0 2-16,3-5 0 0,0 5 0 0,-3 0 0 15,-1-6 6-15,4 0 0 0,-3 0 1 0,3 0 0 16,-4-6-5-16,4 6-2 0,-3-2 0 0,3-4 0 15,0 0-10-15,-4-6 10 0,5 4-10 0,-5 2 10 16,1 0 2-16,-1 6 0 16,1-5 0-16,-1-4 0 0,1 3-12 0,-1 0-11 0,1-5 3 0,-1-1 0 15,1 3 8-15,-4 4 0 0,0-1 0 0,0-6 0 16,0 6 9-16,0-2 1 0,0 2 0 16,-4 0 0-16,1 6-10 0,3-11 0 0,-4 8 0 15,1 0 0-15,3 0-16 0,-4 3-3 0,4 0 0 0,-3-5 0 0,3 5 2 0,-4 0 0 16,1 0 0-16,-1 3 0 15,4 3-25-15,-3-6-5 0,3 0-1 0,0 0 0 16,0 6-17-16,0-5-4 0,0-1-1 0,3 0-398 16,1-6-79-16</inkml:trace>
  <inkml:trace contextRef="#ctx0" brushRef="#br0" timeOffset="-180708.682">23477 7907 741 0,'0'0'16'0,"0"0"3"0,0 0 1 0,0 0 2 0,0 0-22 0,-3 6 0 0,-1 0 0 0,1 0 0 16,3 0 70-16,-4 6 10 0,4-12 1 0,0 6 1 16,0-1-22-16,0 4-4 0,0-3 0 0,0 6-1 15,0-6-8-15,0 6-2 0,0-4 0 0,0 4 0 0,0 0-17 0,0 0-3 16,0-1-1-16,-3-5 0 0,3 6-4 16,-4 9-2-16,4-10 0 0,0 1 0 15,-3 0-8-15,-1 9-2 0,1-4 0 0,-1-5 0 16,4 3 1-16,-3-4 0 0,3 1 0 0,-4 0 0 0,4 0 10 15,0-6 1-15,-3-1 1 0,3 1 0 0,0-6-21 0,0 0 9 16,0 0-9-16,0 0 0 0,0 0 16 0,0 0-4 16,0 0-1-16,0 0 0 0,0 0 23 0,0 0 5 15,0 0 1-15,0 0 0 0,0-6-25 0,0 1-5 16,0-7-1-16,-4 0 0 0,4 3-9 0,0-6-11 16,0 7 3-16,0-10 0 0,0 0-7 0,-4 4-1 15,4 2 0-15,0-6 0 0,0 7 16 0,0-10 0 16,0 3 0-16,-3 7 0 0,3-7 0 0,0 0 0 15,0 4 0-15,0 2 0 0,3 0-9 0,-3 0 9 16,0 3-8-16,4-2 8 0,-4 11 0 0,4-6 0 16,-4 0 0-16,0 6 8 0,0 0-8 0,0 0-12 15,0 0 4-15,0 0 0 0,0 0 8 0,0 0 0 0,0 0-9 0,0 0 9 16,0 0 0-16,0 0 0 0,0 0 0 0,0 0 8 16,0 0-8-16,10-6 0 0,-10 6 0 0,11-6 0 15,-11 6 0-15,10 0 0 0,-10 0 0 0,11-6 0 16,-4 6 0-16,-7 0 0 0,0 0 0 0,14 0 0 15,-14 0 0-15,7 0 0 0,-7 0 0 0,11 6 0 16,-1-6 0-16,-10 0 0 0,11 6 0 0,-4 0 0 16,0 0 0-16,-4 0 0 0,4 5 0 0,-3-2 0 15,0 3 0-15,-1 0 0 0,1 5 0 0,-1-5 0 16,-3 3 0-16,0 3 0 0,0-7 0 0,0 4 0 0,0 3 0 16,0-7 0-16,0 7 0 0,0 0 0 0,0-4 0 15,0-2 0-15,0 0 0 0,0 0 0 0,4-9 0 0,-4 2 0 16,3 1 0-16,-3-6 0 0,0 0-18 0,0 0-2 15,0 0-1-15,0 0 0 16,0 0-7-16,0 0-2 0,4 3 0 0,-4-3 0 16,0 0-72-16,0 0-14 0,0 0-4 0,0 0-475 15</inkml:trace>
  <inkml:trace contextRef="#ctx0" brushRef="#br0" timeOffset="-180056.501">23738 8004 1011 0,'0'0'28'0,"0"0"8"0,0 0-36 0,-7 3 0 0,7-3 0 0,-3 6 0 16,3-6 74-16,0 0 8 0,0 0 2 0,0 0 0 16,0 0-28-16,0 0-6 0,0 0-1 0,0 0 0 15,0 0 2-15,0 0 0 0,0 0 0 0,7 3 0 16,0-3-18-16,-4 3-3 0,5-3-1 0,-5 3 0 16,4-3-19-16,0 0-10 0,-3 0 10 0,3-3-10 15,-4 3 0-15,4 0 0 0,-7 0 0 0,7-3 0 0,-7 3 0 16,4-3 0-16,-4 3 0 0,7-3 0 0,-4 0 0 0,-3 3-8 15,8-3-1-15,-8 3 0 0,3-5 9 0,1-1 9 16,-1 0-1-16,4 0-8 0,-3-6 0 0,-1 6 0 16,1 0-10-16,-1-2 10 0,1 2 0 0,-1-6 0 15,1 6 0-15,-4-6 0 0,3 6-19 0,-3-8 4 16,0 5 1-16,0 3 0 0,0-3 14 0,-3 3-12 16,-1 0 12-16,1 1-12 0,-1-1 12 0,1 0 0 15,-1 3 0-15,1-3 0 0,-4 3 0 0,3 3 0 16,-3-3-10-16,0 3 10 0,3 0-9 0,-3 3 9 15,0 0-12-15,-3 0 12 0,3 3-14 0,0 6 4 16,-4-1 1-16,4 1 0 0,0-3 9 0,0 9-12 16,3-7 12-16,-3 7-12 0,0-6 12 0,4-1 0 0,-1 4 0 0,4 3-8 15,-3-1 8-15,3-5 0 0,-4 3 0 0,4-3 0 16,0 5 0-16,4-11 0 0,-4-6 8 0,0 9-8 16,0 9 16-16,3-7 0 0,-3 7-1 0,4-9 0 15,-4 6 1-15,0-7 0 0,3 4 0 0,1 0 0 16,-4 6-8-16,3-10-8 15,-3 1 11-15,4 0-11 0,-4-9 9 0,0 0-9 16,3 12 0-16,4-6 9 0,1 0-9 0,-8-6 0 0,3 5 0 0,4-5 8 16,4 3 7-16,-4 0 1 0,3-3 0 0,1 0 0 15,3-3-52-15,0 0-11 0,0-2-1 16,0-7-697-16</inkml:trace>
  <inkml:trace contextRef="#ctx0" brushRef="#br0" timeOffset="-179324.583">24779 7919 996 0,'0'0'28'0,"0"0"7"0,0 0-35 0,0 0 0 0,0 0 0 0,-3 0 0 16,3 0 79-16,-4 6 9 0,4-6 1 0,0 12 1 16,0-12-41-16,0 0-8 0,0 0-1 0,0 6-1 15,0-6-28-15,0 0-11 0,0 0 8 0,0 0-8 16,0 0 12-16,0 0-4 0,0 0 0 0,0 0 0 0,0 0 0 0,0 0-8 15,0 0 12-15,0 0-4 0,0 0-8 0,0 0 0 16,0 0 0-16,0 0 0 0,0 0 0 0,0 0 0 16,0 0 0-16,0 0 0 0,-7 0 0 0,0-6 0 15,3 0 0-15,1 0 0 16,-1 0 35-16,1 6 1 0,-4-6 1 0,3 0 0 0,1-8-28 0,-4 8-9 16,3 0 0-16,-3 0 0 0,0 0 0 0,0 0 0 15,0 0-12-15,0 1 3 0,0-1 9 0,3 0 0 16,-3 3-9-16,0-3 9 15,0 6-27-15,0 0-1 0,0 0 0 0,0 0 0 0,-4 3 28 0,4 0 0 16,-3 6 0-16,3-3 0 0,0 5 0 0,-4-5-10 16,4 3 10-16,0 3 0 0,-4 5-12 0,1-5 4 15,3 6 8-15,-4-3-13 0,8 2 13 0,-8 1 13 0,4-6-2 0,0 5-1 16,3-2-10-16,1 3 0 0,-1-7 0 0,1-5 0 16,-1 9 0-16,1-3 0 0,3-1 0 0,0 1 0 15,0-6 0-15,0 3 0 0,0 0 0 0,3 0 0 16,1-4 53-16,-1 7 9 15,1-6 2-15,3 0 0 0,0 0-52 0,-7-6-12 0,7 6 0 16,4-3 0-16,-11-3 0 0,14 0 0 0,-4 0 0 0,4-3 0 16,0-3 0-16,4 0 0 0,-4-6 0 0,7-3-509 15,1 1-105-15</inkml:trace>
  <inkml:trace contextRef="#ctx0" brushRef="#br0" timeOffset="-178390.97">24984 7284 943 0,'0'0'20'0,"0"0"5"0,0 0 1 0,0 0 1 0,0 0-27 0,0 0 0 0,0 0 0 0,0 0 0 15,0 0 77-15,0 0 11 0,0 0 1 0,0 0 1 16,0 0-21-16,0 0-4 0,0 0-1 0,-7 0 0 16,7 0 0-16,0 0 0 0,-4 6 0 0,4-6 0 15,-7 6-38-15,4 0-8 0,-1 0-2 0,1 5 0 16,-1-8-25-16,0 6-6 0,1 6-1 0,3-3 0 16,0-1 16-16,0-5 0 0,0 12 0 0,0-9 0 15,0 3 0-15,0-1 0 0,3 7 0 0,-3 0 0 16,4 2 0-16,0 4 0 0,3-4 0 0,-4 10 0 15,4 5 0-15,0-3 0 0,0-2 0 0,-3 2 0 0,-1 6 0 16,1-8 0-16,-1 2 0 0,-3-3 0 16,0-8 0-16,-3 8 0 0,3-8 0 0,0 8 0 15,-4-5 27-15,4-1 8 0,0 4 1 0,-3 2 1 0,3 4-22 16,-4-10-5-16,4 4-1 0,-3-4 0 0,-1-5 3 0,1 2 0 16,-1-8 0-16,1 6 0 0,-1-7-12 0,1-2 12 15,3-3-12-15,-4 0 12 16,4 6 15-16,0-12 3 0,0 6 1 0,-3-6 0 0,3 0-9 0,0 0-2 15,0 0 0-15,0 0 0 0,0-6 7 0,0 6 1 16,0 0 0-16,0-12 0 0,0 12-16 0,0-9-4 16,0 0 0-16,3 3 0 0,1-2-8 0,-4-4 0 15,3 0 0-15,1 0 0 0,-1-2-16 0,4 2 4 0,-3-6 0 16,-1 12 1-16,4-5-2 0,-3-4-1 0,-4 3 0 16,3 0 0-16,1-5 14 0,-1-1-9 0,4 3 9 15,1-2-8-15,-5-1 8 0,4 1-8 0,-3 2 8 0,-4-3-8 16,3 6 0-16,-3-2 0 0,0 5 0 0,4 0 0 15,-4 3 0-15,3 0 0 0,-3 0 0 0,0 6 0 16,0 0 8-16,0 0-8 16,0 0 8-16,0 0-8 0,0 0-19 0,0 0-3 15,0 0-1-15,0 0 0 0,7 6 31 0,0 6 0 0,0-6 0 16,0 3 0-16,0 3 0 0,1-1 0 16,-1 1 0-16,0-6 0 0,0 0 0 0,0 0 0 0,0 0 0 0,0-1 0 15,0 1 0-15,4 3 15 0,-4-3-2 0,0 0 0 16,3 0-13-16,-3 6 0 0,0-4 0 0,0 1 0 15,0 6 0-15,-3-3 0 0,0-1 0 0,-1 1 0 16,-3 0 0-16,4 9 0 0,-4-10 0 0,0 7 0 16,0-3 0-16,-4 2 0 0,4-5 0 0,-3 6 0 15,3-4 0-15,-4-2 0 0,0 6 0 0,4-6 0 0,0-7-15 0,-3 4-5 16,3-3-2-16,0-6 0 16,0 0-34-16,0 0-6 0,0 0-2 0,0 0 0 15,0 0-44-15,0 0-8 0,0 0-3 0,0 0-516 0</inkml:trace>
  <inkml:trace contextRef="#ctx0" brushRef="#br0" timeOffset="-177705.772">25615 8010 836 0,'0'0'24'0,"0"0"4"0,0 0-28 0,0 0 0 0,4-6 0 0,-4 1 0 15,3-1 160-15,-3 0 25 0,4 0 6 0,-1 0 1 16,-3-6-103-16,0 9-20 0,0-3-4 0,0 6-1 15,0-5-51-15,0 5-13 0,0 0 0 0,0-6 0 0,0 6 42 0,0 0 6 16,-3-6 0-16,-4 0 1 0,7 6-21 0,0 0-5 16,-7 0-1-16,0 0 0 0,-4 6-22 0,4-6 0 15,-4 6-12-15,1 0 4 0,-1-1 8 0,1 1 0 16,-1 3 0-16,0 3 0 0,1 6 0 0,-4-10 12 16,0 4-2-16,3 6-1 15,1-1-9-15,2-5-12 0,-2-3 2 16,3 0 1-16,0 0 9 0,3 2 0 0,1-5 10 0,-4 6-10 0,3-6 0 0,4 3 0 15,0-6 0-15,0-3-10 0,0 9 10 0,0-4 0 16,0-5 0-16,0 0 0 0,0 0 0 0,7 6 9 16,-7-6-1-16,7 6-8 0,-7-6 0 0,7 6 0 15,-7-6 0-15,7 6 0 0,-7-6 0 0,7 0 10 0,4 6-10 16,-7 0 12-16,-4-6-12 0,7 0-16 0,-7 0 4 16,0 0 1-16,7 0 11 0,3 0 0 0,-3-6 0 0,0 0 0 15,0 0 0-15,-3 0 0 0,-4 0 0 0,3 0 0 16,-3-2-12-16,4 2-1 0,-4-6 0 0,3 6 0 15,1 0 13-15,-4-6 0 0,0 7 0 0,4-1 0 16,-4-6 0-16,3 6 13 0,-3 3-2 0,0 3-1 16,0 0-10-16,0 0 0 0,0 0 9 0,0 0-9 15,0 0 13-15,0 0-1 0,0 0-1 0,0 0 0 16,0 0-11-16,0 9 0 0,4 3 0 0,-1-1 0 16,-3 1 0-16,4 0 0 0,-1 0 0 0,-3-1 0 15,0-2 0-15,4-3-16 0,-4 6 4 0,3 0 1 16,1-6 11-16,-1-1 0 0,1 1 0 0,-1 3 0 15,4 3 0-15,0-6 0 0,-7-6 0 0,7 12 0 16,-7-12-53-16,8 5-9 0,-8-5-2 16,10 0 0-16,-10 0-102 0,11 3-21 0,-1 0-4 0,-10-3-1 15</inkml:trace>
  <inkml:trace contextRef="#ctx0" brushRef="#br0" timeOffset="-176744.189">25922 7975 806 0,'0'0'17'0,"-3"6"4"0,3 0 1 0,-4 6 2 0,1-7-24 0,-1 4 0 0,0-3 0 16,1 6 0-16,3-6 66 0,-4 6 9 16,1-1 1-16,-1-5 1 0,4 3-21 0,-3 0-4 0,-1 6 0 0,4-4-1 15,0-5 7-15,-3 6 2 0,-1-3 0 0,4-3 0 16,-3 2-45-16,3-8-15 0,0 9 9 0,0-9-9 15,0 0 0-15,0 0 0 0,0 0 0 0,0 0 0 16,0 0 38-16,0 0 2 0,0 0 1 0,0 0 0 16,0 0-23-16,0 0-5 0,0 0-1 0,-4-9 0 15,4 7-12-15,0-4-8 16,0 0 8-16,0-3-13 0,0 3 13 0,4 0 0 0,-4-6 0 0,3 7-9 16,1-10 9-16,-1 6 0 0,-3 3 0 0,0-3 0 15,4 3 8-15,-4-5-8 0,0-1 8 0,0 3-8 16,3 0 8-16,-3 3-8 0,0-2 10 0,0-4-10 15,0 12 13-15,0 0-3 16,4-6-1-16,-4 0 0 0,0 6-9 0,0-6 0 0,3-3 0 0,-3 9 0 16,4-6 0-16,-4 6 0 15,7-5 0-15,-3-1 0 0,-4 6 0 0,7-6 0 0,3 0 0 16,1 0 0-16,-4 0 0 0,3 0 0 0,-3 0 0 0,1 1 0 16,-1-1 0-16,3 3 0 0,1 0 0 0,-1 0 0 0,-3 3 0 15,0-3 0-15,0 3 0 0,1 0 0 0,-1 0 0 0,0 3 0 16,-4 0 0-16,1 0 0 15,-1 11 0-15,1-8 0 0,-1 6-10 0,-3 0 10 0,0 0 0 0,0-1-9 16,0 4 9-16,0 9 0 0,-3-16 0 0,-1 7 0 16,-3 0 0-16,4 2 11 0,-4-2-11 0,3 9 0 15,-3-7 0-15,3 1 8 0,-3 5-8 0,4-2 0 16,-1-3 0-16,1 2 0 0,-1 4 0 0,4-12 0 16,0-1 0-16,0-2 0 0,0 9 0 0,4-12 0 15,-1-1 0-15,1 1 0 16,-1-6-49-16,1 6-12 0,3-6-3 0,0-6 0 15,0 6-51-15,0-6-10 0,7-20-3 0,0 8 0 0</inkml:trace>
  <inkml:trace contextRef="#ctx0" brushRef="#br0" timeOffset="-175962.967">26427 7875 1267 0,'0'0'28'0,"0"0"5"0,0 0 2 0,0 0 1 0,0 0-36 0,0 0 0 16,0 0 0-16,0 0 0 0,0 0 0 0,0 0 0 15,0 0 0-15,0 0 0 0,-4-6 44 0,4 6 1 16,-3-6 1-16,3 6 0 0,-8 0-32 0,5-6-6 16,3 6-8-16,-7 0 11 0,0 0-11 0,0 0 0 0,0 0 0 15,0 0 8-15,0 0 0 0,0 0 0 0,7 0 0 16,-8 6 0-16,1 0-8 0,0 0 0 0,4-6 0 15,-1 6 0-15,-3-3 0 0,4 3 0 0,-1 0 0 0,-3 5 0 16,4-5 12-16,-1 6-4 0,1-6 0 0,-1 6 0 16,1-1-8-16,-1-2-9 0,0 3 9 0,4-6-13 15,-3 0 13-15,3 6 0 0,0-12 0 0,0 5 0 16,0-5 41-16,0 3 11 0,0 3 3 0,0-6 0 16,0 0-25-16,0 0-5 0,0 9-1 0,0-9 0 15,0 0 4-15,0 0 0 16,0 0 0-16,0 0 0 0,0 0-8 0,0 0-2 0,0 0 0 0,0 0 0 15,0 0-6-15,0 0-2 0,0 0 0 0,7 9 0 16,-3-9-10-16,-4 0-9 0,0 0 9 0,0 0-13 16,0 0 13-16,0 0 12 0,10 6-3 0,-10-6 0 15,7 6-9-15,-7-6 12 0,0 0-12 0,7 0 12 0,-7 0-12 16,7 6 0-16,-7-6 9 0,0 0-9 0,11 0-10 0,-11 0-6 16,0 0-2-16,0 0 0 0,7 0 18 15,-7 0 0-15,0 0 0 0,7 0 0 0,0 5 20 16,-7-5 8-16,4 6 2 0,3-6 0 0,-4 6-17 0,-3 0-3 15,4 3-1-15,-1 3 0 0,-3-1-9 0,0-5 0 16,0 6 0-16,0-6 0 0,-3 6 0 0,3-1 0 16,-4-2 0-16,1 3 0 0,-1 0 0 15,1 0 0-15,-5-1 0 0,1 4 0 0,4-3 8 0,-4 0 0 16,0-4 0-16,0 4 0 0,0 0-8 0,0 0 12 16,3-7-12-16,-3 7 12 0,0-6-12 0,3-3 0 15,1 6 0-15,-1-6 8 0,-3 0-8 0,4 0 0 16,-1 0 0-16,1-3 8 0,-1 0-8 0,1 0 8 0,-1 0-8 0,1 0 8 31,-1 0-30-31,1-3-6 0,-1 0-2 0,1 0 0 16,-1 0-52-16,1 0-10 0,-1 3-3 0,0-6-461 0,1 3-93 0</inkml:trace>
  <inkml:trace contextRef="#ctx0" brushRef="#br0" timeOffset="-175334.259">26642 7931 1436 0,'0'0'32'0,"0"0"6"0,0 0 2 0,0 0 0 0,0 0-32 0,0 0-8 16,0 0 0-16,0 0 0 0,-7 6 48 0,0-6 8 15,0 0 1-15,0 6 1 0,3-6-28 0,-3 6-6 16,-4-1 0-16,4 1-1 0,0-3 16 0,0 3 3 16,0 0 1-16,0 6 0 0,0 0-34 0,4-7-9 15,-5 1 0-15,5 3 0 0,-1 3 0 0,1-6 0 0,-4 6 0 0,3-1 0 16,1-2 20-16,-4 0 0 0,3 6 0 0,1-4 0 15,3 1-20-15,-4 0 0 0,8 3 0 0,-4-4 0 16,-4 7-10-16,4-12-6 0,0 9-2 0,0-7 0 16,4 4 18-16,-4-3 0 15,3 3 0-15,1-6 0 0,-1 0 0 0,4-1 0 0,-3 1 0 0,-1-3 0 16,4 3 0-16,-3-3 0 0,3 3 0 0,0-6 0 16,-3 0 12-16,3 0 0 0,0-6 0 0,0 3 0 15,0 0-12-15,0-3 9 0,0 0-9 0,0 1 8 16,0-1-8-16,0 0 0 0,4-6 0 0,-4 0 0 15,-4 3 13-15,4 1 1 0,-3-7 0 0,-1 9 0 16,1-6-22-16,-1 3-5 0,-3-2-1 0,4-1 0 16,-4 6 14-16,-4-6 0 0,4 6 0 0,-3 1 0 15,3-10 0-15,-4 6 0 0,1 3 0 0,-1-3 0 16,-3 3 0-16,0 1 0 0,0-7 0 0,0 6 0 0,-4 0 0 16,1 3 0-16,-1-3 0 0,1 3 0 0,-1 0 0 15,1 0 0-15,-1 0 0 0,0 3 0 0,1 0 48 0,3 0 13 16,0 3 3-16,0 0 0 15,0 3-103-15,3 0-20 0,-3 3-4 16,4-9-1-16,-1 12 36 0,0-6 8 0,4 5 0 0,0-5 1 16,0 0-149-16,4 3-31 0,3 14-5 0,-7-23-430 0</inkml:trace>
  <inkml:trace contextRef="#ctx0" brushRef="#br0" timeOffset="-174431.673">26709 7999 997 0,'0'0'21'0,"0"0"5"15,0 0 1-15,0 0 2 0,0 0-29 0,0 0 0 0,0 0 0 0,0 0 0 0,0 0 66 16,0 0 7-16,0 0 2 0,0 0 0 0,0 0-9 0,0 0-2 15,0 0 0-15,0 0 0 0,0 0-51 0,0 0-13 16,0 0 0-16,0 5 0 0,0-5 0 0,0 6 0 16,0 0 0-16,3 3 0 0,-3-3 0 0,4 0 0 15,-4 6 0-15,0-7 0 0,3 1 0 0,1 0 0 16,-1 0 0-16,-3 3 0 0,4 3 0 0,-4-6 0 16,4 5 0-16,-4-5 0 0,0 0 0 0,0 0 0 15,0-6 0-15,0 12 0 0,0-6 0 0,0-6 0 16,0 0 0-16,0 8 0 0,0-8 40 0,0 0 4 15,0 0 2-15,0 0 0 0,0 0-22 0,0 0-5 16,0 0-1-16,0 0 0 0,0 0-18 0,0 0 0 16,0 0 0-16,0 0 0 0,0 0 0 0,0 0 0 0,0 0 0 0,0 0 0 15,0 0 0-15,0 0 0 0,0 0 0 0,0 0 0 16,0 0 0-16,0 0 0 0,0 0 0 0,0-8 0 16,-4 2 0-16,4-3 0 0,0 0 0 0,0 3 0 15,0-6 52-15,0 7 6 0,0-10 2 0,0 6 0 16,0 0-36-16,0-3-8 0,0 7 0 0,0-13-1 15,0 9-15-15,0 0-15 0,0 0 3 0,0 4 1 16,0-7 11-16,0 6 0 0,0 0 0 0,4 0 0 16,-4 0 12-16,0 6 5 0,3-6 1 0,-3 1 0 15,4-4-29-15,-4 9-5 0,3-6-2 0,1 0 0 16,-4 0 18-16,3 0 0 0,1 6 0 0,-1-6 0 16,4 0 0-16,-3 1 0 0,-1-4 0 0,4 6 0 15,-3 0 0-15,-4 3 0 0,7-3 0 0,-4 3 0 0,1-3 0 16,0 3 0-16,-4 0 0 0,0 0 0 0,7 0 0 0,-4 0 0 15,4 3 0-15,-7-3 0 0,0 0 0 0,0 0 0 16,4 3 0-16,3 0 0 0,-4 0 0 0,4-3 0 16,-3 9 0-16,-1-4 0 15,4-5 0-15,-3 6 0 0,-1-6 0 0,-3 0 0 16,4 6 0-16,0-6 0 0,-1 6 0 0,1 0 0 0,3-6 0 0,-4 6 0 16,1 0 0-16,-1 0 0 0,1-3 0 0,-1 2 0 15,4 1 0-15,-3 6 0 0,-1-6 0 0,1 0 0 16,3 11 0-16,-3-8 0 0,-1 0 0 0,-3 6 0 15,4 2 0-15,-4-5 0 0,0 0 0 0,3 9 0 0,-3-10 0 16,0 1 0-16,4 3 0 0,-4-3 0 0,0-1 0 16,3 1 0-16,-3-6 0 0,4 6 0 0,-4-6 0 0,3-1 0 31,1 1-63-31,-4 3-9 0,3-3-1 0,-3 6-463 0,4-6-92 0</inkml:trace>
  <inkml:trace contextRef="#ctx0" brushRef="#br0" timeOffset="-167222.636">27774 7975 180 0,'0'0'0'0,"0"0"8"0,0 0-8 0,-3 6 9 0,-1 0-9 0,1 6 0 16,3-7 0-16,0-5 0 15,0 0-24-15,0 6-6 0,0-6-2 0,0 0 0 0,0 0 32 0,0 0 0 16,0 0 0-16,0 0 0 0,0 0 28 0,0 0 9 16,0 0 2-16,0 0 0 0,0 0 12 0,3 3 2 0,-3-3 1 0,0 0 0 15,4 0-41-15,-4 0-13 0,7 0 8 0,-7 0-8 16,0 0 0-16,0 0-9 0,0 0 1 0,0 0 0 16,0 0 60-16,0 0 13 0,3 3 3 0,-3-3 0 15,4 6 4-15,-4-6 0 0,0 0 1 0,0 9 0 16,0-9-21-16,0 0-5 0,0 0-1 0,0 0 0 15,0 0 25-15,0 0 5 0,0 0 0 0,0 0 1 16,0 0-10-16,0 0-3 0,0 0 0 0,0 0 0 16,0 0-35-16,0 0-7 0,0 0-2 0,0-6 0 15,0 0 0-15,0 0 0 0,0 0 0 0,-4 3 0 16,4-2 1-16,0 5 0 0,-3-12 0 0,3 12 0 16,-4-6-21-16,4 6 0 0,-3 0 0 0,-1-6 8 15,4 6-8-15,0 0 0 0,-3-6 0 0,-4 6 8 0,7 0 0 16,-7 0 0-16,-1 0 0 0,1 0 0 15,7 0-8-15,-7 0 0 0,0 6 0 0,-3-6 0 16,3 6 0-16,0 0 0 0,0-6 0 0,-4 12 0 0,4-12-8 0,0 5 0 16,0-2 0-16,-4 3 0 0,4-3 8 0,0 0 0 15,-4 0 0-15,4 6 0 0,0-9 10 0,0 6-2 16,0-6-8-16,0 12 12 0,0-12-12 0,-3 5 0 16,3-5 0-16,-4 0 0 0,4 0 0 0,0 0 0 15,0 6 0-15,0-6 0 0,7 0 0 0,-4 6-12 16,1 0 12-16,-1 3-10 0,1-6 10 0,3 6 0 0,0 2 8 15,0-5-8-15,3 0 0 0,1 0-16 0,-1 0 2 16,1 3 1-16,3 0 13 0,0-4 10 16,0 4-2-16,0 3 0 0,0-12-8 0,0 12 0 0,4-6 0 0,-4 0 0 15,0-4-11-15,0 4-1 0,0-3 0 0,0 0 0 16,0 0 20-16,4 0 3 0,-4-3 1 0,0 0 0 16,3-3-12-16,1 3 0 0,-4-6 0 15,0 6 0-15,0-3 0 0,0 0 0 16,0 0 0-16,-3 1 0 0,3-1 0 0,-4 0 0 0,4 3 0 0,-7 0 0 15,4-6 0-15,-1 0 0 0,1 6 0 0,-1-6 0 16,-3 6 0-16,0 0 0 0,7 0 0 0,-7 0 0 16,4 0 0-16,-4 0 0 0,0 0 0 0,0 0 0 15,4-6 0-15,-4 6 0 0,0 0 0 0,0 0 0 16,0 0 0-16,0 0 0 0,0 0 0 0,0 0 0 16,0 0 0-16,0 0 0 0,0 0 0 0,0 0 0 15,0 0 0-15,0 0 0 0,0 0 0 0,0 0 0 16,0 0 0-16,0 0 0 0,0 0 0 0,0 0 0 0,0 0 0 15,0 0 0-15,0 0 0 0,0 0 0 0,0 0-11 16,0 0-4-16,0 0-1 0,0 0 0 0,0 0 16 0,0 0-11 16,0 0 11-16,0 0-10 0,7 6 10 0,-7-6-12 15,3 0 12-15,4 6-12 16,-3-6 12-16,3 12-8 0,0-9 8 0,0 2-8 0,-4 1 8 0,4 3 0 16,0 0 0-16,1 3 0 0,-5-6 0 0,4 5 0 15,0-5 0-15,0 3 0 0,0 9-9 0,0-7 0 16,0 1 0-16,0-6 0 15,-3 9-27-15,3-6-6 0,0-1-1 0,-3 4 0 16,-1-6-23-16,-3 0-5 0,4 0-1 0,3 0-327 16,-4 0-65-16</inkml:trace>
  <inkml:trace contextRef="#ctx0" brushRef="#br0" timeOffset="-166349.975">27584 7449 835 0,'0'0'18'0,"0"0"4"0,0 0 1 0,0 0 1 0,0 0-24 0,0 0 0 0,0 0 0 0,0 0 0 16,0 0 48-16,0 0 4 0,0 0 2 0,0 0 0 15,0 0 4-15,0 0 1 0,0 0 0 0,0 0 0 16,0 0-23-16,0 0-5 0,0 0-1 0,0 0 0 16,0 0-16-16,0 0-3 0,0 0-1 0,0 0 0 15,0 0 14-15,0 0 2 0,0 0 1 0,0 6 0 16,0-6-5-16,-4 6-1 16,4-6 0-16,0 0 0 0,0 3-21 0,0-3 8 0,0 0-8 0,0 0 0 0,0 0 17 0,0 0-1 15,0 0 0-15,0 0 0 16,0 5 31-16,0-5 5 0,0 0 2 0,0 0 0 0,0 0-25 0,0 0-5 15,0 0 0-15,0 0-1 0,0 0-23 0,0 0 9 16,-3 12-9-16,3-12 0 0,0 0 0 0,0 0 0 16,0 0 0-16,0 6-9 0,0-6 9 15,3 6 0-15,-3-6-9 0,4 6 9 16,-1 0 0-16,1 0 0 0,-1-1-9 0,-3-2 9 0,4 6 0 0,-4 0 0 16,0-9 0-16,3 6 0 0,1-6 0 0,-1 6 0 15,-3 0 0-15,0-6 0 0,4 6 0 0,-1-6 0 16,-3 0 0-16,0 5 0 0,4 4 0 0,-1-6 0 15,-3-3 0-15,4 3 0 0,3 3 0 0,-7 6 0 16,4-6 0-16,3 0 0 0,-4 5 0 0,1-5 0 16,3 3 0-16,0 3 0 0,-4-1 0 0,4 1 0 15,0 0 0-15,1-6 0 0,-1 3 0 0,-4 0 0 0,4 5 0 16,0-8 0-16,-3 6 0 0,-1-6 0 0,4 0-8 0,-3 2 8 16,-1-2-12-16,4 0 2 0,-3-3 0 0,0 6 0 15,3-3-1-15,-4-6 0 0,4 6 0 0,-3-6 0 31,3 6-36-31,-4-6-7 0,4 0-2 0,-3 5 0 16,3 1-50-16,-4-6-10 0,1 6-3 0,-1-6-469 0</inkml:trace>
  <inkml:trace contextRef="#ctx0" brushRef="#br0" timeOffset="-142869.656">19784 9504 1497 0,'0'0'32'0,"0"0"8"0,0 0 0 0,0 0 4 0,0 0-36 0,-4-3-8 0,4 3 0 0,0 0 0 16,0 0 38-16,-7-3 6 0,7 3 0 0,-3-6 1 15,3 6-72-15,0 0-14 0,-7-6-3 0,0 6-1 31,-1-6-67-31,5 0-14 0,3 6-2 0,-7-6-409 0</inkml:trace>
  <inkml:trace contextRef="#ctx0" brushRef="#br0" timeOffset="-132724.303">29471 7449 616 0,'0'0'17'0,"0"0"4"0,0 0-21 0,0 0 0 0,0 0 0 0,-3 6 0 0,3-6 103 0,0 0 16 16,0 0 3-16,-8 6 1 0,8-6-47 0,0 0-10 15,-3 3-2-15,3-3 0 0,0 0-51 0,0 0-13 16,-7 2 0-16,7-2 0 0,0 0 0 0,0 0 0 16,0 0 0-16,0 0 0 0,0 0 54 0,0 0 8 15,0 0 2-15,0 0 0 16,0 0-103-16,0 0-20 0,0 0-4 0,0 0-1 15,0 0 0-15,0 0 0 0,0 0 0 0,0 0 0 16,0 0 28-16,0 0 4 0,0 0 2 0,0 0-401 0</inkml:trace>
  <inkml:trace contextRef="#ctx0" brushRef="#br0" timeOffset="-114359.66">28346 7561 756 0,'0'0'16'15,"0"0"4"-15,0 0 1 0,0 0 0 0,0 0-21 0,0 0 0 0,0 0 0 0,-7 0 0 0,7 0 56 0,0 0 8 16,0 0 0-16,0 0 1 0,0 0-17 0,0 0-3 16,0 0-1-16,0 0 0 0,-7 0 7 0,7 0 1 15,0 0 0-15,0 0 0 0,0 0-32 0,0 0-7 16,0 0-1-16,0 0 0 0,-4 11 8 0,1-5 2 15,3-6 0-15,0 9 0 0,3-3-22 0,1 6 8 16,-4 5-8-16,3-5 0 0,1 6 0 0,-1 2 0 16,-3 1 0-16,0 8 0 0,4-5 0 0,-4 8 11 15,3-3-3-15,-3 4 0 0,4 2 2 0,-4-3 0 0,0 4 0 16,0-4 0-16,0-3 10 0,-4-2 3 16,1 8 0-16,3-8 0 0,-4 2 5 0,4-2 0 0,-3-4 1 15,3 6 0-15,0-2-6 0,0-4-2 0,0-8 0 16,3 3 0-16,-3-1-21 0,4-5 8 0,-4-9-8 0,0-3 0 15,0 0 0-15,0 12-10 16,0-12 1-16,0 0 0 0,0 0 23 0,0 0 5 0,0-970 1 16,0 1940 0-16,0-982-11 0,0 3-1 15,3-3-8-15,-3-8 12 0,0-1-12 0,0 1-12 0,0-10 3 0,0 4 0 16,4-1 1-16,-4-2 0 0,0 0 0 0,0-4 0 16,0 4 8-16,0 2 0 0,3-8 0 0,-3 9 0 15,0-4-12-15,0-2 0 0,0 8 0 0,0-8 0 16,0 3 12-16,0 2 16 0,-3-2-4 0,3-3-1 15,-4 14-11-15,-3-6 0 0,4 4 0 0,-4 8 0 16,3 0-24-16,1 1-6 16,-1-1-2-16,-3 0 0 0,3 6 5 0,-3 0 1 15,0-3 0-15,4 9 0 0,-4-5 26 0,0-1 0 0,3 0 0 0,4 6 0 0,-7 0 0 16,7 0 0-16,-3-6 8 0,3 6-8 0,0 0 0 0,0 0 8 16,0 0-8-16,0 0 0 0,0 0 0 0,0 0 0 15,0 0 0-15,0 0-8 0,7 6 0 0,0 0 0 16,0 0 0-16,3 5 0 0,1 1 8 0,-1-3 0 15,1 3 0-15,0-6 0 16,-1 11 0-16,1-8 0 0,-1 6 0 0,4 5-8 0,1-2 8 0,-1 0 0 16,-4 2 0-16,1 4 0 0,-1-7 0 0,1-2 0 15,0 3 0-15,-4-7 0 0,0-5 0 0,0 3 12 16,0-6-2-16,-4 0-1 0,-3-3 2 0,0 0 0 16,7-3 0-16,1 0 0 0,-1-3 25 0,0-3 6 0,0-2 1 15,0-1 0-15,0-9-34 0,0 4-9 0,0-1 0 16,0 0 0-16,0-5 0 0,0 2 8 0,0 1-8 15,0 5 0-15,0 0 0 0,0 4 0 0,0-1 0 0,0 0 0 16,-3 3-22-16,3-3 1 0,0 12 0 0,-3-5 0 16,-1-1 21-16,-3 6-11 0,7-6 11 0,-7 6-8 15,0 0 8-15,7 0 0 0,-7 0 0 0,4 0 0 16,3 0-12-16,-7 0 4 0,0 0 0 0,3 6 0 16,4-6 8-16,-3 6 0 0,3-1 0 0,-7-5-8 15,3 6 8-15,-3 0 16 0,4 3-4 0,-4-3-1 16,0 0 13-16,0 6 4 0,4-1 0 0,-4 4 0 15,0 3-28-15,0 5 0 0,0-2 0 0,0 8 0 16,0-2 0-16,0 2-12 0,0 3 2 0,0-2 1 16,3 5 9-16,-3 3 0 0,4-5 8 0,-1-4-8 15,1 3 9-15,3-2-9 0,-4-1 12 0,1 3-12 16,3-5 13-16,0 2-4 0,0-5-1 0,0-7 0 0,0-5-8 16,0 9 0-16,-3-9 0 0,3-7 0 0,-4 4 0 15,1-3-16-15,-1 3 4 0,-3-9 1 16,0 0-15-16,0 0-3 0,0 0-1 0,0 0 0 15,0 0-34-15,0 0-6 0,0 0-2 0,0 0-381 16,0 0-77-16</inkml:trace>
  <inkml:trace contextRef="#ctx0" brushRef="#br0" timeOffset="-113793.101">29101 8060 1450 0,'0'0'32'0,"0"0"6"0,0 0 2 0,-4 0 1 0,1-6-33 0,-4 1-8 0,3-1 0 0,0 0 0 16,-3 0 37-16,0 0 6 0,0 3 1 0,0-3 0 15,0 3-31-15,0 3-5 0,-3 0-8 0,3 0 11 16,-1 0-11-16,-2 0 0 0,-1 0 0 0,4 3-11 16,-3 3 11-16,3 3-8 0,0-3 8 0,-1 6-8 15,5-1 8-15,-4-5 0 0,3 3-9 0,1 0 9 0,-1 6-11 0,4-4 3 16,0 1 0-16,0 3 0 0,0-6 8 0,0-1 0 16,4 4 0-16,-4-6 0 0,0 6 0 15,3-3 0-15,1-4 0 0,-1 4 0 0,1 0 0 0,-1-3 0 16,5 6 0-16,-5-6 0 15,1 0 0-15,3-1 12 0,-4-5-4 0,4 0 0 16,0 3 12-16,-3-3 4 0,3-3 0 0,0 3 0 16,0-5-16-16,0-1-8 0,0-6 10 0,4 0-10 0,-4 0 0 0,0-2 0 15,0-4 0-15,0 6-10 0,-4-8-1 0,4 2 0 16,1 6 0-16,-1 1 0 0,-4-7 0 0,4 6 0 16,-3 3 0-16,-4-2 0 0,3 5 11 0,1 0 0 15,-4 6 0-15,0 0-8 0,0 0 0 0,0 0 0 0,0 0 0 16,0 0 0-1,0 0-20-15,0 12-3 0,0-1-1 0,0-5 0 0,0 6 19 0,0 3 3 0,-4 2 1 16,1-5 0-16,-1 6 9 0,4-4 0 0,-3 4 0 0,-1 3 0 16,4-7 0-16,0 1 9 0,-3-3 0 0,3 0 0 15,3-4 20-15,-3 1 4 0,0-9 1 0,0 0 0 16,4 6-34-16,-4-6 0 0,0 0 0 0,7 0-457 16,0 0-99-16</inkml:trace>
  <inkml:trace contextRef="#ctx0" brushRef="#br0" timeOffset="-113174.252">29415 7125 828 0,'0'968'23'0,"0"-968"6"0,0 0-29 0,0 0 0 15,0 0 0-15,0 0 0 0,0 0 79 0,0 0 9 16,0 0 3-16,0 0 0 0,0 0-3 0,0 0-1 0,0 0 0 0,0 0 0 16,-11 0-27-16,7 0-6 0,4 0-1 0,-7 6 0 15,4-1-31-15,-1 1-6 0,-3 0-2 0,4 0 0 16,-1 0-14-16,4 3 9 0,-3-3-9 0,3 2 8 15,0 7-8-15,0-9 0 0,0 6 0 0,3 0 0 16,-3-4 0-16,0 1 0 16,4 0-12-16,-1 3 12 0,1-6 0 0,-1 5 0 0,-3-5 0 0,4 3 0 15,-1 0 0-15,1 0 0 0,-1-3 0 0,-3-6 0 16,0 0 0-16,0 0 8 0,0 0-8 0,0 0 0 16,0 0 0-16,0 0 8 0,0 0-8 0,0 0 0 15,0 0 0-15,0 0 0 0,0 0 0 0,0 0 0 31,0 0-31-31,0 0 2 0,0 0 0 0,0 0 0 0,0 0-8 16,0 0-2-16,0 0 0 0,-3-6 0 0,-1-9 39 0,1 6 0 0,-1 0 0 0,1-2 0 16,3-1 24-16,-4-3 7 0,1 0 1 0,-1 1 0 15,-3-4-22-15,4 1-10 0,-1 5 10 0,1-3-10 16,-1-3 12-16,1-2-4 0,-1 2-8 0,4 1 12 16,-3-1-12-16,3-3 0 0,-4 4 0 0,4-1 0 0,4 6-10 15,-1 1 10-15,-3-4-8 0,4 9 8 0,-1-6 0 0,1 12-8 16,3-6 8-16,-4 6 0 0,8 0-16 0,-4 0 3 15,3 0 0-15,-3 6 0 0,1-6 0 16,6 6 0-16,-4-6 0 0,1 6 0 0,3-6-9 0,-3 6-2 16,-1-6 0-16,4 6 0 15,-3-6-4-15,-1 6 0 0,1-6-1 0,3 0 0 16,-3 0-9-16,-1-6-2 0,4 6 0 0,-3-6-494 0</inkml:trace>
  <inkml:trace contextRef="#ctx0" brushRef="#br0" timeOffset="-112473.123">29778 8004 962 0,'0'0'27'0,"0"0"7"0,0 0-34 0,0 0 0 0,0 0 0 0,-7-5 0 15,7 5 97-15,-11 0 13 0,4 0 2 0,0 0 1 16,7 0-25-16,-10 0-4 0,-1 5-2 0,4-5 0 16,-4 0-23-16,1 0-5 0,-1 0-1 0,1 3 0 15,-1-3-36-15,0 3-7 0,1 0-2 0,-1 0 0 16,1 0-8-16,3 0 0 0,7-3 0 0,-7 9 0 16,3 3-9-16,1-1 9 0,-1 1-12 0,4-6 12 15,0 3-12-15,0 3 4 0,4-6 8 0,-1-1-13 0,1 7 13 16,-1-6 0-16,1 0 0 0,-1-3 0 0,1 6 0 0,-1-6 0 15,4 0 0-15,-7-3 0 0,4 3 0 0,3-3 0 16,0 0 9-16,0-3-9 0,-3 3 25 0,-4 0-1 16,7-6 0-16,0-3 0 0,-4 0-13 0,4 3-3 15,-3 0-8-15,-1 0 12 0,1 1-12 0,-4-10 8 16,3 6-8-16,1 0 0 0,-4 3 0 0,3 0 0 16,-3 1 0-16,0-7 0 0,0 12 9 0,0 0-9 15,0-6 8-15,0 6-8 0,4 0 0 0,-4 0 0 0,0 0 0 16,0 0 0-16,0 0-24 0,0 0 2 15,0 0 1-15,0 0 0 0,0 0 6 0,0 0 2 0,0 0 0 16,3 0 0-16,-3 6 1 0,4 6 1 16,0-1 0-16,-1-5 0 0,1-3 11 0,-4 9 8 0,3 6-8 0,-3-1 11 15,4-5-3-15,-4 11 0 0,0 4 0 16,3-4 0-16,-3 10-8 0,0-7 0 0,4 9 0 0,-1 1 8 16,-3-4-8-16,4 12 0 0,-4-9 0 0,-4 4 0 15,4-1 0-15,-3 3 0 0,3-3 0 0,-4-2 0 16,1 2 8-16,-1-3-8 0,1-3 8 0,-1 1-8 15,1-4 0-15,-1-2 8 0,-3 2-8 0,3-11 0 16,1 2 8-16,-1-2-8 0,1-6 0 0,-1 5 8 16,1-8-8-16,-1 0 0 0,4-9 0 0,-3 9 8 15,3-9-8-15,0 0 10 0,-7 0-10 0,0 0 10 16,0 0 22-16,-1-9 4 0,-2-3 0 16,3 0 1-16,-4-5-29 0,1 5-8 0,-4-14 0 0,3 8 0 15,-3 0-20 1,-4-8-6-16,1 2-1 0,-1-5 0 15,0 2-2-15,1 4-1 0,-1-4 0 0,0 4 0 0,1-4-23 0,3 10-5 0,0-7-1 0,3 4 0 16,0 2-49-16,4 0-9 0,0 7-3 0</inkml:trace>
  <inkml:trace contextRef="#ctx0" brushRef="#br0" timeOffset="-111842.006">29926 7957 900 0,'0'0'20'0,"0"0"4"0,0 0 0 0,0 0 1 0,0 0-25 0,0 0 0 15,0 0 0-15,-3 6 0 0,-1 0 34 0,1 0 2 16,3-6 0-16,-8 12 0 0,5 0 15 0,-1-7 3 16,4-5 1-16,-3 3 0 0,-1 6-9 0,1 0-2 15,-1-3 0-15,4 6 0 0,-3-6-11 0,3 5-2 16,0-5-1-16,0 0 0 0,0-6-14 0,0 9-4 16,3 3 0-16,1-1 0 0,-1-5 1 0,1 6 0 15,3-3 0-15,0 3 0 0,0-1 0 0,0 1 0 16,0 0 0-16,0 0 0 0,0-4-1 0,0 1-1 15,0 0 0-15,0-3 0 0,1 6 1 0,-1-12 1 16,-4 6 0-16,4 0 0 0,-7-6 21 0,0 0 4 16,7 0 1-16,-7 0 0 0,0 0 9 0,4-6 3 15,3 6 0-15,-4-6 0 0,1 0-24 0,3 0-5 0,-4-3-1 0,1 0 0 16,3 1-12-16,-3 2-9 0,-4-6 12 16,3 0-12-16,1-3 0 0,3 4 0 0,-4-1 0 0,1 0 0 15,-1-5-8-15,1-1-9 0,-1-3-2 0,1 4 0 31,-1-7-32-31,1 4-6 0,-1-4-2 0,4 1 0 16,-3 2-27-16,0-3-6 0,-1 1 0 0,1 8-1 0,-1-8 9 16,1 5 1-16,-1 3 1 0,-3-2-513 0</inkml:trace>
  <inkml:trace contextRef="#ctx0" brushRef="#br0" timeOffset="-111122.662">30198 8031 1062 0,'0'0'23'0,"0"0"5"0,0 0 0 0,0 0 3 0,0 0-31 0,0 0 0 0,0 0 0 0,0 0 0 15,0 0 57-15,0 0 6 0,0 0 1 0,0 0 0 16,7 6-24-16,-4-6-4 0,-3 0 0 0,7 6-1 15,-7-6-11-15,4 6-3 0,3-6 0 0,-7 0 0 16,0 0-4-16,7 0-1 0,0 5 0 0,-7-5 0 16,4 0-1-16,3 0-1 0,-4 0 0 0,4 0 0 15,-3-5 16-15,3 5 3 0,0-6 1 0,0 0 0 16,-3 6-11-16,3-6-3 0,-4 6 0 0,4-9 0 16,-3 6-9-16,-1 0-3 0,-3 3 0 0,4-3 0 15,-1-3-8-15,-3 6 8 0,4-3-8 0,-4 3 8 16,0 0-8-16,0 0-12 0,0 0 2 0,0 0 1 15,0 0-18-15,0 0-3 0,3 0-1 0,-3 0 0 16,0 0-9-16,0 0-1 0,0 0-1 0,0 0 0 0,-7-5 29 0,4-1 13 16,-4 0-12-16,0 0 12 0,0 0 0 0,3 0 16 15,-3 0 0-15,0 3-1 0,0-3 0 0,0 4 0 16,3-7 0-16,-3 9 0 0,0-6-15 0,0 0 0 16,0 6 0-16,0-6 0 0,0 6 0 0,7 0 0 15,0 0 0-15,0 0 0 0,-4 0 0 16,4 0-10-16,-7 6 2 0,4 0 0 0,-4 0 8 15,3 5-13-15,4-2 5 0,-3 3 8 0,3-6-9 0,0 12 9 16,0-10 0-16,0 4 0 0,0 6 0 0,0-6 0 16,0 5 0-16,0-11 0 0,0 3 0 0,3 3 0 15,-3-1 0-15,0-5 0 0,4 0 0 0,-1 6 8 0,4-3 0 16,-3-3 1-16,-1 2 1 0,4 1 0 0,1-3 0 16,-5 0 0-16,4 0-10 0,0 0 0 0,0 0 0 0,0-3 0 15,0 0 0-15,4-3 0 0,-4 0 0 0,7 0 0 31,-3-3-147-31,-1 0-25 0,1-9-4 0,3 6-2 0</inkml:trace>
  <inkml:trace contextRef="#ctx0" brushRef="#br0" timeOffset="-110620.222">30441 7957 990 0,'0'0'21'0,"0"0"5"0,0 0 1 0,0 0 1 0,0 0-28 0,0 0 0 15,0 0 0-15,0 0 0 0,0 6 99 0,-3 6 13 16,3-12 4-16,3 6 0 0,-3 12-33 0,0-10-7 16,4 4 0-16,-4 0-1 0,3 6-37 0,-3-7-7 15,0 4-2-15,4 3 0 0,-4-7-8 0,0 1-1 16,3 0-1-16,-3 3 0 0,4-4-7 0,-4 1-2 15,3 0 0-15,1 0 0 0,-1-6-10 0,-3-1 8 16,4 1-8-16,-4-6 8 0,0 0-8 0,0 0 10 0,0 0-10 0,0 0 10 16,0 0-10-16,0 0 0 0,0 0 9 0,0 0-9 15,0 0 0-15,0 0 0 0,0 0 0 0,0 0 0 16,0 0 0-16,0 0 0 0,0 0 0 0,0 0 0 16,0 0 0-16,0 0 0 0,0 0-11 0,0 0 11 15,0-6-9-15,-4 1 9 0,1-7-8 0,-1 0 8 16,4 0-16-16,-3 3 1 0,-1-2 1 0,1-1 0 15,-1 0 14-15,1 0-11 16,-1 1 11-16,1-10-10 0,-1 3 10 0,1 1 9 0,3 2-1 0,-4 0-8 16,4 7 18-16,0-10-3 0,0 6-1 0,4-3 0 15,-4 4-6-15,0-1 0 0,3 6-8 0,-3 0 12 16,4-6-12-16,-1 7 0 0,1-4 0 0,-1 0-10 16,1 6 2-16,-1-3 0 0,1 0 0 0,-1 0 0 15,-3 0-7-15,4 1-1 0,-1-1 0 0,1 0 0 16,3 3-89-16,-3 0-19 15,-1 0-3-15,4 3-337 0,0-3-67 0</inkml:trace>
  <inkml:trace contextRef="#ctx0" brushRef="#br0" timeOffset="-110214.453">30780 7943 1265 0,'0'0'36'0,"0"0"8"0,0 0-36 0,0 0-8 0,0 0 0 0,0 0 0 16,0 0 44-16,0 0 8 0,-4 9 0 0,1-1 1 15,-1 1-33-15,1-3-6 0,-4 6-2 0,3 0 0 16,-3-4-2-16,4 4-1 0,-4 0 0 0,-1 0 0 16,5-1-9-16,-1 1 0 0,1-6 0 0,-4 0 0 15,3 9 20-15,4-9 1 0,-3-1 1 0,-1 7 0 16,1-6-22-16,3-6 0 0,0 0 0 0,0 0 0 15,0 0 0-15,0 0 0 0,0 0 0 0,0 0 0 16,0 0-72-16,0 0-20 0,0 0-3 0,0 0-1 16</inkml:trace>
  <inkml:trace contextRef="#ctx0" brushRef="#br0" timeOffset="-110021.076">30596 7384 788 0,'0'0'17'0,"0"0"4"0,0 0 1 0,0 0 0 0,0 0-22 0,0 0 0 0,0 0 0 0</inkml:trace>
  <inkml:trace contextRef="#ctx0" brushRef="#br0" timeOffset="-109572.959">31041 7337 968 0,'0'0'21'0,"0"0"5"0,0 0 1 0,0 0 0 16,0 0-27-16,0 0 0 0,0 0 0 0,0 0 0 0,0 0 53 0,0 0 6 15,0 0 1-15,0 0 0 0,0 0-31 0,-7 9-5 16,0-3-2-16,0 0 0 0,3 0 10 0,1 5 1 15,-1-2 1-15,1 0 0 0,3 6 10 0,0-4 3 16,0 7 0-16,-4-3 0 0,4 2-14 0,0 7-2 16,-3-6-1-16,3 8 0 0,0-2 1 0,0-1 0 15,0 4 0-15,0 2 0 0,0 3 9 0,0-5 1 16,0 2 1-16,0 3 0 0,3-2-4 0,-6-1-1 0,3-2 0 16,0 5 0-16,0 3-15 0,-4-5-3 0,4 2-1 15,0 0 0-15,0-2-10 0,0-1-8 16,-3 4 12-16,3-4-12 0,0-3 8 0,0-2-8 0,3 2 0 15,-3-2 0-15,4-1 0 0,-4-11 0 0,3 9-10 0,-3-10 10 32,4 1-43-32,-1-6-1 0,-3-6 0 0,4 9 0 15,-4-9-112-15,0 0-22 0,0 0-5 0,3-9-508 0</inkml:trace>
  <inkml:trace contextRef="#ctx0" brushRef="#br0" timeOffset="-109269.773">30847 7931 1270 0,'0'0'28'0,"0"0"5"0,0 0 2 0,0 0 1 0,7 0-28 0,-4-6-8 16,5 0 0-16,-1 6 0 0,-4 0 85 0,4-6 16 15,-3 6 3-15,-4 0 1 0,7 0-52 0,0 0-10 16,0-6-3-16,3 6 0 0,1 6-19 0,-4-6-4 16,4 0-1-16,-1 0 0 0,1 0-16 0,3 0 0 15,-3-6 8-15,-1 6-8 0,4 0 0 0,-3 0 0 16,-1 0-13-16,5-5 5 16,-1-1-16-16,0 3-2 0,0 0-1 0,0 0 0 15,0-3-47-15,-3 3-10 0,3 0-1 0,0-3-378 16,3 6-75-16</inkml:trace>
  <inkml:trace contextRef="#ctx0" brushRef="#br0" timeOffset="-108797.252">31238 8004 1486 0,'0'0'32'0,"0"0"8"0,0 0 0 0,0 0 3 0,0 0-35 0,0 0-8 0,0 0 0 0,0 0 0 0,0 0 20 0,0 0 3 15,4 3 0-15,3 0 0 0,0-3-14 0,0 3-9 16,-3 0 12-16,3-3-12 0,0 0 0 0,3 0 0 16,1-3-12-16,-4 0 3 15,4 0-18-15,-4 0-3 0,3-2-1 0,-3 5 0 0,4-12 31 0,-4 12 8 16,-4-6 1-16,5 0 0 0,-5 0 11 0,-3-3 3 15,4 3 0-15,-4 6 0 0,0-2-23 0,0 2 0 16,0-9 0-16,-4 3 0 0,1 0 0 0,3 6 0 16,0 0 0-16,-8 0 0 0,-2-6 8 0,-1 6 0 15,4 0 0-15,-7 0 0 0,4 6 8 0,-1 0 3 16,0-6 0-16,1 6 0 0,3 0-1 0,0-1 0 0,-4-2 0 0,4 3 0 16,0 0-18-16,3 0 0 0,-3 0 0 15,4 0-9-15,3-6 9 0,-4 12 0 0,4-7 8 0,0-2-8 16,4 6 23-16,3 6 0 15,0-9 0-15,4 6 0 0,-1-1 11 0,4-2 2 0,0 3 1 16,1 6 0-16,2-1-10 0,-3-2-3 0,4 5 0 0,-4-5 0 16,4 3-24-16,-4-4 0 15,0 1 0-15,3 6 0 0,-2-9 0 0,-1-4-11 0,0 4 1 16,0 0 0 0,4 0-38-16,-4-7-8 0,0 1-2 0,0 0-769 0</inkml:trace>
  <inkml:trace contextRef="#ctx0" brushRef="#br0" timeOffset="-98768.26">17198 9463 702 0,'0'0'15'0,"3"-6"3"0,1 0 1 0,3 0 1 0,-3 0-20 0,-4 6 0 16,0 0 0-16,0 0 0 0,0 0 77 0,0 0 11 16,0 0 3-16,0 0 0 0,0 0 1 0,0 0 1 0,0 0 0 0,0 0 0 15,0 0-65-15,-4 6-14 0,0 3-2 16,1 0-1-16,-1-4-2 0,4 1 0 0,-3 0 0 0,3 6 0 16,0-3 11-16,0 3 1 0,0-1 1 0,0 7 0 15,3-3 8-15,-3-1 2 0,4 7 0 0,-1-3 0 16,1-4-12-16,0 7-1 0,-1 5-1 15,1-2 0-15,-1 2-10 0,-3 1-8 0,0 2 12 0,4-2-12 16,-4 8 9-16,3-9-9 16,-6 10 0-16,3-13 9 15,-4-2-9-15,1 2 0 0,-1 1 0 0,1-1 0 0,-5-2 0 0,1-3 0 0,0-1 0 0,0 4 0 16,0 2 0-16,0-2 0 0,4-4 0 0,-1-5 0 16,1-18 0-16,-1 12 0 0,4 6 0 0,-3-3 0 15,3-3-125-15,-4-9-21 16,4-9-4-16</inkml:trace>
  <inkml:trace contextRef="#ctx0" brushRef="#br0" timeOffset="-98359.872">17039 9474 1177 0,'0'0'25'0,"0"0"6"0,-7-6 1 0,4 6 2 0,-1-5-34 0,4 5 0 0,0 0 0 0,0 0 0 16,-7-9 75-16,7 9 8 16,0 0 1-16,0 0 1 0,0 0-42 0,-4-9-9 0,1 0-2 0,-1 3 0 15,1 0-15-15,3 6-3 0,0 0-1 0,0 0 0 16,3-5-2-16,1-1-1 0,-1 0 0 0,1-6 0 15,3 9-10-15,0 0 0 0,0 0 0 0,0 0 8 16,4 3-8-16,-1-3 0 0,5 0 0 0,-5 6 0 16,8 3 8-16,-1-3 0 0,-3 3 0 0,4 0 0 15,3 0 2-15,-3 0 0 0,3 0 0 0,4-1 0 16,-1 1-10-16,5-3-9 0,-1 0 9 0,0-3-13 16,0-3 49-16,4 0 9 0,0-3 3 0,0 1 0 15,3-7-24-15,-3-3-4 0,-1 3 0 0,5 3-1 16,-5 1-11-16,-2-10-8 0,-1 3 12 0,-3 4-12 15,-1 5-13-15,-3 0-10 0,-3 0-1 0,-4 6-551 16,0-6-109-16</inkml:trace>
  <inkml:trace contextRef="#ctx0" brushRef="#br0" timeOffset="-97798.367">17515 9839 1141 0,'0'0'24'0,"0"0"6"0,0 0 1 0,0 0 2 0,0 0-33 0,0 0 0 0,0 0 0 0,0 0 0 16,0 0 64-16,0 6 5 15,-3 0 2-15,3-6 0 0,-4 6-11 0,4-1-3 0,-3 10 0 0,-1-6 0 16,4 6-12-16,-3-9-2 15,3 11-1-15,-4-8 0 0,1 0-16 0,3 3-3 0,0 2-1 0,0-2 0 16,0-3-6-16,0 3-2 0,0 11 0 0,0-11 0 16,0 3-6-16,0 2 0 0,3 1-8 0,1-1 12 15,-4-5 0-15,3 0 0 0,4 0 0 0,-3 2 0 0,3-8-3 16,0 6-1-16,0-3 0 0,4-3 0 0,-4 0-8 0,3-3 0 16,1 5 9-16,-1-2-9 0,-2-12 10 0,6 1-2 15,-4 2-8-15,8 0 12 0,-4 0-22 0,4-6-5 16,-4 0-1-16,3-14 0 0,-3-1 16 15,1 3 0-15,-1-2 0 0,3-1 0 0,-3 4 0 0,-3-1 0 16,0 1 0-16,-1 5 0 0,-3-9 24 16,0 7 7-16,0 2 1 0,-3-2 1 0,3 2-42 0,-4 3-9 15,-3-6-2-15,0 7 0 16,0-1-52-16,0 0-12 0,0-6-1 0,0 10-1 16,0-4-141-16,0 6-28 0</inkml:trace>
  <inkml:trace contextRef="#ctx0" brushRef="#br0" timeOffset="-97015.441">18676 9986 451 0,'-3'-18'12'0,"3"18"4"0,0 0-16 0,0-6 0 15,-4-2 0-15,4 2 0 0,0 6 74 0,-4-6 11 16,4 6 3-16,-3-9 0 0,-1 3 17 0,1 3 4 16,3 3 1-16,0 0 0 0,-4-6-17 0,4 6-3 0,0 0-1 0,0 0 0 15,0 0-19-15,0 0-4 0,0 0-1 0,0 0 0 16,0 0-29-16,0 0-5 0,0 0-2 0,0 0 0 15,0 0-17-15,0 0-3 0,0 0-1 0,0 6 0 16,4 3-8-16,-1-3 0 16,1 0 0-16,3 0 0 15,0-6-22-15,4 3-6 0,-1 5-2 0,1-8 0 0,-1 6 50 0,1-6 9 0,3 0 3 0,-3-6 0 16,-1 6-24-16,1-6-8 0,-1 4 0 0,1-1 0 16,-4 0 8-16,0 0-8 0,0 0 0 0,0 0 0 15,0 0 0-15,-3 0 8 0,-4 3-8 0,0 0 0 16,3-6 8-16,-3 6 0 0,0-3-8 0,4-9 12 15,-4 7-4-15,-4-1 0 0,4-3-8 0,-3 3 12 16,3-3 1-16,-4 0 0 0,1 3 0 0,-1-5 0 16,1 5-13-16,-1 0-18 0,1-6 4 0,-4 3 1 15,0 0 21-15,-1 1 4 0,1 2 0 0,0-6 1 16,4 12-47-16,-4-6-10 0,0 6-1 0,0-6-1 0,-4 6 24 16,4 0 5-16,0 0 1 0,0 6 0 15,0 0 16-15,0 6 0 0,0 0-8 0,-4 2 8 0,4 10 0 0,-3-7 0 16,-1 7 0-16,0-3 0 15,4 2 0-15,-3-2 0 0,3 2 0 0,0-5 0 0,0-1 0 0,0 4 14 16,-1-3-2-16,5-4-1 0,3-2 9 16,0 0 3-16,0-6 0 0,0-6 0 0,0 0 5 0,0 0 2 15,7 6 0-15,4-1 0 0,-4 1-30 0,3 0 0 16,1-6 0-16,3 0 0 0,0-12 0 0,0 7 8 16,0-1-8-16,4 6 9 0,-1-12-9 0,1 6 0 15,0-3 0-15,-1 0-11 16,5 1-41-16,-5 2-9 0,1-6-2 0</inkml:trace>
  <inkml:trace contextRef="#ctx0" brushRef="#br0" timeOffset="-96499.019">19244 9751 806 0,'0'0'17'0,"0"0"4"0,0 0 1 0,0 0 2 0,0 0-24 0,0 0 0 0,0 0 0 0,0 0 0 16,0 0 107-16,0 0 17 0,0 0 3 0,0 0 1 15,0 0 0-15,0 0 0 0,-7 3 0 0,0 0 0 16,-4 0-56-16,4-1-12 0,-3 4-1 0,-1 3-1 16,1-3-26-16,2 0-6 0,-2 0-1 0,-1 0 0 15,1 2-14-15,-1-2-3 0,1 0-8 0,-1 6 12 0,0-6-12 0,1 0 0 16,3 6 0-16,-4-7 0 15,4 7 0-15,0-6 0 0,4 3 0 0,-5-3 0 0,8 6-8 0,-3-7 8 16,3 7 0-16,0-6 0 0,0-6-9 0,0 6 9 16,0-6 0-16,0 0-9 0,3 6 9 0,1 0 0 15,0 0 0-15,-1-4-8 0,-3-2 8 0,0 0 0 16,7 0 0-16,0 0-8 0,4 6 8 0,-1-6 0 16,-3 0-9-16,4 0 9 15,0 0 0-15,-1 0-9 0,1 0 9 0,-1 0 0 0,1 0 0 0,-1 6 0 0,5 0 0 16,-5-6 0-16,1 6 0 15,-1-6 0-15,-3 6 0 0,4-3-10 0,0 6 10 0,-4-6-13 0,0 0 5 16,0 2 8-16,-4 4 0 0,4 3 0 16,-3-6 0-16,-4 0 0 0,3 0 9 0,-3 2-9 15,-3 4 10-15,-1-3-10 0,1 0 16 0,-1 3-4 0,-3-7 0 0,0 10 0 16,-3-6 3-16,-1 0 0 0,0-3 0 0,-3 0 0 16,4-1-3-16,-4-5-1 0,3 0 0 0,-3 0 0 31,0-5-36-31,3 5-7 0,-3-6-2 0,0 0 0 0,3 0-56 0,1-3-11 15,-1-3-3-15,1 1 0 0</inkml:trace>
  <inkml:trace contextRef="#ctx0" brushRef="#br0" timeOffset="-95393.105">19763 9407 860 0,'0'0'19'0,"0"0"4"0,0 0 1 0,0 0 0 0,0 0-24 0,0 0 0 0,0 0 0 0,0 0 0 16,0 0 62-16,0 0 8 0,0 0 2 0,0 0 0 16,-4 6-7-16,4-6-1 0,0 0 0 0,0 0 0 15,0 0-18-15,0 0-4 0,0 0-1 0,0 0 0 16,0 0-33-16,0 0-8 0,0 0 0 0,0 0 0 0,0 6 0 0,0 5 0 15,0 4 0-15,0 8 0 0,4 1 0 0,3-3 0 16,-4-4 0-16,-3 10 0 0,0-4 53 16,4 7 9-16,-4 5 2 0,3 0 0 0,-3 0-52 15,0-2-12-15,0 2 0 0,-3-9 0 0,3 10 0 16,-4-4 0-16,1-2 0 0,-4-7 0 0,7 1 54 16,-4 2 8-16,1-5 2 0,-1 2 0 15,0-11-64-15,1 3 0 0,-1-1-9 0,1-2 0 0,-1-3 9 0,4-9 12 16,0 0-2-16,0 0-1 0,0 0-9 0,0 0 0 15,-3-15 0-15,3-2 0 0,-4 5 0 0,4-12 0 16,0 1 0-16,0-4 0 16,0-2-49-16,0 2-12 0,0-8-3 0,4 3 0 0,-4-4 52 15,0 10 12-15,0-12 0 0,0 8 0 16,3 1-54-16,-3 3-8 0,0-10-2 0,4 16 0 0,-4-4 83 0,0 7 16 0,0 2 3 0,0 3 1 16,-4 0 9-16,1 1 3 0,-1-1 0 0,4 3 0 15,-3-3-8-15,3 6-2 0,-4 6 0 0,4 0 0 16,0 0-10-16,0 0-3 0,0 0 0 0,0 0 0 15,0 0-19-15,0 0-9 0,0 0 8 0,0 0-8 16,0 0 0-16,0 0 0 0,4 6-14 0,-4 6 5 16,3-3 1-16,1 0 0 0,3-1 0 0,0 10 0 15,0 6 8-15,4-4-10 0,-1 4 10 0,-3-7-10 16,4-5 10-16,-1 0 0 0,1-3 0 0,0 2 0 16,-1 1 0-16,1-9 0 0,-4 3 0 0,0-6 0 0,3-6 0 0,-2 3 0 15,2-3 0-15,-3 0 0 0,4 1 0 0,-1-10 8 16,1 0-8-16,-1 0 0 0,1 4 0 15,0-7 0-15,-1 6 0 0,4-2 0 0,-3 2 0 0,3-12 0 16,-3 10-12-16,-1 2 4 0,1 0 8 16,-1 0-10-16,1 1 10 0,0-7-10 15,-1 6 10-15,-3 9 0 0,4-3 0 0,-4 1 0 0,0 5-8 0,3 0 0 16,1 5 0-16,-4-5 0 0,0 6-6 0,0 3-1 16,0-3 0-16,0 6 0 0,-3 5 15 0,3-5-9 15,-4 0 9-15,1 0-8 0,-1 8 23 0,-3-2 5 16,4-1 0-16,-4 10 1 0,0-1-21 0,4 4 0 15,-4-1 0-15,0 4 0 0,0-1 0 0,0-3 0 0,0 7 0 0,0 2 0 16,0-6 36-16,-4 3 2 0,4-8 1 0,-4 8 0 16,4-5-31-16,0 2-8 0,-3 0 0 0,-1-2 0 15,4-10 8-15,0 1 0 0,4-1 0 0,-4-2 0 16,3-6-16-16,-3 2-4 0,4-2 0 0,-4-6 0 31,0-6-18-31,4 6-4 0,-4-6-1 0,7 0 0 16,0 0-177-16,0 0-35 0</inkml:trace>
  <inkml:trace contextRef="#ctx0" brushRef="#br0" timeOffset="-94848.187">20592 9998 1220 0,'0'0'34'0,"0"0"9"0,0 0-35 0,0 0-8 15,0 0 0-15,0 0 0 0,-4 0 111 0,-3 0 20 16,0 3 4-16,0-3 1 0,0 3-61 0,-4-1-12 16,4 1-3-16,-3 6 0 0,-1 3-31 0,0-6-6 15,1 0-2-15,3 0 0 0,-4-3-21 0,4 2-10 16,-3 4 1-16,3-6 0 0,0 0 9 0,-1 3 12 15,1 3-2-15,4-3-1 0,-1 0-9 0,1-1 0 0,-1 7 0 16,4-3 0-16,0-3 0 0,0 3 0 16,0 5 0-16,0-2 0 0,4 0 0 0,-4-3 0 15,3 0 0-15,1 5 0 0,-4-8 0 0,3 0 0 16,4-6 0-16,-3 6 0 0,-4-6 0 0,7 6 0 0,-3-6 0 0,3 6 0 16,0-12 0-16,0 6 0 0,3-6 0 0,-3 0 0 15,4-6 0-15,-4-5 0 0,4 5 0 0,-4 3 0 31,3-14-49-31,-3 8-12 0,4 3-3 0,-4-6 0 0,-4 7 52 0,5 5 12 0,-1-6 0 0,-4 3 0 16,1-2 0-16,-4 8 0 0,0 3 0 0,0 0 0 16,0 0 0-16,0 0 0 0,0 0 0 0,0 0 0 15,0 0 0-15,0 0 0 0,0 0 0 0,3 5 0 16,-3 7 0-16,0 0 0 0,0 0 0 0,4-1 0 16,-4 7 0-16,3-6 0 0,-3 3 0 0,4-4 0 15,-1 7 0-15,1-9 0 0,-1 8 0 0,4 1 0 16,-3-6 0-16,3-3 0 0,0 5 0 0,-3-5 0 15,-1-3 0-15,4 0 0 0,-3 0 0 0,3-6 0 16,0 0-23-16,0 0-1 0,0-6-1 0,0 0-719 16</inkml:trace>
  <inkml:trace contextRef="#ctx0" brushRef="#br0" timeOffset="-94112.562">20920 10024 399 0,'0'0'11'0,"0"0"3"0,0 0-14 0,0 0 0 15,0 0 0-15,0 0 0 16,-7 6-24-16,7-6-7 0,0 0-1 0,0 0-1 16,0 0-7-16,0 0-2 0,0 0 0 0,0 0 0 0,0 0 81 0,-4 6 16 15,4-6 3-15,0 0 1 0,0 0 50 0,0 0 11 16,-7 0 1-16,7 0 1 0,-7 0-13 0,7 0-2 15,-7 6-1-15,7-6 0 0,0 0-26 0,-7 0-6 16,3 6-1-16,-3-3 0 0,4 2-18 0,-1 4-4 16,1 3-1-16,-1-3 0 0,1-3-22 0,-1 0-5 15,4-1-1-15,-3 7 0 0,3-6 1 0,0-3 0 16,0-3 0-16,0 9 0 0,0-9 0 0,0 6 0 0,0-6 0 16,0 0 0-16,0 0-3 0,0 0 0 0,0 0 0 0,0 0 0 15,0 0 1-15,0 0 0 0,0 0 0 0,0 0 0 16,0 0-21-16,0 0 0 0,0 0 0 0,0 0 8 15,3-6-8-15,-3 0-12 0,4-3 4 0,-4 0 0 16,3-2 8-16,-3-1 0 0,0-6 0 0,4 4 0 16,-4 2 11-16,3-6 4 0,-3 0 1 0,0-2 0 15,4 2-16-15,-1-2 11 0,1 2-11 0,-1 0 10 16,1-5-10-16,3 8 0 0,0-2 0 0,0 5 0 16,0-3 0-16,0 3 0 0,0 3-10 0,4 1 10 15,-4 2-10-15,3 0 10 0,-2 0-10 0,2 6 10 16,4-12-40-16,-3 9-3 15,3 3 0-15,0-3 0 16,4 3-50-16,-4 3-11 0,0 0-1 0,0 3-608 0</inkml:trace>
  <inkml:trace contextRef="#ctx0" brushRef="#br0" timeOffset="-93446.832">21594 9942 1270 0,'0'0'28'0,"0"0"5"0,-8 0 2 0,-2-3 1 0,3-3-28 0,-4 6-8 0,1 3 0 0,-4 0 0 16,-1-3 56-16,1 3 9 0,0-3 3 0,0 0 0 16,4 0-44-16,-5 0-9 0,5 3-2 0,-1-3 0 15,-3-3 5-15,4 0 1 0,3 0 0 0,-4 0 0 16,4 3 5-16,7 0 0 0,0 0 1 15,0 0 0-15,-7 3-25 0,0 3 0 0,0 0 0 0,3 0-11 16,1 2 2-16,-1 10 0 0,4-12 0 0,0 9 0 16,0 2 9-16,4 1-8 0,-4-12 8 0,3 3-8 15,1 5 8-15,-1-5 0 0,4 3 0 0,0-6 0 16,0 0 0-16,0-6 0 0,1 0 8 0,-1 0-8 16,3 0 0-16,-3 0 8 0,0-12-8 0,0 6 0 15,0-3 12-15,0 0-3 0,-3-2 0 0,3 2 0 16,-3-3 2-16,3 6 0 0,-4-9 0 0,1 7 0 15,-1 2-11-15,-3-3 0 0,4 3-12 0,-4 6 12 16,0 0 0-16,0 0 0 0,0 0 0 0,0 0 0 16,0 0 0-16,0 0 21 0,0 0-2 0,0 0-1 0,0 0-29 15,0 0-5-15,0 0-2 0,0 0 0 0,0 0 18 0,0 0 0 16,3 6 0-16,-3-3 0 0,0-3 0 0,0 0 0 16,4 9 0-16,-1-1 0 0,1 4 9 0,-1 0 6 15,4 0 1-15,-7 0 0 0,7 5-26 0,-3-2-5 16,-1 2-1-16,1 4 0 15,0 3 16-15,-1 5 0 0,1-3 0 0,-1 4 0 16,-3 2 0-16,0 3 0 0,4 4 0 0,-4-4 0 0,0 3 0 0,0-3 0 16,-4-2 0-16,1 5 0 0,-4-3 0 0,3 3 0 15,-3 1 0-15,0-10 0 0,-4-2 34 0,4-4 10 16,4 4 1-16,-8-7 1 0,4 1-22 0,-3-10-5 16,2 4-1-16,1-3 0 0,0-3 14 0,0 0 4 15,0-9 0-15,0 0 0 0,0 0-36 0,4 0 0 0,-4-9 0 0,0 3 0 16,-1-3 0-16,1 0 0 0,-3-3 0 15,3 1-9-15,0-4-11 0,-4-3-3 0,1 1 0 0,-5-1 0 32,1-8-30-32,-3 2-7 0,3-2 0 0,-1-4-1 15,1-5-63-15,0 9-12 0,4-1-2 0,-1 4-509 0</inkml:trace>
  <inkml:trace contextRef="#ctx0" brushRef="#br0" timeOffset="-92944.564">21752 9892 1177 0,'0'0'25'0,"0"0"6"0,-3 9 1 0,-1 2 2 0,1 1-34 0,-1-6 0 0,1 3 0 0,-1 3 0 15,4-1 66-15,-3 7 6 0,3-9 2 0,-4 0 0 16,4-9 4-16,0 0 1 0,0 8 0 0,0 10 0 15,4-12-63-15,-4 6-16 0,3-3 0 16,1 2 0-16,-1-2 32 0,1 0 4 16,-1 3 1-16,4-6 0 0,4-1-17 0,-1 7-3 0,1-12-1 0,0 6 0 15,-1 0-4-15,4 0 0 0,0-6-1 0,1 3 0 16,-1 0-23-16,0-3-5 0,0-3-1 0,-4 0 0 16,1 0 3-16,0-3 1 0,-1 3 0 0,-3-3 0 15,4 0-14-15,-4-5-4 16,-4-1 0-16,1 0 0 0,-1 0 32 0,1-2 0 0,0 2 0 0,-1 0 0 15,1-6 18-15,-4 4 10 0,-4-4 1 0,4 0 1 16,0 1-30-16,0 2 0 0,-3-8-8 0,-1 2 8 16,0 3-48-16,1 1-2 15,-1 2-1-15,1 0 0 0,-1 1-9 0,1 2-3 16,3 6 0-16</inkml:trace>
  <inkml:trace contextRef="#ctx0" brushRef="#br0" timeOffset="-92416.777">22193 9839 918 0,'0'0'20'0,"0"0"4"0,0 0 0 0,0 0 3 0,0 0-27 0,-3 6 0 0,-1 6 0 0,4-12 0 15,0 0 98-15,4 5 14 0,-4 1 4 0,3 3 0 16,-3 0-68-16,4-3-12 0,-1 3-4 0,1-3 0 16,3-1 0-16,0 7 0 0,0-12 0 0,0 6 0 15,4-6-32-15,-4 3 0 0,0-3 0 0,3-3 0 16,-3 0 13-16,4 0-1 0,-4-9 0 16,4 7 0-16,-4-10 2 0,0 3 0 0,0-3 0 0,0 7 0 15,-7-4 18-15,3 0 3 0,1-6 1 0,-4 10 0 16,0-4-36-16,0 6 0 0,0-6 0 0,0 0-9 15,-4 7 9-15,1-1 0 0,-1-3 10 0,1 3-10 16,-1 0 8-16,1 0-8 0,-4 0 0 0,0 6 9 16,3-6-9-16,-3 6 0 0,0 0 0 0,-4 0 0 15,4 0-17-15,0 0-3 0,0 6 0 0,-3-6 0 0,-1 6 8 16,4 6 0-16,-4-9 1 0,1 9 0 16,3-1 11-16,0 7 0 0,0 0 0 0,0 2 0 0,0 4 0 15,3-7 0-15,-7 7 0 0,8 2 0 0,-4-8 0 16,3 3 0-16,1-4 0 0,3 1 0 0,-4-12 8 0,8 3 4 15,-4-1 1-15,3 7 0 0,4-9-13 0,-3 0 0 16,-4-6 0-16,11 6 0 0,-1 0 0 0,4-3 0 16,4 0 0-16,-4 5 0 0,4-8 0 0,3 0-8 15,0 0 8-15,0-6-13 16,0 4-35-16,-3-1-8 0,3 0 0 0,0-3-1 16,-3 0-109-16,0 0-22 0,13-15-4 0,-10 4-280 0</inkml:trace>
  <inkml:trace contextRef="#ctx0" brushRef="#br0" timeOffset="-91938.032">22504 9895 1177 0,'0'0'25'0,"0"0"6"0,0 0 1 0,0 12 2 0,0-12-34 0,-4 5 0 0,4 1 0 0,0 0 0 16,0 3 60-16,0-3 6 0,4 0 1 0,-4 3 0 16,3-1-11-16,1 4-3 0,3 0 0 0,0-9 0 0,-4 6-37 15,4-3-8-15,-3-1-8 0,3 10 11 0,-3-9 13 0,-1 0 2 16,4 0 1-16,-3 3 0 0,-1-4-27 0,1 4 0 16,-1-3 0-16,1 0 0 15,-4 3-8-15,0-9-8 0,0 0 0 0,0 0-1 16,0 0-24-16,0 0-5 0,0 0-1 0,0 0 0 15,0 0 38-15,0 0 9 0,0-9 0 0,0 3 0 0,0-9 0 0,0 7 0 16,-4 2 0-16,1 0 0 0,-1-12 29 0,1 4 8 16,-1-1 2-16,1 6 0 0,-4-9-19 0,3 1-3 15,-3 2-1-15,3-3 0 0,-3 7-16 0,4-7 0 16,-4 3 0-16,0 4 0 0,3-1 8 0,1-3-8 16,3 0 12-16,0 7-12 0,-4 2 0 0,4-6 0 15,4 0 0-15,-1 0 0 0,-3 1 0 0,4 2 0 0,3-3-12 16,0 0 3-16,-4 6 9 0,4-5 0 0,0 5-9 15,1 0 9-15,-1 3 0 0,3 0-11 16,4 3 11-16,-3 3-8 0,-4-3 8 0,4 3-13 0,3 0 5 16,0 3 8-16,0 0-17 0,-4 2 4 0,8 4 1 0,-7 0 0 31,3-3-37-31,-4 3-7 0,4-4-2 0</inkml:trace>
  <inkml:trace contextRef="#ctx0" brushRef="#br0" timeOffset="-91663.486">22881 9789 1029 0,'0'0'22'0,"0"6"5"0,-3 0 1 0,3 5 2 0,-4-2-30 0,4 9 0 15,-3-12 0-15,-1 6 0 0,4-4 53 0,0 7 5 16,-3-6 1-16,3 3 0 0,0-1-38 0,0 1-7 16,0-3-2-16,0 0 0 0,0 3-12 0,0-4 0 15,3 4 0-15,-3 0-10 16,0-12-19-16,0 0-4 0,0 0-1 0,0 0 0 16,0 0-97-16,0 0-19 0</inkml:trace>
  <inkml:trace contextRef="#ctx0" brushRef="#br0" timeOffset="-91436.105">22849 9333 1404 0,'0'0'31'0,"-7"6"6"0,-3 0 2 0,3 0 0 0,0 6-31 0,0-6-8 0,3 2 0 0,-3-5 0 16,7-3 9-16,-4 6 1 0,4-6 0 0,0 0 0 16,0 0 20-16,0 0 4 0,0 0 1 0,0 0 0 15,0 0-70-15,4 3-13 0,3 0-4 0,0-3-380 16,4 0-77-16</inkml:trace>
  <inkml:trace contextRef="#ctx0" brushRef="#br0" timeOffset="-91079.804">23163 9189 1105 0,'0'0'24'0,"-7"6"4"0,4 3 2 0,-1 3 2 0,4-1-32 0,-3-5 0 0,3 6 0 0,0 6 0 15,0-4 32-15,0 4 0 0,3-3 0 0,-3 2 0 16,4 1 20-16,-1 6 3 0,4-7 1 0,0 10 0 16,1-10-7-16,-5 10-1 0,4-4 0 0,0 1 0 15,0 2-23-15,0-2-5 0,0 2 0 0,4 4-1 16,-4 2-8-16,0-3-2 0,0 4 0 0,-3 2 0 16,3-3-9-16,-4 4 0 15,4-4 0-15,-7-3 8 0,0 4-25 0,0-4-6 0,0-5-1 0,0 8 0 31,0-14-10-31,0 8-2 0,-3-8-1 0,-1-1 0 0,1 4-5 16,3-9-1-16,0 5 0 0,0-2 0 0,0-6-30 0,0 0-7 16,0 2 0-16,0-11-1 0,0 0 12 0,0 0 2 15,0 0 1-15,0 0-329 0</inkml:trace>
  <inkml:trace contextRef="#ctx0" brushRef="#br0" timeOffset="-90775.099">23072 9665 1034 0,'0'0'29'0,"0"0"7"0,0 0-36 0,-4 12 0 15,1-9 0-15,3 9 0 0,3-3 88 0,-3-3 12 0,4 2 1 16,-1-2 1-16,4 0-28 0,-3 0-6 0,-1 0 0 0,4-3-1 15,7 0-12-15,-3 0-3 16,0-3 0-16,-1-3 0 0,8 3-31 0,-4-6-6 0,4 6-2 0,-1-12 0 16,1 6-4-16,3 0-1 0,0-5 0 0,-3 2 0 15,3 0-8-15,-3 0 8 0,-1 3-8 0,1-5 8 16,0 5-22-16,-1-3-5 0,-3 3-1 0,-3-3 0 31,3 3-115-31,-3 3-23 0,-1-3-5 0,1 6-477 0</inkml:trace>
  <inkml:trace contextRef="#ctx0" brushRef="#br0" timeOffset="-90356.603">23488 9745 1191 0,'0'0'26'0,"0"0"6"15,0 0 0-15,0 6 2 0,0-6-34 0,0 6 0 0,0-6 0 0,7 5 0 0,0 1 90 0,4 3 11 16,3-3 3-16,-4 0 0 0,4 0-74 0,1 0-14 15,-1-3-4-15,3 0 0 0,1-3 0 0,-4 2 0 16,7-2 0-16,-7 0 0 16,4 0-12-16,-4 0 8 0,0-2-8 0,0-4 0 0,-3 0 8 0,-1 0-8 15,-2 0 0-15,-1-6 0 0,0 3 0 0,0 1 0 16,-4-1 0-16,-3-3 0 0,4-6 0 0,-4 7-15 16,0 2 2-16,-4-6 0 0,1 6 13 0,-1-2 0 15,-3-1 0-15,0 3-9 0,0-6 30 0,-4 6 7 16,1-2 0-16,-4-1 1 0,3 3 6 0,1 6 1 15,-5 0 0-15,5 3 0 0,3 0-25 0,-4 3-11 16,1 3 10-16,-1 6-10 0,4-6 0 0,-4 5 0 16,8 4-13-16,-4 9 4 0,0-7 9 0,3 4 0 15,1 2 0-15,-1 1-8 0,4-3 8 0,0 8 0 16,4-9 0-16,-4 10 0 0,7-4 0 0,0 4 0 16,0-1 0-16,0-2 0 15,4-4-23-15,3-2-5 0,0-1-2 0,0 1 0 0,-4-6 30 0,5 2 0 0,-1 1 0 0,-4-6 0 16,4-1-12-16,0-2 12 0,-3 0-13 0,3-3 5 31,-3-3-56-31,-4 0-12 0,3-3-1 0,-3 0-381 0,-3 0-76 0</inkml:trace>
  <inkml:trace contextRef="#ctx0" brushRef="#br0" timeOffset="-89132.074">17120 11165 899 0,'0'14'25'0,"0"-14"7"0,0 0-32 0,0 6 0 0,0 9 0 0,0 0 0 15,4-4 95-15,-4 1 13 0,0 0 2 0,0-3 1 16,0 3-29-16,0 5-6 0,-4-5 0 0,4 3-1 16,0 8-18-16,-3-2-3 0,3-1-1 0,0 1 0 15,-4 5-15-15,4-5-3 0,4 5-1 0,-4-5 0 16,0 8-6-16,0-5-2 0,0-1 0 0,0-2 0 15,-4 3-13-15,8 2-2 0,-4 3-1 0,0-5 0 16,0 2-10-16,0-2 0 0,3 2 0 0,-6 7 8 16,3-4-8-16,0 3 0 0,-4-2 0 0,8-4 0 15,-4-2 0-15,0-1 0 0,-4 4 0 0,4-4 0 16,0-2 0-16,0-3-9 0,0-7 9 0,0 1-13 16,-3 6-9-16,3-18-2 0,0 0 0 0,0 0 0 15,0 0-26-15,0 0-6 0,0-12 0 0,-4 6-1 16,4-6-101-1,-3 1-20-15,-1-10-4 0</inkml:trace>
  <inkml:trace contextRef="#ctx0" brushRef="#br0" timeOffset="-88749.53">16817 11041 928 0,'0'0'20'0,"0"0"5"0,-4-6 1 0,1 1 0 0,-1-1-26 0,1 0 0 0,3 6 0 15,-11-3 0-15,8 0 80 0,3 3 12 0,0 0 1 0,-7 0 1 16,7 0 16-16,-7 0 3 0,7 0 1 0,0 0 0 16,0 0-53-16,0 0-10 0,0 0-3 0,0 0 0 15,0 0-30-15,0 0-6 0,0 0-2 0,0 0 0 16,0 0-10-16,0 0 0 0,3 6 0 15,4 0 0-15,0 0-12 0,7-1 12 0,0 1-10 0,4 3 10 16,0 0 0-16,3 0-9 0,0 8 9 0,4-5 0 16,-1 0 0-16,1 0 0 0,3-1 0 0,-3 4 0 15,0-3 0-15,-4 0 0 0,4-4 0 0,-4-2 0 16,0 6 0-16,0 0 0 0,-3-12 0 0,-1 6 0 16,1-6 0-16,0 0 0 0,3 0 0 0,-4 0 0 15,5-6-28-15,-5 6-6 0,-3 0-2 16,4-6 0-16,0 3 9 0,-1 3 2 0,-3-3 0 0,1 3-472 15,2 0-95-15</inkml:trace>
  <inkml:trace contextRef="#ctx0" brushRef="#br0" timeOffset="-88212.384">17254 11744 1497 0,'0'0'32'0,"0"0"8"0,0 0 0 0,0 0 4 0,0 0-36 0,0 0-8 16,0 0 0-16,0 0 0 0,0 0 53 0,0 0 9 0,0 0 2 0,0 0 0 16,0 0-52-16,0 0-12 0,4 3 0 0,3 0 0 15,-4 6 0-15,5-9 0 0,-8 0 0 0,3 5 0 16,1 1 0-16,3 0 0 0,0 0 0 0,-4 0 0 15,4-3 36-15,-3 3 4 0,-1 6 0 0,1-7 1 16,-4-5-25-16,3 3-4 0,4 0-2 0,-3 0 0 16,3-3-2-16,0 3-8 0,4 3 12 0,-1 0-4 15,1-6-8-15,-1 6 10 0,1-12-10 0,3 6 10 16,-3-6-10-16,3 6 10 0,-4 0-10 0,1-6 10 16,3 3-10-16,-3-3 0 15,-1 3 0-15,1 1 8 0,-4-1-8 0,0-3 0 0,0-3 0 0,0 3 0 16,-3 0-17-16,3 0 4 15,-7 6 1-15,3-6 0 0,1 6 2 0,-4 0 1 0,0 0 0 0,0 0 0 16,0 0 9-16,0 0 0 0,0-8 0 0,0 8 0 16,-4-6 0-16,4 6 12 0,0 0-2 0,0 0-1 15,-10-12-9-15,3 6 0 0,7 6 9 0,-11-6-9 0,0 3 8 0,11 3-8 16,-7 3 10-16,-7 0-10 0,4-3 10 0,-1 0-10 16,0 0 10-16,11 0-10 0,-10 6 12 0,10-6-4 15,-7 3-8-15,0 0 12 0,0 6-23 0,3-3-5 16,1 2 0-16,-1 4-1 0,1-6 0 0,3 9 0 15,0 2 0-15,3 1 0 0,-3-12-7 0,4 9 0 16,-1-7-1-16,1 1 0 16,-1 0-47-16,4 6-10 0,4-4-2 0,-1-2-394 0,1-6-79 0</inkml:trace>
  <inkml:trace contextRef="#ctx0" brushRef="#br0" timeOffset="-87546.606">17074 11944 836 0,'0'0'24'0,"0"0"4"16,0 0-28-16,0 0 0 0,0 0 0 0,0 0 0 0,0 0 106 0,0 0 15 15,-7-9 3-15,0 6 1 0,4-3-42 0,3 6-9 16,0 0-2-16,0 0 0 15,-4 3-33-15,4-3-7 0,-7-6-2 0,7 6 0 16,0 0-6-16,0 0-2 0,0 0 0 0,0 0 0 0,0 0-14 0,-3 6-8 16,-1 0 8-16,4-6-8 0,0 9 0 0,-3-3 0 15,3 5 0-15,0-5 0 0,0 3 0 0,0 0 0 16,0 3 0-16,0-3 0 0,0 2 0 0,0 1 9 0,0 3-1 16,0-3-8-16,0-1 18 0,3 1-3 0,-3 0-1 0,0-3 0 15,-3-1 7-15,3 4 2 0,0 0 0 0,-4 3 0 16,1-4 5-16,-1-2 0 0,4 3 1 0,-7-6 0 15,3 0-3-15,1 0-1 0,-1 0 0 0,-3-1 0 16,4 1-10-16,-1-6-3 0,1 6 0 0,-4 3 0 16,0-3-12-16,3-3 11 0,-3 3-11 0,0 0 10 15,0-4-10-15,0 1 0 0,-4 0 9 0,4 3-9 16,-3-6 9-16,-1 6-9 0,1-6 12 16,-1 0-12-16,0 0 14 0,-3-6-4 0,0 6-1 0,4 0 0 15,-5 0-9-15,5 0 0 0,-4-6 0 0,3 6 0 16,1-3 0-16,-5-2 0 0,5-1 0 0,-1 0 0 15,1 0 25-15,-1 0 3 0,1 0 1 0,2 0 0 16,-6-5-29-16,4 5 0 0,3 0-13 0,-4-3 4 16,4-6-15-16,0 6-4 0,0 4 0 0,3-1 0 15,1-9-34-15,-1 0-7 0,4 6-2 0,-3-2 0 16,3-1-29-16,0 0-5 0,3 3-2 0,1 3-394 16,-1 1-79-16</inkml:trace>
  <inkml:trace contextRef="#ctx0" brushRef="#br0" timeOffset="-86661.912">17399 11853 720 0,'0'0'16'0,"0"0"3"0,0 0 1 0,0 0 0 0,0 0-20 0,0 0 0 0,0 0 0 0,0 0 0 15,0 0 23-15,0 0 1 0,-4-9 0 0,4 9 0 16,0 0-24-16,0 0 8 0,0 0-8 0,0 0 0 15,0 0 0-15,0 0 0 0,0 0 0 0,0 0 0 16,0 0 0-16,0 0 0 0,0 0 0 0,0 0 0 16,0 0 15-16,0 0-2 0,0 0 0 0,0 0 0 15,0 0 12-15,0 0 3 0,4 12 0 0,-4-7 0 16,0-5 7-16,4 6 1 0,-4-6 1 0,0 9 0 0,3-3 7 0,-3 6 0 16,4-6 1-16,-1 0 0 0,-3-6 15 0,7 11 4 15,-3 7 0-15,3 3 0 0,0-10-27 0,0 1-5 16,0 3 0-16,0-3-1 15,0 5-21-15,4-5-10 0,-1 3 10 0,1-4-10 0,-4 1 8 0,0 0-8 16,0-6 0-16,0 3 0 0,0-1 8 0,0 1-8 16,-7-9 0-16,0 0 0 0,4 15 0 15,-1-6 0-15,1 3 0 0,-1-7 0 0,-3-5-24 0,7 6 1 16,-7 3 1-16,4 3 0 16,-4-12-27-16,0 0-6 0,0 0-1 0,0 0-571 15</inkml:trace>
  <inkml:trace contextRef="#ctx0" brushRef="#br0" timeOffset="-86092.575">18528 11247 119 0,'0'0'0'0,"0"0"0"0,0-6 0 0,-4-3 0 15,4 9 0-15,-3-6 0 0,3 1 102 0,-4-1 14 16,1 0 2-16,-1-3 1 0,4 9 14 0,0 0 3 16,-3-3 1-16,3 3 0 0,0 0-58 0,-7-3-12 0,7 3-3 15,0 0 0-15,0 0 0 0,-7 0 0 0,7 0 0 16,0 0 0-16,-7 3-35 0,3 3-7 15,-3 0-2-15,3 6 0 0,4-1-2 0,-3 1-1 0,3 3 0 16,-4 2 0-16,4 7 8 0,0-3 2 0,4 8 0 16,-4 0 0-16,3 4-27 0,1-1 0 15,-1 3 0-15,5-2 0 0,-5 5 8 0,1-3-8 0,3 0 8 16,-4 4-8-16,1-10 14 0,-1 3-2 16,-3-2-1-16,4 8 0 0,-4-6 1 0,0 4 0 0,0-7 0 0,0 6 0 15,-4 1-2-15,1-13 0 0,-1 6 0 0,-3-2 0 16,4-4-10-16,-4-2 12 15,3-3-12-15,0-7 12 0,1-2-12 0,3 0 0 16,-4 0-12-16,4-9 12 0,-3 12-139 0,3-12-20 16,0 0-4-16,0 0-500 0</inkml:trace>
  <inkml:trace contextRef="#ctx0" brushRef="#br0" timeOffset="-85816.698">18281 11747 669 0,'0'0'14'0,"0"0"3"0,3 0 1 0,5 0 2 0,-1 0-20 0,0 0 0 16,0 3 0-16,0-3 0 0,3 9 71 0,-3-6 9 0,4-1 3 0,0 4 0 15,-1 0-12-15,1 0-3 0,-1 0 0 0,4-3 0 16,-3 3-12-16,0 3-2 0,3-3-1 0,0-1 0 15,-4 1-21-15,1 3-5 0,3-9-1 0,4 6 0 16,-4-6-26-16,0 0 0 0,0 6 0 0,0-6 0 16,0-6 0-16,0 0 0 0,4-3 0 0,-4 3-439 15,4-5-93-15</inkml:trace>
  <inkml:trace contextRef="#ctx0" brushRef="#br0" timeOffset="-85473.024">18831 11174 1497 0,'0'0'32'0,"0"0"8"0,0 0 0 0,0 0 4 0,0 5-36 0,0 7-8 15,-3-6 0-15,-1 6 0 0,1 5 53 0,-1-2 9 16,4 0 2-16,-3 5 0 0,3 1-52 0,-4 0-12 16,4 5 0-16,0-2 0 0,0 2 0 0,4-2 0 15,-4-4 0-15,3 4 0 0,1-7 30 0,-1 1 3 16,1 3 1-16,-1-4 0 0,1-5-26 0,-1 0-8 15,1-1 0-15,3 4 0 16,-4-3-24-16,5-6-11 0,-1 0-2 0,-4 2-491 16,8-2-97-16</inkml:trace>
  <inkml:trace contextRef="#ctx0" brushRef="#br0" timeOffset="-84744.257">19466 11782 1302 0,'0'0'36'0,"0"0"10"0,0 0-37 0,-7 0-9 0,7 0 0 0,-7 0 0 15,0 0 75-15,0 0 13 16,0 0 2-16,0 0 1 0,0 0-50 0,7 0-9 0,-7 6-3 0,0-6 0 16,0 3-21-16,3 0-8 0,-3 0 0 0,0 6 0 15,0-3 0-15,4-4 0 0,-5 7 0 0,1 0 0 16,0-9 0-16,4 6 0 0,-4 9 0 0,0-4 0 16,3 1 0-16,-3 0 0 0,4 0 0 0,-4 2 0 15,3 4 8-15,4 6-8 0,-4-13 0 16,1 13 0-16,-1-4 12 0,4-2-4 0,-3-6-8 0,3-3 12 15,0-1 24-15,0 1 4 16,0 3 0-16,3 6 1 0,1-15-17 0,-1 2-4 0,-3-5-1 0,4 6 0 16,3-3-6-16,0 0-1 0,0 0 0 0,4-3 0 15,-1-3-4-15,-3-3-8 0,4-2 11 0,0 2-11 16,3-6 10-16,-4 0-10 0,1 3 8 0,-4-5-8 16,3-7 0-16,-2 9 0 0,-1-8 8 0,0-1-8 15,0 6 0-15,-4 4 0 0,4 5 0 0,-3-6 0 16,-4 3 0-16,3 3-11 0,-3 6 3 0,0 0 0 15,0 0 8-15,0 0-10 0,0 0 10 0,0 0-10 0,0 0 10 0,0 0-13 16,0 0 5-16,-3 6 8 0,-1 3 0 16,4 3 0-16,0 5 0 0,-3-5 0 0,-1-6 0 0,4 9 0 15,-3-3 8-15,3-1-8 16,3 1 0-16,-3 3 0 0,0-1 0 0,4 1 8 0,-1 3-8 0,1-4 0 16,-1-2 0-16,1-3 8 0,-1 6-8 0,1-3 0 15,3-7 0-15,-4-2 0 0,5 0-12 0,-1 0-4 16,3-3 0-16,1 0-1 15,-1 0-129-15,1 0-26 0,17-6-4 0,-7 3-2 0</inkml:trace>
  <inkml:trace contextRef="#ctx0" brushRef="#br0" timeOffset="-84481.822">19784 11961 1314 0,'0'0'37'0,"0"0"8"0,0 0-36 0,0 6-9 0,0 0 0 0,0 3 0 16,0 3 53-16,0 0 9 0,0 5 2 0,0-2 0 16,0 3 0-16,0-1 0 0,0 1 0 0,0 2 0 15,0 1-52-15,0 0-12 0,0-4 0 0,0 7 0 16,0-10 0-16,0 7 0 0,-4 0 0 0,4-7 0 15,0 4-151-15,4-9-33 0,-1 2-6 0,-3-11-2 0</inkml:trace>
  <inkml:trace contextRef="#ctx0" brushRef="#br0" timeOffset="-84269.675">19748 11462 1497 0,'-14'11'32'0,"4"-5"8"0,-1 0 0 0,1 3 4 0,-1 3-36 0,0 0-8 0,4-1 0 0,-3 1 0 16,3 3 0-16,0-3 0 0,3-1 0 0,1-5 0 16,3-6 0-16,0 0 0 0,0 0 0 0,0 0-442 15,3 0-90-15</inkml:trace>
  <inkml:trace contextRef="#ctx0" brushRef="#br0" timeOffset="-83407.194">21093 11679 1551 0,'0'0'34'0,"0"0"7"0,0 0 2 0,0 0 1 0,0 0-36 0,0 0-8 16,0 0 0-16,0 0 0 0,0 0 20 0,0 0 1 15,0 0 1-15,-7 0 0 16,7 0-47-16,0 0-10 0,-8 3-1 0,8-3-1 15,0 0 9-15,-7 0 1 0,0 3 1 0,7-3 0 0,0 0 9 0,0 0 1 16,0 0 1-16,0 0 0 0,0 0 6 0,0 0 1 16,-7 0 0-16,7 0 0 0,-10 0 16 0,3 0 3 0,7 0 1 15,-7 0 0-15,-4 0 19 0,4 0 4 0,-4 0 1 0,1-3 0 16,-1 0 3-16,-3 3 1 0,0 0 0 16,0 0 0-16,0 3-18 0,0 0-3 0,0 3-1 15,-4 0 0-15,4 6-9 0,0-1-1 0,0-5-8 16,-1 6 12-16,5 0-12 0,-4 8 0 0,3-8 0 0,1 9 0 15,3-7-13-15,3 7 4 0,-3-9 1 0,3 2 0 16,4 1-3-16,0 0 0 0,0-3 0 16,0-4 0-1,4 7-25-15,-1 3-4 0,5-4-2 0,-1-2 0 0,0 0 50 0,3 3 9 0,4-4 3 0,0 1 0 16,1 0-20-16,2 0 0 16,1-3-13-16,3-1 5 0,-3 1-12 0,-1-3-3 0,1-6 0 0,3-9 0 15</inkml:trace>
  <inkml:trace contextRef="#ctx0" brushRef="#br0" timeOffset="-82684.624">21220 10697 730 0,'0'0'16'0,"0"0"3"0,-4 12 1 0,1-6 1 0,3 12-21 0,0-4 0 0,-4 10 0 0,4-1 0 16,4 7 88-16,-1-4 12 0,1 7 4 0,-1 8 0 15,4 3-48-15,-3 3-8 0,3 3-3 0,-4 3 0 0,4 3 36 0,0 2 7 16,0-2 2-16,-3 6 0 0,3-6-31 16,-3 0-7-16,3 0 0 0,-4-4-1 15,1-2-17-15,-1-3-3 0,-3 0-1 0,0-2 0 16,0-10-4-16,0-3-1 0,0 1 0 0,0-4 0 16,0-3-5-16,0-8 0 0,0 0-1 0,0-7 0 15,0 1-3-15,0-12 0 0,0 0 0 0,0 0 0 0,0 0 7 0,0-12 1 16,4-2 0-16,-4-4 0 0,0 0-5 0,3-11-1 15,-3 6 0-15,4-4 0 0,-1 1-18 0,1 8 0 16,-1-6 0-16,4 1 0 0,-3 8 0 0,-4-8 0 16,3 8 0-16,1 0 0 0,0 7-10 0,-4-4 1 15,3 6 0-15,-3 6 0 0,0-6-3 0,0 6-1 0,0 0 0 16,0 0 0-16,0 0 13 0,0 0 8 0,0 0 0 0,0 0-8 31,7 0-30-31,-3 6-13 0,3 0-2 0,0 6-1 0,0-7 29 0,0 7 5 0,0 3 2 16,4 8 0-16,-4-11 10 0,0 12 0 0,0-4 0 15,3 10-8-15,-3-4 8 0,0-2 0 0,0-1 0 0,0 4 0 16,1-7 0-16,-5 4 0 0,1-1 0 0,-1 1 0 16,1 2 0-16,-1 1-15 0,-3-4 3 0,0 1 0 15,4-7-34 1,-4 4-6-16,0-9-2 0,0-1-756 0</inkml:trace>
  <inkml:trace contextRef="#ctx0" brushRef="#br0" timeOffset="-82171.175">21703 11762 1792 0,'-11'8'51'0,"8"-8"10"0,-4 0-49 0,-4 6-12 15,4-6 0-15,0 6 0 0,0-6 34 0,0 6 4 16,0-6 1-16,0 0 0 0,3 3-20 0,-3 3-4 16,0 6-1-16,0-7 0 0,4 4-14 0,-1 0 0 0,1-3 8 0,-1 9-8 15,0-4 0-15,1 1 0 16,3 6 0-16,-4-1 0 0,4-2 8 0,0 6-8 16,0-1 0-16,0-2 0 0,0 3 9 0,-3-4-9 15,3 7 8-15,0-10-8 0,-4-8 16 0,4-6-3 0,0 0 0 0,4 12 0 16,-4-12 15-16,0 0 4 0,0 0 0 0,7-6 0 15,-4 0-10-15,5-5-2 0,-1-4 0 0,3-3 0 16,1-2-20-16,-1-4 0 0,1 6 0 0,-4-11 8 16,0 8-8-16,0-8 0 0,0 8 0 0,-3 4 0 15,3-4 0-15,-4 7 0 0,1 2 0 0,-1 3 0 16,1 3 0-16,-4 0-15 0,3 0 4 0,-3 6 1 16,0 0-6-16,0 0-2 0,0 0 0 0,0 0 0 15,0 0-14-15,0 0-4 0,0 0 0 0,-3 12 0 16,-1-3 36-16,4 12 0 0,0-1 0 0,0 1 0 15,0-4 0-15,0 7 0 0,4 2 0 0,-4 1 0 16,3-7 0-16,1 4 0 0,-1 2 0 0,1-5 0 0,-1 2 16 16,1-5 9-16,0 0 3 0,3-10 0 0,0 1-28 15,0 0 0-15,0 0 0 0,3-6 0 16,-3 3-30-16,4-6-11 0,0 6-3 0,-1-6-540 16,1-6-108-16</inkml:trace>
  <inkml:trace contextRef="#ctx0" brushRef="#br0" timeOffset="-81514.625">21929 11776 997 0,'0'0'21'0,"0"0"5"0,0 0 1 0,0 0 2 0,0 0-29 0,0 0 0 0,0 0 0 0,-4 6 0 16,4-6 95-16,0 9 13 0,0-9 2 0,0 12 1 0,0 2-30 15,4 1-5-15,-4 3-2 0,0-4 0 0,3 1-34 0,-3 6-8 16,0-10 0-16,0 1-1 0,0 0-6 0,0 3-1 16,-3 2 0-16,3-8 0 0,0 6-8 0,0-3-3 15,0 2 0-15,-4-8 0 0,4-6-13 0,0 0 11 16,0 0-11-16,0 0 10 0,0 0-2 0,0 0 0 15,0-6 0-15,4 0 0 0,-4-2-8 0,3-1 0 16,-3-3 0-16,0 3 0 0,4-3-13 0,-4-2 5 16,3-7 8-16,1 6-13 0,-1-2-9 0,1-4-2 15,3 7 0-15,-4-1 0 0,4-3 0 0,-3 6-1 0,0-5 0 0,3 8 0 16,-4-3 15-16,1 6 10 0,-1 0-12 16,1 1 12-16,-1 2 0 0,-3 3 0 0,4-6 0 0,-4 6 0 15,0-6 10-15,0 6 2 16,0 0 1-16,0 0 0 0,0 0-13 0,7 6 11 15,0 3-11-15,0 2 10 0,0-5-10 0,0 6 8 0,0 3-8 0,0-4 8 16,4-2-8-16,-4 6 0 0,0 6 0 0,0-7 0 16,0 1 8-16,-4 8-8 0,1-5 8 0,0 9-8 31,-4-10-16-31,3 1-9 0,-3-1-2 0,0-2 0 0,0 6 46 0,0-7 9 0,0 1 1 0,-3-3 1 16,3-12-48-16,0 12-10 0,0-9-1 0,0 5-1 15,0-8-78-15,0 0-16 0,10-11-4 16,-6-7 0-16</inkml:trace>
  <inkml:trace contextRef="#ctx0" brushRef="#br0" timeOffset="-81169.447">22292 11121 1384 0,'0'0'39'0,"0"0"9"0,0 0-38 0,0 0-10 15,0 8 0-15,0 1 0 0,0 12 30 0,-4-9 4 16,4-1 1-16,-3 16 0 0,3-10 22 0,-4 7 5 0,1 2 1 0,-1 10 0 16,1 2-7-16,-4-3 0 0,3 1-1 0,-3 5 0 15,4 3-19-15,-1-3-4 0,-3 3-1 0,4-6 0 16,-1 0-5-16,4-2-1 0,-3 5 0 15,3-3 0-15,0-3-9 0,0 1-1 0,3-4-1 0,-3 3 0 16,4-5-14-16,3-4 11 0,0 4-11 16,0-1 10-16,0-6-10 0,0-2 0 15,0 3 0-15,0-1 0 16,0-2-28-16,0-1 1 0,0 1 1 0,-3-6 0 16,-1-4-100-16,4 4-20 0,-3-9-4 0,-1 0-1 0</inkml:trace>
  <inkml:trace contextRef="#ctx0" brushRef="#br0" timeOffset="-80868.59">21975 11673 1278 0,'0'0'28'0,"0"0"5"0,0 0 2 0,0 0 1 0,0 0-28 0,3-6-8 16,-3 6 0-16,4-2 0 0,3-10 73 0,0 6 14 16,0 0 2-16,3-3 1 0,-3 3-46 0,7 0-10 15,1 1-2-15,6-1 0 0,-4 0-23 0,5 0-9 16,-5 0 0-16,4 6 9 0,4-6 9 0,-4 6 2 0,0-6 0 16,1 6 0-16,2 0-20 0,-3 0 8 15,-3-6-8-15,3 6 0 0,0-3 0 0,-3 3-20 16,0-2 2-16,-1 2 1 15,1-6-42-15,0 3-8 0,-4 0-1 0,-4 3-641 0</inkml:trace>
  <inkml:trace contextRef="#ctx0" brushRef="#br0" timeOffset="-80381.361">22405 11797 1074 0,'0'0'30'0,"0"9"8"0,0-9-30 0,0 6-8 0,0-1 0 0,3 1 0 0,1 3 60 0,0-3 10 16,-1 0 2-16,4 3 1 0,-3-3-2 0,3 2-1 16,0-2 0-16,0 3 0 0,0-6-38 0,3 6-8 15,-6-3-2-15,3 0 0 0,4-6 4 0,-4 0 1 16,0 0 0-16,3 0 0 0,1-6-27 0,-4 6 0 15,3-6 0-15,-2 0 0 0,-1-3 0 0,3 0 0 16,-3 3 0-16,0 1 0 0,-3-4 24 0,-1-3-1 16,1 6 0-16,-4 0 0 0,0-3 1 0,0 1 0 15,0 2 0-15,-4-3 0 0,4 3 0 0,-3 0 0 16,-4 0 0-16,3 0 0 0,-3 6-4 0,0-6-1 16,0 6 0-16,0 0 0 0,7 0-8 0,-7 6-2 15,-4-6 0-15,4 6 0 0,4 0-9 0,-8 0-16 16,4-3 4-16,4 9 1 0,-1-3 11 0,1 5-13 15,-4 4 5-15,3 2 8 0,0 1-12 0,4 5 12 0,0-8-12 16,-3 9 12-16,-1-10-10 0,4 7 10 0,0-4 0 0,0 4-9 16,4-7 9-16,-1 4 0 0,-3-3 0 0,4-4 0 15,0-2 0-15,3 6 0 0,-4-12 0 16,1 5 0-16,3-2-8 0,0-3 8 0,0 3-8 0,0-3 8 16,3-3-12-16,1 0 4 0,-4 0 0 0,4 3 0 31,-1-6-41-31,1 0-8 0,-1 0-2 0,5-6-481 0,-1-3-96 0</inkml:trace>
  <inkml:trace contextRef="#ctx0" brushRef="#br0" timeOffset="-79955.172">22687 11462 345 0,'0'0'0'0,"0"0"14"0,0 0-4 0,0 0 2 0,0 0-12 0,0 0 0 0,0 0 0 0,0 0 0 15</inkml:trace>
  <inkml:trace contextRef="#ctx0" brushRef="#br0" timeOffset="-79706.589">22701 11426 944 0,'0'0'27'0,"0"0"5"0,-3 6-32 0,-1 0 0 0,1-3 0 0,-4 0 0 0,3 3 106 0,4-6 14 16,-7 6 4-16,0-6 0 0,7 0-17 0,-7 6-3 15,3 0-1-15,4-6 0 0,0 0-83 0,0 0-20 16,0 0 0-16,0 0 0 0,0 0 0 0,0 0 0 16,0 0 0-16,0 0 0 0,0 0 48 0,4-6 6 15,-1 0 1-15,5-3 0 0,2-3-46 0,1-5-9 0,3-1 0 16,0 0 0-16,4-5-12 0,-4 2 0 0,3-2 0 0,1 2 0 31,0-8-15-31,-1 8-2 0,-3-2-1 0,4 2 0 16,0 0-50-16,-4 7-11 0,-4-4-1 0,4 3-1 15,-7 4-12-15,4-1-3 0,-4 6 0 0</inkml:trace>
  <inkml:trace contextRef="#ctx0" brushRef="#br0" timeOffset="-79008.732">23389 11726 1404 0,'0'0'31'0,"0"0"6"0,0 0 2 0,0 0 0 0,0 0-31 0,-7 3-8 0,4 3 0 0,-1 0 0 15,1 0 66-15,-1 6 12 0,-3-1 2 0,3 1 1 16,1-6-40-16,-4 12-8 0,3-4-1 0,-3 4-1 16,4-3-23-16,3-4-8 0,-4 4 0 0,1 0 9 15,3 2-1-15,0-8-8 0,3 3 12 0,-3 3-4 16,0-1 1-16,4-2 0 0,-1 0 0 0,1 3 0 16,3-7 5-16,0 1 1 0,0-3 0 0,4 6 0 15,-1-6-15-15,1 0 0 0,-4-3 8 0,3-3-8 16,1 0 0-16,0 0 11 0,3-3-11 0,-4 0 10 0,4-6-10 15,-3-3 0-15,3 6 0 0,0-5 0 0,0 2 40 0,0-9 2 16,0 6 1-16,-3 1 0 0,0-10-28 16,-4 6-6-16,0 6-1 0,0-8 0 0,0 5 20 0,-4-3 3 15,1 4 1-15,-1-1 0 0,1 0-32 0,-4-3 0 16,3 7 0-16,-3-7 0 0,4 9-11 0,-4-6-8 16,0 6-1-16,0-8-1 0,-4 2-3 0,1 3 0 15,3 0 0-15,0 3 0 16,-4 0-98-16,4-5-20 0,0 2-4 0,0 3-638 0</inkml:trace>
  <inkml:trace contextRef="#ctx0" brushRef="#br0" timeOffset="-78523.848">23735 11870 1267 0,'0'0'28'0,"0"9"5"0,0 6 2 0,3 2 1 0,-3-5-36 0,0 9 0 0,4-4 0 0,-4-5 0 16,3 6 58-16,-3-3 5 0,4 2 1 0,-4-5 0 16,4 0-52-16,-4-3-12 0,0-1 0 0,0-8 0 15,0 0 54-15,0 0 8 0,0 0 2 0,0 0 0 16,0-8-17-16,0-1-3 0,3-3-1 0,1-6 0 15,-1 4-24-15,1-7-5 0,-1 6-1 0,1-2 0 0,-1-4-13 0,1 6 0 16,3 1 8-16,-4-7-8 0,1 3 0 16,-1 1 0-16,1 5 8 0,-1-3-8 0,1 7 11 15,-1-4-1-15,-3 6 0 0,4-3 0 0,0 3-1 16,-4 0 0-16,3-2 0 0,-3 8 0 0,0 0-9 0,0 0 0 16,0 0 0-16,0 0 0 0,0 0 0 0,0-3 0 15,0 3 0-15,0 0 0 0,0 0 0 0,0 0 0 16,0 0 0-16,0 0 0 0,0 0 0 0,0 0 0 15,0 0-14-15,0 0 5 0,4 11 9 0,-1-5-13 16,4 6 5-16,-3 3 8 0,-4-1-10 0,3 7 10 16,1-3 0-16,-4 5-9 0,3 4 9 0,1-7 0 0,-4 10 0 0,0-10 0 15,3 4 0-15,-3-1 0 0,0-2 0 0,0-4 0 16,4 1 0-16,-4 0 0 0,3-12 0 0,1 2 0 31,-4-8-120-31,0 0-23 0,7 3-4 0,0-6-342 0,-3 0-69 0</inkml:trace>
  <inkml:trace contextRef="#ctx0" brushRef="#br0" timeOffset="-78107.731">23996 11803 1663 0,'-4'9'36'0,"1"-4"8"0,-1 1 2 0,1 3 1 0,-1 3-38 15,1-3-9-15,-1 2 0 0,4-2 0 0,0 0 44 0,4 9 6 16,-4-7 2-16,3-5 0 0,4 3-20 0,0-3-3 16,0 0-1-16,4 3 0 0,0 0-20 0,-1-4-8 15,1-5 0-15,-1 0 0 0,4 0 0 0,1 0 0 16,-1 0 0-16,0-5 0 0,0-1 21 0,-3 0-1 16,3-6-1-16,0 0 0 0,-4 3-31 0,-3-8-7 15,4 2-1-15,-7 0 0 0,3 4 10 0,-4 2 2 16,-3-3 0-16,4 0 0 0,-4 4 8 0,-4-1 0 15,1-3 0-15,-1 3 0 0,-3 3 0 0,0 0-13 16,0 0 5-16,0 4 8 0,0-1 0 0,-4 3 0 16,1 0 9-16,-5 0-1 0,5 3 16 0,-1 5 3 0,4-2 1 15,0 0 0-15,-3 3-38 0,3 6-7 0,-4-4-2 16,4 10 0-16,3 0 31 0,1 2 5 16,-1 1 2-16,1-4 0 0,3 1-31 0,0-1-5 0,0-2-2 0,0 3 0 15,3-4 19-15,1 1 0 0,3-6 0 0,-4-4 0 16,4-2-18-16,1 0 0 0,-1 0 0 0,0-6 0 15,3 6-23 1,1-6-5-16,3-6-1 0,0 0-748 0</inkml:trace>
  <inkml:trace contextRef="#ctx0" brushRef="#br0" timeOffset="-77422.667">25160 11606 1463 0,'0'0'41'0,"0"0"10"0,0 0-41 0,0 0-10 0,-3 9 0 0,3-9 0 16,0 0 70-16,-4 5 12 0,1 1 2 0,-5 0 1 16,5 3-38-16,-1-3-8 0,4-6-2 0,-3 6 0 15,3-6-12-15,-7 12-2 0,7-12-1 0,0 0 0 16,0 0 7-16,0 0 2 0,0 0 0 0,0 0 0 16,0 0-9-16,0 0-2 0,0 0 0 0,0 0 0 15,0 0-4-15,-7-6-2 0,-4 0 0 0,1 6 0 16,-1-6-14-16,0 0-18 0,1-6 4 0,-1 0 1 15,1-2 3-15,3 8 1 0,-4-6 0 0,0 6 0 16,1 0-21-16,-1 3-4 16,4 1-1-16,0 2 0 0,0-6 35 0,4 12 0 0,-4-1 0 0,0 7 0 15,-1-6 0-15,1 6 0 0,4 0 0 0,-1 2 0 16,-3 4 0-16,4 0 0 0,3-4 0 0,-4 1 0 0,1 5 0 0,3-5 0 16,-4 3 0-16,4 5 0 0,0-5 0 0,0 0 0 15,0-4 0-15,0 4 0 0,0-3 0 0,0-4 0 16,0 4 0-16,0 6 0 0,4-10 0 0,-1-2 0 15,-3-3 0-15,4 3 0 0,-1 3 0 0,1 2 0 16,3-8 0-16,-4 3 0 0,4 6 0 0,4-6 0 16,-4 2 0-16,4 1 0 15,-1-6-58-15,4 0-5 0,-7-3-1 0,8 0 0 16,-5-6-51-16,8-6-10 0,-4 3-3 0,7 0-512 0</inkml:trace>
  <inkml:trace contextRef="#ctx0" brushRef="#br0" timeOffset="-76827.653">25326 11106 1306 0,'0'0'28'0,"0"0"7"0,0 0 1 0,0 0 1 0,0 0-29 15,0 0-8-15,0 0 0 0,-4 6 0 0,4-6 59 0,-7 6 10 16,0 3 3-16,4-4 0 0,-1 10-63 0,1-9-9 16,-1 6 0-16,4 2-12 0,-3 1 37 0,3 0 8 15,0 2 2-15,0 7 0 0,0-3 12 0,0 2 2 16,0 4 1-16,3 2 0 0,-3 3 5 0,4 4 1 16,-1 2 0-16,1 0 0 15,-4 3-35-15,3-6-6 0,1-2-2 0,-4 5 0 0,3 0 0 0,-3-3 0 16,0-2 0-16,0 8 0 0,0-9-13 0,0 1 11 15,-3-4-11-15,3 0 10 0,-4-2-10 0,4-4 10 16,-3-5-10-16,-1 3 10 16,4-10-10-16,0 1 0 0,0 0 0 0,0-6 8 0,0-6-8 0,0 0 0 15,0 0 0-15,0 0 8 0,0 0-8 0,0 0 0 16,0 0 0-16,4-6 8 0,-1-6-8 0,1 0 0 16,-1-2 0-1,1-4-11-15,-1 6 1 0,4-8 0 0,-3-1 0 0,3 1 0 0,0-1-4 0,0 6-1 16,0 1 0-16,-3 2 0 0,3 0 15 0,-4-3-12 15,4 7 12-15,-3 2-12 0,-1-3 12 0,1 6 0 0,3 0 0 16,-7 3 0-16,0 0 0 0,0 0 0 0,0 0 0 16,0 0 0-16,0 0 0 0,0 0-9 0,4 0 9 0,3 0-8 15,-4 0 8-15,1 3 0 0,3 0 0 0,0 9-8 16,0-6 0-16,-4 2 0 16,4 4 0-16,-3 0 0 0,3 3 8 0,0-7 0 0,-3 4 0 0,3 3 0 15,-4 2 0-15,4-11 0 0,-3 6 0 0,-1-3 0 16,-3 9-17-16,4-13-2 0,-4 10 0 0,3 0 0 15,-3-3 19-15,-3 2 0 0,3-2 0 0,-4 0 0 16,4-3-19-16,-3 2 0 0,-1-2 0 0,4 0 0 16,-3 3-162-16,3-12-33 0,0 0-6 15,0 0-398-15</inkml:trace>
  <inkml:trace contextRef="#ctx0" brushRef="#br0" timeOffset="-76143.275">25823 11864 1141 0,'0'0'24'0,"0"0"6"0,0 0 1 0,0 0 2 0,0 0-33 0,0-5 0 0,0-1 0 0,0-3 0 15,0 9 64-15,0 0 5 0,0 0 2 0,-3-6 0 16,3 6-14-16,0 0-2 0,-4 0-1 0,4 0 0 15,-3-6 2-15,-4 6 0 0,-4 0 0 0,4 0 0 16,-4-6-10-16,1 12-2 0,-1-6 0 0,1 6 0 0,3-6-16 0,-4 6-4 16,1 0-1-16,2 0 0 0,1-1-23 0,0 1 0 15,0-3 0-15,0 3 0 0,0 0 0 0,4 0-12 16,-4 0 12-16,3 0-12 16,1 0 12-16,3 2-10 0,-4-2 10 0,0 0-10 15,4-6 10-15,0 9-8 0,0 0 8 0,0 3-8 0,0-7 8 0,0 7 0 16,0-9 0-16,4 6 0 0,-4 3 0 0,0-3 0 15,4 2 0-15,-1-5 0 0,1 0 0 0,-4-6-12 16,3 0 12-16,4 6-12 0,0-6 12 0,0 0 0 16,0-6 0-16,4 0-8 0,0 0 8 0,-1-5 0 15,1-4 10-15,-1 0-10 0,4 6 0 0,0-2 0 16,1-7 0-16,-5 3 0 0,1 3 0 0,-1 1 0 0,-3-4 0 0,0 3-10 16,0 0 10-16,-3 1 0 0,0 5 0 0,-4 0 0 15,3 0 0-15,-3 6 9 0,0 0-9 0,0 0 0 16,0-9 8-16,0 9-8 0,0 0 0 0,0 0 0 15,0 0 9-15,-3 3-9 0,-5 3 0 0,1 0 9 16,4 6-9-16,-1-3 0 0,1 2 0 0,-1 1 0 16,1 6 0-16,3-7 0 0,0 1 9 0,0 0-9 15,0 9 8-15,3-10-8 0,-3 1 10 0,4 6-10 16,-1-7 13-16,1 4-3 0,-1-9-1 0,4 6 0 16,-3-6-25-16,0 0-6 0,-1-1-1 0,4-2 0 15,-3-3 3-15,-4 0 0 0,7 0 0 0,0 0-548 16,0-3-110-16</inkml:trace>
  <inkml:trace contextRef="#ctx0" brushRef="#br0" timeOffset="-75524.707">26028 11797 802 0,'0'0'22'0,"0"0"6"0,0 0-28 0,0 0 0 0,0 0 0 0,3 9 0 16,-3-3 108-16,4 2 16 15,-4-2 4-15,4 6 0 0,-4-6-44 0,0 9-9 0,3-7-2 0,1 4 0 16,-4 3-7-16,0-3-2 0,0-1 0 0,0 1 0 15,-4 3-4-15,1 2-2 0,3-11 0 0,0 6 0 16,0 3-10-16,-4-6-3 0,0-1 0 0,4 4 0 16,-3-6-18-16,3 3-4 0,0-9-1 0,0 0 0 15,0 6-22-15,0-6 8 0,0 0-8 0,0 0 0 16,0 0 0-16,0 0 0 0,0 0 0 0,0 0 8 16,3-9-8-16,1-3 0 0,0-3 0 0,-1 4 0 15,1-4 0-15,3 6 0 0,-4-8 0 0,4-1 0 16,0 3 16-16,-3 3 3 0,3 1 0 0,-4-7 0 15,1 9-19-15,3-3 0 0,-4 4 0 0,1-1 0 16,-4 3-17-16,0 6-1 0,0 0 0 0,0 0 0 16,4-6 18-16,-1-3 0 0,-3 6 0 0,0 3 0 15,0 0 0-15,0 0 0 0,0 0 0 0,0 0 0 16,7-3-8-16,-7 3 8 0,4 0 0 0,-4 0 0 0,7 3 0 16,0-3 0-16,-4 3 0 0,4 0 0 15,0 3 0-15,0 0 0 0,1-6 0 0,-1 6 0 16,0 0 0-16,-4 0 0 0,4-1 0 0,-3 1 9 0,3 0-9 0,-4 3 12 15,-3 3-12-15,4 0 12 0,-1-7-12 0,-3 1 0 16,0 3 9-16,4 3-9 0,-4 6 0 0,0-7 0 16,3-2 0-16,-3 6 0 0,4-3 0 0,-4-4 0 15,0 4-10-15,0 0 10 0,0-3-10 0,4-3 10 16,-4 0-8-16,3-1 8 16,-3-5-89-16,0 0-13 0,0 0-2 0,4-3-1 15,3 3-120-15,0-5-24 0,7-13-5 0,-4 0-1 0</inkml:trace>
  <inkml:trace contextRef="#ctx0" brushRef="#br0" timeOffset="-74908.505">26596 11691 1494 0,'0'0'32'0,"0"0"8"0,-4 3 0 0,-3 3 3 0,0-3-35 0,0 3-8 16,4-1 0-16,-4 1 0 0,7-6 105 0,-7 6 19 16,0 0 4-16,-1 0 1 0,8-6-65 0,-3 6-14 15,-4-3-2-15,7-3-1 0,0 0-24 0,0 0-5 16,-7 3-1-16,7-3 0 0,-4 9-17 0,-3-6 0 15,4 5 0-15,3-8 0 0,-7 6 0 0,3-6 0 16,-3 12 0-16,4-9 0 0,-1 3 0 0,-3 6 0 16,0-7 0-16,0 4 0 0,0 6 0 0,0-9 0 15,0 9 0-15,0-7 0 0,0 4 0 0,3-3 0 16,-3 3 0-16,3-6 0 0,1-1 0 0,3-5 0 16,0 0 0-16,-4 3 0 0,4-3 0 0,0 0 0 15,0 0 0-15,0 0 0 0,0 0 13 0,0 0-1 16,0 0 0-16,0 0 0 0,0 0-12 0,4 3-16 0,3-3 3 15,0 3 1-15,0-3 12 0,0 0 0 0,-3 0 0 0,3 3 0 16,0-3 0-16,-4 0 0 0,-3 0 0 0,7 0 0 16,-3 0 0-16,3 0 0 0,-3 0 0 0,3 0 0 15,-7 0 0-15,0 0 0 0,3 3 0 0,-3-3 0 16,7 3 0-16,-3 3 0 0,-4 3 0 0,3 3 0 16,1-7 0-16,-1 1 0 0,-3 3 0 0,0 0 0 15,4 3 0-15,-8-3 0 0,4 2 0 0,-3 1 0 16,3-3 0-16,-4 3 0 0,-3-4 0 0,4 4 0 15,-1 3 0-15,-3-3 0 0,4-6 0 0,-5-1 0 16,1 1 0-16,4 0 0 0,-4-3 0 0,0 0 0 16,7-3 0-16,-11 0 0 0,4 0 0 0,0 0 0 0,0 0-10 0,0 0 1 15,0-3 0-15,0-3 0 16,0 3-43-16,0 0-9 0,0 0-2 0,7 3 0 16,-4-5-97-16,4 5-19 0,-3-3-4 0,3-6-1 15</inkml:trace>
  <inkml:trace contextRef="#ctx0" brushRef="#br0" timeOffset="-74310.894">26829 11794 1497 0,'0'0'32'0,"0"0"8"0,0 0 0 0,0-6 4 0,0 0-36 0,0 0-8 0,0 6 0 0,0 0 0 16,0 0 104-16,-4-6 20 0,4 6 3 0,-3 0 1 16,-1-8-63-16,4 8-12 0,-7 0-2 0,-3 2-1 15,2-2-5-15,1 6-1 0,0-6 0 0,-3 0 0 16,3 6-20-16,0 0-4 0,0-6 0 0,0 6-1 15,0-3-27-15,3 0-6 0,4-3-1 0,-7 9 0 16,0-6 4-16,3 3 1 0,1-1 0 0,-1 1 0 16,4 3 10-16,-3-3-8 0,3 6 8 0,-4-1-8 15,4-2 8-15,0 3 0 0,0 0 0 0,0 0 0 0,0-1 0 16,0 4 0-16,0 0 0 0,4-1 8 0,-4-2-8 16,0-9 0-16,3 6 0 0,1 0 0 0,-4 0 9 0,3-6-9 15,1 2 12-15,-1 1-12 0,-3-6 0 0,7 0 0 16,1 0 0-16,-1 6 0 0,0-6 0 0,3 0 0 15,-3-6 0-15,4 6 0 0,-1-11-10 0,-3 5 1 16,4 0 0-16,0-3 0 0,-4 0 9 0,3 0-10 16,1 3 10-16,-4 1-10 0,0-4 10 0,-4 0 0 15,5 3 0-15,-5 0 0 0,1 3 0 0,-1-3 0 16,1 3 0-16,-4 0 0 0,3-2 8 0,-3 5-8 16,0-6 10-16,-3 0-10 0,-1-6 11 0,1 9-11 15,-1-6 12-15,1 3-12 0,-5 1 0 0,5 2 0 16,-4-3 0-16,0 0-9 0,0 0 9 0,0 6 0 15,-4-6-9-15,1 0 9 0,3 0 0 0,-1 0-9 0,1 4 9 0,0-1 0 16,0 3-13-16,0 0 4 0,7 0 1 0,0 0 0 31,-7 3-24-31,0-1-5 0,4 4-1 0,-4 6 0 16,3-6-98-16,4-6-20 0,0 6-4 0,-3 3-1 0</inkml:trace>
  <inkml:trace contextRef="#ctx0" brushRef="#br0" timeOffset="-73692.212">27005 11776 1728 0,'0'0'38'0,"0"0"8"0,0 0 2 0,0 0 0 0,0 0-39 0,-7 0-9 16,0 6 0-16,4 0 0 0,3-6 53 0,-4 9 9 15,-3 6 2-15,3-4 0 0,1-2 0 0,3 3 0 16,-4 0 0-16,1-4 0 0,3 1 0 0,0 0 0 16,-4 3 0-16,4-6 0 0,0-6-52 0,0 0-12 15,0 6 0-15,0-6 0 0,0 0 0 0,0 0 0 16,4 5 0-16,-4-5 0 0,0 0 0 0,0 0-12 0,0 0 3 15,0 0 0-15,0 0-6 0,0 0-1 0,0 0 0 16,0 0 0 0,0 0-18-16,0 0-4 0,0 0-1 0,3-5 0 0,1-1 39 0,-1-9 0 15,-3 9 0-15,4-6 0 0,-1 4 0 0,1-1 0 0,-4-3 0 0,4-3 0 16,-1 4 24-16,1-4 12 0,-4 6 2 0,3-3 1 16,1-5-31-16,-1 5-8 0,-3 0 0 0,4 3 0 15,-1-3 0-15,1 1 0 0,-1 2 0 0,4 0 0 16,-3-3 0-16,3 4 0 0,-4-4 0 0,4 6 0 15,-3 0 0-15,0-6 12 0,3 6-2 0,0 0-1 16,-4 4-1-16,4-4 0 0,-7 6 0 0,0 0 0 16,4-6-8-16,-1 6 8 0,-3 0-8 0,0 0 8 15,0 0-8-15,7 0 10 0,-7 0-10 0,7 6 10 16,0 2-10-16,-3 1-16 0,3 0 4 0,-3 3 1 16,3-6 11-16,-4 6 16 0,4 2-4 0,-3-2-1 15,3 6-60-15,-4-1-12 16,4-5-3-16,-3 6 0 0,3-4 52 0,-4-2 12 0,1-3 0 0,0 9 0 0,-1-1 0 15,1 1 0-15,-1-1 0 0,1 1 0 0,-1-3 0 0,1 2 0 16,-1-8 0-16,-3 6 0 16,4-3-54-16,-1 2-8 0,1-8-2 0,-4 3 0 15,0 0 0-15,0-9 0 0,0 0 0 0,0 0-477 16,0 0-96-16</inkml:trace>
  <inkml:trace contextRef="#ctx0" brushRef="#br0" timeOffset="-73326.555">27453 11900 1250 0,'0'0'35'0,"0"6"9"0,0-6-36 0,0 8-8 0,0 1 0 0,0-3 0 16,-3 3 118-16,-1 0 22 0,1 0 4 0,-1 2 0 15,4-11-64-15,-3 6-12 0,3 0-4 0,0-6 0 16,0 0-51-16,0 0-13 0,0 0 0 0,0 0 0 0,0 0 0 15,0 0 0-15,0 0 0 0,0 0 0 16,0 0-48-16,0 0-13 0,0 0-3 0,0 0 0 16,0 0-153-16,0 0-31 0,0 0-7 0,0 0-1 0</inkml:trace>
  <inkml:trace contextRef="#ctx0" brushRef="#br0" timeOffset="-36085.367">17314 13079 900 0,'0'0'20'0,"-3"-6"4"0,3-6 0 0,0 6 1 0,0-3-25 0,-4 0 0 16,4 1 0-16,-3-4 0 0,3 6 72 0,-4-6 8 16,4 3 3-16,-3 3 0 0,3 1-30 0,0 5-5 15,0 0-2-15,0 0 0 0,0 0 6 0,0 0 2 16,0 0 0-16,0 0 0 0,-7-6-27 0,7 6-6 0,0 0-1 15,-7 0 0-15,7 0-8 0,0 0-3 0,0 0 0 0,0 0 0 16,-7 6-9-16,7-6 0 0,-4 5 0 0,0 1 8 16,4 0-8-16,-3 0 0 0,3 3 0 0,-4-3 0 15,4 6 0-15,0-4 0 0,4 1-9 0,-4 3 9 16,3 3 0-16,1-4 0 0,-4 1 0 0,4 3 9 16,-1 3-9-16,-3-1 0 0,4-2 9 0,-1 8-9 15,-3-5 9-15,0 6-9 0,4-4 12 0,-4 4-12 16,0-4 10-16,0 1-10 0,0-1 8 0,-4 7-8 15,4-4 8-15,-3 4-8 0,-1-4 0 0,-3 7 8 16,3-10-8-16,1 4 0 0,-4-1 0 0,3-2 0 16,1-3 37-16,-1-1 6 0,1-2 1 0,-1 0 0 15,1-1-32-15,-1 4-12 0,1-12 8 0,-1 3-8 16,1-3 0-16,3-6 8 0,-4 5-8 0,-3-2 0 16,7-3 9-16,-7 3-9 0,0 3 10 0,0-3-10 0,3-3 0 0,-3-3-12 15,0-6 1-15,-3 1 0 16,3 2-26-16,0-3-6 0,-1 3-1 0,-2 0 0 0,3-12 21 0,-4 4 4 15,4-1 1-15,0-6 0 16,0 4-25-16,0-7-5 0,0 4 0 0,-4-7-1 16,4 4-19-16,0-1-3 0,4 7-1 0</inkml:trace>
  <inkml:trace contextRef="#ctx0" brushRef="#br0" timeOffset="-35685.607">17025 12641 1177 0,'0'0'25'0,"-7"0"6"0,0 5 1 0,0 1 2 0,7-6-34 0,-7 6 0 0,7-6 0 0,0 0 0 15,0 0 39-15,0 0 1 0,0 0 0 0,-7 0 0 16,0 0 4-16,7 0 2 0,0 0 0 0,0 0 0 16,0 0-3-16,0 0-1 0,0 0 0 0,0 0 0 15,0 0-28-15,0 0-6 0,0 0 0 0,7 6-8 16,0 0 0-16,0 0 0 0,3-3 0 0,1 3 0 0,0 0 0 16,-1 5 0-16,1-5 0 0,-1 0 0 0,1 0 0 15,3-3 0-15,-3 3 0 0,-1 0 0 0,4 2 0 16,-3-2 0-16,7 0 0 0,-4-3 0 15,0 3 0-15,3 0 0 0,5-6 0 0,-1 6 0 0,3-6 0 16,1 0 0-16,0 6 0 0,3-6 0 16,-3 0 0-16,3 3 0 0,0-3 0 0,-3 0 0 15,0 5 0-15,-1-2 0 0,-3-3 0 0,-3 3 0 16,0 0-154-16,-1-3-25 0</inkml:trace>
  <inkml:trace contextRef="#ctx0" brushRef="#br0" timeOffset="-35004.614">17530 13411 1522 0,'0'0'33'0,"0"0"7"0,0 0 2 0,0 0 2 0,0 0-36 0,0 0-8 15,0 0 0-15,0 0 0 0,0 0 19 0,0 0 1 16,0 0 1-16,0 0 0 0,0 0-21 0,0 0 0 15,0 0 0-15,0 0-8 0,0 0 8 0,0 0-12 16,3 6 12-16,1 0-12 0,-4-6 12 0,3 5-8 16,4-2 8-16,-3-3-8 0,-4 0 8 0,7 0 0 15,0 0 0-15,-4 0 0 0,4 0 0 0,0 0 0 16,1-3 0-16,-1-2 0 0,0-1 0 0,0 3 0 16,0 0 0-16,0-3 0 0,-4 0 11 0,4-6-3 15,-3 3 0-15,3 4 0 0,-4-4-8 0,1 0 0 16,-4-3 0-16,4 6 0 0,-4-5 0 0,3 5 0 15,-3-3 0-15,0-3 0 16,0 3-20-16,0 0-5 0,0-2-2 0,-3 5 0 16,3-9-1-16,0 6 0 0,0 3 0 0,0-2 0 0,-4 2 15 0,0 0 2 15,4 0 1-15,0 0 0 0,0 0 10 0,0 6 0 0,0 0 0 16,0 0-8-16,-3-6 8 0,-1 3 0 0,4 3 0 0,0 0-8 16,-10 6-2-16,3-3 0 0,0 3 0 0,0 6 0 15,3-3 0-15,-3 5 0 0,0 1 0 0,-4 9 0 16,4-13 22-16,0 13 5 0,0-4 1 0,0-5 0 15,0 3-6-15,0-4-2 0,4 7 0 0,-4 0 0 16,-1-7 21-16,5 7 4 0,-1-9 1 0,1 5 0 16,-1-2 0-16,1 3 0 0,-1-7 0 0,1 7 0 15,3-6-10-15,0 2-2 0,0-2 0 0,0-3 0 16,3 0-16-16,1 3-8 0,-1-1 0 0,4 4 8 16,4-3-8-16,-4-9 0 0,4 3 0 15,-1 0 0-15,1-1-28 0,3 1 1 0,-3 3 1 16,6-6 0-16,1-3-64 15,-1 0-13-15,1 0-2 0,0-3-1 0</inkml:trace>
  <inkml:trace contextRef="#ctx0" brushRef="#br0" timeOffset="-34378.038">18503 12793 1029 0,'0'0'22'0,"0"0"5"0,0 0 1 0,0 0 2 0,0 0-30 0,0 0 0 16,0 0 0-16,0 0 0 0,0 0 60 0,-3 0 5 15,3 0 2-15,-11 6 0 0,8-3-39 0,-5 3-8 16,1 3-2-16,0 0 0 0,4-3-18 0,-1 5 0 16,1-8 0-16,-1 6 0 0,1 0 8 0,-1-3 5 15,4 0 1-15,0 5 0 0,0-5 7 0,-3 6 2 16,3-3 0-16,0 3 0 0,0 2 4 0,0 1 1 16,0-3 0-16,0 5 0 0,3 1-1 0,-3 3 0 15,0-1 0-15,0 1 0 0,0 5-8 0,4-2-2 16,-4 2 0-16,0 7 0 0,0-4 0 0,0 3 0 0,0 4 0 15,-4-4 0 1,1 3-1-16,-1-2-1 0,1 2 0 0,-1-6 0 0,1 4 4 0,-1-1 1 0,1-3 0 0,-1 1 0 16,0-4-7-16,1 1-1 15,-1 2 0-15,4-5 0 0,-3 2-12 0,-1-2 0 16,4-1 0-16,-3 4 0 16,3-10 0-16,-4-2 0 0,4-6 0 0,0 2 0 0,-3 4-19 15,6-3 0-15,-3-3 0 0,0 0 0 16,0-9-17-16,0 0-4 0,0 0-1 0,0 0 0 15,0 0-70-15,0 0-13 0,0 0-4 0</inkml:trace>
  <inkml:trace contextRef="#ctx0" brushRef="#br0" timeOffset="-33947.38">18292 13308 1191 0,'0'0'26'0,"0"0"6"0,0 0 0 0,0 0 2 0,0 0-34 0,0 0 0 16,-4-9 0-16,4 9 0 0,0 0 90 0,0 0 11 15,0 0 3-15,0 0 0 0,0 0-63 0,0 0-12 0,0 0-2 0,0 0-1 16,0 0-13-16,0 0-2 0,-4-3-1 0,4 3 0 16,0 0-10-16,0 0 0 0,0 0-10 0,0 0 10 15,0 0 0-15,0 0 0 0,0 0 0 0,4-3 0 16,-4 3 0-16,7 0 0 0,-7 0 0 0,4 3 10 16,-4-3-10-16,3 0 0 0,4 0 0 0,0 3 0 15,0 0 0-15,0 3 0 0,0-3 0 0,4 0 0 16,3 0 0-16,0 0 0 15,4 3 0-15,-4-1 0 0,4-5 0 0,-1 6 0 16,1-6-9-16,3 0 9 0,0 0-22 0,-3 0-1 0,3 0 0 0,0 0 0 31,-3-6-120-31,-1 6-24 0,19-5-5 0,-12-4 0 0</inkml:trace>
  <inkml:trace contextRef="#ctx0" brushRef="#br0" timeOffset="-33321.127">18676 13455 1378 0,'0'0'30'0,"0"0"6"0,0 0 2 0,0 0 2 0,0 0-32 0,0 0-8 0,0 0 0 0,0 0 0 15,0 0 49-15,7 0 9 16,-3 6 2-16,3-6 0 0,0 6-45 0,-4-3-15 0,4 2 9 0,0 1-9 16,0 3 13-16,0 0-2 0,-3 3-1 0,3-6 0 15,-3-1-10-15,-1 1 0 0,1-3 0 0,-1 3 0 16,4 3 0-16,-3-6 0 0,-4-3 0 0,0 0 0 15,3 3 0-15,-3-3 0 0,7 0 0 0,-7 0 0 16,0-6 19-16,4-3 1 0,-4 3 1 0,3-3 0 16,-3-2 0-16,4 2 0 0,-4-6 0 0,3 3 0 15,-3 4-21-15,0-4 0 0,0-3 0 0,-3 3 0 16,3 4 11-16,-4-1-3 0,4 3 0 0,-3 0 0 16,-4-6-8-16,3 6 0 0,-3-2 0 0,0 2 0 15,0 0 0-15,0 3 0 16,7 3 0-16,-7 0 0 0,0 0-23 15,0 3-3-15,7-3-1 0,-7 3 0 0,7-3 3 0,-7 3 1 0,7-3 0 0,-7 3 0 16,0 5 10-16,0 1 1 0,3 9 1 0,1-6 0 16,-1-1 11-16,-3 1-12 0,7 9 12 0,-4-9-12 15,1 2 12-15,-1 4 0 0,1-1 0 0,3-5-8 16,0 6 8-16,0-6 9 0,0 2-1 0,0 1-8 0,0 0 20 0,0-1-2 16,0 4-1-16,0-3 0 15,3-3-17-15,1 5 8 0,-1-5-8 0,5 0 0 0,-1-3 12 0,0-1-12 16,0 4 12-16,0-6-12 0,0 3 0 0,0-3 0 15,3 0 0-15,-3-6-9 0,1 5 9 0,2 1 0 16,1-6 0-16,-1 0 0 0,-3 0 0 0,4 0 0 16,0-6 0-16,-1 6 0 15,4-5-104-15,0-1-26 0,4-6-5 0,-4 6-476 0</inkml:trace>
  <inkml:trace contextRef="#ctx0" brushRef="#br0" timeOffset="-31746.681">19897 13326 1134 0,'0'0'50'0,"0"0"10"0,0-6-48 0,0-3-12 0,0 6 0 0,0 3 0 15,-4-12 48-15,1 6 6 0,3 6 2 0,-4-3 0 16,-3-3-45-16,4 6-11 0,-5-5 0 0,8 5 0 0,0 0 0 0,-7 0 0 16,4 0 0-16,-4 0 0 15,7 0-44-15,-7 0-12 0,0 0-1 16,0 0-1-16,0 0 38 0,0 5 8 0,-1-5 2 0,1 0 0 0,0 0 10 0,0 3 0 16,0-3 0-16,0 3 0 15,0 0 9-15,-3 3 4 0,2-3 1 0,-2 6 0 0,3-3 32 0,-4 0 6 16,4 5 2-16,-3-5 0 0,-1 0-15 0,0 6-3 15,4-6-1-15,-3 0 0 0,3 0-7 0,-4 2 0 16,4 4-1-16,0 0 0 0,0-6-13 0,4 3-2 16,-5-4-1-16,5 4 0 0,3-3-11 0,-4 3 10 15,4 3-10-15,0-6 10 0,0 2 4 0,4 1 1 0,-1 6 0 16,5-3 0-16,2-1-7 0,-3-2 0 0,4 9-8 0,3-3 12 16,0-1-12-16,0 1 0 0,0-3-9 15,7 0 9 1,-3-1-28-16,3 7 0 0,0-12 0 0,0 0 0 15,1 0-44-15,-1-3-9 0,0-1-2 0,4-4-535 0</inkml:trace>
  <inkml:trace contextRef="#ctx0" brushRef="#br0" timeOffset="-30973.849">20077 12752 1280 0,'0'0'36'0,"0"0"8"0,-7 3-35 0,3-3-9 15,4 0 0-15,-7 0 0 0,7 0 13 0,0 0 1 16,0 0 0-16,0 0 0 0,-7 0 6 0,7 0 2 16,0 0 0-16,-7 3 0 0,7-3 27 0,-7 6 6 15,3 0 1-15,1 0 0 0,-1 0-16 0,1-3-4 16,3 5 0-16,-4-2 0 0,4 3 4 0,-3 3 0 16,-1 0 0-16,4 2 0 0,-3 1-18 0,3 0-3 15,-4 8-1-15,4 1 0 0,0 2-18 0,0 7 0 16,-4-4 8-16,1 6-8 0,3-2 0 0,0-1 0 15,-4 3 0-15,4 6 0 0,-3 1 0 0,3-1 0 0,0-3 0 0,0-3 0 16,-4 3 13-16,4-2-1 0,0 2 0 0,4-12 0 16,-4 4 7-16,0-13 1 15,3 7 0-15,-3-4 0 0,4-2-10 0,-4-3-2 0,0-3 0 0,3-1 0 16,1 1-8-16,0 0 8 0,-4-12-8 0,0 3 8 16,3 3-8-16,-3-6 0 0,0 0 0 0,0 0 0 15,0 0-23-15,0 0 3 0,0 0 1 0,0 0 0 16,0 0 19-16,0 0-12 0,0-3 12 0,4-3-10 15,-4 0 10-15,0 0 0 0,0-6 0 0,0 3 0 16,0-2 0-16,0-1 0 0,0 0 0 0,0 0 0 16,0-5 0-16,0 5 0 0,0-3 0 0,0 4 0 15,0-4 0-15,0 3 0 0,3-3 0 0,-3 7 0 16,0-4 0-16,0 0 0 0,0 3 0 0,4 3 0 16,-4 1 0-16,0 5 0 0,0-6 10 0,0 6-10 0,0-3 14 0,0 3-3 15,0 0-1-15,0 0 0 0,3-6-10 16,-3 6 0-16,4-3 0 0,-4 3 8 0,3 0-8 0,4-6 0 15,-3 0 0-15,3 6 0 0,0 0-9 16,0 0 9-16,-3 0 0 0,3 0 0 0,0 0-26 0,-4 0 2 16,4 0 0-16,0 6 0 0,0 0 7 0,0-3 1 15,0 3 1-15,1 0 0 0,-1-1 15 0,0 4 0 0,0 0 0 16,-4 3-9-16,1 0 9 0,3 2 0 16,-4 1 0-16,4 6 0 0,-3-10 0 0,-1 10 0 15,1-3 0-15,-1 5 0 0,-3-5 8 0,4-1-8 16,-4 4 10-16,0-6-10 0,0-4 12 0,0 7-4 15,0 0-8-15,0-9 12 0,4-4-27 0,-4 4-5 0,3-3-2 16,-3-6-534 0,0 0-106-16</inkml:trace>
  <inkml:trace contextRef="#ctx0" brushRef="#br0" timeOffset="-30359.691">20567 13423 1119 0,'0'0'24'0,"0"0"6"0,0 0 1 0,0 0 1 0,0 0-32 0,0 0 0 16,0 0 0-16,0 0 0 0,0 0 114 0,0 0 17 15,0 0 3-15,-7 0 1 0,0 0-42 0,0 0-8 16,0 0-1-16,0 0-1 0,-4-3-43 0,4 3-9 16,0 0-2-16,-4-3 0 0,1 3-21 0,3-3-8 15,-4 3 0-15,4-3 0 0,-3 3 0 0,2 0 0 16,1-3 0-16,7 3 0 0,0 0 0 0,-3 0-8 16,3 0 8-16,-7 3-10 0,7-3-10 0,-7 3-1 15,3 3-1-15,-3-3 0 0,7 5 8 0,-3 1 2 16,-1 6 0-16,4-3 0 15,-3-4 2-15,3 1 1 0,3 6 0 0,-3 3 0 0,0-7 9 0,0 7 0 16,4-3 0-16,-4 2 0 0,3-5 0 0,1 3 0 0,-4-6 0 16,3 2 0-16,1 4 0 0,-4-9 0 0,3 0 0 0,-3-6 0 15,0 0 0-15,0 0 0 0,7 3 0 0,-7-3 0 16,0 0 0-16,11-3 0 0,-4-3 0 0,0 0 0 16,0-9-10-16,0 4 10 0,0-1-12 0,-3 0 12 15,-1-6-12-15,1 7 12 0,3-4-12 16,-4-3 12-16,1 7-24 0,-4-4 1 0,3-3 1 0,1 9 0 15,-4 1 22-15,0 2 0 0,0 0 0 0,0 6 0 16,0 0 12-16,0 0 8 0,0 0 0 0,0 0 1 16,0 0-21-16,0 12-18 0,0-6 3 0,-4 5 1 15,1 7 14-15,-1 2 8 0,4-8 0 0,-3 9-8 16,-1-4 0-16,4 4 0 0,0-6-15 0,0-1 5 16,0 4 37-16,0-3 7 15,0-3 2-15,4-4 0 0,-4 7-36 0,3-3 0 0,-3-12 0 0,0 0 0 16,4 6 9-16,-4-6-9 0,7 6 0 0,4-6 9 15,-4 3-132-15,0-3-26 0,10 0-6 0,1-9-1 0</inkml:trace>
  <inkml:trace contextRef="#ctx0" brushRef="#br0" timeOffset="-29807.511">20726 13370 1119 0,'0'0'24'0,"0"0"6"0,0 0 1 0,0 0 1 0,0 0-32 0,0 0 0 0,0 5 0 0,0 7 0 15,0-6 39-15,0 6 1 0,-4 0 1 0,4-1 0 16,0 1 19-16,-3 9 3 0,3-12 1 0,0 5 0 15,0 1-9-15,0-3-2 0,-4-1 0 0,1-2 0 16,3 6-33-16,-4-6-8 0,4 0 0 0,0 5-1 16,-3-2 42-16,3-3 9 0,-4 0 2 0,0-3 0 15,4 2-52-15,-3-2-12 0,-1 0 0 0,1 0 0 0,3 0 0 16,-4 0 0-16,4-6 0 0,0 0 0 0,-3 0 0 16,3 0 0-16,0 0 0 0,0 0 0 15,0 0-48-15,0 0-13 0,0 0-3 0,0 0 0 0,0 0 37 16,0 0 7-16,10-6 2 0,-3 0 0 0,1-6 29 15,-5 3 5-15,1-2 2 0,-1-1 0 16,1-6 21-16,-4 4 4 0,3 2 1 0,-3-9 0 16,4 7-28-16,-4-7-6 0,0 0-1 0,3 7 0 0,-3-10 0 0,0 10 0 15,0 5 0-15,-3 0 0 0,6-3 7 0,-3 6 2 16,0 0 0-16,0 6 0 0,0 0-27 0,0 0-6 16,-3-6-1-16,3 6 0 0,0 0 16 0,0 0 0 15,0 0 0-15,0 0 0 0,0 0 0 16,7 12-12-16,0-6 12 0,0 9-12 0,0-3-3 0,0 5 0 15,0 1 0-15,0-3 0 0,0-1 3 0,0 4 1 0,-3 2 0 16,3-8 0 0,-4 6-17-16,1-3-3 0,-1-4-1 0,1 4 0 15,-1-3 17-15,1-3 3 0,3-1 1 0,-3-2 0 16,-4-6-187-16,7 12-38 0</inkml:trace>
  <inkml:trace contextRef="#ctx0" brushRef="#br0" timeOffset="-29330.718">21124 12758 835 0,'0'0'18'0,"0"0"4"0,-3-3 1 0,-4 0 1 0,3 0-24 0,1 0 0 16,-4 0 0-16,7 3 0 0,0 0 65 0,0 0 9 15,-7 0 2-15,7 0 0 0,0 0-1 0,-7 0 0 16,7 0 0-16,-8 0 0 0,8 0-34 0,0 0-6 16,0 0-2-16,0 0 0 0,0 0 18 0,0 0 3 15,-7 0 1-15,7 0 0 0,0 0-37 0,0 0-7 0,0 0-2 0,-3 6 0 16,-1 3 13-16,4-3 2 0,0 6 1 15,0-3 0-15,0 5-5 0,0 4 0 0,0-3-1 0,0 8 0 16,4 1-7-16,-4 5 0 0,0 3-1 16,3 7 0-16,-3-7-11 0,0 3 0 15,4 3 9-15,-1 1-9 0,1-4 10 0,0 3-2 0,-1 0-8 16,1 4 12-16,-1-19-12 0,1 9 0 0,-1 1 0 0,1 2 0 16,-4-6 0-16,3 4 0 0,-3-4 0 0,0 9 0 15,0-11 0-15,-3 2 0 0,3 1 0 0,-4-4 0 16,1-5 0-16,3 2 0 0,-4-5 0 0,1-1 0 15,-1 1 0-15,1-9 0 0,-1-3 0 0,4-6 0 16,0 0-53-16,0 0-11 0,0 0-1 0,0 0-1 16,0-6-48-16,4 0-10 0,-4-9-1 0,0 4-514 15</inkml:trace>
  <inkml:trace contextRef="#ctx0" brushRef="#br0" timeOffset="-29043.087">20934 13331 1213 0,'0'0'26'0,"0"0"6"0,0 0 0 0,0 0 4 0,0 0-36 0,0 0 0 16,0 0 0-16,0 0 0 0,0 0 62 0,0 0 6 15,0 0 0-15,0 0 1 0,3-5-16 0,1 5-3 0,-1-9-1 16,1 6 0-16,-1 0-19 0,-3 3-4 0,8 0-1 15,-1 0 0-15,0-9 25 0,3 6 5 16,-3 3 1-16,7-3 0 0,0 0-26 0,1 0-5 0,-1 3-1 0,0 0 0 16,3 0-38-16,1 0-8 0,0-3-2 0,-1 3 0 31,1 0-25-31,-4 0-6 0,4 0-1 0,-4 0 0 16,-4 3-160-16,5 3-32 0,6-3-6 0,-4 0-2 0</inkml:trace>
  <inkml:trace contextRef="#ctx0" brushRef="#br0" timeOffset="-28567.918">21287 13473 892 0,'0'0'25'0,"0"0"6"0,0 0-31 0,3 5 0 0,-3 1 0 0,0-6 0 0,4 6 96 0,3 0 14 15,-4 0 2-15,4-6 1 16,0 3-49-16,0 3-9 0,0-6-3 0,1 0 0 0,-1 0-19 0,0 0-4 16,3 0-1-16,-3-6 0 0,4 6-19 0,-1-3-9 15,-2-3 8-15,-1 0-8 0,3 3 0 0,-3 0 0 16,0-6 0-16,0 7 0 0,0-4 0 0,-3 6 0 16,-1-6 0-16,1 0 0 0,-1-9 8 0,1 9-8 15,-4 0 0-15,0-2 8 0,4-1-8 0,-4 3 0 16,0-6 0-16,0 6 0 15,0 6 17-15,0 0-1 0,0 0-1 0,-4 0 0 0,4-9 2 0,0 9 1 16,-4-3 0-16,1 1 0 0,-1-4-7 0,-3 3-2 16,4-3 0-16,-4 3 0 0,7 3-9 0,-7-6 0 15,7 6 0-15,-7 6 0 0,7-6 0 0,-11 0 0 0,4 3 0 0,0 0 0 16,0 3 0-16,-4 2 0 0,4 4 0 16,-3 6 0-16,-1-6 0 0,4 2-9 0,0 10 9 0,0-6 0 15,3-4 0-15,-3 10 0 0,4-4 0 0,-4 7 0 16,3-7 0-16,1 1 0 15,3-3 0-15,-4-1 0 0,4 1 0 0,4-3 0 0,-4 2 0 16,3-5 0-16,1 6 13 0,-1-10 0 0,1 10 0 0,3-6 0 16,0 0-13-16,0-7-12 0,4-5 3 0,-1 0 0 15,4 0-142-15,0-5-28 0</inkml:trace>
  <inkml:trace contextRef="#ctx0" brushRef="#br0" timeOffset="-27802.18">22359 13417 806 0,'0'0'17'0,"0"0"4"0,0 0 1 0,0 0 2 15,0 0-24-15,0 0 0 0,0 0 0 0,0 0 0 0,0 0 66 0,0 0 9 16,-7 0 1-16,7 0 1 0,0 0-21 0,-7 3-4 16,7-3 0-16,0 0-1 0,-4 3-39 0,4-3-12 15,0 0 8-15,-7 5-8 0,7-5 26 0,-7 3 2 16,4 3 0-16,-4 0 0 0,7-6 12 0,-4 12 4 16,1-6 0-16,-1 0 0 0,1 2-18 0,3 4-3 15,0 3-1-15,-4 0 0 0,4-4-14 0,-3 4-8 16,3-3 8-16,0 5-8 15,0-5 10-15,0 3-2 0,0-3-8 0,3 2 12 0,1 7 6 0,-1-12 1 0,4 0 0 16,-3-1 0-16,3 4-7 0,3-6-2 0,-3 0 0 16,4 6 0-16,3-12 14 0,-3 0 2 0,-1 0 1 0,1 0 0 15,3 0 6-15,0-6 2 16,0 0 0-16,0-6 0 0,4 0-13 0,-4 1-2 16,-3 2-1-16,-1-3 0 0,1-6-8 0,-4 10-2 0,3-4 0 0,-6 0 0 15,3 0-9-15,-7 6 0 0,4-5 0 0,-1 2 0 31,-3 3-26-31,0 6-7 0,0 0-2 0,0 0 0 0,0-12 50 0,-3 9 9 0,3 3 3 0,0 0 0 16,-4-3-44 0,0-3-9-16,4 6-2 0,0 0 0 0,0 0-6 15,-7 0-2-15,0-5 0 0,0-1 0 0,7 6 8 0,-3-12 0 16,3 0 1-16,0 0-497 0,7 4-100 16</inkml:trace>
  <inkml:trace contextRef="#ctx0" brushRef="#br0" timeOffset="-27201.495">22719 13543 1267 0,'0'0'28'0,"0"0"5"0,0 0 2 0,0 0 1 0,0 0-36 0,0 0 0 0,0 0 0 0,0 0 0 16,0 0 109-16,0 0 15 0,0 0 4 16,0 0 0-16,0 0-77 0,-4 6-15 0,-3-3-4 0,4 3 0 15,3-6 0-15,-4 9 0 0,1-4 0 0,-1 7 0 16,1-6 6-16,3 3 1 0,0-3 0 0,-4 3 0 16,4-9-29-16,0 8-10 0,0-8 0 0,0 12 9 15,4 0-9-15,-4-6 0 0,0-6 0 0,0 0 0 16,0 0 0-16,0 0 0 0,0 0 0 0,0 0 0 15,0 0 0-15,0 0-14 0,0 0 5 0,0 0 1 32,0 0-20-32,0 0-4 0,0 0-1 0,0 0 0 0,0 0 33 0,0 0 0 15,0 0 0-15,0 0 0 16,0 0-58-16,0 0-5 0,0 0-1 0,0 0 0 0,3 0 52 0,4-6 12 0,-3 0 0 0,3-6 0 16,-4 3 0-16,4-2 0 0,-3-1 0 0,-1 0 0 15,5 0 57-15,-5-5 15 0,-3-4 2 0,4 9 1 16,-1-5-40-16,1-4-8 0,-1 7-2 0,1-1 0 15,-1 0-7-15,1 3-2 0,-1 4 0 0,-3-1 0 0,0 9-6 16,0 0-2-16,4-6 0 0,-4 0 0 0,0 6 3 16,0 0 0-16,0 0 0 0,0 0 0 0,0 0-11 0,0 0 0 15,0 0 0-15,0 0 8 0,7-6-8 0,0 6-14 16,-4 0 3-16,4 12 1 0,-3-3-7 0,3 2-2 16,-3 1 0-16,3 6 0 0,-4-6 4 0,1 5 1 15,-4 1 0-15,3 2 0 0,1-5 4 16,-4 6 1-16,3-1 0 0,-3-2 0 15,0-6 9-15,0 2 0 0,4 4 0 0,-4-6 0 0,0-6 0 0,3 5 0 16,-3-2 0-16,0 0-8 16,0-9-26-16,0 0-5 0,0 0-1 0,0 0 0 15,0 0-39-15,4 0-8 0,3-3-1 0</inkml:trace>
  <inkml:trace contextRef="#ctx0" brushRef="#br0" timeOffset="-26651.476">22976 13443 1036 0,'0'0'23'0,"0"0"5"0,0 0 0 0,0 0 1 0,0 12-29 0,0-12 0 0,-7 0 0 0,7 0 0 16,0 0 84-16,0 0 12 0,0 0 1 0,0 6 1 15,0-6-23-15,4 6-5 0,-1 0-1 0,4-4 0 0,1 4-35 0,-1-3-7 16,3 0-2-16,-3 0 0 0,4-3 31 0,-4 6 7 16,3-12 1-16,1 12 0 0,-4-6-64 0,0 3 0 15,4-6-9-15,-4 3 0 0,-7 0 9 0,0 0 0 16,3 0 0-16,-3 0 0 0,0 0 0 0,0 0 0 16,0 0 0-16,0 0 0 0,0 0-10 0,0 0-6 15,0 0-2-15,0 0 0 16,0 0-17-16,0 0-3 0,0 0-1 0,4-9 0 0,-1 3 39 0,-3 6 0 15,0 0 0-15,0 0 0 0,-3-8 0 0,-1 2 0 16,1-6 0-16,-4 6 0 0,7 6 0 0,-4-9 0 16,1 0 0-16,-4 6 12 0,7 3-12 0,0 0 0 15,-7-3-12-15,-1 3 12 0,8 0 22 0,0 0 12 0,-3 0 2 16,-4 3 1 0,0 3-59-16,0 0-12 0,3 3-2 0,-3 3-1 0,4-6 37 0,-1 8 0 0,-3 1 0 0,0 0 0 15,4-4 0-15,-1 1 0 0,-3 6 0 0,3-6 0 16,1-4 0-16,-1 4 0 0,1 0 0 0,-1 0 0 31,4-3 18-31,-3 2 11 0,3 1 3 0,0 0 0 0,0-6-19 0,3 0-3 0,1 2-1 0,-1 4 0 16,-3 0-9-16,4-6 0 0,3 0 0 0,-4 0 8 15,5-1-8-15,-1 1 0 0,0 0 0 0,3 0 0 32,1 0-30-32,3 0-11 0,0-3-3 0,-3 3 0 15,3-6-67-15,3-6-13 0,1 0-4 0,3 0-512 0</inkml:trace>
  <inkml:trace contextRef="#ctx0" brushRef="#br0" timeOffset="-25784.413">24201 13196 1270 0,'0'0'28'0,"0"0"5"15,0 0 2-15,0 0 1 0,-4 6-28 0,1 0-8 0,-1 3 0 0,0 0 0 0,1-1 67 0,-1 1 12 16,1 0 2-16,3 3 1 0,0 0-41 0,-4-4-8 15,4 1-1-15,-3 6-1 0,3-3-18 0,0-1-3 16,0-5-1-16,-4 3 0 0,4 3-9 0,-3-6 0 16,3-6 0-16,0 0 8 0,0 0-8 0,0 0 0 15,0 0 0-15,0 0 0 0,0 0 0 0,0 0 0 0,0 9-12 0,0-9 12 16,0 0-19-16,0 0 4 0,-4-6 1 0,4 0 0 16,-3-6 14-16,3 6 0 0,0-6 0 0,-4 1 0 15,4 2 0-15,-3-6 0 0,-1 6 0 0,4 3-9 16,-3 1-5-16,-1-7-1 0,-3 3 0 0,3 3 0 31,-3 0-27-31,4 0-6 0,3 6 0 0,-11 0-1 0,4 0 23 0,0 0 5 16,-3 3 1-16,3 3 0 0,-4 0 20 0,-3 6 0 0,3 0 0 0,-3-4 0 15,0 7 0-15,3 0 8 0,1 2 0 0,-4-5 0 16,3-6 6-16,1 6 1 0,3 5 0 0,-4-2 0 16,4 0 5-16,0-3 0 0,3-1 1 0,-3 1 0 15,4 6 3-15,-1-12 1 0,4 0 0 0,-3 2 0 16,-1-2-4-16,4 3-1 0,-3-3 0 0,3 3 0 15,0-3-4-15,0-1 0 0,3 1-1 0,-3-3 0 16,4 3 5-16,-1 3 0 0,1-3 1 0,3 0 0 16,0 0-21-16,0 2 8 0,4-2-8 0,-1 0 0 15,1 0-11-15,-1 0-6 0,4-3-2 0,-3 0 0 16,3 0-15-16,0-6-3 0,0 3-1 0,4-3 0 16,-4 0-19-1,7-3-4-15,-3-6-1 0,3 6 0 0</inkml:trace>
  <inkml:trace contextRef="#ctx0" brushRef="#br0" timeOffset="-24993.11">24388 12720 975 0,'0'0'21'0,"0"0"5"0,0 0 1 0,0 0 1 0,0 0-28 0,0 0 0 0,0 0 0 0,0 0 0 16,0 0 70-16,0 0 9 0,0 0 1 0,-8 0 1 16,1 0-13-16,4 0-4 0,-4 3 0 0,0 3 0 0,3 0-11 0,1 5-2 15,-1 1-1-15,-3 0 0 0,4 0-9 0,-1 2-1 16,4 4-1-16,-3 6 0 0,-1-7 2 16,4 7 1-16,0 2 0 0,0 4 0 0,0-4-11 0,-4 3-3 15,4 4 0-15,0-4 0 0,0 3-16 0,0-8-4 16,0 2-8-16,0 7 12 0,-3-4-12 0,3 4 0 15,0-7 0-15,0 0 0 0,0 1 8 0,3-4-8 16,-3 7 0-16,0-4 9 0,0-5-9 0,-3-1 0 16,3 7 0-16,0-9 0 0,0-1 0 0,-4 4 0 15,4-4 0-15,0-8 0 0,0 6-24 0,0-6 2 16,0 2 1-16,0-5 0 16,0-6-7-16,0 0 0 0,0 0-1 0,0 0 0 0,4 6 29 0,-4-6 0 0,0 0 0 0,3-6 0 15,1-5 0-15,0 2 0 0,-1-3 0 16,1-6 0-16,-1 7 0 0,-3-4 13 0,0-3-4 15,4 4-1-15,-4-1-8 0,0-6 0 0,0 10 0 16,0-1 0-16,0 0 20 0,0-6 0 16,0 7-1-16,-4-1 0 0,4 0-31 0,0 3-7 0,4 3-1 0,-4 1 0 15,0-4 20-15,0 9 0 0,0 0 0 0,3-6 0 16,1 3 0-16,-1-6 0 0,-3 3 0 0,4 0 0 16,-4 6 0-16,7-3 0 0,-4 0 0 0,4 3 0 15,-3-5 0-15,3 5 0 0,-7 0 0 0,4-6 0 16,3 6 0-16,0 0 0 0,3 6 0 0,-3-6 0 15,0 5 0-15,4-2 0 0,0 3 0 0,-4 3 0 16,3 6-52-16,1-3-9 0,-4-1-3 16,3-5 0-16,1 6 52 0,-4 0 12 0,0 2 0 0,0-2 0 15,-3 6 15-15,3-4 5 0,-4 1 2 0,-3 6 0 0,0-1-35 16,0 1-7-16,0-1-2 0,-3-8 0 16,-1 9 22-16,1-4 0 0,-1-5 0 0,1 3 0 15,-1-3 27-15,1-1 9 0,-1-5 3 0,4 6 0 16,0-12-63-16,0 0-12 0,0 0-2 0,0 0-1 15,0 0-97-15,0 0-20 0,0 0-4 0,4 0-1 0</inkml:trace>
  <inkml:trace contextRef="#ctx0" brushRef="#br0" timeOffset="-24392.511">24797 13370 1267 0,'0'0'28'0,"0"0"5"0,0 0 2 0,0 0 1 0,0 5-36 0,0-5 0 0,0 0 0 0,0 0 0 16,0 0 58-16,0 0 5 0,0 0 1 0,3-5 0 15,1 2 0-15,-4 3 0 0,0-6 0 0,0 0 0 16,0-6 0-16,0 6 0 0,-4 0 0 0,1 1 0 15,3-1-64-15,-4 0 0 0,1 0-9 0,-4 0 0 16,3 3 9-16,1 0 12 0,-1-3-2 0,-3 3-1 16,7 3-9-16,-7-3 0 0,3 3 0 0,4 0 0 15,-7 0 0-15,0 0 0 0,7 0 0 0,-7 3 0 16,4 3 0-16,-4 0 0 0,3 3 0 0,-3 0 0 16,0 0 0-16,4 2 0 0,-1 1 0 0,-3 3 0 15,3-6 0-15,1 5 0 0,-1 4 0 0,-3-6 0 0,4 5 0 0,-1 4 0 16,1-3 0-16,-1-4 0 0,1 4 0 0,-1-1 0 15,4-8 0-15,-3 6 0 16,3-6 0-16,0-3 0 0,0-6 0 0,3 6 0 16,-3-6 0-16,0 0 0 0,7 5 0 0,0-5 0 0,0 0 0 0,0 0 0 15,0-5 0-15,4-1 0 0,-4-3 0 0,0-6 0 16,4 6 0-16,-4-8 0 0,3-4 0 0,-3 6 0 16,0 1 0-16,0-4 0 0,4 3-12 0,-7 4-4 15,-1-1 0-15,1 0-1 0,-1-3 0 0,-3 4 0 0,4 2 0 16,-4 0 0-16,0 3 17 0,0 6-8 15,0 0 8-15,0 0 0 0,0 0-14 0,0 0 4 0,0 0 1 16,0 0 0-16,0 0 9 0,-4 12-13 16,1-9 5-16,-1 6 8 0,1 2-16 0,-1 4 4 15,4 0 0-15,-3 0 1 0,3-1 11 0,0 4 0 0,3-6 0 0,-3 5 0 16,4 1 0-16,-1-3 0 0,4-1 0 0,-3 4 0 16,3-6 0-16,-4-1 0 15,4 1 0-15,-3 0 0 0,3-3-16 0,-4 0 0 0,4-6-1 0,-3 2 0 16</inkml:trace>
  <inkml:trace contextRef="#ctx0" brushRef="#br0" timeOffset="-23774.858">25012 13296 1267 0,'0'0'28'0,"0"0"5"0,0 0 2 0,0 0 1 0,0 0-36 0,0 0 0 0,-4 6 0 0,4-6 0 15,0 0 58-15,0 0 5 0,0 0 1 0,-3 12 0 16,3 0 0-16,-4-7 0 0,4 7 0 0,-3-6 0 15,3 3-22-15,-4-3-4 0,4 5-1 16,-3 1 0-16,3 0-13 0,0 0-2 0,-4 5-1 0,1-2 0 16,3 3-6-16,-4-6-2 0,1-1 0 0,-1 7 0 15,1-9-4-15,3 2-1 0,0-5 0 0,0-6 0 16,0 0-8-16,0 0 8 0,0 0-8 0,0 0 8 16,0 0 0-16,0 0 0 0,0 0 0 0,0 0 0 15,3-6 7-15,1-5 1 0,-1-1 0 0,1-3 0 16,-4 4-16-16,3-1 0 0,-3-6 0 0,4 6-10 15,-1 4 10-15,-3-4-8 0,4 6 8 0,-1-12-8 16,-3 6 8-16,0 1 0 0,4 2 0 0,-4 0 0 16,3 0 0-16,-3 3 0 0,0 1 0 0,0-1 0 15,4 0 0-15,-4 6 0 0,0 0 8 0,0 0-8 16,0 0 9-16,3-3-9 0,-3 3 12 0,0 0-12 16,0 0 0-16,0 0 0 0,8 0 0 0,-8 0 0 0,7 6 0 15,0-3 0-15,0-3 0 0,0 6 0 16,0-1-34-16,0 1-7 0,0 0-2 0,0 0 0 15,0 0 35-15,0 0 8 0,0-3 0 0,-3 3 0 0,3 2 0 0,-4 1 0 16,1 9 0-16,-1-9 0 0,1 5 0 0,-1-2 0 16,-3 9 0-16,-3-7 0 0,3 7 0 0,-4-6 0 15,1 2 0-15,-1-8 0 0,1 9 0 0,3-1 0 16,-4-5 0-16,1 0 0 0,3-3 0 16,0 0 0-16,0-1 0 0,3 4 0 15,1-6-53-15,-1 0-9 0,-3-6-2 0</inkml:trace>
  <inkml:trace contextRef="#ctx0" brushRef="#br0" timeOffset="-23050.333">25576 13131 1267 0,'0'0'28'0,"-7"0"5"0,0 3 2 0,0-3 1 0,0 6-36 16,-3-6 0-16,3 0 0 0,-4 0 0 0,4 6 88 0,-4-6 10 16,1 0 2-16,-1 0 1 0,4 0-59 0,-3 0-12 15,2 6-2-15,-2-6-1 0,-1 0 11 0,4 3 2 16,0 0 1-16,-3 0 0 0,3 6-21 0,-1-6-4 16,1 3 0-16,0-1-1 0,0-2-6 0,4 3-1 15,-4 3 0-15,3-3 0 0,1 6-8 0,-1-3 0 16,1-1 0-16,3 4 0 0,-4 3 0 0,1-3 0 15,-1-7 0-15,4 7 0 0,-4-3 0 0,4 3 0 0,-3 0 0 0,3-7 0 16,0 1 0-16,0 0 0 0,0-6 0 0,0 0 0 16,3 6 0-16,-3 3 0 0,0-9 0 0,4 6 0 15,0 3 30-15,-4-9 4 0,0 0 1 0,0 0 0 16,0 0-5-16,3 0-1 0,-3 0 0 0,0 0 0 16,7 0-29-16,-7 0-12 0,4 0 1 0,-4 0 0 15,7 0 11-15,-7 0 0 0,0 0 0 0,3 2 0 16,1 1 0-16,-4-3 0 0,0 0 0 15,7 3-8-15,-4-3 8 0,-3 0-12 0,7 0 12 0,-3 6-12 16,3-6 12-16,0 6-12 0,-3 6 12 0,-1-6-12 16,1 0 12-16,-1-3 0 0,1 2 0 0,-1 1 0 31,1 3-33-31,-1 0-5 0,-3-3-1 0,4 0 0 0,-8 0 39 0,4 2 0 0,0 1 0 0,-3 6 0 16,-1-3 0-16,1-1 0 0,-1-5 0 0,1 3 0 15,-4 3 0-15,3-3 0 0,-3-3 0 0,0 2 0 16,0-2 0-16,-4 0 0 0,4 3 0 0,0-3 0 0,0-3 0 15,0 0 0-15,0-3 0 0,-4 0 0 0,4 0 0 16,0-3 0-16,0 3 0 0,-3-3 0 0,3 0 0 0,-4-3 0 16,0 0 0-16,1 0 0 0,3 0 0 0,-4-5 0 15,8 2 0-15,-4 3 0 16,0-6-59-16,3 6-4 0,1-5-1 0,-1 5-477 16,4-6-96-16</inkml:trace>
  <inkml:trace contextRef="#ctx0" brushRef="#br0" timeOffset="-22434.324">25760 13217 1267 0,'0'0'28'0,"0"0"5"0,-7 3 2 16,-4 3 1-16,4-3-36 0,-3-1 0 0,3 1 0 0,-4 3 0 15,0 0 109-15,-3 0 15 0,4-3 4 0,-4 6 0 16,3-3-103-16,0 0-25 0,1-1 0 0,3-2 0 0,-4 6 56 0,4-3 7 15,0 3 1-15,0 0 0 0,0 0 0 0,3-4 0 16,-3 7 0-16,4-9 0 16,3-3-103-16,-4 9-20 0,1 3-4 0,-1-1-1 0,1 4 76 0,3-3 16 15,0-3 2-15,0 2 1 16,0 1-50-16,3 6-9 0,-3-6-3 0,4-4 0 0,3 7 31 0,-4 0 0 16,1 2 0-16,-1-8 0 0,4 3 25 0,-3-6 11 15,-1 0 3-15,5 0 0 16,-1-3-63-16,-4-3-12 0,4 0-2 0,-3 0-1 15,3 0 39-15,0-3 0 0,3-3 0 0,-3-3 0 0,4 0 24 0,-4 0 12 0,0-2 2 16,0-4 1-16,0-3-29 0,0 4-10 16,-3-1 0-16,-1-3 9 0,4 4-9 0,1-1 0 15,-5-6 0-15,1 7 8 0,-1 2-8 0,-3-3 0 16,4 0 0-16,-4 4 0 0,0-1 0 0,0-3 0 16,0 6 9-16,0 1-9 0,-4 2 0 0,4 0 9 0,-3-6-9 0,-1 6 0 15,1 0 0-15,-5 3 0 0,5-3 0 16,-4 4 0-16,0-1-16 0,-4 0 2 15,4 0 1-15,-3 3 0 16,-1 0-11-16,-3 3-3 0,0-3 0 0,3 6 0 16,-3 2-1-16,3 4-1 0,1 3 0 0,-4 2 0 15,3-2-10-15,1 3-1 0,3-1-1 0,0-2 0 16,3 3-19-16,-3-7-3 0,7 7-1 0,-4-6-409 0,4 0-83 0</inkml:trace>
  <inkml:trace contextRef="#ctx0" brushRef="#br0" timeOffset="-21757.817">25897 13246 1404 0,'0'0'31'0,"0"0"6"0,0 0 2 0,0 0 0 0,0 0-31 0,-3 9-8 0,-1 0 0 0,-3 3 0 15,7-7 22-15,-3 1 3 0,-1 3 1 0,1 6 0 16,3 0 13-16,-4-4 2 0,4-5 1 0,-3 6 0 16,3 0-30-16,0-1-12 0,0-2 8 0,-4 9-8 15,4-9 9-15,-3 2-9 0,3 1 10 0,-4-6-10 16,4-6 16-16,0 0-2 0,0 12-1 0,0-12 0 15,0 0-13-15,0 0 0 0,0 0 0 0,0 0 0 16,0 0 28-16,0 0 4 0,0 0 0 0,0 0 0 16,0 0-17-16,0 0-3 0,0 0-1 0,0 0 0 15,0 0-11-15,0 0 0 0,0 0 0 0,0-6 0 16,4-6 0-16,-4 3 0 0,3 1 0 0,1-4 0 16,-1-3 9-16,1-5 7 0,3 2 0 0,-4 0 1 15,1-2-9-15,3-1-8 0,-4 6 12 0,4-2-12 16,-3-7 58-16,0 7 5 0,3 2 1 0,-4 0 0 15,4 3-64-15,-3 1-15 0,3-4-1 0,-4 6-1 16,4 3 17-16,-3-3 9 0,-1 4-1 0,1-1 0 16,-4 6 1-16,0 0 0 0,3-6 0 0,-3 6 0 15,0 0-9-15,0 0 0 0,4 0 0 0,-4 0 0 0,7 6 0 0,-3 0-12 16,3-1 2-16,-4 4 1 0,4 3 1 0,-3-3 0 16,3 6 0-16,-4-4 0 15,4 10-32-15,0-9-5 0,0 2-2 0,1-2 0 0,2 6 38 0,-6-1 9 16,3-8 0-16,0 9 0 0,-4 0 0 0,4-1 0 15,-3-5 0-15,3 3 0 0,-4-4 0 0,1 1 0 16,-1 3 0-16,1 0 0 0,0-7 0 0,-4 4 0 16,3 6 0-16,-3-12 0 0,0 2 0 0,0-2 0 0,0-6 0 0,0 6-8 15,0 3-11-15,0-9-1 0,0 0-1 0,0 0 0 32,0 0-16-32,0 0-3 0,0 0-1 0,0 0 0 15,0 0-19-15,0 0-3 0,0 0-1 0,0 0 0 16,7 3-51-16,-7-3-10 0,0 0-3 0,4 3 0 0</inkml:trace>
  <inkml:trace contextRef="#ctx0" brushRef="#br0" timeOffset="-21303.928">26497 13302 1267 0,'0'0'28'0,"0"0"5"0,0 0 2 0,0 0 1 0,0 0-36 0,0 0 0 0,0 0 0 0,0 0 0 16,0 0 89-16,0 0 11 0,0 0 3 0,0 12 0 15,0-6-63-15,-3 0-12 0,-1-1-2 0,4 7-1 16,-3-9-25-16,3 6 0 0,0-9 0 0,0 0 0 16,0 0 0-16,-4 6-12 0,4-6 0 0,0 0 1 15,0 0-85-15,0 0-16 0,0 0-4 16,0 0-1-16</inkml:trace>
  <inkml:trace contextRef="#ctx0" brushRef="#br0" timeOffset="-6967.311">17307 14275 493 0,'0'0'21'0,"0"0"6"0,0 0-27 0,0 0 0 16,0 0 0-16,0 0 0 0,0 0 68 0,0 0 8 16,0 0 1-16,0 0 1 0,0 0-22 0,-7 6-5 15,4 0-1-15,-4 3 0 0,7-9 3 0,0 6 1 16,-4-1 0-16,1 7 0 0,3-12-19 0,0 6-4 15,0-6-1-15,-4 6 0 0,1 0-22 0,-1 3-8 0,4-971 0 0,-4 1938 9 16,4-970 30-16,-3 3 5 0,-1 9 2 0,1-7 0 16,-1 1-22-16,1 9-4 0,3-4 0 0,-4-2-1 15,4 6-4-15,0-1-1 0,-3 4 0 0,3-1 0 16,3 4-14-16,-3 2 0 0,4 3 0 0,-1-2 0 16,1-4 0-16,-4 1 0 0,3-7 0 0,1 7 0 15,-4-7 21-15,0 4 5 0,3-3 1 0,-3 2 0 16,0 1-3-16,-3 5-1 0,3-8 0 0,-4 2 0 15,1-5 14-15,-1-1 3 0,-3 4 1 0,0-3 0 16,0-1-29-16,0-2-12 0,-3 0 11 0,2-1-11 16,-2-5 0-16,3 0 0 0,-4 0 0 0,1-3 0 15,3 0 0-15,0-1-13 0,0-2 4 0,-1 0 1 16,5-6-23-16,-4 0-4 0,0-2-1 0,0-1 0 16,0 0 44-16,3 0 8 0,-3-3 1 0,0 0 1 15,4-5-18-15,-1 8 0 0,1-6 0 0,-5 3 0 0,5-6-11 16,-1 7 11-16,1-1-12 0,-1 0 12 0,4-3-9 0,-3-3 9 15,-1 7 0-15,1-4-9 0,3 0-7 0,-4-3 0 16,1 4-1-16,-1-4 0 16,1-3-53-16,-1 7-10 0,4-7-3 0</inkml:trace>
  <inkml:trace contextRef="#ctx0" brushRef="#br0" timeOffset="-6357.817">17018 14140 727 0,'0'0'16'0,"0"0"3"0,-7 0 1 0,7 0 0 0,0 0-20 0,0 0 0 0,-4 6 0 0,-3-3 0 0,7-3 31 0,-3 6 1 15,3-6 1-15,0 0 0 0,-7 5 21 0,3 1 4 16,4-6 1-16,0 0 0 0,0 0 0 0,0 0 0 15,0 9 0-15,0-9 0 0,0 0-15 0,0 0-2 16,0 0-1-16,0 0 0 16,0 0-18-16,-3 6-4 0,3-970-1 0,0 1934 0 15,0-970-4-15,0 0-1 0,0 0 0 0,7 3 0 0,0 3-3 0,-7-6-1 16,0 0 0-16,3 0 0 0,4 6-9 0,4-6 8 16,-4 0-8-16,0 5 8 0,4-5-8 0,-4 0 12 15,3-5-12-15,-3 10 12 0,4-5-12 0,0 3 0 16,3 0 0-16,-4 0 0 0,4-3 0 0,0 3 0 15,-3 3 0-15,3-3 0 16,0-3-18-16,-3 3-9 0,3 0-1 0,0 0-1 0,-3 3 46 0,3 0 10 0,0-6 1 0,0 8 1 31,-3-8-46-31,3 0-10 0,0 6-1 0,0-6-1 0,0 0 49 0,-3 0 11 0,3 0 1 0,-4 0 1 16,1 0-33-16,-1 0 0 0,5 0 0 0,-5 0 0 16,1 0-8-16,3-6-3 0,-4 6 0 0,5 0 0 15,-5 0-7-15,4 0-2 16,-3-8 0-16,-1 8 0 15,1 3-35-15,0-3-7 0,3-3-2 0,-7 3 0 16,3 0 5-16,1 0 1 0,0 0 0 0</inkml:trace>
  <inkml:trace contextRef="#ctx0" brushRef="#br0" timeOffset="-5617.18">17484 14819 860 0,'0'0'19'0,"0"-6"4"0,3-3 1 0,-3 0 0 0,4 1-24 0,-1 2 0 0,4-3 0 0,-3 0 0 16,-1-3 64-16,4 6 8 0,-3 1 1 0,-1-1 1 15,5 3-11-15,-5 0-3 0,-3 3 0 0,4 0 0 16,-1 0-16-16,1-3-3 0,3 3-1 0,-4 0 0 16,4 0-16-16,0 0-4 0,0 0-1 0,0 0 0 15,1 3-7-15,-1 3-2 0,0 3 0 0,0-4 0 16,0-2-10-16,0 3 0 0,3-6 9 0,-3 6-9 16,-3 0 32-16,3-3 3 0,0 3 0 0,-3-6 0 15,3 0-50 1,-4-3-9-16,1-3-3 0,-1 6 0 0,-3 0 27 0,0 0 9 0,7-12 0 0,-3 0 0 15,-1 4-1-15,1-1-8 0,-1-6 12 0,-3 3-4 16,0 1-8-16,0-1 0 0,0-3 0 0,-3 6 0 16,3-5-20-16,-4 8 4 0,1-12 1 0,-4 9 0 15,3 0-16-15,-3-2-3 0,0 2-1 0,0 3 0 16,0 0 35-16,0 0 0 0,0 3 0 0,0 0 0 0,0 6 0 16,0-3-8-16,0 0 8 0,0-3-13 0,-4 3 13 0,4 6-9 15,0 0 9-15,0 6-8 0,-4-3 8 0,4 2 0 16,0-2 8-16,0 3-8 0,0 9 0 0,0-13 0 15,0 10 0-15,3 3 0 0,1-7 0 0,-1-2 0 16,1 9 0-16,-1-4 0 0,1 1 0 0,3 0 0 16,-4 2 10-16,4 4-10 0,0-1 17 0,0-2-2 15,4-4-1-15,-4-8 0 0,0 9-6 0,3 0 0 16,4 2-8-16,-3-2 12 0,3-6-4 0,-4-4-8 16,5 7 11-16,-1-6-11 0,0-6 12 0,-7-3-4 15,3 6 0-15,4 0-8 0,0-1 0 0,0-5 0 16,0-5 0-16,4-1 0 15,-4 0-32-15,4 3-1 0,-1 0 0 0,4-3-647 0</inkml:trace>
  <inkml:trace contextRef="#ctx0" brushRef="#br0" timeOffset="-4595.141">18344 14645 656 0,'0'0'13'0,"-3"3"5"0,3-3-18 0,0 6 0 0,-4 3 0 0,4 3 0 0,-3-6 32 16,-1 0 4-16,4-6 0 0,0 0 0 0,0 0 5 0,0 0 2 16,0 0 0-16,-3 8 0 0,3-8 19 0,0 0 4 15,0 0 1-15,0 0 0 0,0 0-27 0,0 0-6 16,0 0-1-16,-7 0 0 0,7 0 11 0,-4 6 3 16,4-6 0-16,-3 6 0 0,3-6-47 0,-7 3 0 15,3 6-12-15,4-9 2 0,0 6 10 0,0-6 0 16,-3 6-9-16,3-6 9 15,0 0-32-15,0 0-3 0,0 0 0 0,0 0 0 0,0 0 35 0,-4 6 0 16,4 0 0-16,0 2 0 0,0-8 0 0,0 0 0 16,0 0 0-16,0 0 0 0,0 0 41 0,0 0 15 15,0 0 4-15,0 0 0 0,0 0-45 0,0 0-15 0,0 0 9 0,0 0-9 16,0 0 56-16,0 0 7 16,0 0 1-16,0 0 0 0,0 0-52 0,0 0-12 0,0 0 0 15,0 0 0-15,0 0 37 0,0 0 5 16,0 0 1-16,0 0 0 0,0 0-32 0,0 6-11 15,0 6 0-15,4-3 9 0,-4 5-9 0,3-2 0 0,1 3 0 0,-1-9 0 16,1 6 0-16,-1 5 0 0,4 10 0 0,-3-13 0 16,6 1 0-16,-3 0 0 0,1 2 0 0,-1 1 0 15,3-6 0-15,-3 3 0 0,0-7 0 0,0 7 0 16,0-9 0-16,-3-3 8 0,-1 3-8 0,-3-6 8 16,0 0 10-16,0 0 2 0,0 0 0 0,0 0 0 15,0 0 8-15,0 0 1 0,0 0 1 0,4-6 0 16,-4 3-20-16,3-9-10 0,-3 0 10 0,0 1-10 15,4 2-10-15,-4-3-8 0,4 0-2 0,-4-2 0 16,3 2 0-16,1 0 0 0,-1-6 0 0,1 7 0 0,3-1 20 0,3-6 0 16,-3 1 0-16,0 2 0 0,4-6-23 15,-4 4 3-15,4 5 0 0,3-12 0 0,-4 10 20 0,-3-4 0 16,4 0 0-16,0 1 0 0,-4-4 0 0,3 4 0 16,-3-4 0-16,0 6 0 0,0 1 0 15,-3-4 10-15,3 3-10 0,0 4 10 16,-3 2-10-16,-1-3 0 0,1 9 0 0,-4 3 0 15,0 0-15-15,0 0-5 0,0 0 0 0,0 0-1 16,0 0-47-16,0 0-10 0,0 0-2 0,3 9-416 16,1 0-83-16</inkml:trace>
  <inkml:trace contextRef="#ctx0" brushRef="#br0" timeOffset="-3962.387">18704 14840 1497 0,'0'0'32'0,"0"0"8"0,0 0 0 0,0 0 4 0,-7 0-36 15,0 0-8 1,7 0 0-16,-7-3 0 0,4 0 53 0,-1 0 9 0,1-3 2 0,-1 0 0 16,4-6-52-16,0 6-12 0,4 3 0 0,-4 3 0 0,3-3 0 0,1 0 0 15,3 1 0-15,-4-1 0 0,1 3 0 0,3-3 0 16,0 3 0-16,0-3 0 0,0 0 0 0,0 0 0 16,-4 6 0-16,5 0 0 0,-5 0 0 0,4 0 0 15,-3 0 0-15,-4-3 0 0,7 0 0 0,0 2 0 16,-4-2 0-16,4 0 0 0,-3-2 0 0,3-1 0 15,0-3 0-15,0 3 0 0,-3-3 40 0,-1 3 4 16,1-9 2-16,-1 0 0 0,1 4-11 0,-4-1-3 16,3 0 0-16,-3-3 0 0,0 6-24 0,0 0-8 15,0 6 0-15,0-5 0 0,-3-4 0 16,-4 3 0-16,3-3 0 0,1 3-9 0,-4 3-2 0,3 0 0 16,-3-3 0-16,7 6 0 0,0 0 11 0,0 0 0 15,-11 0 0-15,4 0 0 16,0 0-16-16,-3 0 1 0,10 0 1 0,-11 3 0 15,11-3-28-15,-7 6-6 0,0 0 0 0,-4 6-1 0,8-6 39 0,-4 0 10 0,0 8 0 0,0-8 0 32,3 12 16-32,-3-6 6 0,0-1 1 0,0 4 0 0,0-3-15 0,0 0-8 0,3-1 8 0,-3 4-8 15,4-9 0-15,-1 6 0 0,4 8 0 0,0 4 0 16,-3-4 0-16,3 4 8 0,0-9-8 0,0-7 11 16,0 4-11-16,3-6 0 0,-3-6 0 0,0 6-11 15,4 0 11-15,-1 0 0 0,4 0 0 0,-3 2-8 16,3-5-2-16,0 6 0 0,4-3 0 0,-1 0 0 15,4-6-4-15,0 6-1 0,0-6 0 0,1 0 0 16,2-6-39-16,-3 0-8 0,8 0-2 0,-5-6 0 16,4 7-33-16,-3 2-7 0</inkml:trace>
  <inkml:trace contextRef="#ctx0" brushRef="#br0" timeOffset="-3497.568">19082 14719 1378 0,'0'0'30'0,"0"0"6"0,0 0 2 0,0 0 2 0,0 0-32 0,0 0-8 15,0 0 0-15,-4 3 0 0,1 3 68 0,-1 0 13 0,1 0 3 0,-1-1 0 16,4 7-45-16,-3 0-9 0,-1-6-2 0,1 6 0 15,3 2-1-15,-4-2-1 16,4 0 0-16,-4-3 0 0,4-3-2 0,0 2 0 0,0 4 0 0,0-3 0 16,0 3-4-16,4-1-2 0,-4 7 0 0,4-6 0 15,-1 3-10-15,1-4-8 0,3 4 9 0,-4-3-9 16,1 0 9-16,-1-4-9 0,4 7 8 0,-3-6-8 16,3-3 8-16,-4 3-8 0,1-1 0 15,3 4 8-15,-7-12-8 0,0 0 8 0,4 6-8 0,-4-6 8 16,0 0-8-16,0 0 0 0,0 0 0 0,0 0 0 15,14-3 0-15,-7 3 0 0,0-6 0 0,0-3 0 16,0 1 0-16,-7 8 0 0,3 23 0 0,-3-23 0 16,7-26 0-16,0 5 0 0,1-2 0 0,-5 8 0 15,1 6 0-15,-1-6 0 0,1-5 0 0,-1 2 8 0,1-5-8 16,-4-1 0-16,0 1 0 0,0 2 8 16,0-3-37-16,0 7-8 0,-4 2-2 0,1-3 0 15,3 4 11-15,-4 2 3 0,4 0 0 0,-3 0 0 16,-1 1-48-16,4 5-10 0,0-6-1 0,-3 9-1 15,3 0-70-15,0 0-13 0</inkml:trace>
  <inkml:trace contextRef="#ctx0" brushRef="#br0" timeOffset="-2977.186">19431 14681 590 0,'0'0'12'0,"0"0"4"0,0 0 0 0,0 0 1 0,0 0-17 16,0 0 0-16,0 0 0 0,0 0 0 0,0 0 0 0,0 0 0 16,0 6 0-16,0-6 0 0,0 0 58 0,0 0 8 15,0 0 2-15,0 0 0 0,4 8 12 0,-4-2 2 16,0 0 1-16,0-6 0 15,0 0-2-15,0 0 0 0,0 3 0 0,0-3 0 16,3 9-10-16,-3 0-3 0,0 0 0 0,0-1 0 0,4 4-21 0,-1 0-5 16,-3-9-1-16,7 9 0 0,-3 2-20 0,3 1-4 15,0-3-1-15,0-3 0 0,0 2-4 0,3-2-2 16,1 6 0-16,0-3 0 0,-4-1-10 0,7 7 8 16,0-3-8-16,-3-3 8 0,3 5-8 0,-4-5 0 15,1 0 0-15,-4-3 0 0,3 8 12 0,1-11-4 0,-4 6 0 16,0-3 0-1,0 2-57-15,0 1-12 0,-3 0-3 0,-1-6 0 16,4 3 0-16,-3-1 0 0,-1 1 0 0,-3-9-409 0,0 0-83 0</inkml:trace>
  <inkml:trace contextRef="#ctx0" brushRef="#br0" timeOffset="-2644.621">19505 15066 1256 0,'0'0'28'0,"0"0"5"0,0 0 2 0,0 0 0 0,0 0-35 0,0 0 0 16,0 0 0-16,0 0 0 0,0 0 54 0,4-6 4 15,-1 0 1-15,1-6 0 0,-1 4 16 0,1-1 3 16,-1 0 1-16,4-3 0 0,-3-5-31 0,3 2-5 15,0 0-2-15,0-5 0 0,0 5-21 0,0-6-4 16,0 7 0-16,4-4-1 0,-4-3-15 0,0 7 0 16,3-1 0-16,-2-6 0 0,2 7 0 0,-3-1 0 15,0-3 0-15,4 7 0 0,-4-1 0 0,0 3 0 16,0-3 0-16,0 6 0 0,0 0 0 0,4 1 0 16,-1-1 0-16,-3 0 0 15,4 0-45-15,3-3-15 0,0 3-4 0,-3 3-477 16,-1-3-96-16</inkml:trace>
  <inkml:trace contextRef="#ctx0" brushRef="#br0" timeOffset="-1679.52">20525 14740 874 0,'0'0'19'0,"0"0"4"0,0 0 1 0,0 0 1 0,0 0-25 0,0 0 0 0,0 0 0 0,0 0 0 16,0 0 0-16,0 0-16 0,0 0 3 0,0 0 0 15,0 0 13-15,0 0 0 0,0 0 9 0,0 0-9 16,0 5 36-16,-4 7 2 0,4-6 0 0,0-6 0 16,0 0 26-16,0 0 4 15,0 0 2-15,0 0 0 0,0 0 6 0,0 0 2 0,0 0 0 0,0 0 0 16,0 0-5-16,0 0-1 0,0 0 0 0,0 0 0 0,-7 0-24 0,0 0-4 15,0-6-2-15,3 6 0 0,-3 0-26 0,0-6-4 16,4 3-2-16,-4 0 0 0,3 1-10 0,-3-4 0 16,0 3 0-16,0-3 0 0,3 3-15 0,-3 0 5 15,4 0 1-15,-4-3 0 0,3 0-6 0,-3 6-1 16,4-6 0-16,-1 6 0 0,-3-6 4 0,0 6 0 16,-3 0 0-16,2 0 0 0,1 0 12 0,4 0-11 15,-4 0 11-15,0 0-10 0,3 0-8 0,-6 0-2 16,3 6 0-16,0-6 0 0,-1 0 20 0,1 6 0 0,-3-6 0 15,3 3 0-15,0 0 0 0,3 6 0 16,-3-3 0-16,-3 3 0 0,2-1 0 0,1 4 0 16,0 0 0-16,0 0 0 0,-3 2 0 0,3-2 0 15,3 6 0-15,-3-9 0 0,4 2 0 0,3 4 0 16,-4-6 0-16,1 9 0 0,3-10 0 0,-4 10 0 16,4-3 0-16,0 5 0 0,4-5 34 0,-1-3 10 0,-3 0 3 15,4-4 0-15,-4-8-39 0,7 15-8 0,-4-9 0 0,4 3 0 16,-3-3 0-16,-4-6 0 0,7 3 9 0,-7-3-9 15,7 5 0-15,0-2 0 16,3 3 8-16,1 0-8 0,-4 0 0 0,4 0 0 0,-1-6 0 0,1 6 0 16,3-12-17-16,0 0-3 0,0 3 0 0,0-3 0 15,-3 3-13-15,7-6-3 0,-4-2-1 16,3-1 0-16,1 0-151 0,0-5-29 16</inkml:trace>
  <inkml:trace contextRef="#ctx0" brushRef="#br0" timeOffset="-1013.916">20687 14263 1234 0,'0'0'27'0,"0"0"5"0,0 0 2 0,0 0 2 0,0 0-36 0,0 0 0 0,0 0 0 0,0 0 0 15,0 0 65-15,-7 6 7 0,7-6 0 0,-4 6 1 16,1 0-7-16,-1 3-2 0,1 3 0 0,-4-4 0 16,3 1-51-16,1 3-13 0,-1 9 0 0,1-4 0 15,-1 7 40-15,1-1 6 0,-1 10 1 0,0-7 0 16,1 3-24-16,3 1-5 0,0-4-1 0,0 7 0 15,0-1-17-15,0 0 0 0,3 1 0 0,-3 2 0 16,4 3 35-16,-4-6 3 0,4-2 1 0,-1-1 0 16,1-2-27-16,-1 2-4 0,-3-2-8 0,4-4 11 15,-4-5-11-15,3-7 0 0,-3 4 0 0,0-3 0 16,0 0 0-16,-3-6 0 0,3-6 0 0,0 0 8 16,0 0-44-16,0 0-8 0,0 0-3 15,0 0 0-15,0 0 38 0,0 0 9 0,3-6 0 0,-3 0 0 0,0 0 0 16,0 0 0-16,0-9 0 0,4 4 0 0,-4-1-11 15,3 0 0-15,-3-6 0 0,0 4 0 0,4-1 11 16,-1-3-12-16,-3 10 12 0,0-7-12 16,4 6 12-16,-1-6 0 0,-3 7 0 0,4-1 0 15,-1 3 0-15,-3 0 0 0,0 0 8 0,0 6-8 16,4-9 15-16,-1 3-2 0,4 3 0 0,-7 3 0 0,0 0-13 0,4-3 0 16,3 1 0-16,0 2 0 0,4 2 0 0,-4-2 0 15,0 0 0-15,3 3 0 0,1 3 0 0,0-3 0 16,-1 6 0-16,1-3 0 0,3 0 0 15,-4 3 0-15,1 2 0 0,0 4 0 0,-1-9 0 0,-3 3 0 16,0 3 0-16,0 2 0 0,0 4 0 0,0-3-8 16,-3 5 8-16,0-5-13 0,-1 0 13 0,1 5 8 15,-4-8 0-15,0 3-8 0,0 2 0 0,-4-5 0 0,1 0 0 0,3-6 0 16,-4 0 0-16,4-1 0 16,0 7 0-16,0-12 0 15,0 6-52-15,0-6-7 0,0 0-1 0,0 0-1 16,0 0-105-16,4-3-21 0,3 3-4 0,0-3-1 0</inkml:trace>
  <inkml:trace contextRef="#ctx0" brushRef="#br0" timeOffset="-429.054">21220 14919 1267 0,'0'0'28'0,"0"0"5"0,-4-6 2 0,4-6 1 0,0 6-36 0,0-2 0 15,0 2 0-15,-3-6 0 0,-1 3 58 0,4-3 5 16,-4 4 1-16,1-1 0 0,-1 3 31 0,1 0 6 16,-4 0 2-16,3-3 0 0,4 9-63 0,-7-3-12 15,4 0-2-15,-4 3-1 0,0 0-25 0,0 0 0 16,0 3 0-16,-4 0 0 0,4 6 0 0,0-3 0 0,3 0 0 15,1-6 0 1,-4 6 0-16,3 3 0 0,1-4 0 0,-1 4 0 16,1 0 0-16,3 3 0 0,-4 0 0 0,4-4 0 0,0 4 0 0,-3-6 0 0,6 3 0 0,-3 0 0 15,4-3 0 1,-1 5 0-16,-3 1 0 0,4-3 0 0,-1 0 0 0,1-3 0 0,-1-1 0 0,1 10 0 16,-1-9 0-16,1 0 0 15,-1 3 0-15,-3-9 0 0,0 0 0 0,7 3 0 0,-7-3 0 0,0 0 0 16,7 3 0-16,-7-3 0 15,11-3 0-15,0 0 0 0,-1-6 0 0,-3 3 0 0,0-15 0 0,4 7 0 16,-4 2 0-16,-4-3 0 0,1 1 0 0,0-1 0 16,-1 3 11-16,4-3-3 15,-3 4-8-15,-1-1 12 0,1 3-12 0,-4-3-8 0,0 6 8 0,3 1-13 16,-3 5 3-16,0 0 1 0,0-6 0 0,0 6 0 16,0 0 9-16,0 0 12 0,0 0-2 0,-3 6-1 15,3 2-27-15,0 7-6 16,0-3 0-16,-4 8-1 0,1 1 33 0,3 0 6 0,-4 2 2 0,4-2 0 0,0-10-6 15,4 10-1-15,-4-9 0 0,3 0 0 0,1-4 2 16,-1 1 0-16,1 0 0 0,-1-3 0 16,-3-6-11-16,4 6-16 0,3 0 4 0,-7-6 1 15,7 0 11-15,-7 0 0 0,10 3 0 0,-2-6 0 16,-1 3-156-16,0-6-28 0,7-15-7 0,0 4-1 0</inkml:trace>
  <inkml:trace contextRef="#ctx0" brushRef="#br0" timeOffset="39.607">21541 14707 1648 0,'0'0'35'0,"0"0"-35"15,0 0 0-15,0 0 0 0,0 0 17 0,-7 0-3 0,-1 6-1 0,1 3 0 16,4-3 3-16,-4 3 1 0,0-1 0 0,0 4 0 15,3 3 1-15,1-6 0 0,3 5 0 0,-4-2 0 16,4 6-9-16,0-6-1 16,0-1-8-16,0 7 12 0,0-3-12 0,4-4 0 0,-4-8 8 0,0 3-8 15,0-6 0-15,0 0 0 0,0 0 0 0,0 0 0 16,0 0 40-16,3 12 6 16,-3-12 1-16,0 0 0 0,0 0-24 0,0 0-5 15,0 0-1-15,0-12 0 0,4 6-17 0,-1-2 0 0,4-4 0 0,0-3 0 0,-3 0 0 16,-1 4 0-16,1-4 0 15,-1-3 0-15,1 4 0 0,3 2 0 0,-3 0 0 0,-1-3 0 0,4 4 0 16,-3 2 0-16,3 0 0 0,-4 0 0 0,1 0 0 16,-1 9 0-16,1-6 0 0,-4 6 0 15,0 0 0-15,0 0 0 0,3 0 0 0,-3 0 0 0,0 0 35 0,4 6 3 16,3 0 1-16,-3 9 0 16,-1-3-31-16,1 2-8 0,-1 7 0 0,1-3 0 0,-4 2 0 0,0 4 0 15,3-7 0-15,1 4 0 0,-1 2 0 0,-3-5 0 16,4-3 0-16,-1 2 0 0,1 1 0 0,-1-3 0 15,1-3 0-15,-1 5 0 0,-3-11 0 0,4 0 0 16,-4-6 0-16,3 6 0 16,1-6-37-16,3 0-9 0,-3-6-2 0,3 0-836 0</inkml:trace>
  <inkml:trace contextRef="#ctx0" brushRef="#br0" timeOffset="459.43">21946 14196 1082 0,'0'0'30'0,"-3"6"8"0,3 2-30 0,-4-2-8 15,1 0 0-15,3 3 0 0,-4-3 103 0,1 6 19 16,3-4 4-16,-4 4 1 0,4-3-35 0,-3 0-8 16,6 6 0-16,-3-4-1 0,0 1-32 0,0-6-7 15,0 12 0-15,0-7-1 0,0 4-3 0,0 9-1 16,0-13 0-16,0 7 0 0,0 3-8 0,0-4-2 16,4 7 0-16,-8-4 0 0,4 4-18 0,0-1-11 15,0 4 12-15,0-1-12 0,0 4 8 0,-3 2-8 16,3 3 0-16,0 1 0 0,0 2 0 0,-4 0 0 15,4 3 0-15,0-6 0 0,-3 1 0 0,3-4 0 16,0-3 8-16,3 1-8 0,-3-4 0 0,0-2 0 16,4-7 0-16,-4 7 0 0,3-3 0 0,1-4-9 15,-4 1 1-15,0-4 0 16,0 4-32-16,3-12-5 0,-3 3-2 0,0-9 0 16,0 0-81-16,0 0-17 0,0 0-3 0,0 0-365 0,0 0-73 0</inkml:trace>
  <inkml:trace contextRef="#ctx0" brushRef="#br0" timeOffset="809.044">21798 14660 1497 0,'0'0'32'0,"0"0"8"16,0 0 0-16,0 0 4 0,0 0-36 0,0 0-8 0,0 0 0 0,0 0 0 0,0 0 53 15,0 0 9-15,0 0 2 0,0 0 0 0,0 0 0 0,0 0 0 16,0 0 0-16,0 0 0 0,0 0-52 0,0 0-12 16,0 0 0-16,0 0 0 0,0 0 0 0,0 0 0 15,0 0 0-15,0 0 0 0,0 0 36 0,4 6 5 16,-1 3 1-16,4-6 0 0,4 0-26 0,-4 0-4 16,0 3-2-16,4-1 0 0,-4-5 0 0,3 0 0 15,1 6 0-15,-1-6 0 16,1 0-10-16,0 0 0 0,-1 0 0 0,-3 0 8 0,4 0-18 0,-1 0-4 15,-3 0-1-15,4 0 0 16,0 0-27-16,-1-6-6 0,1 6 0 0,-1 0-1 0,1-5 25 0,3-1 4 16,0 3 2-16,0-3 0 15,0-3-44-15,-3 6-9 0,3-3-1 0,-3 3-445 16,-1-3-89-16</inkml:trace>
  <inkml:trace contextRef="#ctx0" brushRef="#br0" timeOffset="1498.931">22229 14848 1036 0,'0'0'23'0,"0"0"5"0,0 0 0 0,0 0 1 0,0 0-29 0,0 0 0 16,0 0 0-16,-4 6 0 0,0 3 57 0,1-3 6 0,3 6 1 0,-4-6 0 16,4-1 0-16,0 1 0 15,4 3 0-15,-1-3 0 0,5-3 0 0,-5 3 0 16,4-3 0-16,-3 3 0 0,3-3 0 0,0 0 0 16,0-3 0-16,0 0 0 0,0-3-4 0,3 3-1 15,-2 0 0-15,-1-3 0 0,0 0-35 0,0 3-8 16,0-3 0-16,3 0-1 0,-3 0-15 0,4 0-13 0,-4-3 2 0,0-6 1 15,0 9 10-15,-3 0 0 0,3-2 0 0,0-7 0 16,-4 6 0-16,1-3 9 0,-1 3-1 0,-3 0-8 16,4 0 0-16,-4 6-11 0,0-5 0 0,0-1 0 15,0 0-11-15,-4 0-2 0,4 6-1 0,-3-6 0 16,-4 0 9-16,0 3 1 0,0 0 1 0,0 3 0 16,-4 0-6-16,0 0 0 0,1 0-1 0,-1 3 0 15,1 6 21-15,-4-3 0 0,-1 0 0 0,1-6 0 16,4 6 29-16,-1-6 11 0,1 6 1 0,3 2 1 15,0-5-30-15,-1 9-12 0,1-3 11 0,0 3-11 16,4-1 0-16,-1 4 0 0,4-3-13 0,0 3 4 16,0-1-24-16,0 1-5 0,0-6-1 0,4 3 0 15,-1-4 63-15,4 10 12 16,0-12 2-16,1 6 1 0,-1-4-63 0,3 7-12 0,-3-6-2 0,4 3-1 0,-4-6 39 0,0 0 0 16,3-4 0-16,-2 7 0 15,2-6-11-15,-3 0 11 0,4 0-8 0,-4 0 8 16,0-3-156-16,-7 0-25 0,10-3-6 0,-2 0-489 0</inkml:trace>
  <inkml:trace contextRef="#ctx0" brushRef="#br0" timeOffset="2002.671">22564 14757 1695 0,'-7'21'37'0,"3"-9"8"0,1-1 2 0,-1 7 1 0,4-12-39 0,-4 6-9 0,1 2 0 0,-1 7 0 16,-3-1 57-16,4 1 10 0,3-3 1 0,-4 5 1 15,1-5-49-15,3-1-9 0,0 4-3 0,0-6 0 16,0-4 2-16,3 4 0 0,-3 0 0 0,0-3 0 16,0-9-19-16,0 5-4 0,0-8-1 0,0 9 0 15,0-3 36-15,0-6 7 16,0 0 2-16,0 0 0 0,0 0-19 0,0 0-3 15,0 0-1-15,0 0 0 0,0 0-8 0,0 0 0 16,0 0 0-16,4-9 0 0,-4 0 8 0,0 1 0 0,0-4 0 0,0 3 0 16,0-6 4-16,-4 4 0 0,4-1 0 0,-3 3 0 0,-1-12 6 15,-3 7 2-15,4-1 0 0,-4-3 0 0,3 1-4 16,1 2-1-16,-1-3 0 0,1 7 0 0,3-1-15 0,-4 3 0 16,4-6 8-16,0 4-8 0,0-4 0 15,0 0 0-15,0 1 0 0,4 2 0 0,-4 3 0 0,3-9 0 16,1 7 0-16,-1-1 0 0,1 3 0 15,3 0 0-15,-4 0 0 0,1 3 0 16,-1 1-28-16,4-1-1 0,-7 6-1 0,4-3 0 0,-4 3 30 0,7-3 0 16,-7 3 0-16,7-3 0 0,-7 3 0 0,7 0 0 15,0 0 0-15,0 0 0 0,-7 0-20 0,7-3 3 16,4 3 0-16,-1 3 0 0,1-3-7 0,-4 0 0 16,4 3-1-16,-4-3 0 0,0 0 1 0,3 0 1 0,4 0 0 15,1-3 0 1,-5 3-5-16,4-3 0 0,0 3-1 0,0 0 0 15,4 0-107-15,-4-6-20 0,4 6-5 0,-4-3-1 0</inkml:trace>
  <inkml:trace contextRef="#ctx0" brushRef="#br0" timeOffset="3431.711">23287 14825 1076 0,'0'0'24'0,"0"0"4"0,0 0 2 0,0 0 0 0,0 0-30 0,0 0 0 15,0 0 0-15,0 0 0 0,0 0 70 0,0 0 8 0,0 0 2 0,0 0 0 16,0 0-20-16,0 0-3 0,0 0-1 0,0 0 0 15,0 0-9-15,0 0-3 16,0 0 0-16,0 0 0 0,0 0-5 0,0 0-2 0,0 0 0 0,0 0 0 16,0 0-24-16,0 0-5 15,0 0 0-15,0 0-8 0,0 0 0 0,0 0 0 0,0 0 0 0,0 6 0 16,-4 3 0-16,4-1 0 0,4 7 0 0,-4-3 0 16,3 5 14-16,-3-8 9 0,7 9 1 0,-3-6 1 15,-1 5-34-15,5-5-7 0,-5 0-2 0,1-3 0 16,3 2 28-16,-4 1 6 0,4 0 0 0,0-6 1 15,-3 0 2-15,3 0 0 0,0-1 0 0,-4-2 0 16,5 6-5-16,-1-6-1 0,0 0 0 0,0 0 0 16,0 3-5-16,0-6 0 0,0 0-8 0,0 0 12 15,0-6-12-15,0 3 0 0,4-3 0 0,-4-3 0 16,0 1 0-16,3-1 0 0,-3 0 0 0,0-3 0 0,0-3 0 16,1 4 0-16,-1-4 0 0,3-6 0 0,-3 4 0 0,0-1 0 15,0-2 0-15,0 5 0 0,0-3 12 0,-3 4-3 16,3 5-1-16,-3-3 0 0,-1-6-8 0,-3 7 0 15,4 2 0-15,-4 0 0 0,0 6 0 0,0-3-14 16,0 6 3-16,0 0 1 16,0 0-46-16,0 0-8 0,0 0-3 0,0 0 0 15,-4-6-157-15,4 6-31 0,0 0-6 0,0 0-2 0</inkml:trace>
  <inkml:trace contextRef="#ctx0" brushRef="#br0" timeOffset="4117.527">23791 14728 1314 0,'0'0'37'0,"0"0"8"16,0 0-36-16,0 0-9 0,0 0 0 0,0 0 0 15,0 0 53-15,0 0 9 0,0 0 2 0,0 0 0 0,0 0 0 0,-3 6 0 16,-1-3 0-16,-3 5 0 16,4-2-26-16,-1 6-5 0,-3 0-1 0,4 0 0 0,-4-4-18 0,3 1-4 15,0 0-1-15,1 3 0 0,-1-3-9 16,1 2 0-16,3 4 0 0,-4-3 0 0,4 3 0 0,0-10 0 15,-3 10-9-15,3-6 9 0,0 0 0 0,0 0 0 16,0-9 0-16,0 0 0 0,0 0 0 0,0 0 0 16,0 3 0-16,0-3 0 0,0 5 0 0,0-5 9 15,0 0-9-15,0 0 8 0,0 0 10 0,0 0 2 16,0 0 0-16,0 0 0 16,0 0-20-16,0 0 0 0,0 0 0 0,0 0 0 15,3-5 0-15,1 2 0 0,-4-6 0 0,3 3 0 0,-3 0 0 0,4-6 0 16,-4 3 0-16,3-2 0 0,-3-1 20 0,0 3-4 15,4-3 0-15,0 6 0 0,-4-5-16 0,3 5 8 16,1 0-8-16,-1-9 0 0,1 9 8 0,-1 0-8 16,-3 1 0-16,0 5 0 0,0 0 8 0,0 0-8 15,0 0 0-15,0 0 0 0,0 0 0 0,0 0 0 0,0 0 0 0,0 0 0 16,0 0 0-16,0 0 0 0,0 0 0 0,0 0 0 16,0 0 0-16,0 0 0 0,0 0 0 0,11 3 0 15,-11-3 0-15,10 5 0 0,-10-5 0 0,7 6 0 16,0 0 8-16,0 6-8 0,-7-12 0 0,4 6 0 15,-4-6 0-15,7 6 0 0,-3 3 8 0,-1 2-8 16,-3 4 0-16,4 0 0 16,-4 2-13-16,0 4 5 0,0-3-6 0,-4 2-1 0,4 1 0 0,-3-4 0 15,-1 4 6-15,4-6 1 0,-3-4 0 0,3 4 0 16,-4-6 8-16,4 3-10 0,0-12 10 0,0 0-10 16,0 0-18-16,0 0-3 0,4 3-1 0,-4-3 0 15,0 0-5-15,0 0-2 0,0 0 0 0,0 0 0 16,0 0-58-16,3-3-12 15,11-9-3-15,-7 3 0 0</inkml:trace>
  <inkml:trace contextRef="#ctx0" brushRef="#br0" timeOffset="4682.957">24070 14825 1314 0,'0'0'37'0,"0"0"8"0,0 0-36 0,0 0-9 0,0 0 0 0,0 0 0 16,0 0 104-16,0 0 20 15,0 0 3-15,0 0 1 0,0 0-72 0,0 0-13 0,0 0-3 0,4 0-1 16,3 6-9-16,0-3-2 0,-4 0 0 0,-3-3 0 15,0 0-28-15,7 3 0 0,0-1 0 0,0 1 0 16,0-3 0-16,4 0 0 0,-4-3 0 0,4 1 0 16,-4-4 0-16,0 6-10 0,0 0 10 0,-7 0-8 15,0 0 8-15,10-3-10 0,-3-3 10 0,-3 6-10 16,0-12 10-16,-1 3 0 0,1 0 0 0,-4 4 0 16,0-4 0-16,0 3 0 0,0 0 0 0,0-6 0 15,-4 3 0-15,1 4 0 0,-1-4-11 0,-3 3 11 16,3 0-14-16,-3-6 3 0,0 9 1 0,0-3 0 0,4 0 10 15,-4-2 0-15,0 5 0 0,0-3-8 0,-1 3 8 16,1 0 11-16,0 3-3 0,0 3 0 0,4-3 8 0,-1 6 0 16,-3 0 1-16,0 2 0 0,0 4-33 0,0 0-8 15,0 6 0-15,-4 2-1 0,4 1 16 0,0-4 9 16,4 1-10-16,-1 0 10 0,1-1-9 0,3 4 9 16,-4 2-8-16,4-5 8 15,0 0 0-15,0-4-10 0,4 4 10 0,-1-3 0 16,4-3-28-16,-3 5 0 0,3-5 1 0,0-6 0 0,0 3 27 0,0-1 0 15,0 1 0-15,-7-9 0 0,7 6 24 0,0-3 9 16,4 6 3-16,-1-9 0 16,1 6-58-16,3-6-11 0,-3 0-3 0,3 0 0 15,-4-6-22-15,1 0-5 0,0 0-1 0,3 0-640 0</inkml:trace>
  <inkml:trace contextRef="#ctx0" brushRef="#br0" timeOffset="5379.386">24885 14651 1497 0,'0'0'32'0,"0"0"8"0,-7 3 0 0,3 3 4 0,4-6-36 0,0 0-8 0,-7 3 0 0,4 9 0 16,3-6 21-16,-4 0 3 0,1 2 0 0,-1-2 0 15,4 0 27-15,0 6 5 0,-3-6 2 0,3 3 0 16,0-3-39-16,-4 2-8 0,4 7-2 0,0-6 0 16,0 0 1-16,0 0 0 0,0-4 0 0,-3 1 0 15,6 6-2-15,-3-12-8 0,0 0 12 0,0 0-4 16,0 0-8-16,0 0 12 0,0 0-12 0,0 0 12 15,-3-9-12-15,-1 0 0 0,4-2 0 0,-3-1-11 16,3-3-10-16,-4-5-3 0,0 2 0 0,1 0 0 16,-1-5 24-16,-3 2 0 0,4 4-9 0,-1-10 9 15,-3 12 0-15,4 1 16 0,-4-4-4 0,0 9 0 16,3-2 8-16,1 2 0 0,-1 3 1 0,-3 0 0 16,0 3-4-16,7 3-1 0,-7 3 0 0,0 9 0 15,-4-1-1-15,1 4-1 0,-1 6 0 0,-3-1 0 16,3 4-14-16,-3 2 0 0,-3 7 0 0,3-1 0 15,-1-3 0-15,1 1-10 0,4 5 2 0,-1-6 0 0,1 4 16 0,2 2 3 16,1-11 1-16,0 5 0 0,4-5-12 0,-1-1 0 16,1-5 0-16,3-4 0 0,0 4 0 0,0-6 8 15,-4-3-8-15,8-1 8 0,-1 1-8 0,1-3 0 16,3 0 0-16,0-3 0 0,4-3 0 0,3-3-11 16,3 0 3-16,-3-3 0 15,8 0-20-15,-1-5-4 0,0-1-1 0,0-3 0 16,-3-3-116-16,3 4-23 0,0-7-5 0,0-2-493 0</inkml:trace>
  <inkml:trace contextRef="#ctx0" brushRef="#br0" timeOffset="5953.134">25040 14125 1267 0,'-3'15'28'0,"3"-15"5"0,0 6 2 15,0 3 1-15,-4-4-36 0,1 4 0 0,3-3 0 0,0 6 0 16,-4 3 109-16,4-1 15 0,4 1 4 0,-1 11 0 0,-3-11-52 0,4 12-9 15,-1-7-3-15,1 10 0 0,-1 2-23 0,1 3-5 16,-1 3 0-16,1 7-1 0,-1-7-14 0,-3 9-2 16,0-6-1-16,0 6 0 15,-3-6 0-15,3-3 0 0,-4 3 0 0,-3-2 0 0,4-1 2 0,-4 0 0 16,3-8 0-16,-3 2 0 0,0-6 4 0,0-2 2 16,0-4 0-16,3 1 0 15,1-9-12-15,3-3-2 0,-4-4-1 0,4 4 0 0,0-9-21 0,0 0-4 16,0 0-1-16,0-9 0 0,4 1 24 0,-1-4 5 15,1-6 1-15,-1-2 0 16,4 2-26-16,1-8-5 0,-1 2 0 0,0-2-1 0,-7 2 27 0,0 1 6 16,3 5 0-16,1-3 1 0,3 4-17 0,-4 5 0 0,4-6 0 15,-3 7 0-15,-1 2 0 0,4 3 0 0,-7 6 0 0,0 0 0 32,0 0-48-32,0 0-12 0,0 0-4 0,0 0 0 0,7 0 64 0,-3 3 24 0,3 0 0 0,-3 3-1 31,-1 2-39-31,1 1-8 0,3 6-2 0,0-3 0 0,0-9 3 0,0 3 1 15,0 5 0-15,0 4 0 16,0 0-14-16,4-4-2 0,-4-2-1 0,0 9 0 0,-4-3 21 0,4-1 4 0,-3-5 1 0,-1 6 0 31,-3-3-31-31,0-1-5 0,0 4-2 0,0 0 0 16,-3-4-10-16,-1 7-3 0,1-6 0 0,-1 0 0 0,1-1 0 16,-4 4 0-16,3-9 0 0,1 3-537 0</inkml:trace>
  <inkml:trace contextRef="#ctx0" brushRef="#br0" timeOffset="6659.894">25562 14707 1497 0,'0'0'32'0,"0"0"8"0,0 0 0 0,0 0 4 0,0 0-36 0,0 0-8 0,0 0 0 0,0 0 0 16,-7 0 89-16,7 0 16 0,-3 3 3 0,-4 6 1 15,0-3-72-15,0 0-14 0,-4 3-3 0,0-4-1 16,1 7 36-16,3 0 7 0,-4-6 2 0,4 0 0 15,-3 0-52-15,2-3-12 0,1 2 0 0,0-2 0 16,0-3 0-16,4 3 0 0,-4-3 0 0,3 0 0 16,4 0 0-16,-7 0 0 15,7 0 0-15,0 0 0 0,-3 0 0 0,3 0-10 0,-4 3 10 0,1 0-12 16,-5 3 12-16,5 0 9 16,-1 0-1-16,4 0-8 0,-3 0-10 0,-1 2-9 0,4 1-1 0,0 9-1 15,-3-3 21-15,3-1-11 0,-4 4 11 0,4 0-8 16,0-1 8-16,-3-5 0 0,3 0 0 0,0-1 0 15,0 4 0-15,0-9 0 0,0-6 8 0,0 0-8 16,3 6 9-16,-3-6-9 0,0 0 12 0,0 0-12 16,0 0 13-16,7 0-4 0,-7 0-1 0,7 0 0 0,4-12 0 0,0-3-8 31,-4 4 12-31,0-4-4 0,3 0-8 0,-3 1-16 0,4-4 4 0,-4 0 1 0,0 1 11 0,0 2 16 16,0 3-4-16,0 3-1 15,-3-2-60-15,-4 2-12 0,3 3-3 0,1-6 0 0,-4 6 52 0,3 0 12 16,-3 6 0-16,0 0 0 0,0 0 0 0,0 0 0 15,0 0 0-15,0 0 0 0,0 0 0 0,0 0 0 16,0 0 0-16,0 0 0 0,0 0 0 0,0 0 0 16,0 0 0-16,0 0 0 0,0 0 48 0,0 0 13 15,0 0 3-15,0 0 0 0,0 0-52 0,0 0-12 0,0 0 0 0,0 0 0 16,-3 6 0-16,3-3 0 0,-4 12 0 16,4-9 0-16,0-6 0 0,0 6 0 0,0 3 0 15,-3 2 0-15,3 4 0 0,0 0 0 0,0-4 0 16,0-2 0-16,0 6 0 0,3-3 0 15,1-3 0-15,-4 2 0 16,3-2-48-16,1 0-13 0,-1-3-3 0,4 3 0 16,0-3-153-16,1-4-31 0,6 4-7 0,-4-9-1 0</inkml:trace>
  <inkml:trace contextRef="#ctx0" brushRef="#br0" timeOffset="7337.511">25742 14634 1497 0,'0'0'66'0,"0"0"14"0,0 0-64 0,0 0-16 0,0 6 0 0,-3 2 0 15,-1 1 55-15,4 6 7 0,0-3 2 0,0 5 0 16,0 4-11-16,-3-3-1 0,-1-1-1 0,4 4 0 15,0-9-31-15,-3 2-5 0,3 7-2 0,0-6 0 16,0-1-13-16,3 4 0 16,-3-3 0-16,0-10 0 0,4 4 0 0,-4 0 0 0,0-9 0 0,0 0 0 15,0 0 0-15,0 0 0 0,0 0 0 0,0 0 0 16,0 0 0-16,3-9 0 0,-3 0 0 0,4 4 0 16,-4-7 32-16,3 3 3 0,-3-3 1 0,4 3 0 15,-1-2-23-15,1 2-4 16,-1-3-1-16,-3 0 0 0,4 3 6 0,-4 1 1 0,-4 2 0 0,4 0 0 15,0 6-15-15,0 0 11 0,0 0-11 0,0 0 10 16,0 0-10-16,0 0 0 0,0 0 0 0,0 0 0 16,0 0 20-16,0 0 3 0,0 0 0 0,0 0 0 15,0 0-23-15,0 0 0 16,7 3 0-16,0 0 0 0,0 0 0 0,1 3 0 0,-1-3 0 0,0-1 0 0,0 1 0 16,-4 0-8-16,4 3 8 0,-3-3 0 15,3 3 0-15,0-6 0 0,-4 6 0 0,4-6 0 0,-3 6 0 0,3 3 0 16,-3 2 0-16,3 4 0 0,-4-3-20 0,-3 3 2 15,4-4 0-15,-4 7 0 0,0-3 31 0,0 2 7 16,-4-5 0-16,4 0 1 0,0 0-33 0,-3-4-8 16,3 4 0-16,0-12-1 0,0 0 21 0,0 0 0 15,-4 6 0-15,4-6 0 0,0 0 0 0,0 0 0 16,0 0 0-16,0 0 0 16,0 0-110-16,7 0-21 0,-3-6-4 0,6-6-433 15,-3 4-86-15</inkml:trace>
  <inkml:trace contextRef="#ctx0" brushRef="#br0" timeOffset="7984.044">26197 14625 1267 0,'0'0'28'0,"0"0"5"0,0 0 2 16,-7 9 1-16,4-3-36 0,-4-6 0 0,0 5 0 0,-4 4 0 0,4-3 109 0,0 0 15 15,0 3 4-15,0-3 0 0,0-3-33 0,0 3-7 16,0-1 0-16,0-5-1 0,7 0-44 0,-8 0-9 16,8 0-2-16,-7 0 0 0,7 0-18 0,0 0-4 15,-7 0-1-15,7 0 0 0,0 0 44 0,0 0 9 16,0 0 2-16,0 0 0 0,0 0-52 0,0 0-12 15,0 0 0-15,-10 6 0 0,3 0 0 0,0-3 0 16,0 6 0-16,3 0 0 0,-3 0 0 0,4-1 0 16,-5 10 0-16,5-6 0 0,-1 0 0 0,1-1 0 15,-1-5 0-15,1 9 0 0,3-9 0 0,0 3 0 16,0-3 0-16,0-1 0 0,3 1-12 0,-3 3-6 16,4-6-1-16,-4-3 0 15,0 0 19-15,0 0 0 0,0 0 0 0,0 0 0 0,7 3 0 0,-7-3 0 16,0 0 0-16,0 0 0 0,7 0 8 15,-7 0 0-15,4 0-8 0,-4 0 12 0,7 0-12 0,-7 0 0 0,7 0 0 0,-7 0 0 16,0 0 0-16,0 0-8 16,7 3 8-16,0 3-13 0,0 0 13 0,0-6 0 0,-4 6 0 15,-3-6 0-15,7 5 8 0,0-5 8 0,-3 6 2 0,0 3 0 16,-1-3-66 0,1 0-12-16,-4-6-4 0,3 9 0 0,1-3 52 0,-4 2 12 0,3-2 0 0,-3 3 0 15,4 0 0-15,-4-3 0 0,-4 0 0 0,4 3 0 16,0-9 48-16,0 5 13 0,0 7 3 0,-3-6 0 15,3 0-52-15,-4 3-12 0,1-3 0 0,-4-1 0 16,3 1-13-16,0 6-6 0,1-6-1 0,-4 0 0 16,3 0 20-16,-3 0 0 0,0 0 0 0,0-1 0 15,0 1 0-15,-3 0-10 0,3-3 0 0,-1 0 0 16,8-3-22-16,0 0-4 0,0 0 0 0,-7 0-1 16,-3 0 37-16,10 0 0 0,0 0 0 0,-4-6 0 15,-3 0-168-15,-3-8-27 0,6-1-5 0,-3-3-572 16</inkml:trace>
  <inkml:trace contextRef="#ctx0" brushRef="#br0" timeOffset="8593.712">26356 14804 1497 0,'0'0'32'0,"0"0"8"0,0 0 0 0,0 0 4 0,0 0-36 0,0 0-8 0,-4-6 0 0,4 6 0 16,0-3 53-16,0 3 9 0,0 0 2 0,0 0 0 15,-7-5-20-15,7 5-4 16,-7 0-1-16,7 0 0 0,-7 0-11 0,0 0-3 0,7 0 0 0,-10 0 0 16,3 0 8-16,0 0 2 15,0 2 0-15,-1 1 0 0,1 0-5 0,-3 3-1 0,3 9 0 0,0-9 0 0,0 0 9 0,0-3 2 16,3 8 0-16,-3-2 0 0,0 6-25 0,0 3-5 16,3-10-1-16,1 7 0 0,-1 0-9 15,4-3 0-15,-3 5 0 0,3-2 0 0,-4-3 0 0,4-4 0 16,4 7 0-16,-4-3 0 0,3-3 0 0,1 0 0 15,-1-1 0-15,1 4 0 16,-1-6 0-16,5 6 0 0,-5-12 0 0,1 6 0 0,3-3 0 0,-4 0 0 16,-3-3 0-16,7 0 0 0,0 0-17 0,0 0 4 15,-3-6 1-15,3 6 0 0,0-6 4 0,0 0 8 16,0-3-13-16,-3 0 5 0,3-3 8 0,-4 4 0 16,1-1 0-16,-1 0 0 0,1-6 0 0,-1 7 0 15,-3-4-9-15,4 0 9 0,-4-3-24 0,0-2 0 0,0 2 0 16,0-3 0-16,-4 1 24 0,4 5 0 0,-3-3 0 15,-4 3 0-15,3 1 24 16,-3-1 8-16,0-3 3 0,0 3 0 0,0 1-19 0,-4 2-3 16,1 0-1-16,3-3 0 0,-4 4-12 0,4-1 0 0,0 6 0 0,0 3 0 15,0 0-15-15,0 3 4 0,3 3 1 0,1 2 0 16,-1 7-23 0,1 0-5-16,3 2-1 0,0 1 0 15,3 0-118-15,1-9-24 0,-1 2-5 0,4 4-1 0</inkml:trace>
  <inkml:trace contextRef="#ctx0" brushRef="#br0" timeOffset="9223.133">26444 14831 1728 0,'0'0'38'0,"0"0"8"0,0 0 2 0,0 0 0 15,0 0-39-15,0 0-9 0,0 0 0 0,0 0 0 0,0 0 53 0,0 0 9 16,0 0 2-16,-3 3 0 0,3 8-14 0,0-5-2 0,0 3-1 0,0 3 0 15,0-3-35-15,0 2-12 0,3-2 9 0,-3 3-9 16,0-3 0-16,4-3 0 0,-4 0 0 0,0-6 0 16,0 0 0-16,0 0 0 0,0 0 0 0,0 0 0 15,0 0 8-15,0 0-8 0,0 0 8 0,0 0-8 16,0 0 8-16,0-6-8 0,0-3 8 0,3 0-8 16,1-9 9-16,-4 13-9 0,3-10 10 0,-3 3-10 15,4-3 36-15,-4 1 2 0,0 2 0 0,0-9 0 16,0 4-10-16,-4 5-3 0,4-6 0 0,0 4 0 15,4 2-9-15,-1 0-3 0,-3 0 0 0,4 6 0 16,-4 1-3-16,3-1-1 0,1 0 0 0,-4 0 0 16,4 0 27-16,-1 3 6 15,1 3 1-15,-1 0 0 0,4-3-62 0,-7 3-12 0,0 0-2 16,4 0-1-16,6 0 22 0,-3 3 4 0,4 0 8 0,-4 3-13 16,4-3-8-16,-4 3-2 0,0 3 0 15,3-4 0 1,-3 7-3-16,0-6-1 0,0 3 0 0,0 3 0 0,-3-3-11 0,3 5-2 0,-3 4-1 0,3-6 0 15,-4-4 18-15,-3 4 4 0,4 0 1 0,-4 0 0 16,3 2 18-16,-3 1-8 0,0 0 8 0,0 2 0 16,-3 1 0-16,3-3 0 0,0-3 8 0,3 5-8 0,-3-8 8 0,0 0-8 15,0 3 0-15,-3-4 0 0,3-8 0 0,0 12 0 16,3-6 0-16,-3-6 0 16,0 0-39-16,0 0-4 0,0 0-1 0,0 0 0 15,0 0-118-15,0 0-24 0,0 9-5 0,0-9-1 0</inkml:trace>
  <inkml:trace contextRef="#ctx0" brushRef="#br0" timeOffset="10310.655">27474 14792 1807 0,'0'0'40'0,"0"0"8"0,0 0 1 0,0 0 2 0,0 0-41 0,0 0-10 16,0 0 0-16,-7-2 0 15,7 2 87-15,-7-3 15 0,0 3 3 0,0 0 1 16,0 0-136-16,0 0-27 0,0 3-6 0,0-3-1 0,-4 2 52 0,1-2 12 16,-1 0 0-16,1 0 0 0,-1-2 0 0,0 2 0 15,4 2 0-15,-3-2 0 0,3 3 48 0,-4 0 13 16,4 0 3-16,-4 3 0 15,4 6-64-15,0-6-24 0,4 0 0 0,-4 0 1 0,0 2 23 0,0-2 0 16,3 6-9-16,-3 0 9 16,0 0-35-16,4-1-3 0,-1 1-1 0,0 0 0 0,1 0 39 15,-1 2 0-15,1-5 0 0,-1 3 0 0,1-3 0 0,3 0 0 0,0-9 0 0,0 5 0 16,0-5 0-16,3 12 0 0,4-12 0 0,-3 6 0 16,7-6 0-16,-4 0 0 0,3 0 0 15,4 0 0-15,-3 0 0 0,3-6 0 16,0-3 0-16,0 3 0 0,0-2 0 0,0-1 0 0,0 0 0 0,1-6 0 15,-8 9 0-15,0-8 0 0,0 8 0 0,0-3 0 16,0-3-15-16,0 3 5 0,-7 4 1 0,3-1 0 16,-3 6 9-16,0 0 12 0,4-9-2 0,-4 9-1 15,0 0-9-15,0 0 0 0,0 0 0 0,0 0 0 16,0 0 53-16,0 0 9 0,0 0 2 0,0 0 0 16,0 0-53-16,0 0-11 0,0 0 0 0,0 0 0 15,0 0-52-15,0 0-8 0,0 0-2 0,0 0 0 16,-4 9 50-16,1-3 12 0,3-1 0 0,-4 1 0 0,4-6 48 15,0 12 13-15,-3-6 3 0,3 3 0 0,0 0-52 16,3 5-12-16,-3-5 0 0,4 3 0 0,-1-3 0 0,1 2 0 16,0 4 0-16,-1-3 0 15,1-3-111-15,-1 2-25 16,1 4-4-16,-1-6-424 0,1 3-84 0</inkml:trace>
  <inkml:trace contextRef="#ctx0" brushRef="#br0" timeOffset="10742.711">27259 14331 360 0,'-10'12'8'0,"3"-9"1"0,-1 3 1 0,1-1 0 0,4 4-10 0,-4 0 0 0,0 3 0 0,3-6 0 15,4-6 59-15,0 0 9 0,-3 8 3 0,3-8 0 0,0 0 37 16,0 0 7-16,0 0 1 0,0 0 1 0,0 0-42 0,0 0-9 15,0 0-2-15,0 0 0 0,0 0 0 0,0 0 0 16,0 0 0-16,3 6 0 0,-3 0 0 0,7 0 0 16,-3 0 0-16,3 6 0 0,3 0-51 0,1-1-13 15,0 1 0-15,3 3 0 0,0-6 0 0,0 5 0 16,0-2 0-16,0 0 0 0,-3 0 0 0,3-1 0 16,0 4 0-16,0-3 0 15,-3 0-56-15,-1-1-13 0,4-2-3 0,0 9-1 16,-3-12-88-16,0-1-18 0,13 10-3 0,-6-9-1 0</inkml:trace>
  <inkml:trace contextRef="#ctx0" brushRef="#br0" timeOffset="12601.94">28254 14349 630 0,'0'0'13'0,"0"0"3"0,0 0 1 0,0 0 2 0,0 0-19 0,0 0 0 0,0 0 0 0,-4 5 0 15,4-5 43-15,0 3 5 0,-3 0 0 0,-1 3 1 16,4-3 12-16,-3 9 3 0,-1-6 0 0,4 0 0 16,0-6 0-16,-7 0 0 0,7 0 0 0,-3 6 0 15,3-6-52-15,-7 2-12 0,3 1 0 0,4-3 0 16,0 0 0-16,0 0 0 15,0 0 0-15,0 0 0 0,0 0 54 0,0 0 8 0,0 0 2 0,0 0 0 16,0 0 0-16,0 0 0 0,0 0 0 0,0 0 0 16,0 0-52-16,0 0-12 0,0 0 0 0,0 0 0 15,-3 9 34-15,-1-3 4 0,4-6 1 0,-7 6 0 16,4 6-23-16,-1 0-4 0,0-7 0 0,1 1-1 16,3 0-3-16,-4 3 0 0,4 3 0 0,0 0 0 15,0-1-8-15,-3 1 12 0,3 6-12 0,0-4 12 16,3 4-12-16,-3-3 0 0,0-1 0 0,-3 4 0 15,3 8 0-15,0-11 0 0,-4 3 0 0,4-1 0 0,0 1 0 16,0 3 0-16,-3 2 0 0,-1-2 0 0,4-4 0 0,-3 1 0 16,-1-6 0-16,1 0 0 0,-4-1 0 15,3 7 0-15,1-9 0 0,-1 3 0 0,1-1 53 0,-1 1 9 16,0-3 2-16,1 0 0 16,-1-3-103-16,4 2-20 0,0-8-4 0,-3 6-1 0,3-6 52 15,0 0 12-15,0 0 0 0,0 0 0 16,0 0 48-16,0 0 13 0,0 0 3 0,0 0 0 0,0 0-52 0,0 0-12 15,0 0 0-15,0 0 0 0,0-6 0 0,0-2 0 16,3-1 0-16,1 0 0 0,-4 0 0 0,3-6 0 16,1 4 0-16,-4-4 0 15,4 3-48-15,-1 0-13 0,1 1-3 0,-4-1 0 0,3-3 52 0,-3 6 12 0,0-5 0 16,0 5 0-16,0-6 0 0,0 3 0 0,0 1 0 16,-3-4 0-16,3 3 0 0,0-5 0 0,-4 5 0 15,4-3 0-15,-3 3 48 0,-1 1 12 0,4 5 2 16,-4-3 1-16,1-3-50 0,3 6-13 0,-4-3 0 0,1 4 0 15,3-1 0-15,-4 3 0 0,4-3 0 0,0 0 0 16,-3-6 0-16,3 6 0 0,-4-2 0 0,4-1 0 16,0 3 0-16,0-3 0 0,0 9 0 0,-3-6 0 15,3 0 0-15,-4-3 0 0,4 4 0 0,0-4 0 16,0 0 0-16,0 3 0 0,0 6 0 0,0 0 0 16,0 0 0-16,0 0 0 0,0 0 0 0,0 0 0 15,0 0-46-15,0 0-14 16,0 0-4-16,0 0 0 0,0 0 52 0,0 0 12 0,0 0 0 0,0 0 0 15,0 0 0-15,0 0 0 0,0 0 0 0,7-3 0 16,-3-3 0-16,-1 3 0 0,1-3 0 0,-4 6 0 16,3 0 43-16,-3 0 11 0,4-5 2 0,-4 5 1 15,0 0-40-15,0 0-8 0,0 0-1 0,0 0-8 0,0 0 0 16,0 0 0-16,0 0 0 0,0 0 0 0,0 0 0 0,3 5 0 16,1 1 0-16,0 0 0 0,3 0 27 0,-4 6-2 15,4-3 0-15,-3 2 0 0,-1 7-40 16,1-6-8-16,3 2-1 0,-4-2-1 0,1 0 25 15,3 3 0-15,-4-6 0 0,1-4 0 0,3 4 0 0,-3-6 0 16,3 3 0-16,-4 3 0 0,4-3 0 0,-3-6 0 16,3 0 0-16,-4-9 0 0,4 3 0 0,-3-3 0 15,3 3 0-15,-3-2 0 0,3-1 0 0,-4-6 0 16,4 0 0-16,0 1 0 0,0-7 0 0,-3 9 0 16,-1-5 0-16,1 2 0 0,-1 0 46 0,1 1 14 0,-1-4 4 15,1 3 0-15,-1 3-52 0,1 1-12 16,-4-1 0-16,0 12 0 15,4-6-48-15,3 0-13 0,-4 0-3 0,-3 6 0 0,0 0 52 0,0 0 12 0,7-3 0 0,-7 3 0 16,0 0 0-16,7 0 0 0,0 0 0 0,0-3 0 16,-3-2 0-16,-4 5 0 0,0 0 0 0,3 0 0 15,4 0 0-15,-3 0 0 0,3 2 0 0,-3 1 0 16,-1-6 0-16,-3 3 0 0,0 0 0 0,0 0 0 16,4 6 0-16,-1 3 0 0,4 9 0 0,-7-4 0 15,4-2 0-15,-4 6 0 0,-4 5 0 0,4-5 0 16,0 3 0-16,0 2 8 0,-3 4 0 0,-1 2-8 15,4-5 11-15,0 5-11 0,-3-3 10 0,-1 7-10 16,4-4 8-16,-3 3-8 0,3-5 0 0,-4-1 9 16,0 7-9-16,1-13 0 0,-1 10 0 0,4-13 0 0,0 10 8 15,0-10-8-15,0 4 12 0,0-6-4 0,0-4-8 0,0 4-9 16,0-3 9-16,4-6-13 0,-1-3-2 0,1 0 0 16,-4-3 0-16,7 6 0 15,-3-4-39-15,3 1-8 0,0-3-2 0,0 0-546 16,3 0-110-16</inkml:trace>
  <inkml:trace contextRef="#ctx0" brushRef="#br0" timeOffset="13221.441">28674 14772 1486 0,'0'0'32'0,"0"0"8"0,0 0 0 0,0 0 3 0,0 0-35 0,0 0-8 0,-4-3 0 0,4 3 0 15,-7-6 107-15,0 0 19 0,7 6 4 0,0 0 1 16,0 0-105-16,0 0-26 0,0 0 0 0,-3 0 0 15,3 0 0-15,0 0 0 0,0 0 0 0,-7 6 0 16,-1 0 0-16,5-6 0 0,-1 3 0 0,-3 6 0 16,0 0 0-16,0 2 0 0,4 7 0 0,-4-6 0 15,0 2 56-15,3 4 7 0,-3 0 1 0,4-4 0 16,-1 4-52-16,0 0-12 0,1-1 0 0,3 1 0 0,0-6 0 16,0-1 0-16,0 4 0 0,0-9 0 0,0 0 0 0,3-3 0 15,-3 3 0-15,0-6 0 0,0 0 0 0,8 6 0 16,-8-6 0-16,0 0 0 0,0 0 0 0,0 0 0 15,3 0 0-15,4 0 0 0,0-6 0 0,0 3 0 16,-3-3 0-16,-1 0 0 0,4-12 0 0,-3 7 0 16,3-1 0-16,-4-3 0 0,1-2 0 0,-1 5 0 15,-3 0 0-15,4-3 0 0,0 4 0 16,-4-1 0-16,0 3 0 0,0 3 0 16,0 6-48-16,0 0-13 0,0-9-3 0,0 9 0 0,0 0 52 0,0 0 12 15,0 0 0-15,0 0 0 0,0 0 0 0,0 0 0 16,0 0 0-16,0 0 0 0,0 0 0 0,0 0 0 15,0 0 0-15,0 15 0 0,0 0 0 0,0-4 0 0,0-5 0 16,0 6 0-16,0-3 0 0,0 3 0 0,0-1 0 16,3 1 0-16,-3-12 0 0,0 6 0 0,4 3 0 0,3 0 0 31,-4-6-54-31,-3 3-8 0,0-6-2 0,4 8 0 16,-1 1 0-16,-3-9 0 0,0 0 0 0,0 0 0 0,7 0-102 15,-3 6-21-15,-4-6-4 0,10-15-1 0</inkml:trace>
  <inkml:trace contextRef="#ctx0" brushRef="#br0" timeOffset="14060.105">29034 14784 806 0,'0'0'17'0,"0"0"4"0,-4 6 1 0,1-1 2 0,-1 1-24 0,1 0 0 0,3-6 0 0,-4 12 0 0,4-12 107 0,0 0 17 15,0 0 3-15,0 0 1 0,0 0 51 0,0 0 10 16,0 0 3-16,0 0 0 0,0 0-103 0,0 0-20 15,0 0-4-15,0 0-1 0,0 0-51 0,0 0-13 16,0 0 0-16,0 0 0 0,0 0 54 0,-4 6 8 16,4-6 2-16,-3 6 0 0,3-3-52 0,-4 5-12 15,4 1 0-15,-3 6 0 0,3 0 0 0,-4-4 0 16,4 4 0-16,0 3 0 0,0-6 0 0,0 8 0 0,4-5 0 0,-4 0 0 16,0 2-16-16,3-5-7 0,-3-6-1 15,4 3 0 1,-4-1-12-16,3-5-4 0,-3-3 0 0,0 0 0 0,0 0 40 0,0 0 0 15,0 0 0-15,0 0 0 0,0 0 0 0,-3-6 0 0,3-5 0 0,-4 2 0 16,1-15 0-16,-1 7 0 0,1-4 0 0,-1-5 0 31,-3-1-59-31,4 7-4 0,-1-10-1 0,-3 10 0 0,4-7 103 0,-1 10 20 0,1-1 4 0,-1-3 1 16,0 7-52-16,4 2-12 0,0-3 0 0,-3 9 0 16,3-5 0-16,0 5 0 0,3 3 0 0,-3 3 0 15,0 0 0-15,0 0 0 0,4-6 0 0,-4 6 0 16,7 0 0-16,0 0 0 0,0 0 0 0,0 3 0 15,4 0 0-15,-4 0 0 0,3-3 0 0,-2 6 0 16,2-1-48-16,4-5-13 0,-7 6-3 16,7-6 0-16,-3 6 52 0,0-6 12 0,3 6 0 0,0 3 0 15,3-6-105-15,-3 6-19 16,1-3-3-16,2-1-615 0</inkml:trace>
  <inkml:trace contextRef="#ctx0" brushRef="#br0" timeOffset="14704.385">29446 14745 1267 0,'0'0'28'0,"0"0"5"0,-10 0 2 0,3 0 1 0,0 0-36 0,-4 0 0 0,4 0 0 0,-4-2 0 15,4 2 109-15,7 0 15 0,0 0 4 0,-10 0 0 16,3 2-52-16,0 1-9 0,3 0-3 0,-3 3 0 31,4 6-102-31,-1-3-21 0,1 0-4 0,-1 2-1 0,4 10 52 0,0-9 12 0,4 5 0 0,-1 4 0 16,1-3 0-16,-1 5 0 0,1-5 0 0,-1 2 0 15,4-2 0-15,-3-3 0 0,-1-1 0 0,4 1 0 16,-3-9 0-16,-1 3 0 0,4-3 0 0,-3-3 0 16,-4-3 0-16,7 2 0 0,-3-2 0 0,6-2 0 15,-3-1 0-15,0-3 0 0,0-3 0 0,-3 3 0 16,3-9 48-16,-4 4 13 0,4-4 3 0,-3 3 0 15,0-3-52-15,-4 1-12 0,3-1 0 0,-3 0 0 16,0 4 0-16,-3 5 0 0,3-6 0 0,0 3 0 16,-4 0 0-16,4 9 0 0,0 0 0 0,0 0 0 15,0 0 0-15,0 0 0 0,0 0 0 0,0 0 0 16,4 9 0-16,-1 0 0 0,-3 3 0 0,4-1 0 0,-4 4 0 16,3 0 0-16,1 0 0 0,-4 5 0 0,3-5 0 0,1 2 0 15,-4 10 0-15,3-12 0 0,-3 8 0 0,4-5 0 16,-1 5 0-16,-3-5 0 0,4 3 0 0,-4-4 0 15,0 4 0-15,0 2 0 0,0-5 0 0,0 5 0 16,-4-2 0-16,4 5 0 0,0-5 36 0,-3 5 5 16,-1-5 1-16,-3 8 0 0,0-8-16 0,0 5-3 15,4-5-1-15,-5 3 0 0,1-7-22 16,-3 4 0-16,3 2 0 0,-4-5 0 0,4 3 0 0,-3-10 0 16,2 4 0-16,-2 0 0 0,3-6 0 0,0 2 0 15,0-5 0-15,3 3 0 0,1-3 0 0,3-6 0 16,0 0 0-16,0 0 0 0,0 0 0 0,0 0 0 15,-7 0 0-15,-4-3 0 0,4 0 0 0,-4-3 0 0,1-3 0 0,-1-2 0 16,4-4 0-16,-3 0 0 0,-1 0 0 0,0-11 0 31,4 2-47-31,0 1-13 0,-3-1-4 0,3-2 0 0,3 5 52 0,1-2 12 0,-1 5 0 0,4-2 0 32,-3 5-54-32,3 0-8 0,3 3-2 0,1-5-477 0,-1 5-96 0</inkml:trace>
  <inkml:trace contextRef="#ctx0" brushRef="#br0" timeOffset="15397.132">29693 14725 1497 0,'0'0'32'0,"0"0"8"0,0 0 0 0,0 0 4 0,0 0-36 0,0 0-8 0,0 0 0 0,0 0 0 15,0 0 53-15,0 0 9 0,0 6 2 0,-3 0 0 16,3 2-5-16,-4 4-1 0,1 0 0 0,-1-3 0 15,1 3-9-15,3 2-1 0,-4 1-1 0,1-3 0 16,3-1-14-16,-4 1-2 0,4 6-1 0,0-3 0 16,0-4-19-16,4 4-11 0,-1-3 12 0,1 0-12 15,-1-1 8-15,4 4-8 0,0-6 0 0,0 0 0 16,0-1 13-16,0 7-4 0,4-9-1 0,-4 0 0 16,4-3 0-16,-1 3-8 0,1-3 12 0,-1 0-4 0,1 0-8 15,0-3 8-15,-1 0-8 0,-3 0 8 0,-3-3-8 0,-1 0 0 16,4-3 9-16,-3 3-9 0,3 0 26 0,0-9 1 15,0 0 0-15,-3 4 0 0,-1-4-27 0,1 0 0 16,-1 0 0-16,1-5 0 0,-4 2 0 0,0-3 0 16,0 1 0-16,0-1 0 0,-4-3 56 0,4 4 7 15,-3-4 1-15,-1 4 0 0,1-1-52 0,-1 0-12 16,1 4 0-16,-1 2 0 16,4-6-27-16,0 12-8 0,-4-5-1 0,4 2-1 15,-3 3 9-15,3-3 1 0,0 6 1 0,0 3 0 16,0 0-13-16,0 0-2 0,0 0-1 0,0 0 0 15,0-6-27-15,0 6-6 0,0 0-1 0,0 0 0 16,0 0-168-16,0 0-33 0,11-9-7 0,-1 6-2 0</inkml:trace>
  <inkml:trace contextRef="#ctx0" brushRef="#br0" timeOffset="16134.065">30106 14804 802 0,'0'0'22'0,"0"0"6"0,0 0-28 0,-3 3 0 0,3-3 0 0,0 0 0 15,0 0 54-15,0 0 5 0,0 0 1 0,0 0 0 16,0 0 16-16,0 0 3 0,0 0 1 0,0 0 0 16,0 0-35-16,0 0-6 0,0 0-2 0,0 0 0 15,3 6-9-15,4-6-3 0,0 0 0 0,0 0 0 16,0 6-3-16,-3-6-1 0,3-6 0 0,-4 6 0 15,4-6 10-15,-7 6 1 0,4-3 1 0,-4 3 0 16,0 0-4-16,7 0-1 0,-7 0 0 0,4-3 0 16,-4 3-18-16,0-6-10 0,3 1 10 0,-3-1-10 15,0 0 0-15,0 0 0 0,0-3 0 0,-3 3-10 16,-1-6-10-16,4 4-1 0,-4-1-1 0,1 0 0 16,-1-3 22-16,1 6 0 0,-1 0 0 0,1 1 0 15,3 5 18-15,-7-3 5 0,3 0 1 0,4 3 0 0,-7 0-6 16,0 6-1-16,-3-1 0 0,3 1 0 0,-1 0-8 0,-2 12-1 15,3-6-8-15,-4 8 12 0,1 1 2 16,3-7 0-16,-4 1 0 0,4 3 0 0,-4-1 2 16,4 4 1-16,0-3 0 0,0-1 0 0,4-2-3 0,-1 0-1 15,1-1 0-15,-1 1 0 0,4-3-13 16,0-3 0-16,0 0 0 0,0-1 0 0,0-8 8 0,4 9-8 16,-1-3 0-16,4 0 0 0,0-3 0 0,0 0 0 15,0-3 0-15,4-3 0 16,0 3-27-16,-1-3-8 0,4 3-1 0,-3-6-1 15,3 6-145-15,0-6-29 0,14-11-5 0,-10 8-2 0</inkml:trace>
  <inkml:trace contextRef="#ctx0" brushRef="#br0" timeOffset="16633.566">30304 14725 1392 0,'0'0'40'0,"0"0"8"0,0 0-39 0,0 0-9 0,0 0 0 0,-4 9 0 16,4 0 108-16,-3-1 20 0,3 4 4 0,-4-6 1 16,4 0-54-16,-3 0-11 0,3 3-3 0,0-4 0 0,0 7-36 15,0 0-7-15,0-12-2 0,0 12 0 0,0-6-9 16,0 5-3-16,3 4 0 0,-3 3 0 0,0-7 0 15,4 7 0-15,-4-3 0 0,3 2 0 0,-3-5-8 0,0 0 0 16,0 0 0-16,0-1 0 0,-3 4 0 0,3-9 0 16,0-6 0-16,0 0 0 0,0 0 0 0,0 0 0 15,0 0 0-15,0 0 0 0,0 0 0 0,0 0 0 16,0 0 0-16,0 0 0 0,3-6 0 0,1-6 0 16,-1 4 0-16,-3-1 0 0,4-3 18 0,-4-3 2 15,3-2 0-15,-3-1 0 0,4-3-8 0,-4 10 0 16,0-1-1-16,3-3 0 0,-3 3 11 0,-3 1 2 0,3-1 1 15,-4-3 0-15,1 3-17 0,-1 4-8 16,4-4 8-16,0 9-8 0,0-9 0 0,0 3 8 0,0 4-8 0,0 2 0 16,0 3 0-16,0 0 0 0,0 0-9 0,0-6 9 15,0 6-18-15,4-3 3 0,3-3 1 16,-4 3 0-16,4-6-1 0,0 6 0 16,0 0 0-16,0-3 0 15,4 0-9-15,-4 6-3 0,0-5 0 0,0 2 0 16,4-3-20-16,-1 3-4 0,-3 0-1 0,4 3 0 15,0 0-24-15,-1 0-4 0,1 0-2 0,-4 3-461 0,3 0-92 0</inkml:trace>
  <inkml:trace contextRef="#ctx0" brushRef="#br0" timeOffset="16958.582">30607 14707 1220 0,'0'0'27'0,"0"0"5"0,0 0 2 0,0 0 0 0,0 0-34 0,0 3 0 16,-4 6 0-16,1 0 0 0,-1 3 109 0,4-4 15 0,-3 7 4 0,3-6 0 15,-4 6-65-15,4-7-13 0,0 4-2 0,-3 0-1 16,3 0-35-16,0-1-12 0,0-2 0 0,0 6 9 16,-4-6-9-16,4 3 0 0,0-7 0 0,0-5 0 15,0 0-8-15,0 0-1 0,0 0 0 0,0 0 0 32,0 0-78-32,0 0-15 0,0 0-3 0,0 0-600 0</inkml:trace>
  <inkml:trace contextRef="#ctx0" brushRef="#br0" timeOffset="17378.634">30639 13866 1335 0,'-7'21'29'0,"3"-15"7"15,1 3 0-15,-4 2 2 0,3 7-30 0,-3 0-8 0,3 2 0 0,-3-2 0 0,0 0 78 0,0-1 14 16,0-2 4-16,0 0 0 0,4 5-56 0,-1-8-12 16,1-6-1-16,-1 6-1 0,1-4 14 0,3-8 2 15,0 0 1-15,0 0 0 0,0 0-2 0,0 0 0 16,0 0 0-16,0 0 0 0,0 0-16 0,0 0-3 15,0 0-1-15,0 0 0 0,0 0-33 0,0 0-6 16,0 0-2-16,0-8-605 16,3-1-122-16</inkml:trace>
  <inkml:trace contextRef="#ctx0" brushRef="#br0" timeOffset="17695.646">30875 14196 1265 0,'0'0'36'16,"0"0"8"-16,0 0-36 0,0 0-8 0,0 0 0 0,7 6 0 0,-7-6 97 0,4 5 18 16,-1 1 3-16,4 0 1 0,-3 0-56 0,-1 3-11 15,1 0-3-15,-1 5 0 0,4-2-33 0,-3 6-6 16,-1 2-2-16,1-2 0 0,0 0-8 0,-1-1 0 16,1 4 9-16,-1 5-9 0,1-2 0 0,-1 5 0 15,1-5 0-15,-1 2 8 0,1 1 8 0,-4-4 1 16,0 7 1-16,3-7 0 0,-3 4 6 0,0-4 2 15,4-2 0-15,-4 2 0 0,0-2-26 0,0-1-20 0,0 1 3 16,0-9 1-16,-4-1 16 0,4 1-10 0,0 3 10 16,0-9-8-1,-3 3-20-15,3-3-3 0,0-1-1 0,0-5 0 16,0 0-112-16,0 0-22 0,0 0-5 0,0 6-270 0,0-6-55 0</inkml:trace>
  <inkml:trace contextRef="#ctx0" brushRef="#br0" timeOffset="18172.432">30776 14660 1404 0,'0'0'31'0,"0"0"6"0,0 0 2 0,0 0 0 0,0 0-31 0,0 0-8 15,0 0 0-15,0 0 0 0,0 0 102 0,0-6 19 16,0 6 4-16,0-6 1 0,4 3-50 0,-1-2-11 15,-3 5-1-15,0 0-1 0,4 0-26 0,3-6-5 0,-3 6 0 16,3 0-1-16,0 0-19 0,0 0-3 16,0-6-1-16,0 6 0 0,3 0-8 0,1 0-12 0,0-3 2 15,-1 3 1 1,1 0-19-16,-1-6-3 0,4 3-1 0,0 0 0 0,4 0 15 0,0-3 2 0,3 3 1 0,-3-2 0 16,-1-1 14-16,1 3 0 0,3 0 0 15,-3-3 0-15,-1 0 0 0,1 0 10 0,0 0-2 16,-4 3 0-16,0 0-8 0,-4 0 8 15,1 3-8-15,-4 0 8 0,0 0 0 0,0 0 0 0,-7 0 0 0,0 0 0 16,0 0-23-16,0 0-5 0,0 0 0 0,0 0-1 31,0 0-187-31,0 0-38 0,0 0-7 0,0 0-2 0</inkml:trace>
  <inkml:trace contextRef="#ctx0" brushRef="#br0" timeOffset="18757.262">31164 14645 1496 0,'0'0'42'0,"0"0"10"0,-3 3-41 0,3-3-11 15,-4 6 0-15,4-6 0 0,0 0 80 0,0 0 15 0,0 0 2 16,0 9 1-16,0-9-24 0,0 0-5 0,0 0-1 0,4 3 0 16,-1 6-52-16,1-3-16 0,3-3 8 0,-4 0-8 15,5-3 0-15,-1 0-12 0,0 0 2 0,0-3 0 31,0 3-15-31,-4 0-3 0,-3 0-1 0,7-3 0 0,-3 0 4 0,-4 3 1 0,0 0 0 0,0 0 0 16,3-3 12-16,-3 3 4 0,0 0 0 0,4-9 0 16,-1 6 8-16,-3 3 0 0,0 0 0 0,0 0 0 15,0 0 0-15,4-6-10 0,-4 0 10 0,4 0 0 16,-4 1 25-16,0 5 12 0,-4 0 3 0,0-6 0 16,4 6 3-16,-3-9 1 0,-1 0 0 0,-3 6 0 15,4-3-16-15,-4 3-2 0,0 0-1 0,0-2 0 16,0 2-3-16,0 3-1 0,-1-3 0 0,-2 3 0 15,10 0-32-15,-7 3-6 0,-4 2-2 0,4 1 0 16,-3 0 19-16,3 3-8 0,0 6 8 0,-4-4 0 16,4-2 0-16,0 3 0 0,0 6 0 0,-4-1 0 0,4-5-10 0,0 9 10 15,0-7-8-15,0 7 8 0,0-9 0 16,0 2-10-16,0 4 10 0,3-6 0 16,1 0-12-16,-1 2 12 0,4 1-12 0,-3 0 12 0,3-4-13 0,0 4 4 15,3-6 1-15,-3 3 0 0,4 2-3 0,-1-2 0 16,1-3 0-16,3 3 0 15,0-3-91-15,0-1-18 0,0 4-4 0,4 0-410 16,-4-9-82-16</inkml:trace>
  <inkml:trace contextRef="#ctx0" brushRef="#br0" timeOffset="20432.195">17660 15719 780 0,'0'0'22'0,"0"0"5"0,0 0-27 0,0 0 0 0,0 0 0 0,0 0 0 16,0 0 75-16,-3-3 9 0,-5 0 3 0,8 3 0 16,0 0-31-16,-7 0-5 0,0 0-2 0,0 3 0 15,7-3-10-15,-7 5-3 0,0-2 0 0,0 3 0 16,0 0-15-16,4-3-3 0,-4 3-1 0,7-6 0 16,-4 6-5-16,4-6-2 0,-7 6 0 0,7-6 0 15,0 0 9-15,-4 6 1 0,4-6 1 0,0 0 0 0,-3 6 1 0,-1-1 0 16,4-5 0-16,-3 6 0 0,-1 0-10 0,4 0-3 15,0 6 0-15,4-3 0 0,-4 2-9 0,3 1 8 16,1 3-8-16,-4 0 8 0,3-1-8 0,-3 4 0 16,4-1 0-16,-1 1 8 0,1 3-8 0,0-4 0 15,-1 7 0-15,1-1 0 0,-1 4 0 0,-3-1 8 16,4-2-8-16,-1-1 0 0,1 4 0 0,-4-4 0 16,3 4 0-16,-3-4 0 0,0 1 0 0,0-4 0 0,0 1 0 15,-3-3 0-15,-1 2 0 0,1-5 0 0,-1 0 0 0,-3 2 0 16,0-5-15-16,0 3-8 15,0-6-1-15,0 2-1 16,-4-5-15-16,4 3-4 0,0-3 0 0,0-6 0 16,0 0 0-16,0-6-1 0,0 0 0 0,3 0 0 15,-3-8 2-15,4-1 1 0,3 0 0 0,0-14 0 16,3 8-38-16,1-8-7 0,-1-1-1 0</inkml:trace>
  <inkml:trace contextRef="#ctx0" brushRef="#br0" timeOffset="20855.903">17360 15551 655 0,'0'0'14'0,"0"0"3"0,0 0 1 0,0 0 1 15,-7 3-19-15,0-3 0 0,4 0 0 0,3 0 0 0,-7-3 63 0,3 3 9 16,0-3 1-16,4 3 1 0,-7 0-4 0,4-3-1 15,-1 0 0-15,4 3 0 0,0 0-3 0,-7 0-1 16,7 0 0-16,0 0 0 0,-7 0-31 0,7 0-6 16,-3 0-2-16,3 0 0 0,0 0 30 0,0 0 7 15,0 0 1-15,0 0 0 0,0 0-52 0,0 0-12 16,0 0 0-16,0 0 0 0,0 0 0 0,0 0 0 16,0 0 0-16,3 0 0 0,4 3 21 0,0 0 2 15,0-3 0-15,0 0 0 0,1 0-11 0,-1 0-3 16,3 0 0-16,1 0 0 0,3 0-9 0,0 3 10 15,0-6-10-15,0 3 10 0,4 0-10 0,-4 3 0 0,4 3 0 0,-4 3 0 16,3-3 0-16,-3-1-9 0,4 1 9 0,-4 0-13 16,4 0 2-16,-4 0 1 0,4 0 0 0,-1 6 0 15,4-4-8-15,1-2-2 0,-1 0 0 0,0 3 0 16,4-3 7-16,-4 3 1 0,0-1 0 0,4-2 0 31,-8-6-22-31,4 3-4 0,-3-3-1 0,-4 0-671 0</inkml:trace>
  <inkml:trace contextRef="#ctx0" brushRef="#br0" timeOffset="21524.21">17836 16089 526 0,'0'0'15'0,"0"0"3"0,0 0-18 0,0 0 0 0,0 0 0 0,0 0 0 15,0 0 61-15,0 0 9 0,0 0 2 0,0 0 0 16,0 0 8-16,0 0 1 0,0 0 1 0,0 0 0 16,0 0-20-16,0 0-4 0,0 0-1 0,0 0 0 15,0 12-8-15,0-12-1 0,4 9-1 0,0-1 0 16,-1 1-15-16,4 0-4 0,0-3 0 0,0 3 0 15,4-3-28-15,-4-1-12 0,3 4 1 0,5 0 0 16,-5 0 27-16,1-9 4 0,-1 0 2 0,1 0 0 16,-1 0-22-16,1-9 0 0,0-3 0 0,3 3 0 15,-4-2 8-15,-3-1-8 0,7-6 8 0,-6 4-8 16,2-4-16-16,-6-3-8 0,3 4-2 16,-4-1 0-16,1 3 26 0,-1 4 0 0,-3-4 0 0,0 0-8 0,0 4-11 0,-3-1-1 15,-1 3-1-15,1 0 0 16,-4 0 21-16,3 3 0 0,-3 3 0 0,0-2 8 0,-4 5 11 15,1 0 1-15,3 0 1 0,-7 5 0 0,3-2 4 16,0 3 1-16,-3 3 0 0,0 6 0 0,4-9-9 16,-4 8-1-16,-1-2-1 0,1 6 0 0,4-1 4 15,3 7 1-15,0-6 0 0,0 8 0 0,-4-2-20 0,8 2 0 16,-1 0 0-16,0 4 0 0,4-1 0 0,0 4 0 16,0-4 0-16,0 3 0 0,0-11 0 0,4 2 0 15,0 7-8-15,-1-1 8 0,1-8 0 0,3-6-9 16,0-4 9-16,0 4 0 0,0 0-17 0,3 2 1 15,-3-14 1-15,4 6 0 16,0 0-34-16,-4-3-7 0,3-9-2 0,4 0-396 16,-3-3-79-16</inkml:trace>
  <inkml:trace contextRef="#ctx0" brushRef="#br0" timeOffset="22257.316">18722 15930 1148 0,'0'0'25'0,"0"0"6"0,0 0 1 0,0 0 0 0,0 0-32 0,0 0 0 16,0 0 0-16,0 0 0 0,0 0 83 0,-4 6 10 16,4 6 3-16,-3-6 0 0,-1 0-27 0,-3 2-5 15,4 1 0-15,-4 3-1 0,3-3 1 0,1 3 1 16,-4-4 0-16,3 1 0 0,1 3-15 0,-1-3-3 15,0 0-1-15,4-1 0 0,0-8-27 0,-3 6-6 0,3 0-1 0,0-6 0 16,0 0-4-16,0 9-8 0,3 0 11 0,-3-9-11 16,0 6 0-16,4 0 0 0,-4-6 0 0,4 5-12 15,-4-5 12-15,0 0 0 0,0 0 0 0,3 6 0 16,-3-6 0-16,4 9 8 0,3 0 0 0,-4 0-8 16,1 0 0-16,-1 2 0 0,4 4 0 0,-3 0-9 15,-1-1 9-15,1 7 0 0,3 0 0 0,0-1 0 16,-4 1 0-16,5-1 8 0,-5 1-8 0,1-3 0 15,3 5 0-15,-4-11 0 0,1 3 0 0,-1-1 8 16,1 1-8-16,-1-3 0 0,1-6 0 0,-1 5 0 16,1-2 0-16,-4-3 0 0,0-6 0 0,0 0 0 15,0 0 0-15,0 0 0 0,0 0 0 0,0 0 0 16,0 0 36-16,0 0 7 0,0 0 1 0,3-6 0 16,-3 0-34-16,4-5-10 0,-1 2 0 0,-3 3 0 15,0-6 0-15,4 0 0 0,0-2 0 0,-1 2 0 16,-3 0 0-16,0-6 0 0,4 7 0 0,-1-4 0 0,-3-3 16 15,4 1 4-15,-1 2 0 0,-3-3 0 16,4 7-35-16,-1-10-6 0,1 3-2 0,-4 4 0 16,3-1 23-16,1-3 0 0,-4 4 0 0,3-1 0 15,1-3 0-15,-1 4-16 0,4-1 4 0,-3-3 1 16,3 4-16-16,-3-1-3 0,3 0-1 0,0 3 0 16,-4 1-5-16,4 2 0 0,4-6-1 0,-4 3 0 15,3 4 0-15,1-4 0 0,0 0 0 0,-1 3 0 16,1 0 5-16,-4 4 2 0,0 2 0 0,0 0 0 15,0 3-3-15,0 0-1 0,-7 0 0 0,0 0-484 16,7 3-97-16</inkml:trace>
  <inkml:trace contextRef="#ctx0" brushRef="#br0" timeOffset="22918.237">19128 16013 1267 0,'0'0'28'0,"0"0"5"0,0 0 2 0,0 0 1 0,-4 5-36 0,4 4 0 16,-3 3 0-16,3-3 0 0,0 0 58 0,0 5 5 16,0-8 1-16,-4 9 0 0,4-3 16 0,0-1 3 15,0 1 1-15,-3 3 0 0,3-6-36 0,0 2-6 16,0-2-2-16,3 9 0 0,-3-12-24 0,0 0-4 16,4 0-2-16,-4-6 0 0,0 0-10 0,7 0 0 15,3 0 0-15,-3-6 8 0,4 0-19 0,3-6-4 16,-3-3-1-16,3 1 0 0,0-1 3 0,0-3 0 15,0 4 0-15,4-4 0 0,-4 0 3 0,0 4 1 16,0-4 0-16,0 0 0 0,0 7 9 0,-3-1-10 16,-1-3 10-16,1 6-10 0,-4-2 10 0,0 5 0 15,-3 0 0-15,-4 6-8 0,3-3 8 0,-3 3 0 16,0 0 0-16,0 0 8 0,0 0 13 0,0 0 3 0,0 0 1 0,-7 0 0 16,0 0-9-16,-4 3-3 0,1 0 0 0,-1 3 0 15,-3-3-13-15,4 2 0 0,-5 1 0 0,1 0-10 16,0 3 10-16,-3-3 0 0,2 3 0 0,1-3 0 15,0 2 0-15,4 1 0 0,-4 0 0 0,3-3 0 16,4-3 0-16,-4 3 0 0,4 0 0 0,0 2 0 16,0-8 0-16,7 0 0 0,-3 9 0 0,-4 3 0 15,3-3 0-15,1 0 0 0,3-1 0 0,0 1 0 16,0 9-13-16,3-3 2 0,-3-1 1 0,4 7 0 16,3-6 10-16,-4 5 0 0,1-2 0 0,-1 2-8 15,4 1 8-15,0-3-12 0,0 5 12 0,-3-8-12 16,3 2 12-16,0 1 0 0,0-6 0 0,0 0-8 15,0 2 8-15,0-5-8 0,4 0 8 0,-1-3-8 16,1 0-13-16,3 0-3 0,-3-6 0 0,3 0 0 16,-4 0-146-16,4-6-30 0,15-12-5 15,-5-2-2-15</inkml:trace>
  <inkml:trace contextRef="#ctx0" brushRef="#br0" timeOffset="23531.792">19498 16154 1112 0,'0'0'32'0,"0"0"6"0,0 0-30 0,0 0-8 0,0 0 0 0,0 0 0 16,0 0 72-16,0 0 12 0,0 0 4 0,0 0 0 15,0 0-14-15,0 0-2 0,0 0-1 0,0 0 0 16,0 0-28-16,-7 3-6 0,7-3-1 0,-7 5 0 15,0 1-26-15,3 6-10 0,1-3 0 0,-1 0 9 16,4 2-9-16,0 4 0 0,4 0 0 0,-4 3 0 0,3-4 0 16,4 1 0-16,-3 0 0 0,-1 2 0 15,4-5 9-15,-3 3 0 0,0-4 0 0,-1 7 0 16,1-12 15-16,-1 0 4 0,4 3 0 0,-7-3 0 16,4-1 5-16,-1 1 2 0,-3-6 0 0,0 0 0 0,0 0-10 0,0 0-1 15,0 0-1-15,0 0 0 0,0 0-11 0,0 0-1 16,4 3-1-16,-1-3 0 0,4-3-10 0,-3-3 0 15,3 4 0-15,-4-4-11 0,5-3-2 0,-5 0-1 16,1 3 0-16,-1-14 0 16,1 8-20-16,3-3-4 0,-4 0-1 0,1-5 0 0,3 5 39 15,-4-3 0-15,1 1 0 0,-1 5 0 0,1-6-8 0,-4 7 8 16,3-1 0-16,-3 3 0 0,0-3 0 0,0 3 0 0,0 4 0 16,0-1 0-16,0 0 0 0,0 6 13 0,-3-3 0 15,-1-3 0-15,1 6-13 0,-1-12 8 0,1 9-8 0,3 3 0 31,0 0-16-31,-7-6-10 0,3 4-2 0,4 2 0 16,-3-6-28-16,3 6-7 0,0-6-1 0,0 6 0 16,0-6-40-16,0 0-8 0,3-3-1 0,-3 6-1 0</inkml:trace>
  <inkml:trace contextRef="#ctx0" brushRef="#br0" timeOffset="23925.418">19861 15983 1267 0,'-7'9'28'0,"0"-3"5"0,0 6 2 0,0-4 1 0,0 4-36 0,-3 3 0 16,2-6 0-16,1 2 0 0,0-2 58 0,0 3 5 16,0 0 1-16,4-6 0 0,-1 0 17 0,4-6 4 0,0 0 1 0,0 8 0 15,0-8-26-15,0 0-6 0,0 0-1 0,0 9 0 16,0-9-20-16,0 9-4 16,0-3-1-16,4 3 0 0,3-3-17 0,-4 2-11 0,1 7 12 0,3-6-12 15,-4 6 8-15,4-1-8 0,1 4 0 0,2 3 0 16,-3-1 0-16,0-2 0 0,0 8-8 15,0-5 8 1,4 2-39-16,-4 1-1 0,0-1-1 0,0 1 0 16,-3 2-26-16,3-2-5 0,-4-1 0 0,1 1-1 15,-1-4-37-15,1-2-7 0,-4-3-2 0,3-1-312 0,1-5-62 0</inkml:trace>
  <inkml:trace contextRef="#ctx0" brushRef="#br0" timeOffset="24335.255">19667 16386 1148 0,'0'0'25'0,"0"0"6"0,-3 3 1 0,3-3 0 0,0 0-32 0,-4 6 0 15,4-6 0-15,0 9 0 0,0-9 63 0,0 8 6 16,0-2 2-16,0-6 0 0,0 6-7 0,0 6 0 16,4-6-1-16,-4-6 0 0,0 6-20 0,3-3-4 15,-3 5-1-15,0-8 0 0,4 3 2 0,-4-3 0 0,0 0 0 16,0 0 0-16,0 0-4 0,3 6 0 0,-3-6 0 0,7 0 0 16,1 0-6-16,-5-3-2 0,4 0 0 0,0 0 0 15,0-8-19-15,0 5-9 0,0-12 8 0,4 0-8 16,-1-2 12-16,1-1-4 0,0-8 0 0,3-1 0 15,0 4-8-15,0-3 0 0,4 2-12 0,-1-2 12 16,1 2-20-16,0 4 3 0,-4-1 1 0,3 4 0 31,-3 2-21-31,1 0-4 0,-1 4-1 0,-4 2 0 16,1 3-14-16,-1 3-2 0,1 3-1 0,0 3 0 16,-1 6-40-16,1 3-8 0,-1 0-1 0,-3 3-558 0</inkml:trace>
  <inkml:trace contextRef="#ctx0" brushRef="#br0" timeOffset="24943.246">20828 15689 583 0,'-4'6'12'0,"1"0"4"0,3 6 0 0,-4-1 0 0,1-2-16 0,3 3 0 0,-4 0 0 0,1 0 0 16,-1-4 18-16,1-2 0 0,-1 3 0 0,1 0 0 15,3-9 72-15,-4 6 14 0,4-6 4 0,0 0 0 16,0 0 67-16,0 0 13 0,0 0 4 0,0 0 0 15,-3 6-103-15,3-6-20 0,-4 5-4 0,-3 1-1 16,4-3-2-16,-1 0-1 0,0 6 0 0,1 3 0 16,-4-3-46-16,0 5-15 0,3-2 8 0,-3 6-8 15,4-4 31-15,-4 1 2 0,7 6 1 0,-4-4 0 16,1 7-26-16,-1-4-8 0,1 4 0 0,3 2 0 16,-4-5-24-16,4 3-9 0,4 5-2 15,-8 0 0-15,4 1 55 0,0 2 12 0,4-5 1 0,-4 5 1 16,3-3-54-16,-3-2-12 0,4 2-1 15,-4-8-1-15,3 2 52 0,-3 1 10 0,4-1 3 0,-4-2 0 0,0 2-31 0,0-5 0 16,0-3 0-16,0 8 0 16,0-11-21-16,0 0-7 0,-4 2-2 15,4-5 0-15,0 0 17 0,0-3 3 0,0-6 1 0,0 0 0 16,0 0-191-16,0 0-37 0,0 0-8 0,0 0-2 0</inkml:trace>
  <inkml:trace contextRef="#ctx0" brushRef="#br0" timeOffset="25344.79">20595 16230 877 0,'-14'0'24'0,"14"0"7"0,-7 0-31 0,3 0 0 0,-3 0 0 0,0-3 0 15,4 0 86-15,-4 3 11 0,7 0 3 0,-4-6 0 16,4 6-16-16,-3-3-2 0,3 3-1 0,0 0 0 16,0 0 7-16,0 0 0 0,0 0 1 0,0 0 0 0,0 0-31 0,0 0-6 15,0 0-2-15,0 0 0 0,0 0-50 0,0 0 0 16,0 0-16-16,0 0 4 0,0 0 12 0,0 0 0 16,7-3 0-16,0 3 0 0,3 0 0 0,1 0 0 15,3-3 0-15,0 1 0 0,0-1 0 0,4 0 0 16,0-3 0-16,-1 0 0 0,-3 6 0 0,4-9 0 15,0-3 0-15,-4 6 0 0,3 3 0 0,-3-2 0 16,1 2 0-16,-1 0 0 0,-4 0 0 0,1 0 0 16,-1 3 0-16,-2 0 0 0,2 0 0 0,-3 0-20 15,-7 0 2-15,4 6 1 16,3-3-27-16,-4 3-4 0,4-1-2 0,-3 4 0 0,-1 3 31 0,1-6 7 16,-1 3 0-16,5 0 1 15,-5-4-136-15,1 1-27 0,-1 3-6 0</inkml:trace>
  <inkml:trace contextRef="#ctx0" brushRef="#br0" timeOffset="26435.501">20937 16339 1004 0,'0'0'22'0,"0"0"5"0,0 0 1 0,0 0 0 0,0 0-28 0,0 0 0 0,0 0 0 0,0 0 0 0,0 0 92 15,0 0 14-15,0 0 2 0,0 0 1 0,0 0-24 0,0 0-5 16,0 0 0-16,0 0-1 0,0 0-22 0,0 0-4 16,0 0-1-16,0 0 0 0,0 0 2 0,0 0 0 15,0 0 0-15,0 0 0 0,0 0-14 0,0 0-4 16,0 0 0-16,0 0 0 0,0 0-5 0,0 0-2 15,0 0 0-15,0 0 0 0,0 0-12 0,0 0-2 16,0 0-1-16,0 0 0 0,0 0-14 0,0 0 0 16,0 0 8-16,0 0-8 0,0 0 0 0,0 0 0 15,0 0 0-15,0 0 0 0,0 0 8 0,0 0-8 16,0 0 0-16,0 0 0 0,0 0 0 0,0 0 0 16,0 0 0-16,0 0 0 0,0 0-15 0,0 6 1 15,0-6 0-15,0 6 0 0,0-6 14 0,0 0-12 16,0 0 12-16,4 5-12 0,-4-5 12 0,0 0 0 15,3 3 0-15,-3-3-9 0,0 0 9 0,0 0 0 0,0 0 0 0,0 0 0 16,0 0 0-16,0 0 0 16,0 0 0-16,0 0 8 0,0 0-8 0,0 0 0 15,0 0 8-15,0 0-8 0,0 0 10 0,0 0-2 16,0 0-8-16,0 0 12 0,0 0-2 0,0 0-1 0,0 0 0 0,0 0 0 16,0 0-9-16,0 0 0 0,4 6 0 0,-4-6 0 15,0 0 0-15,0 0 0 0,0 0 0 0,0 0 0 16,0 0 0-16,0 0 0 0,0 0 0 0,0 0 0 15,0 0 0-15,0 0 0 0,0 0 0 0,0 0 0 16,0 0 0-16,0 0 0 0,0 0 0 0,0 0 0 16,0 0 0-16,0 0 0 0,0 0 0 0,0 0 0 15,3 9 0-15,-3-9 8 0,0 0-8 0,0 0 0 0,0 0 0 0,0 0 0 16,0 0 8-16,0 0-8 0,0 0 0 16,4 6 0-16,-4-6 0 0,0 0 0 0,0 0 0 0,0 0 0 15,0 0 0-15,4 3 0 0,-4-3 0 0,3 6 0 16,-3-6 0-16,4 6 0 0,-4-6 0 0,0 0 0 15,3 3 9-15,1 3-9 0,-4-6 9 0,7 2-9 16,-7-2 12-16,0 0-12 0,3 9 10 0,1-6-10 16,3 3 8-16,-4-3-8 0,1 0 10 15,3-3-10-15,-7 0 12 0,7 6-12 0,0-6 11 0,0 6-11 16,0-6 10-16,0 0-10 0,4 0 0 0,-4 0 0 16,3 0 0-16,1 0-10 0,0-6 0 0,-4 6 0 15,3-6 0-15,1 3 0 0,-1-3-2 0,-3 0-1 16,4-3 0-16,-4 4 0 0,0-1 1 0,-3-3 0 15,3 3 0-15,-4 0 0 16,1-3-18-16,-1 0-3 0,-3 1-1 0,0 2 0 0,0-3 55 0,-3 3 11 0,3 0 3 0,-4-3 0 16,1 3-12-16,-1 1-3 0,-3-1 0 0,0 0 0 15,0 3-8-15,0 0-3 0,0-3 0 0,-4 6 0 16,1-3 4-16,-1 0 1 0,1-3 0 0,-5 6 0 16,5 0-22-16,-1-3-5 0,4 3-1 0,-3 0 0 15,3-3 14-15,-4 3 0 0,4-2 0 0,0 2 0 16,0 0 0-16,7 0 0 0,0 0 0 0,0 0-9 15,0 0-3-15,0 0-1 0,0 0 0 16,0 0 0-16,-4 5-11 0,4 4-1 16,-3-3-1-16,3 6 0 0,3 0 8 0,1 5 2 0,-1-5 0 0,1 6 0 15,-1 2 6-15,1-2 2 0,-1 0 0 0,1-965 0 16,0 1932 8-16,-1-965 0 0,1 4 0 0,-1-1 0 16,1-5 0-16,-1 3 0 0,-3 2 0 0,0-11 8 15,4 5 8-15,-1-8 3 0,-3 0 0 0,4 0 0 16,-1-3-5-16,1 0-1 0,-1-3 0 0,4 3 0 0,-3-4-13 0,3-2-13 15,0-2 2-15,0-4 1 16,0 3-25-16,0-3-5 0,4 0 0 0,3-3-1 16,-3 3-27-16,-1-3-4 0,1-2-2 0,-1-1 0 15,1 3-73-15,-1-3-14 0,1-2-3 0,0 5-288 16,-1-3-58-16</inkml:trace>
  <inkml:trace contextRef="#ctx0" brushRef="#br0" timeOffset="27406.907">21855 16086 1036 0,'0'0'23'0,"0"0"5"0,0 0 0 0,0 0 1 0,0 0-29 0,0 0 0 0,0 0 0 0,0 0 0 16,0 0 108-16,0 0 16 0,0 0 4 0,0 0 0 16,0 0-103-16,0 0-25 0,-7 6 0 0,7-6 0 15,0-970 0-15,-4 1946 0 0,0-970 0 0,4-6 0 16,0 0 0-16,0 0 0 0,-3 6 0 0,3-1 0 16,0 1 56-16,0 6 7 0,0-6 1 0,3 0 0 0,-3 0-64 15,4 2 0-15,0 4 0 0,-4 6-10 16,3-12 10-16,-3 3 0 0,4-4 10 0,-4 4-10 15,0 0 8-15,0-3-8 0,3 0 0 0,-3-6 0 0,0 0 0 16,0 0 0-16,0 0 0 0,0 0 0 0,0 0 62 0,0 0 6 16,0 0 2-16,0 0 0 0,0 0-61 0,0 0-9 15,0 0 0-15,-7-6-12 0,4-9 12 0,-1 4 0 16,-3-1 0-16,3-3 0 0,1 0-20 0,-1 4 3 16,1-1 0-16,-4-3 0 0,3 0 17 0,1 7 0 15,-1-4 0-15,1 6 0 0,-1-6 0 0,1 9 0 16,-1-3 0-16,4 6 0 0,-7 0 8 15,7 0 0-15,0 0-8 0,0 0 12 0,-7 0-12 0,0 6 0 16,0-3 0-16,0 9 0 0,0-3 0 0,3 3 14 16,-3-1-2-16,0 7-1 0,4 0-23 0,-4-1-4 15,3 7 0-15,0-10-1 0,1 4 17 0,-1 0 0 16,4-1 0-16,-3 1 9 0,-1-3-1 0,4 2-8 0,-3-2 12 0,-1 3-4 16,4-4-8-16,0 7 12 0,4-12-12 0,-4 3 12 15,3-1-12-15,1-2 0 0,-1 0 0 0,4 3 0 16,-3-6 0-16,3-3 0 0,4 8 0 0,-1-5 0 15,4-3-16-15,0 0-6 0,1 0-1 0,2-3 0 16,4 0-180 0,-3-6-36-16</inkml:trace>
  <inkml:trace contextRef="#ctx0" brushRef="#br0" timeOffset="28084.207">22098 15524 1074 0,'0'0'30'0,"0"0"8"0,0 0-30 0,0 0-8 15,-7 0 0-15,7 0 0 0,0 0 52 0,0 0 10 16,-7 0 2-16,7 0 0 0,0 0 45 0,-7 6 10 0,0 0 1 0,0 3 1 15,7 0-58-15,-4 3-12 0,1-1-3 0,3-5 0 16,0 6-19-16,-4 6-4 0,4 2-1 16,4-5 0-16,-4 8-1 0,3 7-1 0,1-4 0 0,-1 4 0 15,1-1-2-15,-1 3 0 0,1 1 0 0,-1-4 0 16,4 6-4-16,-3-2-2 0,-4-1 0 0,3 3 0 16,-3-2-6-16,0-4-8 0,0 6 11 0,4-2-11 15,-4-10 8-15,0 4-8 0,0-10 0 0,0 4 0 16,0-3 0-16,0-4 0 0,0 4 0 0,0-6 0 15,0-3 0-15,0-1 0 0,0 1 0 0,0-3 0 16,0-6 0-16,0 0 0 0,0 0 0 0,0 0 0 16,0 0-27-1,0 0 1-15,0 0 0 0,0 0 0 0,0 0-7 0,0 0-2 0,0 0 0 16,4-6 0-16,-1 3 27 0,-3-9 8 0,4 7 0 0,-1-4 0 16,-3 0-8-16,0 0 8 0,0 0 0 0,4 1 0 15,-4 2 0-15,0-6 0 0,0 3 0 0,-4 3 0 16,4-6 0-16,0 7 0 0,0-1 0 0,0 0 0 15,0 0 0-15,0 6 0 0,-3 0 0 0,3 0 0 0,0-9 0 16,0 9 0-16,0 0 0 0,0 0 0 0,3-9 15 0,-3 9-3 16,0 0-1-16,0 0 0 0,0 0-11 0,0 0-16 15,0 0 4-15,0 0 1 0,7-3 11 0,-3 3-8 16,-4 0 8-16,7 3-8 0,-7-3-5 0,3 9-1 16,4 0 0-16,0-3 0 0,-3-3 14 0,-1 3 0 15,1-1-10-15,0 4 10 0,-1 3 0 0,1-3-11 16,-4 3 11-16,3-1-8 15,1 4 8-15,-1 0 0 0,1-3 0 0,-1 5 0 0,-3-2 0 0,4 3 0 16,-4 2 0-16,0-5 0 0,0 0 0 0,0-1 8 16,0 4-8-16,0-6 0 0,0 2 0 0,-4-2 0 15,4 0 0-15,-3 0 0 16,3-1-35-16,0-2-5 0,3 0 0 0,-3-3-1 0,0 0 33 0,0-6 8 0,0 0 0 0,0 9-514 16,4 2-101-16</inkml:trace>
  <inkml:trace contextRef="#ctx0" brushRef="#br0" timeOffset="30392.299">22472 16230 943 0,'0'0'20'0,"0"-6"5"0,0-3 1 0,0 3 1 0,-4 1-27 0,4 5 0 0,0-6 0 0,0 6 0 16,0-3 26-16,0 3 0 0,-3-6 0 0,3 6 0 15,-4-6-26-15,4 6 0 0,0 0 0 0,-3-3 0 16,3 3 41-16,0 0 3 0,0 0 1 16,-11 0 0-16,4 0-17 0,0 0-3 0,0 0-1 0,4 3 0 15,-4 3-24-15,3-6 0 16,-3 6 0-16,0-6-11 0,3 6 71 0,-6-3 13 0,6 2 3 0,-6 4 1 16,3 0-25-16,0-3-4 0,-1 0-2 0,1 6 0 15,0-6 18-15,4-1 4 0,-4-2 1 0,3 6 0 16,1-3-61-16,-1 0-8 0,1 0-12 0,-1 0 4 15,4 0 8-15,0 2 0 0,-3 1 0 0,3 0 0 16,3-3-11-16,1 0 11 0,-1 3-13 0,1-6 5 16,3 2-4-16,-4 1 0 0,4 3 0 0,-7-9 0 0,7 0-7 15,-7 0-1-15,7 6-1 0,1-6 0 16,-8 0 2-16,7 0 1 0,0-6 0 0,0 6 0 0,-4-9 18 16,4 3 0-16,-3-2 0 0,-1 2 0 15,1-3 0-15,-1 3 0 0,1-3 0 0,-4 0 0 16,3 1 0-16,-3-1 0 0,0 0 0 0,0 3 0 0,4 0 0 0,-4 6 0 15,0 0 0-15,0 0 0 0,0 0 36 16,0 0 0-16,0 0 1 0,0 0 0 0,0 0-26 0,0 0-11 16,0 0 8-16,0 0-8 0,0 0 0 0,0 0-9 15,0 0 0-15,0 0 0 0,0 0 0 0,0 0 0 16,0 0 0-16,0 9 0 0,4 0 9 0,-4-3 0 16,3 2 0-16,-3 4 0 0,0-3 0 0,0 0 0 15,0 0 0-15,4 0 0 0,-1 2-23 0,1 4 1 0,-4-6 0 16,3 3 0-16,1 2 22 0,-1-5 0 0,4 3 0 0,-3 0 0 31,3-1-56-31,0-2-6 0,-4 0-2 0,4 0-640 0</inkml:trace>
  <inkml:trace contextRef="#ctx0" brushRef="#br0" timeOffset="30977.202">22624 16207 1234 0,'0'0'27'0,"0"0"5"0,0 0 2 0,0 0 2 0,0 5-36 0,0 7 0 16,0-6 0-16,-4 3 0 0,4 3 116 0,0-4 17 16,0 7 3-16,-3-6 1 0,3 3-109 0,0-1-28 15,-4 4 0-15,4-3 0 0,4 0 0 0,-4-3 0 16,-4 2 0-16,4-2 0 0,0 0 36 0,0-3 1 16,0-6 1-16,0 0 0 0,0 0-38 0,0 0 0 15,0 0 0-15,0 0 0 16,0 0-32-16,0 0-2 0,0 0 0 0,0 0 0 0,0 0 53 0,0-6 10 15,0-3 3-15,0 0 0 0,0-2-23 0,0 2-9 16,0 0 8-16,4 0-8 0,-4-6 8 0,3 4-8 16,1-1 0-16,-4 0 8 0,3 0-8 0,-3 4 8 0,0-4-8 0,0 3 8 15,4 3 11-15,-4 0 1 0,0 6 1 0,0-9 0 16,0 9-21-16,0 0 0 0,0 0 0 0,0 0 0 16,0 0 0-16,0 0 0 0,0 0 0 0,0 0 0 15,7-3 0-15,0 0 0 0,-7 3 0 0,0 0 0 16,7 0 0-16,0-2 0 0,0 2 0 0,0 2-12 15,0-2-37-15,4 3-8 0,-1 0-2 0,1 0 0 16,-1 6 46-16,1-3 13 0,3-3 0 0,0 3 0 16,0 3-29-16,-3-1 1 0,-1-2 1 0,-2 6 0 15,-1 0-7-15,0-3-2 0,0 5 0 0,0-2 0 16,0 0 8-16,-4-3 0 0,1 2 1 0,-4 1 0 16,-4-6-7-16,4 3-2 15,0-9 0-15,0 6 0 0,0-6 36 0,0 0 0 0,0 0 0 0,0 0 0 0</inkml:trace>
  <inkml:trace contextRef="#ctx0" brushRef="#br0" timeOffset="31491.146">23015 15648 1126 0,'0'0'50'0,"0"0"10"0,0 12-48 0,0-6-12 0,-3 2 0 0,3-2 0 16,0-6 85-16,-4 9 15 0,4-9 2 0,-3 6 1 16,3-6-3-16,0 0 0 0,0 0 0 0,0 6 0 15,-4 3-57-15,4 2-12 0,0-2-3 0,0 3 0 16,-3 3-28-16,3-6 0 0,3 2 0 0,-3 4 0 16,0 6 0-16,0-1 0 0,4 7 0 0,-1-1 0 0,-3-2 0 15,4 2 0-15,-1 6 0 0,4 4 0 16,-3-13 0-16,3 7 0 0,-4 2 0 0,-3-3 0 0,4 7 0 15,-1-10 0-15,-3-2 0 0,4 2 0 16,-4 1 0-16,0-4 0 0,0 1 0 0,0 2 0 0,0-5 0 0,-4 11 0 16,4-9 0-16,-3 7 0 0,-4-7 0 0,3 1 0 15,1 2 0-15,-4-8 0 0,3-3 27 16,-3 2-1-16,4-5 0 0,-1 0 0 16,4-3-63-16,-3-1-13 0,3-2-2 0,0-3-1 15,0-3-53-15,0 0-10 0,0 0-3 0,0-3 0 16,0-3 7-16,0 1 2 0,-4-4 0 0,4 3-417 0</inkml:trace>
  <inkml:trace contextRef="#ctx0" brushRef="#br0" timeOffset="31823.791">22892 16071 990 0,'0'0'21'16,"0"0"5"-16,0 0 1 0,0 0 1 0,0 0-28 0,0 0 0 0,0 0 0 0,0 0 0 15,0 0 118-15,0 0 18 0,0 0 3 0,0 0 1 16,0 0-32-16,0 0-5 0,0 0-2 0,0 0 0 16,0 0-39-16,0 0-8 0,0 0-2 0,0 0 0 0,0 0-20 0,0 0-5 15,3 3-1-15,1 6 0 16,-1-6-10-16,1 3-3 0,3 0 0 0,-4-3 0 0,5 0-2 15,-1 0-1-15,3 0 0 0,1-1 0 0,3 1-26 0,0 0-4 16,-3-3-2-16,3 0 0 16,0 3-30-16,0-3-7 0,0 6-1 0,-3-6 0 15,3-6-47-15,0 6-9 0,-4 0-3 0,1 6 0 16,-4-6-7-16,4 6-2 0,-4-6 0 0,0 3 0 0</inkml:trace>
  <inkml:trace contextRef="#ctx0" brushRef="#br0" timeOffset="32363.761">23153 16251 1267 0,'0'0'28'0,"0"0"5"0,0 6 2 0,0-6 1 0,-4 5-36 0,4-5 0 0,0 3 0 0,0-3 0 16,0 0 58-16,0 9 5 0,0-9 1 0,4 9 0 16,-1-6-52-16,4 3-12 0,-3 0 0 0,3 0 0 15,0 2 0-15,0-8 0 0,0 6 0 0,0-6 0 0,-3 3 0 0,3-3-12 16,0 0 3-16,-4 3 0 16,4-3 9-16,-7 0 12 0,0 0-2 0,7-3-1 0,-3 0-9 0,3-3 0 15,-3 6 0-15,-1-8 0 0,1 2 46 16,-1 0 7-16,1-3 2 0,-1 0 0 0,-3-3-10 0,4 1-1 15,-4-1-1-15,0 3 0 0,0-6-22 0,0 7-4 16,0-4-1-16,0 6 0 0,0-6-16 0,-4 3 0 16,4 0 0-16,0 4 0 0,0-1 0 0,0 6-17 15,-7-6 3-15,7 6 1 16,-3-6-23-16,-1 3-5 0,4 3-1 0,0 0 0 16,-7 0-14-16,4 0-2 0,3 0-1 0,-11 3 0 0,4 3 45 0,0-3 14 15,-4 3 0-15,4 2-10 0,0 1 10 0,4 3 0 16,-4 3 0-16,0-6 8 0,3 5-8 0,0 1 0 15,-3 3 0-15,4-7 0 0,-1 7 0 0,1-6 0 16,-1 2 0-16,1 1 0 0,3-3 45 0,0 0 8 16,0-1 2-16,0 1 0 0,3 0-37 0,1-6-7 15,-4 3-2-15,7 0 0 0,0-1-9 0,0-2 0 0,0 3 0 0,0 0 0 16,0-3 0-16,4-6 0 0,-4 6 0 0,3-6 0 16,-3 3-14-16,0-3-5 0,1 2-1 0,-1-2 0 31,0 6-19-31,0-6-4 0,0-6-1 0,0 6-420 0,-4-2-84 0</inkml:trace>
  <inkml:trace contextRef="#ctx0" brushRef="#br0" timeOffset="32989.555">23379 16251 907 0,'0'0'20'0,"0"0"4"0,0 0 0 0,0 0 2 0,0 0-26 0,0 0 0 15,0 0 0-15,0 0 0 0,0 0 85 0,0 0 12 16,0 0 3-16,0 0 0 0,3 6-8 0,1-1-2 16,-4 4 0-16,3 0 0 0,1 0-24 0,-4 3-5 15,3-1-1-15,-3 4 0 0,0-3-15 0,-3 3-3 16,3-1-1-16,0 1 0 0,0-3-7 0,-4 5-2 15,1-5 0-15,-1 0 0 0,4 0 0 0,-3-1 0 16,3 1 0-16,0-3 0 0,-4-3-4 0,4-6 0 0,0 0-1 0,0 0 0 16,0 0-15-16,0 0-4 0,0 0 0 0,0 0 0 15,0 0-8-15,0 0 0 0,0 0 0 0,0 0 0 16,0 0 0-16,0 0 0 0,4-6-9 0,-1 0 9 16,1-3-25-16,-4-3 1 0,3 7 1 0,-6-7 0 31,6-3-7-31,-3 0-2 0,0 4 0 0,0-4 0 0,0 3 20 0,-3-2 12 0,3-1-13 0,0 3 5 15,0 3 8-15,-4-5 0 0,4 2 0 0,-3 3 0 16,-1 0 0-16,4-3 9 0,-3 1-1 0,3 5-8 16,-4-3 20-16,4 3-4 0,-4-6 0 0,1 3 0 15,3 1-4-15,-4 2 0 0,4 0-1 0,0-3 0 16,0-3-11-16,0 6 10 0,4 3-10 0,-4-2 10 16,3-1-10-16,1 0 12 0,-4 0-12 0,4 3 12 15,-4-3-12-15,3-3 0 0,1 3 0 0,-4 6 0 16,0 0 0-16,0 0 0 0,0 0 0 0,7-2 0 0,-7 2 0 15,7 0 0-15,-7 0-12 0,3 0 12 0,4 0-20 0,0 0 3 16,0 2 1-16,-3 1 0 0,3-3-4 0,0 0-1 16,0 3 0-16,0-3 0 15,4 0-11-15,-4 0-1 0,3 0-1 0,1 0 0 16,3-3-23-16,-3 3-5 0,6-5-1 16,-3 2 0-16,-3-3-1 0,0 3 0 0,-1-3 0 0,1 0 0 15,3 3 0-15,-4-9 0 0,5 6 0 0,-5 1 0 16,4-1 0-16,0-6 0 0,-3 0 0 0,0 6 0 0</inkml:trace>
  <inkml:trace contextRef="#ctx0" brushRef="#br0" timeOffset="34536.313">24246 16207 996 0,'0'0'28'0,"0"0"7"0,0 0-35 0,0 0 0 0,0 0 0 0,0 0 0 16,0 0 102-16,0 0 14 0,0-6 2 0,0 6 1 15,0 0-20-15,0 0-4 0,0 0-1 0,-7-6 0 16,4 6-42-16,3 0-9 0,0 0-2 0,0 0 0 15,-7 0-19-15,7 0-4 0,-7 3-1 0,0 0 0 16,7-3-9-16,-7 6-8 0,0 2 12 0,3 4-12 16,1 0 0-16,-1 0 0 0,4-6 0 0,-4 8-12 15,4-2 12-15,0 3 0 0,0-1 0 0,0 4 0 16,0-3 8-16,0 5-8 0,4-5 9 0,-4 3-9 16,7 2 0-16,-3-2 0 0,-1-3 0 0,1 2 0 15,-1-2 0-15,1 0 0 0,-1 2 0 0,4-5 0 16,-3-3 0-16,-1 0 0 0,1-6 0 0,-1 8 0 15,4-5 0-15,-3-6 0 0,3 6 0 0,0-6 0 16,0 0 0-16,-3 0 0 0,3 0 0 0,0-6 0 0,0 6 0 16,0-12 0-16,3 4 0 0,-3-1 0 15,1 3 0-15,-1-3-8 0,0-3 8 0,0-5-10 16,-4 2 10-16,1 0 0 0,3 1 0 0,-4-7 0 0,1 0 0 0,-4 4 8 16,3 2-8-16,-3-8 11 0,4 8-11 0,-4 0 0 15,0 0 0-15,-4 4 0 16,4-1 0-16,-3 0 0 0,3-2 0 0,-4 2 0 15,1 0 0-15,3 6 0 0,-4-3 0 0,1 0 0 16,3 4-54-16,-4-1-6 0,4-3-2 0,-3 9 0 16,3-9-47-16,0 0-10 0,0 3-1 0,0 0-1 0</inkml:trace>
  <inkml:trace contextRef="#ctx0" brushRef="#br0" timeOffset="35122.266">24589 16177 1036 0,'0'0'23'0,"0"0"5"0,0 0 0 0,0 0 1 0,-7 6-29 0,7 0 0 0,-4 0 0 0,4 3 0 0,0 2 108 16,-4 1 16-16,4-3 4 0,-3 0 0 0,3 3-103 0,0-4-25 15,-4 7 0-15,4 0 0 16,0-4 0-16,0 7 0 0,0-3 0 0,0 0 0 16,0-1 0-16,0-2 0 0,0 0 0 0,0-3 0 0,0-4 0 0,0-5 0 15,0 12 0-15,0-12 0 0,0 0 0 0,0 0 0 16,0 0 0-16,0 0 0 0,0 0 56 0,0-12 7 15,4 7 1-15,-4-4 0 0,0-3-16 0,3 0-2 16,-3-5-1-16,4 2 0 0,0 0-21 0,-1 0-4 16,1 4 0-16,-1-1-1 0,1-6-31 0,-1 4-7 15,1 2-1-15,-1 3 0 16,-3-3 20-16,4 6 0 0,-1-2 0 0,1 5 0 16,-4 3 0-16,3-3 8 0,-3 3-8 0,0 0 12 0,0 0-12 0,0 0 9 0,0 0-9 15,0 0 8-15,0 0-8 0,0 0-16 16,4 3 4-16,3 3 1 0,-4 2-1 0,1 1 0 0,3-3 0 0,-3 3 0 15,-1 3 12-15,4-6 0 16,-3-4-9-16,-1 4 9 0,4 3 0 0,-3-3-11 0,3 0 11 0,-4 0-8 16,1 3-14-16,3 2-2 15,-3 1-1-15,3 0 0 0,-4-3 25 0,1 2 0 0,-4 7 0 0,3-9 0 16,1 6 0-16,-4-1 0 0,0 1 0 0,0 0 0 16,0-6-11-16,0 8 11 0,0-2-13 0,0 0 5 15,-4-10-6-15,4 4-1 0,0-3 0 0,0-6 0 16,0 0-26-16,0 0-6 0,0 0-1 15,0 0-636-15</inkml:trace>
  <inkml:trace contextRef="#ctx0" brushRef="#br0" timeOffset="35665.008">24818 16312 1335 0,'0'0'29'0,"0"0"7"0,0 0 0 0,0 0 2 0,0 0-30 0,-4 9-8 15,1-3 0-15,-1 0 0 0,4 0 68 0,0 3 13 0,0-9 3 16,-3 6 0-16,3-6-15 0,0 11-2 0,3-2-1 0,-3-3 0 16,0 0-35-16,4 0-7 0,-1-3-2 0,-3-3 0 15,4 3-22-15,3-3 0 0,0 0 0 0,0 0 8 16,4-3-8-16,-1 0 0 0,1 0 0 0,-1-3 0 15,5 3 0-15,-1-3 0 16,0-12 0-16,0 7 0 0,4-4 0 0,-4 3 0 0,-4-2 0 0,4 2 0 16,-3-3-8-16,3-3-4 0,-3 4 0 0,-4-1 0 31,3 0-32-31,1 1-6 0,-8 2-2 0,4 3 0 0,-3-6 42 0,-1 7 10 16,-3 2 0-16,0-3 0 0,0 9-53 15,0 0-9-15,0-6-2 0,0 6 0 0,0 0 95 0,-7 0 18 0,-3 3 4 0,-1 3 1 16,4 0-35-16,0 0-7 0,0 2-2 0,-4 4 0 15,1 0 43-15,-1 0 9 0,1-1 2 0,-4 4 0 16,3 0-52-16,0 0-12 0,1-7 0 0,3 10 0 16,-4-6 31-16,4 5 3 0,0-2 1 0,0-3 0 15,-4 0-25-15,8-4-10 0,-1 7 8 0,-3-3-8 16,7 3 0-16,-3 2 0 0,3-8 0 0,-4 6 0 16,4-9-26-1,0-1-10-15,0 4-3 0,0 0 0 0,0-9 39 0,4 9 0 0,-1 0 0 0,1 0 0 16,-4 2 0-16,7-8 0 0,-4 3 0 0,5 0 0 0,-1-3 0 0,0 3 0 15,3-3 0-15,1 0 0 16,-1 0-73-16,5-3-7 0,-5 3-2 0,1-3 0 16,-4 0-22-16,3 0-5 0,1 0-1 0,-1-6-317 15,1-3-63-15</inkml:trace>
  <inkml:trace contextRef="#ctx0" brushRef="#br0" timeOffset="42864.622">25827 16207 989 0,'0'0'28'0,"0"0"6"0,0 0-34 0,0 0 0 0,0 0 0 0,0 0 0 15,0 0 105-15,0 0 15 0,0 0 2 0,0 0 1 16,0 0-43-16,0 0-8 0,0 0-1 0,-7 2-1 0,7-2-11 16,0 0-3-16,-7 3 0 0,3 3 0 0,1 0-28 0,-1 0-5 15,1 3-2-15,-4-3 0 0,3 6-21 0,1-10 0 16,-1 4 0-16,4 3 0 15,-4-6 12-15,1 3-3 0,-1-3 0 0,1 3 0 0,3 0-9 0,-4 0 0 16,1 2 0-16,3 4 0 0,0-12 0 16,0 0 0-16,0 0 0 0,0 0 0 0,0 0 0 0,0 0 0 15,0 0 0-15,0 0 0 0,0 0 13 0,0 0 1 16,-4-6 0-16,4-6 0 0,-3 1-14 0,3-1-18 16,-4 0 4-16,1-2 1 15,3-1-18-15,-4 6-3 0,1-6-1 0,3 4 0 16,-4-1 7-16,1 6 2 0,-1-12 0 0,1 9 0 0,-1 4 18 0,-3-1 8 15,3 0-8-15,1 0 8 0,-4 3 0 0,3 0 0 0,4 3 0 0,-7 0 0 16,0 0 0-16,0 0 0 0,0 0-11 0,0 0 11 16,0 3 0-16,3 3-9 0,-6 3 9 0,3-1 0 15,3 1 0-15,-3 3 0 0,0-3 0 0,0-3 0 16,0 3 0-16,-4-1 0 0,4-2 0 16,-3 6 0-16,3-3 0 0,0 3 8 0,0-6-8 15,0-1 0-15,0-2 33 0,3 9 3 16,1-3 0-16,-1 0 0 0,4 8-7 0,0-8-1 0,-4 3 0 0,4 0 0 15,-3 2-28-15,3 1 0 16,0-9 0-16,0-6 0 0,0 0 0 0,0 0 0 0,3 0 0 0,5 9 0 16,-5 6 0-16,4 2 0 0,0-14 0 0,0 3 0 15,4 0 0-15,-4 0 0 0,0 14 0 0,0-2 0 16,0 0 0-16,0-4 0 0,0-5 0 0,4-3-10 16,-4-3-12-16,3-6-2 0,1-12-1 0,0 1 0 15,-1 8-18-15,4-3-3 0,0 0-1 16,0 3 0-16,4-3-157 0,0-2-31 0</inkml:trace>
  <inkml:trace contextRef="#ctx0" brushRef="#br0" timeOffset="43668.542">26017 15651 1036 0,'0'0'23'0,"0"0"5"0,0 0 0 0,-7 0 1 0,7 0-29 0,0 0 0 0,0 0 0 0,0 0 0 16,0 0 57-16,0 0 6 0,-3 0 1 0,3 0 0 15,0 0-10-15,-4 3-2 0,1 6 0 0,3-3 0 16,-4-1-32-16,4 1-6 0,-3 9-2 0,3-3 0 16,0 2 28-16,-4 1 4 0,4 6 2 0,0-4 0 0,0 4-22 0,-3 2-5 15,3 1-1-15,-4 2 0 0,4 4 30 0,0-4 5 16,0 4 2-16,-3 5 0 0,6-6-37 15,-3 7-7-15,4-7-2 0,-4 0 0 0,3-2 44 0,-3-4 9 16,4 10 2-16,-4-10 0 16,3 1-56-16,-3-4-8 0,4-2 0 0,-1 0-10 0,-3 2 10 0,4-5 0 15,-4 3 8-15,0 5-8 0,3-8 0 0,-3 2 0 16,0 1 0-16,0-6 8 0,0 3-8 0,0-1 0 16,4 1 0-16,-8 3 0 0,4-4 0 0,-3-2 0 15,3 0 0-15,-4-3 0 0,4-1 0 0,0-2 0 16,0-6 0-16,0 6 0 0,0 0 0 0,0-6 0 15,-3-6 0-15,3 0 0 0,0 6 0 0,0 0 0 0,3-6 0 16,-3-5 0-16,0-1 0 0,4 0 0 0,-4-3 0 16,0-2 0-16,3-1 0 0,-3 1 0 0,0 8 0 15,0-9 0-15,0 0 0 0,0 10 0 0,0-4 0 0,4 6 0 16,-4-6 0-16,0 3 0 0,0 1 0 0,0 2 0 16,0 3 0-16,0 0 0 0,0 0 0 15,0 0 0-15,0 0 0 0,0 3 0 16,0 0 0-16,0 0 0 0,0 0 0 0,0 0 0 0,0 0 0 0,0 0 0 15,0 0 0-15,0 0 0 0,0 0-8 0,0 0 8 16,0 0 0-16,0 0 0 0,0 0 0 0,14 3 0 16,-7 3 0-16,0 3 0 0,-3-3 0 0,-4-6 0 15,0 0 0-15,7 2 0 0,0 7 0 0,3 0 8 16,-3 6-8-16,-3-6-13 16,3-3 3-16,-7-6 1 0,7-3 9 0,-4 6 0 0,5 11 0 0,-5-5 0 0,1-6 0 15,3 3 0-15,0 0 0 0,-4 3 0 0,1 2 0 0,-1 1 0 16,1-3 0-16,-4 6 0 0,3-4 0 15,1 1 0-15,-1-3 0 0,1 0 0 0,-4 0-12 0,3 2-8 16,5-5 0-16,-5 0-1 16,-3-6-63-16,0 0-13 0,0 0-3 0,0 0-458 15,7 0-92-15</inkml:trace>
  <inkml:trace contextRef="#ctx0" brushRef="#br0" timeOffset="44388.68">26494 16257 1267 0,'0'0'28'0,"0"0"5"0,0 0 2 0,0 0 1 0,0 0-36 0,-7-6 0 0,0 6 0 0,3-9 0 16,0 6 58-16,4 3 5 16,0-6 1-16,0 6 0 0,-7-6-8 0,7 6-2 0,-3-3 0 0,3 3 0 0,-7-6-36 15,0 3-7-15,3-3-2 0,-3 4 0 0,7 2-9 16,-7 2 0-16,0 4 0 0,4-3 0 0,-5 3 0 0,1-3 0 15,0 3 0-15,0 0 0 0,4 6 0 0,-4-4 0 16,0 4 0-16,0-3 0 0,3 0 0 0,-3-3 0 16,3-3 0-16,1 0 0 0,-1-3 0 0,1 3 0 15,-1-1 0-15,1 4 0 0,-1 0 0 0,1-3 0 16,3 3 0-16,-4 3 0 0,1-6 0 0,3-3 0 16,0 9 0-16,0-9 0 0,0 0 45 0,0 6 4 15,0-6 1-15,0 0 0 0,0 11-29 0,0-11-5 16,0 0-2-16,3 9 0 0,-3-9-14 0,4 6 0 15,-4-6 0-15,0 0 0 0,7 9 0 0,-7-9 0 0,7 6 0 16,-7-6-10-16,10 3 10 0,-10-3-10 0,11 0 10 0,-4 0-10 16,0-3 10-16,4 0 12 0,-4-3-2 0,3 0-1 15,-3 0-9-15,-3-3-12 0,3-2 2 0,-3 2 1 16,3 0 9-16,-4-3 11 0,-3 0-3 0,4 4 0 16,-4-1-8-16,3 0 0 0,1 3 0 0,-4-3 0 15,0 0 0-15,0 4 0 0,0-1 0 0,0 0 0 16,0 3 0-16,0 3 0 0,0 0 0 15,0 0 0-15,0 0 0 0,0 0 0 16,0 0 0-16,0 0 0 0,0 0 0 0,0 0 0 0,-4 9 0 0,1-3 0 16,-1-4 0-16,4 4 0 0,0-6 0 0,-3-955 0 15,3 1931 0-15,0-967 0 0,0 0 0 0,0-1 0 16,0 7 0-16,3-6 0 0,-3 0 0 0,4 2 0 16,-4 1 0-16,3 0 0 0,1 0 0 0,-1-3 0 15,1 2 0-15,-4-2 0 0,0 0 0 0,0 3 0 16,0-12-20-16,3 6-10 0,4-3-2 0,-7-3 0 15,7 8-153-15,1-2-31 0,-8-6-7 0,0 0-1 0</inkml:trace>
  <inkml:trace contextRef="#ctx0" brushRef="#br0" timeOffset="44972.796">26642 16136 1314 0,'0'0'37'0,"0"0"8"0,0 0-36 0,-4 6-9 0,4 3 0 0,-3-3 0 16,-1 2 53-16,4-2 9 0,-3 12 2 0,3-12 0 15,0 0 0-15,0 0 0 0,0 5 0 0,0 1 0 16,0 0-19-16,0 3-3 16,-4-7-1-16,4 4 0 0,0-3-15 0,0 0-3 0,0 0-1 0,0-1 0 15,0 4-22-15,0-3 0 0,0-3 0 0,0 3 8 16,0-9-8-16,0 0 0 0,0 0 0 0,0 0 0 16,0 0 0-16,0 0 0 0,0 0 0 0,0 0 0 15,0 0 0-15,0 0 0 0,4-9 0 0,-1 0 0 16,1 0 0-16,-4-6 0 0,3 4 0 0,1-4 0 15,-1 0 0-15,1 1 0 0,-1 2 0 0,1-3 0 16,-1 0 0-16,1 4 0 0,3 2 0 0,-3-9 0 16,-1 12 0-16,1 0 0 0,-1 1 0 0,-3 5 0 15,0 0 18-15,0 0 2 0,0 0 1 0,0 0 0 0,0 0 3 16,0 0 1-16,0 0 0 0,0 0 0 0,0 0-11 16,0 0-2-16,0 0-1 0,0 0 0 0,7 3-11 0,-7-3 0 15,4 8 0-15,-1-2 0 0,4 12 0 0,-3-12 0 16,3 3 0-16,-4 2 0 0,4 1 0 0,-3 0 0 15,0 0 0-15,-1-1 0 0,1 1 0 0,-1-3 0 16,4 3 0-16,-3-1 0 0,-1 1-12 0,-3 0 12 0,4 0-10 16,-4-3 10-16,3-1-8 0,-3 7 8 15,0-9 0-15,0 3-9 0,0-3 9 0,0-3 0 16,0-3 0-16,0 0-8 16,0 0-19-16,0 0-3 0,0 0-1 0,0 0 0 15,0 0-88-15,0 0-17 0,0 0-4 0,0 0-1 0</inkml:trace>
  <inkml:trace contextRef="#ctx0" brushRef="#br0" timeOffset="45661.606">27143 16042 1314 0,'0'0'37'0,"0"0"8"0,0 0-36 0,-4 6-9 16,-3-3 0-16,7-3 0 0,-7 3 53 0,7-3 9 16,0 0 2-16,0 0 0 0,0 0 25 0,-3 0 6 15,3 0 1-15,-8-3 0 0,1 0-52 0,0 3-9 16,7 0-3-16,-3-3 0 0,-4 0 10 0,3 3 2 15,4 0 0-15,-7-3 0 0,4 0-25 0,-4-3-5 16,3 3-1-16,1 0 0 0,3 3-5 0,-7 0 0 0,-1-3-8 0,1 3 12 16,0 0-12-16,4 0 0 0,-4 0 0 0,-4 6 0 15,1-3 0-15,3 6 0 0,0 0 0 0,-1-3 0 16,1 5 0-16,0-5 0 0,4 6 0 0,-4 0 0 16,0 0 0-16,3-4 0 0,-3 10 0 15,4-6 0-15,-1-3 0 0,1-1 0 0,-1 1 0 0,0 3 0 16,4-6 0-16,-3 0 0 0,3-3 0 0,0-3 0 15,0 0 0-15,-4 6 0 0,4-6 0 0,0 0 0 16,0 0 0-16,0 0 0 0,0 0 0 0,0 0 0 16,0 0 0-16,0 0 0 0,0 0 0 0,11-3 0 15,-4 3 0-15,4-3 0 0,-4 0 0 0,0 3 0 16,-7 0 0-16,7-6 0 0,0 6 0 16,-4 0 0-16,4-9 0 0,-7 9 0 0,0 0 0 0,8 0 0 15,-8 0 0-15,7 0 0 0,-7 0-9 0,0 0 9 16,0 0 0-16,7 9 0 0,-4-9 0 0,1 6 10 15,-1 6-10-15,1-4 0 0,-1 7 0 0,1-6 0 16,-4 3 0-16,0-1 0 16,0 1 0-16,0 0 0 0,0-3 0 0,0 0 0 0,-4 5 0 0,4-2 0 0,-3-3 32 0,3 6 4 15,-4 5 0-15,1-8 1 0,3 0-8 16,-4 2-1-16,1-5-1 0,-4 6 0 0,3-9-27 0,-3 0 0 16,3 5 0-16,-3-5 0 0,7-6 0 0,0 0 0 15,0 0 0-15,0 0 0 16,-7 3-46-16,7-3-14 0,0 0-4 0,0 0 0 15,0 0 0-15,0 0 0 0,-7-3 0 0,0 0 0 0,0 0 52 0,4-5 12 16,-1-1 0-16,1 3 0 16,-1-3-54-16,1-3-8 0,3-2-2 0,0 2-742 0</inkml:trace>
  <inkml:trace contextRef="#ctx0" brushRef="#br0" timeOffset="46294.117">27344 16127 1267 0,'0'0'28'0,"0"0"5"0,0 0 2 0,0 0 1 16,0 0-36-16,-7-6 0 0,0 3 0 0,7 3 0 0,-4-3 109 0,-3 0 15 16,0 1 4-16,0 2 0 0,3 0-103 0,-3 0-25 15,0 0 0-15,0 2 0 0,0 1 56 0,0-3 7 16,0 3 1-16,-3 0 0 0,3 3-52 0,-1 0-12 16,1 0 0-16,-3 0 0 0,3 0 0 0,0 2 0 15,-4 1 0-15,1 6 0 0,2-3 32 0,5-3 4 16,-4 2 1-16,-4 4 0 15,4-3-8-15,4 3-1 0,-4-7-1 0,3 10 0 0,1-6-27 0,-1-1 0 16,4 4 0-16,-3 0 0 0,3 0 0 0,0-1 0 16,3-5 0-16,1 0 0 0,-1-3-8 0,1 0-8 15,-4-6 0-15,3 6-1 0,4-1 27 0,-7-5 6 0,11 6 0 16,-11-6 1-16,10 0-17 0,-10 0 0 0,7 0 0 16,4-6 0-16,-4 1 0 0,0-1 0 0,4 0 0 0,-4-3 0 15,0 3 0-15,3-12 0 0,-2 7 0 0,-1-4 0 16,3 3 0-16,-3-8 0 0,-3 5 0 0,3-6 0 15,0 4 0-15,-4 2-16 0,4-3 4 0,-3 4 0 16,-4 5 12-16,0-9 16 0,0 6-3 16,-4 4-1-16,4-1-26 0,-3 0-6 0,-1 3 0 0,-3-3-1 15,4 6 9-15,-4-2 1 0,3 2 1 0,-3 0 0 32,0 0-18-32,0 3-4 0,0 3-1 0,0 0 0 0,0-3 33 0,0 3 0 0,0-1 0 0,0 1 0 15,0 3 0-15,0 6 0 0,0-6 0 0,3 6 0 16,0-4 0-16,-3 1 0 0,4 6 0 0,-4-3 0 15,0 0 0-15,3-1 0 0,1 1 0 0,-1-3 0 16,1 3 0-16,-1-6 0 16,1 2 0-16,3 1 0 0,-4-3-58 0,4 0-5 0,4-3-1 0,-4 3-477 15,0-6-96-15</inkml:trace>
  <inkml:trace contextRef="#ctx0" brushRef="#br0" timeOffset="47013.622">27485 16054 1825 0,'0'0'40'0,"0"0"8"0,0 0 1 0,0 0 3 0,-7 3-41 0,7-3-11 0,-4 8 0 0,1-2 0 15,-4-3 83-15,0 6 14 0,7-3 3 0,-7 3 1 16,3-3-29-16,4 2-7 0,-3-2-1 0,-1 9 0 16,1-12-51-16,3 6-13 0,-4 0 0 0,4-1 0 15,0 7 0-15,0-3 0 0,-4-6 0 0,4 6 0 16,-3-1 17-16,3 4 1 0,-4-6 0 0,4 0 0 15,-3-3-18-15,3 2 0 16,0 1 0-16,0-6 0 0,0 3 0 0,0 3 0 0,0-6 0 0,0 3 0 16,0-6-9-16,0 0-3 0,0 0 0 0,0 0 0 15,0 0-45-15,0 0-10 0,0 0-1 0,0 0-1 0,0 0 57 0,0 0 12 16,3-6 0-16,4-3 0 0,-3 0 0 0,3-3 0 16,0-2 0-16,-3 2 0 0,3-3 0 0,-4-2 0 15,4 5 0-15,-3-6 0 0,-1 0 0 0,-3 7 0 16,4-4 12-16,-1 0-4 15,1 1 4-15,-4 2 1 0,3-3 0 0,1 3 0 0,-4 4-26 0,4 2-6 16,-1-3-1-16,-3 3 0 0,0 6 68 0,4-9 12 16,-4 9 4-16,3-9 0 0,1 4-52 0,-4 5-12 15,7-3 0-15,-7 3 0 0,7-6 0 0,-7 6 0 16,7-6 0-16,0 3 0 0,-7 3 0 0,7 0 0 16,-7 0 0-16,7-3 0 0,-7 3 0 0,7 0 0 15,-7 0 0-15,0 0 0 0,4 3 0 0,-1-3 0 0,4 3 0 0,-3 3 0 16,-4-6 0-16,0 6 0 0,3 2 0 15,1 1 0-15,-4 3 0 0,0-3 0 0,3 8 0 16,-6-8 0-16,3 12 0 0,-4-1 0 0,4 4 0 0,0-1 0 16,0 4 0-16,0-12 0 0,-3 5 0 0,3-8 0 15,0 3 0-15,0-1 0 0,0 7 0 16,0-3 0-16,0-1 0 0,0 1 0 0,3-3 0 0,-3 5 0 16,4-5 0-16,-4 0 0 0,3-1 0 0,1-2 0 15,-1 0-48 1,1-6-13-16,-1-1-3 0,1 4 0 15,-1-3 9-15,1-3 2 0,-4-3 0 0,0 0 0 16,3 0-120-16,4 0-24 0,-3-3-5 0,0 0-1 0</inkml:trace>
  <inkml:trace contextRef="#ctx0" brushRef="#br0" timeOffset="47419.692">27926 16312 1728 0,'-4'6'38'0,"1"0"8"0,-4 0 2 0,3 3 0 0,1-3-39 0,-1 0-9 0,1-3 0 0,3-3 0 16,0 0 103-16,0 0 18 0,0 0 4 0,0 0 1 15,0 0-150-15,0 0-31 0,0 0-5 0,0 0-2 16,0 0 101-16,0 0 20 0,0 0 4 0,0 0 1 16,0-3-154-16,-4-6-30 0,4 3-7 0,0 0-1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8T16:51:53.4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10552 8393 615 0,'0'0'13'0,"0"0"3"0,-7 5 1 0,7-5 1 0,0 0-18 0,0 0 0 0,0 0 0 0,0 0 0 15,-8 9 48-15,8-9 5 0,0 0 2 0,0 0 0 16,0 0 8-16,0 0 1 0,0 0 1 0,-3 0 0 15,-4 6 19-15,7-6 3 0,0 0 1 0,0 0 0 16,0 0-31-16,0 0-5 0,0 0-2 0,0 0 0 16,0 0-50-16,0 0-11 0,0 0-1 0,0 0-1 15,0 0 13-15,0 0 0 0,0 0 0 0,0 0 0 16,0 0 0-16,0 0 0 0,0 6 0 0,0 6 0 0,0-12 0 0,0 0 0 16,3 0 0-16,-3 0 0 0,7 6 0 0,1-6 0 15,-1 3 0-15,-7-3 0 0,7 2 20 0,-4 1 6 16,4 0 2-16,0-3 0 15,0 3-45-15,0-3-9 0,0-3-2 0,4 3 0 16,-4-3 64-16,4 3 12 0,-4-3 2 0,3 6 1 16,1 0-31-16,-1-3-5 0,1 0-2 0,3 0 0 0,-3-3-5 15,-1-2 0-15,1 2-8 0,0-3 12 0,-1 6-4 0,1-6-8 16,-1 0 11-16,1-6-11 0,-1 3 9 0,1 4-9 16,-4-1 0-16,4 0 9 0,-4 0-9 0,-4-6 8 15,4 6-8-15,0-6 8 0,-3 4-8 0,-1 2 10 16,1 0-10-16,-1 3 10 0,1-3-28 0,-1 3-6 15,-3-9 0-15,0 6-1 0,0 6 45 0,0 0 10 0,0 0 2 0,-3 0 0 16,3 0-32-16,-4-5 0 0,-3-1 0 16,4 0 0-16,-1-3 0 0,4 9 0 0,0 0 0 0,-7 0 0 15,4-3 9-15,-4-3-9 0,0 0 8 0,-4 3-8 16,-3 3 8-16,0 0-8 0,3-5 0 16,-3 5 8-16,0 0 5 0,0 0 1 0,0 0 0 0,0 5 0 15,0-10-3-15,3 5-1 0,-3 5 0 16,0-5 0-16,3 3-10 0,-3 0 0 0,3 0 0 0,1 3 0 15,-1 6 0-15,1 0 0 0,-1-1-9 0,4 1 9 16,0-3-13-16,0 0 4 0,3 0 1 0,-3 2 0 16,4-5 8-16,-1 0-12 0,1 6 12 0,-1-3-12 15,4 0 26-15,0 5 5 0,0 4 1 0,-3-1 0 16,6-2-36-16,1 3-8 0,-1-1 0 0,4-5-1 16,-3 9-11-16,-1-4-3 0,5-5 0 0,-1 3 0 15,0 0 39-15,3-1 0 0,-3 4 0 0,4-3 0 0,-8-1 18 16,8 7 11-16,-4-15 3 0,4 6 0 0,-1 2-32 15,1-5 0-15,-1 0 0 0,4-3 0 16,-3 0-20-16,3 0-9 0,0-1-3 0,-3 1 0 0,7 0 32 16,-4-3 0-16,3 0 0 0,1 0 0 0,0 3 10 0,3-6 8 15,-4-6 2-15,4 3 0 16,-3-6-44-16,0 0-8 0,-1 4-1 0,1-1-1 16,0-12-115-16,-1 0-23 0,19-14-5 0,-19 0-1 0</inkml:trace>
  <inkml:trace contextRef="#ctx0" brushRef="#br0" timeOffset="383.801">10714 7975 914 0,'0'0'20'0,"0"0"4"0,0 0 0 0,0 0 3 15,0 0-27-15,0 0 0 0,0 0 0 0,0 0 0 0,0 0 32 0,0 0 2 16,0-6 0-16,7 0 0 0,0 3 1 0,-3 3 0 15,3-6 0-15,-4 6 0 0,4-2 2 16,4-1 1-16,-4-3 0 0,3-6 0 16,1 6-7-16,0 0-2 0,-1-6 0 0,-3 1 0 15,4 5-15-15,-1-3-3 0,1 3-1 0,-1-6 0 0,5-5 5 0,-1-1 1 16,0 6 0-16,0-2 0 16,0-4-64-16,4 3-13 0,-4-2-3 0,3 5-537 0</inkml:trace>
  <inkml:trace contextRef="#ctx0" brushRef="#br0" timeOffset="1284.41">11292 8196 1074 0,'0'0'30'0,"-3"8"8"0,3-8-30 0,0 0-8 0,0 0 0 0,-4 9 0 0,1 0 52 15,3-9 10-15,-4 12 2 0,1-6 0 0,-1 5 0 0,1-5 0 16,3 6 0-16,0 9 0 0,-4-10-52 0,4 10-12 16,0-3 0-16,0 5 0 0,4-2 54 0,-4 2 8 15,3 7 2-15,1 2 0 0,-4-3-52 0,3 10-12 16,1-4 0-16,-4 3 0 0,0-6 0 0,0 10 0 16,3-10 0-16,1 6 0 0,-4-3 0 15,3-5 0-15,-3 8 0 0,0-9 0 0,-3 4 54 16,3-4 8-16,-4-2 2 0,4 2 0 0,4 3-64 0,-4-5-10 15,-4 2-3-15,4-5-1 0,0 2 22 0,0 4 4 16,0-16 0-16,-3 4 1 0,3-6-13 0,3-1 0 16,-6 1 0-16,3-6 0 0,0 3 15 0,0 0-3 15,0-3-1-15,0-6 0 0,0 0-1 0,0 0 0 0,0 0 0 16,0 0 0-16,0 0 4 0,-4-3 1 0,1-12 0 0,3 3 0 16,-4 0-15-16,1-5 0 0,3-4 0 0,-4 4 0 15,1-10 0-15,3 7-8 0,-7-7 8 0,3-2 0 16,4 2-16-16,-3-8 3 15,-1 3 1-15,1-4 0 0,-1 4 3 0,0-3 1 0,1 8 0 0,-1-5 0 16,4 3-9-16,-3-1-2 0,3-2 0 0,-4 2 0 16,4 4 19-16,-3-1-12 0,3 10 12 0,0-13-10 15,0 4 10-15,0 2 0 0,0 1 0 0,0-4 0 16,0 10 0-16,3-10 0 0,1 10 0 0,-1-7 0 16,1 1 0-16,-1 2-8 0,1 3 8 0,3 1 0 15,0 2 0-15,0 9-8 0,4-6 8 0,-4 7 0 0,0-1 0 16,0-3-10-16,0 0 10 0,0 3 0 15,4 6-8-15,-4 0 8 0,3 0 0 0,1 0 0 16,3 3-11-16,-4 0 11 0,-2 6-10 0,6-6 10 0,-4 3-9 16,4 0 9-1,0-6-8-15,-3 5 8 0,0 1-31 0,-1 0-1 0,-3-6 0 0,4 6 0 0,-1 3 32 16,-2-3 0-16,-1 0 0 0,0 0 0 0,-4-1 0 0,1 1 0 16,3 0 0-16,-4 0 0 0,1 6 0 0,-1-6 0 15,-3 3 0-15,0 2 0 0,0 7 0 0,-3-6 0 16,-1 2 0-16,1 10 0 0,-1-6 0 0,-3-1 0 15,0-2 0-15,0-3 0 0,0-1 0 0,-4 7 0 16,4-12 0-16,-3 3 0 0,-4 0 45 0,0-1 15 0,3 4 4 16,0 0 0-16,-3-6-19 0,4-6-3 0,-4 0-1 15,-1 0 0-15,5 0-20 0,-4 0-4 0,3-6-1 0,1 0 0 16,-1-6-4-16,0 12 0 0,1-6-1 0,-1 6 0 16,1-8-11-16,3 2 0 0,0-3 0 0,0 0 0 31,3-3-57-31,4 6-7 0,0-5-2 0,0 5 0 0,4-3-106 15,-1-3-22-15,1 0-4 0</inkml:trace>
  <inkml:trace contextRef="#ctx0" brushRef="#br0" timeOffset="1921.35">11832 8419 1584 0,'0'0'35'0,"0"0"7"0,0 0 2 0,0 0 0 0,-7 6-36 0,7-6-8 15,0 0 0-15,-7 0 0 0,0 0 78 0,7 0 14 16,-7 0 2-16,0 0 1 0,0-6-46 0,0 6-9 15,7 0-1-15,-11-6-1 0,4 0-18 0,0 0-4 0,0 0-1 16,-4 4 0-16,4-1-15 0,7 3 0 16,-7-6 8-16,7 6-8 0,0 0 0 0,0 0 0 15,0 0 0-15,-7 6 0 0,0 2-19 0,0 1 3 0,0 3 1 0,4 6 0 16,-1-7 5-16,1 10 1 0,-1-3 0 0,0 5 0 16,1-2 9-16,-1-4 0 0,4 1 0 0,-3 3 0 15,3 8 0-15,0-11-8 0,3 2 8 0,1 4 0 16,-1-13 0-16,1 7-8 0,0-3 8 0,-1 2 0 15,4-5 0-15,0-3 0 0,0 0 0 0,0 0-8 16,4-3 8-16,-1-6 0 0,-2 5 0 0,-1 1 0 16,3-6 0-16,1 0 0 0,-1-6 10 0,1 1-10 15,-1-1 18-15,1-3-2 16,3-3-1-16,-3 3 0 0,3-5-15 0,-4 2 11 0,5-6-11 0,-5 0 10 16,1 4-10-16,-4-4 0 0,0-2 0 0,3 2 0 15,-3 0 0-15,1-2 0 0,-1 2 0 0,0 0 0 16,-4 1 0-16,1-4 0 0,-1 9 0 0,-3-5 0 15,0 5 0-15,0-3 0 0,0 4 0 0,0-1-11 16,-3 6 11-16,-1-6 0 0,1 3 0 0,-4 4 0 16,0 2 0-16,-1-3-13 0,1 3 3 0,-3-3 1 0,-1 6-3 15,-3 0 0-15,0 0 0 0,3 0 0 0,-3 3 12 0,0 0-12 16,0 3 12-16,0 0-12 0,0 2 12 0,0 4-13 16,0-6 5-16,3 6 8 0,-3 2-12 0,7-2 12 15,-4 6-10-15,1-12 10 16,3 5-28-16,3-2 0 0,4 3 0 0,-3-6 0 15,3 6-51-15,0-12-9 0,3 11-3 0</inkml:trace>
  <inkml:trace contextRef="#ctx0" brushRef="#br0" timeOffset="2431.726">12153 8375 1314 0,'0'0'37'0,"0"0"8"0,0 0-36 0,0 0-9 0,0 0 0 0,0 0 0 16,0 0 0-16,-7 3 0 0,7-3 0 0,-7 6 0 15,4 0 53-15,-1-1 9 0,-3 1 2 0,3 6 0 0,1 0-52 0,3 0-12 16,-4-1 0-16,4 4 0 0,-3-3 0 0,3 5 0 16,0-5 0-16,0 6 0 0,0-3 54 0,0-4 8 15,0 1 2-15,3-6 0 0,-3 3-52 0,-3-3-12 16,3 5 0-16,-4-5 0 0,8 6 54 0,-4 0 8 16,3-3 2-16,1 2 0 0,3 7-64 0,-4-6-10 15,5 0-3-15,-1 2-1 16,0-5 14-16,0 0 13 0,0 3-2 0,0-1-1 0,3-2-2 0,1-3 0 15,0 0 0-15,-4 0 0 0,3-3 2 0,1 0 0 16,-1 3 0-16,1-6 0 0,0 0 4 0,-4 0 1 16,3-9 0-16,-3 3 0 0,0 0 10 0,0 0 3 15,0-6 0-15,0 1 0 0,1-7-8 0,-1-3 0 0,0 4-1 0,0-1 0 16,0-8-11-16,0 8-8 0,0-8 9 16,-4 5-9-16,4-5 8 0,0 5-8 0,-3-3 0 15,0 7 9-15,-1-7-9 0,-3 10 0 0,0-4-10 0,4-3 10 16,-4 7-25-16,0 5 1 0,0-9 0 0,0 6 0 31,0 4-82-31,-4 2-16 0,4 0-3 0</inkml:trace>
  <inkml:trace contextRef="#ctx0" brushRef="#br0" timeOffset="3398.651">12622 8437 640 0,'0'0'14'0,"0"0"3"0,-3 0 1 0,3 0 0 0,-7-6-18 0,3 0 0 0,1 0 0 0,-1 6 0 15,4 0 92-15,-3-12 14 0,3 12 3 0,0 0 1 16,0-9-37-16,0 4-7 0,0 2-2 0,-4-3 0 15,4-3 0-15,4 9-1 0,-4 0 0 0,0-12 0 16,3 6-23-16,-3 6-5 0,0 0-1 0,0 0 0 0,0 0-18 0,0 0-4 16,0 0-1-16,0 0 0 0,0 0 7 0,0 0 2 15,0 0 0-15,0 0 0 0,0 0 11 0,0 0 2 16,0 0 1-16,0 0 0 0,0 0-23 0,-3 6-11 16,3 6 10-16,-4-6-10 0,4 3 10 0,-3 2-10 15,3 1 10-15,-4 0-10 0,4 0 11 0,-3-7-11 16,3 7 12-16,0 3-12 0,0-3 8 0,0 5-8 15,0-2 0-15,3 3 0 0,4-7 0 0,0 1 10 16,4 0-10-16,-1 6 8 0,1-4 0 0,0 4-8 16,-1 0 12-16,1 2-4 0,3-2 2 0,-4-6 0 15,1 2 0-15,0 4 0 0,-4-6 0 0,3-1 0 16,1-2 0-16,-4 0 0 0,0 0-2 0,0 3 0 0,-3-1 0 16,-1 1 0-16,1-3 0 0,-1 0 0 0,-3 0 0 0,4-4 0 15,-4 7 0-15,0-6-8 0,0-6 12 0,0 0-4 16,0 0 0-16,0 0 0 0,0 0 0 0,0 0 0 15,0 0 5-15,-4 6 1 16,4-6 0-16,0 0 0 0,0 0-3 0,0 0-1 16,0 0 0-16,0 0 0 0,0 0-10 0,0 0 12 0,0 0-12 0,0 0 12 15,0 0 0-15,0 0 0 16,0 0 0-16,-3-6 0 0,3 0-1 0,0 0 0 0,0-5 0 0,3 5 0 16,-3-3-11-16,0-3 0 0,4 0 9 15,-1-5-9-15,-3 2 0 0,4-3 8 0,-1 1-8 0,1-1 0 16,-1-2 0-16,1-4 0 0,-1 1 0 0,4 8 0 15,-3-9 0-15,-1 7 0 0,4-1 0 0,1-3 0 16,-1 1 0-16,0-4 0 0,-4 7 0 0,4-7 0 16,0 7 0-16,-3 2 0 0,3-3 0 0,0-2 0 15,-4 2 0-15,4 0 0 0,1 4 0 0,-5 2-8 16,4 0-6-16,0-6-1 0,0 7 0 0,-3-4 0 16,6 6-14-16,-3 0-3 0,-3 4-1 0,3-1 0 15,0 0-99-15,0 0-19 0,0 0-4 0,4 6-647 16</inkml:trace>
  <inkml:trace contextRef="#ctx0" brushRef="#br0" timeOffset="4040.591">13243 8522 1364 0,'0'0'30'0,"0"0"6"0,0 0 2 0,0 0 0 0,0 0-30 0,0 0-8 0,-7 0 0 0,0-3 0 16,0 0 95-16,-3 0 17 0,6 0 4 0,-3-3 1 15,0 3-49-15,-4 0-9 0,4-3-3 0,0 1 0 16,0 5-22-16,-3-6-5 0,2 0-1 0,-2 6 0 15,-1-6-15-15,4 0-3 0,0 0-1 0,-3 6 0 16,10 0-9-16,-11 0 0 0,0 0 0 0,4 0 8 16,0 12-8-16,0-6 0 0,0 6 0 0,-3-1 0 15,3 1 0-15,0 0-14 0,0 3 3 0,-1-4 1 0,-2 7 10 16,3-3 0-16,-4 2 0 0,4 7 0 0,0-9 0 16,4 8 0-16,-4-11 0 0,3 2-12 0,0 4 12 15,1 0 9-15,3-6-1 0,-4-7-8 16,4 7 10-16,0-6-10 0,0-6 8 0,7 9-8 15,-3-6 0-15,3 6 8 0,0-3-8 0,4-6 0 0,-1 0 0 0,1 0 0 16,-1 0 0-16,5 0 0 0,-1 0 19 0,0-6-2 16,0-6 0-16,0 0 0 0,0-3-17 0,0 4 0 15,0-1-8-15,0-6 8 0,1-2 0 0,-5 8 0 16,-3-9 0-16,4 10 0 0,-4-1 0 0,0 0-12 16,0 0 12-16,-4 1-12 0,1 5 3 0,0 0 1 15,-1-3 0-15,-3 3 0 0,4 0 8 0,-4 0 0 0,0 6 0 16,0 0 0-16,0 0 0 0,0 0 0 0,0 0 0 15,0 0 0-15,0 0 0 0,0 0 0 0,0 0 0 0,0 0-8 16,0 0 8-16,0 0 0 0,0 0-9 0,0 0 9 16,0 0-12-16,0 0 1 0,-4 12 1 0,4-6 0 15,0 9 10-15,0-4-13 0,4 7 5 0,-1-3 8 16,1 5-10-16,3 1 10 0,-4-3 0 0,4 2-9 16,0-8 9-16,0 0 0 0,0 5 0 15,1-5 0-15,-1 0-24 0,0 3-10 16,3-4-2-16,1-5 0 15,-1-6-126-15,1 6-26 0,0-6-4 0,3 0-2 0</inkml:trace>
  <inkml:trace contextRef="#ctx0" brushRef="#br0" timeOffset="4588.259">13490 8522 1036 0,'0'0'23'0,"-3"-6"5"0,-1 3 0 0,4 3 1 0,0 0-29 0,0 0 0 15,0 0 0-15,0 0 0 0,0 0 57 0,0 0 6 0,0 9 1 16,-3 0 0-16,3 8 0 0,0-5 0 0,0 0 0 16,0 0 0-16,-4 2 0 0,4 4 0 15,0 0 0-15,0 2 0 0,0-2-27 0,0-4-5 16,0 7 0-16,0-6-1 0,-3 2 0 0,3-5 0 0,0 3 0 0,0-3 0 15,0-6-23-15,0-6-8 16,0 0 0-16,0 11 0 0,0-11 21 0,0 0-1 0,0 0-1 0,0 0 0 16,0 0 1-16,0 0 0 0,3-11 0 0,-3-4 0 15,4 3-5-15,-1-6-1 0,1 1 0 0,-4-1 0 16,3-2-14-16,-3 2 0 0,4-6 8 0,-4 10-8 16,0-4 0-16,0 0 0 0,0 4 0 15,0-1 0-15,3 0 0 0,-3 4 0 0,4 5 0 0,-4-6 0 16,3 3-8-16,-3-3 8 0,4 6-12 0,-4 6 12 15,0 0-8-15,0-5 8 0,3-1 0 0,-3 6 0 16,4 0 8-16,-4 0 9 0,3-6 2 0,-3 6 0 16,0-6-31-16,4-6-5 0,0 6-2 0,-4 6 0 15,3-3 11-15,1 3 8 0,3 0-12 0,-4 0 12 16,4-3-38-16,0 0-1 0,0 3 0 16,0 6 0-16,0-3 39 0,4 3 0 0,-4 6 0 0,7-6 0 0,-7 0 13 15,4 5 11-15,-1-2 1 0,-3 6 1 0,4 0-18 16,-4-9-8-16,0-1 8 0,0 1-8 15,0 9 0-15,0-3 0 0,0 5 0 0,0-5 0 0,0 0-10 16,-3 0-4-16,3-1-1 0,0 4 0 16,0 3-45-16,-3-6-10 0,3 5-2 0,0-2-480 15,0-3-96-15</inkml:trace>
  <inkml:trace contextRef="#ctx0" brushRef="#br0" timeOffset="5151.314">14125 7763 1036 0,'0'0'23'0,"0"0"5"0,0 9 0 0,-3 3 1 0,3-6-29 0,-4 0 0 16,1 5 0-16,3-5 0 0,0-6 57 0,-4 6 6 15,4-6 1-15,0 9 0 0,0-3 0 0,0 0 0 16,0 0 0-16,0 5 0 0,0 1 0 0,4-6 0 16,-4 3 0-16,0 3 0 0,3 5-52 0,1-5-12 15,3 6 0-15,-4 8 0 0,4-2 0 0,0-1 0 16,0-2 0-16,0 8 0 0,1 4 38 16,-1-4 5-16,0 3 1 0,3 4 0 0,-3 2-28 15,0-6-6-15,0 3-1 0,-3 9 0 0,3-8 7 0,-3 8 0 16,-1-12 1-16,1 12 0 0,-1-3-17 0,-3 1 0 15,0-4-11-15,4 0 11 0,-4-6 22 0,0 4 11 16,0-1 3-16,0 3 0 0,0-14-7 0,0 2-1 16,0-5 0-16,0 5 0 0,0-5-28 0,0-4 0 0,0-2-11 15,3 3 11-15,-3-12 0 0,0 5 0 0,0 1 0 0,0-3 12 16,0-9-12-16,0 0 10 0,0 0-10 0,0 0 10 16,0 0-22-16,0 0-5 0,0 0-1 0,4-6 0 31,-1-3-107-31,-3-3-22 0,4-5-4 0,-4-1-647 0</inkml:trace>
  <inkml:trace contextRef="#ctx0" brushRef="#br0" timeOffset="5501.73">14034 8316 1036 0,'-8'6'23'0,"5"-3"5"0,-1-3 0 0,-3 3 1 0,0-3-29 0,4 0 0 16,-1 3 0-16,1-3 0 0,-1-3 85 0,1 3 11 15,3 0 3-15,0 0 0 0,0 0-19 0,0 0-4 16,0 0-1-16,0 0 0 0,0 0-24 0,0 0-5 16,0 0-1-16,0 0 0 0,0 0-17 0,0 0-3 15,0 0-1-15,0 0 0 0,0 0-24 0,10 3 0 16,1 3 0-16,-1-3 0 0,5 2 0 0,-1-5 0 0,3 6 0 15,1 0 0-15,0 0 0 0,-1-6 0 16,1 6 0-16,3 0 0 0,-3-6 0 0,-1 0 0 0,-3 0 9 16,4 0-9-16,0 0 0 0,-4 0 9 0,0 0-9 15,-4 0 0-15,5 0-11 0,-1-6-9 0,-4 0-1 0,4 6-1 32,-3-6-132-32,3 6-26 0,-3 0-6 0,-1 6-1 0</inkml:trace>
  <inkml:trace contextRef="#ctx0" brushRef="#br0" timeOffset="6113.958">14728 8393 1220 0,'0'0'34'0,"-7"5"9"0,0 4-35 0,0-3-8 16,0 0 0-16,-3 0 0 0,-1 0 91 0,4 0 16 15,-4-3 3-15,4 2 1 0,-3-2-52 0,3 0-11 16,0 0-1-16,-4 0-1 0,4-3-7 0,-4 6-2 16,4 0 0-16,-3-6 0 0,10 0-14 0,-7 6-3 15,7-6-1-15,-7 6 0 0,0 0-19 0,0-1 0 16,0 4 0-16,3 3-9 0,1 0 9 0,3 0 0 15,-4-1 0-15,0 1 0 0,4 3 0 0,0 2-8 16,-3-5 8-16,3 6 0 0,0-6 0 0,-4 8 0 0,4-8 0 16,0 6 0-16,-3-10 11 0,3 7-3 15,3 0 0-15,-3-9 0 0,4 5-8 0,-1-2 0 0,1 0 0 0,3-3 0 16,-3 0 0-16,3-3 0 0,-7-3 0 0,7 6 0 16,0 0 19-16,0-6 1 0,0 0 1 0,3 0 0 15,-3 0-10-15,4-6-3 0,-4-3 0 0,4 3 0 16,-4-3-8-16,0 0 0 0,0-8 0 0,3 5 8 15,-3-6-8-15,1-2 0 0,-1 8 0 0,-4-12 0 16,4 10 0-16,-3 2 0 0,-1 6 0 0,1-6 0 16,-1 1 0-16,-3 5 0 0,0 6 0 0,0 0 8 15,0 0-8-15,0 0 0 0,0 0 0 0,0 0 0 16,0 0 8-16,0 0-8 0,0 0 8 0,0 0-8 16,0 0 0-16,0 0 0 0,0-3-12 0,0 3 12 15,0 0-16-15,0 0 5 0,0 0 1 0,7 9 0 16,-3 2 10-16,-4 1-10 0,3 0 10 0,1-3-10 15,-4 5 10-15,3 1 0 0,1-3 0 0,-4 2-8 16,4 4 8-16,-1 0 0 0,1-6 0 0,3 2 0 0,-4-5 0 16,4 0 0-16,4 9 0 0,-4-7 0 0,3 1-10 0,1-9-6 15,0 3-2-15,-1-3 0 16,4-3-194-16,0-3-40 0,15-6-7 0,-8 3-1 0</inkml:trace>
  <inkml:trace contextRef="#ctx0" brushRef="#br0" timeOffset="6980.591">14887 7937 952 0,'0'0'27'15,"0"0"5"-15,0 0-32 0,0 0 0 0,0 0 0 0,0 0 0 0,0 0 76 0,0 0 8 16,0 0 1-16,0 0 1 0,0 0-9 0,0 0-1 15,-3 6-1-15,3 3 0 0,-4-1-9 0,4 1-2 16,-3 3 0-16,3 0 0 0,0 2 5 0,3 4 1 16,1 0 0-16,-4-1 0 0,0 1-46 0,3 3-8 15,-3 2-3-15,4 4 0 0,-1-4-1 0,1 6 0 16,-1-2 0-16,1-1 0 0,3 4 17 0,0-1 3 16,-4 3 1-16,5 4 0 15,2-4-33-15,-6-3 0 0,-1 4 0 0,1-4 0 0,3-2 0 0,-4 2-20 16,4-11 2-16,-3 2 1 0,3 4 27 0,-4-15 6 15,5 2 0-15,-5 7 1 0,1-12-17 0,-1 6 0 16,4-6 0-16,-3-1 0 0,-1 4 0 0,1-6 0 16,-1 0 0-16,-3-3 0 0,4 0 0 0,-1 0 0 0,1 0 0 15,-4-3 0-15,3 0 29 0,-3-6 3 0,4-2 0 0,-1 5 0 16,-3-6-15-16,0-6-2 0,0 7-1 16,0 2 0-16,4-3-14 0,-8 0 9 0,4 6-9 0,0-2 8 15,0-1-8-15,-3-3 0 0,3 3 0 0,0-3 0 16,-4 7 0-16,4-7 0 0,0 3-12 0,0-3 12 15,0 9-11-15,0-6 11 0,0 4-8 0,4-1 8 16,-1 0-10-16,1 6 10 0,0-6-12 0,-1-6 12 16,4 12-34-16,-3-3 0 15,3 0 0-15,-4 3 0 0,-3 0 44 0,7-3 9 0,0 3 1 0,4 0 1 16,-4 0-21-16,4 0 0 0,-4 3 0 0,3-3 0 16,-3 3 0-16,4 0 0 0,-4 3 0 0,0 0-8 15,3-6 8-15,1 6 0 0,-4-6 0 0,0 6-8 16,4 0-6-16,-1 5-1 0,-3-5 0 0,4 6 0 15,-4-3 15-15,0-3 13 0,0 5-2 0,-3-5-1 16,3 6-10-16,-4 3 0 0,-3-3 0 0,4 5 0 0,-4 1-13 0,3-6 5 16,-3 8 8-16,0-2-13 0,-3-1 13 15,3 4 0-15,-4-3 0 0,-3 2 0 0,4-5 0 0,-4 0 0 16,0 2 0-16,0-2 0 0,-4-3 16 0,4-1-1 16,-4 7 0-16,4-12 0 0,-3 6 5 0,3-9 0 15,0 3 1-15,-4-6 0 0,4 3-2 0,0-6-1 16,0 0 0-16,-4 0 0 0,1-6-7 0,3 3-2 15,-4 0 0-15,-3-12 0 0,7 10-9 0,-4-4-17 16,1 0 4-16,-4 0 1 16,3 1-33-16,-3-7-7 0,7 6 0 0,-4-2-1 15,1 8-9-15,-1-6-2 0,4 0 0 0,0 6 0 16,3-3-102-16,1 4-21 0,-1-1-4 0,4 6-1 0</inkml:trace>
  <inkml:trace contextRef="#ctx0" brushRef="#br0" timeOffset="7493.406">15483 7875 1267 0,'0'0'28'0,"0"0"5"0,0 0 2 0,0 0 1 0,0 0-36 0,0 0 0 16,0 0 0-16,0 6 0 0,0 0 58 0,0 0 5 15,0 3 1-15,0 2 0 0,0-5 0 0,0 6 0 16,0 0 0-16,0 5 0 0,7-2-14 0,-7 9-2 16,4-7-1-16,-4 4 0 0,4 2-24 0,-1 1-5 15,1 8-1-15,-1 1 0 0,-3 2-17 0,4-3 0 0,-4 3 0 16,3 4 0-16,-3-1 0 0,0-3 0 16,4 9 0-16,-4-9 0 0,0 4 30 0,3-4 2 0,-3-3 1 15,0 12 0-15,0-11-25 0,4 2-8 0,-1-6 0 0,1 4 0 16,-1-4 0-16,-3-2 0 0,4 2 8 15,-4-8-8-15,3-4 0 0,1 1 0 0,-1 0 8 0,-3 2-8 16,4-2 0-16,0-1 0 0,-4-2 0 0,3-3 0 16,1-6 8-16,-4-6-8 0,0 6 0 0,0-6 0 15,0 0-26-15,0 0-12 16,3 0-2-16,1-6-1 0,-4-3-19 16,0 3-3-16,3-3-1 0,-3-3-742 0</inkml:trace>
  <inkml:trace contextRef="#ctx0" brushRef="#br0" timeOffset="8111.453">15681 8578 1497 0,'0'0'32'0,"0"0"8"0,0 0 0 0,0 0 4 0,0 0-36 0,0 0-8 0,0 0 0 0,0 0 0 16,0 0 86-16,0 6 15 0,3 2 3 15,1-2 1-15,0 0-47 0,3 0-10 0,0 0-1 0,3 0-1 16,-3 0-22-16,0 0-4 0,4-1 0 16,0 1-1-16,-1 3-11 0,-3-3-8 0,4-6 9 0,-4 6-9 15,3 0 12-15,-3 0-3 0,4-6-1 0,-4 0 0 16,0 0-8-16,0 0-11 15,0-6 3-15,0 6 0 0,-3 0-5 0,-1-12-1 0,4 6 0 0,-3-9 0 16,3 10 3-16,-3-4 1 0,-1 0 0 0,1-3 0 16,-1 6 10-16,-3 0-8 0,4-8 8 0,-1 5-8 15,-3 0 8-15,0-3 0 0,0 1 8 0,-3-1-8 16,-1 3 0-16,1-6 0 0,-1 1 0 0,-3 8 0 16,0-6 0-16,0-6 0 0,0 7 0 0,0 8-8 15,0-3 8-15,0 0 0 0,0 0 0 0,3 6 0 16,4 0-12-16,-7 0 2 0,0 0 1 0,0 6 0 15,0 0 1-15,0 0 0 0,-4-1 0 0,1 7 0 16,3 3 8-16,0-3-12 0,-4 5 12 0,4-2-12 0,-4 3 12 16,4-1-12-16,0 1 12 0,0 0-12 0,4-4 12 15,-4 10 0-15,3-12-9 0,0 8 9 0,1-2 0 16,-1-1 0-16,4 1 0 0,0-3 0 0,0 2 0 0,4-2 0 16,-4 0 0-16,0 0 0 0,3 8 0 15,1-11 12-15,0 2-2 0,-1 4 0 16,4 0-2-16,0-1 0 0,-3-2 0 0,3 3 0 0,0-7 2 0,0 1 0 15,3-3 0-15,1 0 0 0,-4 0-2 0,4-3-8 16,-1 5 12-16,1-5-4 0,-1-6-8 0,5 6 0 16,-5 3 9-16,4-3-9 0,0-3 0 0,0 0-16 15,1 0 2-15,-5-3 1 16,4 0-50-16,-3 0-9 0,3 8-3 0,-3-8-472 0,3-8-94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8T17:00:32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10527 2845 794 0,'0'0'22'0,"0"0"6"0,0 0-28 0,0 0 0 0,0 0 0 0,-4 6 0 16,8 0 40-16,-4-6 3 0,0 0 0 0,0 0 0 15,0 0 22-15,0 0 5 0,0 0 1 0,0 0 0 0,0 0-2 0,0 0 0 16,0 0 0-16,0 0 0 0,-7 3-11 0,7-3-2 16,0 0-1-16,0 0 0 0,0 0-8 0,0 0-2 15,0 0 0-15,0 0 0 0,0 0-14 0,0 0-3 16,-7 0-1-16,7 0 0 0,0 0 9 0,0 0 3 16,-7 0 0-16,7 0 0 0,0 0 0 0,0 0 0 15,-7 0 0-15,7 0 0 0,-7 0-3 0,7 0 0 16,0 0 0-16,-7 0 0 0,0-3-11 0,7 3-2 15,-8 0-1-15,1-3 0 0,7 3 8 0,-7-3 2 16,0 3 0-16,7 0 0 0,-7 0-20 0,0-6-3 16,7 6-1-16,0 0 0 0,0 0-8 0,-7 0 0 15,4-6 0-15,3 6-11 0,-7 0 11 0,7 0 0 16,-8-6 8-16,1 6-8 0,7 0 0 0,-7-6 9 16,4 6-9-16,3 0 0 0,-7-5 10 0,0-1-10 0,7 6 8 0,-7 0-8 15,7 0 0-15,-7 0 0 0,0-6 8 0,-1 6-8 16,8 0 8-16,-7 0-8 0,-3 0 12 0,3-6-4 15,0 6-8-15,-4 0 12 0,11 0-12 0,-7 6 12 16,-3-6-12-16,-1 0 0 0,4 0 0 0,0 0 0 16,-4 6 0-16,4-6 0 0,-3 0 0 0,3 6 0 15,7-6 0-15,-11 0 0 0,4 0 0 0,-4 0 0 16,11 0 0-16,-7 5 0 0,-3-5 0 0,3 6 0 16,0-6 0-16,0 6 0 0,-1-6-10 0,8 0 10 15,-7 0-9-15,0 6 9 0,-3-6-8 0,10 0 8 16,0 0-8-16,-7 6 8 0,0-6-8 0,3 0 8 15,-3 6 0-15,7-6 0 0,0 0 0 0,0 0-8 16,-7 3 8-16,0 9 0 0,7-12 0 0,-7 0-8 16,0 5 8-16,3 1-8 0,1 0 8 0,-4 0-8 15,3 0 8-15,1 0 0 0,-4 3 0 0,3 2 8 16,1-5-8-16,-1 0-8 0,1 6 8 0,3-6-12 0,-4 6 12 0,0-4 0 16,4 4 0-16,-3-6 0 0,-1 0 0 0,4 6 0 15,0-12 0-15,-3 6-8 0,-1-1 8 0,4-5 0 16,0 0 0-16,0 6 0 0,0-6 0 0,-3 6 0 15,3-6 0-15,0 9 0 0,0-9 0 0,-4 6 0 16,4-6 0-16,0 0 0 0,0 12 0 0,0-6 0 16,0-1 0-16,4 1-8 0,-4 6 8 0,0-6-8 15,0-6 8-15,3 9-8 0,-3-9 8 16,0 6 0-16,4-1 0 0,-4-5-8 0,3 6 8 0,-3-6 0 16,0 0 0-16,0 0 0 0,4 6 0 0,-4-6 0 15,0 0 0-15,0 0 0 0,0 12 0 0,0-12 0 16,0 0 0-16,3 6 0 0,-3-6 0 0,4 6 0 15,-4-6 0-15,0 0 0 0,4 6 0 0,3-3 0 0,-4 0 0 0,-3-3 0 16,0 0 0-16,7 8 0 0,-3-8 0 0,3 6 0 16,0 0 0-16,-4-6 0 0,4 6 0 0,-3-6 8 15,-4 0-8-15,0 0 0 0,0 0 0 0,7 0 0 16,0 6 0-16,0-6 0 0,0 6 0 0,0-6 0 16,0 0 0-16,4 0 0 0,-4-6 0 0,0 6 0 15,0-6 0-15,4 6 0 0,-4 0 0 0,3-6 0 16,1 0 0-16,-1 0 0 0,-3 0 0 0,4 1 0 15,0 2 0-15,-4-9 0 0,3 6 0 0,-3 0 0 16,4-6 0-16,-4 6 0 0,0 1 8 0,0-1-8 16,0-3 0-16,0 3 8 0,0-6-8 0,0 6 0 15,0 1 0-15,0-1 8 0,0-6-8 0,0 3 0 0,-3 3 0 16,0-6 9-16,3 7-9 0,-4-1 0 0,4-6 8 16,-3 6-8-16,3-6 0 0,-4 3 0 15,1-2 0-15,3-1 0 0,0 0 0 0,0 6 0 16,0-5 0-16,0 2 0 0,0-3 0 0,0 6 0 0,0 0 0 0,-3 0 0 15,3 6 0-15,-4-6 0 0,-3 6 0 0,4-5 0 16,3 5 0-16,-7 0 0 0,4-12 0 0,-4 12 0 16,3-3 0-16,1-3 0 0,-4 6 8 0,0 0-8 15,0 0 0-15,0 0 0 0,0 0 0 0,0 0 8 16,0 0-8-16,3 0 0 0,-3-6 10 0,0 6-10 16,0 0 8-16,0 0-8 0,0-12 9 0,-3 6-9 15,3 6 10-15,0 0-10 0,-4-11 11 0,4 11-11 16,0 0 12-16,-3-6-12 0,-1 6 9 0,4 0-9 0,0 0 0 15,0 0 9-15,0 0-9 0,-7-6 0 0,7 6 0 0,0 0 8 16,0 0-8-16,0 0-17 0,0 0 4 0,0 0 1 16,0 0 12-16,0 0 0 0,0 0 0 0,0 0 0 15,0 0-12-15,0 0 12 0,0 6-13 0,0 0 5 16,0 5 8-16,0-5-8 0,0 6 8 0,0-6-8 16,3 0 8-16,-3 9 0 0,4-10-9 0,-4 1 9 15,0 6 0-15,4-6 0 0,-4 0 0 0,3 3 0 16,-3 2 0-16,0-5 0 0,0 0 0 0,0 0 8 15,0-6-8-15,0 12 0 0,4-6 0 0,-4 0 0 16,0-6 0-16,0 8 0 0,0-2 0 0,0 0 0 16,3 6 0-16,-3-12 0 0,0 6 0 0,0 0 0 15,0 5 0-15,0-5 0 0,0 0 0 0,0 0 0 16,0-6 0-16,0 9 0 0,4 3 0 0,-4-12 0 0,0 6 0 0,0-6 0 16,0 5 0-16,0-5 0 0,0 0 0 0,0 6 0 15,3 0 0-15,-3-6 0 0,0 0-8 0,0 12 8 16,0-6 0-16,0 3 0 0,0-4-9 0,0 1 9 15,0 6-12-15,4-6 12 0,-1 0-10 0,-3 6 10 16,4-9-8-16,-4 2 8 0,3 7 0 0,-3-6 0 16,0 0 0-16,4 6 0 0,-1-6 0 0,-3-1 0 15,0 4 0-15,0-3 0 0,0 0 0 0,0-6 8 16,0 0 0-16,4 12 0 0,-4-12-8 0,0 0-10 16,0 0 10-16,0 0-13 15,0 0-17-15,0 0-3 0,0 0-1 0,0 0 0 16,0 0-12-16,0 0-2 0,0 0-1 0,0 0 0 15,0 0-31-15,0 0-7 0,0 0-1 0,0 0 0 16,7 6-14-16,-7-6-3 0,0 0-1 0,0 0 0 16,7 6-1-16,0-1 0 0,-3-5 0 0,-4 0-447 0</inkml:trace>
  <inkml:trace contextRef="#ctx0" brushRef="#br0" timeOffset="28687.603">10862 2839 468 0,'0'0'10'0,"0"0"2"0,0 0 1 0,0 0 0 0,-4 6-13 0,4-6 0 0,0 0 0 0,0 0 0 0,0 0 64 0,0 0 9 15,0 0 3-15,0 0 0 16,0 0-18-16,0 0-3 0,0 0-1 0,0 0 0 0,0 0-16 0,0 0-3 16,0 0-1-16,0 0 0 0,0 0-19 15,0 0-4-15,0 0-1 0,0 0 0 0,0 0-10 0,0 0 0 16,0 0 0-16,0 0 0 15,0 0 0-15,0 0 0 0,0 0 0 0,0 0 0 0,0-6 0 16,0 6 0-16,0-6 0 0,0 6 0 0,0 0 0 0,-3-6 16 16,3 6-2-16,0 0-1 0,0-5-5 0,0 5-8 15,0 0 11-15,3-6-11 0,-3 6 44 0,0 0 1 16,0 0 1-16,0 0 0 0,-3-6-10 0,3 6-3 16,0-6 0-16,0 6 0 0,0 0-2 0,0 0-1 15,0 0 0-15,0 0 0 0,0 0-2 0,0 0-1 0,0 0 0 0,0 0 0 16,0 0-2-16,0 0 0 0,0 0 0 0,0 0 0 15,0 0 0-15,0 0 0 0,0 0 0 0,0 0 0 16,0 0-12-16,0 0-2 0,-7-9-1 0,7 9 0 16,0 0 2-16,0 0 1 0,0 0 0 0,0 0 0 15,0 0 0-15,0 0 0 0,0 0 0 0,0 0 0 16,0 0 12-16,0 0 3 0,0 0 0 0,0 0 0 16,-4 9-14-16,1-3-2 0,3 0-1 15,0-6 0-15,0 0 0 0,-4 11 0 0,1-5 0 0,-1 0 0 16,4 0-11-16,0 0 0 0,0 3 9 0,-3 3-9 15,3-12 0-15,0 5 8 0,3 7-8 0,-3-6 0 16,0 0 0-16,4 6 9 0,-4-6-9 0,3 2 0 16,-3-2 8-16,0 6-8 0,0-6 0 0,4 0 0 15,-1 6 8-15,-3-4-8 0,4 4 0 0,-1-6 0 16,1 0 12-16,-4 6-2 0,3-6 0 0,-3 5 0 16,0-5 3-16,4 0 1 0,-4 3 0 0,4 3 0 0,-4-1-6 15,0-5-8-15,0 0 11 0,0 6-11 0,0-3 10 16,0 2-10-16,-4 1 8 0,8-6-8 0,-4 0 0 0,0 6 0 15,0-6 0-15,0 0 0 0,0-6 0 0,0 0 8 16,0 8-8-16,0-8 0 0,0 6 0 0,0-6 0 16,0 6 0-16,0-6 0 0,0 0 0 0,0 0 8 15,0 0-8-15,0 0 0 0,0 0 0 0,0 0 0 16,0 0 0-16,0 0 0 16,0 0-42-16,0 0-1 0,0 0 0 0,0 0 0 15,7 6-93-15,-7-6-20 0,0 0-3 0</inkml:trace>
  <inkml:trace contextRef="#ctx0" brushRef="#br0" timeOffset="29277.729">10830 2148 1256 0,'0'0'28'0,"0"0"5"0,-7 6 2 0,7-6 0 0,0 6-35 0,-3 3 0 0,3-9 0 0,-4 6 0 15,1 0 41-15,3-6 2 0,0 0 0 0,0 0 0 16,-4 6-3-16,4-6 0 0,0 0 0 0,0 0 0 15,-3 5-20-15,3-5-4 0,0 0 0 0,0 0-1 16,0 0-7-16,0 0-8 0,0 0 11 0,0 0-11 31,0 0-24-31,0 0-11 0,0 0-2 0,0 0-1 0,0 0-107 0,0-5-22 0</inkml:trace>
  <inkml:trace contextRef="#ctx0" brushRef="#br0" timeOffset="40279.867">10354 4280 590 0,'0'0'12'0,"0"0"4"0,0 0 0 0,0 0 1 0,0 0-17 0,0 0 0 0,0 0 0 0,0 0 0 15,0 0 0-15,0 0 0 0,0 0 0 0,0 0-9 16,0 0 33-16,0 0 8 0,0 0 0 0,0 0 1 16,0 0 15-16,0 0 4 0,0 0 0 0,0 0 0 15,0 0 41-15,0 0 9 0,0 0 2 0,0 0 0 16,0 0-51-16,0 0-9 0,0-3-3 0,0 3 0 16,0 0-14-16,-4-6-3 0,4 0-1 0,0 6 0 15,0 0-5-15,-3-6-1 0,-4 0 0 0,3 0 0 0,4 6-7 0,-7 0-2 16,-3-6 0-16,3 6 0 0,-4-5-8 0,1 5 0 15,2 0 0-15,-2 0 8 0,3-9-25 0,-4 6-6 16,4-6-1-16,-3 3 0 0,3 6 49 0,0-6 10 16,-1 0 1-16,-2 6 1 0,3 0-8 0,-4 0-1 15,4-5-1-15,0 5 0 0,0 0-27 0,0-6 0 16,-4 6 0-16,4-6 0 0,4 6 0 0,-4 0 0 16,0 6 0-16,3 0 0 0,4-6 0 0,-7 5 0 15,0-5 0-15,0 6 0 0,3 6 0 0,-3-3 0 16,4 3-8-16,-4-1 8 0,3 1 0 0,-3 0 0 0,0 6-9 0,4-4 9 15,-1-2 0-15,-3 6 0 0,4-4 0 16,-1 4 0-16,1-6 0 0,-1-1 0 0,4 1-8 0,-4-3 8 16,1 9 0-16,3-7 0 0,0 1 0 15,-4 0 0-15,4 3 0 0,-3-4 0 16,3 7-8-16,0-6 8 0,0 3 0 0,0-4 0 0,3-5 0 0,-3 6 0 16,4 6 0-16,-1-10 0 0,1 1-8 0,0 6 8 15,-1-9 0-15,1 6 17 0,-1-7-3 0,1-5-1 16,3 0-13-16,0 6-18 0,0-6 4 0,0 6 1 15,0-3 13-15,3-3 16 0,-2 0-3 0,2-3-1 16,1-3-12-16,-4 0 0 0,3 1 0 0,1-1 0 16,0 0 0-16,-4 0 0 0,3-12 0 0,1 4 0 15,-4-4 0-15,3-6 0 0,1 4 0 0,0-4 0 16,-1 4 0-16,1 2 0 0,-1 0 0 0,-3-8 0 16,0 8 0-16,4-11 0 0,-4 3 0 0,-3 2 0 0,3-2 18 0,-4 8-2 15,1 0-1-15,-1 6 0 0,1-5-15 16,-4 8 0-16,3-3 0 0,-3 6-10 0,0 1-1 0,-3-7 0 15,3 12 0 1,0 0 0-16,0 0 11 0,0 0 0 16,0 0 0-16,0 0-8 0,0 12 8 0,-4-7-10 0,-3 1 10 0,4 0-10 15,3-6 10-15,0 12 0 0,-4 3 0 0,1-4-8 0,3 1 8 0,-4-6 0 16,1 9 0-16,3-6 0 0,0-1 0 0,-4 4 0 16,4 0 0-16,4 6 0 0,-4-7 10 0,0 4-2 15,0 8-8-15,3-5 12 0,-3 3-12 0,4-4 0 16,-1-5 0-16,-3 9 0 0,4-4 0 0,-4-5 0 15,0 6 0-15,3-4 0 0,-3 4 19 0,4-6 1 0,-1 0 0 16,-3-4 0-16,4 4-12 0,-4 0-8 0,0-12 9 0,0 0-9 16,0 0-14-16,0 0-9 0,0 0-1 0,0 0-1 15,0 0 25-15,0 0-10 0,0 0 10 0,0 0-514 16,0 0-98-16</inkml:trace>
  <inkml:trace contextRef="#ctx0" brushRef="#br0" timeOffset="41148.748">10777 4112 1058 0,'0'0'23'0,"0"0"5"0,0 0 0 0,0 0 3 0,-3 6-31 0,3-6 0 16,0 0 0-16,0 0 0 0,0 0 104 0,-7 6 14 0,0-6 3 0,7 0 1 16,0 0-62-16,-7 6-13 15,0-6-3-15,0 12 0 0,7-12-19 0,-7 0-4 16,-1 0-1-16,-2 5 0 0,10-5 12 0,-7 0 1 0,0 0 1 0,0 0 0 16,0 0-34-16,0 6 0 0,0-3 0 0,-1 0 0 15,1 3 8-15,0 3-8 0,0-3 0 0,0 6 0 16,-3-12 0-16,3 11 0 0,0 1 0 0,-1 0 0 15,-6 2 0-15,7 4 0 0,-3-6 0 0,3 6 0 16,-4-4 0-16,8 4 0 0,-4-6 8 0,3-4-8 16,4 1 11-16,-4 0-2 0,4-9 0 0,0 0 0 15,0 0 4-15,0 0 1 0,0 0 0 0,0 0 0 16,4 6 0-16,-4-6 0 0,0 0 0 0,0 0 0 16,0 0-4-16,0 0-1 0,0 0 0 0,0 0 0 15,0 0-22-15,7 0-5 0,0 6-1 0,-7-6 0 16,4 6 19-16,-4-6 0 0,10 0 0 0,-3-6 0 15,-3 0 0-15,-4 6 0 0,10 0 0 0,-3 0 0 16,0 0 0-16,1 6 0 0,-1 0 0 0,0-6 0 16,0 6 0-16,3-6 0 0,-10 0 0 0,0 0 0 15,4 5 0-15,3-5 0 0,0 0 0 0,-7 0 0 0,0 0 0 0,7 6 0 16,-7-6 0-16,7 0 0 0,-3 0 0 0,-4 0 0 16,0 0 0-16,0 0 0 0,7 6 0 0,-7-6 14 15,7 0-2-15,-4 0-1 0,4 0-11 0,0 3-16 16,0 0 4-16,0 0 1 0,-3 0 11 0,-4-3 0 15,0 0 0-15,7 9 0 0,-3 3 8 0,-1-7 4 16,-3 7 1-16,4 0 0 0,-4 0-13 0,0 2-18 16,0-2 4-16,0-6 1 0,0 12 13 0,-4-9 0 0,4 2 0 0,0 1 0 15,-3 6 0-15,-1-7 0 0,1 1 0 0,-1 3-9 16,0-3 9-16,4-6 0 0,-7 5 0 16,4-2-8-16,3-9 8 0,-7 9 0 0,3 6 0 15,1-9 0-15,3-6 0 0,0 0 0 16,0 0 8-16,-11 0-8 0,1-6 0 0,-1 6 0 15,0-12 0-15,4 6 0 0,-3-3 0 0,3-3 0 0,0 1 0 0,-4-1 0 16,0-3 0-16,4 6 0 0,0 1 0 0,-3-4 0 31,6 0-47-31,-3 6-13 0,0 0-4 0,0-3 0 0,4 7 6 16,-4-1 1-16,3 3 0 0</inkml:trace>
  <inkml:trace contextRef="#ctx0" brushRef="#br0" timeOffset="48087.903">10749 5482 850 0,'0'0'17'0,"0"0"6"16,0 0-23-16,0 0 0 0,0 0 0 0,0 0 0 0,0 0 0 0,0 0 0 16,0 0 0-16,0 0 0 0,0 0 68 0,0 0 8 15,0 0 3-15,0 0 0 0,0 0-24 0,0 0-5 16,0 0-1-16,0 0 0 16,0 6-8-16,0-6-1 0,0 0-1 0,0 0 0 0,0 0-11 0,0 0-3 15,0 0 0-15,0 0 0 0,0 0-25 0,0 0 0 16,-7 0 0-16,7 0 0 0,-3 0 0 0,-4 0 0 15,-1 0 0-15,-2 0 0 0,3 6 0 0,0-12 0 16,0 6 0-16,-4 6 0 0,4-6 43 0,0 0 3 16,-4 0 1-16,4 0 0 0,-3 0-24 0,3 0-5 0,-4 0-1 15,1 6 0-15,2 0 4 0,1-6 1 0,0 0 0 16,0 0 0-16,0 5-4 0,-3-5-1 0,3 0 0 0,3 0 0 16,-3 0-5-16,0 0 0 0,3 0-1 0,-3 6 0 15,0-6-11-15,0 0 0 0,4 0 9 0,-4 0-9 16,0 0 0-16,3 3 0 0,-3-3 0 0,0 6 0 15,4-3 0-15,-1 3 0 0,-3-3 0 0,0 3 0 16,3-6 0-16,-6 12 0 0,6-7-9 16,-6 1 9-16,6 6 0 15,-3-6-11-15,0 6 11 0,0 2-8 0,0-2 8 0,3 0 0 0,-3 0 0 0,4-1 0 16,-1 4-8-16,1-3 8 0,-1 0-8 0,4 2 8 16,0-2 0-16,0 6-10 0,4-12 10 0,-4 0 0 15,3-1-8-15,1 7 8 0,-1-6 0 0,1 9 0 16,3-9 0-16,-4 0 0 0,-3-6 0 0,7 0 0 15,-7 0 0-15,0 0 0 16,11 5 0-16,0 1 0 0,-4 0 0 0,3-6 0 0,-3 6 0 0,-7-6 0 0,7 0 0 16,4 0 9-16,0 6-9 0,-1-6 8 0,1-6-8 0,-1 6 0 15,-3-6 9-15,4 0-9 0,0 6 9 0,-4-6-9 16,3 6 12-16,-3-5-12 0,4-7 15 0,-1 0-4 16,1 3-1-16,0-3 0 0,-1-5-10 0,-3-4 0 15,0 9 0-15,0 1 8 0,0-7-8 0,0 0 0 16,-3 4 0-16,3-4 0 0,-3 6 0 0,-1 1-9 15,1-4 9-15,-4 6-13 0,0 0 13 0,0 3-11 16,0-5 11-16,0 5-10 0,0 0 19 0,0 6 4 16,0 0 1-16,0 0 0 0,0 0-27 0,-4-6-6 15,4 6-1-15,0 0 0 0,0 0 11 0,0 0 9 16,0 0-13-16,0 0 5 16,0 0-24-16,0 0-4 0,-3-9 0 0,3 9-1 0,0 0 37 0,0 0 0 15,0 0 0-15,0 0 0 0,0 0 0 0,0 0 0 0,0 0 0 0,0 9 0 16,3 3 0-16,-3-1 0 0,4-5 0 0,-4 0 0 15,0 9 0-15,0 3 0 0,-4-7 0 0,4 1 0 16,4 3 0-16,-4-1 0 0,-4 1 0 16,4-3 0-16,4 6 0 0,-4-7 0 0,3 16 0 0,-3-10 0 15,4-2 44-15,-1 3 16 0,1-6 3 0,-4-1 1 16,3 10-64-16,1-9 0 0,-4-1-9 0,3 1 0 16,4-12 9-16,-3 12 12 0,3 0-2 0,-4-4-1 15,5-2-9-15,-1 0 0 0,-7-6 0 0,7 0 0 16,3 6-50-16,4 6-12 15,-3-6-2-15,-1 0-477 0,-2-6-95 0</inkml:trace>
  <inkml:trace contextRef="#ctx0" brushRef="#br0" timeOffset="58418.292">15663 2969 1205 0,'0'0'34'0,"0"0"8"0,-7 5-34 0,0-5-8 15,4 6 0-15,3-6 0 0,-4 9 20 0,4-9 1 16,-7 6 1-16,7-6 0 0,0 0 25 0,0 0 5 15,0 0 0-15,0 0 1 0,0 0-17 0,-7-6-4 0,0-3-1 0,3 3 0 16,-3-11-22-16,4 5-9 0,-4 0 8 0,3-5-8 16,1-4 0-16,-1 9 0 0,1-11 0 0,-1 8 0 31,1 3-21-31,-4-5-10 0,3 5-1 0,1 0-1 0,-4 3 33 0,3 3 0 0,-3 1 0 0,0-1 0 16,0 6 36-16,-4 0 0 0,4 6 1 0,-3-1 0 15,-1-5 23-15,0 6 4 0,4-6 0 0,-3 6 1 16,-1 0-23-16,-3 3-5 0,0-3-1 15,3 6 0-15,1-1-5 0,-1-5-2 0,1 6 0 0,-4-3 0 16,-1 8-13-16,5-11-4 0,-1 6 0 0,1 0 0 16,3-3 2-16,-4 2 0 0,4 1 0 0,0 0 0 15,-4-6-6-15,8 6 0 0,-4-1-8 0,3-2 12 16,-3 3-12-16,0 0 0 0,4-1 8 0,-1-5-8 16,1 3 0-16,3 3 8 0,-4 0-8 0,4-6 0 15,0-6 11-15,0 5-11 0,0-5 12 0,0 6-12 16,0-6 0-16,4 6 0 0,-4-6 0 0,3 6-12 0,-3-6 12 0,11 6 0 15,-4 0 0-15,0-3 0 0,7 3 0 0,-4-6 0 16,5 5 0-16,2-5 0 0,-3 0 8 0,0-5-8 16,4 5 0-16,-4-6 0 0,0-3 0 0,-3 9 0 15,3-12 0-15,-3 6 0 0,-4 6-11 0,0-11 11 16,3 5-12-16,-3-6 12 0,-3 3-17 0,3 3 3 16,-4-6 1-16,4 1 0 0,-7-1 13 15,4 6-11-15,-4-9 11 0,0 9-10 16,-4-5 10-16,4 5 0 0,-3-6 10 0,3 6-10 0,0 6 8 0,0 0-8 15,-4 0 0-15,4 0 9 0,0 0 3 0,0 0 1 16,0 0 0-16,0 0 0 0,0 0-1 0,0 0-1 16,0 0 0-16,0 0 0 0,0 0-11 0,0 0 0 15,0 0 0-15,0 0 0 0,0 0-12 0,0 0 12 0,0 0-10 0,0 6 10 16,4 0-8-16,-1 0 8 0,1 0 0 0,0 5-9 16,-1-8 9-16,1 9 0 0,-1-6 0 0,1 0 0 15,-1 12 0-15,4-13 0 0,0 7 0 0,-3 3 0 16,3-3 0-16,-4-1 0 0,4 1 0 0,-3 6 0 15,3-4 0-15,0-2 0 0,-3 0 0 0,3 6 0 16,0-10 0-16,0 4 0 0,0 0 0 0,-4 0 0 16,4-1 0-16,0-5 0 0,1 3 0 0,-1-3 0 15,0 6-18-15,0-6-2 0,0-6 0 0,0 6 0 16,0-6-50-16,0 5-10 16,0-5-3-16,4-5-493 0,-1 5-100 0</inkml:trace>
  <inkml:trace contextRef="#ctx0" brushRef="#br0" timeOffset="59126.59">15759 2816 1440 0,'0'0'32'0,"0"0"6"0,0 0 2 0,0 0 0 0,0 0-32 0,0 0-8 0,0 0 0 0,0 0 0 16,0 0 53-16,0 0 10 0,-4 11 1 0,1-5 1 16,3-6-22-16,-4 12-5 0,4-6-1 0,-4 0 0 15,4 9-6-15,0-10-2 0,4 1 0 0,-4 6 0 16,0-6-4-16,0 0-1 0,0-6 0 0,4 9 0 16,-1-3 1-16,1 5 0 0,-1-5 0 0,1 0 0 15,-1 6-11-15,1 0-2 0,-1-7-1 0,4 1 0 16,-3 3-3-16,-1 3-8 0,4 0 12 0,0-6-4 0,1 5-8 0,-1 1 10 15,0-3-10-15,0 3 10 0,0-1 6 16,0 1 2-16,-4 0 0 0,4 3 0 0,0-10 6 0,0 1 0 16,1 0 1-16,-5 0 0 0,1 0-5 0,-1 6-2 15,1-12 0-15,-4 0 0 0,0 0 5 0,0 0 1 16,0 0 0-16,0 0 0 0,7 6-24 0,-7-6 8 16,0 0-8-16,0 0 0 0,7-6 11 0,-7 6-3 15,3 0 0-15,4-12 0 0,-3 6-8 0,3 0 10 16,-4 0-10-16,1 0 10 0,-1-5-2 0,5 2 0 15,-1-3 0-15,-4 0 0 0,4 7-8 0,0-13-11 16,-3 6 3-16,3 3 0 0,0-8 8 0,0 5 0 16,0-6 0-16,0 9 0 0,0-8 0 0,0-1-12 15,0 6 12-15,-3 1-12 0,-1-4 12 0,1 3 0 16,-4 6 0-16,3-5 0 0,-3-1 0 0,0 3 0 0,0 3 0 0,0 6-8 16,0 0 8-16,0 0-12 0,0 0 12 0,0 0-12 15,0 0-5-15,0 0-2 0,0 0 0 0,0 0 0 31,0 0-29-31,7 0-7 0,-3 6-1 0,3-6 0 16,0 0-10-16,0 6-2 0,0-3-1 0,0 3 0 16,0 0-86-16,0-6-17 0,0 5-3 0,0-5-301 0,4 6-60 0</inkml:trace>
  <inkml:trace contextRef="#ctx0" brushRef="#br0" timeOffset="59841.922">16362 2927 1414 0,'0'0'40'0,"0"0"9"0,0 0-39 0,-4 6-10 0,4-6 0 0,-3 6 0 16,3-6 21-16,-4 6 3 0,4-6 0 0,-3 6 0 15,3-6 35-15,0 0 7 0,0 0 2 0,0 0 0 16,-7 6-16-16,0-6-4 0,0 0 0 0,-1 0 0 16,8 0-24-16,-10 6-4 15,3-6-2-15,7 0 0 0,-7 0 0 0,0 6 0 16,-4-6 0-16,4 0 0 0,0 5 0 0,-4-5 0 0,4 3 0 0,-3 3 0 15,-1 0 0-15,4 0 0 0,0 0 0 0,0 6 0 16,0-6-10-16,0-1-8 0,3 7 12 0,-3-6-12 16,4 3 0-16,-4 9 0 0,3-7 0 0,1 1 0 15,-1 0 0-15,1 2 0 0,3-2 0 0,0 0 0 16,0 6 0-16,0-12 0 0,3 8 0 0,1-8-12 16,-1 6 12-16,1 0 0 0,-1-7 0 0,1 1 0 15,-1 0 0-15,4 3 0 0,-3 3 0 0,3-12 0 16,0 6 19-16,0 0-3 0,0-6-1 0,4 5 0 15,-4-5 2-15,7 0 1 0,-3 0 0 0,-1-5 0 16,1 5-10-16,-1-6-8 0,4 0 9 0,-3-9-9 0,0 6 14 16,-1 0-3-16,1-8-1 0,-4-1 0 0,3-2-10 15,-3-4 12-15,0 6-12 0,1-8 12 0,-1 3-12 16,-4-1-9-16,1 3 9 0,-1-8-13 16,1 8-2-16,-1 4 0 0,-3-1 0 0,0 1 0 15,0 2-22-15,0 3-5 0,0 6-1 16,-3 0 0-16,6-5 19 0,-6 11 3 0,3 0 1 0,0 0 0 0,0 0 20 0,-7 0 0 15,-4 0 0-15,0 0 0 0,1 5 0 0,-1 7 0 16,-3-6 0-16,4 6 8 0,-1-3 0 0,0 2 0 16,1 1 0-16,-1 0 0 0,4 6-8 0,-3-7 0 15,3 4 9-15,3-3-9 0,-3 0 13 0,3-1-1 16,-3-2-1-16,4 3 0 0,3-6-11 0,-4 0 0 16,4 5 0-16,0-11 8 0,0 0-8 0,4 6-14 0,-4-6 3 15,0 0 1 1,3 0-33-16,4 6-6 0,1-6-2 0,-1 6 0 15,0-6-112-15,0 0-22 0,0 0-5 0,0 0-467 0</inkml:trace>
  <inkml:trace contextRef="#ctx0" brushRef="#br0" timeOffset="60475.115">16633 2895 1418 0,'-3'12'31'0,"-1"-3"6"0,-3 2 2 0,0 1 1 0,4 6-32 0,-1-6-8 16,1-1 0-16,-1 4 0 0,1-3 71 0,-1 0 12 15,1-1 2-15,-1-5 1 0,1 3-39 0,-1 3-8 16,1-6-2-16,-1 5 0 0,0-5-22 0,1 0-5 16,3-6-1-16,-4 6 0 0,4-6-9 0,-3 6 0 15,3-6 0-15,0 0 8 0,0 0-8 0,-4 9 10 16,4-9-10-16,0 0 10 0,0 0 10 0,0 0 1 16,0 0 1-16,0 0 0 0,0 0-8 0,0 0-2 15,0 0 0-15,0 0 0 0,0 0-4 0,0-9-8 16,4 3 11-16,-4 0-11 0,0-6 10 0,0 7-10 0,3-7 8 0,-3 0-8 15,4 3 8-15,-4 3-8 0,0-5 0 0,3 5 8 16,-3-6-8-16,0 0 0 0,4 3 0 16,-4 3 0-16,4-5 0 0,-1 5 0 0,1-6 0 0,-1 6 0 15,1 0 0-15,-1-5 0 0,4 2 0 0,-3 3 0 16,3 0-9-16,0 0 9 0,0 0 0 0,0 0 0 16,0 0-8-16,0 6 8 0,0-5 0 0,0 5 0 15,0 0-9-15,0 0 9 0,0 0 0 0,4 0-9 16,-4 0 9-16,0 5 0 0,0-5 0 0,0 6 0 15,0 6 0-15,0-6 0 0,-3 6 0 0,3-3 0 16,0 2 0-16,-4 1 0 0,1 0 0 0,3 5-8 0,-3-8 8 16,-1 3 0-16,-3 6 10 0,4-7-10 15,-1 1 9-15,1 3-9 0,-4 3 8 0,3-7-8 0,-3 7 8 16,4-3-8-16,-4-4 8 0,3 1-8 0,-3 6 0 16,0-6 8-16,4-4-8 0,-4 4 0 15,3-6 0-15,-3 6 0 0,0-12 0 0,0 0 0 0,0 0-21 0,0 0 3 16,0 0 1-16,0 0 0 15,4 6-59-15,-4-6-12 0,0 0-3 0,7 0-453 16,3 0-92-16</inkml:trace>
  <inkml:trace contextRef="#ctx0" brushRef="#br0" timeOffset="61208.3">17198 2845 1558 0,'0'0'34'0,"0"0"7"0,0 0 2 0,-4 6 1 0,1 3-35 0,-4 3-9 0,3-1 0 0,1-5 0 15,-4 0 52-15,0 0 9 0,3 0 2 0,-3 0 0 0,7-6-25 0,-7 6-5 16,7-6-1-16,-7 3 0 0,0 2 0 0,0 1 0 16,7-6 0-16,-11 0 0 0,4 6-19 0,0-6-4 15,-3 0-1-15,3 0 0 0,3 0 4 0,4 0 0 16,0 0 0-16,-11 6 0 0,4-6 0 0,7 0 1 15,0 0 0-15,0 0 0 0,-3 6-4 0,-4 0-1 16,0-6 0-16,7 0 0 0,0 0-8 0,0 0 0 16,-4 12 0-16,1-7 0 0,-1 1-8 0,1 3 8 15,3-9-10-15,0 6 10 0,0 6-19 0,0 0 3 16,0-7 0-16,3 1 0 0,-3 3 2 0,0-3 1 16,4 0 0-16,-1 6 0 0,1-6 5 0,-1-1 8 15,1-5-13-15,3 6 5 0,-7-6 8 0,3 0 0 16,1 6 0-16,3-6 0 0,0 0 0 0,-3 0 0 15,3 0 0-15,0 0 0 0,-4 0 0 0,4 0 0 0,-7 0 0 0,0 0 0 16,7-6 0-16,0 6 0 0,0 0 0 16,0 0 0-16,0 0 0 0,-7 0 0 0,8 6 0 0,-1-6 0 15,0 6 0-15,0 0 0 0,-4 0-9 0,4-3 9 16,-3 3-8-16,3 5 8 0,-4-5-10 0,1 0 10 16,-1 0 0-16,1 6 0 0,-4-3 0 0,3 2 0 15,1-5 13-15,-4 6-4 0,4 0-1 0,-4-6 0 16,3-1-8-16,-3 4 12 0,0 0-12 0,-3 6 12 15,3-15-4-15,0 6-8 0,-4 0 12 0,0-1-4 16,1 1 0-16,-1 0 0 0,1 3 0 0,-4 0 0 16,0 0 0-16,3-3 0 0,-3-1 0 0,0-5 0 0,-3 6 2 15,3-6 0-15,-1 0 0 0,1 0 0 0,0 0-10 16,-3 0 0-16,3 0 9 0,-4 0-9 16,4-6-12-16,0 6-8 0,0-5 0 0,-4-1-1 15,4 0-23-15,0 3-5 0,4 0-1 16,-4-6 0-16,0 3-38 0,7 6-8 0,0 0-2 0,0 0-657 15</inkml:trace>
  <inkml:trace contextRef="#ctx0" brushRef="#br0" timeOffset="65305.926">15445 4153 1191 0,'0'0'26'0,"0"0"6"0,0 0 0 0,0 0 2 0,-7 0-34 0,7 0 0 16,-8-6 0-16,1 1 0 0,0 5 13 0,0-12-4 15,0 6-1-15,0-6 0 0,0 3 4 0,4 3 0 16,-4-5 0-16,0 5 0 0,3 0-12 0,0 0-17 16,-3 6 4-16,7 0 1 0,-3-6 35 0,3 6 7 15,-7-6 2-15,0 6 0 0,7 0 26 0,-11-6 6 16,11 6 0-16,-7 6 1 0,0-6-27 0,-3 6-6 16,2 0 0-16,-2 0-1 0,3 0-4 0,0 0-1 0,-4 8 0 0,4-2 0 15,0 0-4-15,0 0-1 0,0-1 0 0,0 1 0 16,0 3-11-16,3-3-2 0,1-1-8 0,-4 1 12 15,3-6-12-15,1 3 0 0,-1 8 8 0,1-5-8 16,3 0 0-16,-4 0 0 0,1 0 0 0,3-4 0 16,0 4 12-16,0 0-4 0,0 0-8 0,0-1 12 15,3 4-2-15,-3-9-1 0,0 12 0 0,0-13 0 16,0 7-1-16,4-6 0 0,-4 0 0 0,0-6 0 16,3 9 5-16,-3-9 1 0,4 6 0 0,-4-6 0 15,0 0-14-15,3 6 11 0,4-6-11 0,-3 5 10 16,3-5-10-16,0 0 0 0,0-5 0 0,4 5-11 15,-4-6 11-15,0 0 0 0,0-3 0 0,3 3 0 16,-3 0-30 0,0-6-1-16,0 7 0 0,1-7 0 0,2 0 11 0,-3 0 3 0,0 4 0 0,4-10 0 15,-4 12 17-15,0-6-12 0,-4-5 12 0,8 2-10 16,-7 3 10-16,3 6 0 0,0 0 0 0,-4 0 0 0,1 1 0 0,-1-4 0 16,1 3 0-16,-4 6-8 0,3-6 8 0,-3 6 0 15,7 0 0-15,-7 0 0 0,0 0 0 0,0 0 0 16,0 0 0-16,0 0-8 0,0 0 8 0,0 0 0 15,0 0 0-15,0 0 0 0,0 0 0 0,0 0 9 16,0 0-9-16,0 0 0 0,0 0 10 0,0 0-10 16,0 0 8-16,-3-6-8 0,3 0 0 0,-4 0 8 0,4 6-8 15,0 0 0-15,0 0 0 0,0 0 0 0,0 0-12 16,0 0 12-16,0 0-12 0,0 0 12 0,0 0-10 0,0 0 10 16,0 0-12-16,0 6 3 0,0 0 1 15,4 0 0-15,-4 3-11 0,3 3-1 0,-3-7-1 16,4 7 0-16,-4 6 21 0,0-3 0 0,3 2 0 0,-3 1 0 15,4 0 0-15,-4-7 0 16,0 4 0-16,3 3 0 0,1-1 0 0,-4-8 0 0,3 9 0 0,-3-12 0 16,0 5 19-16,0 1 1 0,4-6 1 0,-4-6 0 15,0 0-21-15,0 0 0 0,4 6 0 0,-4-6 0 16,0 0-16-16,0 0 0 0,3 3-1 0,4 0 0 31,0 0-38-31,0 3-7 0,0-6-2 0</inkml:trace>
  <inkml:trace contextRef="#ctx0" brushRef="#br0" timeOffset="66389.524">15596 4124 853 0,'0'0'18'0,"0"0"4"0,0 0 1 0,0 6 2 0,0 6-25 0,0-7 0 0,0-5 0 0,0 6 0 16,0-6 76-16,0 6 9 0,0 0 3 0,0 3 0 0,0-3-11 0,0-6-1 16,0 0-1-16,-3 6 0 0,3 0-14 0,0-6-2 15,0 0-1-15,0 0 0 0,0 0-17 0,0 0-3 16,0 0-1-16,0 0 0 0,0 0-6 0,0 0-2 15,0 0 0-15,0 0 0 0,0 0-13 0,0 0-4 16,0 0 0-16,0 0 0 0,0 0-4 0,0 0 0 16,0 0-8-16,0 0 12 0,3 5 0 0,-3-5-1 15,0 0 0-15,7 0 0 0,-7 0 1 0,4 6 1 16,-1 0 0-16,-3-6 0 0,7 6 7 0,-7-6 0 0,0 0 1 0,4 3 0 16,0 3 14-16,-1 6 2 0,1-7 1 0,-1 1 0 15,1 6-30-15,-4 0-8 0,3-3 0 0,1 0 0 16,-1-1 11-16,1 4-3 0,-1-6 0 15,1 0 0-15,-1 6-8 0,1-6 0 16,-1-1 0-16,1 1 0 0,-4-6 10 0,3 9 0 0,1-3 0 0,-1 0 0 16,-3-6-10-16,4 6 0 0,-4-6 9 0,7 6-9 15,0-1 0-15,-3-5 0 0,3 6 0 0,-4 0 0 16,-3-6 0-16,7 3 0 0,-3 0 0 0,3 3 0 16,-4 3 0-16,1-3 0 0,-1 0 0 0,-3-6 8 15,0 0-8-15,0 0 0 0,0 0 0 0,0 0 8 16,4 5-8-16,-4-5 0 0,4 6 8 0,-4-6-8 15,0 0 9-15,0 0-9 0,0 0 12 0,0 0-12 16,0 0 12-16,0 0-12 0,0 0 12 0,0 0-12 16,0 0 11-16,0 0-11 0,0 0 10 0,0 0-10 15,0 0 20-15,0 0-3 0,0 0 0 0,0 0 0 16,0 0-6-16,0 0-2 0,0 0 0 0,0 0 0 0,0 0-9 0,0 0 0 16,3-6 0-16,-3 6 8 15,4 0-8-15,-1-5 0 0,1-1 9 0,-1-6-9 16,-3 6 0-16,4 3 0 0,-1-3 0 0,-3 0 8 15,4-5-8-15,-4 5 0 0,3-6 0 0,-3 0 0 0,4 3 0 0,-4-2 0 16,3-1 0-16,1 0 0 0,-1-6 0 0,1 4 9 16,-1 2-9-16,1 0 10 0,0-5-10 0,-1-4 0 15,1 9 0-15,3-11 0 0,-4 8 0 0,1 3 0 16,-1 1-9-16,1-7 9 0,-1 6 0 0,1 0 0 16,-1 4 0-16,1 2 0 0,-1 0-12 0,-3-6 12 15,4 6-12-15,-4 0 12 0,0 6-16 0,3-6 4 0,-3 6 1 16,4 0 0-16,-4 0-6 0,0-11-2 0,3 8 0 0,-3 3 0 15,8-3-5-15,-5 0 0 0,1-3-1 0,-1 0 0 32,1 6-15-32,-1-6-2 0,-3 0-1 0,4 0 0 15,-4-5-25-15,3 5-6 0,1 0-1 0,-1 0-519 0,1 3-104 0</inkml:trace>
  <inkml:trace contextRef="#ctx0" brushRef="#br0" timeOffset="67268.934">16066 4168 1116 0,'0'0'24'0,"0"0"6"0,0 0 1 0,0 0 0 0,-8 6-31 0,8-6 0 0,0 0 0 0,0 0 0 16,0 0 72-16,-7 0 9 0,7 0 2 0,0 0 0 15,0 0-11-15,-3 6-3 0,-4 0 0 0,7-6 0 16,0 0-25-16,0 0-6 0,0 0-1 0,0 0 0 15,0 0-19-15,0 0-4 16,3 6-1-16,-3-6 0 0,4 5 5 0,-1 7 1 16,1-6 0-16,-4-6 0 0,0 0 10 0,7 0 3 0,0 0 0 0,0 3 0 15,0 0-32-15,0 0 0 0,0 0-13 0,-3-3 4 16,3 9 17-16,0-9 4 0,0 0 1 0,-4 0 0 16,5 0-13-16,-1 0 0 0,-4 0 0 0,-3 0 0 15,7 0 0-15,-7 0 0 0,7 0 10 0,-7 0-2 16,7 0-8-16,-7 0 11 0,7-9-11 0,0 6 12 15,-3 0-1-15,-1 0 0 0,1 0 0 0,-4-3 0 16,3-6-3-16,-3 7 0 0,0-7 0 0,0 6 0 16,0-6-8-16,0 6 0 0,0 3 0 0,-3-3 0 15,3 1 12-15,-4-7-2 0,4 12-1 0,0 0 0 0,-3-6-9 16,3 6 0-16,-4-6 0 0,4 6 0 0,-3-6 8 16,3 6-8-16,0 0 12 0,0 0-4 0,0 0 4 15,0 0 1-15,0 0 0 0,-7 0 0 16,7 0-13-16,-7 0 0 0,0-6 0 0,7 6 0 15,0 0 0-15,0 0 0 0,-7-3 0 0,3 3 0 16,-3-3 0-16,0 0 0 0,0 0 0 0,-4 1 0 0,4 2-24 0,0-6 3 16,0 6 0-16,-3 0 0 0,3 0 21 0,0 0 0 15,-4 0-9-15,4 0 9 0,-4 0 0 0,4 0 0 16,-3 0-8-16,3 0 8 0,0 6 0 0,-1-4-8 16,-2 4 8-16,3 0 0 0,7-6-9 0,-4 6 9 15,-3 6 0-15,4-6-9 0,-1 11 9 0,1-8 0 0,-1 3 0 16,1 0-8-16,3 0 8 0,-4-1 0 0,1-5 0 15,3 6 0-15,-4 3 0 0,0 2 0 0,4-5 0 16,0 0 0-16,0 0 0 0,0 2 0 0,0-2 0 16,4 6 0-16,-4-12 0 0,0 2 0 0,4 4 0 0,3 0 0 15,-4 0 0-15,4-7 0 0,0 1 0 0,0 3 0 16,0-3 9-16,4 0 4 0,0 0 1 0,-1 0 0 16,1 0 5-16,3-1 1 0,-4-5 0 0,5 6 0 15,-1-6-20-15,-4 0-12 0,4 0 1 0,0 0 1 16,1 0 10-16,-1 0 0 0,3 0 0 0,-3-6 0 15,-3 6-8-15,3 0 0 0,-3 0 0 0,3-5 0 32,0 5-25-32,0-6-5 0,-3 6-1 0,-1-6 0 0,1 0-30 0,-1 3-7 15,1 0 0-15,-1 0-1 0,1 3-123 0,0-3-25 16</inkml:trace>
  <inkml:trace contextRef="#ctx0" brushRef="#br0" timeOffset="68898.038">16521 3956 990 0,'0'0'21'0,"0"0"5"0,0 0 1 0,0 0 1 0,0 0-28 0,0 0 0 0,0 0 0 0,0 0 0 16,0 0 57-16,0 0 6 0,0 0 1 0,0 0 0 16,0 0-1-16,0 0 0 0,-4 0 0 0,4 0 0 15,0 6-15-15,0-6-2 0,-3 9-1 0,3-9 0 16,0 6 6-16,0 0 1 0,0-6 0 0,-4 6 0 0,4-6-9 0,0 0-2 16,0 0 0-16,0 0 0 0,0 0 18 0,0 0 3 15,0 0 1-15,0 0 0 0,0 0-15 0,0 0-2 16,0 0-1-16,0 0 0 0,0 0-20 0,0 0-4 15,0 0-1-15,0 0 0 0,0 0-11 0,0 0-9 16,0 0 12-16,0 0-12 0,0 0 0 0,0 0 0 16,0 0 0-16,7 6 0 0,-7-6 0 0,7 5 0 15,0-5 0-15,0 0 0 0,0 0 0 0,0 6 0 16,0-6 0-16,0 6 0 0,1-6 0 0,-1 0 8 16,0 6-8-16,3-6 0 0,-3 6 0 0,0-6 0 15,4 6 0-15,-1-6 0 0,-2 3 0 0,2-3 0 16,1 3 0-16,-1-3 0 0,1 3 8 0,-1-3-8 15,1 0 0-15,0 0 0 0,-1 0 0 0,1 0 0 0,-4 0 0 16,0 0 0-16,0 0 0 0,0 0 0 0,-3 0 0 0,3 0 0 16,0 0 0-16,-7 0 0 0,3 0 0 0,4 0 0 15,-3 0 0-15,-4 0 0 0,0 0 0 0,7 6 0 16,0-1 0-16,-4-5 0 0,-3 0 8 0,0 0-8 16,0 0 0-16,0 0 0 0,4 0 0 0,-4 0 0 15,0 0 9-15,0 0-9 0,0 0 0 0,0 0 9 16,0 0-9-16,0 0 0 0,0 0 9 0,0 0-9 15,0 0 13-15,0 0-1 0,0 0-1 0,0 0 0 16,0 0-11-16,0 0 0 0,0 0 0 0,0 0 0 16,0 0 0-16,0 0 0 0,0 0 0 0,0 0 0 15,0 0 0-15,0 0 0 0,0 0 0 0,0 0 8 16,3 6-8-16,-3 0 0 0,0-6 0 0,-3 6 0 16,-1 0 0-16,4 6 0 0,-3-6 0 0,-4 2 0 15,3 4-11-15,-3-6-1 0,0 6 0 0,0 0 0 16,0-7 2-16,-4 4 0 0,4 0 0 0,-7 0 0 0,4 3-2 0,-1-1 0 15,1-5 0-15,-1 6 0 0,0-9 12 0,1 3 0 16,-1 6 0-16,1-7 0 0,-1 7 0 0,4-6-10 16,-4 6 10-16,1 0 0 0,-1 2-12 0,4-8 12 15,-3 12-12-15,3-6 12 0,0-4-16 0,-1 1 4 16,5 6 1-16,-4-3 0 0,0-6 11 0,3-1 0 16,1 1-9-16,-1 0 9 0,4-6 0 0,0 0 0 15,0 0 0-15,0 0 0 0,0 0 0 0,0 0 0 16,0 0 0-16,0 0 0 0,0 0-9 0,0 0 9 15,0 0 0-15,0 0 0 0,0 0 0 0,0 0 0 16,0 0 0-16,0 0 0 0,0 0 0 0,0 0 0 0,0 0 0 0,0 0 0 16,0 0 0-16,0 0-8 0,0 0 8 15,0 0-10-15,0 0 10 0,0 0 0 0,0 0 0 0,0 0 0 16,0 0 0-16,0 0 0 0,0 0 8 0,0 6-8 16,0-6 8-16,0 0-8 0,7 3 10 0,-3 3-10 15,3 0 10-15,-4 0-10 0,-3-6 10 0,7 6-10 16,4-6 0-16,-4 5 0 0,0 1 0 0,0-6 0 15,4 0 0-15,-1 6 0 0,1-6 0 0,0 0 0 16,-1 6 0-16,4-6 0 0,-3 6 0 0,3-6 0 16,0 0 0-16,0 0 8 0,0 0-8 0,0 6 0 15,0-6 0-15,4 3 0 0,-4-3 8 0,0 0-8 16,4 0 0-16,-4 0 0 0,0 0 0 0,0-3 0 16,0 3-8-16,1 0 8 0,-5 0-12 0,1-6 12 15,-1 6-21-15,4 0 2 0,-3 0 1 0,0 0 0 16,-4 0-7-1,0 0-2-15,0 0 0 0,0 0 0 0,-4 0 0 0,-3 0 0 0,7 6 0 16,-7-6 0-16,0 0-26 0,0 0-6 0,0 0-1 0,0 0 0 16,0 0-3-16,4 3-1 0,-1 3 0 0,-3-6 0 15,0 0-44-15,7 6-10 0,-3-6-2 0,3 5-475 16</inkml:trace>
  <inkml:trace contextRef="#ctx0" brushRef="#br0" timeOffset="75770.124">15674 5438 486 0,'0'0'10'0,"0"0"2"0,0 0 1 0,0 0 2 0,0 0-15 0,0 0 0 0,0 0 0 0,0 0 0 16,0 0 0-16,0 0 0 0,0 0 8 0,0 0-8 16,0 0 39-16,0 0 5 0,0 0 0 0,0 0 1 15,0 0 19-15,0 0 3 0,0 0 1 0,0 0 0 16,0 0-16-16,-7 0-4 0,7 0 0 0,0 0 0 16,0 0-15-16,0 0-3 15,-7 0-1-15,0 0 0 0,0 0-20 0,0 0-9 0,0 6 8 0,0 0-8 16,-1 6-29-16,-6-4-11 15,4 10-3-15,-4-6 0 0,0 5 58 0,-4-5 11 0,4 3 2 0,0 2 1 16,0 1 5-16,-1-6 1 0,1 8 0 0,0-8 0 0,4 0 41 0,-4 0 9 16,3-6 2-16,0 2 0 0,4 4-37 0,4-6-7 15,-4-6-2-15,3 6 0 0,1 6-33 0,-1-6-8 16,1-1 0-16,3 1 0 0,0 0 11 0,0 3 0 16,3 3 0-16,1 0 0 0,-1-7-11 0,1 7-16 15,3-3 4-15,0 9 1 0,0-7 11 0,3 7 0 16,-2 3 0-16,-1-4 0 0,0 1 0 0,3-6 0 15,1-4 0-15,-4 4 0 0,3 6 10 0,1-6 4 16,0-6 1-16,-1-1 0 16,1-2-24-16,-1 0-5 0,-3-6-1 0,4-5 0 0,0 2 36 0,-1-12 7 15,4 0 2-15,-3-2 0 0,3-4-11 0,0 1-3 16,0-4 0-16,-3-2 0 0,-1-3-16 0,1 2 10 16,-4 4-10-16,0-13 8 0,4 10-8 0,-4-3 0 0,-4 2 9 15,1 1-9-15,-1 8 0 0,-3-8 8 0,4 5-8 0,-8 4 0 16,4 2 0-1,-3-5 0-15,-1 8 0 0,1-3-12 0,-1 1-6 0,-3 2-2 0,4 9 0 0,-4-6 0 16,-1 1 8-16,1 5 2 0,0 0 0 0,0 0 0 16,0 0 10-16,0 3-13 0,0 0 5 0,0 3 8 15,0 0-13-15,0 3 5 0,-4 0 8 0,4 3-13 16,-3 0 0-16,-1 6 0 0,1-1 0 0,-1 1 0 16,0 3 13-16,1 2-12 0,-4 1 12 0,-4 3-12 15,4 2-5-15,3 1-1 0,1-4 0 0,-1 4 0 16,1 2-22-16,-1-2-5 0,4 5-1 15,-4-5 0-15,8-4 37 0,-4-2 9 0,3 0 0 0,1-4 0 0,-1 4 8 0,4 0 4 16,-3-10 1-16,3 4 0 16,3 6-61-16,-3-6-13 0,4-7-3 0,3 1 0 15,-4-3 52-15,4 3 12 0,0 6 0 0,-3-6-378 16,3 0-73-16</inkml:trace>
  <inkml:trace contextRef="#ctx0" brushRef="#br0" timeOffset="76613.101">15857 5409 1029 0,'0'0'22'0,"0"0"5"0,0 0 1 0,0 0 2 0,0 0-30 0,0 0 0 0,0 0 0 0,0 0 0 16,0 0 90-16,0 0 12 0,0 0 2 0,0 0 1 15,0 0-33-15,-3 5-6 0,-1 7-2 0,1-6 0 16,3-6-12-16,-4 6-2 0,4 6-1 0,-3-3 0 15,3 2-29-15,-4 7-7 0,4 0-1 0,0-1 0 16,0 4-12-16,-3-4 0 0,3 4 0 0,0 3 0 16,-4-7 8-16,4-5-8 0,0 11 0 0,0-8 0 15,0 3 8-15,0-3-8 0,-3-4 0 0,3 1 0 0,0 0 8 0,0-12-8 16,0 6 0-16,0-6 9 0,0 6-9 0,0-6 12 16,0 0-12-16,0 0 12 0,0 0-12 0,0 0 10 15,0 0-10-15,0 0 10 0,0 0-10 0,0 0 0 16,0 0 0-16,0 0 0 0,0 0 0 0,0 0 0 15,0 0-9-15,0 0 9 0,0 0 0 0,0 0 11 16,0 0-2-16,0 0 0 0,0 0-9 16,0 0 8-16,0-6-8 0,3 0 8 0,-3-12-8 0,0 9 0 15,0 1 0-15,0-1 0 0,0-3 24 0,0-6 2 16,0 4 1-16,0-4 0 0,0 0-27 0,0 1 0 16,0-4 0-16,0 9 0 0,0-5 0 0,4 2 0 15,-4 3 0-15,0 6 0 0,3-5 0 0,-3 5 0 0,0 0 0 0,0 0 0 16,0 0 0-16,4 0-11 0,-4 0 3 0,3 3 0 15,-3 3 8-15,0 0-13 0,0 0 5 0,0 0 8 16,4-5 0-16,-4 5 0 0,3 0 9 0,4-3-1 16,-7 3-19-16,4 0-3 0,3-3-1 0,-7 3 0 15,7 0 25-15,0 0 5 0,4 0 1 0,-4 3 0 16,0-3-29-16,0 3-6 0,3-1-1 0,-3 1 0 16,4 0 20-16,0 3 0 0,3 0 0 0,-4 0 0 15,4 0 0-15,-3 0 0 0,3 0 0 0,0-1 0 16,-3 4 0-16,3-3 9 0,-3 0-9 0,-1 0 8 15,-3 6-8-15,0-6 0 0,0 5 0 0,0-5-11 16,0-967 11-16,-3 1937-13 0,-1-964 5 0,-3-1 8 0,4 1-19 0,-4 0 4 16,0-3 1-16,-4 3 0 0,4 5 14 15,0-5-11-15,0 6 11 0,-3-7-10 16,-1 10 10-16,1-3 0 0,3-7 0 0,0 10-8 16,-4-3 8-16,4-7 0 0,0 7 0 0,-3-3 0 0,3-4 0 0,0 1 0 15,0 0 0-15,3 0 0 16,-3-4 0-16,0-2 0 0,0-6 0 0,0 0 0 0,4 6-20 0,-4-6-1 15,0 0-1-15,0 0 0 16,0 0-46-16,0 0-8 0,0 0-3 0,0 0-634 0</inkml:trace>
  <inkml:trace contextRef="#ctx0" brushRef="#br0" timeOffset="77602.413">16556 5000 741 0,'0'0'16'0,"0"0"3"0,0 0 1 0,0 0 2 0,-4-6-22 0,4 6 0 0,-3-6 0 0,3 6 0 16,-4-6 53-16,4 6 7 0,-3-8 0 0,3 8 1 16,-4-3-7-16,4 3-2 0,0 0 0 0,0 0 0 15,0 0-25-15,0 0-6 0,-7 0-1 0,7 0 0 16,0 0 10-16,0 0 2 0,0 0 0 0,0 0 0 16,0 0-32-16,0 0 0 0,-3-3 0 0,3 3 0 15,-4-6 25-15,4 6-1 0,0 0 0 0,-7 0 0 16,4-6 22-16,3 6 4 0,-4-6 1 0,4 6 0 15,0 0-24-15,-4-6-5 0,4 6-1 0,0 0 0 16,0 0 9-16,0 0 2 0,0 0 0 0,0 0 0 16,0 0-20-16,0 0-3 0,-3 0-1 0,3 0 0 15,0 0-8-15,0 0 0 0,0 0 0 0,0 0 0 16,0 0 0-16,-4 6 0 0,1 6 0 0,-4-6 0 16,7 0 0-16,-4 8 10 0,4-8-10 0,0 6 10 0,0 0 2 0,-3-7 0 15,3 10 0-15,0-3 0 0,0 0 4 0,0-1 2 16,0 4 0-16,0 3 0 0,-4-6 9 0,4 11 1 15,0-5 1-15,-3 2 0 0,3-2-18 0,3-3-11 16,-3 8 12-16,0 1-12 0,0-4 13 0,0 4-4 16,4 5-1-16,-4-8 0 0,0 8-8 0,0-8 0 15,3 2 9-15,1 1-9 0,-4 2 0 0,3-2 8 16,1-1-8-16,-1 4 0 0,1-4 0 0,-1 1 0 16,-3-4 0-16,4 4 8 0,0-4-8 0,-1 4 0 15,1-3 0-15,-4 2 8 0,3 1-8 0,-3-4 0 16,4 4 0-16,-4-7 0 0,0 4 0 0,0-3 8 0,0-1-8 0,0 1 0 15,0-4 0-15,0 4 8 0,0 0-8 0,-4-6 0 16,4-4 0-16,0 1 9 0,-3 6-9 0,-1-9 0 16,4-6 9-16,0 6-9 15,0-1 0-15,0 1 9 0,0-6-9 0,0 0 0 0,0 0 0 0,0 0 0 16,4 6 0-16,-4-6-11 0,0 0 3 0,0 9 0 16,0 0-8-16,3-3-2 0,-3-6 0 0,0 9 0 15,0-4-8 1,0-5-2-16,0 0 0 0,0 0 0 0,0 0-23 0,0 0-5 0,0 0 0 15,0 0-1-15,7-5-101 0,-3-4-20 0,-1 0-4 16,1-6-1-16</inkml:trace>
  <inkml:trace contextRef="#ctx0" brushRef="#br0" timeOffset="78006.282">16365 5517 961 0,'0'0'20'0,"0"0"5"0,0 0 1 0,0 0 2 0,0 0-28 0,0 0 0 0,4-6 0 15,-4 1 0-15,0-7 105 0,3 6 15 16,1 0 4-16,-4-3 0 0,3 3-14 0,1 1-2 0,0-1-1 0,-1 0 0 15,-3 0-50-15,4 0-9 0,-1 6-3 0,-3 0 0 16,0-6-10-16,0 0-3 0,4 6 0 0,-4-6 0 16,0 6-32-16,3 0 0 0,4-6 0 0,-3 6 0 15,3 0 0-15,0 0 0 0,3 6 0 0,-3-6 0 16,4 6 0-16,0-6-12 0,-1 6 0 0,1 0 0 16,3 0-7-16,-3-6-1 0,3 6 0 0,-4-6 0 15,8 9 4-15,-4-9 0 0,0 3 0 16,0-3 0-16,0 0-2 0,0 0 0 0,1-3 0 0,-1 0 0 15,0-3 9-15,-4 6 9 0,4 0-13 0,-3-6 5 32,3 0-25-32,-3 0-5 0,-4 0-1 0,0 6 0 0,3 0-87 0,-6-6-18 0,-1 6-3 0,-3 0-1 15</inkml:trace>
  <inkml:trace contextRef="#ctx0" brushRef="#br0" timeOffset="103828.749">16623 8569 720 0,'0'0'16'0,"0"0"3"0,0 0 1 0,0 0 0 0,0 0-20 0,0 0 0 0,0 0 0 16,0 0 0-16,0 0 42 0,0 0 5 0,0 0 1 0,0 0 0 15,0 0-4-15,-4 6 0 0,4-6 0 16,0 0 0-16,0 0 8 0,0 0 0 0,0 0 1 16,0 0 0-16,0 0 15 0,0 0 4 15,0 0 0-15,0 0 0 0,0 0-19 0,0 0-3 16,0 0-1-16,0 0 0 0,0 0-17 0,0 6-4 0,-3 5-1 0,3-5 0 15,0-6-5-15,-4 12-1 0,4 0 0 0,0 3 0 16,0 2-13-16,0-5-8 0,4 6 10 0,-4 2-10 16,3-8 15-16,-3 6-3 0,0 2-1 0,4 4 0 15,-1-7-3-15,1 4 0 0,-4-4 0 0,0 7 0 16,3-9-8-16,-3 2 10 0,4 7-10 0,-4-12 10 16,4 5-10-16,-1-5 8 0,-3 3-8 0,4-9 8 15,-4 5-8-15,0-5 10 0,0-6-10 0,0 0 10 16,0 0 5-16,0 0 1 0,0 6 0 0,0-6 0 15,0 0-1-15,0 0 0 0,0 0 0 0,0 0 0 0,0 0-2 0,0 0 0 16,0 0 0-16,0 0 0 0,0 0-13 16,0 0 0-16,0 0 8 0,-4-6-8 15,1 0 0-15,-1-5 0 0,0 5 0 0,1-6 0 16,3 3 0-16,-4-3 0 0,1 1 0 0,-1-1 0 16,4-3 0-16,-3 3 0 0,-1-2 0 0,4 5 0 0,-3-3 0 0,3 0 0 15,0-2 0-15,0 5 0 0,0 0 0 0,0-3-8 16,0 1 8-16,0 5 0 0,0-6 0 0,0 0 0 15,0-3 0-15,0 10 0 0,0-7 0 0,0 0 0 16,0 0 0-16,0 0 0 0,0 4 0 0,0-4 0 16,0 6 0-16,-4-12 0 0,4 7-8 0,-3 2 8 15,3-3 0-15,0-6 0 0,0 1-11 0,0 5 11 16,0 3-10-16,3-3 10 0,-3 1-9 0,4-4 9 16,-1-3-8-16,4 7 8 0,-3-1-9 0,-1-6 9 0,1 9-10 15,3-2 10-15,-3 5-10 0,-1 0 10 0,4 0-10 16,0-6 10-16,-3 6-9 0,-1 3 9 0,1-2-8 0,-4 5 8 15,0 0-10-15,3 2 10 0,-3-2-12 0,7 6 12 16,-3 0-18-16,3 6 3 0,-4 0 1 16,1-1 0-16,-1 4 14 0,-3 3-12 0,4-1 12 0,-4 1-12 15,4-3 12-15,-1 2 0 0,-3 1 0 0,4-3-9 16,3 2 9-16,-4 7 0 0,1-9 0 0,-1 8 0 16,1-5 0-16,-1-4 0 0,4 4 0 0,-3-6 0 15,-1 6 0-15,1-4 0 0,-1-5 0 0,1 3 0 16,0-3 0-16,-4 2 0 0,3 1 0 0,1-6 8 15,-1 3-8-15,1 0 0 0,-1-3 0 0,1 2 0 16,-4-8 0-16,3 6 0 0,-3 0 0 0,0-6 0 16,0 0 0-16,4 6 0 0,-4-6 0 0,0 0 0 15,0 6 0-15,0-6 0 0,0 0 0 0,0 0 0 0,0 0 0 16,0 0 0-16,0 0 0 0,-4 0 0 0,-3-6 0 0,4 0 0 16,-4-12 0-16,3 10 0 0,-3-4 0 0,3 0 0 15,1 0 0-15,-4 1 0 0,3-7 0 16,4 3 0-16,-3-8 0 0,-1 5 0 0,4 0 0 0,-3 4 0 15,3 2 0-15,0-6 0 0,0 7 0 0,0 2 0 16,0-3 0-16,0-6 0 0,0 10 0 16,3-1 0-16,-3 0 0 0,0 3 0 0,0 6 18 0,4 0-1 15,-1-12 0-15,1 6 0 0,-4 1-17 0,3-1 0 16,1-3 0-16,-1 0 0 0,1 0-8 0,0 3-9 16,3-5-2-16,-4 5 0 0,8-6 7 0,-4 0 2 15,3 3 0-15,-3 1 0 0,4-1 10 0,-4 3 0 0,0-12 0 16,4 9-8-16,-4 4 8 0,0-4 0 15,0 3 0-15,0 3 0 0,-4 3 0 0,1-6-8 0,-4 6 8 0,0 0 0 16,0 0-8-16,0 0 8 0,0 0-8 0,7 0 8 16,-7 0 0-16,7 6-10 0,0-6 10 0,0 6 0 15,0 0-10-15,0 2 10 0,0 4-8 0,0 0 8 16,0 0 0-16,0-1 0 0,-3 1 0 0,3 9 0 16,0-9 0-16,-3 2 0 0,3 1 0 0,0 0 0 15,3 2 0-15,-6 4 0 0,3-6 0 0,0 11 8 16,0-5-8-16,-3 8 0 0,3-11 0 0,-4 8 0 15,1-2 0-15,-1 5 0 0,1-2 0 0,-4-4 0 16,3-2 0-16,-3 2 0 0,0-2 0 0,0-1 0 16,0 1 0-16,4-9 0 0,-4 2 0 0,0-2 0 15,0 6 0-15,3-12 0 0,-3 5 0 0,0 1 0 16,0-3 0-16,0-3 0 0,0-6 0 0,0 0 0 16,0 0 0-16,0 0 0 0,0 0 0 0,0 0 8 15,0 0-41-15,0 0-8 0,4-6-2 0,-4 0 0 16,0-3-133-16,3-8-26 0</inkml:trace>
  <inkml:trace contextRef="#ctx0" brushRef="#br0" timeOffset="104619.053">17491 8537 1249 0,'0'-6'27'0,"3"-3"5"0,1 0 2 0,-1-3 2 16,-3 3-28-16,4 4-8 0,-4-1 0 0,0-6 0 16,0 6 64-16,0 6 11 0,0 0 2 0,-4-6 1 15,4 6-10-15,-7-3-1 0,0 0-1 0,0 0 0 0,0 0-22 0,0 3-4 16,-4 0 0-16,1 0-1 0,-1-3 1 0,1 6 1 16,-4 0 0-16,3-3 0 0,4 3-26 0,0 0-6 15,-4 6-1-15,1-3 0 0,3-6-8 0,-4 6 0 16,8 0 0-16,-8 5 0 0,4-2 0 0,0 3 0 15,0-3 0-15,0 6-11 16,0-4-16-16,0 13-3 0,3-9-1 0,-3 8 0 16,0-5 31-16,3-1 0 0,-3 4 0 0,4-3 0 0,-1-1 0 0,1-2 0 15,-1 3 0-15,-3-4 0 0,7-2-9 0,-3 6 9 16,-1-7-8-16,4 1 8 0,0-3-8 0,0 0 8 16,0-3-8-16,0 2 8 0,4 4 0 0,-1-6 0 15,-3 0 0-15,7 0-8 0,-3 0 8 0,-1-3 0 16,4 0 0-16,-3 0 0 0,-4-3 0 0,11 0 9 15,-4 0-1-15,3 0-8 0,1 0 24 0,-1 0-3 0,1-3 0 16,0 0 0-16,-4 0-33 0,3-3-8 0,-3-6 0 0,0 0-1 16,0-2 8-16,0-1 1 0,0 0 1 0,0-8 0 15,-3 5-3-15,3-2-1 0,0 2 0 0,-3-12 0 16,-1 16 5-16,1-13 1 0,-1 10 0 0,1 5 0 16,3 0 0-16,-7 0 0 0,3-5 0 0,-3 8 0 15,0-3 9-15,4 0 0 0,-4 1 0 0,3 2 0 16,-3-3 12-16,0 0-3 0,0 6 0 0,-3 1 0 15,3 5 7-15,0-6 0 0,-4 0 1 0,4 6 0 16,0 0-2-16,0 0-1 0,0 0 0 0,0 0 0 16,0 0-14-16,0 0 0 0,0 0 0 0,-3 6 0 0,-1 0-8 15,1 5-5-15,3 4-1 0,-4 3 0 0,4-12 14 16,-3 17 0-16,3-5-10 0,0 2 10 16,0 7 0-16,3 2 0 0,-3-5-9 0,4 2 9 15,-1-2 0-15,1-1 0 0,-1 4 0 0,1-4 0 0,3-8 0 0,-4 2 8 16,1 1-8-16,-1 0 12 0,1-9-1 0,0 5-1 15,-1-5 0-15,4-3 0 0,-3 0-10 0,-4-6 0 16,7 0-10-16,3 0 10 16,-3-6-119-16,4 6-17 0</inkml:trace>
  <inkml:trace contextRef="#ctx0" brushRef="#br0" timeOffset="105420.343">17642 8510 1220 0,'0'0'27'0,"0"0"5"0,0 0 2 0,0 0 0 0,0 0-34 0,0 0 0 0,0 0 0 0,0 0 0 0,0 0 64 0,7 6 5 16,-7-6 2-16,4 6 0 0,0 3-15 0,3-3-4 15,-4-1 0-15,4-5 0 0,-7 0-6 0,4 6-2 16,3 6 0-16,0-3 0 0,-4 3-7 0,1 5-1 15,-1 7-1-15,1-9 0 0,-1 8-5 0,-3 1-1 16,4-1 0-16,-4 4 0 0,3-1-29 0,-3-2 0 16,0 2 0-16,-3-3 0 0,3 1 8 0,0-3-8 15,-4-1 0-15,4 1 9 0,-3-7-9 16,3 1 0-16,0 0 0 0,0-3 0 0,0 5 0 0,0-8 0 16,0-3 0-16,0-6 8 0,0 0-8 0,0 0 0 15,0 0 0-15,0 0 8 0,0 0 4 0,0 0 0 16,0 0 0-16,0 0 0 0,3-6 4 0,-3-3 2 15,0-8 0-15,0 2 0 0,0 0 1 0,0-5 0 0,0 2 0 16,-3-8 0-16,3 8-19 0,-4-6 0 0,1 1 0 0,-1 2 0 16,-3-5-23-16,4-4-1 0,-1 7-1 0,1-7 0 15,-1 10 5-15,1-9 2 0,-1 8 0 0,1 3 0 16,-1-2 6-16,4 2 2 0,0 0 0 0,0 7 0 16,0-7 2-16,4 3 0 0,-1 4 0 0,-3 5 0 15,4-6 8-15,-1 0 0 0,1 3 0 0,-1 3-8 16,1 1-9-16,-1-1-2 0,4 0 0 0,-3 0 0 15,3 6 19-15,-4-6-10 0,4 0 10 0,-3 0-8 16,-4 6 8-16,7-3 0 0,0 0 0 0,0 1-8 16,0 2 8-16,0 0 9 0,0 2-1 0,0 1-8 0,4 0 23 15,-4 3-3-15,-3-6 0 0,3 12 0 16,0-6-20-16,0 0 0 0,0 3 0 0,0 2 0 16,-4 1 0-16,4 0 0 0,1 0 0 0,-1 2 0 15,0 4 0-15,0 0 0 0,0-1 0 0,-4 1 0 16,1 2 11-16,3-2-3 0,-4 6 0 0,4 2 0 15,-3-2-8-15,3 2 8 0,-3-2-8 0,3-1 8 0,-4 4 3 0,4-10 0 16,-3-5 0-16,-1 3 0 0,1 8-3 0,-1-11 0 16,4-3 0-16,-3-3 0 0,-4-6-8 0,0 8 10 15,3-2-10-15,-3-6 10 0,0 0-10 0,0 0-11 16,7-3 3-16,-3-8 0 16,-1 2-160-16,-3 3-32 0,8-24-7 0,-5 10-1 0</inkml:trace>
  <inkml:trace contextRef="#ctx0" brushRef="#br0" timeOffset="106571.96">18394 8454 906 0,'0'0'25'0,"0"0"7"0,0-6-32 0,3 0 0 15,-3 6 0-15,0 0 0 0,-3-5 116 0,3 5 16 16,-4 0 3-16,4 0 1 0,0 0-13 0,-7-6-3 15,-3 6 0-15,-1 6 0 0,1-6-81 0,-1 5-17 16,0-2-3-16,-3 3-1 0,0 0 3 0,0 6 1 16,0-6 0-16,0 0 0 0,0-6 7 0,0 6 2 15,3-1 0-15,0 1 0 0,1 0-21 0,3 3-10 16,0-6 10-16,-4 3-10 16,8-3 0-16,-4 3 0 0,3 0 0 0,0-1 0 0,1 1 0 0,-1 0 0 15,4-6 0-15,0 0-10 0,-3 6 10 0,3-6 0 16,0 6 0-16,-4 3 0 0,4 0 0 0,0-1 0 15,0-2 0-15,0 6 0 0,0 0 0 0,4-3 0 16,-4-1 0-16,3 7 0 0,1-9 0 0,-1 6 0 0,-3-12 0 16,8 12 0-16,-1-4 0 0,0 4 0 0,-4 0 0 0,4-6 0 15,0 0 0-15,0 0 0 0,0-1 0 0,0 1 0 16,0-3 0-16,1 0 0 0,-1 3 0 0,0-6 0 16,0-3 0-16,0 0 8 0,-4 0-8 0,4 3 8 15,0-3 0-15,-3-3 0 0,-1 1 0 0,1 5 0 16,3-6-8-16,-3 0 0 0,3 6 0 0,-4-6 0 15,1 0 0-15,-1 0 0 0,1 0 0 0,-1-3 0 16,-3 6 0-16,0-5-12 0,4 2 4 0,-4 0 0 16,3 0-4-16,1 0 0 0,-1-9 0 0,1 10 0 15,3-4-6-15,-7 0-2 0,4-3 0 0,-1 0 0 16,-3 4-3-16,4-1-1 0,-4 0 0 0,3-3 0 16,1 0 24-16,-4 1 0 0,3 2-9 0,-3 0 9 15,0-3 0-15,0 3 0 0,4-2 0 0,-4-1 0 16,0-6 0-16,0 7 0 0,-4 2 0 0,4 3 0 15,0 0 0-15,0-6 0 0,0 12 11 0,0 0-11 0,0 0 16 0,0 0-3 16,0 0-1-16,0 0 0 0,0 0-12 0,0 0 9 16,0 0-9-16,0 0 8 0,0 0-8 0,0 0 0 15,0 0 0-15,-7 6-11 0,7 0 11 0,-3 0-8 16,-1 6 8-16,4-1-8 0,-3 10 8 0,3-3-8 16,0-1 8-16,0 10-8 0,3-4 8 0,-3-2 11 15,4 2-3-15,-4 7 0 0,3 2 16 0,-3-8 4 16,4 2 0-16,-1 3 0 0,1-5-13 0,-1 2-3 0,-3-5 0 0,4 2 0 15,-1 7 3-15,1-7 0 0,-1 4 0 16,1-1 0-16,-1-2 1 0,-3 5 1 0,4-8 0 0,-4 2 0 16,3-11-17-16,-3-6 0 15,4 9 0-15,-4 8 0 0,3 1 28 0,1-1 0 16,0-2-1-16,-1 2 0 0,1 1-19 0,-1 2-8 0,4-2 8 0,-3 2-8 16,-1 1 0-16,4 2 8 15,0 1-8-15,0 2 0 0,0-3 0 0,0 9 0 0,1-14 8 0,-1 14-8 31,0-11-25-31,0 2-7 0,-4 3-2 0,1 4 0 0,-1-13 34 0,1 4 0 0,-1 2 0 0,-3-2 0 16,0-4 0-16,-3-5 0 0,3 2 0 0,0 4 0 16,-4-7 44-16,1 1 16 0,-1-6 4 0,1 3 0 15,-4 2-64-15,3-11 0 0,1 0-14 0,-4-3 2 16,3 0 12-16,-3-3 16 0,0-3-4 0,0 3-1 16,-4-6 42-16,4 3 9 0,-3-9 2 0,-1 1 0 15,-3-1-52-15,3 0-12 0,1-3 0 0,-4 4 0 0,3-7 0 16,1 0 0-16,-1 4 0 0,0 2 0 0,-3-12 0 0,4 10 0 15,-1-4 0 1,0 0 0-16,1 1-48 0,-1 2-13 0,4-3-3 16,-3 1 0-16,3 5 38 0,0-6 7 0,-1 9 2 0,1-8 0 15,4 2-24-15,-1 3-5 0,1 4-1 0,3-1 0 16,0-3 7-16,0-6 2 0,0 4 0 0,0-4 0 16,3 0-33-16,-3 1-6 0,0-4-2 0,0 4 0 15,4-1-81-15,-1-3-16 0,1 4-3 0,-1-1-1 0</inkml:trace>
  <inkml:trace contextRef="#ctx0" brushRef="#br0" timeOffset="107411.031">18531 8560 1101 0,'0'0'24'0,"0"0"4"0,0 0 2 0,0 0 2 0,0 0-32 0,0 0 0 16,0 0 0-16,0 0 0 0,0 0 64 0,0 0 5 0,0 0 2 15,0 0 0-15,0 0-7 0,0 0 0 0,0 0-1 0,0 0 0 16,0 0-31-16,0 0-5 0,0 0-2 0,0 0 0 16,0 0 11-16,0 0 3 0,0 0 0 15,0 0 0-15,4 0-27 0,3 0-4 0,-3 0-8 0,-1 0 11 16,4 3-11-16,0 3 0 0,0 0 0 16,0 0 8-16,0-3-8 0,-3 5 0 0,6-8 0 0,-2 6 0 15,-8-6 0-15,7 0 8 0,0-6-8 0,3 6 8 16,1 0-8-16,-1-8 0 0,1 2 9 0,0 0-9 15,-1 0 0-15,1 0 0 0,-1-6 0 0,1 6 8 16,-1-5 2-16,1-1 1 0,0-3 0 0,-1 9 0 16,-6-5-11-16,3 5 8 0,-7-6-8 0,3 0 8 15,-3 3 0-15,0 3 0 0,0 1 0 0,0-1 0 16,-3 0 10-16,-1 0 2 0,1-6 0 0,-1 12 0 16,1-9-20-16,-4 6 0 0,0 1 0 0,-1-1 0 0,1 0-11 0,-3 0-2 15,3 0-1-15,-4 3 0 0,4 3 14 16,0-3-12-16,-3 3 12 0,2 0-12 0,1 2-8 0,-3 1 0 15,3 0-1-15,-4 6 0 0,8-6 2 0,-4 0 1 16,0 3 0-16,0-1 0 0,3 1 9 0,0 3 9 16,-3 0-13-16,4-1 5 0,-1 1 8 0,1 3 0 15,-1-3 0-15,1-1 0 0,3-11 0 16,0 0 16-16,-4 6-4 0,1 6-1 0,3 0 9 0,0-3 3 16,0-3 0-16,0 5 0 0,3-5-4 0,1 0-1 15,-1 6 0-15,1-6 0 0,-1 3-3 0,1-4-1 16,-1 7 0-16,1 0 0 0,-1-6-14 0,5 0 11 15,-5 2-11-15,1-2 10 0,3 3-10 0,0-3 0 16,0-3 9-16,-4 3-9 0,4-6 0 0,0 6 0 16,-3 0 0-16,3 0-12 15,0-6-24-15,0 5-4 0,0 1-2 0,0-3 0 16,0 0-130-16,0-3-25 0,0 0-6 0,4-3-429 0</inkml:trace>
  <inkml:trace contextRef="#ctx0" brushRef="#br0" timeOffset="108104.689">18969 8295 1314 0,'0'0'37'0,"0"0"8"0,0 12-36 16,0-6-9-16,0-6 0 0,0 0 0 0,0 0 74 0,0 0 13 16,0 3 2-16,-4 9 1 0,1-3-26 0,3-1-6 15,-4 10-1-15,1-6 0 0,3 3-25 0,-4 2-6 16,1 7-1-16,3-10 0 0,0 10 11 0,0-1 3 16,0-5 0-16,0 3 0 0,3 2-22 0,1-2-4 15,-1 2-1-15,1 4 0 0,-1-7-12 0,1 7 0 16,-1-13 8-16,1 4-8 0,-1 0 0 0,1-1 8 15,-1-5-8-15,1 0 0 0,-4-3 10 0,4 3-10 0,-4-7 10 16,0-5-10-16,0 0 12 0,0 0-3 0,0 0-1 0,0 0 0 16,0 0 11-16,0 0 1 0,0 0 1 0,0 0 0 15,0 0 8-15,0 0 2 0,-4-5 0 0,0-1 0 16,4-3-31-16,-3 3 0 0,3-3 0 16,-4 0 0-16,4-2 0 0,-3 5 0 15,-1-6 0-15,4 3-10 0,-3-6 10 0,3 7 0 0,0-4 0 16,-4 0-8-16,4-3 8 0,-3 4 0 0,3 2 0 0,-4-6 0 15,1 3 0-15,3-2 0 0,-4 8 0 0,1-3 0 16,3 0 0-16,0-9 0 0,0 7-8 0,-4-7 8 16,4 3-12-16,-3-2 2 0,3 5 1 0,0-9 0 15,3 10-6-15,-3-7-1 0,0 0 0 0,4 1 0 16,-4 8 4-16,3-9 0 0,1-2 0 0,-1 5 0 16,1 0 1-16,-1 3 1 0,1-5 0 0,-1-1 0 15,1 9 10-15,-1-8 0 0,1 5 0 0,-4 0-8 16,7 0 8-16,-3 7 0 0,-1 2-9 0,-3 3 9 15,0 0 0-15,0 0-9 0,7 0 9 0,-7 0 0 16,7 0-11-16,0 0 11 0,0 0-10 0,0 6 10 16,0-1-12-16,0-2 3 0,-3 3 1 0,3 0 0 15,4 0-1-15,-4 6 0 0,0-6 0 0,0 5 0 16,3-8 1-16,-3 3 0 0,4 3 0 0,0 0 0 16,-4-3-5-16,0 0-1 0,0-1 0 0,3-5 0 15,-3 6-28-15,0 0-6 0,4-6 0 0,0 6-1 0,-4-6 33 0,3 0 8 16,1 0 8-16,-4-6-13 15,3 6-41-15,-2-6-8 0,2 6-2 0,-3-6-409 16,4 1-83-16</inkml:trace>
  <inkml:trace contextRef="#ctx0" brushRef="#br0" timeOffset="109777.317">18454 8622 820 0,'0'0'18'0,"0"0"4"0,0 0 1 0,0-6 0 0,0 0-23 0,3 0 0 0,-3 0 0 0,4 0 0 16,-1-2 59-16,-3 5 7 0,0 3 2 0,0 0 0 16,0 0-27-16,4-3-5 0,-4 3 0 0,0 0-1 15,0 0-9-15,0 0-2 0,0 0 0 0,0 0 0 16,0 0 8-16,0 0 0 0,0 0 1 0,0 0 0 16,0 0-10-16,0 0-3 0,0 0 0 0,0 0 0 15,0 0-12-15,0 0-8 0,0-6 8 0,0 6-8 16,3-3 21-16,-3 3 0 0,0-3 0 0,0 3 0 15,4-6 3-15,-4 6 0 0,3 0 0 0,-3 0 0 16,4 0-5-16,-4 0-1 0,7-6 0 0,-7 6 0 0,4-6-18 16,3 6 10-16,-4 0-10 0,4 0 8 0,0 0-8 0,0 0 0 15,0 6-12-15,0 0 12 0,1-6-9 0,-1 3 9 16,0 0 0-16,0-3 0 16,3 0 0-16,1 0 0 0,-4-3 0 0,4 3 0 15,-1 3 0-15,1 0 0 0,-1-3 0 0,1 0 0 0,-1-3 0 0,1 0 0 16,3 0 9-16,-3 3-9 0,-1-12 22 0,4 12-1 15,-3-6 0-15,0 1 0 0,3-1-21 0,-4 6 0 16,1 0 0-16,-4 0 0 0,7 0 0 0,-3 0 0 16,6 0 0-16,-3 0 0 0,-3 6-12 0,3-6-6 15,0 5-2-15,-3 1 0 0,-4-6 8 0,3 6 0 16,1 0 1-16,3-6 0 0,-3 0 11 0,-1 0-10 0,1 0 10 16,-1 0-10-16,1 0 10 0,0 0 0 0,-1-12 0 15,4 12 0-15,-3-6 0 0,3-5 0 0,0 5 10 0,0-3-10 16,0 6 11-16,0-6-11 0,1 3 12 0,-1 6-12 15,0-6 8-15,0 6-8 0,0-5 0 0,-3 5 0 16,-1 0 0-16,1 0-14 0,-1 5 1 0,-3-5 0 16,4 6-29-1,-4 0-6-15,0 0 0 0,-3 0-1 16,-1-3-23-16,1 3-5 0,-1 0-1 0,1 0-505 0</inkml:trace>
  <inkml:trace contextRef="#ctx0" brushRef="#br0" timeOffset="112061.332">16856 10233 874 0,'0'0'19'0,"0"0"4"0,0 0 1 0,0 0 1 16,0 0-25-16,0 0 0 0,0 0 0 0,0 0 0 0,0 0 58 0,0 0 6 15,0 0 2-15,0 0 0 0,0 6 6 0,0-6 2 16,0 0 0-16,0 0 0 0,0 6-10 0,0-6-1 16,0 8-1-16,0 1 0 0,0-9-36 0,0 6-7 15,0 3-2-15,-4 3 0 0,4-1-7 0,0-5-2 16,0 6 0-16,0 0 0 0,0 3-8 0,0 2 0 16,0-5 0-16,0 6 0 0,0-4 0 0,4 4 8 15,-4 0-8-15,3 2 0 0,-3-8 0 0,0 0 0 16,4 2-14-16,-1-2 5 0,1 0 34 0,-4 6 7 15,0-10 2-15,0 4 0 0,0-3-8 0,-4 6-2 16,4-4 0-16,-3 1 0 0,3-3-9 0,0 3-3 16,3-6 0-16,-3-1 0 0,4 1-12 0,-4-6 0 0,0 0 0 0,0 0 0 15,0 0 9-15,0 0-1 0,0 0 0 0,0 0 0 16,0 0 16-16,0 0 4 0,0-6 0 0,-4-2 0 16,4-4-20-16,-3 0-8 0,3 0 0 0,0 1 8 15,0-10-16-15,-4 6-4 0,4 1-1 0,0-7 0 16,4 0-17-16,-4 1-3 15,0-1-1-15,0-2 0 0,3 5 14 0,-3-2 4 0,4-4 0 0,-1 6 0 16,-3 1 16-16,4 2-10 0,-4-3 10 0,0 7-8 16,3-1 8-16,-3-3 0 0,4 6 0 0,-1 1-8 15,1 2 8-15,-4 0 0 0,0 6 0 0,0 0 0 16,4-6 0-16,-4 6 8 0,3-6-8 0,-3 6 0 16,0 0 10-16,0 0-2 0,4 0-8 0,-4 0 12 15,0 0-12-15,0 0 0 0,3 0 0 0,4 0 0 16,0 6 0-16,0 0-10 0,0 0 10 0,-3-3-8 15,3 5 8-15,3-2 0 0,-2-3 0 0,-1 3 0 0,3-3 0 0,1 0-8 16,-4 3 8-16,3 0 0 0,1-6-8 16,-4 6 8-16,0-6-8 0,0 6 8 0,0-1 0 0,-3-5-10 15,-4 0 10-15,3 6 0 0,4 0-8 0,-3 0 8 16,-1 0 0-16,1 3 0 0,-1 3 0 0,1-1 0 16,0-5 0-16,-1 3 0 0,-3 0 0 0,4 6 11 15,-4-4 0-15,3 1 0 0,-3 0 5 0,0 2 0 16,0 4 1-16,0-6 0 0,0-6-9 0,0 6-8 0,0-4 9 15,0 1-9-15,0 6 8 0,4-3-8 0,-4-6 0 16,0 2 0-16,3 1 0 0,-3-9 0 0,0 0 0 0,0 9 0 16,4 3-9-16,-4-12-8 0,0 0-2 15,0 0 0 1,0 0-10-16,0 0-3 0,0 0 0 0,0 0 0 0,0 0 32 0,0 0 0 0,0 0 0 0,0 0 0 16,0 0 0-16,0 0 15 15,-4-9-2-15,4 0 0 0,-3 0 7 0,3 3 2 0,0-5 0 0,-4-1 0 16,4 6-1-16,-3-3 0 0,3 0 0 0,0 1 0 15,-4-4-5-15,4 0-2 0,0 0 0 0,0 0 0 16,4-2-6-16,-4 8-8 0,0-6 11 0,0 0-11 16,3-2 8-16,1 2-8 0,-4 3 0 0,3 0 0 15,1-2 0-15,-1-1 0 0,1 6 0 0,-1-3 0 16,1 6 0-16,3-6 0 0,-4 3 0 0,1-5 0 16,-1 5-12-16,4 0 0 0,-3 0 0 0,3 3 0 0,0-3 12 15,0 3-11-15,0-3 11 0,0-2-10 0,4 5 10 0,-4 0 0 16,3-3 0-16,1 0-8 0,3 0 8 0,-3 0 0 15,-1 0 0-15,1-5-8 0,0 5 8 0,-4 3 0 16,3 0 0-16,1 0 0 0,-4 0 24 0,0 3 1 16,0 0 0-16,-4 3 0 0,5 0-25 0,-5 3 0 15,4-3 0-15,-3 5 0 0,-1 4 0 16,1 0 0-16,-4 0 0 0,0-1 0 0,3 1 0 16,-3 3 0-16,-3 8 0 0,-1-5 0 15,1 9 0-15,-1-7 0 0,1 1 0 0,-1 5 0 0,1-8 0 0,-1 2 0 16,0-2 0-16,1 0 0 0,-1-4 0 0,4 4 0 15,0 0 0-15,0-1 0 0,0 1 0 0,4 2 0 16,-4-2 0-16,3 3 0 0,1-10 0 0,0 7 0 0,-1-6 0 16,4 0 0-16,-3-4 0 0,-4 1 0 0,0 0 0 0,0-3 0 15,0-6-16-15,0 0-4 0,3 6-2 0,-3-6 0 32,0 0-9-32,0 0-1 0,0 0-1 0,0 0 0 15,4-6-143-15,-1 0-29 0,8-17-6 0,-8 2-388 0</inkml:trace>
  <inkml:trace contextRef="#ctx0" brushRef="#br0" timeOffset="112812.185">17720 10374 1328 0,'0'0'29'0,"0"0"7"0,0 0 0 0,0 0 1 0,0 0-29 0,0-9-8 16,0 6 0-16,0-9 0 0,0 1 83 0,0 5 15 15,0-3 3-15,0 0 1 0,-4 0-42 0,4 3-8 16,-3-5-1-16,3 5-1 0,-4 0-25 0,1 0-5 15,-1 0 0-15,1 3-1 0,-1-3 9 0,1 0 1 0,-4 1 1 16,3 2 0-16,-3 3-22 0,0-3-8 0,7 3 0 16,-7 0 0-16,0 3 0 0,3-3 0 0,4 0 0 0,-10 8 0 15,3-2-12-15,3 0-6 0,-3-3-1 16,0 9 0-16,0-6 19 0,4 11 11 0,-4-11-2 0,3 6 0 16,-3 0-22-16,3 3-5 15,1-4-1-15,-4 4 0 0,3-3 19 0,1 5 0 0,-1-5 11 0,1 0-11 16,-1 3 19-16,1-4-3 0,-1-5-1 0,1 6 0 15,-1 0-15-15,4 2 9 0,-3-2-9 0,3 0 8 16,-4 6-8-16,4-7 0 0,0-5 0 0,0 3 0 16,4-3 0-16,-1 0 0 0,-3-6 0 0,0 12 0 15,4-7 0-15,3-5 10 0,-4 6-10 0,4-6 10 16,0 0-10-16,0 0 0 0,0-6 0 0,1 6 0 16,-1-5 0-16,3-1 0 0,-3-6 0 0,4 3 0 15,-4-3 0-15,0 7 0 0,3-7 0 0,1-3 0 0,-4 3-12 16,4-2 12-16,-4-1-12 0,0-6 12 0,0 7-10 15,0-1 10-15,-4 3 0 0,1 0-9 0,-4-5 9 0,3 2 0 16,-3 3 0-16,0 1 0 0,0-1 0 0,-3 6 0 16,3-3 0-16,0 3 0 0,0 6 8 0,-4-6 1 15,4 0 0-15,0 6 0 0,0 0-9 0,0 0 10 16,0 0-10-16,0 0 10 0,0 0-10 16,0 0 0-16,0 0 0 0,0 0 0 15,0 0 0-15,0 0-11 0,0 0 3 0,-3 9 0 0,-1-3-1 0,4 3 0 16,0 0 0-16,0 8 0 0,0-5 9 0,4-6 0 15,-4 6 0-15,0 3 8 0,3 2-8 0,1-5 0 16,-1 3 0-16,1-1 0 0,0-5 0 0,-1 3 0 0,1 6 0 16,3-7 0-16,-4 4 0 0,4-3 0 0,-3 0 0 15,-1-4 0-15,4 1 0 0,-3-3 0 0,3 0 0 16,0 3 0 0,0-3-37-16,0-1-12 0,0-5-3 0,0-5 0 15,0 5-114-15,0-6-23 0,0-6-5 0,4 6-1 0</inkml:trace>
  <inkml:trace contextRef="#ctx0" brushRef="#br0" timeOffset="113470.09">17985 10318 1101 0,'0'0'24'0,"0"-6"4"0,0 6 2 0,-4-6 2 0,4 0-32 0,0 6 0 16,0 0 0-16,0 0 0 16,0 0 84-16,0 0 11 0,0 0 1 0,0 0 1 0,0 0-45 0,0 0-8 15,0 0-3-15,0 9 0 0,0 0 1 0,0 0 0 16,4 3 0-16,-1-1 0 0,1 1 2 0,-4-3 0 16,3 6 0-16,1-1 0 0,-1 4-22 0,-3-9-4 15,4 8-1-15,-4-5 0 0,3 0-17 0,-3 0 0 16,4 0 0-16,-4-1 0 0,3 1 10 0,-3-3-10 15,0 3 8-15,0-1-8 0,0-8 10 0,0-3-10 16,0 0 12-16,0 0-12 0,0 0 31 0,0 0-1 16,0 0 0-16,0 0 0 0,0 0 2 0,0 0 1 0,0 0 0 0,-3-3 0 15,-1-2-33-15,1-1 0 0,-1 0 0 0,1 0-12 16,3-6-8-16,0 12 0 0,0 0-1 16,0-6 0-16,3-3 4 0,-3-2 1 0,0-1 0 15,0-6 0-15,0 1 16 0,0 2-8 16,0-3 8-16,4-2 0 0,-4 2-8 0,0 0 8 0,3 1 0 0,-3 2 0 15,4-3 0-15,-1 7-8 0,1-7 8 0,-1 6 0 16,1 3 0-16,-4-2 0 0,3-1-8 0,1 6 8 16,0 0 0-16,-4 6 0 0,0 0 0 0,0-6 0 15,3 0 0-15,-3 6-12 0,0 0 12 0,0 0-10 16,7 0 10-16,-7 0 0 0,4 0-9 0,3 6 9 16,0 0 0-16,0-6 0 0,0 6 0 0,0-6 0 15,0 0 0-15,0 6 0 0,0-6 0 0,0 6 0 16,-3 0 0-16,6-6 0 0,-3 3 0 0,0 0 0 15,4 5 0-15,-4 1 0 0,0-3 0 0,-3 3 0 16,3 3-10-16,-4-1 10 0,1-2-13 0,-1 3 5 0,1 6 8 0,-4-1 11 16,0 1-3-16,0 3 0 0,0-4-20 15,0-2-5-15,-4 0-1 0,4-1 0 16,-3 4 18-16,3-6 0 0,-4 5 0 0,1-2 0 16,3 3 0-16,0-7 0 0,-4-5 0 0,4 0 0 15,0-6 0-15,0 0 0 0,0 0 0 0,0 0 0 16,0 0-36-16,0 0-3 0,0 0-1 0,0 0 0 15,7 0-120-15,-3-3-24 0,6-6-4 0,-3-2-2 0</inkml:trace>
  <inkml:trace contextRef="#ctx0" brushRef="#br0" timeOffset="114405.773">18549 10312 974 0,'0'0'28'0,"0"0"5"0,0 0-33 0,0 0 0 0,0 0 0 0,0 0 0 16,0 0 120-16,0 0 18 0,0 0 3 0,-3-6 1 15,3 0-31-15,0-5-7 0,-4 5 0 0,4 0-1 16,0 0-38-16,0-3-7 0,0 3-2 0,0-5 0 15,0 5-34-15,0-6-7 0,0 6-2 0,0 0 0 16,-4 0 8-16,1-5 2 0,-1 5 0 0,1 0 0 16,-1 0 4-16,4 6 1 0,0 0 0 0,-3-3 0 0,3 3-40 0,-7 0-8 15,7 0-2-15,-7 6 0 0,-4 0 9 0,4 3 1 16,0 2 1-16,0 1 0 0,-4 0 11 0,4 5-10 16,-3-2 10-16,-1 9-10 0,1-7 10 0,-1 4 0 15,0 2 0-15,1-5 0 0,3 0 0 0,0 2 14 16,3-2-3-16,-3-3-1 0,4-1 15 0,-1 1 3 15,4-9 1-15,0 0 0 0,0 3-13 0,0-1-4 16,4-2 0-16,-4 3 0 0,3-3 3 0,4 0 0 16,-3 6 0-16,3-6 0 0,0-1-15 0,0-2 0 15,0 0 0-15,0 3 0 0,0-3-13 0,0 0 4 16,0 0 1-16,0-3 0 0,4 0-2 0,-4-3 0 16,3-3 0-16,-3 0 0 15,4 0-13-15,0-5-2 0,3-1-1 0,-4-3 0 0,4 3 8 0,-3-5 2 0,0-1 0 0,-4-2 0 16,3 2 6-16,-3 0 2 0,4-2 0 0,-4 2 0 15,-3 6 8-15,-1-5 8 0,1 2-8 0,-1 3 11 16,1 0-11-16,-1 1 0 0,1-1 0 0,-4 6 8 16,-4 0-8-16,4 0 12 0,-3 3-12 15,3 3 12-15,0 0-1 0,0 0 0 0,0 0 0 0,0 0 0 16,0 0-29-16,0 0-6 0,0 0 0 0,0 0-1 16,0 0 13-16,0 0 2 0,0 0 1 0,-4 6 0 15,1 3-17-15,3 3-3 16,0-6-1-16,0 5 0 0,0 1 30 0,0 0 0 0,0 3 0 0,0-4 0 15,3 4 0-15,-3 3 10 0,4 5 0 0,3-5 0 16,-4 2-10-16,-3 4-14 0,4 0 3 0,-1 2 1 0,1 3 10 16,3-2 0-16,-4 2 0 0,1 1 0 15,-1-4 0-15,1 4 0 0,3-4 0 0,-3 3 0 0,-4 4 0 0,3-7 0 16,1 4 0-16,-4-7 0 16,3 6 0-16,-3-2 0 0,0-9 0 0,0 8 0 0,0-2 0 15,-3-1 0-15,3 4 0 0,-4-7 0 0,4 1 0 16,-3-1 0-16,-1 4 0 0,4-4 0 0,-4 10 10 0,1-16 4 15,3 10 1-15,-4-1 0 0,1-2-24 0,-1 3-5 16,1-1-1-16,-1-5 0 0,4 8 23 0,-3-8 5 16,3-1 1-16,-4 4 0 0,4-3-22 0,-3-1-5 15,-1-5-1-15,4 3 0 0,-3-9 14 0,3-6 0 0,0 6 0 0,0-6 0 16,0 0 48-16,0 0 12 0,0 0 2 0,0 0 1 16,0 0-50-16,-11 0-13 0,4-6 0 0,0 0 0 15,0-6 0-15,0-3 0 0,0-2 0 0,-4-10 0 16,1 4 0-16,-1-1 0 0,0 1 0 0,-3 2 0 15,4-2 0-15,-4-4 0 0,-4 4-12 0,4 2 12 16,0-2-53-16,-4 5-3 16,4-6-1-16,0 7 0 0,3 2 37 0,1-3 7 0,3 4 1 0,3 5 1 15,-3 0-85 1,7-3-16-16,0 6-4 0,4 1-620 0</inkml:trace>
  <inkml:trace contextRef="#ctx0" brushRef="#br0" timeOffset="115275.33">18979 10309 1142 0,'0'0'32'0,"0"0"8"0,0 0-32 0,0 0-8 0,0 0 0 0,0 0 0 16,0 0 63-16,0 0 11 0,0 0 2 0,0 0 1 15,0 0-21-15,0 0-4 0,0 0 0 0,0 0-1 16,0 0-7-16,0 0 0 0,0 0-1 0,0 0 0 16,0 0-1-16,0 0 0 0,0 0 0 0,0 0 0 15,0 0-5-15,0 0-1 0,0 0 0 0,0 0 0 16,0 0-18-16,-3 3-4 0,3-3-1 0,0 0 0 15,0 0-13-15,0 0 0 0,0 0 0 0,0 0 0 16,0 0 0-16,0 0 12 0,0 0 0 0,0 0 0 0,7 3 1 16,0-3 0-16,0 3 0 0,0-3 0 0,0 0-13 15,0 0 8-15,4-3-8 0,-4 3 0 0,3-3 10 0,-2 0-10 16,-1 0 10-16,0 0-10 16,0 0 10-16,-4 3-10 0,4 0 10 0,-7 0-10 15,7-5 12-15,-3-1-4 0,-1 0-8 0,1 0 12 16,-4 6-12-16,0 0 0 0,3-6 0 0,1 3 0 0,-4-3 0 15,4 3 8-15,-4 3-8 0,0-6 12 0,3 3-12 0,-3 3-8 16,4-8 8-16,-4 8-13 0,0-3 13 0,0 3 0 16,0-6 0-16,0 0 0 0,0 0-11 0,-4 6 1 15,1-12 0-15,-1 6 0 16,-3 1-14-16,0-1-4 0,3 0 0 0,-6 0 0 0,6 3 4 16,-3 3 1-16,0-6 0 0,0 0 0 0,0 0-1 0,0-5 0 15,3 11 0-15,4 0 0 0,-10 0 11 0,3 0 1 0,7 0 1 16,-7 0 0-16,0 11 11 0,-4-5 0 0,4 0-9 15,3 3 9-15,-3-3 0 0,0 3 0 0,4 5-9 0,-4-8 9 16,0 0 0-16,0 6 0 0,3 0-8 0,-3 2 8 16,4-5 0-16,-4 0 0 0,3 3 0 15,0 2 0-15,4-5 0 0,-3 3 14 0,-1 3-2 16,1 8-1-16,3-11 9 0,-4 6 1 0,4-4 1 0,-3-2 0 16,3 0 6-16,-4 2 0 0,4-2 1 0,0 0 0 15,4-6-2-15,-4-6-1 0,0 0 0 0,0 0 0 16,0 0-6-16,7 6 0 0,3-6-1 0,-2 9 0 15,2-6-11-15,-3 2-8 0,4 4 12 0,-4-6-12 16,3-3 0-16,1 3 0 0,0-3 0 0,-1 0 0 16,1 0-41-16,-1-3-3 0,1 3 0 0,-4-3 0 15,4-3-38-15,-1 6-8 0,1-3-2 0,-4 3-460 16,3-5-93-16</inkml:trace>
  <inkml:trace contextRef="#ctx0" brushRef="#br0" timeOffset="116125.413">19057 9924 608 0,'0'0'13'0,"0"0"3"0,0 0 1 0,0 0 0 0,0 0-17 0,0 0 0 16,0 0 0-16,0 3 0 0,0-3 64 0,0 0 10 16,0 0 2-16,0 0 0 0,0 0 16 0,0 0 3 0,0 0 1 0,0 0 0 15,0 0-16-15,0 0-4 0,0 0 0 0,0 0 0 16,0 0-8-16,0 0-3 0,0 6 0 0,0-6 0 15,0 0-13-15,0 0-2 0,0 0-1 0,4-3 0 16,-4-3-12-16,0 0-2 0,0 6-1 0,0 0 0 16,0 0-7-16,0 0-2 0,3-6 0 0,-3 1 0 15,4 5-13-15,-4 0-4 0,0 0 0 0,0 0 0 16,3-6 4-16,1 0 0 0,-1 0 0 0,1-3 0 16,-1-3 0-16,1 6 1 0,-1-5 0 0,1 5 0 15,3 6-5-15,-4-6-8 0,5-12 11 0,-1 6-11 16,3 4 11-16,-3-10-11 0,0 6 10 0,0 1-10 15,-3-1 0-15,3 3 8 0,0-9-8 0,0 12 0 16,-3-8 0-16,-1 5 0 0,1 3 0 0,-4 6 0 16,0 0-19-16,0 0-6 15,0 0-2-15,0 0 0 0,0 0 27 0,7-6 16 0,-4 3-3 0,-3 3 0 16,0 0-37-16,0 0-8 0,0 0-2 16,7 3 0-16,-3 6 1 0,-1-3 0 0,1 0 0 15,-4-6 0-15,0 0 13 0,0 0 4 0,3 3 0 0,-3-3 0 0,0 0 16 0,0 0 0 16,0 0 0-16,0 0 0 0,0 0 0 0,0 0-13 15,0 0 4-15,0 0 1 16,0 0-35-16,0 0-6 0,0 0-2 0,0 0 0 16,0 0-61-16,0 0-13 0,0 0-3 0,0 0 0 0</inkml:trace>
  <inkml:trace contextRef="#ctx0" brushRef="#br0" timeOffset="129801.52">19890 10239 608 0,'0'0'13'0,"-4"0"3"0,4 0 1 0,0 0 0 0,-10 0-17 0,6-6 0 0,4 6 0 0,0 0 0 15,0 0 0-15,0 0 0 0,0 0 0 0,0 0 0 16,0 0-11-16,0 0 11 0,4-6-12 0,-4 6 12 16,0 0 0-16,0 0 0 0,7 0 0 0,-7 0 0 15,7-6 24-15,-7 6 6 0,0 0 1 0,0 0 0 16,3 0-2-16,-3 0 0 0,0 0 0 0,0 0 0 0,7 0-8 0,-7 0-1 16,7 0-1-16,0 6 0 0,-7-6 2 0,4 0 1 15,-4 0 0-15,7 6 0 0,0-6 15 0,0 0 3 16,0 0 1-16,0 0 0 0,0 6-5 0,4-6 0 15,-1 0-1-15,1 0 0 16,3 0-4-16,-3 0-1 0,3-6 0 0,0 6 0 0,0 0-16 16,-3 0-3-16,3 6-1 0,3-6 0 0,-3 0 6 15,4 0 0-15,0 0 1 0,-1 0 0 0,1-6 18 0,0 6 3 16,3 0 1-16,0 0 0 0,0-6-39 0,4 6 0 16,-1-6 0-16,1 6 0 0,0 0 9 0,3 0-9 15,-3 0 12-15,-1 0-12 0,5-6 10 0,-5 6-10 16,8 0 8-16,-4 0-8 0,1 0 0 0,2 0 0 15,5 6 0-15,-5-6 0 0,5 6 0 0,2 0 0 0,-6 0 8 0,3-3-8 16,1-3 0-16,-1 0 0 0,-3 0 0 0,3-3 8 16,0-3-8-16,1-6 8 0,-5 6-8 0,5-6 8 15,2-2-8-15,-2 2 8 0,3 0-8 0,-4 0 8 16,0-2-8-16,0 2 0 0,-3 0 0 0,0 0 0 16,0 7 0-16,-4-1 0 0,0-6 0 0,-3 9 0 15,3 0 0-15,-3 3 0 0,-1-3 0 0,1 6 0 16,0 0 0-16,3 0 0 0,-3 9 0 0,3-6 0 15,-3-6 8-15,3 11-8 0,0-5 12 0,0 0-4 16,8 0-8-16,-5-3 8 0,5 0-8 0,-1 0 8 16,4-6-8-16,-1 0 10 0,5-6-10 0,-4 3 10 15,3-6-10-15,0 1 0 0,-3-1 0 0,-4 3 0 16,1-6 0-16,-5 7-16 0,1 2 4 0,-4 0 1 16,1-6-27-16,-8 6-6 0,0-3 0 15,-7 4-648-15</inkml:trace>
  <inkml:trace contextRef="#ctx0" brushRef="#br0" timeOffset="130558.147">20256 9695 655 0,'0'0'14'0,"0"0"3"0,0 0 1 0,0 0 1 0,0 0-19 0,0 0 0 0,0 0 0 0,0 0 0 15,-7 9 9-15,4-3-1 0,-1-1-8 0,1 1 12 16,-1 6-2-16,-3-6-1 0,4 3 0 0,-1-3 0 16,-3 0-9-16,4-1 8 0,3-5-8 0,-7 3 8 15,7-3-8-15,-4 9 8 0,-3-3-8 0,0 0 8 16,3-6 10-16,-3 6 2 0,7-6 0 0,-7 6 0 16,-3-3-34-16,-1 2-6 0</inkml:trace>
  <inkml:trace contextRef="#ctx0" brushRef="#br0" timeOffset="131453.318">19981 9942 679 0,'-10'12'19'0,"6"-4"5"0,1-2-24 0,-4 6 0 0,3-6 0 0,-3-3 0 0,4 6 34 0,-5-3 2 15,5-1 1-15,-1 4 0 0,-3-3-24 0,4 6-5 16,-1-12 0-16,4 0-8 0,0 0 10 0,0 0-10 16,0 0 8-16,-7 6-8 0,7-6 25 0,-3 6 0 15,3-6 0-15,0 0 0 0,0 0-10 16,0 0-3-16,-7 6 0 0,7-6 0 0,-4 2-12 0,4-2 0 15,0 0 0-15,0 0 0 0,0 0 9 0,0 0-1 16,0 0 0-16,0 0 0 0,0 0-8 0,0 0 0 16,0 0 0-16,0 0 0 0,-7 6 28 0,7-6 3 15,0 0 1-15,0 0 0 0,0 0-10 0,0 0-2 16,0 0 0-16,0 0 0 0,0 0-20 0,0 0 0 0,0 0 0 0,0 0 0 16,0 0 0-16,0 0 0 0,0 0 0 0,0 0 0 15,0 0 14-15,0 0-2 0,0 0 0 0,0 0 0 16,0 0 16-16,0 0 4 0,-3 6 0 0,-1 3 0 15,4-9-32-15,-3 9 0 0,-1-3 0 0,4-6 0 16,-4 6 0-16,4-1 0 0,-3 1 0 0,3-6 0 16,0 0 0-16,-4 9 0 0,1-3 0 0,3-6 0 15,-4 9 0-15,1-3 0 0,3-6 0 0,0 0 0 16,0 0 0-16,0 0 0 0,0 0-13 0,0 0 4 16,0 9 9-16,0-9 11 0,0 0-3 0,0 0 0 15,0 0-8-15,0 0 0 0,0 0-12 0,0 0 12 16,0 0-9-16,0 0 9 0,0 0 0 0,-4 5 0 15,4-5-10-15,0 0 10 0,0 0-8 0,0 0 8 16,0 0-12-16,0 0 4 0,0 0 0 0,0 0 0 16,0 0 8-16,0 0 0 0,0 0 0 0,0 0 0 0,0 0 0 0,0 0 0 15,0 0 0-15,0 0-8 0,0 0 8 0,0 12-12 16,0-12 12-16,0 0-12 0,0 6-9 0,0-6-3 16,0 0 0-16,-3 6 0 0,3 0 12 0,0-6 3 15,0 0 0-15,0 0 0 0,0 0 9 0,0 0 0 16,0 6 0-16,0-6 8 0,0 0 0 0,0 0 0 15,0 0 0-15,0 0 0 0,0 9 1 0,0-9 1 16,0 0 0-16,-4 5 0 0,4-5 2 0,0 0 0 16,-7 6 0-16,4 0 0 0,3-6-12 0,-4 6 8 15,4-6-8-15,-7 6 8 0,4 6-8 0,-1-9 8 16,4-3-8-16,-7 3 8 0,3 2-8 0,-3-2 0 0,7-3 0 16,-7 6 0-16,7-6 0 0,-3 6-11 15,3-6 3-15,0 0 0 0,0 0 8 0,0 0 0 16,0 0 0-16,0 0 0 0,-4 6-8 0,4-6 0 0,0 6 0 0,0-6 0 15,0 0 8-15,0 0-12 0,0 0 12 0,0 0-12 16,4 6 21-16,-1 0 4 0,-3-6 1 0,0 0 0 16,4 0-14-16,-1 6 0 0,-3-6 0 0,4 5 0 15,3-5 0-15,-4 6 0 0,1-3 0 0,3 3 0 16,-3 0 0-16,-1 3 0 0,4 0-8 0,0 2 8 16,0-5-10-16,0 3 2 0,0 0 0 0,4-3 0 15,0 6 8-15,-1-4 0 0,1 4 0 0,3-6 0 16,0 3 0-16,0 6 0 0,4-4 0 0,-1 4-8 15,1-3 8-15,0 2-12 0,-1 1 12 0,1 6-12 16,0-4 12-16,-4-5-12 0,3 0 12 0,1 8-12 0,-4-8 12 16,0 3 0-16,0 0 0 0,0-1-8 0,-3 4 8 15,0-6 0-15,-1 0 8 0,-3-4-8 0,0 4 11 0,0 0-3 16,4 0 0-16,-8-7 0 0,4 1-8 0,-3 0 8 16,3 0-8-16,-3-3 8 15,3 9-8-15,-7-12 0 0,3 0 0 0,-3 0-11 16,7 6-33-16,-7-6-6 0,0 0-2 0,0-968-419 0</inkml:trace>
  <inkml:trace contextRef="#ctx0" brushRef="#br0" timeOffset="137544.01">21156 2995 990 0,'0'0'21'0,"0"0"5"0,0 0 1 0,0 0 1 0,0 0-28 0,0 0 0 0,0 0 0 0,0 0 0 0,0 0 48 0,-3-6 3 16,-1-3 1-16,1 3 0 0,-1 1 3 0,-3-7 1 15,3 6 0-15,1-6 0 0,-1 6-20 0,1 0-3 16,3-2-1-16,-4 2 0 0,4 0-3 0,0 6-1 16,0 0 0-16,0 0 0 0,0 0-7 0,0 0-1 15,0 0-1-15,0 0 0 0,0 0 13 0,0 0 4 0,0 0 0 16,-7 9 0-16,7 2-36 0,-3-5 0 16,3 6 0-16,0 0 0 0,0 0 0 0,0-1 0 15,3 4 0-15,-3-9 0 0,0 12 12 0,0-7-2 0,4 1 0 0,-1 9 0 16,-3-10 17-16,4 7 3 0,-1 3 1 0,-3-4 0 15,4 7 1-15,-4-4 0 0,3 10 0 0,1-13 0 16,-4 4 0-16,3 2 1 0,-3-5 0 0,4 9 0 16,-4-4-3-16,4 4-1 0,3 2 0 0,-4-11 0 15,-3 2-10-15,4 4-3 0,-1-4 0 0,1 4 0 16,-4-12-3-16,3 5-1 0,1-2 0 0,-1-3 0 16,-3-1-12-16,0 1 9 0,0 0-9 0,0-3 8 15,4 0-8-15,-4-1 0 0,3 4 0 0,-3 0 8 16,0-6-8-16,0 6 0 0,0-10-12 0,-3 10 12 15,3 0-22-15,0-6 3 0,3 0 1 0,1 0 0 16,-4-6 7-16,0 0 2 0,0 11 0 0,0-11 0 16,0 0-14-16,0 0-2 0,0 0-1 15,-4 6 0-15,4-6-14 0,0 0-4 0,0 0 0 16,0 0 0-16,0 0-91 0,0 0-18 0,-3-6-4 0,-1 1-349 16,1-1-70-16</inkml:trace>
  <inkml:trace contextRef="#ctx0" brushRef="#br0" timeOffset="138360.11">21121 2798 1321 0,'0'0'28'16,"0"0"7"-16,0 0 1 0,0 0 2 0,0 0-30 0,0 0-8 0,0 0 0 0,-7 6 0 0,7-6 70 0,0 0 13 16,0 0 2-16,0 0 1 0,0 0-26 0,0 0-6 15,0 0-1-15,0 0 0 0,-7 0-23 0,7 0-5 16,0 0-1-16,0 0 0 0,0 0 8 0,0 0 0 15,0 0 1-15,0 0 0 0,0 0-33 0,0 0 0 16,0 0 0-16,0 0 0 0,-4-6 0 0,4 6 0 16,0 0 0-16,0 0 0 0,0 0 0 0,0 0 0 15,0 0 0-15,0 0 0 0,0 0 0 0,0 0 0 16,0 0 0-16,4-6 0 0,-1 3 0 0,-3 3 0 16,4 0 0-16,-4 0 0 0,3-6 0 0,4 6 0 0,4 0 0 15,-4-6 0-15,0 6-9 0,0 0-9 0,0 0-2 0,0 0 0 16,-3 6 20-16,3-6 0 0,0 0 0 0,0 0 0 15,0 6 0-15,4-6 11 0,-1 0-11 0,1 3 10 16,3 3-10-16,-4 0 0 0,4 0 9 0,1 0-9 16,-5 0 0-16,4-1 8 0,0 7-8 0,-3-6 0 15,0 0 0-15,-1 0 8 0,1 9-8 0,-1-10 0 16,1 7 0-16,0-6 0 0,-4 6-12 0,-4-3 4 16,4 2 8-16,-3 1-13 0,3 0 5 0,-7 0 8 15,3-1-10-15,-3 4 10 0,0-9 0 0,0 12-9 16,-3-12 9-16,-1 11 0 0,-3-8 0 0,4 9 8 15,-4-7-8-15,0-5 9 0,-1 6-9 0,1 3 10 16,-3-4-2-16,-1-5-8 0,4 0 12 0,-3 0-4 16,-1 0 6-16,0-6 1 0,-3 0 0 0,4 0 0 15,-4 0 9-15,3 0 1 0,0 0 1 0,-3-6 0 16,0 0-14-16,0 6-4 0,4-6 0 0,-1 0 0 16,4 1-8-16,-4-4 0 0,4 3 0 0,0 0 0 0,0 6 0 0,0-6 0 15,4 0-11-15,3 6 11 0,0 0-21 0,0 0 1 16,0 0 0-16,0 0 0 15,0 0-27-15,0 0-5 0,0 0 0 0,0 0-1 16,0 0-123-16,0 0-25 0,0 0-5 0,0 0-429 0</inkml:trace>
  <inkml:trace contextRef="#ctx0" brushRef="#br0" timeOffset="139180.345">21590 2951 1440 0,'0'0'40'0,"0"0"11"0,0 0-41 0,0 0-10 0,0 0 0 0,0 0 0 0,-7-6 90 0,7 6 16 16,0 0 3-16,-7-6 1 0,3 6-58 0,-3-6-12 16,4 0-3-16,-4 1 0 0,3 2-7 0,4 3-2 15,0 0 0-15,0 0 0 0,-3-6-28 0,3 6 0 16,-4-6 0-16,4 6 0 15,0 0 0-15,0 0 0 0,-7 0 0 0,7 0 0 0,0 0 9 0,-7-6-1 16,7 6 0-16,-7 0 0 0,0 0 6 0,0 6 1 16,7-6 0-16,-7 0 0 0,0 9-6 0,7-9-1 15,-4 6 0-15,1-1 0 0,-4 1-8 0,3 6 0 16,1-6 0-16,-1 0 0 0,4 6 0 0,-3-4 0 16,3-2 0-16,-4 6 0 0,4-6 0 0,0 6 0 15,0-6 0-15,0-1 0 0,0-5 0 0,4 6 0 0,-4-6 0 16,0 6 0-16,0-6 0 0,3 6 0 0,-3 3 0 0,4-3 0 15,-4-6 0-15,7 6 0 0,0-6 0 0,-4 6 0 16,4-1 0-16,0-5 0 0,4 0 0 0,-4 0 0 16,4 0 0-16,-4 0 0 0,3 0 0 15,1 0 0-15,-1-5 0 0,4 5 12 0,-3-6-12 0,3 6 12 16,-3-12-12-16,3 3 0 0,-4 3 0 0,-2 6 0 16,-1-6 0-16,0 0 0 0,-4 1 0 0,1-7 8 15,-1 6-8-15,1-6 0 0,-4 6 0 0,0-3 0 16,0 4 0-16,-4-7 0 0,4 6 0 0,-3-6 8 15,-1 6 1-15,4 0 0 0,0 6 0 0,-3-5 0 16,-4-1 2-16,0 3 0 0,-1-3 0 0,8 6 0 16,0 0 7-16,-3 0 2 0,-4 0 0 0,7 0 0 15,0 0-10-15,0 0-2 0,-7 0 0 0,0 6 0 16,3 0-8-16,4-6 0 0,-3 8-12 0,-1-2 12 0,4 0-15 16,0 6 5-16,4-6 1 0,-4 6 0 0,3-7 9 15,1 1-10-15,-1 9 10 0,1-9-10 0,-1 12 10 0,1-13 0 16,-1 7 10-16,4-6-10 0,-3 3 0 0,0 3 0 15,3-1 0-15,-4-5 0 0,4 0 0 0,0 0 0 16,-3 0 0-16,3 3 0 0,-4-3 0 0,4-1 0 16,-3 1 0-16,3-6 0 0,0 6 0 0,0-6 0 15,0 6 0-15,4 0 9 16,-4-6-29-16,0 6-7 0,0 0-1 16,3 0 0-16,-3-6-31 0,4 0-6 0,-4 3-2 0,0 0-540 15,0-3-108-15</inkml:trace>
  <inkml:trace contextRef="#ctx0" brushRef="#br0" timeOffset="139937.154">21953 2772 1486 0,'0'0'32'0,"0"0"8"0,0 0 0 0,0 0 3 0,0 0-35 0,0 0-8 16,0 0 0-16,0 0 0 0,0 0 63 0,0 0 10 16,0 0 3-16,0 0 0 0,0 0-12 0,0 0-3 15,0 0 0-15,0 0 0 0,0 0-18 0,0 0-4 16,0 0-1-16,0 0 0 0,0 0-22 0,0 0-5 16,-7-6-1-16,7 6 0 0,0 0-10 0,0 0 0 15,-7 0 0-15,7 0 0 0,0 0 0 0,0 0 0 16,-7 0 0-16,0 0 0 0,0 6 0 0,4-1 0 0,-4 1 0 0,3 0 0 15,-3 3-8-15,0 3 8 0,-4 5-10 0,4-5 10 16,0 0 0-16,4-3 0 0,-1 8-8 0,-3-5 8 16,4-6 0-16,-1 6 0 0,0 0 0 15,4-4 0-15,-3 4 0 0,3-6 0 0,0-6 0 0,0 0 0 16,0 0 9-16,0 0-9 0,0 0 0 0,0 0 9 16,0 0-9-16,0 0 0 0,0 6 0 0,0-6 8 15,0 0-8-15,0 0 0 0,0 0 0 0,0 0-11 16,7 0 11-16,-3 6 0 0,3-6-9 0,-7 0 9 15,3 0 0-15,-3 0 0 0,7 0 0 0,0 6 0 16,-3-6 0-16,3 0 0 0,0-6 0 0,0 6 0 16,-7 0 0-16,3 6 0 0,-3-6 0 0,11 0 0 15,-4 0 0-15,0 6 0 0,0-6 0 0,0 0 0 16,0 5 0-16,0-5 0 0,0 0 0 0,-7 0 0 16,7 3 0-16,-3 0 0 0,3 0 0 0,-3 3 0 15,3-6 0-15,-7 0 0 0,3 6 0 0,1 0 0 0,-4-6 8 0,3 12-8 16,1-6 0-16,-1-6 8 0,-3 11-8 15,4-5 0-15,-4 0 0 0,3 3 0 0,-3 3 0 0,0-6 0 16,-3-1 0-16,-1 1 0 0,1 6 8 0,3 0-8 16,-4-3 0-16,1 2 8 0,3-5-8 0,-4 0 0 15,4-6 0-15,-3 6 0 0,-1 6-10 0,1-6-4 16,3-6-1-16,0 0 0 16,0 0-22-16,0 0-5 0,0 0-1 0,0 0 0 15,0 0-41-15,0 0-8 0,0 0-1 0,-7 3-682 0</inkml:trace>
  <inkml:trace contextRef="#ctx0" brushRef="#br0" timeOffset="140553.408">22218 2292 1177 0,'0'0'25'0,"0"0"6"0,0 0 1 0,0 0 2 0,0 0-34 0,0 0 0 16,0 0 0-16,0 0 0 0,0 0 40 0,0 12 2 16,0-12 0-16,3 6 0 0,1 6-13 0,0 0-2 15,-1-7-1-15,1 10 0 0,-1-3-14 0,-3 0-4 16,4 5 0-16,-1 1 0 0,1-3 20 0,-4 8 3 0,3-5 1 15,1-4 0-15,-1 16-4 0,1-12-1 0,-1 8 0 16,1-3 0-16,-4-2 14 0,3 3 3 16,1 5 1-16,-4-3 0 0,3-2 13 0,-3 2 2 15,4 4 1-15,-4-7 0 0,3 4-25 0,-3 2-4 0,4-2-2 16,0-4 0-16,-4 4-8 0,3-4-2 0,-6-5 0 0,3-1 0 16,3 4-10-16,-3-3-2 0,0-7-8 15,0 1 12-15,0-6-12 0,0 3 9 0,0 3-9 0,0-1 8 16,0-11-8-16,0 6 0 0,0-6 0 0,0 6 0 15,0-6-18-15,4 6-6 0,-4-6 0 0,3 6-1 32,-3-6-17-32,0 0-3 0,4 6-1 0,-4-6 0 15,0 0-11-15,3 9-3 0,4-4 0 0,-7-5 0 0,0 0-5 16,0 0-2-16,0 0 0 0,0 0 0 0,0 0-12 0,0 0-2 16,4 0-1-16,-4 0 0 0,0 0-11 0,0 0-3 0,0 0 0 0,0 0-366 15</inkml:trace>
  <inkml:trace contextRef="#ctx0" brushRef="#br0" timeOffset="140931.036">22080 2748 1483 0,'0'0'32'0,"0"0"8"0,-3 6 0 0,3-6 2 0,0 0-34 0,0 0-8 0,0 0 0 0,0 0 0 16,0 0 84-16,0 0 14 0,0 0 3 0,0 0 1 15,0 0-27-15,0 0-6 0,0 0-1 0,0-6 0 16,0 6-53-16,0-6-15 0,3 0 0 0,-3 0 0 15,4-2 0-15,-1 2 0 0,4 6 0 0,4-6 0 16,-4 6-14-16,4-6 5 0,-1 6 1 0,4 0 0 16,1 0-26-1,-1 0-5-15,0 6-1 0,3-6 0 0,-3 6 10 16,4 0 2-16,0 2 0 0,-1-2 0 0,1 6-4 16,0-6 0-16,-1 6 0 0,-3 5 0 0,1-5-4 15,-1 9-2-15,0-4 0 0,0 1-678 0</inkml:trace>
  <inkml:trace contextRef="#ctx0" brushRef="#br0" timeOffset="142148.085">23389 2922 1450 0,'0'0'32'0,"4"11"6"0,-4-5 2 0,3 12 1 0,-3-6-33 0,0 2-8 0,4 4 0 0,-1 0 0 16,1-7 48-16,-1 1 7 0,-3 9 1 0,4-10 1 16,-1 1-8-16,-3 0-1 0,0 3-1 0,4-4 0 15,-4 1-10-15,0 6-1 0,3-4-1 0,-3 4 0 16,0 0-8-16,0-1-2 0,0-5 0 0,-3 9 0 16,3-4-10-16,0 7-3 0,0-4 0 0,0-2 0 15,0 6 2-15,0-4 0 16,-4 4 0-16,4-4 0 0,-3 4-6 0,3-7-8 15,0 10 11-15,0-9-11 0,-4-1 10 0,4 1-10 0,0-3 8 0,0 2-8 16,0-5 0-16,0 0 0 0,0-4 8 0,0-2-8 16,0-6 20-16,0 0 1 0,0 0 1 0,0 0 0 15,0 0-22-15,0 0 0 0,0 0 0 0,0 0 0 16,0 0 16-16,0 0-2 0,-7 0 0 0,4-6 0 16,-1 1-14-16,1-4 0 0,-1 3 0 0,1 0 0 15,-1-6 0-15,1 6 0 0,3-5 0 0,0 2 0 16,0 0-9-16,-4 0 9 0,4-3 0 0,-3 7-9 0,-1-7 9 15,4-9 0-15,-4 9 0 0,1-5 0 0,3-1 0 16,-4-2 0-16,1-4-9 0,3 1 9 0,-4 2 0 16,1-3-9-16,3 1 9 0,-4 2 0 0,4-2-12 0,-3-4 4 15,-1-2 8-15,4 3-13 0,-3 2 13 16,3 0 0-16,-4-2-10 0,1 3 10 0,3-1 0 0,0 3 0 16,-4-2 0-16,4 5 0 0,0 4 0 0,0-4 0 15,0 0 0-15,0 1 0 0,4 2 0 16,-1 3 0-16,1-5 8 0,-1 2-8 0,4 9 0 0,-3-6 0 15,3 0 0-15,0 1 0 0,0 5 8 0,4 0-8 16,-4-6 8-16,3 9-8 0,-3-3 0 0,4 0 0 16,-4 1 0-16,0-1 0 0,4 0 0 0,-4 6 0 15,-4-6 0-15,4 6 0 0,-3-6 0 0,-1 0 0 16,-3 6 0-16,0 0 0 16,0 0-17-16,0 0-9 0,0 0-2 0,0 0 0 15,0 0-4-15,0 0-2 0,4 6 0 0,-1 0 0 0,1 0 24 0,-4 6 10 0,3-1-8 0,-3 4 8 16,4 3-20-16,-4-1 2 0,3 1 0 0,-3 3 0 15,0-4 18-15,4 7 0 0,-4-4 0 0,3-2 0 16,-3 0 0-16,0-7 0 0,0 4 0 0,0 3 0 16,0-7 8-16,-3 1 4 0,3-6 2 0,0-6 0 15,0 0 14-15,-4 9 4 0,4-9 0 0,0 0 0 16,-7 6-12-16,0 0-1 0,-3-6-1 0,3 0 0 16,0 0 2-16,-4 0 0 0,0-6 0 0,1 0 0 15,-1 6-32-15,1-9-7 0,-1 3-1 0,1 6 0 16,-1-12 10-16,4 7 2 0,-4 5 0 0,4-6 0 31,0-6-16-31,4 12-4 0,-4-6 0 0,7 6 0 0,-4 0-12 0,4 0-4 0,0 0 0 0,0 0 0 16,0 0-3-16,0 0-1 0,0 0 0 0,0 0 0 15,-7-6-28-15,7 6-7 0,0 0-1 0,0 0-376 16,0 0-76-16</inkml:trace>
  <inkml:trace contextRef="#ctx0" brushRef="#br0" timeOffset="142803.589">23738 2851 1414 0,'0'0'40'0,"0"0"9"0,0 0-39 0,-3 6-10 0,3-6 0 0,-7 15 0 16,3-10 24-16,1 1 2 0,3-6 1 0,-4 0 0 16,4 0 52-16,-7 6 10 0,7-6 3 0,-10 0 0 15,3 0-50-15,0 0-10 0,-1 0-1 0,-2-6-1 16,3 6-22-16,0-6-8 0,0 6 0 0,0 0 9 16,0-5-9-16,0 5 8 0,-1 0-8 0,1-6 8 15,0 0-8-15,7 6 0 0,0 0-12 0,0 0 12 16,0 0 0-16,-7 6 15 0,0 0-1 0,7-6 0 15,-3 5-14-15,-1 1-16 0,1 6 3 0,-1-6 1 0,4 9 12 16,-3-4-9-16,3 1 9 0,0 0-8 0,-4 6 8 16,4-10 0-16,4 10 0 0,-4-6 0 0,0 0 0 15,0-1 11-15,3-5-3 0,-3 3 0 0,0-9-8 16,0 0 0-16,0 0 0 0,4 6 0 0,-4-6 0 0,0 0 0 16,0 0 0-16,7 6 0 0,0-6 0 0,0-6 0 15,0 6 0-15,0-9 0 16,0 3 0-16,0 0-11 0,0 0 3 0,4 1 0 0,-1-7 8 0,-3 0-8 15,0 0 8-15,4 3-8 0,-4-2 8 0,0-1 0 16,-3 0 0-16,3 0-8 0,-4 1 8 0,4 2 0 16,-3 3 8-16,-4 0-8 0,3 0 8 0,-3 6-8 15,0 0 10-15,0 0-10 0,0 0 0 0,0 0 0 16,0 0 0-16,0 0 0 0,0 0 32 0,0 0 1 0,0 0 0 0,0 0 0 16,-3 6-17-16,-4 0-3 0,3 6-1 0,4 2 0 15,-3-8-3-15,-1 6-1 0,4 0 0 0,-3 0 0 16,3-7-8-16,0 4 12 0,3-3-12 0,-3-6 12 15,0 0-12-15,0 0 0 0,4 6-12 0,-4-6 12 16,3 6-24-16,1 0 2 0,-1 0 1 0,1-6 0 31,-1 0-27-31,1 0-6 0,3 0-1 0,-4 0 0 16,4 0-4-16,-3 0-1 0,3 0 0 0,0 6 0 0,0-6 7 16,0 0 1-16,0 5 0 0,4-5 0 0,-4 6-30 0,0-6-6 15,0 0 0-15</inkml:trace>
  <inkml:trace contextRef="#ctx0" brushRef="#br0" timeOffset="143334.422">23904 2945 1342 0,'0'0'29'0,"0"0"7"0,0 0 0 0,0 0 3 0,0 0-31 16,0 0-8-16,0 0 0 0,0 0 0 0,0 0 47 0,0 0 8 0,0 0 1 0,0 6 1 15,0-6-6-15,0 0-2 0,0 6 0 0,4 6 0 16,-4-7-13-16,3 1-4 0,1 3 0 0,-1-3 0 16,1 0-12-16,-1 6-4 0,1-6 0 0,-1 5 0 15,1-5-4-15,0 0-2 0,-4 3 0 0,3 3 0 16,-3-12 13-16,4 0 2 15,-4 0 1-15,0 0 0 0,0 0-5 0,0 0-1 16,0 0 0-16,0 0 0 0,0 0 26 0,0 0 5 0,0 0 1 0,0 0 0 16,0 0-26-16,0 0-5 0,0 0-1 0,0-12 0 15,0 6-9-15,-4-3-3 0,4 3 0 0,-3 0 0 16,3 1-8-16,-4-1 0 0,-3-6 0 0,3 6 0 16,4 0 0-16,-3-3 0 0,-4 3 0 0,3-5 0 15,1 5 0-15,-1-6-17 0,1 6 4 0,3 0 1 16,-4-5 12-16,4 2-11 0,-3-3 11 0,3 0-10 15,-4 0 10-15,1 7 0 0,-1-16 0 0,4 15 0 16,-3-6 0-16,3 1-10 0,-4-1 10 0,4 0 0 16,-4 3-18-16,4 3 3 0,4-5 1 0,-4-1 0 15,0 6-6-15,0 6 0 0,0 0-1 0,0 0 0 16,7 0-9-16,-3-6-2 16,3 6 0-16,0-6 0 0,0 6-8 15,3 6-1-15,4-6-1 0,1 0 0 0,2 6 6 0,4 0 0 16,4-6 1-16,0 6 0 0,3-6-134 0,0 6-27 0,29-1-6 15,-15-5-392-15</inkml:trace>
  <inkml:trace contextRef="#ctx0" brushRef="#br0" timeOffset="143995.723">24345 2322 1191 0,'0'0'26'0,"0"0"6"16,0 0 0-16,0 0 2 0,-7 6-34 0,7-6 0 0,0 0 0 0,-3 6 0 0,3-6 58 0,-7 5 5 15,3 1 1-15,4-6 0 0,-4 9-20 0,4-9-4 16,0 12-1-16,-3-6 0 0,3 6-15 0,3-7-2 16,-3 13-1-16,4-12 0 0,-4 9-10 0,4-4-3 15,-1 7 0-15,1 0 0 0,-1 2 9 0,1-2 2 16,-1 0 0-16,1 8 0 0,-1-3-2 0,1 4 0 16,-1 2 0-16,-3-5 0 0,4 8 1 0,-1-2 0 15,-3 2 0-15,4 3 0 0,-4-8 22 0,3 2 4 16,-3 3 0-16,0-8 1 0,4 2-19 0,-4-8-4 15,3 6-1-15,1-13 0 0,-4-2 1 0,4 3 0 16,-4 6 0-16,3-13 0 0,-3 1-1 0,0-6 0 0,0 0 0 0,0 0 0 16,0 0-21-16,0 0 0 0,0 0 0 0,0 0 0 31,0 0-46-31,0 0-14 0,0 0-2 0,0 0-1 16,0 0-1-16,0 0 0 0,0 6 0 0,0 0 0 15,0-6-28-15,-3 9-7 0,3-9-1 0,0 0 0 16,0 0 23-16,0 0 4 0,0 12 1 0,0-12 0 0,0 0 41 0,-4 6 9 0,4-6 2 0,0 0 0 15,0 0 20-15,0 0 0 0,0 0 0 0,0 0 0 16,0 0 0-16,0 0 0 0,0 0 0 0,0 0 8 0</inkml:trace>
  <inkml:trace contextRef="#ctx0" brushRef="#br0" timeOffset="144315.788">24169 2748 1569 0,'0'0'34'0,"0"0"7"0,0 0 2 0,0 0 2 0,0 0-36 0,0 0-9 0,0 0 0 15,0 0 0-15,0 0 59 0,0 0 9 0,0 0 3 0,0 0 0 16,0 0-14-16,0 0-2 0,0 0-1 0,0 0 0 15,0 0-32-15,0 0-6 0,0 0-2 0,0 0 0 16,7 0-14-16,3 0 9 0,1 6-9 0,0-12 8 16,3 6-8-16,-4 0 0 0,4 0 0 0,1 0-11 15,-1-6 11-15,0 6-10 0,0 0 10 0,0 0-10 32,-3 0-33-32,-1 0-6 0,4 0-2 0,0 6 0 15,-3-6-29-15,3 6-7 0,0 0-1 0,-3 0-412 0,3 0-84 0</inkml:trace>
  <inkml:trace contextRef="#ctx0" brushRef="#br0" timeOffset="144618.488">24638 2895 1681 0,'-4'12'36'0,"4"-3"8"0,-3 2 2 0,3 1 2 0,0 0-38 0,3-6-10 16,-3 11 0-16,0-8 0 0,0-3 28 0,0 6 3 16,0-6 1-16,0 0 0 0,0-6-20 0,0 0-3 0,0 0-1 0,0 6 0 15,0 5-8-15,0-11-11 0,0 0 3 0,0 0 0 31,0 0-45-31,0 0-9 0,0 0-2 0,4 6 0 16,0-6-102-16,-4 0-21 0,0 0-4 0,0 0-1 0</inkml:trace>
  <inkml:trace contextRef="#ctx0" brushRef="#br0" timeOffset="144879.913">24546 2439 1364 0,'0'0'30'0,"0"0"6"0,0 0 2 0,-7 0 0 0,7 0-30 0,-3 12-8 0,3-12 0 0,-4 6 0 0,1 0 0 0,3 6-12 16,-4-9 4-16,4-3 0 0,0 0 8 0,0 0 0 15,0 0 0-15,0 0 0 16,-7 5-34-16,7-5-5 0,0 0-1 0,0 0 0 16,0 0-28-16,0 0-5 0</inkml:trace>
  <inkml:trace contextRef="#ctx0" brushRef="#br0" timeOffset="145798.412">25072 2901 1452 0,'0'0'41'0,"0"0"9"0,0 0-40 0,0 0-10 0,0 0 0 0,0 0 0 15,0 0 39-15,0 0 5 0,-7-6 2 0,0 6 0 0,3-12-27 0,1 6-6 16,-1-5-1-16,1-1 0 0,-4 9-12 0,3-9 0 16,1 6 0-16,-4-5 0 0,-1 5 0 0,5 0 0 15,-1 0 0-15,4 6 0 0,-3-6 0 0,3 6 0 16,-4 0 10-16,-3 0-2 0,7 0 6 0,-7 6 2 15,0 0 0-15,0 0 0 0,4-6 12 0,-4 11 2 16,-4-5 1-16,4 0 0 0,0 6-7 16,0-9 0-16,0 9-1 0,0-6 0 0,0 5 5 0,0-5 0 15,3 6 1-15,-3-6 0 0,0-6-11 0,3 6-2 16,4-6-1-16,-3 6 0 0,3-6-6 0,0 0-1 16,0 0 0-16,0 0 0 0,0 0-8 0,0 0 0 15,0 0-10-15,0 0 10 0,0 0-16 0,0 0 2 0,0 0 1 16,0 0 0-16,0 0-6 0,3 8-1 15,-3-8 0-15,7 6 0 0,1 0 1 0,-1 0 0 0,0 0 0 0,0-6 0 16,0 6 7-16,0-6 2 0,-4 12 0 0,8-12 0 31,-4 5-25-31,4-5-5 0,-4 3 0 0,3 0-1 0,1 0 13 0,-4 3 2 0,3 0 1 0,-3-6 0 32,8 6-61-32,-8-6-12 0,0 12-2 0,0-12-504 0</inkml:trace>
  <inkml:trace contextRef="#ctx0" brushRef="#br0" timeOffset="146101.455">25280 2901 1364 0,'0'0'30'0,"0"12"6"0,0-6 2 0,-3 2 0 0,3-2-30 0,0 0-8 16,-4 6 0-16,4-12 0 0,0 6 35 0,0-6 5 16,0 0 2-16,0 6 0 0,0-6-17 0,0 0-3 15,-4 11-1-15,4-11 0 0,0 0-21 0,0 3 0 16,0-3-12-16,0 0 4 15,0 0-71-15,0 0-13 0,0 0-4 0,0 0 0 0</inkml:trace>
  <inkml:trace contextRef="#ctx0" brushRef="#br0" timeOffset="146275.944">25114 2531 1566 0,'0'0'34'0,"0"0"7"0,0 0 2 0,0 0 1 0,0 0-35 0,0 0-9 0,-3 5 0 0,-1 4 0 15,1-3-33-15,-1 0-9 0,1 0-2 0,-1 0 0 0</inkml:trace>
  <inkml:trace contextRef="#ctx0" brushRef="#br0" timeOffset="147521.114">25633 2974 1418 0,'0'0'31'0,"0"0"6"0,0 0 2 0,0 0 1 0,0 0-32 0,0 0-8 16,0 0 0-16,0 0 0 0,0 0 86 0,0 0 15 15,0 0 3-15,0 0 1 0,0 0-26 0,0 0-6 16,0 0-1-16,0 0 0 0,0 0-38 0,0 0-8 0,0 0-2 15,0 0 0-15,0 0 4 0,0 0 0 16,0 0 0-16,-4 6 0 0,4 3-28 0,-3-3 0 16,3 0 0-16,0 12 0 0,0-7 0 0,0 1 0 15,3 9 0-15,1-10 0 0,-4 7 0 0,3 3 0 16,1 2 0-16,-1 1 0 0,1-10 8 0,-1 4-8 0,1 5 8 0,0-11-8 16,3 9 0-16,-4 2 0 0,-3-2 0 0,4 2 0 15,-1-5 0-15,1 0 0 0,-1 2 0 0,1 4 0 16,-1-9 11-16,1 2-3 0,-4 1-8 0,3-1 12 15,-3-5-12-15,0 3 0 0,0-3 0 0,0-6 0 16,0 5 9-16,0-5-9 0,0-6 8 0,0 0-8 16,0 0 8-16,0 0-8 0,0 0 8 0,0 0-8 15,0 0 8-15,0 0-8 0,0 0 0 0,0 0 8 16,0 0-8-16,0 0-11 0,0 0 3 0,0 0 0 16,-3-6 8-16,-1-5 0 0,1 5-9 0,-1-6 9 15,1-3-12-15,-1 3 3 0,1 1 0 0,-1-1 0 0,1-6 9 0,-1 4 0 16,1 2 0-16,-5-6 0 0,5-2 0 15,-1-4 0-15,1 6 0 0,-4-2 0 16,0-4 11-16,0 7 1 0,-4-10 0 0,1 4 0 0,-1-1-3 16,0-2 0-16,4-4 0 0,-3 4 0 15,3 8 5-15,0-5 1 0,0 2 0 0,0 4 0 0,-1-1-15 0,1 0 0 16,4 4 0-16,-1 2-10 0,4 0 18 0,0 0 3 16,-3 6 1-16,3-2 0 0,0 2 6 0,0 0 2 15,0 6 0-15,0-6 0 0,0 0-20 0,0 0 0 16,0 0 0-16,0 6 0 0,3-6 0 0,1 1 0 15,-1-7 0-15,1 9 0 0,-1-3 0 0,5 6 0 16,-1-6 0-16,0 0 0 16,0 0-22-16,3 6-8 0,-3-6-2 0,0 6 0 15,4-11 32-15,0 11 13 0,-1-6-1 0,1 6 0 0,-1 0-12 0,-3 0-10 16,4-6 2-16,0 6 0 0,-1 0 0 0,1 0 0 0,-1 0 0 16,1 6 0-16,-1-6-3 0,1 6 0 0,0 0 0 15,-4-1 0-15,0 1 0 0,3 0 0 16,-3 0 0-16,0 3 0 0,0-3 11 0,-3 6 0 0,3-1 0 15,-3 1 0-15,-1-6 0 0,1 6-12 0,-4-6 12 0,0 2-12 16,0 4 12-16,0-6 0 0,0-6 0 0,0 6 0 16,-4 6 0-16,4-6 11 0,0-6-3 0,-7 5 0 15,4 1 10-15,-1 3 2 0,4-9 0 0,-11 6 0 16,4-6-4-16,-3 6-1 0,3-6 0 0,-4 0 0 16,1 0-15-16,-5 0 0 0,5 0 0 0,-4 0 0 15,0-6 0-15,-4 0-15 0,0 0 2 0,1 0 0 16,-4-2-5-16,3 2-1 0,0 0 0 0,4-6 0 15,0 6-17-15,-4 0-3 0,8 0-1 16,-1 6 0-16,4-5-22 0,4 2-5 0,3 3-1 16,0 0 0-16,0 0 4 0,0 0 0 0,0 0 0 0,0 0 0 15,7 3-103-15,3-3-20 0,4 5-4 16,4-5-1-16</inkml:trace>
  <inkml:trace contextRef="#ctx0" brushRef="#br0" timeOffset="148107.42">25876 2322 867 0,'0'0'19'0,"0"0"4"0,0 0 1 0,-7 0 0 0,7 0-24 0,-3-6 0 0,3 6 0 0,-7-6 0 16,7 6 56-16,-4-6 5 0,4 6 2 0,0 0 0 15,0 0-21-15,0 0-4 0,-3-9-1 0,3 9 0 0,0 0 4 0,0 0 1 16,-4-6 0-16,4 6 0 0,0 0-6 0,0 0-2 15,0 0 0-15,0 0 0 16,0 0 16-16,0 0 3 0,0 0 1 0,0 0 0 16,4 6-24-16,-4 9-5 0,3-9-1 0,1 6 0 0,-4 5 10 0,3-2 2 15,1 3 0-15,-4-7 0 0,3 7 6 16,1-3 2-16,-1 2 0 0,-3 7 0 0,4-12-8 0,-1 8-2 16,1 4 0-16,-1-7 0 0,1 4-10 0,-4-3-1 15,7-1-1-15,-4 1 0 0,1 2-3 0,-4 4-1 16,4-9 0-16,-4 8 0 0,0-5-1 0,3 2 0 15,-3 4 0-15,4-1 0 0,-4-5-17 0,0 3 10 16,0 8-10-16,0-2 8 0,0-10 10 0,0 7 2 16,0-4 0-16,0-2 0 0,0 0-20 0,0-7 0 0,0 4 0 15,0-9 0-15,3 6 0 0,-3-1-9 16,0-5 9-16,0-6-12 0,0 0 12 0,0 0 0 0,0 0 8 16,0 0-8-16,0 0 0 0,0 0 0 0,0 0 0 15,0 0 0 1,0 0-20-16,0 0-4 0,0 0-2 0,0 0 0 15,0 0-26-15,0 0-6 0,0 0-1 0,0 0 0 16,0 0-36-16,0 0-7 0,0 0-2 0,0 0-474 0,0 0-95 0</inkml:trace>
  <inkml:trace contextRef="#ctx0" brushRef="#br0" timeOffset="148858.266">26060 2877 1605 0,'0'0'35'0,"0"0"7"0,0 0 2 0,0 0 2 0,0 0-37 0,-4 6-9 0,4-6 0 0,0 0 0 16,0 0 44-16,0 0 8 15,0 0 0-15,0 0 1 0,0 0-21 0,0 0-4 16,0 0 0-16,0 0-1 0,0 0-9 0,0 0-2 0,0 0 0 16,0 0 0-16,0 0-16 0,0 0 0 0,0 0 0 0,7 0 0 15,-7 0 0-15,7 0 0 0,4 0 0 0,-4 0-9 16,3-6 9-16,-2 6 0 0,-1 0 0 0,0 0-8 15,3 0 8-15,-3 0 0 0,4 0 0 0,-4-5 0 16,4 5 0-16,-4 0 9 0,0 0-1 0,0 0-8 16,0 0 23-16,0 0-3 0,-7 0 0 0,7 0 0 15,-7 0-4-15,7 0-2 0,-7 0 0 0,0 0 0 16,3-6 0-16,-3 6 0 0,4-9 0 0,-4 3 0 16,4 6 6-16,-4-12 0 0,-4 6 1 0,4 0 0 15,-4-5-21-15,1 5 0 0,-4 0-10 0,3-3 10 16,-3 3-21-16,0 0 2 0,0 0 1 0,-3 1 0 15,3-7 6-15,-1 6 0 0,-6 6 1 0,4-6 0 16,-1 6 11-16,1 0-12 0,-5 0 12 0,5-6-12 16,3 12 12-16,0-6 0 0,-4 0 8 0,4 0-8 15,4 6 0-15,3-6 0 0,-7 12 0 0,3-6 0 0,-3-1 11 16,3 1-3-16,1 3 0 0,-4 3 0 0,3-6-8 0,1 0 0 16,3 5 0-16,-4 1 0 0,4-6 8 0,0 3 0 15,0-3 0-15,4 6 0 0,-4-1-8 0,3-5 12 16,1 6-12-16,-1-6 12 0,4 3-12 0,-3-3 0 15,7 5 0-15,-4-5 8 0,0 0-8 0,3 0-11 16,1 6 3-16,-1-1 0 0,1-8 8 0,0 3 0 16,-1 6 0-16,4-6 0 0,-3 6 0 0,-1-6-8 15,1-1 8-15,0 7 0 0,-4-6 0 0,0 3-10 16,3-3 10-16,-3 0 0 0,4 0-8 0,-4-6 8 0,4 5 0 16,-4 1 0-16,3-6-17 0,1 6 3 0,3 0 1 0,-3 0 0 31,-1-6-12-31,1 6-3 0,-1-3 0 0,-3-3 0 15,0 0-14-15,4 0-3 0,0 0-1 0,-1 0 0 16,1 0-50-16,-1 0-11 0,1-3-1 0,-1 3-1 0</inkml:trace>
  <inkml:trace contextRef="#ctx0" brushRef="#br0" timeOffset="160617.919">9451 12770 990 0,'0'0'21'0,"0"0"5"0,0 0 1 0,0 0 1 0,0 0-28 0,0 0 0 16,0 0 0-16,0 0 0 0,-7-6 51 0,7 6 4 15,0 0 1-15,-7 0 0 0,7 0-29 0,0 0-6 16,-4 0-1-16,4 0 0 0,0 0-20 0,0 0 0 16,0 0 0-16,0 0-8 0,0 0-5 0,0 0-1 15,0 0 0-15,0 0 0 0,0 0 14 0,0 0-12 16,0 0 12-16,-3 6-12 0,-1-6-4 0,4 0-1 0,0 0 0 0,0 0 0 15,0 0 9-15,0 0 8 0,0 0-12 0,0 0 12 16,0 0 0-16,0 0 20 0,0 0-2 0,0 0-1 16,0 0 33-16,-7 0 6 0,0 0 2 0,7 0 0 15,-3-6-18-15,3 6-3 0,-7 0-1 0,7 0 0 16,-4-6-7-16,4 6-1 0,0 0-1 0,0 0 0 16,0 0-7-16,0 0-2 0,0 0 0 0,0 0 0 15,0 0-4-15,0 0-1 0,0 0 0 0,0 0 0 16,0 6-3-16,0 0-1 0,4 6 0 0,-4-1 0 15,0 4-9-15,3-3 8 0,-3 6-8 0,4-1 8 16,3 4-8-16,-7 8 0 0,3-8 0 0,1 8 0 16,-1-5 9-16,1-4 0 0,-4 4 0 0,3-1 0 15,-3 4 23-15,4-4 5 0,-4 7 1 0,-4-4 0 0,1 1 12 16,-1-4 2-16,1 6 1 0,-1 4 0 16,-3-13-4-16,4 7-1 0,-4-1 0 0,-1 1 0 0,1-4-21 15,4 4-5-15,-4-7-1 0,3 7 0 16,-3-13-21-16,0 1 0 0,4 0 0 0,-4-3 0 15,0-1-36-15,3 4-1 0,0-3-1 0,1-6 0 16,3-6-32-16,0 0-6 0,-7 6-2 0,7-6 0 16,0 0-85-16,0 0-17 0,-4-6-3 0</inkml:trace>
  <inkml:trace contextRef="#ctx0" brushRef="#br0" timeOffset="161087.225">9133 12538 820 0,'0'0'18'0,"0"0"4"0,0 0 1 0,0 0 0 0,-3-3-23 0,3 3 0 0,0 0 0 0,0 0 0 16,-7 0 52-16,7 0 7 0,0 0 1 0,0 0 0 15,0 0 8-15,0 0 3 0,0 0 0 0,0 0 0 16,0 0-16-16,0 0-3 0,-4 3-1 0,4 3 0 0,0-1-36 0,0 4-7 16,4-3-8-16,3 3 11 0,0-3-11 15,0 0 0-15,0 5 0 0,4-5 0 0,-1 0 0 0,1 0 0 16,3 3 0-16,0 0 0 0,4 0 0 15,3 2 0-15,-4-5 0 0,5 0 0 16,-5 0 40-16,1 0 7 0,-4 3 1 0,4-3 0 0,-4-1-23 0,-4 1-4 16,4 0-1-16,-3-6 0 15,3 0-20-15,-3 6 0 0,-1-6 0 0,1 0-8 0,3 6 8 0,-3-3 0 16,3 0 0-16,-4 0 0 0,4 3 0 0,-3 2 0 16,3-2 0-16,-3 3 0 0,-1-3 8 0,4 0 4 15,-3 0 1-15,3 0 0 16,0 5-61-16,4-2-13 0,-4 3-3 0,-3 0-660 0</inkml:trace>
  <inkml:trace contextRef="#ctx0" brushRef="#br0" timeOffset="161604.215">9257 13531 836 0,'0'0'24'0,"0"0"4"0,-4 6-28 0,1 0 0 16,3-6 0-16,-7 6 0 0,3 0 57 0,1 0 6 15,-1-3 1-15,4-3 0 0,0 0-20 0,-3 8-4 16,3-8-1-16,0 0 0 0,0 0 20 0,0 0 4 16,0 0 1-16,0 0 0 0,0 0-2 0,0 0 0 15,0 0 0-15,0 0 0 0,0 0-28 0,0 0-6 16,0 0 0-16,0-8-1 0,3 5-27 0,-3-3 0 15,4 0 0-15,-1 0 0 0,1-3 0 0,3 3 0 0,0 6 0 0,3-6 0 16,1 1 0-16,3 5 0 16,-3 0 0-16,3-6 0 0,0 6 0 0,4 6-11 15,-4-6 11-15,0 5-8 0,3 1 8 0,-2-3 0 0,-1 3 0 0,3 3-8 16,-3-3 8-16,1 3 0 0,-1 2 0 0,0 1-8 16,0-3 8-16,-4 0 0 0,5 0 0 0,-5-3 0 15,4-1 0-15,-3 1 0 0,-1 0 0 0,5 0 0 16,-5-6 0-16,4 0-10 0,-3 0 10 0,-1 0-10 15,1-6-30 1,0 0-7-16,-1 0-1 0,4 1-646 0</inkml:trace>
  <inkml:trace contextRef="#ctx0" brushRef="#br0" timeOffset="162188.41">9899 12635 936 0,'0'0'20'0,"0"0"5"0,0 0 1 0,0 0 0 0,0 0-26 0,0 0 0 0,0 0 0 0,-4 6 0 15,1-1 73-15,-1 7 10 0,-3-9 1 0,4 3 1 16,3-6 0-16,0 6 0 0,0-6 0 0,0 6 0 15,0-6 7-15,0 6 2 0,0-6 0 0,0 11 0 16,0-11-41-16,0 0-8 0,3 6-1 0,1 6-1 16,-1-6-18-16,1 0-3 0,-1 3-1 0,1 5 0 15,-1 1-5-15,5-3 0 0,-5 8-1 0,4 1 0 16,0 5-15-16,-3 1 11 0,3 2-11 0,-4 4 10 16,1-4-2-16,-1 3-8 0,1 4 12 0,-4-4-4 15,3 3-8-15,-3 0 0 0,0 4 0 0,-3-1 8 16,3-3-8-16,-4 6 0 0,-3 1 0 0,4-1 0 0,-1-3 0 15,-3-3-12-15,0 6 2 0,4 0 1 0,-4-8 9 0,3 2 14 16,0-6-3-16,1 4-1 0,-1-13-10 0,4 4 0 16,0-3 0-16,0-1 0 0,0-8 0 0,0 3 0 15,0-1 0-15,4-2 0 0,-4-3 0 0,3-3 0 16,1-3 0-16,-4 3 0 0,4-4 0 0,-4-2-14 16,0 0 3-16,3 3 1 15,1 3-178-15,-1-6-36 0,11-6-8 0,-14 6 0 0</inkml:trace>
  <inkml:trace contextRef="#ctx0" brushRef="#br0" timeOffset="163046.502">11395 13326 1785 0,'0'0'39'0,"0"0"8"0,-4-6 1 0,4 6 4 0,-7-3-42 0,0 0-10 0,0 0 0 0,0 0 0 16,0-3 40-16,0 0 7 0,0 0 1 15,-4 3 0-15,1 3-8 0,3-3-2 0,-4 3 0 0,0 0 0 16,4-3-18-16,0 3-3 0,-3 0-1 0,-1 0 0 16,4 3-5-16,0-3-2 0,-4 3 0 0,4 0 0 15,0 3-9-15,0-3 0 0,0 6 0 0,0 0 0 16,4 5 0-16,-1 1-14 15,1 6 5-15,-1 5 1 0,1-5 8 0,-1 5 14 0,0 1-3 16,1 2-1-16,3-3-22 0,-4-5-4 0,4 3 0 0,0-1-1 16,-3-2 17-16,3 2 0 0,0-5 0 0,0-6 9 15,3-1-9-15,-3 4 8 0,4-3-8 0,-1-6 8 16,1 0-8-16,-4-6 0 0,7 3-10 0,-7-3 10 16,0 0 0-16,7 2 0 0,0-2-8 0,-3 0 8 15,3-2 0-15,-4-1 0 0,8-3 0 0,-4 0-9 16,0-9 9-16,-3 3-10 0,6-2 10 0,-3-1-10 15,0-3 10-15,0 1-12 0,0 2 12 0,-3-3-12 0,3 4 12 0,-4-1 0 16,1 0 0-16,-1 3-8 0,1 1 8 16,-4-4 0-16,4 3 0 0,-1 1 0 0,-3-1 0 0,0 6 0 15,0 6 0-15,0 0 0 0,0 0 0 0,4-12 0 16,-4 12 0-16,0 0 0 0,0 0-11 0,0 0 11 16,0 0-13-16,0 0 5 0,0 0 8 0,0 0-13 15,0 0 5-15,0 0 8 16,0 0-8-16,0 0 8 0,0 0 0 0,3 12 0 0,1-6 0 0,-4 0 0 15,3 0 0-15,-3 5 0 0,4 4 0 0,-4 3 0 16,0-7 8-16,3 10-8 0,1 2 0 0,-4 1 0 16,0-3 0-16,0 2 0 0,3-2 0 0,1 2 0 15,-1-5 0-15,1 2 0 0,-1-2-24 0,-3 0 2 16,4-7 1-16,-1 4 0 16,1-3-135-16,-1-3-28 0,8 0-4 0,-11-9-2 0</inkml:trace>
  <inkml:trace contextRef="#ctx0" brushRef="#br0" timeOffset="163801.259">12725 12887 1497 0,'0'0'32'0,"0"0"8"0,0 0 0 0,-7 0 4 0,7 0-36 0,-4 0-8 0,4 0 0 0,-7-8 0 15,7 8 53-15,-7-3 9 0,0 3 2 0,7 0 0 16,-7-3 12-16,7 3 2 0,-7-3 1 0,7 3 0 15,-7-3-24-15,3 0-5 0,-3-3-1 0,4 0 0 16,-1-3-39-16,-3-2-10 0,0-4 0 0,0 0 0 16,3-5 0-16,-3 2 0 0,0-8 0 0,0 2 0 31,-3-5-21-31,-1 2-7 0,-3-2 0 0,0 2-1 0,-4-2 20 0,1 2 9 0,-1 4-8 0,0-4 8 16,-3 10 0-16,4-1 12 0,-1 1 0 0,0 5-1 15,1 3 7-15,2 3 2 0,1 0 0 0,0 6 0 16,0 6-20-16,0 0 8 0,0 6-8 0,-4 2 0 15,1 10 0-15,3-1 0 0,-4 10-12 0,4-4 3 0,0 4 9 16,0-4 0-16,-1 3-9 0,5 1 9 16,3 2 0-16,0 3-11 0,3 0 11 0,4 9-8 0,0-3 8 0,7 1 0 15,0-7 0-15,0 3 0 0,4-12 0 0,0 10 0 16,3-4 10-16,0 6-10 0,-4-3 8 0,5 3-8 16,2 6 0-16,-3 3 0 0,0 0 8 0,0-3-8 15,1-2 0-15,-1-1 0 0,-4 0 0 0,-3-3 0 16,4 3 0-16,-8-6 0 0,1-3 0 0,-1 4 8 15,-3-4-8-15,0-3 0 0,0-2 8 0,-3 2-8 16,3-14 11-16,-4 8-11 0,4-8 12 0,-3-1-4 16,3-8 0-16,-4 3-8 0,1-3 8 0,-1 0-8 15,4-9 0-15,0 0 0 0,0 0-8 0,0 0-6 0,-3 0-1 0,-4 0 0 32,3-6-44-32,4 0-9 0,-3-3-1 0,-1 0-826 0</inkml:trace>
  <inkml:trace contextRef="#ctx0" brushRef="#br0" timeOffset="164171.372">12005 13346 1234 0,'0'0'27'0,"0"0"5"0,0 0 2 0,0 0 2 16,0 0-36-16,0 0 0 0,-7 3 0 0,7-3 0 0,0 0 71 0,0 0 7 15,0 0 2-15,0 0 0 0,0 0-20 16,0 0-3-16,0 0-1 0,0 0 0 0,0 0-44 0,0 0-12 16,0 0 0-16,7 0 0 0,0 0 17 0,4 6-1 15,-1-6-1-15,4 6 0 0,0-3-7 0,4 3 0 16,3-1-8-16,0 7 12 0,4-6-27 0,-4 0-5 15,4 0-2-15,0 3 0 0,3-3 22 0,-7-3 0 16,0 2 0-16,4 1 0 0,-4 0 0 0,0-3 0 16,0 3 0-16,-3-6 0 0,0 6 0 0,3-6 0 15,-3 0 0-15,-4 0 0 0,7-6 0 0,-7 0 0 0,4 3 0 16,-4 0 0 0,0-3-56-16,0 3-6 0,0 3-2 0,-3-3-640 0</inkml:trace>
  <inkml:trace contextRef="#ctx0" brushRef="#br0" timeOffset="164431.334">12654 13546 1149 0,'0'0'32'0,"0"0"8"16,0 0-32-16,0 0-8 0,0 0 0 0,0 0 0 15,0 0 37-15,0 9 6 0,0 0 1 0,0-1 0 16,0 10-36-16,4-3-8 0,-4-3 0 0,3 5 0 0,-3 1 53 0,0-9 9 16,4 5 2-16,-1 7 0 0,1-9-52 0,-4 5-12 15,3 4 0-15,1-3 0 0,-4-1 0 0,0 1 0 16,3-6 0-16,-3 2 0 0,0-2 0 0,4-3 0 16,-4-3 0-16,3 0-663 0</inkml:trace>
  <inkml:trace contextRef="#ctx0" brushRef="#br0" timeOffset="164653.97">12665 13208 1378 0,'0'0'30'0,"0"0"6"0,-7 0 2 0,7 0 2 0,0 0-32 0,0 0-8 0,-4 6 0 0,4-6 0 16,0 0 20-16,0 0 4 0,-7 6 0 0,7-6 0 15,-3 3-64-15,3-3-12 0,-4 6-2 0,0 2-347 16,4-8-70-16</inkml:trace>
  <inkml:trace contextRef="#ctx0" brushRef="#br0" timeOffset="165355.733">12901 13473 1494 0,'0'0'32'0,"0"0"8"0,0 0 0 0,0 0 3 0,0 0-35 0,0 0-8 16,0 0 0-16,0 0 0 0,-7 5 54 0,7-5 9 0,0 0 1 0,0 9 1 16,-4 0-1-16,4 0 0 0,0 3 0 0,0-7 0 15,0 4-51-15,0 3-13 0,0 0 0 16,0-3 0-16,0 5 0 0,0-2 0 0,0 3 0 15,0-1 0-15,0 7 0 0,-3-9 0 16,3-3 0-16,-4 5 0 0,4 1 0 0,-3-3 0 16,3 0 0-16,-4-1 0 0,4 4 34 0,0-6 4 0,0 0 1 0,0-3 0 15,0-1-19-15,0 4-3 0,0-9-1 0,0 0 0 16,0 0-5-16,0 0-2 0,0 0 0 0,0 0 0 16,0 0-9-16,0 0-12 0,0 0 2 0,0 0 1 15,0 0 9-15,4-9 11 0,-4 9-3 0,3-5 0 16,-3-7-8-16,4 3 0 0,-4-3 0 0,0-5 0 15,0 5 0-15,0-12 0 0,0 7 0 0,0 2 0 16,0-12 0-16,-4 10 0 0,1-7 0 0,3 4 0 16,-4-4 0-16,4 7 0 0,-3-4 0 0,-1-2 0 0,1 5 0 0,-1 0 0 15,4 4 0-15,0 2 0 0,-3 0 0 16,3 0 0-16,0 3 0 0,0 4 0 0,0-1 0 0,0 6 0 16,0 0 0-16,0 0 0 0,0 0 0 0,0 0 0 15,7 0 0-15,0 0 0 0,0 3 0 0,0-3 0 16,4 5 0-16,-1 1 0 0,1 0 0 15,-1 0 0-15,1 6 0 0,-1-3 0 0,1 0 0 0,0-1 0 16,-1 1 0-16,-3 6 0 0,0-9 0 0,0 0 0 16,0 2 0-16,1 1 0 0,-5 3 0 0,1-3 0 15,3 3 0-15,-4-7 0 0,1 4 0 0,-4 3 0 16,3-3 0-16,-3 3 0 0,4-4 0 0,-4 4 0 0,0-3 0 16,0 0 0-16,3 0 0 0,1-1 0 15,-4 1 0-15,3 3 0 0,-3-12 0 0,4 6 0 0,-4-6 0 16,3 6 0-1,4 0-46-15,-7-6-14 0,0 0-4 0,0 0 0 16,4 3-153-16,-4-3-31 0,11 6-7 0,-11-6-1 0</inkml:trace>
  <inkml:trace contextRef="#ctx0" brushRef="#br0" timeOffset="165793.147">13286 13455 1162 0,'0'0'25'0,"0"0"6"0,0 0 1 0,0 0 1 0,0 0-33 0,0 0 0 16,0 0 0-16,0 0 0 0,0 0 115 0,0 0 16 16,0 0 3-16,0 0 1 0,0 0-37 0,0 0-7 15,0 0-2-15,0 0 0 0,0 0-42 0,-4 6-9 16,1 0-2-16,3-6 0 0,-4 6-18 0,4 2-4 0,0 1-1 16,0 3 0-16,0-3-13 0,0 2 11 0,4-2-11 15,-4 6 10-15,3 0-10 0,-3-4 0 16,0 7 0-16,4 0 8 0,-4-4-8 0,0 10 0 15,0-12 0-15,0 5 0 0,0-2 0 0,0 3 8 16,0-9-8-16,0 5 0 0,0-2 0 0,0-3 0 0,0 3 0 0,0-7 0 16,0 7 0-16,0-6 0 0,3-3 0 0,1 3 0 31,-4-6-35-31,0 0-2 0,0 0-1 0,0 0 0 16,0 0-34-16,3 0-8 0,4-3 0 0,-3-3-744 0</inkml:trace>
  <inkml:trace contextRef="#ctx0" brushRef="#br0" timeOffset="166079.712">13282 13032 1548 0,'0'0'34'0,"-3"5"7"0,3-5 2 0,0 0 0 0,0 0-35 0,0 9-8 15,0-9 0-15,-4 6 0 0,4-6 56 0,-3 6 10 16,3 0 2-16,0-6 0 0,0 0-49 0,0 0-10 16,0 9-1-16,-4 2-8 0,4-11-13 0,0 0-10 15,0 0-1-15,0 0-1 16,0 0-58-16,0 0-11 0,0 0-2 0</inkml:trace>
  <inkml:trace contextRef="#ctx0" brushRef="#br0" timeOffset="170406.458">14563 13420 933 0,'0'0'26'0,"0"0"6"0,0 0-32 0,0 0 0 0,0 0 0 0,0 0 0 16,0 0 140-16,0 0 20 0,0 0 5 0,0 0 1 15,0 0-87-15,-7-3-18 16,7 3-3-16,-4-6-1 0,-3 3 7 0,4 0 0 15,-5-3 1-15,5 0 0 0,-4 0-13 0,0 6-4 0,0-9 0 0,0 6 0 16,-4 1-28-16,1-1-7 0,-1 3-1 0,0 0 0 16,-3 0-12-16,4 3-10 0,-4-3 2 0,3 5 0 15,-3 4-12-15,3-9-3 0,4 12 0 0,-3-3 0 16,3 0 0-16,-4-1 0 0,4 4 0 0,0 6 0 16,3-6 14-16,1-4 9 0,-1 1-12 0,4 6 12 15,-3-3-9-15,3-1 9 0,0-5 0 0,0 0-9 16,0 3 9-16,0 0-10 0,3-6 10 0,-3 3-10 0,4 0 10 0,-4-6 0 15,3 5 0-15,-3-5 0 16,4 6 0-16,-4-6 0 0,0 0 0 0,3 6 8 0,-3-6 1 0,4 6 1 16,3-3 0-16,-7-3 0 0,4 3-10 0,3 0 0 15,-7-3 0-15,3 3 0 0,4 0 12 0,-3-3-2 16,3 3-1-16,0 0 0 0,-4 0-9 0,4-3 0 16,0 3 0-16,0-1 0 0,-3 1 0 0,3 3-12 15,0 0 2-15,0 0 1 0,0 0 9 16,0 0 0-16,-3-3 0 0,3 3 0 0,0 0 0 15,-4-1 0-15,-3-5 0 0,8 6 0 0,-5 3 0 0,4 0 0 16,-3-3 0-16,3 0 0 0,-4 0 24 0,1-3 8 16,-4-3 0-16,3 5 1 0,1 7-1 0,-1-6-1 15,1 3 0-15,-4 0 0 0,3 2-31 0,-3-2 0 16,4 0 0-16,-4 0-10 0,0 0 10 0,-4 2 8 0,4 4-8 16,-3-6 11-16,-1 0-11 0,-3 3 0 0,0-1 0 0,0 4 0 15,0-9 0-15,0 3 0 0,-4 0 0 0,4-1 0 16,-3-5 0-16,3 3 8 0,-4-3 0 0,4-3 0 15,0 0-8-15,-4 0-9 0,1-3 9 0,3 3-13 16,-4-6 13-16,4 3 0 0,0-3 0 0,0 1 0 16,-3-1 0-16,2 3 0 0,5-3 0 0,-4 0 0 15,3-3-122-15,1 3-18 16,3-5-4-16,-4 5-683 0</inkml:trace>
  <inkml:trace contextRef="#ctx0" brushRef="#br0" timeOffset="171139.467">14753 13517 1058 0,'0'0'23'0,"0"0"5"0,0 0 0 0,-7 0 3 0,0 5-31 0,7-5 0 16,-7 0 0-16,7 0 0 0,-4 6 69 0,4-6 8 0,0 0 2 16,0 0 0-16,0 0-15 0,0 0-2 0,-3 3-1 0,3-3 0 15,0 0-12-15,0 0-2 0,0 0-1 0,0 0 0 16,-4 6 3-16,4-6 1 15,0 0 0-15,0 0 0 0,0 9-29 0,0-9-5 0,0 0-2 0,4 6 0 16,-4-6 7-16,7 3 2 0,-3 0 0 0,-4-3 0 16,7 3-23-16,-4 0 9 0,4 5-9 0,0-8 0 15,-3 0 0-15,-1 0 0 0,4 0 0 0,-3 0 0 16,3 6-19-16,-4-6-4 0,5 0-1 0,-5 0 0 16,4-6 24-16,0 6 0 0,0 0 0 0,-3 0 0 15,3 0 0-15,0-5 0 0,-4 2 0 0,4 0 0 16,-3-3-10-16,-4 6 10 0,3 0 0 0,-3 0-9 15,4-3 9-15,-4 3-10 0,0 0 10 0,0 0-10 16,0 0 10-16,0 0 0 0,0 0 0 0,0 0-8 16,0 0 8-16,0 0 0 0,0-6 0 0,0 6 0 0,0-9 0 15,-4 3 0-15,1 3 0 0,-1-3-12 0,1 1 21 16,-1-1 4-16,-3-6 1 0,4 3 0 16,-4 0-62-16,0 1-13 0,0 2-3 0,0-6 0 15,0 6 80-15,-1-3 16 0,1 3 4 0,0 0 0 0,0 3-25 16,7 3-11-16,-7 0 10 0,7 0-10 0,0 0 0 0,-7 6 0 15,4 0 0-15,-1 12 0 16,1-6-36-16,-1-4-1 0,1 7 0 0,-1 6 0 0,0-10 49 0,1 4 11 16,3 6 1-16,0-1 1 0,-4-2-14 0,4 0-3 15,0 8-8-15,0-8 12 0,0-1 6 0,0 4 1 16,0-3 0-16,0-7 0 0,4 7-5 0,-4-3-1 0,0-4 0 16,3 1 0-16,-3 0 4 0,0-3 1 0,4-3 0 15,-4 2 0-15,4 1-2 0,-1-3 0 0,1 0 0 16,-1 0 0-16,1-3-4 0,-1 0-2 0,4 0 0 0,0 3 0 15,-3-3 8-15,3 0 2 0,0-1 0 0,4-2 0 32,-1 0-69-32,1 0-14 0,-1 0-2 0,1 0-1 15,3-5-119-15,0-1-24 0,18-9-5 0,-8 0-1 0</inkml:trace>
  <inkml:trace contextRef="#ctx0" brushRef="#br0" timeOffset="171858.916">15282 13505 1314 0,'0'0'37'0,"0"0"8"0,0 0-36 0,0 0-9 16,0 0 0-16,0 0 0 0,-3-3 104 0,3 3 20 16,-4-6 3-16,1 0 1 0,-1-967-76 0,1 1934-14 15,3-961-3-15,-4-3-1 0,4 3 2 0,-3-2 0 16,-4-4 0-16,3 6 0 0,-3-6-9 0,0 6-2 16,0 0 0-16,0 0 0 0,0-6-5 0,0 12-2 15,0-6 0-15,0 6 0 0,3-6-10 0,-3 3-8 16,0 2 9-16,0 1-9 0,0 3 0 0,0 0 0 0,0-3 0 15,0 6 0-15,0-7 0 0,0 7 0 0,0 0 0 0,3-3 0 16,-3-3 0-16,3 0 0 0,4-6 0 0,0 0 0 16,-3 5 0-16,3 1 0 0,-4 0 0 15,4-6 0-15,0 0 0 0,0 0 0 0,0 0 0 0,0 0 0 16,0 0 0-16,0 0-8 0,4 12 8 0,-4-3 0 16,0-9 0-16,3 6 0 0,1 0-8 0,-4-6 8 15,0 0 0-15,0 0-8 0,0 0 8 0,7 2 0 16,-7-2-13-16,4 6 4 0,3-3 1 0,-7-3 0 15,7 6-6-15,-4 0-1 0,1 0 0 0,3 0 0 16,-4-6-5-16,4 0 0 0,-7 0-1 0,7 0 0 16,0 0 21-16,-3 0 0 0,7 3 0 0,-4 0 0 15,3-3 0-15,-3 0 0 0,0 3 0 0,0 3 0 16,0-4 0-16,0 1 0 0,1-3 0 0,-1 3 0 16,-4 0-15-16,4 3 2 0,-7-6 0 0,4 6 0 15,3 0 13-15,-4 0 0 0,4 6 0 0,-3-9 10 0,-1 2-1 0,1 4 0 16,-4-3 0-16,3 0 0 0,1 0 15 15,0 3 4-15,-4 2 0 0,3-2 0 0,-3 3-12 0,0-3-1 16,0 3-1-16,0 2 0 0,0-2-14 0,-3 0 9 16,3 0-9-16,-4 2 8 0,0-2 8 0,1 0 2 15,-1 0 0-15,-3 2 0 0,0-5-29 0,4 6-5 16,-4-9-2-16,0 0 0 0,3 2 18 0,-3-5 0 16,0 0 0-16,-4 0 0 0,8 0 0 0,-4-3 0 15,0-3-8-15,0 0 8 16,0 0-41-16,3 0-2 0,-3-5 0 0,0 2 0 0,0 0 43 0,0-6 11 15,0 6 1-15,3-3 0 16,1 0-122-16,-1 4-24 0,1-1-5 0,3 6-610 0</inkml:trace>
  <inkml:trace contextRef="#ctx0" brushRef="#br0" timeOffset="173023.223">16648 13564 1058 0,'0'0'23'0,"0"0"5"0,0 0 0 0,-7 3 3 0,7-3-31 0,-8 5 0 0,1-5 0 0,0 0 0 16,0 6 64-16,4-6 8 0,3 0 0 0,-7 6 1 16,0-6-1-16,3 6-1 0,4-6 0 0,-7 3 0 15,7-3-7-15,-7 0-2 0,0 3 0 0,7-3 0 16,-7 0-12-16,7 0-2 0,-4 0-1 0,-3 0 0 15,0 0 3-15,0 0 1 0,0 0 0 0,4 0 0 16,-4 0-23-16,0 0-4 0,-1 0 0 0,-2-3-1 16,-1 3-23-16,1 0 0 0,-1 0 0 0,-3-3 0 15,0 3-18-15,0 0-5 0,0-6-1 0,0 6 0 16,-1 6-22-16,-2-6-5 16,3 3-1-16,3 3 0 0,-3-3 60 0,3 3 12 0,1 3 3 0,-1 2 0 15,1 1-37-15,-1 0-7 0,4 3-2 0,0 2 0 16,-4-5 23-16,4 6 8 0,0 2 0 0,0-2 0 0,4-1-8 0,-1 1 0 15,-3 0 0-15,7 2 0 0,0-5 0 0,0 0 0 16,0-4 0-16,4 4 0 0,-1-3 0 0,1-3-9 16,-1 0 9-16,1-1 0 0,3 1 0 0,-4-6 0 15,1 3 0-15,-1-3 0 0,4 0-10 0,1 3 10 16,-1-6-8-16,0 0 8 0,0 0-11 0,0-9 11 16,0 6-13-16,3-3 5 0,-3-3-2 0,4-5 0 0,0-1 0 15,3-3 0-15,-4-5 0 0,4 2 0 16,1-11 0-16,-1 8 0 15,-4-5-21-15,4 0-4 0,-3 2-1 0,3-2 0 0,-3 2 48 0,-1-2 8 16,-3 2 3-16,4-2 0 0,-1-3-3 0,-3-1 0 0,-3 4 0 0,3-6 0 16,-3-4 0-16,-1 7 0 0,1 3 0 15,-4-4 0-15,3 1-12 0,-3 8-8 0,-3-5 10 16,-1 6-10-16,1-4 0 0,-1 4-21 0,-3-1 3 0,0 3 1 16,0-2 2-16,-4 2 1 0,1-2 0 0,3 2 0 15,-4 4 5-15,0-1 1 0,1 0 0 0,3 7 0 31,0-7-17-31,0 9-3 0,0 3-1 0,0-6 0 0,3 4 29 0,1 5 0 0,-1-3 0 0,4 6 0 16,0 0-8-16,0 0 8 0,0 0 0 0,0 0-9 16,0 0-11-16,0 9-1 0,0 5-1 0,0-2 0 15,0 0 22-15,4 3 0 0,-1-7 12 0,1 7-4 16,-1-3 7-16,-3 8 1 0,4 4 0 0,-1-3 0 0,1 5-16 16,3 9 0-16,0 3 8 0,-4 1-8 0,4-1 34 0,0-3 4 15,1 3 1-15,-5-8 0 0,-3 2-1 0,4 0 0 16,-1 4 0-16,-3-7 0 0,0 4 5 0,0-4 1 15,0 3 0-15,0 6 0 0,0-5-14 0,0-4-2 16,0-2-1-16,-3 2 0 0,-1-5-19 0,1 2-8 16,3-2 8-16,-4-1-8 0,4-2 8 0,-4 2-8 15,4-5 0-15,0-1 8 0,-3 4-8 0,3-6 0 16,0-4 0-16,0 7 8 0,0-6-8 0,0 0 0 16,0-1 0-16,0-2 0 0,3 0 0 0,-3 0-11 15,4-3 11-15,0 5-8 0,-4-5-13 0,3 0-3 16,1 0 0-16,-4 0 0 15,3 0-16-15,1 0-4 0,-1-3-1 0,1 3 0 16,-1 2-7-16,-3-8 0 0,0 0-1 0,4 9 0 16,-4-9 5-16,0 0 0 0,0 0 1 0,0 0 0 15,0 0 0-15,0 0 0 0,0 0 0 0,0 0 0 16,0 0-5-16,0 0-2 0,0 0 0 0</inkml:trace>
  <inkml:trace contextRef="#ctx0" brushRef="#br0" timeOffset="173765.393">16729 13646 1537 0,'0'0'33'0,"0"0"7"0,0 0 2 0,0 0 2 0,0 0-35 0,0 0-9 16,0 0 0-16,0 0 0 0,0 0 66 0,0 0 11 16,0 0 3-16,0 0 0 0,-7 6-28 0,3-3-4 15,4-3-2-15,0 6 0 0,0-6-21 0,0 8-4 16,0-8-1-16,0 6 0 0,0-6-20 0,0 12 8 15,0-12-8-15,4 9 0 0,-4-9 0 0,3 6 0 0,4 0 0 16,-3 0 0-16,-4-6 0 0,0 0 9 0,7 0-9 16,0 0 10-16,-4 3-2 0,4-3 0 15,-3-3 0-15,0 3 0 0,3 0-8 0,-4-6 8 16,4 6-8-16,-3-6 8 0,3 0-8 0,0 6 12 0,0-9-12 0,0 6 12 16,-4-6-12-16,1 1 0 0,3 2 0 0,-3 0 8 15,-1 3-8-15,-3-3 0 0,4 6 0 0,-1-6 0 16,-3 0 0-16,4 0-17 0,-1 0 4 0,-3 3 1 15,4-2 3-15,-4-1 1 0,0 3 0 0,0 3 0 16,3-6-22 0,-3 6-4-16,-3-9-1 0,-1 3 0 0,4 6 18 0,0-6 3 0,-3 0 1 0,-1-2 0 15,-3-1-31-15,0 6-5 0,4-3-2 16,-5-3 0-16,1 6 41 0,0-3 10 0,0 6 0 0,0 0 0 16,0-6 25-16,0 1 7 0,0 5 2 0,0 0 0 15,0 0-6-15,0 0-2 0,0 0 0 0,0 0 0 0,0 0-9 16,7 0-1-16,-4 5-1 0,-3 1 0 0,0 3-15 0,4 3-15 15,-5-3 3-15,5-3 1 0,3 2 19 0,-4-2 4 16,1 9 1-16,-1 0 0 0,4-4-13 0,-3 4-18 16,3 3 4-16,-4-6 1 15,1 2 25-15,3 4 4 0,-4 0 2 0,4-7 0 0,0 4-18 0,0-3 8 16,0 5-8-16,0-2 0 0,4 0 12 0,-4-3-4 16,0 2 0-16,3-2-8 0,-3-6 12 0,0 3-12 15,4 0 12-15,-1 5-12 0,1-2 10 0,-1 0-10 16,1-6 8-16,3 11-8 0,0-5 0 0,0 3 0 15,0-3 0-15,0-1 0 16,0-2-25-16,4 0-11 0,-1-3-1 0,-2 3-1 16,2 2-21-16,1-5-4 0,3-6-1 0,-4 3 0 15,1-3-102-15,0 0-21 0,-1 0-4 0,4-3-1 0</inkml:trace>
  <inkml:trace contextRef="#ctx0" brushRef="#br0" timeOffset="174427.481">17074 13578 1370 0,'0'0'39'0,"0"0"8"0,0 0-38 0,0 0-9 15,0 0 0-15,0 0 0 0,0 0 103 0,0 0 18 16,0 0 4-16,-7 6 1 0,7-6-39 0,0 0-8 16,0 0-2-16,-3 6 0 0,-1 3-41 0,4-9-8 15,-3 6-1-15,3-6-1 0,0 6-13 0,0-6-2 16,0 8-1-16,0-2 0 0,0-6 4 0,0 9 1 15,3 3 0-15,-3-6 0 0,4 0-4 0,-4-3-1 16,0 5 0-16,3 1 0 0,-3 0-10 0,4 0 12 16,-1-3-12-16,1 6 12 0,0-7-12 0,3 7 0 0,-4 0 0 15,1 3 0-15,3-4 0 0,0 4 0 16,0 3 0-16,0-4 0 0,0 7 0 0,0-6 0 16,-4-1 0-16,8 13 0 0,-7-9 0 0,3-1 8 0,-4-2-8 0,4 3 0 15,-3-4 8-15,-1-5-8 0,1 3 0 0,-4-3 8 16,3 2-8-16,-3-5 12 0,0-6-12 0,0 0 12 15,0 0-1-15,0 0 0 0,0 0 0 0,0 0 0 16,0 0 13-16,0 0 2 0,0 0 1 0,0 0 0 16,0 0-9-16,0 0-2 0,0 0 0 0,0 0 0 15,0 0-16-15,0 0 10 0,0-6-10 0,0-5 8 16,0 2-8-16,0 3 0 0,4-3 0 0,-4 3 0 16,0-3 0-16,3-2 0 0,1 5-8 0,-1-9 8 15,1 3 0-15,-1-2-9 0,1 5 9 0,0-3 0 0,3-9 22 16,-4 7 11-16,4-1 3 0,-3-6 0 15,3 4-80-15,0 2-16 0,0 0-4 16,0-2 0-16,0 2 52 0,0-3 12 0,0 7 0 0,0-1 0 0,-3-9-14 16,3 13 0-16,-4-4 0 0,4 3 0 15,-3-3-29-15,-1 0-5 0,1 4-2 0,-1 2 0 16,1 3-11-16,0-3-3 0,-4 3 0 0,3-3 0 16,4 0-51-16,-7 6-10 0,4 0-3 0,-4 0-614 0</inkml:trace>
  <inkml:trace contextRef="#ctx0" brushRef="#br0" timeOffset="175363.476">17561 13675 836 0,'0'0'24'0,"0"0"4"0,0-6-28 0,0 1 0 0,-3-1 0 0,3 6 0 16,0 0 108-16,0 0 16 0,-4-6 4 0,4 6 0 15,0 0-41-15,0 0-8 0,0 0-2 0,0 0 0 16,0 0-31-16,0 0-6 0,0 0-2 0,0 0 0 15,0 0-20-15,0 0-4 0,0 0-1 0,0 0 0 16,0 0 15-16,0 0 2 0,0 0 1 0,-3 3 0 16,-4 3-17-16,3 0-3 0,-3-1-1 0,4-2 0 15,3-3 2-15,-4 9 0 0,-3 3 0 0,0-6 0 16,0 6 10-16,0-7 2 0,0 7 1 0,0 0 0 16,0 3 8-16,0-4 2 0,3 1 0 0,-3 0 0 15,0 0-7-15,0-1 0 0,3 4-1 0,1-6 0 16,-1 3-7-16,-3 0-2 0,7 2 0 0,-3 1 0 15,3-6-9-15,-4 2-1 0,4 4-8 0,0-6 12 16,4 3-4-16,-4-6-8 0,7 0 11 0,-4 2-11 16,4-2 8-16,0-3-8 0,0 3 0 0,4-3 0 15,0 0 0-15,-4 0 0 0,3 0 0 0,1 0 0 16,-4 0-12-16,3-3 12 0,-2-3-13 0,2 3 5 16,-3-3-5-16,4 0-1 0,-4-3 0 0,0 3 0 0,0-6 6 0,0 3 8 15,0-2-13-15,-3-4 5 0,3 0 8 0,0 3 0 16,-4-6 0-16,4 4 0 0,-3 2 0 0,3-6 0 15,-4 3 0-15,-3 1 0 0,4-1 0 0,-4 0 9 16,3-3-9-16,-3 7 0 0,-3-4 0 0,3 0-22 16,-4 3 3-16,-3-2 1 0,4-1 18 0,-4 3 0 15,3-3 0-15,-3 0 0 0,0 7 0 0,0-7-16 16,0 6 3-16,-4-6 1 0,1 3 4 0,-1 1 8 0,1 2-13 16,-1 0 5-16,4 3 8 0,-4-3 0 0,4 6 0 0,-3-6 0 15,3 6 0-15,-4 0-12 0,4 0 12 16,0 6-12-1,7-6-24-15,-4 6-4 0,1-6-2 0,-1 9 0 16,1-1-40-16,3 7-8 0,0-3-2 0,0 0-432 0,3-6-86 0</inkml:trace>
  <inkml:trace contextRef="#ctx0" brushRef="#br0" timeOffset="175729.716">17822 13646 1552 0,'0'0'44'0,"0"0"10"0,0 0-43 0,0 0-11 16,0 0 0-16,0 0 0 0,0 0 136 0,0 0 24 0,0 0 6 0,0 0 1 15,0 0-87-15,-3 6-16 0,3-6-4 16,0 0-1-16,-4 6-40 0,1 0-8 0,3-6-2 0,-4 8 0 16,4 4-9-16,0 0 0 15,0-6 0-15,0 6 0 0,0-1-10 0,0 7 10 16,0-3 0-16,4 2-9 15,-4-2-26-15,0 3-5 0,0-1 0 0,3-2-1 16,-3-3-118-16,0 2-23 0,4 7-5 0,-4-9-344 0,0-6-69 0</inkml:trace>
  <inkml:trace contextRef="#ctx0" brushRef="#br0" timeOffset="176020.419">17716 13252 1228 0,'0'0'35'0,"0"0"7"0,0 0-34 0,0 0-8 15,0 0 0-15,0 0 0 0,0 0 59 0,0 0 9 16,0 0 3-16,-3 3 0 0,3-3-18 0,0 0-3 16,0 0-1-16,0 0 0 0,0 0-49 0,0 0-22 15,-4 15 2-15,4-15-679 0</inkml:trace>
  <inkml:trace contextRef="#ctx0" brushRef="#br0" timeOffset="176667.313">18023 13517 1267 0,'0'0'28'0,"0"0"5"0,0 0 2 0,0 0 1 15,-3 5-36-15,3 4 0 0,0-3 0 0,-4 6 0 0,4-6 109 0,0 3 15 16,-3-1 4-16,3 4 0 0,0 0-47 0,0 0-9 16,0-3-1-16,0 8-1 0,0-5-36 0,0 0-7 15,3-1-2-15,-3 4 0 0,4-3-9 0,-4 0-3 16,3 2 0-16,1 4 0 0,-4 0-5 0,3-1-8 15,1-2 11-15,-4 3-11 0,4 5 11 16,-4-11-11-16,3 6 10 0,1-1-10 0,-1-2 8 16,-3 0-8-16,4-1 0 0,-1 1 0 0,1-3 8 0,-4-6-8 15,3 5 0-15,1-5 0 0,-1 0 9 0,-3-6-9 16,0 0 8-16,0 0-8 0,0 0 0 0,0 0 0 16,0 0 0-16,0 0 0 0,0 0 0 0,0 0 8 15,0 0-8-15,0-6 8 0,0-5 3 0,0-1 0 16,0-3 0-16,0 3 0 0,0-5-19 0,0 5-4 0,-3-6-1 0,3-2 0 15,-4 2 13-15,1-3 0 0,-1 4 12 0,1-1-12 16,-1 1 0-16,1-1-17 0,-4-3 1 0,3 10 1 16,-3-7 15-16,3-3 0 0,1 7 0 0,-1 5 0 15,1-3 0-15,-1-6-9 0,4 10 9 0,-3 2 0 16,3 0-9-16,-4 0 9 0,4 0-10 0,0 6 10 16,0 0-10-16,0 0 10 0,0 0-10 0,0-6 10 15,4 0-11-15,-4 6 11 0,3-6-12 0,1 1 12 16,-1 2-36-16,4 0 0 0,0 0 0 15,1 0 0-15,-1 0 50 0,0 3 10 0,3-3 1 0,-3 3 1 16,4-3-26-16,-1 0 0 0,1-3-12 0,0 6 12 16,3 0-24-16,-4 0 2 0,4 0 1 0,4 0 0 15,0 0-11-15,3-3-3 0,-4 3 0 16,5 0 0-16,-5-3-45 0,1 0-8 0,0 3-3 0,-1 0-395 16,1 0-79-16</inkml:trace>
  <inkml:trace contextRef="#ctx0" brushRef="#br0" timeOffset="177332.135">18662 13528 1728 0,'0'0'38'0,"0"0"8"0,0 0 2 0,-4 0 0 0,4 0-39 0,-3-6-9 0,-4 1 0 0,3-1 0 16,1 6 86-16,-1-9 15 0,-3 6 3 0,7 3 1 15,-3-3-49-15,-4-3-9 0,7 6-3 0,-7-3 0 16,7 3-26-16,-7 0-6 0,-1 0 0 0,1 0-1 16,0 3-11-16,0-3 0 0,7 0 0 0,-7 9 0 15,4-3-9-15,-1 0 9 0,1 0-12 0,-1-1 12 16,1 1-10-16,-1 3 10 0,1 3-8 0,-1 0 8 15,0-1-9-15,4 10 9 0,-3-9-10 0,3 0 10 16,0 5 0-16,-4-5-9 0,4 0 9 0,-3-3 0 16,3-1 0-16,0 4 0 0,0-3 0 0,0 3-8 15,0-6 8-15,0-6-10 0,0 0 10 0,3 5-10 0,-3-5 10 0,0 0-10 16,0 0 10-16,0 6-10 0,0-6 10 0,0 0 0 16,0 0 0-16,7 6 0 0,-7-6 0 0,4 3 0 15,-4-3-9-15,0 0 9 0,7 0 0 0,-7 0 0 16,4 0 0-16,3 0 0 0,0 0 0 0,-4 3-9 15,4-3 9-15,-7 0 0 0,4 0 0 0,3 3-8 16,-4-3 8-16,4 3 0 0,-7-3 0 0,4 3 0 16,0 0-8-16,3 6 8 0,-4-9 0 0,4 6 0 15,0-1-8-15,-3-5 8 0,3 6 0 0,-4 0 0 16,4 0 0-16,-3 3 0 0,-1-3 0 0,1 0 0 16,-1 2 0-16,1 1 0 0,0-3 0 0,-1 0 0 15,-3 0 0-15,4 6 0 0,-4-3 8 0,-4 2-8 16,4 1 11-16,-3 0-11 0,-1-6 12 0,0 11-12 0,-3-5 12 0,0 3-12 15,0-3 0-15,0-1 0 0,0-2 0 0,-3 3 0 16,-1-3 0-16,4 5 0 0,-4-8 0 0,1 3-9 16,-1-3 9-16,4 0 8 0,-3 0-8 0,3-3 11 15,-1-3-27-15,-2 3-6 0,3-3-1 0,0 0 0 16,-4 0-8-16,1-3-1 16,3 0-1-16,-4 0 0 0,0 0-36 0,-3 0-7 15,4-3-2-15,-4 3 0 0,-1 0-142 16,-2-3-29-16,-11 0-6 0,6-5-1 0</inkml:trace>
  <inkml:trace contextRef="#ctx0" brushRef="#br0" timeOffset="181783.678">9088 14931 378 0,'0'0'8'0,"0"0"1"0,0 0 1 0,0 0 2 0,0 0-12 0,0 0 0 15,7-3 0-15,-7 3 0 0,7-3 0 0,-7 3 0 16,0 0 0-16,0 0 8 0,3 0 7 0,-3 0 1 15,0 0 0-15,0 0 0 0,0 0 48 0,0 0 11 16,0 0 1-16,0 0 1 0,0 0-32 0,4 9-6 16,-4-9-2-16,0 0 0 0,0 0-37 0,-4 8 0 15,4-8-9-15,0 0 9 0,0 0-18 0,0 0 4 0,0 0 1 16,0 0-225-16,0 0-45 0</inkml:trace>
  <inkml:trace contextRef="#ctx0" brushRef="#br0" timeOffset="182448.93">9059 14769 877 0,'0'0'24'0,"0"0"7"0,0 0-31 0,0 0 0 16,0 0 0-16,0 0 0 0,0 0 47 0,0 0 3 15,0 0 1-15,0 0 0 0,-3 6 0 0,-1 0 0 16,1 5 0-16,3 1 0 0,-4 3 8 0,4-3 1 16,0-3 1-16,0 5 0 0,0 1 10 0,0 3 1 0,0-7 1 15,4 7 0-15,-4-3-13 0,3 2-2 0,-3 4-1 0,4-3 0 16,-4 11-33-16,3-6-6 0,-3 4-2 0,4 2 0 15,-4-2-16-15,0 2 0 0,0-2 0 0,0 5 0 16,0 0 0-16,0 4 0 0,0-1 0 0,-4 6 0 16,1 0 28-16,-1-3 3 0,4 1 0 0,-3-1 0 15,-1-9-4-15,1-2-1 0,3-7 0 0,-4-2 0 16,1 0-14-16,-1-1-2 0,4-5-1 0,-3 6 0 16,3-7-9-16,0-11 0 0,-4 9 0 0,4 3 0 15,0-12 0-15,0 0 0 0,0 0 0 0,0 0 8 16,0 0-8-16,-3 15 0 0,3-15 0 0,0 0 8 15,0 0-8-15,0 0 0 0,0 0-12 0,0 0 12 16,0 0-9-16,3 8 9 0,-3-8 0 0,7 6 0 16,-7-6-16-16,7 6 3 0,0-3 1 0,0 0 0 15,0-3-4-15,-3 3 0 0,3 3 0 0,0-6 0 16,0 0-14-16,4 6-3 0,-4-6-1 0,0 0 0 16,0 0-24-16,3 0-5 0,-3 0-1 0,4 0 0 15,0 0-51-15,-1 0-10 0,1-6-3 0,3 6 0 16,-4 0-39-16,5-6-8 0</inkml:trace>
  <inkml:trace contextRef="#ctx0" brushRef="#br0" timeOffset="182790.292">9049 15151 990 0,'0'0'21'0,"0"0"5"0,0 0 1 0,0 0 1 0,0 0-28 0,0 0 0 0,0 0 0 0,0 0 0 15,0 0 67-15,0 0 7 0,0 0 2 0,0 0 0 16,0 0-36-16,0 0-6 0,0 0-2 0,0 0 0 15,0 0 1-15,7 3 0 0,0 0 0 0,0 0 0 16,0 0-1-16,0 0-1 0,4-3 0 0,-4 0 0 16,0 0-19-16,3 0-3 0,-3 0-1 0,4 0 0 15,-4-3-20-15,4 0-4 0,-1 0 0 0,1 0-1 16,-1-3-55-16,1 3-12 16,0-3-1-16,3 1-1 0</inkml:trace>
  <inkml:trace contextRef="#ctx0" brushRef="#br0" timeOffset="183152.635">9042 14751 1148 0,'0'0'25'0,"0"0"6"0,0 0 1 0,0 0 0 0,0 0-32 0,0 0 0 0,0 0 0 0,0 0 0 16,0 0 64-16,0 0 6 0,0 0 2 0,0 0 0 16,0 0-38-16,0 0-7 0,0 0-2 0,0 0 0 15,7 0 24-15,-4-3 5 0,1 3 1 0,3-3 0 16,0 1-37-16,0-1-7 0,0 0-2 0,4 0 0 15,-1-3 24-15,4 0 5 0,-3 3 1 0,7-6 0 16,-4 6-63-16,7-3-12 0,-4 6-2 0,5-6-1 16,-1-5-20-16,-4 8-4 0,5 6-1 15,-5-6 0-15,4-3 0 0,-3-6 0 0,0 6 0 16,-1 3-537-16</inkml:trace>
  <inkml:trace contextRef="#ctx0" brushRef="#br0" timeOffset="183493.137">9514 14751 899 0,'0'0'25'0,"0"0"7"0,0 12-32 0,-3 0 0 0,3-3 0 0,-4 2 0 15,4 1 105-15,0 6 15 0,-3-6 4 0,3 5 0 16,0 1-23-16,3-3-4 0,-3 5-1 0,0-5 0 15,4 0-37-15,-1 2-8 16,1 1-2-16,-1-1 0 0,1 10-21 0,0-4-4 0,-4 10 0 0,3-7-1 16,1 4-7-16,-1-1-2 0,-3 3 0 0,4 1 0 15,-1-4-14-15,1 6 9 0,-4-2-9 0,3 2 8 16,-3-3-8-16,4-5 0 0,-4 8 0 16,0-11 8-16,3 2 17 0,-3 0 3 0,4-5 1 15,-4 0 0-15,0-4-9 0,3-2-3 0,-3 0 0 0,0-15 0 16,0 14-17-16,0-14 0 0,0 0 0 0,0 0 0 15,0 0-40 1,0 0-12-16,0 0-3 0,0 0 0 0,0 0-142 0,0 0-29 0,11 0-6 16,-4-23 0-16</inkml:trace>
  <inkml:trace contextRef="#ctx0" brushRef="#br0" timeOffset="183950.189">9666 14707 1267 0,'0'0'28'0,"0"0"5"0,0 0 2 0,0 0 1 0,0 6-36 0,0 6 0 0,0-3 0 0,0 5 0 16,0 7 58-16,0-3 5 0,0 2 1 0,0 7 0 15,4 2 0-15,-4 0 0 0,0-5 0 0,3 2 0 16,-3-5-52-16,4 3-12 0,-1 8 0 0,1 0 0 16,-1-2 54-16,1 2 8 0,3 0 2 15,-4-5 0-15,4 5-56 0,-3 0-8 0,3-5 0 0,0 5-10 16,0-8 10-16,-3 2 0 0,3-2 10 0,-4 2-10 15,4-2 0-15,-3-1 0 0,3-5 0 0,-4 2 0 16,4-2 20-16,-3 3-1 0,0-7-1 0,-1 4 0 16,1 3-18-16,-1-7 0 0,-3 1 0 0,4 3 0 15,-4-4 8-15,3 4-8 0,-3 0 0 0,0 2 0 16,4-2 8-16,-8-4-8 0,4 4 0 0,0 0 0 16,4-6-12-16,-4-12-8 0,0 0-3 0,0 0 0 15,0 0-73-15,0 0-16 0,0 0-2 0,-4 0-397 16,4-6-79-16</inkml:trace>
  <inkml:trace contextRef="#ctx0" brushRef="#br0" timeOffset="184547.09">9906 15295 1497 0,'0'0'32'0,"0"0"8"0,0 0 0 0,0 0 4 0,0 0-36 0,0 0-8 0,0 0 0 0,0 0 0 16,0 9 53-16,0-9 9 0,0 6 2 0,0-6 0 16,4 9 0-16,-4-3 0 0,3-1 0 0,-3-5 0 15,4 3-52-15,-1 3-12 0,1 0 0 0,3 0 0 16,0-3 0-16,0 0 0 0,-4 0 0 0,4 0 0 15,4 0 0-15,-4 0 0 0,4 0 0 0,-4 5 0 16,0-8 0-16,0 0 0 0,0 0 0 0,0 0 0 16,0 0-17-16,0 0-7 0,0-8 0 0,0 5-1 15,-3 0-11-15,3 0-3 0,-4-3 0 16,1 3 0-16,-1-6 39 0,1 3 0 0,-1 0 0 0,1-2 0 16,-1 2 0-16,-3-9 0 0,4 6 0 0,-4 3 0 15,0-5 0-15,0 2 0 0,3 3 9 0,-3 0-1 16,0-3-8-16,0 3-10 0,0 6 10 0,-3-11-13 15,3 11 13-15,0-6 0 0,-4 0 0 0,4 6 0 0,0 0 0 0,-3-6 0 16,-1 0 0-16,4 6 0 0,-7-3 0 0,0 0 0 16,7 3 0-16,-7 0 0 0,0-6 0 0,7 6 0 15,-7 6 0-15,0-6 0 0,3 0 0 0,-3 6 0 16,4 3 0-16,-4 0 0 0,3 2-12 0,1 4 3 16,-1-3 1-16,1 3 0 0,-4 5 8 0,3 1 0 15,1-4 0-15,-1 1 0 0,1-3 0 0,3 2 12 16,-4-5-2-16,1 3-1 0,3 2-9 0,0-5 0 15,0 0 0-15,3 6 0 0,-3-7 0 0,0 1 0 0,0 3 0 0,0-1 0 16,4-2 0-16,-4 0 0 16,3 0 0-16,-3 0 0 0,4-4 53 0,-4-8 9 0,3 9 2 15,1 0 0-15,-4-9-52 0,3 9-12 0,4-3 0 16,-3 0 0 0,3 2-48-16,0-8-13 0,3 0-3 0,-2 0-477 0,2 0-96 0</inkml:trace>
  <inkml:trace contextRef="#ctx0" brushRef="#br0" timeOffset="185154.906">10386 15219 1958 0,'0'0'43'0,"0"0"9"0,0 0 1 0,-7 3 3 0,7-3-45 0,-7 0-11 15,7 0 0-15,-11 0 0 0,4 3 53 0,0-3 9 16,0 0 2-16,0 3 0 0,0-3-52 0,0 0-12 16,7 0 0-16,-7 3 0 0,3-3 0 0,-3 0 0 15,0 5 0-15,7-5 0 0,-7 0-11 0,0 6-5 16,7-6 0-16,-7 3-1 0,3 3 17 0,-3 0-10 15,4 0 10-15,-1-3-8 0,1 6 8 0,-1-1-8 16,1 1 8-16,-1 0-8 16,4-3-25-16,-3 6-5 0,3-6-1 0,0-1 0 0,0-5 39 0,3 6 0 0,-3 0 0 0,4 0 0 15,-4 0 0-15,0-3 0 0,0-3 0 16,0 0 0-16,3 6 0 0,-3-6 0 0,7 6 0 0,-3 5 0 16,3-5-16-16,0 0 4 0,-7-6 0 15,0 0 1-15,0 0 11 0,0 0 0 0,7 3 0 0,0 3-8 16,0 0 8-16,0 0 0 0,-7-6 0 0,0 0 0 15,7 3 0-15,-7-3 0 0,0 0 0 0,11 3 0 16,-4-3 0-16,3 6 0 0,-6-6 0 16,-4 0 0-16,10 5 9 0,-2-2 4 0,-1 6 1 0,-4-3 0 15,4 0 14-15,-3-3 4 0,-4 6 0 0,3 2 0 16,1 1-5-16,-1 3-1 0,1-9 0 0,-4 6 0 16,0-4-7-16,3 1-2 0,-3 0 0 0,0 3 0 15,-3 0-2-15,-1-1-1 0,4-2 0 0,-3 0 0 16,3 3-5-16,-4-3-1 0,1-4 0 0,-1 7 0 15,1-9-8-15,-1 0 0 0,1 3 0 0,3-6 0 16,-4 9-27-16,1-6-1 0,-5 3 0 0,1-4 0 16,7-2-11-16,-10 0-2 0,-1 0-1 0,1 0 0 15,-4 3-38-15,-1-3-8 0,1-3-2 0,-3-2-464 16,-4 2-93-16</inkml:trace>
  <inkml:trace contextRef="#ctx0" brushRef="#br0" timeOffset="186093.372">11412 15319 1074 0,'0'0'30'0,"0"0"8"0,0 0-30 0,0 0-8 0,-7 6 0 0,7-6 0 15,0 0 52-15,-7 0 10 0,0 5 2 0,7-5 0 16,-7-5 0-16,0-1 0 0,0 6 0 0,7 0 0 16,0 0-54-16,-7 6-10 0,3 2 0 0,-3 4 0 15,0-3 0-15,4 0-10 0,3-9 10 0,0 6 0 16,0 5-10-16,0 1 10 0,-4-6-8 0,1 6 8 16,3-12 0-16,0 9 0 0,0 2 9 0,0 1-9 15,0 0 23-15,0-3-3 0,0 5 0 0,0-2 0 16,0-3 23-16,0 3 4 0,-4 0 1 0,4-1 0 15,0 1-19-15,0 0-3 0,-3 3-1 0,3-15 0 0,0 0-10 16,0 5-3-16,3 1 0 0,1 3 0 0,-1-3-12 0,1-3 0 16,3 3 0-16,0 0 0 15,0-6-29-15,0 0-6 0,4 0-1 0,-4 0 0 16,3-9 36-16,1 6 0 0,-1-3 0 0,-3-3 0 16,4-5-28-16,-4-1 0 0,0 3 1 0,0-3 0 15,0-5 27-15,-3 5 0 0,-1 0 0 0,-3-2 0 0,4 2 0 0,-4 0 12 16,-4 1-4-16,-3 2 0 0,4-3-8 0,3 9 0 15,-4-8 0-15,1 5 0 0,-1 3 0 16,1 3 0-16,-4-3 0 0,3 3 0 16,1-970-36-16,-5 1937-8 0,1-967-1 0,0 0-1 0,0-2 37 0,4 5 9 0,-4 0 0 15,-4 0 0-15,4 5 32 0,-4-2 8 16,4 3 1-16,-3 0 1 0,-1 0-29 0,4 3-5 16,-3 0-8-16,3 2 11 0,-4 1-11 0,4-3 0 15,0 0 0-15,0 0 0 0,3 5-8 0,-3-5 8 0,0 3-10 0,4-3 10 31,3 5-35-31,0 1-1 0,0 3 0 0,0 2-659 0</inkml:trace>
  <inkml:trace contextRef="#ctx0" brushRef="#br0" timeOffset="186679.761">11677 15386 1267 0,'0'0'28'0,"0"0"5"0,-4 6 2 0,4 3 1 0,-3 0-36 0,3 0 0 16,0 2 0-16,0 1 0 0,0 0 58 0,0-6 5 15,0 6 1-15,3-1 0 0,-3-2-52 0,0-3-12 0,0 6 0 0,0-3 0 16,0-1 0-16,4 1 0 0,-4 0 0 0,0 0 0 16,3-3 34-16,-3-6 4 0,0 0 1 0,0 0 0 15,0 0-11-15,0 0-3 0,0 0 0 0,0 0 0 16,0 0-25-16,0 0 0 0,0 0 0 0,0-6 0 15,0 0 35-15,0-3 1 0,4-6 1 0,-4 1 0 16,0-4-37-16,0 3 0 0,-4-8 0 0,4 5 0 31,0-2-29-31,0 2-4 0,4 0-1 0,0-5 0 0,-1 5 34 0,4-2 0 0,-3 5 0 0,-1-3 0 16,4-5 0-16,0 2 0 0,0 4 0 0,-3 5 0 16,3 3 0-16,-4 0 0 0,1 3 0 0,-4 6 0 15,0 0 0-15,0 0 0 0,0 0 0 0,0 0 0 16,0 0-23-16,0 0 3 0,0 0 0 0,0 0 0 15,4 12 20-15,-1-6 0 0,-3 3 10 0,0 0-10 16,4 5 18-16,-4 4-3 0,0-9-1 0,0 11 0 16,3-5 26-16,1 3 4 0,-4 5 2 0,3-2 0 15,1 2-30-15,-1-5-5 0,1 5-2 0,-1-2 0 0,1-3-9 16,-1 2 0-16,1-2 0 0,-1 2 0 16,-3-5-44-16,4 3-4 0,-4-3 0 0,3-4-756 15</inkml:trace>
  <inkml:trace contextRef="#ctx0" brushRef="#br0" timeOffset="187175.141">12111 14551 1267 0,'0'0'28'0,"0"0"5"15,0 0 2-15,-4 6 1 0,4 0-36 0,-3 3 0 0,-4 6 0 0,3-6 0 0,1 2 58 0,-1 7 5 16,1-3 1-16,3 2 0 0,0 4 0 0,0 2 0 16,0 1 0-16,0-1 0 15,0 4-30-15,3-4-6 0,1 4 0 0,-1-7-1 0,1 10-3 0,3-7-1 16,-4 7 0-16,4 5 0 16,0-6-7-16,-3 4-2 0,-1-1 0 0,1-5 0 15,0 2-14-15,-1 0 0 0,1 1 0 0,-4 2 0 0,0 0 0 16,0 1 0-16,0 2 0 0,0 0 0 0,0-5 0 0,0 2 0 15,0-3 0-15,-4 1 0 0,1-4 21 0,-1 4 2 16,0-7 0-16,1 4 0 0,3-7-12 0,-4 1-3 16,4-1 0-16,-3-5 0 0,3 3-8 0,-4-7 0 15,4-2 0-15,0 0 0 0,0-3-18 0,0 0-6 16,0-6 0-16,0 6-1 16,0-6-36-16,4-6-7 0,-4 0-2 0,0 0-740 0</inkml:trace>
  <inkml:trace contextRef="#ctx0" brushRef="#br0" timeOffset="187505.468">11910 15157 1342 0,'0'0'29'0,"0"0"7"0,0 0 0 0,0 0 3 0,0 0-31 0,0 0-8 0,0 0 0 0,0 0 0 16,0 0 87-16,0 0 16 0,0 0 3 0,0 0 1 16,0 0-24-16,0 0-5 0,3 9-1 0,-3 0 0 15,4-3-41-15,-1 8-8 0,4-8-1 0,-3 0-1 0,3-3-13 0,0 0-2 16,-3 0-1-16,3 3 0 0,3-6-10 0,1 3 0 16,-1-3 9-16,1 3-9 0,0-3 0 0,-1-3 0 15,4 0 0-15,0 3-12 16,0 0-28-16,4 0-5 0,-4-3-2 15,4 0 0-15,-4-3 34 0,0 3 13 0,0 0-11 0,0 0 11 16,0 3-53-16,-3 0-5 0,3 3-1 0,-3 0 0 16,3 0-147-16,-4 3-30 0,8 9-5 0,-4-4-2 15</inkml:trace>
  <inkml:trace contextRef="#ctx0" brushRef="#br0" timeOffset="188226.789">13649 14610 1267 0,'0'0'28'0,"-4"-6"5"0,4 0 2 0,-3 1 1 0,-1-4-36 0,-3 3 0 0,4 0 0 0,-1 0 0 16,-3 0 58-16,0 0 5 0,-3 3 1 0,-1 0 0 16,-3 1-52-16,0-1-12 0,3 0 0 0,-6 9 0 15,-1 5 0-15,0 4 0 0,1-3 0 0,-1-6 0 16,-3 0 54-16,3 2 8 0,1 1 2 0,-1 6 0 16,4-3-52-16,3-7-12 0,-3 4 0 0,4 0 0 15,2 3 29-15,1-3 3 0,0 8 1 0,0-8 0 16,4 6-33-16,-1 0 0 0,4 2 0 0,0 7-12 15,0-4-12 1,0 10-3-16,4-1 0 0,-4 3 0 0,3-5 39 0,4 8 8 0,-3-5 2 0,-1 5 0 16,4 0-35-16,-3-3-7 0,0 1-2 0,3 2 0 15,-4 6 36-15,1-11 7 0,3 11 2 0,-4-3 0 16,-3 3-37-16,4-6-7 0,-4 1-2 0,0-4 0 16,0-5 23-16,-4 2 0 0,4-3 0 0,-3 1 0 0,-1 2 25 15,1 4 10-15,3-7 1 0,-4 6 1 0,1-2-37 0,3-10 0 16,0-5 0-16,-4 0 0 15,4-6-42-15,0-4-10 0,0-5-1 0,0 0-464 16,0 0-93-16</inkml:trace>
  <inkml:trace contextRef="#ctx0" brushRef="#br0" timeOffset="188567.432">13162 15201 1267 0,'0'0'28'0,"0"0"5"0,0 0 2 0,0 0 1 0,0 9-36 0,0-3 0 0,0-6 0 0,4 6 0 15,-4-6 58-15,7 6 5 0,-4-3 1 0,4 2 0 16,4-5-25-16,-1 0-5 0,1 9-1 0,3-6 0 16,-3-6 6-16,3 3 1 0,0 0 0 0,0 0 0 15,4 3-24-15,-1 0-4 0,1 3 0 0,0 0-1 16,3-3-11-16,-4 3 0 0,1 0 0 0,0 2 8 16,-1 1-24-16,-3-3-4 0,4 3-2 0,-4 0 0 15,0 2-136-15,0-5-27 0,-3 0-6 0,0 0-1 16</inkml:trace>
  <inkml:trace contextRef="#ctx0" brushRef="#br0" timeOffset="188873.036">13691 15348 1314 0,'-3'12'37'0,"3"-3"8"0,-4 8-36 0,4-8-9 0,0 6 0 0,0 2 0 16,0-2 104-16,-3 3 20 15,3 2 3-15,0-2 1 0,0 3-52 0,0-7-9 0,-4 4-3 0,4 3 0 16,0-10-42-16,-3 4-9 0,3 0-1 0,-4-6-1 15,4 2-27-15,0-5-4 0,0-6-2 0,0 0 0 16,0 0-76-16,0 0-15 0,0 0-3 0,0 0-620 16</inkml:trace>
  <inkml:trace contextRef="#ctx0" brushRef="#br0" timeOffset="189076.688">13550 14937 828 0,'-3'17'18'0,"-1"-11"4"0,4-6 1 0,0 0 0 0,0 12-23 0,-3-6 0 16,3-6 0-16</inkml:trace>
  <inkml:trace contextRef="#ctx0" brushRef="#br0" timeOffset="189752.536">13889 15407 1515 0,'0'0'43'0,"0"0"9"0,0 0-41 0,0 0-11 0,0 0 0 0,0 0 0 15,0 0 91-15,0 0 16 0,0 0 3 0,0 0 1 0,-4 6-27 0,4-6-4 16,-3 6-2-16,-1 2 0 0,4-8-52 0,0 9-10 16,-3-3-3-16,3 6 0 0,0-9-13 0,-4 6 0 15,4 2 0-15,0-2 0 0,0 0 0 0,0 6 0 16,0-3 0-16,0 2 0 0,0 1 0 0,4 6 0 16,-4-16 0-16,3 10 0 0,-3-6 0 0,0 6 0 15,0-4 0-15,0-5 0 0,0-6 0 0,0 0 0 16,0 6 0-16,0-6 0 0,0 0 0 0,0 0 0 15,0 0 0-15,0 0 0 0,0 0 0 0,0 0 0 16,0 0 0-16,0 0 0 0,0 0 0 0,0 0 0 16,0-6 0-16,4 0 0 0,-4-8 22 0,3-1 2 15,-3 3 0-15,0 3 0 16,0 4-39-16,0-13-7 0,4 6-2 0,-4 0 0 0,0 1 24 0,3-4 0 0,-3 0 0 16,0-8 0-16,0 5 0 0,0-3 0 0,0 1 0 0,0 5 0 15,4-11 9-15,-4 11 7 0,-4-3 0 0,4 4 1 16,0-1-27-16,0 0-6 0,0 4 0 0,0 2-1 15,0 6 17-15,0 3 0 0,0 0 0 0,0 0 0 16,0 0 0-16,0 0-10 0,0 0 10 0,0 0-8 16,4 9-6-16,-1 2-1 0,1 4 0 0,-1-3 0 15,1 5 15-15,0-2 0 0,3 3 0 0,-4 5 0 16,1-8 0-16,3 3 0 0,-4-1 0 0,1 1 0 16,-1-6 0-16,1 5 8 0,-1-2-8 0,1 3 0 0,-1-7 11 15,1 1-11-15,-1-3 10 0,1 3-10 0,0 0 11 16,-1-7-11-16,1 4 12 0,-1-3-12 0,1 0 0 0,-1 0-19 15,-3-6 3-15,4 9 0 16,-4-9-40-16,0 0-8 0,0 0-2 0,10 6 0 16,-10-6-135-16,0 0-27 0,0 0-6 0,0 0-1 15</inkml:trace>
  <inkml:trace contextRef="#ctx0" brushRef="#br0" timeOffset="190058.003">14178 15369 866 0,'0'0'24'0,"0"11"6"0,-3-5-30 0,3 0 0 0,0-6 0 0,0 6 0 15,0-6 102-15,-4 6 14 0,4-6 4 0,0 6 0 16,0 3 4-16,4-1 2 0,-4-2 0 0,0 3 0 15,3-3-49-15,1 0-9 0,-1 0-3 0,-3 6 0 16,4-4-30-16,-1 1-7 0,-3 0 0 0,4 3-1 16,-4-3 9-16,3-1 1 0,-3 1 1 0,0 3 0 15,4-3-30-15,-4 6-8 0,0-7 0 0,0-2 0 32,0 0-50-32,0-6-11 0,0 6-3 0,0-6 0 0,0 0-102 0,0 0-21 0,0 0-4 0,0 0-1 15</inkml:trace>
  <inkml:trace contextRef="#ctx0" brushRef="#br0" timeOffset="190298.569">14083 15078 1728 0,'0'0'38'0,"0"0"8"0,-4-6 2 0,1 0 0 0,3 6-39 0,0 0-9 0,0 0 0 0,0 0 0 16,0 0 53-16,0 0 9 0,0 0 2 0,0 0 0 15,0 0-64-15,0 0 0 0,0 0-9 0,0 0 0 32,0 0-88-32,3-6-18 0,1 0-3 0,3 3-1 0</inkml:trace>
  <inkml:trace contextRef="#ctx0" brushRef="#br0" timeOffset="192819.999">15053 15163 1036 0,'0'0'23'0,"0"0"5"0,0 0 0 0,0 0 1 0,0 0-29 0,0 0 0 0,0 0 0 0,0 0 0 15,0 0 108-15,0 0 16 0,0 0 4 0,-3-3 0 0,3 3-52 0,-8-3-9 16,1 3-3-16,7 0 0 0,-7-3 0 0,0 3 0 16,0 0 0-16,0 3 0 0,0-3-51 0,7 0-13 15,-7 3 0-15,-4 0 0 0,4 0 0 0,4 0 0 16,-4 0 0-16,3 3 0 0,-3-6 0 0,0 5 0 16,0 7 0-16,0-3 0 0,4-3 0 0,-8 0 0 15,7 0 0-15,-3 3 0 0,4 2 0 0,-1-5 0 16,1 3 0-16,-1-3 0 0,1-3 24 0,-1 0 1 15,4-3 1-15,0 0 0 0,0 0-26 0,0 0 0 16,0 0 0-16,0 9 0 16,0-9-16-16,0 0-8 0,0 0-1 0,0 0-1 0,0 0 26 0,0 8 0 15,0-8 0-15,4 9 0 0,-4-3 12 0,0-6 8 16,0 0 2-16,0 0 0 0,0 0-22 0,0 0-10 16,0 0 1-16,10 3 0 0,-10-3-3 0,11 0-1 0,-11 0 0 15,7 9 0-15,0-3 13 0,0 0 0 0,-7-6 0 0,0 0 0 16,7 5 0-16,0 1 0 0,-7 3 0 0,0-9 0 15,0 0 0-15,7 3 0 0,0 3 0 0,-3 0 0 16,3 0 0-16,-4-3 0 0,-3-3 0 0,0 0 0 16,7 11 0-16,-3-5 15 0,0 0-3 0,-1 0-1 15,-3-6-11-15,0 0-16 0,0 0 4 0,7 6 1 16,-3 6 11-16,-4-1 0 0,0-11 0 0,0 0 0 16,0 0 0-16,3 9 0 0,1 3 0 0,-1 0 0 15,-3-12 32-15,0 12 8 0,0-1 1 0,0 1 1 16,0-3-16-16,0 3-3 0,-3-4-1 0,3 1 0 15,-4 0-22-15,1-3-16 0,-1 3 2 0,-3 0 1 16,0-3 21-16,7-6 4 0,0 0 0 0,0 0 1 16,-7 0-61-16,0 5-13 0,-4-5-3 0,1 3 0 15,3-6 52-15,-4 3 12 0,4 0 0 0,-4-5 0 16,4-1 0-16,-3 0 0 0,3 6 0 0,0-3 0 0,0 3 0 0,0 0 0 16,0-3 0-16,3-6 0 15,-3 0-54-15,3 0-8 0,1 4-2 0,-1-7-742 0</inkml:trace>
  <inkml:trace contextRef="#ctx0" brushRef="#br0" timeOffset="193447.33">15201 15304 1314 0,'0'0'37'0,"0"0"8"0,0 0-36 0,0 0-9 0,0 0 0 0,0 0 0 16,0 0 103-16,0 0 18 0,0 0 4 0,0 0 1 15,0 0-48-15,0 0-10 0,0 0-1 0,0 0-1 16,0 0-53-16,7 0-13 0,0 0 0 0,-3 0 0 15,3 0 0-15,0 3 0 0,0 0 0 0,-3 0 0 16,3-3 0-16,0 6 0 0,-4-6 0 0,4 0 0 16,-7 0 18-16,7 0 1 0,0 0 0 0,-3-6 0 15,-4 6-31-15,7-3-5 0,-4 0-2 0,1 0 0 16,3 0 8-16,-7 3 2 0,0 0 0 0,0 0 0 0,0 0 9 0,0 0 0 16,0-3 0-16,0 3 0 0,0 0 0 0,4-3 0 15,-1-3 0-15,-3-5-8 16,0-1-1-16,0 3 0 0,0-6 0 0,4 9 0 0,-4 6-1 0,-4-8 0 15,4-1 0-15,-3 0 0 16,3 3 10-16,-4 3-8 0,1-3 8 0,-1 0-8 0,0-2 8 0,1 2 0 16,-1-3 0-16,1 0 0 0,-4 3-10 0,0 3 0 15,0 3 0-15,0-3 0 0,0-3-8 0,0 1-2 16,-1 5 0-16,-2 0 0 0,3-6 20 0,0 0 0 16,0 0 0-16,0 6 0 0,-4 12 9 0,4-6 6 15,3-1 1-15,-3 4 0 0,0 0-16 0,0 9 0 0,0 8 0 16,0-11 0-16,4 5-12 0,-4-5-3 0,3-3 0 0,-3 3 0 15,4 11 56-15,-1-5 11 0,0-7 3 0,1 1 0 16,3 0-36-16,0 8-7 0,0-8-2 0,-4-3 0 16,4 2 3-16,-3-5 1 0,3 3 0 0,3 0 0 15,1-1-23-15,-4-2-5 0,7-3-1 0,-7 0 0 16,4 6 40-16,-1-6 8 0,4 0 2 0,0-4 0 16,4-2-56-16,-1 6-11 15,1 0-3-15,3 0 0 16,0-3-49-16,-3 0-11 0,3-6-1 0,0 3-678 0</inkml:trace>
  <inkml:trace contextRef="#ctx0" brushRef="#br0" timeOffset="194107.591">15596 15169 1720 0,'0'0'38'0,"0"0"8"0,0 0 2 0,0 0 0 0,-7 3-39 0,0 0-9 0,0 0 0 16,0 0 0-16,4-1 84 0,-4 4 14 0,7-6 3 15,-8 6 1-15,1-6-61 0,4 6-12 0,3-6-2 16,-7 3-1-16,0 0-26 0,7-3 8 0,0 0-8 0,-4 3 0 15,4-3 0-15,0 0 0 16,-7 3 0-16,7-3 0 0,-7 3 0 0,4 0 0 0,-1 3 0 0,4-6 0 16,0 0 0-16,0 0 0 0,0 0 0 0,0 0 0 15,0 0 0-15,0 0-17 0,0 0 4 0,-3 6 1 16,-1 8 12-16,4-2-9 0,-4-6 9 0,1 0-8 16,3-6 8-16,0 9 0 0,-4 5 0 0,1-8 0 15,3-6 0-15,0 0 0 0,0 0 0 0,0 0 0 16,0 6 0-16,-4 0 0 0,4-6 0 0,0 0 0 15,0 0 0-15,-3 9 0 0,-1 2 8 0,1-5-8 16,3-12 15-16,0 6-2 0,0 6 0 0,0-6 0 16,0 0-22-16,0 0-5 0,0 3-1 0,0 3 0 15,0 3 24-15,0-6 5 0,0-3 1 0,0 0 0 16,-4 0-26-16,1 0-5 0,3 0 0 0,0 0-1 0,0 0 7 16,0 0 2-16,0 0 0 0,7 6 0 15,0 3-3-15,-7-9 0 0,0 0 0 0,0 0 0 16,0 0 11-16,10 8 0 0,1 4 0 0,-4-6 0 15,-7-6-24-15,7 6-4 0,0 6 0 0,-3-3 0 16,-4-9 28-16,0 0 0 0,0 0 0 0,7 8 0 0,0 1 0 0,0 3 0 16,-4-6 0-16,4 9 0 0,-3-7 20 0,0 1 8 15,-4 3 3-15,3-6 0 16,-3-6-50-16,0 0-9 0,0 9-3 0,0-4 0 0,0 4 31 0,0 0 0 16,-3 3 0-16,-1 0 0 0,0-6 0 0,1-1 0 15,-1 4 0-15,1 0 0 0,-4-3 0 0,0 0-19 0,0 3 4 0,0-3 1 16,0-1-2-16,0 1-1 0,-1 0 0 0,-2-3 0 31,3-3-67-31,-4 0-12 0,4 0-4 0,0-3-625 0</inkml:trace>
  <inkml:trace contextRef="#ctx0" brushRef="#br0" timeOffset="195023.192">16574 15216 1454 0,'0'0'32'0,"0"0"6"0,0 0 2 0,0 0 1 0,0 0-33 0,0 0-8 0,-8 0 0 0,8 0 0 16,-7 3 64-16,0 0 12 0,-3 6 1 0,3-4 1 16,-4 1-35-16,4-3-7 0,-4 9-2 0,4-6 0 15,-3 0-9-15,-1 3-1 0,4 5-1 0,0-2 0 16,-3 3 37-16,-1-4 7 0,-3 4 1 0,0-3 1 15,0 3-94-15,0-1-19 0,-4-2-4 0,4 0-1 16,0 5 37-16,0-2 12 0,3-3 0 0,0 6 0 16,1-1-17-16,3 4 3 0,3-7 1 15,1 4 0-15,-1-3 1 0,1 5 1 0,3-11 0 0,0 3 0 16,3 3-1-16,1-9 0 0,-1 2 0 0,4-2 0 16,0-6 12-16,0 0-10 0,4 0 10 0,0 0-10 15,-1-6-21-15,4-2-4 0,4-4-1 0,-4 3 0 16,4-6 36-16,-4 4 0 0,-4-10 0 0,4 0 0 0,4 1 0 0,0-4 0 15,-1-5 0-15,1-1 0 0,0-5-23 0,-1-9 3 16,1 0 0-16,-4-3 0 0,0 0 20 0,-3 0 0 16,-1 3 0-16,1 3 0 0,-8 5 24 0,4 10 8 15,-7-3 3-15,4 5 0 0,-8-8 6 0,4-1 2 16,-3 4 0-16,-4 0 0 0,3 8-17 0,1-3-3 16,-4 7-1-16,0-4 0 0,0 9-14 0,0 1-8 15,0 2 10-15,0-3-10 0,-1 6 12 0,1 0-4 16,0 0-8-16,-3 6 12 0,3-5-4 0,0 5-8 0,0 0 11 15,0 0-11-15,7 0 0 0,-8 5 0 0,5 1 0 0,-1 0 0 16,1 0-12-16,-4 9 0 16,3-3 0-16,4 5 0 0,-3 7 12 0,3-1-12 0,0 10 12 0,0-1-12 15,3-3 12-15,-3 7 0 0,4-1 0 0,-1 0 0 16,1 0 0-16,-4-2 0 16,3 2 0-16,-3 3 0 0,4-2 0 0,-4 2 0 0,0-6 0 0,0 6 0 15,-4 3 0-15,4 9 0 0,-3-3 0 0,-1-2 0 16,1-7 12-16,-1-9 1 0,4 4 1 0,0-4 0 15,-3 3 0-15,6-14 0 0,-3 0 0 0,0-4 0 16,0 4-14-16,4-6 0 0,-1-4 0 0,-3 1 0 16,4 3 0-16,-4-3-15 0,0-9 3 0,3 12 1 15,1-9-67-15,-4-3-14 0,0 0-2 16,0 0-731-16</inkml:trace>
  <inkml:trace contextRef="#ctx0" brushRef="#br0" timeOffset="195611.124">16722 15442 1634 0,'0'0'46'0,"-4"6"11"0,-3 0-45 0,7-6-12 0,0 0 0 0,0 0 0 16,0 0 78-16,0 0 14 15,0 0 2-15,0 0 1 0,0 0-35 0,0 0-6 0,0 3-2 0,0-3 0 16,0 0-34-16,0 0-7 0,0 0-2 0,4 6 0 16,3-3-9-16,0-3 0 0,3 6 0 0,4-3 0 31,-3-3-40-31,0-3-8 0,3 3 0 0,-4-6-1 0,4 6 19 0,-3-3 4 0,0-3 1 0,-4 3 0 15,3-3-15-15,-3 6-4 0,0-6 0 16,0 0 0-16,-7 6 29 0,4-6 6 0,-1-5 1 0,-3 5 0 16,0 6 16-16,0-6 4 0,4-3 1 0,-4 3 0 15,3-6 19-15,-3-8 3 0,0 14 1 0,0 6 0 16,0 0-20-16,-3-9-3 0,-1-6-1 0,1 4 0 16,3 5-12-16,-4-3 0 0,-3-3 8 0,0 3-8 15,4 4 0-15,-1-4 8 0,1-3-8 0,-1 3 0 16,-3 6 0-16,4-3 0 0,-4 3 0 0,-1-2 0 15,5-1-8-15,-4 6-2 0,3 0 0 0,-3 0 0 16,4 0-6-16,-4 0-2 0,3 6 0 0,-3 8 0 0,0 7 5 0,0-4 1 16,0-8 0-16,3 3 0 0,-3 9 12 15,-3 5-9-15,3 3 9 0,0-2-8 0,0 8 8 0,3-5 12 16,-3-7-2-16,3-2-1 0,1-4 15 0,-4 1 4 16,3 8 0-16,1-8 0 0,3 0-10 0,0-4-2 15,0 1 0-15,0-3 0 0,3-3-8 0,-3-9-8 16,0 0 9-16,0 0-9 0,7 8 0 0,4 1 0 15,-4 0 0-15,4-3 0 16,3-6-48-16,3 0-13 0,-2 0-3 0,-1 0-477 0,0 0-96 0</inkml:trace>
  <inkml:trace contextRef="#ctx0" brushRef="#br0" timeOffset="196436.438">17029 15401 900 0,'0'0'20'0,"0"0"4"0,0 0 0 0,0 0 1 0,0 0-25 0,0 0 0 0,0 0 0 0,0 0 0 15,0 0 84-15,0 0 12 0,0 0 3 0,0 0 0 16,0 0-23-16,0 0-5 0,0 0-1 0,0 0 0 16,0 0-26-16,0 0-4 0,0 0-2 0,0 0 0 15,3 3 1-15,4 0 0 0,0 0 0 0,-3 0 0 16,3 0-10-16,0 0-1 0,-4 5-1 0,4-5 0 0,1 3 4 16,-1 0 1-16,-4 0 0 0,4 0 0 0,0 0-12 15,-3 0-1-15,-1 5-1 0,4-2 0 16,-3 0 0-16,-1 6 0 0,1-3 0 0,-1-1 0 15,1 4-4-15,-1 3-1 0,1-7 0 0,0 4 0 0,-1 0-1 16,-3 5-1-16,4-8 0 0,-1 0 0 0,-3 3-11 0,4-4 0 16,-1 1 0-16,-3-6 8 15,4 0-8-15,-4-6 0 0,0 0 9 0,0 0-9 0,0 0 8 0,0 0-8 16,0 0 10-16,0 0-10 0,0 0 0 0,0 0 0 16,0 0 0-16,3-6 0 0,4 0-12 0,-3-6 4 15,3-2 8-15,0-7-13 0,-4 1 0 0,4-4 0 16,1 3 0-16,-1-8 0 0,0 5 1 0,0 4 1 15,3-7 0-15,-3 4 0 0,0 2 11 0,4-5-8 0,-4 5 8 16,0-2-8-16,4-1 8 0,-4 4 0 0,0-4 0 16,0 4 8-16,0 8-8 0,0-6 0 0,-3 4 0 0,-1 5 0 15,1 3 0-15,-1 0 0 16,-3 3 0-16,0 3 0 16,0 0-40-16,0 0-2 0,0 0-1 0,0 0 0 15,0 0-139-15,0 0-28 0,0 0-6 0,0 0 0 0</inkml:trace>
  <inkml:trace contextRef="#ctx0" brushRef="#br0" timeOffset="197066.515">17512 15413 1728 0,'0'0'38'0,"0"0"8"0,0 0 2 0,0 0 0 0,0 0-39 0,-7 0-9 16,0 0 0-16,0 0 0 0,7 0 53 0,-7 3 9 15,-7-6 2-15,3 3 0 0,-3 0-27 0,3 0-5 16,4 0 0-16,-3 0-1 0,-1 0-19 0,4-3-3 0,3 0-1 0,4 3 0 31,0 0-37-31,0 0-8 0,0 0-2 0,-10 0 0 0,10 0 53 0,-4 3 10 16,-3 3 3-16,4-3 0 15,-4 8-43-15,3-5-9 0,4 6-2 0,-3-3 0 0,3 0 27 0,-4 5 12 0,4-5 0 0,-3 0-1 16,3-3-11-16,0 9 0 0,0-4 0 16,3 1 0-16,-3 0 0 0,0 6 0 0,4-7 0 0,-1 1 0 15,4 0 0-15,-3 0-16 0,-1-4 4 0,1 4 1 16,-1-6 11-16,1 0 0 0,3 3 0 0,-4-6 0 15,5 0 9-15,-1 0 4 0,3-3 1 0,-3 0 0 16,0-3-14-16,0-3 0 0,0-3 0 0,0 3 0 16,0 0 0-16,-3 0 0 0,7-8 0 15,-4 2 0-15,0 0-8 0,3-3 8 0,-3 1 0 0,4-13 0 16,0 4-9-16,-4 2 9 0,-4 6 0 16,1-5-9-16,-1-4 9 0,1 1 0 0,-4 11 0 0,0-3-8 15,0-8 8-15,-4 8 0 0,1 6 8 0,-1 3-8 16,1 3 8-16,-1-2-8 0,-3-1 10 0,0-3-10 15,-4 0 0-15,4 0 0 0,-3 3 0 0,-4-2 0 16,3 5-8-16,-3 3-2 0,3-3 0 0,-6 0 0 16,3 6 10-16,3-3 0 0,0 3 0 0,1 0 0 0,-1 2 0 15,1-2 0-15,3 0 0 0,-4 3 0 0,4-3 0 0,0 3 0 16,0 0 0-16,3 9 0 16,4 5-56-16,-3 1-7 0,3-1-1 0,3-5 0 15,-3 3-102-15,7 5-21 0,0-11-4 0,1 6-1 0</inkml:trace>
  <inkml:trace contextRef="#ctx0" brushRef="#br0" timeOffset="197395.241">17706 15398 1357 0,'0'0'29'0,"0"0"7"0,0 0 0 0,0 0 4 0,0 0-32 0,0 0-8 0,0 0 0 0,0 0 0 16,0 0 84-16,0 0 15 0,0 0 3 0,0 0 1 15,-4 3-36-15,4-3-7 0,-3 6-2 0,-1 0 0 16,4 0-27-16,-3 2-6 0,3-2-1 0,-4 3 0 0,4-3-14 0,0 0-10 15,4 3 12-15,-4 3-12 0,0-1 10 0,0 1-10 16,0 9 8-16,0-7-8 0,3-5 0 0,-3 6-14 16,4 0 2-16,-1-10 0 15,-3 4-106-15,4-3-21 0,-1 3-4 16</inkml:trace>
  <inkml:trace contextRef="#ctx0" brushRef="#br0" timeOffset="197631.678">17664 15004 1440 0,'0'0'32'0,"0"0"6"0,0 0 2 0,-7 6 0 0,3-6-32 0,4 0-8 0,-4 6 0 0,4-6 0 16,-3 6 0-16,3-6 0 0,0 0 0 0,-4 6 0 31,4-6-38-31,0 0-2 0,0 0-1 0</inkml:trace>
  <inkml:trace contextRef="#ctx0" brushRef="#br0" timeOffset="198215.151">17896 15286 1314 0,'0'0'37'0,"0"0"8"0,0 6-36 0,0 0-9 16,0 3 0-16,0-3 0 0,0 6 104 0,0-7 20 16,0 4 3-16,4 3 1 0,-4-3-103 0,0 0-25 0,3 8 0 0,1-11 0 15,0 6 56-15,-1 0 7 0,1 2 1 0,-1-2 0 16,4 0-52-16,-3-6-12 0,3 6 0 0,-4-4 0 16,1 1 0-16,-1-3 0 0,4 3 0 0,-7 3 0 15,4 2 0-15,-1-2 0 0,-3-6-12 0,0 0 12 16,4 6 0-16,-4-6 8 0,0-6 0 15,0 0 1-15,0 11-9 0,-4-2 0 16,4 3 0-16,-3 3 0 0,3-7 19 0,-4-2 11 0,4 3 2 0,-3 0 1 16,3 0-21-16,0-9-12 0,0 0 12 0,0 0-12 15,-4 6 26-15,4-6-2 0,-3-3 0 0,3-6 0 16,0 9 15-16,-4 0 2 0,1-3 1 0,-4-3 0 16,7 0-16-16,-4 0-3 0,1 6-1 0,-4-11 0 15,3 2-22-15,1-9 0 0,-5 3 0 0,1-11 8 16,4-1-8-16,-4-2 0 0,3 11 0 0,1-2 0 15,-1 2 0-15,1 1 0 0,-1 5 0 0,4 0 0 0,0-9 0 0,-3 1 0 16,3 8 0-16,0 3 0 0,0 0 0 0,3-2-13 16,1-4 3-16,-1 6 1 0,1-3-6 0,-1 1-1 15,4 2 0-15,-3 3 0 16,3 0-18-16,-4 3-4 0,8 0-1 0,-4 0 0 16,0 0 39-16,0-5 0 0,4 2 0 0,-1 6 0 0,1 0-25 15,0 0 2-15,3-3 1 0,0 0 0 16,-4 0-60-16,4 0-12 0,1 0-2 0,-5 3-1 15,4 0-32-15,-3 3-7 0,-1-3 0 0</inkml:trace>
  <inkml:trace contextRef="#ctx0" brushRef="#br0" timeOffset="198884.977">18426 15195 1681 0,'0'0'36'0,"0"0"8"0,0 0 2 0,0 0 2 0,-7-6-38 0,3 0-10 0,-3 4 0 0,0-1 0 16,3 3 64-16,-3-3 10 0,7 3 2 0,-7 0 1 15,7 0-27-15,-7 3-6 0,0-3 0 0,0 3-1 16,0-3-18-16,0 2-3 0,7-2-1 0,-7 12 0 0,0-6-21 16,0-6-10-16,3 6 1 0,-3 3 0 15,4-3 9-15,-1 0 0 0,1 2 0 0,3-2 0 16,-4 3 0-16,1-3 0 0,3 3 0 0,-4-3 0 0,4 0 0 0,0 2 0 16,0-8 0-16,0 0 0 0,0 0 0 0,0 0 12 15,0 0-2-15,4 6-1 0,-1 3-9 0,-3-9 0 16,0 0 0-16,0 0 0 0,0 0 0 0,0 0 0 15,7-6 0-15,-7 6 0 0,7 6 0 0,-7-6 0 16,7 3 0-16,0 3 0 0,-3-3 0 0,-4-3 0 16,7 6 0-16,-7-6 0 0,0 0 0 0,3 6 0 15,1 2 0-15,0 1 0 0,-1-3 0 0,-3-6 0 16,0 0 0-16,7 6 0 0,0 3 0 0,0 0 0 16,0 5 0-16,-3-8 0 0,3 3 0 0,-4 0 0 15,8 0 0-15,-11-9 0 0,0 0 0 0,11 8 0 16,-1 1 0-16,-3 3 0 0,4-6 0 0,-11-6 0 15,0 0 0-15,7 6 0 0,0 14 0 0,-4-11 0 0,1 0 0 0,-1 3 0 16,4 2 0-16,-7-2 0 0,0-3 0 0,4 0 0 16,-4 9 0-16,0-7 0 0,0-2 0 0,0 3 0 15,-4 0 0-15,4-1 0 0,-3-5 0 0,-4 0 0 16,0 0 53-16,0 3 9 0,0 6 2 0,0-1 0 16,0-2-52-16,-4 0-12 0,4-9 0 0,-4 3 0 15,1-3 0-15,-1-1 0 0,4-2 0 0,0 0 0 16,0-2 0-16,0 4 0 0,0 7 0 0,-4-3 0 15,4-9 0-15,0 3 0 0,0-6 0 0,0 3 0 16,0 0-12-16,0-2-4 0,4-4-2 0,-1 3 0 16,-3 0-39-16,7 0-8 15,-4-3-2-15,4 3-590 0,-3 1-119 0</inkml:trace>
  <inkml:trace contextRef="#ctx0" brushRef="#br0" timeOffset="199225.971">18676 15577 1314 0,'0'0'37'0,"0"0"8"0,0 0-36 0,0 6-9 0,0 3 0 0,0-3 0 16,0-6 133-16,0 0 25 0,0 6 5 0,-3 3 1 15,3-3-49-15,0-6-10 0,0 0-1 0,-4 8-1 16,0-2-67-16,1 0-14 0,-1 0-2 0,4-6-1 16,0 0-19-16,0 0-12 0,0 0 1 0,0 0 1 15,0 0-12-15,0 0-2 0,0 0-1 0,0 0 0 31,0 0-43-31,0 0-9 0,0 0-2 0,0 0 0 0,-3-3-149 0,3 3-31 0</inkml:trace>
  <inkml:trace contextRef="#ctx0" brushRef="#br0" timeOffset="-189561.937">2293 1581 1630 0,'0'0'36'0,"0"0"7"0,0 0 1 0,0 0 3 0,-7 6-38 0,0-6-9 0,0 6 0 0,3 0 0 16,-3-1 77-16,-3 1 14 0,6-6 2 0,-3 9 1 15,0-9-40-15,4 6-8 0,-5 0-2 0,5-6 0 16,3 0-23-16,-7 6-5 0,3 0 0 0,4-6-1 16,0 0-7-16,-7 6-8 0,7-6 11 0,0 0-11 0,0 0 0 15,0 0 0-15,-3 0 0 0,3 0 0 0,3 5 0 0,-3-5 0 16,4 6-12-16,3 0 3 0,3-6 9 0,1 6-12 16,0-3 12-16,6 3-12 0,-3-6 12 0,1 0 0 15,-1 0 0-15,0 0-8 0,7 0 8 0,-3-6 0 16,3 3 0-16,3-3 8 0,-2 0-8 0,-1 0 9 15,0 6-9-15,0-5 10 0,4-7-10 0,-8 0 10 16,5 6-10-16,-8-3 10 0,3 3-10 0,-3-5 12 16,1 5-12-16,-5-6 12 0,4 6-12 0,-3 0 0 15,-4 0 9-15,0-5-9 0,0 8 8 0,-3-3-8 16,-4 0 10-16,3 0-10 0,-3 0 13 0,0 0-3 16,0 0-1-16,0-5 0 0,-7 2 2 0,3 3 0 15,-3-6 0-15,0-5 0 0,4 11-11 0,-4-6 10 16,-7 0-10-16,3 3 10 0,4-2-10 0,-4 5 8 0,1 0-8 15,-1 0 8-15,1 6 1 0,-1-6 0 0,1 12 0 0,-5-6 0 16,1 6 15-16,-3 6 4 0,3-1 0 0,-1 1 0 16,1 9-28-16,0 2 0 0,0-5 0 0,4 8 0 15,-5-2 0-15,1 2 0 0,0-2-12 0,0 8 12 16,7-2 0-16,-4-4 0 0,1 3 0 0,3 1 0 16,0 2 0-16,0-2 0 0,3 2 0 0,1-3 0 15,-1 4 0-15,4-10 0 0,-3 4 0 0,3-4 0 16,0-5 0-16,0 2 0 0,3-8 12 0,-3 6-4 15,4-12-8-15,-4 2-14 0,7-2 3 0,-4 0 1 16,4 0 10-16,0-6 12 0,4 0-2 0,0 6-1 16,3-6-9-16,0 0 0 0,7-6 0 0,0 6 0 31,0 0-20-31,4-6-7 0,3 0-1 0,7 3 0 0,-10-2-8 0,3-1-1 16,1 0-1-16,2-6 0 0,-6 0-100 0,0 0-20 15,3 4-4-15,-3-4-672 0</inkml:trace>
  <inkml:trace contextRef="#ctx0" brushRef="#br0" timeOffset="-189082.277">2903 1137 1468 0,'0'0'32'0,"0"0"8"0,-7 0 0 0,0 0 1 0,-3 0-33 0,3 6-8 0,0-6 0 0,0 0 0 16,-1-6 64-16,1 6 12 0,0 0 1 0,7 0 1 15,-7-6-33-15,4 6-6 0,3 0-2 0,-4-12 0 0,-3 9-19 0,7 3-4 16,-3-5-1-16,-1-1 0 0,1 0-3 0,3 0-1 16,0 6 0-16,0-6 0 0,0 0 5 0,0 6 1 15,0-6 0-15,0 0 0 0,3 1-15 0,-3 5-18 16,4-6 4-16,-1 0 1 0,1 3 23 0,-1-3 5 15,1 0 1-15,3 6 0 0,-4-6-28 0,4 0-4 16,0 0-2-16,1 1 0 0,-1-1 29 0,3 0 5 16,8-6 2-16,-8 3 0 0,1 3-18 0,0-5 0 15,-4 5 0-15,0 0 0 0,3 0-16 0,1-6-8 16,-4 6 0-16,3 3-562 16,-3 3-112-16</inkml:trace>
  <inkml:trace contextRef="#ctx0" brushRef="#br0" timeOffset="-188367.046">3274 1440 1584 0,'0'0'35'0,"0"0"7"0,0 0 2 0,0 0 0 0,0 0-36 0,0 0-8 16,0 0 0-16,0 0 0 0,0 0 72 0,0 0 13 15,0 0 3-15,0 0 0 0,0 0-23 0,0 0-4 16,0 0-1-16,0 0 0 0,0 0-39 0,0 0-8 16,0 0-1-16,0 0-1 0,0 0-11 0,0 0 0 15,0 0 0-15,0 0 0 0,0 0 0 0,3 0 0 16,-3 0 0-16,0 0 0 0,0 0 0 0,0 0 12 0,0 0-12 15,0 0 12-15,0 0 14 0,0 0 3 16,0 0 1-16,0 0 0 0,0 0-4 0,0 0-1 16,0 0 0-16,-3-6 0 0,-1 6-12 0,-3-9-2 15,-3 9-1-15,-1-3 0 0,4 0 8 0,-4 3 2 0,1 3 0 0,3 0 0 16,-7-6-20-16,3 6 0 0,4 0 0 0,-7 3 0 31,0 0-24-31,-4 0-4 0,8 5-2 0,-5 1 0 0,1 0 30 0,4 3 0 16,-4 2 0-16,0-5 0 0,6 0 0 0,-2 3 0 0,-1-4-9 0,4 7 9 15,-3-6-9-15,6 5 9 0,-3-2-10 0,4-3 10 16,-1 5 0-16,0 1 0 0,1-3-8 0,3 2 8 16,-4 1 0-16,8-6 0 0,-4 3 0 0,3 2 0 15,-3-11 0-15,4 6 0 0,0 0 0 0,3-9 0 16,0 8 16-16,-7-11-3 0,14 0-1 0,-14 0 0 16,10 6-12-16,1 0 11 0,0-6-11 0,3 6 10 15,0-6 7-15,3 0 2 0,1-6 0 0,3 6 0 16,-3-6-39-1,-1 6-8-15,1-6-2 0,3 6 0 16,0 0-18-16,1 0-4 0,-1-6-1 0,0 6 0 0,-7 0-45 0,4 6-9 0,-4-6-1 16,3 6-1-16,-2 0-48 0,-1 0-10 0,0 6-1 0,-4-1-1 15</inkml:trace>
  <inkml:trace contextRef="#ctx0" brushRef="#br0" timeOffset="-187647.796">3676 1537 1371 0,'-4'6'30'0,"-3"-3"6"0,-3 8 2 0,3-5 1 0,0 0-31 0,-7 0-8 0,7 0 0 0,-4 0 0 16,0-6 72-16,1 0 12 0,3 0 4 0,-4 0 0 16,4 0-37-16,7 0-7 0,-3-6-2 0,3 6 0 15,-8 0-12-15,5-6-2 0,-1 0-1 0,4 6 0 16,0 0 5-16,0 0 0 0,0 0 1 0,0 0 0 16,0 0-23-16,0 0-10 0,0 0 8 0,0 0-8 15,0 0 0-15,0 0 0 0,0 0 0 0,0 0 0 0,7 6 8 16,1 0-8-16,-1 0 0 0,3 0 8 0,-3 5 8 0,0-5 2 15,0 3 0-15,0-3 0 0,4 6 2 0,-4 0 1 16,4-7 0-16,-1 7 0 0,1 3-5 16,-1-3 0-16,-3-1-1 0,0 1 0 0,-3 0-4 0,0 3-1 15,3-4 0-15,0 1 0 0,-4-6-10 0,4 6 8 16,-3-6-8-16,3 3 8 0,-4 2-8 0,1-5 0 16,-1 0 0-16,-3-6 8 0,4 6-8 0,-1 6 0 15,-3-6 0-15,0-6 0 0,0 0 0 16,0 0 8-16,0 0-8 0,0 0 0 0,0 0 8 0,0 0-8 15,0 0 0-15,0 0 8 0,0 0-8 0,0 0 12 16,0 0-12-16,0 0 12 0,0 0 5 0,0 0 2 16,0 0 0-16,-3-6 0 0,-1 0 6 0,1 0 2 15,-4 0 0-15,0 0 0 16,3 0-12-16,-6-5-3 0,3 2 0 0,0-9 0 0,-1 0-12 0,1 7 0 0,4-10 8 0,-8 9-8 16,4-11 0-16,-3 8-13 0,-1 3 2 0,1-5 1 15,-1-1 2-15,4-3 0 0,-4-2 0 0,4 5 0 16,4-2 8-16,-4 8 0 0,0-6-9 15,0 1 9-15,3 2 0 0,0 3 0 0,1-5-9 0,3 11 9 16,0-6 0-16,0 12-10 0,0-9 10 0,0 9-8 16,0 0-8-16,0 0 0 0,0 0-1 0,0 0 0 15,11 0-8-15,-1 3-2 16,4 3 0-16,-3 0 0 0,-1 0 7 0,1 0 2 0,3-1 0 0,0 1 0 16,-3 0 4-16,-1 0 1 0,-10-6 0 0,7 6 0 15,-7-6-11-15,0 0-3 0,11 3 0 0,-11-3 0 16,11 0-44-16,-11 0-9 15,0 0-1-15,14-3-1 16,-4-3-135-16,1 6-27 0</inkml:trace>
  <inkml:trace contextRef="#ctx0" brushRef="#br0" timeOffset="-187275.301">4135 1396 1148 0,'0'0'25'0,"0"0"6"0,0 0 1 0,0 0 0 0,0 0-32 0,0 6 0 0,0-6 0 0,0 0 0 16,0 11 22-16,0-11-2 0,0 0 0 0,0 6 0 15,0-6 30-15,0 0 6 0,0 0 0 0,0 0 1 16,-4 3 2-16,4-3 0 0,0 12 0 0,0-6 0 15,0-6-9-15,0 6-2 0,-3 0 0 0,3 11 0 16,0-5-16-16,0-3-3 0,0 14-1 0,3-5 0 16,-3 3-20-16,0 2-8 0,0 1 0 0,0 2 0 15,0 3 0-15,0-8-20 0,0 3 4 0,0-1 0 16,0-2 7-16,0-4 9 0,0 1-13 0,0 3 5 16,0-4 8-16,0-5 0 0,0 6-9 0,0-7 9 15,0-8-26-15,0-3-1 0,0 0 0 16,0 0 0-16,0 0-9 0,0 0-1 0,0 0-1 15,11 0 0-15,-4-3-20 0,0-8-4 0,0 5-1 16</inkml:trace>
  <inkml:trace contextRef="#ctx0" brushRef="#br0" timeOffset="-187014.441">4180 934 1447 0,'-7'18'32'0,"4"-6"6"0,-1-7 2 0,-3 13 0 0,0-3-32 0,4-3-8 0,-4-1 0 0,-4 7 0 15,8-9 48-15,-1 3 8 0,-3-1 2 0,3 1 0 16,1-6-39-16,3 6-8 0,0-12-2 0,-4 6 0 31,4-6-30-31,0 0-7 0,0 0 0 0,0 0-694 0</inkml:trace>
  <inkml:trace contextRef="#ctx0" brushRef="#br0" timeOffset="-186307.721">4445 1413 1648 0,'0'0'36'0,"-7"0"8"0,7 0 2 0,0 0 0 0,0 0-37 0,0 0-9 0,-4 6 0 0,1-3 0 15,-1 3 76-15,4 0 14 0,-3 0 2 0,3 0 1 16,-4 0-50-16,4 5-11 0,0-5-1 0,4 0-1 15,-4 3-10-15,3 3-1 0,1-1-1 0,3-5 0 16,-4 6 8-16,1 0 2 0,7-3 0 0,-8 2 0 16,1 1-17-16,-1 0-3 0,1 0-8 0,-1-1 12 15,1-5-12-15,-1 3 0 0,1 3 0 0,-4-6 0 16,0-6 14-16,3 6 0 0,-3-6 0 0,0 11 0 16,0-11-1-16,0 0 0 0,0 0 0 0,0 0 0 15,0 0-5-15,0 0-8 0,0 0 11 0,0 0-11 16,0 0 26-16,0 0-2 0,0 0 0 0,0 0 0 15,0 0-6-15,0 0-2 0,0 0 0 0,0 0 0 0,0 0-2 16,-7-5-1-16,-3-1 0 0,3-6 0 0,0 6-13 16,-4 0 0-16,4-9 8 0,0 4-8 0,0-7 0 0,0 6 11 15,0-5-11-15,3 8 10 0,1-9-21 0,-1 6-4 16,-3-11-1-16,0 8 0 0,4-2 16 0,-1-1 0 16,0 3 0-16,1-8 0 0,3-1-9 0,0 10 1 15,0 2 0-15,0 6 0 0,3-6 8 16,1-6 0-16,3 10 0 0,4 2 0 15,-4-6 0-15,3 0-8 0,-3 1 8 0,0 5-8 0,7 0 8 0,-3-3 0 16,3 6 0-16,-3 0 0 0,-1 3-9 0,4 0 0 16,1 0 0-16,-8 0 0 15,3 3-31-15,1 0-7 0,-8 0-1 0,4 3 0 16,0 0-13-16,0 0-3 0,1-1-1 0,-5 7 0 16,4-6-102-16,-3 0-20 0,-1 3-4 0,1 2-1 15,-4 1 60-15,3-6 11 0,1 0 2 0,-1 6-221 0,1-6-44 0</inkml:trace>
  <inkml:trace contextRef="#ctx0" brushRef="#br0" timeOffset="-185768.553">4713 1469 1591 0,'0'0'35'15,"0"0"7"-15,0 6 2 0,0-6 0 0,0 6-35 0,0-6-9 0,0 6 0 0,0-6 0 0,0 0 52 0,0 9 9 16,0-9 2-16,4 11 0 0,-4-11-19 0,0 0-3 16,3 6-1-16,4-6 0 0,0 0-4 0,0 0 0 15,0 0-1-15,4 0 0 0,3 0-7 0,-3-6-2 16,-1 6 0-16,4-5 0 0,4-1-11 0,0 0-3 15,-4 3 0-15,0-3 0 0,0 0 2 0,4-6 0 16,-8 1 0-16,-3-1 0 0,4 6-14 0,-1-6 9 16,1 3-9-16,0-2 8 0,-4-1-8 0,0 6 8 15,-4-6-8-15,1 6 8 0,-1 3 8 0,-3 3 0 16,0-5 1-16,0 5 0 0,-3-6-1 0,-1 0 0 0,-6 6 0 16,3 0 0-16,3 0-8 0,-7 0-8 0,1 0 12 15,-4 0-12-15,3 6 0 0,-3-6 0 0,-7 6-12 16,3 2 3-16,1 4 9 0,-5-6 0 15,1 0 0-15,11 0 0 0,-8 0 0 0,0 5 0 16,4-2 0-16,-3 3 8 0,3 0-8 0,-1-6 0 0,1 11 0 0,0-5 0 16,7-6 0-16,-3 3 0 0,6 8-8 0,-6-5 8 15,10 0-11-15,-4-3 11 0,4 8-13 0,4-5 5 16,3 0 0-16,0 0 0 0,3-1 0 0,-3 4 0 16,4-3-2-16,3 5 0 0,0-5 0 0,4 3 0 15,3 3-16-15,4-7-3 16,-4 1-1-16,3 9 0 0,8-10-34 0,-4 1-8 0,8 6 0 15,-12-6-1-15,8-7-104 0,-4 4-21 0,4-3-4 0,-7 0-1 16</inkml:trace>
  <inkml:trace contextRef="#ctx0" brushRef="#br0" timeOffset="-185108.597">3704 1496 702 0,'0'0'15'0,"0"0"3"16,0 0 1-16,0 0 1 0,0-9-20 0,0 9 0 0,0 0 0 0,-3-3 0 16,3 3 40-16,0 0 3 0,0 0 1 0,0 0 0 0,0 0 8 0,-11 0 3 15,11 0 0-15,0 0 0 0,-3 0 1 0,-5 3 1 16,1 0 0-16,7-3 0 0,0 0 21 0,0 0 4 15,0 0 1-15,-3 0 0 0,-1-3-7 0,-3 3 0 16,4-3-1-16,-1 0 0 0,4-3-34 0,-3 0-6 16,-1-11-2-16,4 5 0 0,0-3-21 0,4 3-12 15,-1-5 12-15,1 5-12 0,-1-6 0 0,4 10 0 16,0-4 0-16,0 6 0 0,1 0 0 0,-1-6-11 16,3 12 11-16,-3-12-10 0,0 12 10 15,0-5-13-15,4 2 5 0,-4 0 8 0,4 3-15 0,3 0 5 16,-7 0 1-16,7 0 0 0,-7 3 9 0,7 0-13 15,-3 2 5-15,-1 1 8 0,4 0-10 0,-3 0 10 16,-1 0 0-16,-2 0-9 0,2 0 9 0,1 0-8 0,-4 0 8 16,0-6-8-16,-7 0-4 0,0 0 0 0,0 0 0 0,7 0-524 15,-7 0-106-15</inkml:trace>
  <inkml:trace contextRef="#ctx0" brushRef="#br0" timeOffset="-184108.475">7183 1099 1851 0,'0'0'52'0,"0"0"12"0,0 0-51 0,0 0-13 0,0 0 0 0,0 0 0 15,0 0 0-15,0 0 8 0,0 0-8 0,-7 6 0 16,-4 0 0-16,4 2 0 0,7 10 0 0,-7-6 0 16,-4 11 0-16,8 4 0 0,-4 2 0 0,3-2 0 15,4 2 8-15,-3 3-8 0,3 4 11 0,-4 2-11 16,1 6 20-16,3-9-2 0,0 9-1 0,3-5 0 15,-3-4 15-15,4 3 4 0,-4 3 0 0,3-8 0 16,1-4 3-16,-1-3 1 0,1-2 0 0,-1-6 0 16,1 2-9-16,3-8-2 0,-7 0 0 0,0-6 0 15,0-6-29-15,0 0 0 0,7 0 0 0,-7 0 0 16,0 0-20-16,0 0-11 0,0 0-1 0,7-12-1 16,-4 0 5-16,1 6 2 15,0 0 0-15,-4-3 0 0,3-2 2 0,-3-1 0 0,0 0 0 0,4 0 0 0,-4-8 7 0,0 8 1 16,0-6 1-16,-4 7 0 0,1-7 3 15,-1 3 1-15,0 4 0 0,-3-7 0 16,4-3-15-16,-1 4-3 0,-6 5-1 16,3-6 0-16,-4-2-104 0,4-4-21 0,0 1-4 0,3-4-1 15,1 4-52-15,-1-1-10 0</inkml:trace>
  <inkml:trace contextRef="#ctx0" brushRef="#br0" timeOffset="-183757.089">7140 1205 768 0,'4'-18'21'0,"-4"12"7"0,7 0-28 0,-4-3 0 15,-3-2 0-15,4-1 0 0,-4 6 97 0,0-6 15 16,0 3 2-16,0 4 1 0,0-1-23 0,0-6-4 0,-4 12 0 0,4-12-1 15,-3 6-16-15,3 0-3 0,0 6-1 0,-11-5 0 16,8-1 0-16,-4-3 0 0,7 9 0 0,0 0 0 16,-4-6-13-16,4 6-2 0,-3-6-1 0,-1 0 0 15,4 0-30-15,0 6-5 0,0-6-2 0,0 6 0 16,0-5-14-16,4-1 0 0,-1 0 0 0,4 0 0 16,11-9-14-16,-8 9 4 0,5-5 1 0,2 5 0 15,1-6-6-15,-1 0-1 0,5 3 0 0,-1 3 0 16,0 1 2-16,4-1 0 0,-4 6 0 0,0-6 0 15,-3 6 14-15,-1 6 0 0,1 0-10 0,-4-1 10 16,0 1 0-16,-3 3 10 0,-1 9-1 0,-3-6 0 16,0 5-9-16,-3-2 0 0,-4 3 0 0,0 5 8 15,-4-8 8-15,1 8 2 0,-4-5 0 0,0 0 0 16,-4 2-5-16,1-2-1 0,-1-6 0 0,-3 2 0 16,3-2-4-16,-3 0 0 0,0 0-8 0,3-7 12 0,1 7-12 15,-4-12 0-15,3 6 0 0,1-6 0 16,-1 0-30-16,0-6 1 15,4 6 0-15,0-6 0 0,-3 0 11 0,-1-5 2 0,8 5 1 0,-4-6 0 16,3 3-77-16,4-3-16 0,0 1-4 0,0 5-676 16</inkml:trace>
  <inkml:trace contextRef="#ctx0" brushRef="#br0" timeOffset="-183125.972">7475 1187 1456 0,'0'0'41'0,"0"0"9"0,0 6-40 0,4 0-10 0,-4 0 0 0,3 5 0 16,1-5 92-16,-1 6 16 0,1-6 3 0,0 9 1 15,-1-4-49-15,1 1-10 0,-1 0-1 0,1 0-1 16,-1 8-17-16,1-2-3 0,-4 0-1 0,3 8 0 16,-3-2-13-16,0 2-2 0,7 3-1 0,-7-8 0 15,0 8-4-15,0-5-1 0,4 2 0 0,-4-2 0 16,0-1 0-16,0-2 0 0,0 2 0 0,0-2 0 15,3 3-9-15,1-7 12 0,-1 1-12 0,1-3 12 16,-1 2-4-16,1-11-8 0,-4 6 12 0,3 0-4 16,1-9 2-16,-4-3 0 0,0 0 0 0,0 2 0 15,0-2 5-15,0 0 1 0,0 0 0 0,0 0 0 16,0 0 5-16,0 0 2 0,0 0 0 0,0 0 0 16,0 0 1-16,0-2 0 0,0-7 0 0,-4-3 0 15,4 0-8-15,-3 0-2 0,-4 1 0 0,0-10 0 0,3 3-14 0,1-5 0 16,-8 2 8-16,4-2-8 0,0-1 0 15,4-2-10-15,-4-4 2 0,-1 4 0 16,1-9 8-16,0 8 0 0,4-8-9 0,-4 3 9 0,7 8 0 0,-4-8 10 16,1 8-1-16,3-2 0 0,3 2 6 0,1-8 1 15,-4 8 0-15,7 1 0 0,-4-4-16 0,4 4 9 16,4-1-9-16,0 10 8 0,-4-4-8 0,3-5 0 16,1 8 0-16,-4-3 0 0,0 6 0 0,3 1-17 15,-2 5 4-15,-1-6 1 0,0 3 12 0,-4 3 10 16,4 6-2-16,-3-6 0 0,3 6-8 0,0 0-16 0,0 0 4 15,0 0 1-15,0 0 2 0,0 6 0 0,-3-6 0 16,3 6 0-16,0 0 1 0,-4-3 0 0,1 3 0 0,-1 0 0 16,1 0 8-16,-1 0-8 0,1 5 8 0,-4 1-8 15,3-6 0-15,-3 3 0 0,0 3 0 0,0-1 0 16,-3 1 8-16,-1 0 0 0,1 0 0 0,-4 2 0 16,3 4 0-16,-10 0 0 0,7-4 0 15,-3 4 0-15,-1-6 0 0,4 11 0 0,-4-11 0 16,4 3 0-16,-3-9-18 0,3 5-2 0,3-5 0 0,4-6 0 31,0 0-43-31,0 0-9 0,0 0-1 0,0 0-1 16,-3-6-138-16,3-5-27 0,3-1-5 0,1-3-2 0</inkml:trace>
  <inkml:trace contextRef="#ctx0" brushRef="#br0" timeOffset="-182073.639">8841 928 1265 0,'0'0'36'0,"0"0"8"0,0 0-36 0,-7 6-8 0,7-6 0 0,0 0 0 15,-4 12 99-15,4-12 17 0,0 0 4 0,0 0 1 16,0 0-44-16,0 0-9 0,0 0-1 0,0 0-1 16,0 0-46-16,0 0-8 0,0 6-3 0,4 0 0 15,-1 0-9-15,4-1 0 0,0 1 0 0,0 0 0 16,4 0 11-16,-1 3-3 0,-3-3-8 0,4 0 12 15,3 0-2-15,-3-1-1 0,-1 1 0 0,4-6 0 16,-3 6 18-16,0 0 3 0,-1-6 1 0,4 0 0 16,-3 0 9-16,-1 0 3 0,1-6 0 0,0 0 0 15,-1 0-9-15,-3 1-2 0,4-1 0 0,-4 0 0 16,0-6-15-16,0 3-3 0,-3 3-1 0,-1-5 0 16,-3 5 6-16,4-6 1 0,-4 0 0 0,0 3 0 15,0-2-20-15,-4 5 0 0,1 0 0 0,-1 0 0 16,-3-6 0-16,0 6 0 0,0 6 0 0,0 0 0 15,0-6-27-15,-4 6-5 0,1 0-2 16,-1 0 0-16,0-5 14 0,-3 5 4 0,4 0 0 0,-1 5 0 0,-3-5 4 16,3 6 0-16,1 0 1 0,-1 0 0 0,1 6 11 0,-1-6-12 15,1 5 12-15,-1-5-12 0,4 3 12 0,0 9-12 16,0-6 12-16,3-1-12 0,-3 4 12 0,4-3 0 16,-1 0 0-16,-3 5-8 0,4 1 8 0,3-9 0 15,-4 8 0-15,4-5 0 0,4 0 0 0,-4 3 0 16,3 2 0-16,4-5 8 0,-7 0-8 0,4-1 0 15,-1 1 0-15,-3 3 0 0,4-9 0 0,-1 6 0 16,1-1 0-16,3 1 0 0,-4-9 0 16,4 3 0-16,-3 0 0 0,3 0 0 0,4-6 0 0,-4 6-10 15,7-6 10-15,-4 0-10 0,8 0-3 0,0-6-1 16,-1 6 0-16,1-6 0 16,0-3-33-16,3 3-6 0,-4-12-2 0,4 13-549 0,1-7-111 0</inkml:trace>
  <inkml:trace contextRef="#ctx0" brushRef="#br0" timeOffset="-181713.071">8936 687 1404 0,'0'0'31'0,"0"0"6"0,0 0 2 0,0 0 0 0,-4-9-31 0,4 4-8 16,0 5 0-16,0-6 0 0,0-6 100 0,0 6 20 15,4-6 3-15,-4 6 1 0,3-5-32 0,-3 2-5 16,4-3-2-16,3 0 0 0,0 6-37 0,4-5-8 15,3-4-2-15,-4 3 0 0,4 0-28 0,4 7-10 16,0-7 0-16,-1 0 9 0,4 0-9 0,4 3 0 16,-4-2 0-16,1-1 0 0,-1 6-27 0,0-6 3 15,0 1 0-15,0-4 0 16,0 9-44-16,-3-6-8 0,-4 6-1 0,4 0-530 0,-4-11-105 0</inkml:trace>
  <inkml:trace contextRef="#ctx0" brushRef="#br0" timeOffset="-181340.817">9578 1043 877 0,'0'0'24'0,"0"0"7"0,0 0-31 0,0 0 0 0,0-6 0 0,3-6-370 16</inkml:trace>
  <inkml:trace contextRef="#ctx0" brushRef="#br0" timeOffset="-180741.666">9529 952 820 0,'0'0'18'0,"0"0"4"0,0 0 1 0,0 0 0 0,0 0-23 0,0 0 0 0,0 0 0 0,0 0 0 16,0-6 13-16,0-6-1 0,3 3-1 0,1-2 0 15,-4-1-33-15,3-6-6 0,1 6-2 0,-4 4 0 0,3-4 30 0,1 0 18 16,-4 0-2-16,0 6-1 0,0 1 94 16,0 5 19-16,0 0 4 0,0 0 1 0,0 0-9 0,0 0-3 15,0 0 0-15,0 0 0 0,0 5-35 0,3 7-7 16,-3-6-2-16,0 6 0 0,0-12-13 16,0 12-4-16,0-4 0 0,0 4 0 15,0 6-14-15,0-12-3 0,0 5-1 0,0-5 0 0,0-6-6 0,0 0-2 16,0 0 0-16,0 0 0 0,0 0-10 0,0 0-1 15,0 0-1-15,0 0 0 0,0 0 16 0,0 0 3 16,0 0 1-16,0 0 0 0,0 0-42 0,0 0 0 16,-7-6 0-16,4 1 0 0,-4-1 0 0,0 0 0 15,3 6 0-15,-3-6 0 0,-4 0 0 0,4 0 0 0,0 6 0 0,0 0 0 32,0 0-40-32,0 0-6 0,0 0-2 0,0 6 0 0,0 0 19 0,3 0 3 0,-3 0 1 0,0 0 0 15,0-1 25-15,4 4 12 0,-4 9 0 0,0-6-1 16,3-1-25-16,-3 1-5 0,0-3-1 0,3 9 0 15,-3-7 20-15,0 1 0 0,4 0-8 0,-1 3 8 16,-3-9 0-16,4 5 0 0,-1-5 0 0,4-6 0 16,0 0 0-16,-3 12 0 0,3-12 0 0,0 0 0 15,0 0 0-15,0 0 0 0,0 0 0 0,0 0 0 16,0 0 0-16,0 0 0 0,0 0 0 0,3 0 0 16,4 6-14-16,-3 0 4 0,3 0 1 0,-4-1 0 15,4-2-3-15,0 9-1 0,-3-6 0 0,3 0 0 16,0 6-3-16,-3-6-1 0,3-1 0 0,0 4 0 15,3-6-2-15,-3 6 0 0,4-3 0 0,-4 0 0 16,4 0-5-16,-1 0-2 0,1-6 0 0,3 5 0 16,-4-5-27-16,5 6-6 0,-5-6-1 0,4-6-525 15,4 6-106-15</inkml:trace>
  <inkml:trace contextRef="#ctx0" brushRef="#br0" timeOffset="-180147.371">9790 1037 1623 0,'0'0'36'0,"0"0"7"0,0 0 1 0,0 0 2 0,0 0-37 0,0 0-9 0,0 0 0 0,0 0 0 15,0 0 55-15,0 0 9 0,0 0 1 0,0 0 1 16,0 0-21-16,0 0-4 0,0 0-1 0,0 0 0 16,0 0-15-16,0 0-3 0,0 0-1 0,0 12 0 15,3-9 0-15,-3 3 0 0,4 0 0 0,-1 5 0 16,-3 1-5-16,4 0 0 0,3 0-1 0,-4-4 0 16,1 4-15-16,-1 0 8 0,1 0-8 0,-1-1 0 15,1-2 8-15,-1 3-8 0,1-6 0 0,-4 0 9 16,0-6-9-16,0 0 10 0,0 0-10 0,3 6 10 15,-3-6-10-15,0 0 8 0,0 0-8 0,0 0 8 16,0 0-8-16,0 0 12 0,0 0-12 0,0 0 12 0,0 0-4 0,0 0 0 16,0 0 0-16,0 0 0 0,0 0 3 15,0 0 0-15,0 0 0 0,0 0 0 0,0 0 5 16,0 0 0-16,0 0 1 0,0 0 0 16,0 0 3-16,-7-6 1 0,0 6 0 0,0-12 0 15,4 6-8-15,-4-3-1 0,0-2-1 0,0-1 0 0,0 0-11 0,0-6 0 16,-1 4 9-16,1 2-9 0,4-12 0 0,-4 7 0 15,0 2 0-15,3-3 0 0,1 1 0 0,-1 2 0 16,1-3 0-16,-1 1 0 0,1-1 0 0,-1 3 0 16,4 4 0-16,0 5 0 0,0-6 0 0,4 6 0 15,-4 6 0-15,3-6 0 0,1 0 0 0,-1 1 0 16,4 2 0-16,-3-3 0 0,3 6-16 0,-4 0 3 0,4-6 0 0,4 6 0 16,0 0-6-16,3 0-1 0,0-6 0 0,0 12 0 31,0-6-32-31,0 6-6 0,4-6-2 0,-1 0 0 15,1 0-32-15,-4 6-6 0,0-3-2 0,0 2 0 16,1-5-140-16,-5 0-28 0</inkml:trace>
  <inkml:trace contextRef="#ctx0" brushRef="#br0" timeOffset="-179787.533">10178 1037 752 0,'0'0'16'0,"0"0"4"0,3 6 1 0,-3 0 0 0,-3 3-21 0,3-9 0 16,0 0 0-16,0 6 0 0,0 5 67 0,0-11 9 15,3 12 1-15,-3-6 1 0,0 0 21 0,0 0 4 16,0 0 1-16,0 2 0 0,4 4-16 0,-4 0-4 16,0-6 0-16,3 0 0 0,-3 5-23 0,4 1-5 15,-4 3 0-15,0-3-1 0,3-1-19 0,-3 1-3 0,4 0-1 16,-4 3 0-16,3-4-32 0,-3 1 0 0,4-6 0 0,-4 6 0 16,0-12 0-16,0 0 0 15,0 0 0-15,0 0 0 16,0 0-22-16,0 0-11 0,0 0-3 0,0 0 0 15,0 0-140-15,0 0-28 0</inkml:trace>
  <inkml:trace contextRef="#ctx0" brushRef="#br0" timeOffset="-179606.118">10061 581 2157 0,'0'0'61'0,"0"0"14"0,0 0-60 0,0 0-15 0,0 0 0 0,-7 0 0 0,0 6 0 0,-3-6 0 16,2 6 0-16,1-6 0 15,0 6-216-15,4 6-45 0</inkml:trace>
  <inkml:trace contextRef="#ctx0" brushRef="#br0" timeOffset="-179075.857">10537 358 955 0,'0'-12'27'0,"0"12"6"0,0-6-33 0,0 0 0 0,0 6 0 0,0-5 0 16,0-1 105-16,0 6 15 0,0 0 2 0,0 0 1 15,0 0-16-15,0 0-3 0,0 0-1 0,0 11 0 16,0-5-51-16,-3 6-11 0,3 0-1 0,0 8-1 15,0-2 6-15,0 6 2 0,3-4 0 0,-3 4 0 16,0-7-5-16,4 10-1 0,0-4 0 0,-1-2 0 16,1 8-14-16,-1-11-3 0,4 8-1 0,-3 4 0 15,3-10-1-15,0 10 0 0,-4-7 0 0,1 4 0 0,3-4-13 0,-4 4-9 16,4-10 12-16,1 7-12 0,-5-4 0 0,4 4 0 16,-3-1 0-16,-1 4 0 0,1-4 0 0,-1 4 0 15,1-9 12-15,-1 11-12 0,1-8 8 0,-1 2-8 16,1 1 0-16,-1-4 0 0,1-2 0 0,-4 5 0 15,3-2 0-15,1-3 0 0,0 5 0 0,-1-8-12 16,1-3 3-16,-4 5 1 16,0-5-15-16,0-3-2 0,3-3-1 0,-3-6 0 15,0 0-19-15,0 5-4 0,0 7-1 0,0-6 0 16,0-6-18-16,0 0-4 0,0 0-1 0,0 0 0 16,0 0-127-16,0 0-24 0,0 0-6 0,0 0-1 0</inkml:trace>
  <inkml:trace contextRef="#ctx0" brushRef="#br0" timeOffset="-178756.488">10298 919 1681 0,'0'0'36'0,"0"0"8"0,0 0 2 0,0 0 2 0,0 0-38 0,0 0-10 0,0 0 0 0,3-5 0 15,1-7 72-15,-1 6 13 0,4 0 3 0,0 0 0 0,4 0-40 0,3 6-7 16,0-6-1-16,7 1-1 0,0 2-23 0,1 3-5 16,6-6-1-16,-3 0 0 15,3 6-10-15,0-12 12 0,0 12-12 0,0-6 12 16,1 6-12-16,-1-6 0 0,0 6 9 0,-3 0-9 15,-1 0-24-15,-6 0-8 0,3-6-3 0,-3 6 0 16,0 0-112-16,-4 6-22 0,0-6-5 0,-4 0-338 16,4 6-67-16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4614" cy="466884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80073" y="1"/>
            <a:ext cx="3044614" cy="466884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48DD0A07-85FA-4B78-9C5E-5A1CE49C4023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2" y="4481453"/>
            <a:ext cx="5622291" cy="3666788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391"/>
            <a:ext cx="3044614" cy="466884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80073" y="8845391"/>
            <a:ext cx="3044614" cy="466884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6A90846C-8667-4EDA-B1E1-658FC023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5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É.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0846C-8667-4EDA-B1E1-658FC02399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3711"/>
          </a:xfrm>
        </p:spPr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mercredi, le vingt-huit février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18C51-9BF7-47F9-BCE2-822C3234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93ACF-C322-4C33-A9B3-B8A02DD2A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clothing</a:t>
            </a:r>
          </a:p>
        </p:txBody>
      </p:sp>
    </p:spTree>
    <p:extLst>
      <p:ext uri="{BB962C8B-B14F-4D97-AF65-F5344CB8AC3E}">
        <p14:creationId xmlns:p14="http://schemas.microsoft.com/office/powerpoint/2010/main" val="409477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137F-585F-45C1-832E-172A5D52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53BAD-8B1C-484E-B659-729A623F6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 passé </a:t>
            </a:r>
            <a:r>
              <a:rPr lang="en-US" dirty="0" err="1"/>
              <a:t>composé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B9CAB9-BFE6-436E-A902-C3C64214C571}"/>
                  </a:ext>
                </a:extLst>
              </p14:cNvPr>
              <p14:cNvContentPartPr/>
              <p14:nvPr/>
            </p14:nvContentPartPr>
            <p14:xfrm>
              <a:off x="791280" y="116280"/>
              <a:ext cx="8717400" cy="5561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B9CAB9-BFE6-436E-A902-C3C64214C5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920" y="106920"/>
                <a:ext cx="8736120" cy="55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4823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518473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5163"/>
          </a:xfrm>
        </p:spPr>
        <p:txBody>
          <a:bodyPr>
            <a:normAutofit/>
          </a:bodyPr>
          <a:lstStyle/>
          <a:p>
            <a:pPr algn="ctr"/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Billet de sortie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631" y="1788411"/>
            <a:ext cx="10781127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dirty="0"/>
              <a:t>Translate </a:t>
            </a:r>
            <a:r>
              <a:rPr lang="fr-FR" dirty="0" err="1"/>
              <a:t>into</a:t>
            </a:r>
            <a:r>
              <a:rPr lang="fr-FR" dirty="0"/>
              <a:t> French. In </a:t>
            </a:r>
            <a:r>
              <a:rPr lang="fr-FR" dirty="0" err="1"/>
              <a:t>spring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windy</a:t>
            </a:r>
            <a:r>
              <a:rPr lang="fr-FR" dirty="0"/>
              <a:t>. In </a:t>
            </a:r>
            <a:r>
              <a:rPr lang="fr-FR" dirty="0" err="1"/>
              <a:t>summer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hot. In </a:t>
            </a:r>
            <a:r>
              <a:rPr lang="fr-FR" dirty="0" err="1"/>
              <a:t>autumn</a:t>
            </a:r>
            <a:r>
              <a:rPr lang="fr-FR" dirty="0"/>
              <a:t> the </a:t>
            </a:r>
            <a:r>
              <a:rPr lang="fr-FR" dirty="0" err="1"/>
              <a:t>weather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horrible, in </a:t>
            </a:r>
            <a:r>
              <a:rPr lang="fr-FR" dirty="0" err="1"/>
              <a:t>winter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snows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907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04390"/>
          </a:xfrm>
        </p:spPr>
        <p:txBody>
          <a:bodyPr>
            <a:normAutofit/>
          </a:bodyPr>
          <a:lstStyle/>
          <a:p>
            <a:pPr algn="ctr"/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Travail de cloche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out the French sentence below and then Indicate the subject, verb, direct object and indirect object.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Je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donne</a:t>
            </a:r>
            <a:r>
              <a:rPr lang="en-US" dirty="0"/>
              <a:t> un </a:t>
            </a:r>
            <a:r>
              <a:rPr lang="en-US" dirty="0" err="1"/>
              <a:t>joli</a:t>
            </a:r>
            <a:r>
              <a:rPr lang="en-US" dirty="0"/>
              <a:t> </a:t>
            </a:r>
            <a:r>
              <a:rPr lang="en-US" dirty="0" err="1"/>
              <a:t>pantalon</a:t>
            </a:r>
            <a:r>
              <a:rPr lang="en-US" dirty="0"/>
              <a:t> </a:t>
            </a:r>
            <a:r>
              <a:rPr lang="en-US" dirty="0" err="1"/>
              <a:t>gris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765E46-6815-4D1D-AFD2-2CFE2CEDB3E4}"/>
                  </a:ext>
                </a:extLst>
              </p14:cNvPr>
              <p14:cNvContentPartPr/>
              <p14:nvPr/>
            </p14:nvContentPartPr>
            <p14:xfrm>
              <a:off x="768240" y="4251240"/>
              <a:ext cx="3763440" cy="2117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765E46-6815-4D1D-AFD2-2CFE2CEDB3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880" y="4241880"/>
                <a:ext cx="3782160" cy="21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026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6774"/>
          </a:xfrm>
        </p:spPr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324313"/>
            <a:ext cx="10515600" cy="3852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mercredi, le vingt-huit février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un moment de culture francophone</a:t>
            </a:r>
          </a:p>
          <a:p>
            <a:pPr marL="0" indent="0" algn="ctr">
              <a:buNone/>
            </a:pPr>
            <a:r>
              <a:rPr lang="fr-FR" dirty="0"/>
              <a:t>avertissement</a:t>
            </a:r>
          </a:p>
          <a:p>
            <a:pPr marL="0" indent="0" algn="ctr">
              <a:buNone/>
            </a:pPr>
            <a:r>
              <a:rPr lang="fr-FR" dirty="0"/>
              <a:t>révision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8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1817"/>
          </a:xfrm>
        </p:spPr>
        <p:txBody>
          <a:bodyPr>
            <a:normAutofit/>
          </a:bodyPr>
          <a:lstStyle/>
          <a:p>
            <a:pPr algn="ctr"/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 err="1"/>
              <a:t>Pourquoi</a:t>
            </a:r>
            <a:r>
              <a:rPr lang="en-US" sz="3200" b="1" dirty="0"/>
              <a:t> </a:t>
            </a:r>
            <a:r>
              <a:rPr lang="en-US" sz="3200" b="1" dirty="0" err="1"/>
              <a:t>tombons</a:t>
            </a:r>
            <a:r>
              <a:rPr lang="en-US" sz="3200" b="1" dirty="0"/>
              <a:t>-nous?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Nous </a:t>
            </a:r>
            <a:r>
              <a:rPr lang="en-US" sz="4000" dirty="0" err="1"/>
              <a:t>tombons</a:t>
            </a:r>
            <a:r>
              <a:rPr lang="en-US" sz="4000" dirty="0"/>
              <a:t> pour </a:t>
            </a:r>
            <a:r>
              <a:rPr lang="en-US" sz="4000" dirty="0" err="1"/>
              <a:t>apprendre</a:t>
            </a:r>
            <a:r>
              <a:rPr lang="en-US" sz="4000" dirty="0"/>
              <a:t> comment se lever.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1966912"/>
            <a:ext cx="15621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>
                <a:solidFill>
                  <a:srgbClr val="FF0000"/>
                </a:solidFill>
              </a:rPr>
              <a:t>Sommes</a:t>
            </a:r>
            <a:r>
              <a:rPr lang="en-US" dirty="0">
                <a:solidFill>
                  <a:srgbClr val="FF0000"/>
                </a:solidFill>
              </a:rPr>
              <a:t>-nous </a:t>
            </a:r>
            <a:r>
              <a:rPr lang="en-US" dirty="0" err="1">
                <a:solidFill>
                  <a:srgbClr val="FF0000"/>
                </a:solidFill>
              </a:rPr>
              <a:t>prêts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Nous </a:t>
            </a:r>
            <a:r>
              <a:rPr lang="en-US" dirty="0" err="1">
                <a:solidFill>
                  <a:srgbClr val="002060"/>
                </a:solidFill>
              </a:rPr>
              <a:t>sommes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prêts</a:t>
            </a:r>
            <a:r>
              <a:rPr lang="en-US" dirty="0">
                <a:solidFill>
                  <a:srgbClr val="00206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783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95720"/>
          </a:xfrm>
        </p:spPr>
        <p:txBody>
          <a:bodyPr>
            <a:normAutofit/>
          </a:bodyPr>
          <a:lstStyle/>
          <a:p>
            <a:pPr algn="ctr"/>
            <a:br>
              <a:rPr lang="en-US" sz="2800" b="1" dirty="0"/>
            </a:br>
            <a:r>
              <a:rPr lang="en-US" sz="2800" b="1" dirty="0"/>
              <a:t>Les Bourgeois de Calais is a set of sculptures by Auguste Rodin which depicts an actual event which occurred during the 100 Years War..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95AB3-F1BD-4D06-8853-FE101E17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2607624"/>
            <a:ext cx="2758612" cy="344483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61E320-ECD5-443F-AAE2-C19ADC8A8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4913" y="2416264"/>
            <a:ext cx="4998734" cy="37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4069-B8F2-4C7A-B86D-8A2A9BAF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F3F09-5CA2-4693-9CC3-4C27F017A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AVERTISSEMENT</a:t>
            </a:r>
          </a:p>
          <a:p>
            <a:pPr marL="0" indent="0" algn="ctr">
              <a:buNone/>
            </a:pPr>
            <a:r>
              <a:rPr lang="en-US" b="1" dirty="0"/>
              <a:t>Examen</a:t>
            </a:r>
          </a:p>
          <a:p>
            <a:pPr marL="0" indent="0" algn="ctr">
              <a:buNone/>
            </a:pPr>
            <a:r>
              <a:rPr lang="en-US" dirty="0" err="1"/>
              <a:t>Unité</a:t>
            </a:r>
            <a:r>
              <a:rPr lang="en-US" dirty="0"/>
              <a:t> 6 etc.</a:t>
            </a:r>
          </a:p>
          <a:p>
            <a:pPr marL="0" indent="0" algn="ctr">
              <a:buNone/>
            </a:pPr>
            <a:r>
              <a:rPr lang="en-US" dirty="0"/>
              <a:t>Friday, March 1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4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EE4A-B35C-4BC6-B6D8-E12A54E9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F43C-1263-44C5-968A-218D704B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730"/>
            <a:ext cx="10515600" cy="5671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indirect object pronouns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E81573-E3FA-4CE6-86BE-90DFAD32B512}"/>
                  </a:ext>
                </a:extLst>
              </p14:cNvPr>
              <p14:cNvContentPartPr/>
              <p14:nvPr/>
            </p14:nvContentPartPr>
            <p14:xfrm>
              <a:off x="1668960" y="2310120"/>
              <a:ext cx="9689040" cy="3684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E81573-E3FA-4CE6-86BE-90DFAD32B5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9600" y="2300760"/>
                <a:ext cx="9707760" cy="37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174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1B33A-61F1-42C0-B0B6-44FA5639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F51DB-26BB-4FD3-9DF9-4F41F1E97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weather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6BE55F-A231-423A-A4B8-43C0CD66F1CB}"/>
                  </a:ext>
                </a:extLst>
              </p14:cNvPr>
              <p14:cNvContentPartPr/>
              <p14:nvPr/>
            </p14:nvContentPartPr>
            <p14:xfrm>
              <a:off x="3784680" y="2786400"/>
              <a:ext cx="1961280" cy="55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6BE55F-A231-423A-A4B8-43C0CD66F1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75320" y="2777040"/>
                <a:ext cx="1980000" cy="56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621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49638</TotalTime>
  <Words>158</Words>
  <Application>Microsoft Office PowerPoint</Application>
  <PresentationFormat>Widescreen</PresentationFormat>
  <Paragraphs>82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Bonjour!</vt:lpstr>
      <vt:lpstr>   Travail de cloche </vt:lpstr>
      <vt:lpstr>Bonjour!</vt:lpstr>
      <vt:lpstr>  Pourquoi tombons-nous?</vt:lpstr>
      <vt:lpstr>PowerPoint Presentation</vt:lpstr>
      <vt:lpstr> Les Bourgeois de Calais is a set of sculptures by Auguste Rodin which depicts an actual event which occurred during the 100 Years War..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Billet de sortie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 🦅</cp:lastModifiedBy>
  <cp:revision>589</cp:revision>
  <cp:lastPrinted>2024-02-28T15:49:58Z</cp:lastPrinted>
  <dcterms:created xsi:type="dcterms:W3CDTF">2016-10-03T16:25:09Z</dcterms:created>
  <dcterms:modified xsi:type="dcterms:W3CDTF">2024-02-28T17:33:52Z</dcterms:modified>
</cp:coreProperties>
</file>