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notesSlides/notesSlide1.xml" ContentType="application/vnd.openxmlformats-officedocument.presentationml.notesSlide+xml"/>
  <Override PartName="/ppt/ink/ink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417" r:id="rId2"/>
    <p:sldId id="407" r:id="rId3"/>
    <p:sldId id="423" r:id="rId4"/>
    <p:sldId id="272" r:id="rId5"/>
    <p:sldId id="261" r:id="rId6"/>
    <p:sldId id="473" r:id="rId7"/>
    <p:sldId id="411" r:id="rId8"/>
    <p:sldId id="424" r:id="rId9"/>
    <p:sldId id="443" r:id="rId10"/>
    <p:sldId id="442" r:id="rId11"/>
    <p:sldId id="409" r:id="rId12"/>
    <p:sldId id="387" r:id="rId13"/>
  </p:sldIdLst>
  <p:sldSz cx="12192000" cy="6858000"/>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417"/>
            <p14:sldId id="407"/>
            <p14:sldId id="423"/>
            <p14:sldId id="272"/>
            <p14:sldId id="261"/>
            <p14:sldId id="473"/>
            <p14:sldId id="411"/>
            <p14:sldId id="424"/>
            <p14:sldId id="443"/>
            <p14:sldId id="442"/>
            <p14:sldId id="409"/>
            <p14:sldId id="387"/>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36" y="43"/>
      </p:cViewPr>
      <p:guideLst/>
    </p:cSldViewPr>
  </p:slideViewPr>
  <p:notesTextViewPr>
    <p:cViewPr>
      <p:scale>
        <a:sx n="20" d="100"/>
        <a:sy n="2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7231"/>
          </a:xfrm>
          <a:prstGeom prst="rect">
            <a:avLst/>
          </a:prstGeom>
        </p:spPr>
        <p:txBody>
          <a:bodyPr vert="horz" lIns="93352" tIns="46676" rIns="93352" bIns="46676" rtlCol="0"/>
          <a:lstStyle>
            <a:lvl1pPr algn="l">
              <a:defRPr sz="1200"/>
            </a:lvl1pPr>
          </a:lstStyle>
          <a:p>
            <a:endParaRPr lang="en-US"/>
          </a:p>
        </p:txBody>
      </p:sp>
      <p:sp>
        <p:nvSpPr>
          <p:cNvPr id="3" name="Date Placeholder 2"/>
          <p:cNvSpPr>
            <a:spLocks noGrp="1"/>
          </p:cNvSpPr>
          <p:nvPr>
            <p:ph type="dt" sz="quarter" idx="1"/>
          </p:nvPr>
        </p:nvSpPr>
        <p:spPr>
          <a:xfrm>
            <a:off x="3979931" y="0"/>
            <a:ext cx="3044719" cy="467231"/>
          </a:xfrm>
          <a:prstGeom prst="rect">
            <a:avLst/>
          </a:prstGeom>
        </p:spPr>
        <p:txBody>
          <a:bodyPr vert="horz" lIns="93352" tIns="46676" rIns="93352" bIns="46676" rtlCol="0"/>
          <a:lstStyle>
            <a:lvl1pPr algn="r">
              <a:defRPr sz="1200"/>
            </a:lvl1pPr>
          </a:lstStyle>
          <a:p>
            <a:fld id="{21F8FC56-A933-49CA-AB00-C90420C690BB}" type="datetimeFigureOut">
              <a:rPr lang="en-US" smtClean="0"/>
              <a:t>2/28/2024</a:t>
            </a:fld>
            <a:endParaRPr lang="en-US"/>
          </a:p>
        </p:txBody>
      </p:sp>
      <p:sp>
        <p:nvSpPr>
          <p:cNvPr id="4" name="Footer Placeholder 3"/>
          <p:cNvSpPr>
            <a:spLocks noGrp="1"/>
          </p:cNvSpPr>
          <p:nvPr>
            <p:ph type="ftr" sz="quarter" idx="2"/>
          </p:nvPr>
        </p:nvSpPr>
        <p:spPr>
          <a:xfrm>
            <a:off x="0" y="8845046"/>
            <a:ext cx="3044719" cy="467230"/>
          </a:xfrm>
          <a:prstGeom prst="rect">
            <a:avLst/>
          </a:prstGeom>
        </p:spPr>
        <p:txBody>
          <a:bodyPr vert="horz" lIns="93352" tIns="46676" rIns="93352" bIns="46676" rtlCol="0" anchor="b"/>
          <a:lstStyle>
            <a:lvl1pPr algn="l">
              <a:defRPr sz="1200"/>
            </a:lvl1pPr>
          </a:lstStyle>
          <a:p>
            <a:endParaRPr lang="en-US"/>
          </a:p>
        </p:txBody>
      </p:sp>
      <p:sp>
        <p:nvSpPr>
          <p:cNvPr id="5" name="Slide Number Placeholder 4"/>
          <p:cNvSpPr>
            <a:spLocks noGrp="1"/>
          </p:cNvSpPr>
          <p:nvPr>
            <p:ph type="sldNum" sz="quarter" idx="3"/>
          </p:nvPr>
        </p:nvSpPr>
        <p:spPr>
          <a:xfrm>
            <a:off x="3979931" y="8845046"/>
            <a:ext cx="3044719" cy="467230"/>
          </a:xfrm>
          <a:prstGeom prst="rect">
            <a:avLst/>
          </a:prstGeom>
        </p:spPr>
        <p:txBody>
          <a:bodyPr vert="horz" lIns="93352" tIns="46676" rIns="93352" bIns="46676" rtlCol="0" anchor="b"/>
          <a:lstStyle>
            <a:lvl1pPr algn="r">
              <a:defRPr sz="1200"/>
            </a:lvl1pPr>
          </a:lstStyle>
          <a:p>
            <a:fld id="{7733D89F-18B8-414D-8041-7D6D10F61C48}" type="slidenum">
              <a:rPr lang="en-US" smtClean="0"/>
              <a:t>‹#›</a:t>
            </a:fld>
            <a:endParaRPr lang="en-US"/>
          </a:p>
        </p:txBody>
      </p:sp>
    </p:spTree>
    <p:extLst>
      <p:ext uri="{BB962C8B-B14F-4D97-AF65-F5344CB8AC3E}">
        <p14:creationId xmlns:p14="http://schemas.microsoft.com/office/powerpoint/2010/main" val="10288088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4-02-29T16:29:47.298"/>
    </inkml:context>
    <inkml:brush xml:id="br0">
      <inkml:brushProperty name="width" value="0.05292" units="cm"/>
      <inkml:brushProperty name="height" value="0.05292" units="cm"/>
      <inkml:brushProperty name="color" value="#FF0000"/>
    </inkml:brush>
  </inkml:definitions>
  <inkml:trace contextRef="#ctx0" brushRef="#br0">9296 537 615 0,'0'0'13'0,"0"0"3"0,0 0 1 0,-4 6 1 0,1 0-18 0,-1 3 0 0,4 3 0 0,0-1 0 15,0 1 30-15,-3 0 2 0,3 0 1 0,-4 2 0 16,4-2 15-16,-3 6 4 0,3-6 0 0,-4 8 0 16,4-2 1-16,-4-6 1 0,4 5 0 0,0 4 0 15,0-9 1-15,0 5 0 0,0 4 0 0,0-10 0 16,0 1-13-16,0 6-2 0,0-3-1 0,0 2 0 15,0 1-15-15,0-1-2 0,4-2-1 0,-4 9 0 16,0-13-11-16,0 10-2 0,4-3-8 0,-1-1 12 16,1 1 1-16,-1-3 0 0,-3 2 0 0,4 1 0 0,-1-6-1 15,-3-1 0-15,4 4 0 0,-1-3 0 0,1 0-2 0,-1-6-1 16,-3-6 0-16,0 0 0 0,0 0 4 0,0 0 1 16,0 0 0-16,0 0 0 0,-3-6 22 0,3 0 4 15,-4-6 0-15,-3-9 1 0,4 10-25 0,-1-7-6 16,1-5-1-16,-1 8 0 0,-3-9-9 0,3 7 0 15,-3-4 0-15,4 3 0 0,-1 1 0 0,1-1 0 16,-1-2 0-16,4 8 0 0,-3 6 0 0,-1-6 0 16,1 0 0-16,3 7 0 0,-4-4-10 15,1 3 10-15,3-6-13 0,0 6 5 0,0 0 8 0,0 6-13 16,0-6 5-16,0 6 8 0,0 0-12 0,0 0 12 0,0-5-10 16,3-1 10-16,-3 6-16 0,4 0 2 15,-1-6 1-15,1 3 0 0,-1 3-4 0,4-6-1 16,0 0 0-16,0 6 0 0,1-6 9 0,-5 6 9 0,8 0-13 0,-4-6 5 15,3 6-5-15,-3 0-1 0,0 0 0 0,0 0 0 32,4 0-10-32,-4 0-3 0,0 0 0 0,-3 0 0 15,3 0-4-15,0 6-1 0,0-6 0 0,0 6 0 0,-4 0 16 0,4 0 4 0,-3-3 0 0,3 3 0 16,-3 0 12-16,-1-1 0 0,1 1 0 0,-1 6 0 16,1-6 0-16,3 0 0 0,-4 0 0 0,4 0 0 15,-3 2 0-15,-4 4 0 0,3 6 0 0,1-6 0 16,-1-1 0-16,1 10 0 0,-4-9 0 0,4 5 0 15,-1 4 8-15,1-9-8 0,-4 5 12 0,3-5-12 16,-3 3 12-16,0-3-12 0,4 5 12 0,-4-5-12 16,0 0 15-16,0-6-4 0,0 2-1 0,-4 4 0 0,4-12 10 0,0 0 3 15,0 0 0-15,0 0 0 0,0 0-7 16,0 0-2-16,0 0 0 0,0 0 0 0,0 0 17 0,0 0 3 16,-3-6 1-16,3-3 0 0,0 4-16 15,-4-1-3-15,4-6-1 0,0 0 0 0,-3 0-15 16,3 1-10-16,0 2 2 0,0-9 0 0,0 6 8 0,0 1 0 15,0-1 0-15,0-3-8 0,0 3 8 0,0 1-10 16,0-1 10-16,0 0-10 0,0-3 10 0,0 4-8 16,3 5 8-16,1-6-8 0,-4 0 8 0,3-2 0 15,-3 2 0-15,4 0 0 0,-4-6 0 0,0 13 0 16,3-10 0-16,1 3 0 0,-1 0 0 0,1 7 0 0,-1-1 0 16,1 0 0-16,-1 0 0 0,1-6-8 0,3 9 8 0,-4 3 0 15,1-6 0-15,-1 6-8 0,5 0 8 0,-5 0 0 16,4 0-10-16,-3 0 10 0,-1 0-12 0,4 6 12 15,-3-3 0-15,3 3-8 0,0 0 8 0,-4 0 0 16,4 0 0-16,-3 0 0 0,3-1 0 0,-3-5 0 16,3 6 0-16,-4 0 0 0,4 6 0 0,-3-9 0 15,-1 9 0-15,4-7 0 0,-3 7 0 16,3 0 0-16,-4 0 0 0,1-6 0 0,-1 8 0 16,1 4 0-16,-4 0-8 0,4 2 8 0,-4-2-12 0,3 5 12 15,1-2-9-15,-4 2 9 0,3 1 0 0,1-9-9 16,-1 8 9-16,1 1 0 0,3 2 8 0,0-8-8 15,-4 8 0-15,4-2 0 0,4 5-10 0,0-8 10 16,3-4 0-16,-4 7 0 0,4-9 0 0,-3 8 0 16,3-11-13-16,-3 0 4 0,-1-6 1 0,-3-1-473 15,0-5-95-15</inkml:trace>
  <inkml:trace contextRef="#ctx0" brushRef="#br0" timeOffset="878.449">9962 867 1004 0,'0'0'22'16,"0"11"5"-16,-3-5 1 0,3 0 0 0,-4 6-28 0,4-6 0 0,0-6 0 0,-3 6 0 0,3-6 79 0,0 0 10 15,0 0 3-15,0 0 0 0,0 0 3 0,0 0 1 16,0 0 0-16,0 0 0 0,0 0-42 0,0 0-8 16,0 0-2-16,0 0 0 0,0 0-44 0,0 0 0 15,0 0 0-15,-4 5 0 0,8 1-10 0,-1 3 2 16,4-3 0-16,4 0 0 0,0 6-8 0,-1-6 0 16,1-1-1-16,-1 1 0 0,1 6 17 0,0-3-8 15,-1-3 8-15,1 0 0 0,-4 0 0 0,-4-6 0 16,4 5 0-16,-3-5 0 0,-1 6 0 0,-3-6 0 0,0 0 0 15,0 0 0-15,0 0 9 0,0 0 9 0,4-6 2 0,-1 1 0 16,-3-1 8-16,-3-6 1 0,-1-9 1 16,-3 4 0-16,0-7-16 0,0 9-3 0,0-2-1 0,-3-1 0 15,-1-2-10-15,-3 2 0 0,3 0 0 0,1 1 0 16,-1 2-11-16,1-3-4 0,3 7-1 0,-1-1 0 16,5 0 0-16,-4 9 0 0,3-3 0 0,-3 0 0 31,4 1-16-31,-1 5-3 0,1 0-1 0,-1 0 0 0,-3 0 16 0,4 5 4 0,3 1 0 0,-4 0 0 15,-3 9 6-15,3-9 2 0,1 6 0 0,-4-1 0 16,3 1 8-16,-3 3 0 0,4-4 0 0,-4 1 0 16,0 0 9-16,0 0 4 0,0 2 1 0,3-2 0 15,-3 6-3-15,3 5-1 0,1-2 0 0,-1 2 0 16,4-2-10-16,0 3 0 0,4-1 0 0,-1-2-11 16,4 2 11-16,1 1 0 0,2 2 0 0,1-2 0 15,3-4 0-15,-4 4 0 0,5-7 8 0,-1 4-8 0,3-3 0 16,-3-1-8-16,4-5 0 0,-4 0 0 0,0-6 8 0,0 2 0 15,4 4 0-15,-4-6 0 0,4-6-15 0,-1 0-1 16,1 0 0-16,0 0 0 16,-4-6-64-16,3 6-12 0,1 0-4 0,-4 0 0 15</inkml:trace>
  <inkml:trace contextRef="#ctx0" brushRef="#br0" timeOffset="8433.51">9451 1934 961 0,'-7'6'20'0,"3"-1"5"0,1 1 1 0,-1 0 2 0,4 0-28 0,-3 6 0 16,3-12 0-16,-4 6 0 0,4 3 54 0,-3-4 5 16,3 7 1-16,0-12 0 0,0 0-18 0,0 0-3 0,0 0-1 0,0 0 0 15,0 0-19-15,0 0-4 0,0 0-1 0,0 0 0 16,0 6-14-16,0 6 0 0,0-6 8 0,3 0-8 16,1 2 0-16,-1 4 0 0,-3 6 0 0,4-6 0 15,-1 5 12-15,1 10-1 0,-1-4 0 0,1 4 0 16,-4 8-1-16,3-9 0 0,-3 10 0 0,4 8 0 15,-4-6 10-15,4 9 3 0,-4-9 0 0,0 3 0 16,0 4 9-16,0-1 3 0,0 0 0 0,0-9 0 16,3-3 3-16,-3-2 1 0,0 2 0 0,0-14 0 15,0 5-39-15,-3-8 0 0,3-3 0 0,-4-1 0 16,4-5 0-16,0-6 0 0,0 0 0 0,0 0 0 31,0 0-28-31,-4 0 0 0,1-6 0 0,-1-5 0 0,1-7-139 0,-1 9-28 0</inkml:trace>
  <inkml:trace contextRef="#ctx0" brushRef="#br0" timeOffset="8758.037">9253 2216 906 0,'-10'6'25'0,"3"-6"7"0,3 9-32 0,4 2 0 0,-3-5 0 0,3-6 0 15,0 0 66-15,-4 6 6 0,1 0 2 0,3-6 0 16,0 0-11-16,3 6-3 0,-3-6 0 0,4 6 0 16,-4-6-16-16,3 6-3 0,1-6-1 0,3 6 0 15,-4-6-16-15,4 0-4 0,0 0-1 16,4 0 0-16,0 0-8 0,3 0-2 0,-4 0 0 0,8 0 0 15,-4 0-9-15,7 0 0 0,0 5 0 0,1-5 0 16,-1 0 0-16,0 3-16 0,4 0 4 0,-1 6 1 31,1-3-46-31,3 6-10 0,-3-6-1 0,3 0-354 0,0-1-70 0</inkml:trace>
  <inkml:trace contextRef="#ctx0" brushRef="#br0" timeOffset="9439.659">9775 2507 884 0,'-3'12'24'0,"3"-12"8"16,-4 6-32-16,4-6 0 0,0 0 0 0,0 0 0 0,0 0 73 0,0 0 9 16,0 0 2-16,0 0 0 0,0 0-6 0,0 0-1 0,-7 0 0 0,4-6 0 15,-4 0-40-15,3 0-8 0,4 0-1 0,0 6-1 16,0-6-18-16,0 6-9 0,0-9 10 0,4 4-10 16,-1-1 0-16,1 0 0 0,3 6 0 0,-4-6 0 15,4 6 0-15,1 0 0 0,-1 0 0 0,3 0 0 16,-3 0 0-16,0 0 0 0,0 0 0 0,4 0 0 15,-4-6 0-15,0 12 0 0,0-6 0 0,-7 0 0 16,4 0 0-16,-4 0 0 0,0 0 0 0,7-6 0 16,-7 6 8-16,0 0-8 0,3 0 0 0,-3 0 0 15,4 0 8-15,-4 0-8 0,0 0 0 0,0 0 0 16,3-6 9-16,-3 6-9 0,0 0 8 0,0 0-8 16,0-6 8-16,0 6-8 0,0 0 8 0,-3-6-8 15,-1 6 12-15,1-5-2 0,-4-1-1 0,0 6 0 16,3-9 9-16,-3 3 2 0,0 0 0 0,0-6 0 15,0 6-9-15,0-5-2 0,0 5 0 0,-4 0 0 0,4 0-9 0,-4 3 0 16,4 0 0-16,0 3 8 0,0 0-8 0,-3 0 0 16,3 3 0-16,0 0 8 0,0-3-8 0,-4 6 0 15,7 0 0-15,-3 0 8 0,0 0-8 0,0-1 0 16,-3 7 0-16,-1-6 0 0,4 3 0 0,-4-3 0 16,4 6 0-16,-3-1 0 15,3 1 0-15,-4 0 0 0,4-3 0 0,-3 8 0 16,2-11 0-16,1 6 0 0,4-6 0 0,-1 6 0 0,1-4 0 0,-1 4 0 15,4 0 0-15,0-6 0 0,0 0 0 0,0 5 0 16,4 1 0-16,-1-6 0 0,1 3 0 0,-1 3 0 16,8-1 0-16,0 1 0 0,-1 0 0 0,4-3 0 0,0 8-12 15,4-5 12-15,0 0-9 0,-4 0 9 0,7 2 0 16,-3-2 0-16,-1-6 0 0,1 6-8 0,0-1 8 16,-1-5 0-1,1 3-32-15,-1-3-2 0,1 6-1 0,0-6 0 16,-4-6-45-16,3 11-8 0,-2-11-3 0</inkml:trace>
  <inkml:trace contextRef="#ctx0" brushRef="#br0" timeOffset="10193.384">9511 3489 936 0,'0'0'20'0,"0"0"5"0,0 0 1 0,0 0 0 0,0 0-26 0,0 0 0 0,0 0 0 0,0 0 0 16,-7-6 67-16,7 6 8 0,0 0 1 0,0 0 1 0,0 0-19 0,0 0-4 16,0 0-1-16,0 0 0 0,-7-3-42 0,7 3-11 15,0 0 0-15,0 0 0 0,0 0 0 0,0 0 0 16,0 0 0-16,0 9 0 0,0-3 0 0,3 6 15 16,-3-1-3-16,4 7 0 0,-4-3 0 0,3 8 0 15,-3-2 0-15,0 2 0 0,0 1 7 16,0-4 1-16,0 4 0 0,0-1 0 15,0 4 6-15,0-4 2 0,0 4 0 0,0 2 0 0,-3 1-12 0,-1 2-3 16,4 0 0-16,-3-2 0 0,3 2-13 0,-4 3 9 16,4-8-9-16,-3 8 8 0,3 0-8 0,-4-8 0 15,4-4 0-15,-3-2 0 0,-1 2 0 0,4-11 0 0,-3 0 0 16,3 3 0-16,0-10 0 0,0-5 0 16,0 0 0-16,0 0-11 15,0-5-16-15,-4-7-3 0,4 3-1 0,-3 3 0 16,6-11-122-16,-3-1-25 0</inkml:trace>
  <inkml:trace contextRef="#ctx0" brushRef="#br0" timeOffset="10746.996">9716 3939 1220 0,'-4'0'27'0,"0"6"5"16,1-1 2-16,-1 1 0 0,-3-6-34 0,4 6 0 0,-4 0 0 0,3-6 0 0,-3 0 92 0,0 0 11 15,0 3 2-15,0-3 1 0,0 0-68 0,0 0-14 16,3 0-2-16,4 0-1 0,0 0-4 0,0 0-1 16,0 0 0-16,0 0 0 0,0 0-16 0,0 0 0 15,0 0 0-15,0 0-9 0,-3 9-2 0,3 0 0 16,3 2 0-16,-3 1 0 0,7-6 11 0,0 6 0 16,-3 3 8-16,0-4-8 0,-1 1 0 0,1 6 0 0,-1-7 0 15,1 4-8-15,3-3 8 0,-4-6 0 16,1 11 0-16,-1-11 0 0,1 6 0 0,-1-3 0 15,-3-3 0-15,0-6 0 0,0 12 0 0,4-7 0 0,3 1 8 0,0 0-8 16,4 0 0-16,-1-6 8 0,1 3-8 0,3-3 0 16,-4-3 0-16,5 3 0 0,-1-6 0 0,0 0 0 15,-4 0 0-15,4 1 8 0,1-13-8 0,-1 0 0 16,-4 4 0-16,1-4 8 0,-4-3-8 0,3-2 0 16,-2 5 0-16,-1-5 0 0,-4 2 0 0,1 3 0 15,-4-5-9-15,0 8-7 0,-4-8 0 0,1 5-1 16,-1 3-25-1,-3 4-5-15,0-7-1 0,0 12 0 0,0-6-20 0,0 3-4 16,0 4 0-16,0-1-1 0,3 6 14 0,4 0 3 16,0 0 1-16,0 0 0 0,0 0-1 0,0 0 0 15,0-6 0-15</inkml:trace>
  <inkml:trace contextRef="#ctx0" brushRef="#br0" timeOffset="11086.532">10216 3798 959 0,'0'23'27'0,"0"-5"6"0,0-7-33 0,0 16 0 0,4-9 0 0,0 5 0 15,-4-2 53-15,0 2 4 0,0 4 1 0,0-10 0 16,0 1-29-16,0 3-5 0,0-4-2 0,0 1 0 16,0-4 10-16,0 4 1 0,3-6 1 0,-3 0 0 15,0-1-54-15,0-2-12 16,0-9-1-16,0 0-1 15,0 6-30-15,0-6-7 0,0 0-1 0,4-6-244 0,-4 3-48 0</inkml:trace>
  <inkml:trace contextRef="#ctx0" brushRef="#br0" timeOffset="11260.644">10125 3345 1566 0,'-4'9'34'0,"1"2"7"0,-1 13 2 0,1-3 1 0,3 8-35 0,-4-6-9 16,4-2 0-16,0 3 0 0,4 2 0 0,-4-8 0 0,0-7 0 15,0 1-462-15,0-12-94 0</inkml:trace>
  <inkml:trace contextRef="#ctx0" brushRef="#br0" timeOffset="12004.482">9306 4544 1389 0,'0'0'30'0,"0"6"6"0,0 12 2 0,0-12 2 0,0 5-32 0,0-2-8 16,0 0 0-16,0 6 0 0,0-3 24 0,4-7 2 16,-4 7 1-16,7-9 0 0,-4 3-27 0,4 0 0 15,4-3 0-15,0 0 0 0,3 3-17 0,3-6-6 0,-3 0-1 0,1-6 0 31,2 3-8-31,-3-3-3 0,0-3 0 0,4 6 0 16,-4-9 3-16,-3 7 0 0,3-7 0 0,-4 6 0 0,1-12 13 0,0 9 3 0,-4 4 1 0,0-7 0 16,-4 0 15-16,4 6 12 0,0 0-3 0,-7 0 0 15,0 6-9-15,4-5 0 0,-1-1 0 0,-3 3 0 16,0-3 0-16,0 6 0 0,0 0 0 0,0-12 0 16,-3 6 0-16,3 6 0 0,-4-6 0 0,4 6 0 15,-7-6 0-15,0 6 8 16,0-5-8-16,0 5 8 0,-3 0 0 0,-1-6 0 0,0 6 0 0,-3 6 0 15,0-6-8-15,-3 0-17 0,-5 5 4 0,1 1 1 16,0 0 12-16,-7 0 0 0,3 6 0 0,-3-6-9 16,0 5 9-16,7 4 8 0,-1-3-8 0,8 0 11 15,0-1 1-15,7 4 0 0,-3 3 0 0,6-6 0 16,0-1-4-16,1 4 0 0,3-3 0 0,3 0 0 0,-3-1-8 16,8 1 0-16,-1-3 0 0,3 3 0 0,1-1 0 15,-1-5 8-15,4 6-8 0,1 0 8 16,2 0-8-16,-3-10 0 0,4 4 0 0,-4 6 0 0,4-6-9 0,-4 0 9 15,0 0-12-15,0 0 12 0,0-6-20 0,-3 0 4 16,3 6 0-16,-4-6 0 16,1 5-24-16,3-5-5 0,-3 0-1 15,3 0-266-15,0 0-54 0</inkml:trace>
  <inkml:trace contextRef="#ctx0" brushRef="#br0" timeOffset="12376.068">9783 4474 874 0,'0'0'19'0,"0"9"4"0,0-9 1 0,-4 5 1 0,4 1-25 0,0-6 0 0,0 6 0 0,0 0 0 0,0 6 60 0,-4-6 6 15,4-6 2-15,4 9 0 0,0 2-31 16,-4 1-5-16,3 0-2 0,1 5 0 0,-1-5-16 0,1 9-3 16,-1-9-1-16,1 5 0 0,-1 4-10 0,1 2 0 15,-1 1 0-15,4 2 0 16,-3 10 0-16,-1-4 0 0,4-3 0 0,-3 4 0 15,3-4-9-15,-3-3-4 0,-1 4-1 0,4 2 0 16,-3-14 3-16,-1-1 1 0,1-2 0 0,-4-3 0 16,0-12-34-16,0 0-6 0,0 0-2 0,3-6-265 15,-3-12-54-15</inkml:trace>
  <inkml:trace contextRef="#ctx0" brushRef="#br0" timeOffset="12739.323">10051 4365 990 0,'0'0'21'0,"0"12"5"0,0-6 1 0,3 5 1 0,-3-5-28 0,0 3 0 0,0 3 0 0,0 0 0 16,0-7 28-16,0-5 0 0,0 6 0 0,4 0 0 15,-1 0-28-15,-3-6 0 0,4 6 0 0,-1 3 0 16,-3-9 0-16,4 6-12 0,-1 5 12 0,1-5-13 16,-1 6 5-16,1 0 8 0,-1 0-13 0,1 2 5 15,-1-2-4-15,1 12-1 0,0-10 0 0,-1 10 0 0,4-1 37 0,-3 1 7 16,-1 2 1-16,1-5 1 0,-1 2-33 15,-3 1-12-15,0-6 0 0,4 2 0 0,-1-2 12 16,1-1 0-16,-1-11 0 0,1 6-316 16,-4-12-62-16</inkml:trace>
  <inkml:trace contextRef="#ctx0" brushRef="#br0" timeOffset="13337.779">10379 4635 882 0,'0'0'19'0,"0"0"4"0,0 12 1 0,0-3 1 0,3 0-25 0,1 0 0 0,-1 2 0 0,4-5 0 16,0 6 39-16,4-3 2 0,0-3 1 0,-4 0 0 16,3-1-11-16,1 1-3 0,-1 0 0 0,1-6 0 0,0 6-11 0,-1-6-2 15,-3-6-1-15,4 6 0 0,-4 0-5 0,0-6-1 16,3 0 0-16,-2 4 0 15,-5-4-8-15,-3 6 0 0,4-6 0 0,-1 0 8 16,1 0 20-16,-1-6 3 0,1 6 1 0,-4-5 0 0,0 2-32 0,0 0 0 16,3-6 0-16,-3 4 0 15,0 5-24-15,0-6-5 0,0-3-1 0,4 6 0 16,-4 1 1-16,0 2 0 0,0-6 0 0,-4 0 0 16,4 6-31-16,-3-3-5 0,3 4-2 0,0 5 0 15,-7-6-33-15,3 6-6 0,4 0-2 0,-3-6 0 16,-4 0-10-16,7 6-2 0,-8 0-1 0,1 6 0 0,0-6 110 15,0 6 23-15,0 0 4 0,0 2 0 0,0 4 84 0,0 6 16 0,0-1 3 16,0-5 1-16,0 15-45 0,0-10-9 16,3 7-2-16,1 2 0 0,-1-5-23 0,1 2-5 15,3 7 0-15,0-13-1 0,0 10-20 0,0-9-4 0,3-7-1 16,1 10 0-16,-1-9-10 0,4-1 0 16,-3-5 0-16,3 0 0 0,-3 0-9 0,3-3 9 0,0 0-12 15,0 0 12-15,0-3-24 0,0 0 1 16,3 0 1-16,1 0 0 15,0 0-15-15,3 0-3 0,3-3-1 0,1 0-180 0,0 3-36 0</inkml:trace>
  <inkml:trace contextRef="#ctx0" brushRef="#br0" timeOffset="14045.653">12651 440 1378 0,'-7'0'30'0,"-4"-6"6"0,0 1 2 0,1 5 2 0,-1 0-32 0,1 0-8 0,3 2 0 0,-4 1 0 31,0 3-104-31,1 0-23 0,-4 0-4 0,0 0-1 16,3 0 68-16,-3 0 12 0,3 0 4 0,-3-6 0 0</inkml:trace>
  <inkml:trace contextRef="#ctx0" brushRef="#br0" timeOffset="14526.626">12485 446 1134 0,'0'0'24'0,"0"0"6"0,0 0 1 0,0 12 1 0,3-6-32 15,-3 6 0-15,-3-7 0 0,3 10 0 0,-4 9 76 0,4-7 9 0,-3 10 2 0,-1 2 0 16,1 4-53-16,-1 2-10 0,1-3-3 0,-4 9 0 16,3-8-5-16,1 5 0 0,-5 3-1 0,5-3 0 15,3-3-7-15,-4 4 0 0,1-10-8 0,-1-2 12 0,4-4-1 16,0-2-1-16,4-4 0 0,-4-5 0 0,0 0 0 15,0-6 0-15,3 0 0 0,-3-6 0 0,0 5 13 16,0-5 2-16,0 0 1 0,0 0 0 0,0 0-5 0,0 0-1 16,0-5 0-16,4-1 0 0,-4 0-3 0,0-6-1 15,0 0 0-15,3 1 0 0,-3-1-8 0,0 3-8 16,0-9 12-16,0 7-12 0,0-1 8 0,4 0-8 16,-4-3 0-16,0 4 0 0,4-1 0 15,-1 6 0-15,1-12 0 0,-1 9-12 0,1-2 12 16,3 5 0-16,-4 0 0 0,4-6 0 0,-3 6 0 0,3-5 0 15,-4 2 0-15,4-3 0 0,-3 0 0 0,3 0 0 16,0 7 0-16,-3-7 0 0,6 3 0 0,-3-3 0 16,-3 6 0-16,3-5 0 0,-4 5 0 0,4 0-9 15,0-9 9-15,4 9 0 0,-4 0 0 0,4 1-8 16,-1-1 8-16,1 6 0 0,3 0 0 0,-3 0-10 0,3 0 10 16,-4 0 0-16,4 0-11 0,0 6 11 0,-3-1-10 0,0 1 10 15,3 3-9-15,-4 9 9 0,-3-6-8 0,4 5 8 16,-4 4 0-16,0-4-10 0,-3 1 10 0,-1 3 0 15,1 2-17-15,-1 1 3 0,1-4 1 0,-4 10 0 16,0-13-5-16,0 4-1 0,0-4 0 0,0 1 0 16,-4-6 7-16,1-3 0 0,3-3 1 0,0-6 0 15,0 0-10-15,0 0-3 0,0 0 0 0,0 0 0 16,-4-6-116 0,1 0-23-16</inkml:trace>
  <inkml:trace contextRef="#ctx0" brushRef="#br0" timeOffset="15075.094">13194 755 968 0,'0'0'21'0,"0"0"5"0,0 0 1 0,0-12 0 0,-4 9-27 0,4 3 0 0,-3-6 0 0,3 6 0 16,-4-6 102-16,4 6 15 0,0 0 3 0,-7 0 1 15,0 0-55-15,0 0-11 0,4 0-3 0,-4 0 0 16,-1 6-27-16,1-6-5 0,0 6-2 0,-3-3 0 16,3 9-9-16,-4-6-1 0,1 6-8 0,-1-1 12 15,0-5-12-15,1 9 9 16,-1-3-9-16,4 5 8 0,0-5-8 0,0 6 0 0,0-4 0 0,0 10 0 15,3-7 0-15,1 4 0 0,3 3-10 0,3-7 10 16,-3 10-9-16,4-10 9 0,3 7-8 0,-3-4 8 16,6-2 0-16,-3 0-8 0,4-4 8 0,-1 4 0 15,1-12 0-15,-4 6-8 0,4-6 8 0,-4-6 0 16,7 0 0-16,-7 0 0 0,3-6 0 0,1 0 0 16,3 0 0-16,-3-6 8 0,-1-5-8 0,1 2 8 15,-1-9-8-15,1 7 0 0,-4-4 8 0,-3 3-8 16,-1 1 8-16,1-4-8 0,-1 4 8 0,1-1-8 15,-4-3 0-15,0 10 8 0,0-1-8 0,-4-6 0 0,-3 1 0 16,4 8 0-16,-1-3 0 0,-7 6-8 16,4 0 8-16,-3 0 0 0,-1 0 0 0,-3 6 0 0,0 6 0 15,0-6 0-15,0 6 0 0,0 0-8 0,0 6 8 16,-1-6-10-16,1 0 10 0,4-6-10 0,-1 3 1 16,1 2 0-16,3 1 0 0,3 0 0 0,1 0-2 15,3 0 0-15,0 0 0 0,0-6 0 16,0 0-96-16,0 0-19 0,0 0-4 0,10 0-1 0</inkml:trace>
  <inkml:trace contextRef="#ctx0" brushRef="#br0" timeOffset="15494.701">13420 990 1335 0,'0'0'29'0,"0"0"7"0,0 0 0 0,0 0 2 0,-4-3-30 0,1-3-8 0,-1 0 0 0,1 0 0 15,-1 1 29-15,4 5 5 0,0 0 1 0,0 0 0 16,0 0-7-16,0 0-2 0,0 0 0 0,0 0 0 16,0 0-9-16,0 0-1 0,0 0-1 0,0 5 0 15,0 7-2-15,0 3 0 0,0-3 0 0,4-1 0 16,-1 13 0-16,-3-9 0 0,4 2 0 0,-1 1 0 15,1-6 1-15,-1 2 0 0,1 4 0 0,-1-12 0 16,4 6 1-16,-3-6 0 0,3-1 0 0,-4 4 0 16,4-3 5-16,1 0 0 0,-1-6 1 0,3 0 0 0,-3 0-4 15,0-6-1-15,4 3 0 0,-4-3 0 0,0 0-8 0,4-5-8 16,-4 5 12-16,3-6-12 0,-3 0 12 0,0-2-12 16,0 2 12-16,-3 0-12 0,3 0 10 0,-4 1-10 15,1-4 8-15,-4 9-8 0,4-6 8 0,-4 0-8 16,0 1 8-16,-4 5-8 0,4-6 0 0,-4 3 0 15,4-3 0-15,-3 7 0 16,-1-7-33-16,1-6 1 0,-1 9 0 0,-6-2 0 16,6-7-138-16,-3-6-27 0,0 10-6 0</inkml:trace>
  <inkml:trace contextRef="#ctx0" brushRef="#br0" timeOffset="15980.913">13914 667 1198 0,'0'0'34'0,"0"11"7"0,-4-8-33 0,0 9-8 0,4 0 0 0,-3 0 0 15,-1-1 70-15,-3 1 12 0,4 3 2 0,-4-3 1 0,3-1-9 0,-3 1-1 16,-3 0-1-16,3-3 0 0,-4-3-43 0,4 5-9 16,-4-5-2-16,-3 0 0 0,4 6-20 15,-1-12 0-15,-3 6 0 0,3 0-12 0,4-6 1 0,0 3 0 16,4 2 0-16,3-5 0 0,0 0-1 16,-4 6-1-16,4-6 0 0,0 6 0 0,0 6 5 15,4-6 8-15,-4 0-13 0,3 0 5 16,1-1 8-16,-1 1 0 0,4 3 0 0,-3-9 0 0,-4 0 0 0,3 12 0 15,-3-12 0-15,8 0 8 0,-5 6-8 0,4 0 11 16,-7-6-11-16,0 0 12 0,7 0-12 0,-3 0 8 16,3 6-8-16,-7-6 8 0,7 0-8 0,-7 0 0 15,3 5 0-15,4-5 0 0,-7 0 0 0,4 6 0 16,-4-6 0-16,7 0 0 0,0 6 0 0,-3 3 0 0,-1-3 0 16,1 6 0-16,3-6 10 0,-7 5-10 0,3 1 12 15,1 0-12-15,-4 3 0 0,3-4 0 0,-3 7 0 16,0 0 0-16,0-4-12 0,0-2-2 0,0 6-1 15,0-12 0 1,0 8-20-16,-3-2-4 0,-1-6-1 0,1 0-667 0</inkml:trace>
  <inkml:trace contextRef="#ctx0" brushRef="#br0" timeOffset="16635.634">12421 1778 1362 0,'-10'12'38'0,"10"-12"10"0,-4 6-39 0,-3-3-9 0,4 8 0 0,-1-5 0 15,1 6 55-15,-1 0 9 0,0-1 1 16,4-2 1-16,0 3-35 0,0 6-7 0,4-7-2 0,0 1 0 16,3-3-22-16,-4 9 0 0,8-7-10 0,-4 1 10 15,0 0 0-15,3 0 0 0,1 2 0 0,0-2 0 16,-1 0-8-16,4 0 8 0,-3-4 0 0,-1 4 0 16,5 6 0-16,-5-6 0 0,1-7 0 0,-4 7 0 15,-4 3 0-15,4-9 0 0,-3 6 0 0,-1-1 0 16,1 1 0-16,-1-6 0 0,1-3 12 0,-4-3-3 15,0 0 0-15,0 0 0 0,0 0 0 0,0 0 0 16,0 0 25-16,0 0 5 0,0 0 1 0,0 0 0 16,0-9-28-16,-4 3-12 0,4 6 10 0,0-12-10 15,-3 1 0-15,-1-10 0 0,8 9 0 0,-4-5 0 0,0-1 0 16,0 0-8-16,0 4 8 0,0-4-10 16,3 6 10-16,-3-2 0 0,4 2 0 0,0-6-8 15,3 6 8-15,-4 1 0 0,1-10 0 0,3 9 0 0,0 1 0 0,-4-7 0 16,1 9 0-16,-1 3 0 15,1-5 0-15,-1 5-13 0,1-6 5 0,-4 12 8 16,0 0-50-16,0 0-2 0,0 0-1 0,3-6 0 16,4 0-16-16,1 0-3 0,-1-5-1 0,3 2 0 15,4-9-41-15,0 0-8 0,22-20-2 0,-8 9 0 0</inkml:trace>
  <inkml:trace contextRef="#ctx0" brushRef="#br0" timeOffset="17248.978">12845 1840 1134 0,'0'0'24'0,"0"0"6"16,0 0 1-16,0 0 1 0,0 0-32 0,-4 6 0 0,1-1 0 0,3-5 0 16,0 0 67-16,-7 6 6 0,-1-3 2 0,8-3 0 0,-3 6-20 0,-4 0-4 15,0 0-1-15,0 0 0 0,0 6-21 0,0-7-4 16,0 1-1-16,0 6 0 0,3-3-24 0,-3 3 0 15,3-1 0-15,1 1 0 0,-1 6 0 0,4-4 0 16,0-2 0-16,4 6 0 0,-4 0-10 0,3 2 10 16,5-2 0-16,-5-1-9 0,4 4 9 0,0-3-8 15,0-7 8-15,0 7-8 0,0-9 8 16,0 3 0-16,0-7 0 0,0 1 0 0,1 0 0 0,-5 0 11 16,4-6-3-16,0 0 0 0,0 0-8 0,-3 0 12 15,3 0-12-15,-4-6 12 0,4 6-12 0,-3-6 12 16,3 0-12-16,-4 1 12 0,5-1-12 0,-5 0 8 15,1-3-8-15,-4-3 8 0,3 0-8 0,1-5 10 16,-4-1-10-16,0 3 10 0,0-2 5 0,0-1 1 0,-4-2 0 0,1-4 0 16,3 6-16-16,-4 4-12 0,1-4 3 0,-1 0 0 15,0 7 9-15,1-4 0 0,-4 3 0 0,0 1 0 16,3-1 0-16,-3 0 0 0,0 6 0 0,0 0 0 16,0-3-8-16,-3 4-7 0,2 5-1 0,-2-6 0 31,3 6-18-31,-4-6-4 0,4 0-1 0,-3 6 0 0,3 0 6 15,0 0 1-15,-1 12 0 0,8-12 0 0,0 0 14 0,0 0 3 0,0 0 1 0,0 0 0 16,0 0 2-16,0 0 1 0,0 0 0 0,0 0 0 16,0 0-33-16,0 0-6 15,0 0-2-15,0 0-502 0</inkml:trace>
  <inkml:trace contextRef="#ctx0" brushRef="#br0" timeOffset="17759.691">13130 1975 978 0,'0'0'28'0,"0"0"5"0,0 0-33 0,0 0 0 0,-10 0 0 0,10 0 0 16,0 0 86-16,0 0 10 0,-7 0 3 0,0 6 0 15,7-6-36-15,-7 0-7 0,0 6-2 0,3 2 0 16,1-2-25-16,-1 0-5 0,0 12 0 0,4-12-1 16,0 6-11-16,0 2-3 0,0-2 0 0,0 0 0 15,0-6-9-15,0 5 8 0,0-5-8 0,4 0 8 16,-4-6-8-16,0 0 0 0,0 0 0 0,7 9 0 15,0-9 0-15,0 6 0 0,-3-6 0 0,3 0 0 16,3-6 0-16,1 6 0 0,-4-9 0 0,4 6 0 16,3 0 0-16,0 3 0 0,-4-6 0 0,4 0 0 15,-3 1 0-15,3-1 0 0,0 0 0 0,-3-6 0 16,-1 12 0-16,1-6 0 0,-4-6 0 0,0 10 0 0,0-10 0 16,0 0 0-16,-3-6 0 0,-1 7 8 0,1-4 0 15,-4-3-8-15,0 1 12 0,-4-4-4 0,1 3-8 0,-4 1 8 16,0-7-8-16,0 10 8 0,0-10-8 0,0 6 0 15,-1 4 0-15,1-4-11 16,0 6-24-16,-3 1-5 0,3 5 0 0,-4-3-1 16,4 3-27-16,4 0-4 0,3 6-2 0,0 0 0 15,0 0-24-15,0 0-5 0,0 0-1 0,0 0-344 0</inkml:trace>
  <inkml:trace contextRef="#ctx0" brushRef="#br0" timeOffset="18479.308">13681 1816 860 0,'0'0'19'0,"0"0"4"0,0 0 1 0,-7 6 0 0,0-6-24 0,3 6 0 16,-7-6 0-16,4 0 0 0,0 0 67 0,4 0 9 0,-4 0 1 0,0 0 1 0,3-6-19 0,4 6-4 16,-7 0-1-16,7 0 0 0,0 0-18 0,0 0-3 15,0 0-1-15,0 0 0 0,0 0 10 0,0 0 2 16,0 0 0-16,0 0 0 15,-7 0-22-15,7 0-4 0,0 0-1 0,-3 6 0 16,3-6-17-16,-4 6 8 0,1 0-8 0,-1 0 0 0,0-1 0 0,1 1 0 16,-1 0 0-16,1 3 0 0,-1 3 0 0,1-6 0 15,-4 5-12-15,3 1 3 0,1-6 9 0,-1 9 0 16,1-4 0-16,-1-5-8 0,4 6 8 0,-3 0 0 16,3-3 0-16,0 2 0 0,0-5 0 0,-4 0 0 15,4 0 8-15,0-6-8 0,0 0 0 0,0 0 0 16,0 0 0-16,0 0 0 0,0 0 8 0,0 0 3 0,0 0 1 15,0 0 0-15,0 0-12 0,0 0 0 0,0 0 0 16,0 0-11-16,0 0 19 0,0 0 3 0,0 0 1 16,0 0 0-16,11 0-12 0,-11 0 0 0,0 0 0 15,0 0 0-15,0 0 0 0,0 0 0 0,0 0 0 0,0 0 0 16,10 6 0-16,-10-6 0 0,0 0 0 0,7 6 0 16,4 0 0-16,-11-6 0 0,7 6 0 0,-7-6 0 15,11 0 0-15,-4 6 0 0,-7-6 0 0,10 5 0 16,-3 4 0-16,-7-9 0 0,7 6 0 0,-7-6 0 15,0 0 0-15,0 0 0 0,0 0 0 0,11 0 0 16,-11 0 0-16,0 0 0 0,10 6 0 0,-10-6 0 16,0 0 0-16,0 0 0 0,7 6 0 0,-7-6 0 15,0 0 0-15,0 0 0 0,0 0 0 0,11 6 0 16,-11-6 0-16,4 6-11 0,-1-1 3 0,1 1 0 16,-1 0 8-16,-3 0 0 0,-3 9 0 0,3-9 0 15,0 5-8-15,-4-5 0 0,1 6 0 0,-1-3 0 0,1-3 8 16,-5 6-12-16,5-1 12 0,-4-5-12 0,0 6-1 0,0-6-1 15,0 0 0-15,0 0 0 16,-4 2-133-16,1-8-26 16,-1 0-6-16</inkml:trace>
  <inkml:trace contextRef="#ctx0" brushRef="#br0" timeOffset="19138.611">12104 2907 1108 0,'-7'6'24'0,"3"-3"6"0,-3 3 1 0,0-1 0 0,0 1-31 0,4 0 0 16,-5 0 0-16,5 6 0 0,-1 0 31 0,1-7 0 0,-1 4 0 0,1 9 0 15,-1-6 1-15,4-1 0 0,0 1 0 0,0 3 0 16,-3-3-20-16,6 5-3 0,-3-5-1 0,0 0 0 16,4 2-8-16,-4-2 0 0,0 0 0 0,3 6 8 15,-3-4 4-15,4-2 1 0,-1 6 0 0,1-1 0 16,-1-11 8-16,-3 15 2 0,4-9 0 16,0 5 0-16,-4 4 0 0,0-4 0 15,3 1 0-15,-3 3 0 0,0-4-7 0,0 1 0 16,0-6-1-16,4-1 0 0,-8 4-15 0,4-3 11 0,4-6-11 0,-4 0 10 15,0 0-10-15,0-1 0 0,0-5 0 0,0 0 0 16,0 0-44 0,-4 6 0-16,4-6-1 0,0 0 0 15,-3 3-23-15,3-3-4 0,0 0 0 0,0 0-1 0,0 0-69 0,0 0-14 16</inkml:trace>
  <inkml:trace contextRef="#ctx0" brushRef="#br0" timeOffset="19729.24">12358 3210 1170 0,'0'0'25'0,"0"0"6"0,0 0 1 0,0 11 1 0,3-8-33 0,1 3 0 0,-1 0 0 15,1 6 0-15,3-6 10 0,0-6-10 0,0 6 8 0,0-1-8 16,4-5 39-16,-1 6 2 0,1-6 1 0,-1 0 0 16,5-6-34-16,-5 6-8 0,8 0 0 0,-8-5 0 15,5 5 8-15,-5-6 0 0,1 0 0 0,-1 6 0 16,8-12-8-16,-4 9 0 0,0-3 0 0,0 3 0 15,0 0 0-15,-3-3-14 0,-1 1 3 0,-2-1 1 16,-1-6 10-16,0 6 0 0,-4 0 0 0,1 0 0 16,-4 0 0-16,3 1 14 0,-6-4-3 0,-1-3-1 15,-3 0 2-15,0 0 1 0,0 1 0 0,-4 2 0 16,1-3-2-16,-1 0-1 0,1 1 0 0,-1-1 0 16,-3 3-10-16,0 3 0 0,-4 6 0 0,1-6 0 15,-1 6 0-15,0 6-12 0,-3-6 0 0,4 9 1 16,-1 9-8-16,4-7-1 0,0 1-1 0,3 6 0 15,0 2 21-15,4 4 0 0,-3 2-9 0,3-2 9 0,0-1 0 16,0 4 0-16,3-4 0 0,-3 1 0 16,4 2 9-16,-1-2 6 0,1-4 1 0,-1 4 0 0,4-12 9 15,0 2 3-15,0-2 0 0,0 6 0 0,0-6 3 0,0-7 1 16,4 1 0-16,-4-6 0 0,3 3-18 0,1 6-3 16,3-6-1-16,0 3 0 0,0-6-10 0,7 0-11 15,0 0 3-15,0 0 0 16,4 0-31-16,-1 0-5 0,8 0-2 15,-4-6 0-15,4 3-13 0,-4-3-2 0,7 3-1 0,-3 0 0 16,7-3-103-16,-4 1-21 0</inkml:trace>
  <inkml:trace contextRef="#ctx0" brushRef="#br0" timeOffset="20194.153">12742 3160 1191 0,'0'3'26'0,"-3"8"6"0,3 1 0 0,-4 6 2 0,4-1-34 0,-3-8 0 0,3-9 0 0,0 6 0 15,0 6 48-15,-4-6 4 0,4-6 0 0,-3 11 0 0,3-11-5 0,0 0-1 16,0 0 0-16,0 6 0 0,0-6-31 0,-4 6-7 16,8 0 0-16,-4 6-8 0,3-3 0 0,1-3 0 15,-1 5 0-15,4 1 0 0,0 0 0 0,0-3 0 16,1 2-9-16,2 1 9 0,1 6 0 0,-4-12 0 16,3 3 0-16,1-1 0 0,-1 1 0 15,1-3 17-15,0 0-2 0,-1 0-1 0,-3-6 0 0,4 0 0 16,-1 0 0-16,-3 0 0 0,1-6-4 0,2-6-1 15,-3 3 0-15,4 1 0 0,-4-1-9 0,0-3 0 16,0 0 0-16,0 0 0 0,0-2 0 0,0-4 0 16,-3 6 0-16,-1 1 0 0,4-1 13 0,-3-3 4 15,-1 3 1-15,1 1 0 0,-4-1-29 0,3-9-5 0,-3 9-2 16,0 1 0-16,4-1 18 0,-4 6 0 0,0-6 0 0,0 4 0 16,0 2-17-16,0 0-3 0,0-6-1 15,0 6 0 1,0 0-71-16,-4 0-13 0,1 0-3 0,-1 1-497 0</inkml:trace>
  <inkml:trace contextRef="#ctx0" brushRef="#br0" timeOffset="20670.336">13081 3192 1364 0,'0'0'30'15,"0"12"6"-15,0-1 2 0,0-2 0 0,0 3-30 0,-4 0-8 0,4 0 0 0,0-1 0 0,0 1 21 0,4 3 3 16,0-3 1-16,-4-1 0 0,3-5-13 0,1 6-2 16,-1-3-1-16,1-6 0 0,3 3-9 0,0 2 0 15,-4-2 0-15,4 0 0 0,-3-6 0 0,-4 0 0 16,7 6 0-16,-7-6 0 0,7 6 0 0,-7-6 0 15,0 0 0-15,0 0 0 0,7 0 0 0,-7 0 0 16,0 0 0-16,0 0 0 0,0 0 0 0,0 0 10 16,0 0-2-16,0 0-8 0,0 0 28 0,0 0-2 15,0-12 0-15,0 6 0 0,0-8-9 0,-4 2-1 0,1 0-1 0,-1 0 0 16,1-5-15-16,-1-1 0 16,1 9 0-16,-1-3 0 0,1-5 0 0,-1-7 0 15,1 4 0-15,-1-4 0 0,1 4 0 0,-1 2 0 0,1 0 0 0,3-2 0 16,0-4-8-16,0 7 8 0,3-4 0 0,1 9 0 15,-1-5-8-15,1 5 8 0,-1 0 0 0,4 0 0 16,0 4-10-16,0-4 10 0,0 6-8 0,4 0 8 16,-4 0-11-16,0 0 11 0,4 6-13 0,-4-6 5 15,3 6-4-15,1 0 0 0,0 0 0 0,-1 0 0 16,1 0-8-16,-4 6-1 0,3-6-1 0,-3 0 0 16,4 6-39-1,0-6-8-15,-4 0-2 0</inkml:trace>
  <inkml:trace contextRef="#ctx0" brushRef="#br0" timeOffset="32141.991">19244 767 799 0,'0'0'17'0,"0"0"4"0,0 0 1 0,0 0 1 0,0 0-23 0,0 0 0 0,0 0 0 0,0 0 0 0,-4 6 73 15,4-6 11-15,0 0 1 0,0 0 1 0,0 0-9 0,0 0-1 16,0 0-1-16,0 0 0 16,0 0-35-16,0 0-8 0,0 0 0 0,0 0-1 15,0 0-31-15,0 0 8 0,0 0-8 0,0 0 0 0,0 0 0 0,-7 5 0 16,7-5 0-16,-3 6 0 0,3-6 0 0,-4 6 0 16,4 6 0-16,0 3 0 0,0-4 0 0,4-5 0 15,-1 6 0-15,4 0 0 0,-3 2 0 0,3 10 0 16,0-6 0-16,-3-4 0 0,3 10 0 0,0-7-16 15,0 10 3-15,-4-4 1 0,4 1 12 0,0 2 12 0,-3 4-3 16,0 8 0-16,-1-9-9 0,1 4 0 16,-1 5 9-16,1 3-9 0,3-9 23 0,-7 10 0 0,3-4 0 15,1 6 0-15,-1-9-1 0,1-2 0 0,-1 2 0 0,1-3 0 16,-1-8-13-16,1 2-9 0,-1 4 12 0,-3-13-12 16,0-2 12-16,0 3-4 0,0-13 0 0,0-5-8 15,0 0 28-15,0 0 0 0,0 0-1 0,0 0 0 16,0 0 7-16,-7-5 2 0,0-7 0 0,0 6 0 15,0-9-24-15,0 3-12 0,-3-5 12 16,-1 5-12 0,4-3-21-16,-4 4-11 0,1-1-3 0,-1-6 0 15,1 1-54-15,-5-4-11 0,5 9-3 0,-4-11 0 16,3 2-31-16,-3-2-6 0</inkml:trace>
  <inkml:trace contextRef="#ctx0" brushRef="#br0" timeOffset="32644.487">18955 649 1302 0,'0'0'36'0,"0"0"10"0,0 0-37 0,0 0-9 0,0 0 0 0,0 0 0 15,0 0 60-15,0 0 9 0,-4 6 3 0,4-6 0 16,0 0-16-16,0 0-4 0,0 0 0 0,0 0 0 16,0 0-34-16,0 0-7 0,0 0-2 0,0 0 0 15,0 0-9-15,0 0 10 0,0 0-10 0,0 0 10 16,7 6-10-16,0-6 0 0,7 6 0 0,-3-6 0 16,7 6 0-16,-4-1 15 0,3-5-1 0,5 3 0 15,-5-3-26-15,4 6-4 0,1-6-2 0,2 6 0 16,1-6 18-16,0 6 0 0,-1 0 0 0,1 0 0 15,3 0-15-15,0 0 4 0,-3-1 1 0,3-5 0 16,1 6-3-16,-5 0-1 0,1-3 0 0,-4 9 0 16,0-6-16-16,0 0-3 15,1 0-1-15,-8-1 0 0,3 7-27 0,-2-6-6 0,-1 3-1 0,-4-3-537 16</inkml:trace>
  <inkml:trace contextRef="#ctx0" brushRef="#br0" timeOffset="33297.845">19562 1484 1119 0,'0'0'24'0,"0"0"6"0,0 0 1 0,0 0 1 0,0 0-32 0,0 0 0 0,0 0 0 0,0 0 0 15,0 0 54-15,0 0 5 0,0 0 1 0,0 0 0 16,0 0-33-16,0 0-7 0,0 0 0 0,0 0-1 15,0 0-19-15,0 0 0 0,0 0 0 0,0 0 0 16,3 0 0-16,4-3 10 0,0 3-10 0,0 0 8 16,0 0-8-16,0 0 8 0,0-6-8 0,0 6 8 15,1 0-8-15,-1 0 8 0,3-6-8 0,-3 0 8 0,4 0-8 16,-4 1 0-16,3-1 0 0,-3 0 0 16,1 0 15-16,-1-6-3 0,0 3 0 0,0-2 0 15,0-1 7-15,0-6 1 0,-7 4 0 0,3 2 0 0,-3-6-20 0,-3 0 0 16,3 4 0-16,-4 2-9 0,4 0 9 0,-3-5 16 15,-1 5-4-15,-3 3-1 0,4 3-11 0,-4 0 0 16,0 0 0-16,-1 1 8 0,1 5-8 0,-3-6 0 16,-1 6 0-16,1 0 8 0,-4 0-8 0,-1 6 0 15,1-6 0-15,0 5 0 0,4 1 0 0,-4 0 0 16,3 0 0-16,0 0 0 0,1 3 0 0,3-3 0 16,3 11 0-16,-3-5 0 0,7 0 0 0,-3 2-14 15,3 4 3-15,3 0 1 0,1 2 10 0,3 4 0 0,0-1 0 16,0-2-8-16,3-3 8 0,5 5 0 0,-5-8-9 15,1 8 9-15,3-5 0 0,-4-6 0 0,5 8 0 0,-5-2 8 16,1-6-8-16,-1 5-17 0,1-2 4 0,-1-3 1 16,1 0 12-16,-4-1 0 0,4-5 0 0,-4 0 0 15,3 3 0-15,-3 3 0 0,0-6 0 16,0-1 0 0,8 7-38-16,-5-6-5 0,-3 0-1 0,4 0 0 15,-4 3-122-15,3-9-25 0</inkml:trace>
  <inkml:trace contextRef="#ctx0" brushRef="#br0" timeOffset="34174.798">20641 717 914 0,'0'0'20'0,"0"0"4"0,0 0 0 0,0 0 3 0,0 0-27 0,0 0 0 0,0 0 0 0,0 0 0 15,0 0 99-15,-7 0 14 0,7 0 3 0,0 0 1 16,0 0-45-16,0 0-8 0,0 0-3 0,0 0 0 15,0 0-42-15,-4 6-9 0,4-1-2 0,4 1 0 16,0 0-8-16,-1 9 0 0,4-3 0 0,-3-1 0 16,3 13 8-16,0-9-8 0,0 2 0 0,0 1 8 15,3 2 1-15,-3 4 0 0,1-1 0 0,-1 4 0 16,0-4-9-16,0 4 0 0,0-4-12 0,-4 7 12 16,4-4 0-16,-3 10 0 0,3-4 0 0,-4 3 0 15,-3-2 0-15,0 5 8 0,4-3-8 0,-4 3 12 16,-4-2-12-16,4 2 0 0,-7 0 9 0,4 3-9 15,-4-3 8-15,3 6-8 0,-3-2 8 0,0-4-8 16,4-3 18-16,-4-3-1 0,0-2 0 0,3-4 0 16,-3-8-17-16,3 3 0 0,1-10 0 0,-1 1 0 15,1 0 16-15,-1-6 4 0,1 0 0 0,3-6 0 16,-7 0-39-16,0 0-7 0,3-6-2 16,-3-6 0-16,7 12-111 0,0-6-22 0,-3-12-5 15,3 4-1-15</inkml:trace>
  <inkml:trace contextRef="#ctx0" brushRef="#br0" timeOffset="34546.173">20507 1284 1357 0,'0'0'29'0,"0"0"7"0,0 0 0 0,0 0 4 0,0 0-32 0,0 0-8 0,0 0 0 0,0 0 0 16,0 0 36-16,0 0 7 0,0 0 1 0,0 0 0 15,0 0-8-15,0 0-2 0,0 0 0 0,0 0 0 16,3-6-23-16,5 6-11 0,2-6 10 0,-3 6-10 15,7 0 0-15,-3-6 0 0,3 1 0 0,0 5 0 16,0 0 8-16,4 0-8 0,3 5 0 0,-3 1 0 16,3-6 0-16,-4 6 0 0,5-6-11 0,-5 0 11 15,1 0-16-15,0 6 5 0,-1 0 1 0,-3-6 0 16,0 6-28 0,1-3-6-16,-1 3 0 0,-4-1-1 15,1-5-47-15,-1 6-10 0,5 0-2 0</inkml:trace>
  <inkml:trace contextRef="#ctx0" brushRef="#br0" timeOffset="35094.379">21230 649 1299 0,'0'0'28'0,"0"0"7"0,0 12 1 0,4-6 0 16,-1 5-28-16,4-2-8 0,-3 3 0 0,-1 6 0 0,4-7 0 0,-3 1 0 15,-1 3 0-15,1 3 0 0,3-1 0 0,-3 4 0 16,-1-10 0-16,4 7 8 16,-3 6-47-16,-1 2-9 0,1-2-1 0,-4 2-1 15,3 3-28-15,-3-2-6 0,4-4 0 0,-4 1-1 16,0 2 24-16,0-2 5 0,0-6 0 0,0 2 1 0,0-2 39 0,3-6 7 15,-3 2 9-15,0-2-13 0,4-6-6 0,-4-6-1 16,0 0 0-16</inkml:trace>
  <inkml:trace contextRef="#ctx0" brushRef="#br0" timeOffset="36199.813">22130 1363 979 0,'0'0'21'0,"0"0"5"0,-7 9 1 0,3-3 1 0,4-6-28 0,-3 6 0 0,3-6 0 0,0 0 0 0,0 0 107 0,0 0 16 16,-7 6 3-16,0-6 1 0,7 0-31 0,-8 6-7 15,1-12-1-15,0 6 0 0,0-6-28 0,0 6-5 16,4-6-2-16,-4 0 0 0,0 0-24 0,-4-2-5 16,4 8 0-16,0-6-1 0,-4 0-23 0,1 6 0 15,3-6 0-15,-4 6 0 16,1 0-20-16,-1 0-8 0,0 6-1 0,1 0-1 0,3 5 14 0,-4-2 4 16,4 3 0-16,-3 0 0 0,2 5 2 0,-2 4 1 15,-1-9 0-15,1 11 0 0,3-8 9 0,-4 8 0 0,0 1 0 16,4-3-8-16,-3 2 8 0,3 6 0 0,-4-8 0 15,1 8 0-15,3-11 0 0,-1 3 0 16,5-4 8-16,-4 1-8 0,3-3 14 0,1-4-2 16,3 1 0-16,0-6 0 0,-4 0-1 0,4-6-1 0,4 6 0 0,-4-6 0 15,3 6-10-15,4-6 12 0,0 0-12 0,1 0 12 16,-1-12-12-16,3 6 10 0,-3 0-10 0,4 0 10 16,-1-5-10-16,1-10 0 0,0 9 0 0,3-5 0 15,-4-7 0-15,4 3 0 0,-3-2 0 0,0 2 0 16,-1-2 0-16,1-1 0 0,-1 4 0 0,1-4-11 15,-4 1 11-15,0-4 0 0,4 10 0 0,-4-1 0 16,-4-3 0-16,4 4 0 0,-3 5 0 0,-1 0 0 16,1-2 0-16,-1 8 0 0,-3 0 0 0,0 6 0 15,0 0 0-15,0 0 0 0,0 0-9 0,0 0 9 16,0 0-12-16,0 0 3 0,0 0 0 0,0 0 0 16,0 0 9-16,0 0-10 0,0 0 10 0,0 0-10 15,0 0 10-15,0 0 0 0,0 0-9 0,0 0 9 16,4 6 0-16,-1 0-11 0,4 2 11 0,-7 4-8 15,4 0-1-15,-4 0 0 0,0-1 0 0,0 4 0 0,0 3 9 16,0-1-13-16,3 1 5 0,-3 8 8 0,0-8-10 0,0 3 10 16,0 8 0-16,4-5-9 0,-4-4 9 0,0 10 0 15,0-13 0-15,0 10-8 0,0-4 8 0,4-5 0 16,-4 2 0-16,3-2 0 0,-3 0 0 0,4-12 11 16,-1 2-3-16,1 4 0 0,-1 0-21 0,1-6-5 15,-1 0-1-15,1 0 0 16,-1-1-139-16,-3-5-28 0,7 6-6 15,-7-6 0-15</inkml:trace>
  <inkml:trace contextRef="#ctx0" brushRef="#br0" timeOffset="36563.719">22288 1481 955 0,'-3'6'27'0,"-1"3"6"0,1 2-33 0,-1 1 0 0,1 6 0 0,3-9 0 0,0-9 54 0,0 11 4 16,-4-5 1-16,4-6 0 0,0 6 17 0,0-6 3 16,0 0 1-16,0 6 0 0,0 0-23 0,0-6-4 15,0 0-1-15,4 12 0 0,-4-6-35 0,3 5-7 16,1-11-2-16,-4 0 0 0,3 9-8 0,-3-3 0 16,4 0 0-16,-1 6 0 0,1-1-15 0,-4-5-5 15,0 6 0-15,0-3-453 16,0 3-91-16</inkml:trace>
  <inkml:trace contextRef="#ctx0" brushRef="#br0" timeOffset="36885.095">22190 878 1191 0,'0'0'26'0,"-4"6"6"0,1 12 0 0,-1-6 2 0,4-1-34 0,-3 10 0 0,-1-3 0 0,1-7 0 16,-1 4 45-16,1-3 3 0,3-6 0 0,0-6 0 16,0 0-32-16,0 0-7 0,0 0-1 0,-4-6 0 15,4-6-118-15,0-3-24 0</inkml:trace>
  <inkml:trace contextRef="#ctx0" brushRef="#br0" timeOffset="39995.289">23576 1649 485 0,'0'-12'13'0,"0"6"4"0,0 0-17 0,4 0 0 0,-1-3 0 16,1 3 0-16,-1-5 12 0,-3 5 0 0,0 6-1 0,4 0 0 15,-4-6-11-15,0 0 0 0,0 6 0 0,0 0 0 16,0 0 0-16,0 0 18 0,3 0-3 0,-3 0-1 15,0 0 62-15,0 0 13 0,-3-6 3 0,3 6 0 16,0 0-5-16,0 0-1 0,0 0 0 16,0 0 0-16,0 0-21 0,0 0-4 15,0 0-1-15,0 0 0 0,0 0-9 0,-7-6-3 0,3 0 0 0,-3-5 0 16,0 8-12-16,0-3-4 0,-4 0 0 0,1 0 0 16,-1 0-6-16,-3 6-2 0,0-6 0 0,0 0 0 15,0 6-4-15,0 0 0 0,-4-11-1 0,4 11 0 16,-4 0-5-16,4 11-1 0,-3-11 0 0,2 6 0 15,5 0-13-15,-4 6 0 0,3-6 0 0,4 3 0 16,0 8-11-16,4-5 11 0,-5 0-10 0,5 5 10 16,-1-2-8-16,1-3 8 0,3 6 0 0,0-1-9 0,0-2 9 0,0 3 0 15,3-1 0-15,1 1-8 0,-4 2 8 16,3-8 0-16,1 6 0 0,3-3 0 0,-3 2 0 0,3-5 0 16,0 6 0-16,0-7 0 0,0 4 0 0,-4-3 9 15,4-6-1-15,4 0-8 0,-4-6 18 16,4 0-3-16,3-6-1 0,-4 0 0 0,4-6 2 15,1-9 0-15,-1-2 0 0,0-6 0 16,0-4-16-16,4-11 9 0,-1 3-9 0,1-3 8 0,-1-6 0 0,1-6 0 16,0 0 0-16,-4 3 0 15,3-6-28-15,-2-2-7 0,2 2-1 0,-3 3 0 16,-3 6 0-16,-4-12 0 0,4 6 0 0,-4 6 0 16,0 0-1-16,-4 3-1 0,-3 3 0 0,4 6 0 15,-4 3 6-15,-4-3 2 0,4 2 0 0,-3 10 0 0,-1-3 22 0,-3 2 0 16,0 4-9-16,0 2 9 0,3 9 0 0,-3-5 17 0,0 11-3 15,4-6-1-15,-4 6 16 0,3 0 3 0,4 6 1 0,0 0 0 16,0 0-33-16,-7 6 0 0,0 0 0 16,4 6 0-16,-4-1 0 0,3 7 0 0,0 3 0 15,-3 2 0-15,0 1 0 0,0 8-9 0,4-3-1 16,-4 10 0-16,3-1 10 0,-3 3 14 0,0-9-3 0,-4 12-1 16,8-2-2-16,-1-4 0 0,-3 0 0 15,4 3 0-15,3-3 4 0,-4 4 0 0,1-4 0 0,3 0 0 16,3-3 3-16,-3-2 1 0,0-4 0 0,0-3 0 15,4 4-16-15,-4-4 0 0,3 4 0 0,1-7 0 16,3-8 9-16,-4 8-1 0,1-5 0 0,0 3 0 16,-1-4-8-16,1 1-11 0,3-6 3 0,-4 2 0 15,4 4-23-15,0-6-4 16,-3 0-1-16,3-1 0 0,0 4-16 0,0-3-3 0,-3 5-1 16,3-5 0-16,-4-3 3 0,4 3 0 15,-3 0 0-15,-1-1 0 0,1 1 37 0,-1 0 7 0,-3-3 9 0,4 2-13 0,-4 1 13 16,0-6-9-16,0 6 9 0,0 0-8 0,0-12 8 0,0 0 0 15,0 0 0-15,0 3 0 0,0-3 0 0,0 0 0 16,0 2 0-16,0-2 0 0,3 9-8 0,-3-9 0 16,0 0 0-16,0 0 0 0</inkml:trace>
  <inkml:trace contextRef="#ctx0" brushRef="#br0" timeOffset="40595.397">23872 1519 1280 0,'0'0'36'0,"0"0"8"0,0 0-35 0,0 0-9 0,0 0 0 0,0 0 0 16,-7 0 72-16,7 0 13 0,-7 6 3 0,0 0 0 0,0-6-26 0,4 6-5 15,-4 0-1-15,3-3 0 0,4-3-25 16,-7 11-6-16,4-11-1 0,-5 6 0 0,5 6-12 0,-4-12-4 16,7 0 0-16,-7 12 0 0,0-6 0 0,0 5 0 15,0-2 0-15,0-3 0 0,0 6-8 0,0 0 0 16,-1-1 0-16,1-5 0 15,4 9 0-15,-1 3 0 0,1-7 0 0,3 7 0 16,0 3 0-16,3-4 0 0,-3-5-12 0,7 6 12 0,0-7 0 0,1 10 0 16,2-3 0-16,4-7 0 0,-3 1 0 0,-1 3 0 15,1-3 0-15,0-6 0 0,3-1 8 0,-4 1-8 16,1-6 12-16,3 0-4 0,0 0-8 0,0-6 8 16,-3 1-8-16,-1-1 8 0,4-12-8 0,-3 6 12 15,3-2-12-15,-7-4 12 0,0-6-12 0,0-2 0 0,-3 2 0 16,-1-8 8-16,1 9-8 0,-4-10 0 15,-4 4 0-15,-3 2-11 0,4 4 11 0,-4-1 0 0,-4 4 0 16,4 8 0-16,-7-6 0 0,3 1 0 16,-3 2 0-16,-3 3-8 0,-1 0 8 0,-3 7 0 0,3-7 0 15,1 6-8-15,-1 6 8 0,4-6 0 0,0 12 0 0,0-6-8 16,3 6 8-16,0 0-12 0,1 0 12 0,3 5-12 16,3-5 1-16,1 6 0 0,-4-3 0 15,3 8 0-15,4-5 2 0,0 0 0 16,0-6 0-16,4 9 0 15,-1-4-23-15,1-5-5 0,3 6-1 0,0-6 0 16,0 6-120-16,0-7-24 0,7 1-5 0</inkml:trace>
  <inkml:trace contextRef="#ctx0" brushRef="#br0" timeOffset="41324.564">24151 1531 990 0,'0'0'21'0,"0"0"5"0,-7 6 1 0,7-6 1 0,0 0-28 0,-7 6 0 0,7-6 0 15,0 0 0-15,0 0 97 0,0 0 14 16,-3 0 2-16,3 0 1 0,0 0-33 0,0 0-6 16,0 0-2-16,0 0 0 0,0 0-41 0,0 0-8 0,-4 9-1 0,4-9-1 15,0 0-14-15,0 0-8 16,0 5 10-16,0 7-10 0,0-6 9 0,4 0-9 0,-4 6 8 0,3-1-8 16,-3-2 0-16,0 3 8 0,4 6-8 0,-1-1 0 15,-3-2 11-15,0 3-3 0,0-1-8 0,-3-5 12 16,3 9-12-16,-4-10 11 0,1 1-11 0,-1-6 10 15,0 0 5-15,4-6 1 0,0 0 0 0,0 0 0 16,0 0 22-16,0 0 5 0,0 0 1 0,0 0 0 16,0 0 2-16,0 0 1 0,0 0 0 0,-3-6 0 15,-1 0-28-15,1-6-6 0,3 7-1 0,0-10 0 16,-4 3-12-16,4-6 0 0,0 1 0 0,0 2 0 16,4 3 0-16,-1 1 0 0,-3-1 0 0,4 0 0 0,-1-3 0 0,1 9 0 15,-4-11 0-15,4 5 0 16,-1 6 0-16,1 0 0 0,-1-5 0 0,1 2 0 0,-4 3-9 15,0 0 9-15,0 6 0 0,0 0-9 16,7-6 9-16,-7 6 0 0,0 0 0 0,3-6-8 0,1 6 8 0,-4 0-8 16,0 0 8-16,0 0-8 0,7-6 8 0,-4 6-10 15,4 0 10-15,0 0-10 0,-3 0 10 0,-4 0 0 16,7 0 0-16,0 0 0 0,0 0 0 0,0 0 0 16,0 6 0-16,0-6-8 0,0 6 8 0,0-6-8 15,0 6 8-15,1 0-8 0,2 0-4 0,-3 3 0 16,0 2 0-16,-3 1 0 0,3 0-3 0,-4 0-1 15,1-1 0-15,-1 4 0 0,1 3 7 0,-4-1 1 16,3 4 0-16,-3-3 0 0,4-1 8 0,-4 1 0 16,0 2 0-16,0-8 0 0,3 0 0 0,1 0 0 0,-4-1 8 15,0-2-8-15,0-9 0 0,0 6 9 0,0-6-9 16,0 0 0-16,0 0 0 0,0 0 0 0,0 0 0 0,0 0 0 31,0 0-31-31,0-6-13 0,4 6-2 0,-1-11-1 16,1 8-170-16,-1-3-35 0,4-18-6 0,-3 18-2 0</inkml:trace>
  <inkml:trace contextRef="#ctx0" brushRef="#br0" timeOffset="42039.05">24493 1513 1220 0,'0'0'34'0,"0"0"9"0,0 0-35 0,-3 6-8 16,3-6 0-16,0 0 0 0,-4 6 39 0,1 0 5 15,3 6 2-15,0-9 0 0,0-3-13 0,0 11-2 0,0-5-1 0,0 0 0 16,0-6-3-16,3 6-1 15,-3 0 0-15,0 0 0 0,4 6-8 0,-4-7-2 16,3 1 0-16,-3 3 0 0,0-9 1 0,4 6 0 16,-4 0 0-16,3 6 0 0,-3-1 4 0,4-5 1 15,-4 0 0-15,0 0 0 0,3 3-2 0,-3-3-1 0,4 6 0 0,-4-7 0 16,4 7-7-16,-4-12 0 0,0 6-1 0,0-6 0 16,0 0-2-16,0 0 0 0,0 0 0 0,0 0 0 15,0 0 25-15,0 0 5 0,0 0 1 0,0 0 0 16,0 0-16-16,0 0-4 0,-8 0 0 0,8 0 0 15,-10 0-3-15,3 0-1 0,0-6 0 0,0-6 0 16,0 7-8-16,3-13-8 0,-3 9 12 0,0-3-12 16,4 1 8-16,-1-1-8 0,0 0 0 0,1-3 0 15,3 4 9-15,-4-1-9 0,4 0 0 0,0-6 9 16,0 4-9-16,0 2 0 0,0-6 0 16,4 7 0-16,-1-7 0 0,1 9 0 0,-4-3 0 0,4-5 0 15,-1 11 0-15,1-6 0 0,-1 3 0 0,4-2 0 16,-3 5-11-16,-1-6 11 0,4 12-8 0,-3-6 8 15,-4 6-8-15,0 0 8 0,3-6-8 0,-3 6 8 16,7 0-12-16,0 0 4 0,-7 0 0 0,7 6 0 0,1 0 0 16,-1-6 0-16,0 0 0 0,-4 6 0 0,4 0 8 15,-3 0-10-15,-1-1 10 0,4 1-10 0,0 3 10 16,-3 3 0-16,6-6 0 0,-2 5 0 0,-1 1 0 0,0 0 0 16,0-3 0-16,-4 8 0 0,4-11 0 0,0 6 0 15,-3-6 0-15,3 6 0 0,0 2 0 0,-3-2-8 16,3-6 8-16,-4 6 0 0,1 0 0 0,-1-1-8 15,4 4 8-15,-3-3 0 0,-1 0 0 0,-3-1 0 16,4 4 0-16,-1-3 0 0,-3 5 0 0,4-5 0 0,-4 6 0 16,3-3 0-16,-3-4 0 0,4-5 0 15,-4 0 0-15,3 6 0 0,-3 0-17 0,0-12 1 16,0 0 1-16,0 0 0 16,0 0-47-16,0 0-10 0,4-6-1 0,-4-6-746 0</inkml:trace>
  <inkml:trace contextRef="#ctx0" brushRef="#br0" timeOffset="42670.259">24769 1619 996 0,'0'0'28'0,"0"0"7"0,0 0-35 0,0 0 0 0,0 6 0 0,-4 0 0 0,4-6 77 0,0 12 9 16,0-12 2-16,0 0 0 0,0 0 9 0,0 0 3 16,0 0 0-16,0 0 0 0,0 6-48 0,0-6-8 15,4 5-3-15,-4-5 0 0,0 0-17 0,3 6-3 16,4-6-1-16,0 0 0 0,0 0-10 0,0 0-2 16,0 0-8-16,0 0 12 0,4-6-4 0,-4 1 0 15,0 5-8-15,4-12 12 0,-4 6-12 16,0-6 0-16,0 12 0 0,0-9 0 0,-4 3 0 0,1 1 0 15,-1-1 0-15,1-6 0 0,0 6 0 0,-1 6 0 16,-3 0 0-16,0 0 0 0,0 0 0 0,0 0 0 16,0-6 0-16,0 6 0 0,-3-6 0 0,3 6 0 15,-4-6 0-15,4 6 0 0,-4 0 12 0,1-11-3 16,-1 8-1-16,4 3 0 0,-10 0 2 0,3-6 0 0,0 0 0 0,0 0 0 16,0 0-10-16,0 0 0 0,-1 0 9 0,-2-5-9 15,3-1 0-15,0 3 0 0,-4 3 0 0,4-6-8 16,0 1-4-16,0 5-1 0,0 0 0 0,3 0 0 15,4 6-3-15,0 0 0 0,0 0 0 0,0 0 0 16,0 0-2-16,0 0-1 0,0 0 0 0,-7 6 0 16,7-6 5-16,-3 12 1 0,-1-1 0 0,1 7 0 15,-1-6 13-15,1 8 0 0,-1-8-10 16,4 6 10-16,-3 2 8 0,-1-8 5 0,1 6 2 0,3-1 0 16,-4-2-15-16,4 3 9 0,-3-1-9 0,3 1 8 15,0-3 12-15,0 2 3 0,0 1 0 0,0-6 0 16,3 8-7-16,1-8-2 0,-1-6 0 0,1 12 0 15,3-9-14-15,-4 2 8 0,4-5-8 0,0 0 0 16,0 6 8-16,1 0-8 0,-1-7 0 0,0 1 0 16,0-3 0-16,0 3 0 0,3 0 0 0,-3 0 0 0,4 0 0 15,0 0 0-15,-1-6 0 0,1 0-10 0,-1 0-10 16,1 0-3-16,-1-6 0 0,5 0 0 16,-1 0-125-16,0 6-26 0,0-12-5 0,-3 9-1 15</inkml:trace>
  <inkml:trace contextRef="#ctx0" brushRef="#br0" timeOffset="43047.676">24814 1305 1494 0,'0'0'32'0,"0"0"8"0,0 0 0 0,-3-6 3 0,-1-3-35 0,1-3-8 0,-1 0 0 0,4-5 0 0,4 2 77 0,-4-3 14 15,0 1 2-15,3-1 1 0,-3-2-43 0,4 8-9 16,-1-6-2-16,1 1 0 0,3 8-32 0,-4-9-8 16,5 6 0-16,-1 1 0 0,-4-4 0 0,4 9 0 15,0-6 0-15,-3 6-11 16,-1 0-31-16,4 1-6 0,-3 5-2 0,-1-6 0 16,1 0-110-16,-1 0-23 0,1-3-4 15,0 3-1-15</inkml:trace>
  <inkml:trace contextRef="#ctx0" brushRef="#br0" timeOffset="63101.017">26098 1687 601 0,'0'0'12'0,"0"0"4"16,0 0 0-16,0 0 2 0,0 0-18 0,0 0 0 0,0 0 0 0,0 0 0 0,-7 0 32 0,7 0 4 15,-7-6 0-15,7 6 0 0,-3-6-4 0,-4 3 0 16,3-3 0-16,-3-6 0 0,4 7-3 0,-1-1-1 16,-3-6 0-16,0 6 0 0,4 0 20 0,-1-3 3 15,0 3 1-15,4 6 0 0,-3-5-29 0,3 5-6 16,-7-6-1-16,7 6 0 0,0-6-6 0,0 6-2 0,0 0 0 16,0 0 0-16,0 0 20 0,0 0 3 15,0 0 1-15,0 0 0 0,0 0-15 0,0 0-2 0,0 0-1 16,0 0 0-16,0 0 13 0,3 6 2 0,1 0 1 15,-1 5 0-15,1-8 0 0,0 3 0 16,-4-6 0-16,0 0 0 0,3 6 2 0,1 6 1 16,-1-6 0-16,-3 0 0 0,4 5-7 0,-1-5-2 0,-3 3 0 0,4-3 0 15,-1 6-2-15,-3-6-1 0,4 5 0 0,-1-5 0 16,1 0-1-16,-4 0 0 0,3 9 0 0,-3-9 0 16,4-1 0-16,-1 7-1 0,-3-6 0 0,4 6 0 15,-4 0-9-15,0-7-2 0,3 4 0 0,-3 3 0 16,4-6-8-16,-1 12 0 0,-3-13 9 0,4 7-9 15,0-3 0-15,-1 3 0 0,1-6 0 0,-1 0 0 16,1-1 0-16,3 1 8 0,-4 0-8 0,1-6 0 16,3 6 0-16,0-3 0 0,0 3 0 0,0 0 0 15,0-6 0-15,0 0 0 0,0 6 0 0,0-6 0 0,4 0 0 16,-4 0 0-16,0 0 0 0,0 0 0 0,0-6 0 0,4 6 8 16,-4 0-8-16,0-6 0 0,0 0 9 15,0 3-9-15,3-3 12 0,-3 0-12 0,1-5 13 16,-5 5-4-16,4 0-1 0,0-6 0 15,0 0-8-15,0 3 8 0,0 4-8 0,0-7 8 16,0 6-8-16,-3-6 8 0,3 6-8 0,-3-3 8 0,-1-2-8 0,1-1 0 16,-4 0 0-16,3 6 8 0,-3-5-8 0,0-4 10 15,-3 3-10-15,-1 0 10 0,1 1-10 0,-1-1 0 16,-3-3 0-16,3 3 0 0,-3 1 0 0,0-7 0 16,0 6-9-16,0-3 9 0,0 4-24 0,4-1 1 15,-4 6 1-15,3-6 0 16,1 6-11-16,-1 6-3 0,4 0 0 0,0 0 0 15,-7-11-32-15,7 11-8 0,0 0 0 0,0 0-1 16,0 0-110-16,0 0-21 0</inkml:trace>
  <inkml:trace contextRef="#ctx0" brushRef="#br0" timeOffset="63933.465">26529 1631 877 0,'0'0'24'0,"0"0"7"0,0 0-31 0,0 0 0 0,0 0 0 0,0 0 0 16,0 0 35-16,0 0 1 15,0 0 0-15,-7 0 0 0,7 0-4 0,0 0-1 16,0 0 0-16,0 0 0 0,0 0-11 0,-7 6-3 16,3 0 0-16,1 0 0 0,3-6 9 0,-4 5 2 0,1 7 0 0,-1-6 0 15,4 9 32-15,-3-3 6 0,3-1 2 0,0 1 0 16,0 9-28-16,3-10-4 0,-3 1-2 0,0 6 0 16,0-6 2-16,4 2 1 0,-4-2 0 0,3 6 0 15,1-12 0-15,-4 5 0 0,3-5 0 16,-3 3 0-16,4 3-13 0,-4-12-4 0,0 0 0 0,0 0 0 15,0 0 8-15,0 0 2 0,0 0 0 0,0 0 0 16,0 0 17-16,0 0 3 0,0 0 1 0,-4-12 0 16,1 3-35-16,-1 3-6 0,4-5-2 0,-3-7 0 15,-1 6-8-15,1-3 0 0,-1-2 9 0,1-1-9 16,-1 6 0-16,1-8 0 0,3 8 0 0,-4 0 0 16,4-5 0-16,0 5 0 0,0-3 0 0,0 3 0 0,-4-5 0 15,4 5 0-15,0-3 0 0,0 4 0 16,4-1 0-16,-4 0 0 0,0 0 0 0,4 1-8 15,-4-4 8-15,3 3 0 0,1 6 0 0,-4-6 0 16,3 1 0-16,1-1 0 0,-1 9 0 0,1-9-8 0,3 6 8 0,-4-5 0 16,1 5-9-16,-4 0 9 0,7 6-11 0,-4-6 3 15,4 6 0-15,-7 0 0 0,4 0-13 0,3 0-3 16,0 0 0-16,-3 6 0 0,3 0 4 0,0 0 1 16,-4 5 0-16,1-5 0 0,3 6 19 0,-4 3-8 15,1-4 8-15,-1 1 0 0,1 0 0 0,-1 3 0 16,4 2 0-16,-3-5 0 0,0 6-8 0,-1-1 8 15,4-2 0-15,0 9 0 0,0-13-8 0,0 4 8 16,4 9 0-16,-1-13 0 0,1 7 0 16,0-3 0-16,-1 2 0 0,1-5 0 0,-4 0 0 0,3 0 0 0,1-7 0 15,0 4 0-15,-4 3 0 0,0-6 0 0,0 6 0 16,-4-6 0-16,-3-6 0 0,0 0-15 16,0 0 3-16,4 0 1 15,-4 0-41-15,0 0-9 0,0 0-2 0,0 0 0 16,0 0-45-16,0 11-10 0,0-8-2 0</inkml:trace>
  <inkml:trace contextRef="#ctx0" brushRef="#br0" timeOffset="64652.672">26857 1666 990 0,'0'0'21'0,"0"0"5"0,0 0 1 0,0 0 1 16,0 0-28-16,0 0 0 0,0 0 0 0,0 0 0 0,-7-6 51 0,0 0 4 15,0 6 1-15,7 0 0 0,-7-5 12 0,3 5 2 16,4 0 1-16,-3-12 0 0,3 12-31 0,0 0-5 16,0 0-2-16,0 0 0 0,0 0 3 0,0 0 0 15,0 0 0-15,0 0 0 0,0 0-10 0,0 0-2 0,0 0 0 0,0 0 0 16,0 0-16-16,0 0-8 0,3 6 0 0,1 0 8 16,3-1 0-16,-4-5 0 0,4 0 0 0,0 0 0 15,0 0-8-15,4-5 0 0,0 5 9 0,-4 0-9 16,3-6 14-16,1 0-2 0,-1 0 0 0,1 0 0 15,3 0-12-15,-3-3 11 0,3-2-11 0,0 5 10 16,-3-6-10-16,-1 6 0 0,1 0 0 0,-4-6 0 16,3 12 0-16,-3-11 0 0,0 8 0 0,-3-3 0 15,3 0 0-15,-3 6-9 0,-1-6 9 16,-3 6 0-16,0 0-14 0,0 0 4 0,0 0 1 0,0 0 0 16,-7-6-6-16,4 6-1 0,-5-6 0 0,-2 6 0 15,3-6 16-15,-7 6-11 0,0 0 11 0,3 0-10 16,-3 0 10-16,-4 0 0 0,4 6 10 0,0-6-10 15,-4 0 11-15,4 0-11 0,-3 6 12 0,3 0-12 16,-1-6 0-16,5 6 0 0,-1-6 0 0,4 6 0 16,0-6 0-16,4 6 0 0,-1-3 0 0,1 8 0 0,3-5 0 0,0 0-11 15,0 0 11-15,3 6-13 0,1 0 13 0,3-1-9 16,-4-2 9-16,4 3-8 0,0-6 8 0,0 11 0 16,4-11 0-16,-4 6 0 0,0-3 0 0,0 9 0 15,0-13 0-15,0 7 0 0,0 6 0 0,0-3 14 16,0-4-3-16,-3-5-1 0,3 6-10 0,0 0 0 15,0-6 0-15,0-1 0 0,0 4 0 0,0-3 0 16,0 6 0-16,4-6 0 0,-4 6 0 0,4-7 0 16,3 1 0-16,-4-6 0 15,4 3-53-15,-3 0-10 0,3 0-1 0,0 3-1 16,0-6-36-16,0 6-7 0,0-6-2 0,4 0-286 16,-4 0-56-16</inkml:trace>
  <inkml:trace contextRef="#ctx0" brushRef="#br0" timeOffset="65559.019">27972 975 597 0,'0'0'12'0,"-4"-6"4"0,4 1 0 0,-3-7 2 0,-1 0-18 0,1-3 0 0,-1 4 0 0,1-1 0 0,-1 6 73 0,1 0 11 15,-1-6 3-15,-3 6 0 0,3-2-43 0,1 2-8 16,-1 0-1-16,4 0-1 0,-3 0 11 0,3 6 3 16,-4-6 0-16,4 6 0 0,0 0 12 0,0 0 4 15,0 0 0-15,0 0 0 0,0 0-39 0,-7 6-7 16,0-6-2-16,7 0 0 0,0 0-16 0,-7 12 0 15,4-6 0-15,-1 3 0 0,1 2 0 0,-1 7 0 16,4-6 0-16,0-1 0 0,0 4 0 0,4 9 0 16,-4-7 0-16,3 4 0 0,1-3 18 0,-1 5 0 0,1-2 0 15,-1 2 0-15,4 7-9 0,-3-4-1 0,-1-2-8 0,4 8 12 16,-3-3 12-16,-1 4 3 0,1-4 0 0,-1 9 0 16,1-2 6-16,0-4 2 0,-4 6 0 0,3 3 0 15,1-3-6-15,-4-8-1 0,0 8 0 16,0-3 0-16,-4 4-14 0,4-7-3 15,-3-3-1-15,-1 4 0 0,0-4-10 0,1-2 0 0,-1-4 9 0,4 1-9 16,-3-4 20-16,-4 4 0 0,3-13 0 0,1 7 0 16,-1-9-32-16,1 3-6 0,-1-7-2 0,1 1 0 15,3-6-1-15,0 0-1 0,0 0 0 0,0 0 0 32,0 0-16-32,0 0-3 0,0 0-1 0,0 0 0 0,0 0-43 15,0 0-9-15,0 0-2 0,0 0 0 0,0 0 0 0,0 0 0 16,0-6 0-16</inkml:trace>
  <inkml:trace contextRef="#ctx0" brushRef="#br0" timeOffset="65970.015">27630 1346 1126 0,'0'0'24'0,"-4"-6"6"0,0 0 1 0,1-6 1 0,-1 0-32 16,4 4 0-16,-3-4 0 0,3 6 0 0,-4-6 72 0,4 1 7 0,-3 5 1 0,3 0 1 15,0 6-33-15,0 0-6 0,0 0-2 0,0 0 0 16,0 0-16-16,0 0-4 0,0 0-1 0,0 0 0 15,3 0-5-15,4 0-1 0,0 0 0 0,1 6 0 16,-1-6-3-16,3 6-1 0,1-1 0 0,-4 1 0 16,7-6-9-16,-3 6 0 0,-1-6 9 0,1 6-9 15,3-6 19-15,0 0-1 0,0 0 0 0,0 0 0 16,4 6-18-16,-4-6 0 0,4-6 0 0,-1 6 0 31,1 6-20-31,3 0-8 0,0-6-2 0,0 3 0 16,0 3 3-16,1-1 1 0,-1-5 0 0,0 12 0 0,4-12-50 0,-4 6-11 15,0 0-1-15,0-6-1 0,0 6-31 16,-3-6-5-16,0 6-2 0</inkml:trace>
  <inkml:trace contextRef="#ctx0" brushRef="#br0" timeOffset="66700.24">28363 1687 989 0,'0'0'28'0,"-7"0"6"0,0-6-34 0,0 0 0 0,4 3 0 0,-4-3 0 16,0 0 53-16,-1 0 4 0,1 1 1 0,0-1 0 16,-3 0 16-16,3 0 3 0,-4 0 1 0,4 0 0 15,0 6-26-15,4-9-6 0,-5 9-1 0,1-6 0 16,4 6-10-16,3 0-3 0,0 0 0 0,-7 0 0 16,0 0-8-16,0 0-3 0,7 0 0 0,-7 0 0 15,0 6-34-15,0-6-7 0,-4 0-2 0,4 9 0 16,0-9 10-16,3 6 1 0,-3 0 1 0,0 0 0 15,0 6 1-15,4-7 0 0,-4 1 0 0,-1 0 0 16,5 3 9-16,-1 3 0 0,1 0 0 0,-1-1 8 16,1-5-8-16,3 0 0 0,0 0 0 0,0 9 0 15,-4-9 0-15,4 5 12 0,0-5-4 0,0 6 0 0,4-6-8 16,-4 0 0-16,3 3 0 0,1-4 0 16,-1 1 0-16,-3-6 0 0,4 6 8 0,-4-6-8 15,7 0 0-15,0 0 0 0,0 0 0 0,-3-6 0 0,3 6 0 0,0 0 0 16,0 0 0-16,0 0 0 0,0 0 0 0,-4-9 0 15,5 7 0-15,-1-1 0 0,3-3 0 0,-3 0 0 16,0 0 0-16,0 0 0 0,0 0 0 0,0 6 0 16,-3-6 0-16,0 6 0 0,-1-6 11 0,1 6-3 15,-1-5 0-15,1-1 0 0,-4 6-8 0,0 0 0 16,0 0 0-16,0 0 0 0,0 0 0 0,0 0 0 16,0 0 0-16,0 0 0 0,0 0 0 0,0 0 12 0,0 0-4 15,0 0 0-15,0 0 4 0,0 0 0 0,0 0 0 0,0 0 0 16,0 0-12-16,0 0 12 0,0 0-12 15,0 0 12-15,0 0-20 0,0 0-4 0,0 0-1 16,0 0 0-16,0 0 13 0,0 0 10 0,3 6-2 0,-3-6 0 16,4 5-16-16,3 1-4 0,-4-6-1 15,1 6 0-15,3 0 13 0,-4-6 0 0,1 6 0 16,3 0 0-16,-4 0 0 0,8 0 0 0,-4-3 0 0,0-1 0 31,0 7-25-31,4-3-3 0,-1 6 0 0,1 0 0 16,0-1-124-16,-1-2-24 0,4 3-6 0,-3 0-1 0</inkml:trace>
  <inkml:trace contextRef="#ctx0" brushRef="#br0" timeOffset="67650.643">28529 846 946 0,'0'0'20'0,"0"0"5"0,0 0 1 0,0 0 2 0,0 0-28 0,0 0 0 0,-3 12 0 0,3-6 0 16,-4 2 92-16,1 4 12 0,3 6 4 0,0-6 0 15,-4 2-20-15,4 10-3 0,0-7-1 0,-3 4 0 16,3 3-26-16,3-1-6 0,-3-2 0 0,4-4-1 15,-4 7-32-15,3-4-7 0,4 4 0 0,0-1-1 16,-3-2 4-16,-1-3 1 0,4 5 0 0,-3-2 0 16,3 2 4-16,-4-5 2 0,4 8 0 0,1-2 0 15,-1-6-5-15,0 8-1 0,-4-2 0 0,4-4 0 16,-3 4-4-16,-1-1 0 0,4-2-1 0,-3 8 0 0,-1-11 0 16,1 8 0-16,-1-8 0 0,1 5 0 15,-1-2-11-15,-3-3 10 0,4-1-10 0,-4-2 10 16,0-3-10-16,4-1 0 0,-4 1 9 0,3-6-9 0,-3 0 0 15,0-6 0-15,0 0-10 0,0 0 10 0,0 0 0 0,0 0 12 16,0 0 0-16,0 0 0 0,0 0-3 0,0 0-1 16,0 0 0-16,0 0 0 0,0 0 0 0,0 0-8 15,0 0 12-15,0 0-4 0,0 0-8 0,0 0 0 16,0 0-10-16,0 0 10 0,0 0 0 0,0 0 0 16,0 0 0-16,0 0 0 0,0 0 0 0,0 0 0 0,0 0 0 15,0 0 0-15,0 0 0 0,0 0 0 16,0 0 0-16,0 0 0 0,0 0 15 0,0-6-4 0,4 0-1 0,-4 0 0 15,0 0-2-15,0 1-8 0,0-7 12 16,0 0-4-16,0 9 0 0,0-3 0 0,3 0 0 0,-3 6 0 16,4-6-8-16,-4 6 0 0,3-5 0 0,1-1 0 15,-1-6 0-15,4 6 0 0,-3 6-12 0,3-6 12 16,0 6-10-16,0-6 10 16,0 3 0-16,0 3-9 0,0-6 9 0,4 1 0 0,-4-1 0 0,0 6 0 15,0 0-16-15,0-6 3 0,-3 6 0 0,3 0 0 16,0-6 0-16,0 6 0 0,-4 0 0 0,-3 0 0 31,4 0-13-31,-4 0-2 0,7 6-1 0,-4 0 0 0,1 0 12 0,3-1 2 0,-4 1 1 0,1 3 0 16,-1-3 14-16,5 6-9 0,-5 0 9 0,1 5-8 15,-1-2 8-15,-3 3 11 0,4-7-3 0,-1 7 0 16,1 3-8-16,-4-4 0 0,0-11 0 0,3 12 0 0,-3-9 0 16,0 2 0-16,0 1 10 0,-3-6-10 0,3 6 16 15,0-12-3-15,-4 6-1 0,1-1 0 0,-4-5-3 0,0 0-1 16,-4 0 0-16,-3-5 0 0,3-1 19 0,-6 0 3 15,-5 0 1-15,5-6 0 0,-4 6-42 0,-1-8-8 16,-2 2-1-16,3 0-1 16,-1 6-7-16,1-6-2 15,4 7 0-15,3-1 0 0,-1-9-22 0,5 9-5 0,3 0-1 0,0 6 0 16,3-6-22-16,4 6-5 0,0 0-1 0,0 0-414 16,0 0-82-16</inkml:trace>
  <inkml:trace contextRef="#ctx0" brushRef="#br0" timeOffset="68217.715">28928 925 716 0,'0'0'16'0,"0"0"3"0,-7 9 1 0,0-9 0 0,0 12-20 0,0-12 0 0,-1 6 0 0,5 0 0 0,-4 5 87 0,3-5 13 15,-3-6 4-15,7 0 0 0,-3 12-14 0,-4-3-2 16,3-3-1-16,1 6 0 0,-1-7-19 0,1 1-4 16,-1 6-1-16,1-6 0 0,3 3-7 0,-4 3-2 15,4-7 0-15,0 13 0 0,0-12-17 0,0 6-3 16,4-1-1-16,-1 10 0 0,1-9-10 0,-1 5-3 16,1-2 0-16,-1 3 0 0,4 5-4 0,0-2 0 15,0-3-1-15,0 5 0 0,0-5-3 0,1 2 0 16,2 4 0-16,-3-7 0 0,4 4-12 0,-1-3 9 15,-3 2-9-15,4-2 8 0,-4-1-8 0,4 1 0 16,-4-6 0-16,0 8 8 0,0-8-8 0,-4 0 0 0,1 0 0 16,-1 2 0-16,1-2 0 0,-4 0 0 0,0 0 0 15,0-1 0-15,0-5-20 0,0 9 1 0,0-9 0 16,0 6 0 0,-4-6-25-16,4-1-6 0,-3 7-1 0,-1-6 0 15,1 3 1-15,3-3 0 0,0-6 0 0,-4 12 0 16,1-7 6-16,-1 1 2 0,8 6 0 0,-8-6 0 15,4-6-16-15,0 0-3 0,0 0-1 0,4 6 0 0,-4 3-85 16,0-3-17-16</inkml:trace>
  <inkml:trace contextRef="#ctx0" brushRef="#br0" timeOffset="68851.082">29217 1593 1508 0,'0'0'33'0,"0"0"7"0,0 0 2 0,0 0 0 0,-3 6-34 0,-1-1-8 0,4-5 0 0,0 0 0 15,0 0 12-15,0 0 0 0,0 0 0 0,0 0 0 16,0 0 13-16,0 0 3 0,0 0 1 0,0 0 0 16,0 0-18-16,0 0-11 0,0 0 12 0,0 0-12 15,7 0 0-15,-3 0 0 0,-1-5 0 0,4-1 0 16,-3 6 0-16,3 0 0 0,0-6 0 0,3 6 0 16,-3 0 0-16,4-6 0 0,0 0 0 0,-1 6 0 15,1-6 0-15,-1 6 0 0,1-6-8 0,3 0 8 16,-3 6 0-16,-1 0 0 0,1-5-10 15,-1-1 10-15,-3 3 0 0,0 3 0 0,1 0 0 0,-1 0 0 16,-7 0 0-16,0 0 0 0,0 0 0 16,0 0 0-16,0 0 0 0,0 0 8 0,7 0-8 0,-7 0 8 15,0 0-8-15,-4-6 0 0,-3 0 9 0,0 0-9 16,0 0 8-16,-4 0-8 0,1 0 8 0,-4-5-8 16,-4 5 0-16,4 0-13 0,-4 3 1 0,1 3 1 15,-1-6 11-15,4 6 0 0,-4 0 8 0,4 0-8 16,4 0 0-16,-5 6 0 0,5-3 0 0,3 3 0 15,0 0 0-15,3 5 0 0,1-5 0 0,-1 6 0 0,1 0 0 16,3-3 0-16,0 8 0 0,0-5-8 0,0 0 8 0,0 11 16 16,3-14-4-16,1 9-1 0,-1-1 3 0,4 1 1 15,0 3 0-15,0-4 0 0,0 7 3 0,8-9 1 16,-1 2 0-16,0 1 0 0,0 8-19 0,4 4 0 16,3-13 8-16,0 10-8 0,0-10 0 0,0-5 0 15,0 9 0-15,1-10 0 16,2 1-41-16,1-6-12 0,-4 0-3 0,0-6 0 15,-3 0-72-15,3-6-16 0,-3 0-2 0,-4-6-1 16,0 1 19-16,0-4 3 0,-3-3 1 0</inkml:trace>
  <inkml:trace contextRef="#ctx0" brushRef="#br0" timeOffset="70108.903">23474 2563 982 0,'0'0'21'0,"0"0"5"0,0 0 1 0,0 0 1 0,0 0-28 0,0 0 0 0,0 0 0 0,0 0 0 0,0 0 21 0,0 0-1 16,0 0-1-16,0 0 0 0,0 0 16 0,0 0 3 15,0 0 1-15,0 0 0 0,-7-6-11 0,3-3-1 16,1 3-1-16,-4 0 0 0,3-5 0 0,-3 5 0 16,7 6 0-16,-3-6 0 0,-4 0 5 0,-1 6 1 15,1-6 0-15,0 6 0 0,7 0-4 0,-7 0-1 16,-3 0 0-16,-1 6 0 0,1-6-27 0,-1 12 0 15,0-6 0-15,-3 0 0 0,-3 5 0 0,-1 4 0 16,0-3 8-16,-3-1-8 0,0 10 11 0,0-3-3 16,0 5-8-16,0-5 12 0,3-6-4 0,-3 8-8 15,3-2 11-15,0 2-11 0,1-2 10 0,3-6-10 0,3 0 8 0,0-1-8 16,1-2 0-16,-1 3 0 0,8 0-9 0,-4-1 9 16,3-5-10-16,1 6 10 0,-1-6-8 0,1 3 8 15,6 3-12-15,-3-1 4 0,0 1 0 16,7-6 0-1,0 9-16-15,0-4-4 0,-3 1 0 0,6-6 0 16,1 6-28-16,0 0-7 0,-1-7-1 0,1 1 0 16,6-3-82-16,-2 3-17 0,2-6-3 0</inkml:trace>
  <inkml:trace contextRef="#ctx0" brushRef="#br0" timeOffset="71059.196">23622 2043 597 0,'0'0'16'0,"0"0"5"0,-4 8-21 0,1-2 0 0,3-6 0 0,0 0 0 0,0 0 48 0,0 0 6 16,0 6 1-16,-4 6 0 0,4-12 1 0,0 6 0 15,4 5 0-15,-4-5 0 0,3 3-22 0,1 9-4 16,0-6-1-16,-1-1 0 0,1 7-8 0,-1-3-1 16,4 8-1-16,0 1 0 0,0-4-6 0,0 10-1 15,0 2 0-15,4-3 0 0,-4 10-3 0,4-4-1 16,-4 3 0-16,3 6 0 16,-3-8 16-16,0 2 4 0,-3 6 0 0,3-3 0 0,-4-3 8 15,1-8 3-15,0 8 0 0,-1-9 0 0,1-2 6 16,-1-4 2-16,-3-8 0 0,0 3 0 0,0-7-3 0,0-5-1 15,0-6 0-15,0 0 0 0,0 0-23 0,-3 6-5 16,3-6-1-16,0 0 0 0,0 0 9 0,-7 0 1 16,-1 0 1-16,1 0 0 0,4-6-13 0,-4 0-4 15,3 0 0-15,-3 1 0 0,4-1-25 0,-1-3-6 16,1 3-1-16,-1 0 0 0,4 0 0 0,-3 0 0 0,3 0 0 0,0 1 0 16,0-7 0-16,0 6 0 0,0 6 0 15,3-6 0-15,-3-3 0 0,4 3 0 0,-1-11 0 16,1 5 0-16,-1-6 24 0,1 4 0 0,3-4-9 0,-4-6 9 15,4-2 0-15,-3 8 0 0,7-11 0 0,-4 2 9 16,3 10 3-16,-3-10 1 0,4 4 0 16,-1-4 0-16,1 10-3 0,0-1-1 0,-1-5 0 0,1 8 0 15,-1 3-9-15,1 0 0 0,-4 1 0 0,4 5 0 32,-1-6-32-32,-3 9 0 0,4 6 1 0,-4 3 0 0,3 0 6 0,-3 6 1 0,1 5 0 0,-1-2 0 15,-4 8 24-15,4 1 0 0,-3-4 0 0,-1 10 0 16,1-1 0-16,-4 4 0 0,0-1 0 0,0 3 0 15,0-2 17-15,0 2 9 0,-4-9 2 0,1 4 0 16,3-4 0-16,-4-2 1 0,1-1 0 0,3-11 0 0,-4 9-17 16,4-10-4-16,-3 1-8 0,-1 0 12 0,4-3-12 15,0-3 0-15,0 5 0 0,0-11 0 0,0 0 20 16,0 6-1-16,0-6-1 0,0 6 0 0,4 0-34 16,-4-6-8-16,0 6 0 0,0-6-1 15,3 6-27-15,-3-6-4 0,4 6-2 0,-4-6-410 16,0 0-81-16</inkml:trace>
  <inkml:trace contextRef="#ctx0" brushRef="#br0" timeOffset="71731.031">24229 2636 1234 0,'0'0'27'0,"0"0"5"0,0 0 2 0,-7 0 2 0,0 6-36 0,-4-6 0 0,4 0 0 0,0 6 0 15,-4 0 57-15,4-6 5 0,-3 6 1 0,-1-6 0 0,4 6-21 16,0-3-4-16,-4 0-1 0,4 0 0 0,-3-3-26 15,3 11-11-15,0-11 8 0,0 6-8 0,7-6 0 16,-11 6 0-16,4-6 0 0,-4 6 0 16,4 0 0-16,-3 0 0 0,3 5 0 0,-4-2 0 0,4 3 0 0,0-6 0 15,4 6 0-15,-1 5 0 0,-3-2 0 0,7 3 0 16,-4-1-14-16,4 4 5 16,0 2 9-16,4-5 11 0,-4 3-3 0,3-4 0 0,1 1 8 0,3-6 0 15,-3-1 1-15,3 4 0 0,0-9-2 0,0 0-1 16,3 6 0-16,-3-12 0 0,4 0 5 0,-4 0 1 15,4-6 0-15,-1 0 0 0,4 0-20 0,-3-9-11 16,3 4 2-16,-3-7 0 0,-1 6 9 0,1-11 0 16,-1 2 0-16,1 3 0 0,-4-2 0 0,4 2-13 15,-4-5 5-15,0 5 8 0,0 3-13 0,0-8 5 16,0 5 8-16,-4-2-13 0,1 2 13 0,-1 6-9 0,1-5 9 16,-1 8-8-16,-3 3 8 0,0-6 0 0,0 6 0 0,0 0 0 15,0 6 10-15,0 0-2 0,0 0-8 0,0 0 12 16,0 0-4-16,0 0-8 0,-7 6 11 0,0 0-11 15,4 0 0-15,-4 6 0 0,3-6 0 0,-3 8 0 16,4-2 8-16,-1-6-8 0,4 6 0 0,-3-1 0 16,3-5 0-16,-4 3 0 0,4 3 0 15,-3-6 0-15,3 0 0 0,0 5 0 0,0 1 0 0,0-9 0 32,0-3-28-32,0 12 1 0,3 0 0 0,-3-1 0 15,0-5-5-15,4 6-2 0,-1-3 0 0,1 3 0 0,-1-6 17 0,1 5 3 0,-1 1 1 0,1 0 0 16,3 0-6-16,0 2-1 0,0-2 0 0,0 0 0 15,0 5-34 1,4-8-7-16,-4 3-2 0,3 6 0 0,-3-12-29 0,0-1-5 0,-3 1-2 16</inkml:trace>
  <inkml:trace contextRef="#ctx0" brushRef="#br0" timeOffset="72309.426">24380 2810 836 0,'0'0'24'0,"0"6"4"0,0 5-28 0,4-5 0 0,-4 0 0 15,0 6 0-15,0-9 84 0,0 3 10 0,0 6 2 0,4-7 1 16,-4 1-19-16,0 0-4 0,3 6-1 0,-3-6 0 16,0 3-27-16,0-3-6 0,0 5 0 0,0-5-1 15,0 0-30-15,0 0-9 0,0-6 0 0,0 6 0 16,0-6 0-16,0 0 0 0,-3 12 0 0,3-12 0 16,0 0 0-16,0 0 12 0,0 0-4 0,0 0-8 15,0 0 10-15,0 0-10 0,0 0 8 0,0 0-8 16,0 0 20-16,0 0-2 0,0 0 0 0,0-12 0 15,0 6-9-15,3-6-1 0,-3 0-8 0,4 1 12 16,-1-4-12-16,1 3 0 0,3-5 0 0,-4-4 0 16,4 9 0-16,-3-11 0 0,3 11 0 0,0-3 0 15,-4-2 0-15,5-1 0 0,-1 6 0 0,0-8 0 0,-4 8 0 16,1 0 0-16,-1 0 8 0,1-2-8 16,-1 8 0-16,1 0 0 0,-1 0 0 0,-3 6 0 0,0 0-8 0,0 0-2 15,0 0 0-15,0 0 0 0,0 0 10 0,4 6 0 16,3 0 0-16,-4 0 8 0,4 8-8 0,-3-2 0 15,3 0 0-15,0 5 0 0,-3 4 0 0,3-9 0 16,-4 5 0-16,4-5 0 0,0 3 0 0,-3 3 11 16,3-1-3-16,-4-5 0 0,1 3-8 0,3-4 0 15,-3 1 0-15,-1 0 0 0,4 0 0 0,-7 2 8 16,4-2-8-16,-1 0 0 0,-3-6 0 0,4 11 8 0,-4-11-8 16,0 3 0-1,0-9-19-15,0 6-9 0,0-6-1 0,0 0-459 16,0 0-92-16</inkml:trace>
  <inkml:trace contextRef="#ctx0" brushRef="#br0" timeOffset="72833.206">24800 2119 943 0,'0'0'20'0,"0"12"5"0,0-6 1 0,0 5 1 0,0-5-27 0,0 9 0 15,0-3 0-15,0-1 0 0,0 7 68 0,0 0 9 0,0-4 2 0,4 10 0 16,-4-6-3-16,0-4 0 16,0 10 0-16,0-1 0 0,3-2-19 0,-3 2-4 0,0-5-1 15,4 3 0-15,-4 2-24 0,0-5-4 16,3-4-2-16,1 10 0 0,-4-6-14 0,3-1-8 15,1 4 8-15,-4-4-8 0,3 1 0 0,1 3 0 0,0-4 0 0,-1-5 8 16,1 0-8-16,-1 3 0 0,1 2 0 0,-4 1 8 16,3-6-8-16,1 2 0 0,-4-2 0 0,3 6 0 15,1-1 0-15,-4-5 8 0,0 9-8 0,3-4 8 16,-3 1-8-16,0-3 0 0,0 2-8 0,-3 1 8 16,3-3-11-16,-4-4 11 0,1 1-13 0,-1 0 5 31,4-6-16-31,-3 6-4 0,3-12 0 0,-7 5 0 0,7-5-41 0,0 0-9 15,0 0-2-15,-7 0-365 0,-1-5-74 0</inkml:trace>
  <inkml:trace contextRef="#ctx0" brushRef="#br0" timeOffset="73194.4">24631 2413 1177 0,'0'0'25'0,"0"6"6"0,0 3 1 0,3 2 2 0,1 7-34 0,3-6 0 0,0-3 0 0,-3-1 0 16,3 7 80-16,0-3 10 0,0-6 2 0,0 0 0 15,-4 0-20-15,4-1-4 0,-3-2-1 0,3 3 0 16,0-3-18-16,-7-3-3 0,7 0-1 0,0-3 0 16,-3 3-11-16,-4 0-2 0,7 0-1 0,-7 0 0 15,7-6-16-15,0 3-3 0,-4-2-1 0,4-1 0 16,1 6-11-16,-1-6 0 0,0 0 0 16,0 0 0-1,3 6-38-15,1-6-6 0,3 0-2 0,0 6 0 16,4-12-37-16,-1 10-7 0,8-1-2 0,-4 0-657 0</inkml:trace>
  <inkml:trace contextRef="#ctx0" brushRef="#br0" timeOffset="73846.655">25157 2783 1342 0,'0'0'29'0,"0"0"7"0,-7 0 0 0,7 0 3 0,0 0-31 0,0 0-8 0,-8 0 0 0,8 0 0 16,0 0 50-16,0 0 9 15,0 0 1-15,0 0 1 0,0 0 3 0,0 0 1 0,0 0 0 0,0 0 0 16,0 0-42-16,0 0-9 0,0 0-2 0,0 0 0 16,0 0-12-16,0 0 9 0,0 0-9 0,0 0 8 15,0 0-8-15,0 0 8 0,0 0-8 0,0 0 8 16,0 0-8-16,4 0 0 0,3 0 0 0,0 0 0 16,0 6 0-16,0-6 0 0,0 0 0 0,0-6 0 15,0 6 0-15,0-6 8 0,4 6-8 0,-4-11 8 16,4 5-8-16,-4-6 8 0,0 6-8 15,0-3 8-15,0 3-8 0,0-5 0 0,0-1 0 0,0 6-11 16,-3 0 3-16,-1 0 0 16,1-5 0-16,-4 8 0 0,3-3 0 0,-6 0 0 15,3 6 0-15,0-6 0 0,-4 0 0 0,4 6 0 16,-3-6 0-16,3 6 0 0,-4 0 8 0,-7 0 0 16,1 0 0-16,-1 6 0 0,1-6-26 0,-4 6-3 15,0-6-1-15,-4 6 0 0,0 0 19 0,1-6 11 16,-5 6-12-16,5 2 12 0,3-2 0 0,0 6 0 0,-1-6 0 15,5 0 0-15,-1 0 0 0,4 5 0 0,0-2 0 0,4 3 0 0,-1-6-13 16,1 6 4-16,-1-1 1 0,4 1 0 16,0-9 8-16,0 9 0 0,0-6 0 0,0 11-8 0,4-11 8 15,-1 6 0-15,1-6 0 0,-1 3 0 0,1 8 0 0,3-11 0 16,3 6 0-16,-3 0 0 0,4-3 0 0,3 2 0 16,-3-5 0-16,3 0 0 0,0 0 0 15,-4 0 0-15,5 0 0 0,-1 6 0 16,0-12 0-16,0 5-20 0,-3-5 4 0,-1 0 1 15,1-5-136-15,-1-1-27 0,-3 0-6 16,4-6 0-16</inkml:trace>
  <inkml:trace contextRef="#ctx0" brushRef="#br0" timeOffset="74161.597">25195 2469 1335 0,'0'0'119'15,"0"0"-95"-15,0 0-24 0,4-6 0 0,-1-6 84 0,-3 0 13 16,4 1 3-16,0-4 0 0,-1-3-8 0,1 1 0 15,-1 5-1-15,1-3 0 0,-1 3-66 0,1 1-13 16,-1-1-2-16,1-6-1 0,3 9-9 0,-4-2 0 16,1 5 0-16,3-6 0 15,0 0-46-15,0 1-11 0,0 2-3 0,0-3 0 16,0-6-28-16,0 12-7 0,0-5-1 0,0-1 0 16,0 3-100-16</inkml:trace>
  <inkml:trace contextRef="#ctx0" brushRef="#br0" timeOffset="75131.407">26307 2580 1148 0,'-7'24'25'0,"3"-15"6"0,1 3 1 0,-1-1 0 0,0-5-32 0,1 6 0 16,-1-6 0-16,1 0 0 0,-1 3 38 0,1 2 2 0,-1-5 0 15,4-6 0-15,0 6-13 0,0-6-3 0,0 0 0 0,-3 6 0 0,3-6 28 16,0 0 6-16,0 0 1 0,0 0 0 0,0 0-26 0,0 0-5 15,0 0 0-15,0 0-1 0,0 0-27 0,0 6 0 16,0 6 0-16,3-4 0 0,1-2 0 0,-4 6 0 16,3-6-8-16,4 6 8 0,-3-6 0 0,-1 5 0 15,1-5 0-15,0 0 0 0,-1 3 12 0,1 3 0 32,-1-1 0-32,4-5 0 0,-3 6 11 0,-1-3 2 0,4 3 1 0,-3-1 0 0,3-5-16 15,-4 0-10-15,4 0 12 0,0 0-12 0,1 0 8 0,-1 0-8 16,0-3 0-16,3 0 0 0,1-3 12 0,-1-3-4 15,1 3 0-15,0-3-8 0,-4-3 14 0,3 0-4 16,4 0-1-16,-3 0 0 0,3-6 1 0,0 1 0 16,0-4 0-16,4 3 0 0,-4 0 2 0,0-5 0 15,0 5 0-15,-3-3 0 0,3 4-2 0,-4-7 0 16,1 6 0-16,0-3 0 0,-4-2-10 0,-4 5 0 16,1 0 9-16,-1-8-9 0,-3 8 11 0,0 0-3 15,-3-5 0-15,3 5 0 0,-4 3-8 0,-3 3 0 16,4-12 0-16,-4 13 0 0,-4-7-8 0,4 6 8 15,-4-6 0-15,1 3 0 16,-1 4-39-16,1-7-3 0,-1 12-1 0,4-6 0 0,7 6-17 16,0 0-3-16,-4-6-1 0,4 6 0 0,0 0-10 15,0 0-2-15,0 0-1 0,0 0-583 0</inkml:trace>
  <inkml:trace contextRef="#ctx0" brushRef="#br0" timeOffset="75796.555">26772 2669 718 0,'0'0'30'0,"0"0"-30"15,0 0 0-15,0 0 0 0,0 0 51 0,0 0 4 16,0 0 1-16,0 0 0 0,4 6-2 0,-1 5 0 16,-3 1 0-16,0 0 0 0,4 0-16 0,-4 2-3 15,0-2-1-15,0 6 0 0,0-1 0 0,0-5 0 16,3 9 0-16,-3-4 0 0,0 1-13 0,0 3-2 15,0-4-1-15,0 1 0 0,0 2 10 0,0-8 1 16,0 0 1-16,0 0 0 0,0-1-1 0,4-5 0 16,-4-6 0-16,0 0 0 0,0 0-3 0,0 0-1 15,0 0 0-15,0 0 0 0,-4-6 3 0,4 1 1 16,-3-7 0-16,-1-6 0 0,4 6-20 0,-3-8-9 16,-1 2 8-16,4 1-8 0,-3-10 0 0,-1 4 0 15,1-1 0-15,3 9 0 0,-4-14 0 0,4 11 0 16,0-2-12-16,-3 2 12 0,3 6-27 0,0-8 3 0,3 8 0 0,-3 0 0 15,4 0 6-15,-1 1 2 0,4 2 0 0,-3 3 0 16,3 0 16-16,0 0 0 0,0-6-8 0,0 12 8 16,4-5-8-16,-4-1 8 0,3 6-12 0,1 0 12 15,-4 0 0-15,3 0 0 0,-2 6 12 16,2-6-3-16,1 5-1 0,-1 1 0 16,-3 6 0-16,0-6 0 0,0 3 0 0,1 3 0 0,-1-1 0 0,-4 1 0 0,4-6 0 0,-3 0 0 15,-1 6 0-15,4 2 0 0,-7-8-8 0,4 6 0 16,-4-6 0-16,3 6 0 0,-3-1 0 0,0 4 0 15,0-9 0-15,0 6 0 0,4-1 0 0,-4-5 0 16,0 6 0-16,0 3 0 0,0 2 0 0,3-5 0 16,-3 3 0-16,4 3 0 0,-4-1-12 0,3-5 1 15,1 3 1-15,0-4 0 0,-1 1 10 16,-3 0 0-16,4-6-9 0,-1 6 9 16,1-7-64-16,-4-5-9 0,0 0-2 0,0 0-375 0,0 0-75 15</inkml:trace>
  <inkml:trace contextRef="#ctx0" brushRef="#br0" timeOffset="76368.435">27111 2754 1162 0,'0'0'49'0,"0"0"-39"0,0 0-10 0,0 0 0 0,0 0 65 0,0 0 11 16,0 0 3-16,0 0 0 0,0 0-9 0,0 0-2 16,0 0 0-16,3 0 0 0,5 0-34 0,-1 0-7 15,-4 0-2-15,4-6 0 0,0 6-25 0,-3-6 8 16,6 6-8-16,-3-9 0 0,0 3 8 0,-3 1-8 15,3-1 8 1,-3 0-8-16,3 0-10 0,-4-6-7 0,1 6-2 0,-1 0 0 0,1-2 10 0,-4 2 9 16,0 0-13-16,3 0 5 0,-3 6 8 0,0-6-13 15,0 6 5-15,0-6 8 0,0 6-9 0,0-6 9 16,0 6 0-16,-3-6 0 0,3 1-12 0,-4-1 4 16,1 0 8-16,-1 0-13 0,1 3 3 0,-4-3 1 15,3 6 0-15,-3-6 0 16,3 6-31-16,-3-6-7 0,0 0-1 0,0 6 0 15,-3-5-8-15,3 5-1 0,-4-6-1 0,4 6 0 16,-4 6 5-16,1-6 1 0,-1 5 0 0,1-5 0 0,-1 12 35 0,1-6 7 16,-1 3 2-16,0 3 0 0,4-1 38 0,-3 1 8 15,3 6 2-15,3-6 0 0,1 2-7 0,-1 4-1 16,1 0 0-16,3-4 0 0,0-2 10 0,0 6 2 16,3-1 0-16,-3-5 0 0,0 9 6 0,4-10 2 15,-4 7 0-15,3-12 0 0,-3 3-13 0,4 3-3 16,3-1 0-16,-4-5 0 0,8 0-8 0,-4-6-3 0,3 6 0 15,1 0 0-15,3-6-25 0,0 6 0 0,0-3 0 16,0-3 0 0,4 3-42-16,0-3-10 0,-1 0-3 0,1 0-682 0</inkml:trace>
  <inkml:trace contextRef="#ctx0" brushRef="#br0" timeOffset="77270.494">27989 2766 1197 0,'-3'-12'50'0,"-1"6"-40"15,1 0-10-15,-1-6 0 0,1 4 53 0,3 2 9 16,-4 0 2-16,1 0 0 0,3 6-25 0,0 0-5 16,0 0-1-16,0 0 0 0,0 0 2 0,0 0 0 15,0 0 0-15,0 0 0 0,0 0-22 0,0 0-4 16,0 0-1-16,0 0 0 0,0 0-8 0,0 0 0 15,0 0 0-15,0 0-11 0,0 0 11 0,0 0 0 16,0 0 0-16,0 0 0 0,0 0 0 0,0 0 0 16,0 0 0-16,7 0 0 0,-4-6 12 0,-3 6-3 15,4 0 0-15,-4 0 0 0,0-6 2 0,0 6 0 16,0-6 0-16,0 6 0 0,0-11-2 0,0 11 0 16,-4-6 0-16,4 6 0 0,0-3 7 0,0 3 0 15,-3-6 1-15,-1 0 0 0,4 6-17 0,-7 0 0 16,0-6 0-16,4 0 0 0,-4 6-13 0,3-6 3 15,-3 6 1-15,7 0 0 0,-7 0-4 0,7 0-1 16,0 0 0-16,-7-6 0 0,7 6-1 0,0 0 0 16,-7 6 0-16,7-6 0 0,-11 6 15 0,8-6 0 15,-1 12-10-15,1-6 10 0,3 0-12 0,0 3 3 16,0 8 0-16,0-5 0 0,3 0 9 0,1 2 0 16,-1 4 0-16,4-6 0 0,0 11 0 0,4-8 12 0,-4 3-2 0,0 5-1 15,0-5-9-15,0 2 0 0,0-2 9 0,4 3-9 16,-4-4 11-16,0-5-3 0,3 6 0 0,-2-7 0 0,-1 4-8 15,0-3 0-15,-4-6 0 0,4 0 0 0,0 0 8 0,-3-6-8 16,3 5 8-16,-4-5-8 0,4 0 0 0,0 6 0 16,1-6 0-16,2 0 0 0,1 0-17 0,-1-6 4 15,1 6 1-15,3 0 0 16,0-5-145-16</inkml:trace>
  <inkml:trace contextRef="#ctx0" brushRef="#br0" timeOffset="77972.979">28162 2192 1090 0,'0'0'24'0,"0"0"4"0,0 0 2 0,0 0 2 0,0 0-32 0,0 0 0 0,0 0 0 0,0 0 0 0,0 0 44 0,0 0 4 16,0 0 0-16,4 6 0 0,-1 0-3 0,1 6 0 16,-1-6 0-16,4 3 0 0,-3 2-14 0,3 7-3 15,0-6-1-15,-3 5 0 0,3 4-11 0,0-3-1 16,-4 8-1-16,4-2 0 0,0 5-6 0,-3-2 0 15,3 2-8-15,0 3 12 16,0-2-12-16,-3 2 0 0,3 3 0 0,-4-8 0 0,4 8 0 16,-3-3 0-16,-1-2 0 0,1-4 0 15,-1-2 0-15,-3 2 0 0,0-2 0 0,0-1 0 0,0-5 0 16,0 8 0-16,4-14 0 0,-4 6 0 0,0-4 46 0,3-2 6 16,-3 0 2-16,0-6 0 0,0-6-19 0,0 0-4 15,0 0-1-15,0 0 0 0,0 0 4 0,0 0 1 16,0 0 0-16,0 0 0 0,0 0-25 0,0-6-10 15,4 0 8-15,-1 0-8 16,-3-6-18-16,4 1-9 0,-1-4-1 0,-3 3-1 16,4-5-8-16,-4-1-2 0,0 3 0 0,4-2 0 15,-4-1-14-15,0 3-3 0,3-2-1 0,-3-1 0 16,4 0-2-16,-4-2 0 0,3 2 0 0,-3 0 0 0,0-2 44 0,0 2 15 16,4 1-9-16,-4 5 9 0,0 3 0 0,3 3 0 15,1 0 0-15,-4-6 0 0,3 12 16 0,-3 0 1 16,7 0 1-16,4 0 0 0,-4 12-9 0,3-6-1 15,1 3-8-15,3 3 12 0,0 5-2 0,0-5-1 16,1 6 0-16,-5 8 0 0,1-8 19 0,-1 8 3 16,1-2 1-16,-4-1 0 0,4-2 15 0,-4 8 3 15,0-8 1-15,0 8 0 0,-4-5-35 0,1 2-8 16,3-2 0-16,-4 2-8 0,-3 4 0 0,4-7 0 0,-4-2 0 16,0-4 0-16,3 1 0 0,-6 3 0 0,3-10 10 15,-4 7-10-15,1-6 8 0,3-6-8 0,0-6 0 0,0 0 8 16,0 0-8-16,0 0 0 0,0 0 0 0,0 0 0 15,0 0-38-15,0 0 0 0,-4-6 0 0,4 0-480 16,4-6-96-16</inkml:trace>
  <inkml:trace contextRef="#ctx0" brushRef="#br0" timeOffset="78618.83">28815 2777 1443 0,'0'0'32'0,"-4"-5"6"0,-3-1 2 0,0 0 0 0,4 0-32 0,-4 0-8 15,-4 0 0-15,4 0 0 0,0 3 28 0,-4-3 4 16,4 1 1-16,0-1 0 0,-3 6-18 0,3-6-4 16,0 6-1-16,-4 0 0 0,4 0 2 0,-4 0 1 15,4 0 0-15,0 6 0 0,-3-6-2 0,3 6-1 16,0-1 0-16,-1 4 0 0,1 3 4 0,4-6 1 0,-1 6 0 0,1 5 0 0,3-8 5 16,-4 9 2-16,4-1 0 15,0 1 0-15,0-6-6 0,0 8 0 16,0-2-1-16,0-6 0 0,4 3-3 0,-4 2-1 15,3-5 0-15,-3 0 0 0,4-1-3 0,-1-5 0 0,1 3 0 16,-1-3 0-16,5 0 0 0,-5 6-8 0,4-12 12 16,0 0-4-16,0 0 8 0,0 0 0 0,0 0 1 0,0-6 0 0,4 0-31 15,-4 0-6-15,4 0-2 0,-4-6 0 16,0 4 10-16,0-4 1 0,0 0 1 0,-4 0 0 0,4-5 10 0,-3 2-13 16,3 3 5-16,-3 0 8 0,-1-5-11 0,-3 2 11 15,4 3-8-15,-4-5 8 0,3 5 0 0,-3-3 0 16,-3 3 0-16,-1-5 0 0,1 5 0 0,-1 0-10 15,1 3 10-15,3-2 0 0,-4 5 0 0,4 6 0 16,0 0 0-16,0 0 0 0,0 0 10 0,0 0-1 16,0 0 0-16,0 0 0 0,0 0-9 0,0 0 0 15,0 0 0-15,0 12-11 0,4-7 11 0,-1 4 0 16,-3 3-9-16,4-6 9 0,-1 0 0 0,1 6 0 16,-4-1-9-16,3 1 9 0,1 3 0 0,-1 2 0 15,-3 1 0-15,4-6 0 0,-4 8-13 0,3-8 1 16,1 0 0-16,-4 3 0 0,3-4 1 0,1 1 1 15,-4-6 0-15,3 6 0 0,-3-12-23 16,0 6-5-16,4 0-1 0,-4-6 0 0,3 5-22 0,1 4-5 16,-1-3-1-16,1 0-381 0,3 0-77 0</inkml:trace>
  <inkml:trace contextRef="#ctx0" brushRef="#br0" timeOffset="79337.129">28945 2722 1052 0,'0'5'44'0,"0"4"-35"16,0-3-9-16,4 6 0 0,-1-6 84 0,1 0 14 15,0 5 3-15,-1-5 1 0,-3-6-27 0,4 6-6 16,3 0-1-16,-4 3 0 0,1 3-12 0,-1-1-4 16,1-5 0-16,-1 6 0 0,1-6-36 0,-1 0-8 15,1 9-8-15,-1-4 11 0,-3-5 0 0,4 6 0 16,-1 0 0-16,-3-3 0 0,0 2-3 0,4-5-8 15,-4 0 12-15,0 0-4 0,0-6 0 0,0 6-8 16,0-6 12-16,0 0-4 0,0 0-8 0,0 0 12 16,0 0-12-16,0 0 12 0,0 0 7 0,0 0 1 15,0 0 1-15,0 0 0 0,0 0-2 0,0 0-1 16,0 0 0-16,0 0 0 0,-4-6-18 0,-3 0 0 16,4 0 0-16,-1 0 0 0,4-5 0 0,-3 2 0 0,-1-3 0 15,4 6 0-15,-3-6 0 0,3 1 0 0,0-1 0 0,0 3 0 16,0 3 0-16,0-6 0 0,0 6 0 15,0-5-9-15,0 5 9 0,0 0 0 16,0-6 0-16,0 3 0 0,0 3 0 0,0-5 0 0,0 5 0 16,3 0-8-16,-3 0 8 0,4 0 0 0,-1 6 0 0,1-6 0 15,-4 6 0-15,3-6 0 0,1 3 0 0,3 3 0 0,-3-5 0 16,3 5 0-16,0 0 0 0,0 0 0 0,0 0 0 0,0 0 0 16,0 0 0-16,0 5 0 0,3-5 0 0,-6 3 0 15,3-3 0-15,-3 0 0 0,-4 0 0 0,3 0-8 16,-3 0 0-16,7 3 0 0,-3 0-10 0,-4-3-2 15,3 6 0-15,1 0 0 0,-1 6 3 0,1-6 0 16,-1 5 0-16,-3-5 0 0,4 6 0 0,-4 3 0 16,0-3 0-16,3-1 0 0,-3 7 17 0,0-3 0 15,4 2-8-15,-4-5 8 0,3 6 0 16,-3-4 0-16,4-2 0 0,-4 0 0 0,3 0 0 0,-3-1 8 16,4-5-8-16,-4-6 0 0,0 0 0 0,0 0 0 15,0 0 0-15,0 0 0 0,0 0-10 0,0 0-2 16,0 0 0-16,0 0 0 15,0-6-139-15,0 1-28 0,0-1-5 0,0 0-2 0</inkml:trace>
  <inkml:trace contextRef="#ctx0" brushRef="#br0" timeOffset="80163.675">29542 2613 1177 0,'0'0'25'0,"0"0"6"0,0 0 1 0,0 0 2 0,0 0-34 0,-4-6 0 15,4 6 0-15,0-6 0 0,0 3 50 0,0 3 3 16,0-6 1-16,0 6 0 0,-3-12 10 0,3 12 1 15,-4 0 1-15,4 0 0 0,0 0-5 0,-7-5-1 16,0 5 0-16,0 0 0 0,0 0-32 0,0 0-6 16,0 0-2-16,-4 0 0 0,1 5 13 0,-1-5 3 15,0 6 0-15,1 0 0 0,-4 0-36 0,3-6 0 16,0 6 0-16,1 0 0 0,3 3 41 0,0-3 5 16,0 5 1-16,0-5 0 0,3 6-47 0,-3-6-10 0,4 0-2 15,-1 3 0-15,1 2-53 16,-1 1-11-16,4-6-3 0,0 0 0 0,0 6 58 0,-4-7 11 0,4 4 10 15,0-9-13-15,0 6 13 0,0-6 0 0,0 0 0 16,4 6 0-16,-4-6 0 0,0 0 0 16,0 6 0-16,0-6 0 0,0 0 0 0,0 6 0 15,0-6 0-15,0 0 0 0,0 0 0 0,0 0 0 0,0 0 0 0,0 0 0 16,0 0 0-16,7 6 0 0,-3 0 0 0,3-1 10 16,0-5-10-16,-4 6 8 0,-3-6-8 0,7 0 8 0,0 6-8 0,0-6 0 15,0 0 0-15,0 3 0 0,1 0 0 0,-8-3 0 16,7 3 0-16,0 3 0 0,0-6 0 0,0 6 0 15,-7-6 0-15,3 6 0 0,4-6 0 0,-3 11 0 16,-1-5 0-16,4 0 0 0,-3 0 0 0,0 0 0 16,3-3 0-16,-4 3 0 0,1 6 0 0,-1-7 0 15,1 7 0-15,-1-6 0 0,1 0 0 16,-4 6 0-16,0-6 0 0,0 2 0 0,0-2 8 0,0 0-8 16,0 6 12-16,-4-6-4 0,4-6 0 0,-3 6-8 15,3 5 12-15,0-11-4 0,-4 0-8 0,4 0 0 16,0 0 0-16,0 0 0 0,-7 6 0 0,7-6 0 15,-7 3-10-15,0-3 10 0,0 0-16 0,-4 0 4 16,4 0 0-16,-3 0 0 0,-1 0 2 0,-3-3 1 16,0 3 0-16,3 0 0 15,-3-3-25-15,0 3-5 0,4-3-1 0,-5 3 0 0,5 0 5 0,-1 0 1 16,1 0 0-16,-4 0 0 0,3-5-142 16,0 5-29-16,-3-12-6 0,14 12-1 0</inkml:trace>
  <inkml:trace contextRef="#ctx0" brushRef="#br0" timeOffset="80795.775">29669 2692 1220 0,'-7'18'27'0,"3"-6"5"0,0-1 2 0,1 4 0 0,-1-3-34 0,1 0 0 16,-1-1 0-16,1-5 0 0,-1 3 10 0,1-3-10 0,-1 6 8 0,1-1-8 16,-1-5 28-16,1 0 0 15,3 6 0-15,-4-9 0 0,4 9-16 0,-3-6-4 0,3 5 0 16,0-5 0-16,3 0 13 0,-3 6 3 0,0-6 0 0,4 3 0 0,-1 2 12 15,-3-5 4 1,4 6 0-16,3-6 0 0,-4 6-23 0,4-7-4 16,0 1-1-16,4-3 0 0,0 3 0 0,-1 0 0 15,1 0 0-15,-1-6 0 0,4 6-12 0,-3 0 9 0,0-6-9 16,3-6 8-16,-4 0-8 0,1 6 0 0,0-6 0 0,-1-6-11 16,1 3 11-16,-1 4 0 0,-3-13-9 0,4 6 9 0,-4 0 0 0,0-2 0 15,0-4-9-15,-3 6 9 0,3 1 0 16,-7-10-10-16,3 9 10 0,-3 0-8 0,4 1 8 15,-8-1 0-15,1-3-9 0,-1 3 9 0,-3-5-16 0,0-1 2 16,0 3 0-16,-4 4 0 0,1-7 5 0,-1 12 1 16,-3-11 0-16,-4 11 0 0,-3-3-9 0,0 9-2 15,3-6 0-15,1 6 0 16,-1-6-7-16,4 12-2 0,0-6 0 0,3 6 0 16,1 3-23-16,3 2-5 0,0 1 0 0,3 0-1 15,4 6-87-15</inkml:trace>
  <inkml:trace contextRef="#ctx0" brushRef="#br0" timeOffset="81503.876">29993 2519 1134 0,'-3'6'100'0,"-1"0"-80"16,1 2-20-16,-1-2 0 0,1 6 8 0,-1-6-8 15,0 6 8-15,4-7-8 0,-3 13 20 0,3-9 0 16,0 3 0-16,0-1 0 0,0 1 43 0,0 0 8 16,3 0 1-16,-3-3 1 0,0 8-24 0,4-5-5 15,-4 0 0-15,0 2-1 0,4-2-43 0,-4 0 0 16,3 0 0-16,-3-1 0 0,0-5 0 0,0 0 0 16,-3 3 0-16,3 3 8 0,0-6-8 0,0 5 8 15,-4 1-8-15,4-6 8 0,0-6-8 0,0 0 0 16,0 0 0-16,0 0 0 0,0 0 0 0,0 0 0 15,0 0 0-15,0 0 0 0,0 0 0 0,0 0 13 16,0 0-3-16,0 0-1 0,0-6 19 0,0 0 3 16,-4-5 1-16,4-1 0 0,0 0-14 0,0 3-2 15,0-8-1-15,0-1 0 0,0 6 14 0,0-8 3 16,4 8 1-16,-4 0 0 0,0 0-16 0,4-2-3 16,-4 2-1-16,3 0 0 0,1 6-13 0,-4-6 0 15,3 1 8-15,1 2-8 0,-1 3 0 0,1 0 8 16,3 6-8-16,-4-6 0 0,4 0 0 0,0 0 0 15,0 6 0-15,1 0 0 0,-1-5 0 0,0 5-12 16,0 0 12-16,0 0-10 0,0 0 10 0,0 0-13 16,0 0 5-16,0 5 8 0,0-5-14 0,-3 12 5 15,3-12 1-15,0 6 0 0,-4 0-4 0,4 3 0 0,-3 3 0 0,3-1 0 16,-4 1 12-16,1 0-13 0,-1 8 5 16,1-2 8-16,-1 0-11 0,1 2 11 0,3-2-8 0,-3 5 8 0,-1-5 0 15,1 3 0-15,-1 2 0 0,1-5 0 0,-1 8 0 16,1-8 0-16,-1 3 0 0,1-4 0 0,-1 1 0 15,1-6-8-15,3-1 8 0,-4-2 0 16,4 3-37-16,-3-12-3 0,-4 0 0 16,0 0 0-16,0 0-1 0,0 0-1 0,0 0 0 0,0 0-442 0,0 0-88 15</inkml:trace>
  <inkml:trace contextRef="#ctx0" brushRef="#br0" timeOffset="83344.459">26423 3783 965 0,'0'0'40'0,"0"0"-32"0,0 0-8 0,0 0 0 0,0 0 80 0,0 0 13 16,0 0 3-16,-3 3 1 0,3-3-53 0,0 0-12 15,-8 6-1-15,8-6-1 0,-7 11-14 0,7-11-2 16,-10 0-1-16,10 0 0 0,0 0-13 0,-4 12 0 15,1-6 0-15,3-6 0 0,-4 12 0 0,1-6 0 16,3-6 0-16,0 0 0 0,0 0 0 0,0 6 0 16,0-6 0-16,0 14 0 0,3-8 0 0,-3-6 0 15,0 6 0-15,0-6 0 0,4 6 10 0,-4-6-1 16,3 6 0-16,-3-6 0 0,4 6-9 0,-1 0 0 16,1-1 0-16,-1 1 0 0,1 0 10 0,-1 0 0 15,1 3 0-15,0-3 0 0,-1 0 8 0,1-6 2 16,-1 6 0-16,1 5 0 0,-1-5-10 0,4 0-2 15,-3-3 0-15,3 3 0 0,0 6-8 0,0-6 8 16,0 5-8-16,0-5 8 0,0 0-8 0,4 0 0 16,-4 3 0-16,0 3 8 0,0-7-8 0,3 7 0 15,-3-6 0-15,1 0 8 0,2 0-8 0,-3 0 0 16,0 0 0-16,0-4 8 0,0-2-8 0,0 3 0 16,-3-3 0-16,3-3 8 0,0 3-8 0,0-2 0 15,0-4 0-15,-3 0 0 0,6 6 0 0,-3-6 0 16,0 0 0-16,0 0 8 0,0 0-8 0,4 0 0 15,-4 1 0-15,7-7 0 0,-3 3 0 0,-1 3 0 16,1-6 0-16,0 6 0 0,-1-11 11 0,1 5 0 16,-1-3 0-16,1 4 0 0,-4-7 15 0,4 0 3 15,-4-2 1-15,0 2 0 0,0-5-30 0,-4 2 8 16,1-3-8-16,-1 7 0 0,-3-4 10 0,0-2-1 0,-3 2 0 0,-1-8 0 16,-3 11-9-16,4-8 0 0,-8 8 0 0,4-8-11 15,0 8 0-15,0 0 0 0,-4 7 0 0,4-1 0 16,-3 6-23-16,3 0-5 0,3 3-1 0,4 3 0 15,0 0-12-15,0 0-2 0,0 0-1 0,0 0 0 16,0 0-54-16</inkml:trace>
  <inkml:trace contextRef="#ctx0" brushRef="#br0" timeOffset="84748.354">26980 3727 860 0,'0'0'19'0,"0"0"4"0,0 0 1 0,0 0 0 0,0 0-24 0,0 0 0 15,0 0 0-15,0 0 0 0,0 0 49 0,-3 9 6 16,3-9 1-16,-4 6 0 0,4-6-13 0,0 6-3 15,0 5 0-15,0 1 0 0,0-6 4 0,0 6 0 16,0 2 0-16,0-2 0 0,4 0-13 0,-4 0-3 16,0 8 0-16,0-8 0 0,0 6-1 0,3-1-1 0,-3-8 0 15,4 9 0-15,-4-6-26 0,4-1 0 0,-4 1 0 0,0 0 0 16,3 8 0-16,1-14 0 16,-1 6 0-16,-3-6 0 0,0 3 9 0,0-3-9 15,0-6 10-15,0 0-10 0,0 0 25 0,0 0-1 16,0 0 0-16,0 0 0 0,0 0 4 0,0 0 1 0,-3-3 0 0,3-3 0 15,-4 0-14-15,1-6-3 0,-1 0-1 0,-3 1 0 16,0-7-11-16,3 3 0 0,-3-2 0 0,7-4 8 16,-3 3-8-16,-1 1 0 0,1-1-10 0,-1-2 10 15,1 2-25-15,-1 6 1 0,4-5 0 0,-3 2 0 0,-1 3 15 16,4 6 9-16,0-6-10 0,0 1 10 0,0 5 0 16,4-3-9-16,-4 6 9 0,3 0 0 0,-3-9-8 0,4 7 8 15,-1-1-8-15,4 0 8 0,0 0 0 0,0 0 0 16,0 0 0-16,4 0 0 0,0 0 8 15,-1 0-8-15,1 4 8 0,3 2-8 0,3-6 0 16,-2 6 0-16,-1 0 0 0,0 0 0 0,3 0-13 0,-6 6-1 16,3-1 0-16,-3 10 0 15,-4-3-22-15,3 0-5 0,-3-1-1 0,0 4 0 0,-3 3 17 0,3 5 3 16,-7-5 1-16,4 2 0 0,-1 10 12 0,1-4 9 16,-4-8-12-16,3 11 12 0,-3-8 0 0,0-3 0 15,0 5 0-15,4-2 0 0,-4 2 11 0,3-5 2 16,-3 2 1-16,4-2 0 0,-1 0-3 0,1 2-1 15,-1-8 0-15,1 0 0 0,-4 0-10 0,0-12-14 16,0 0 3-16,0 0 1 0,0 0-47 0,0 0-10 16,7-6-1-16,-4-6-507 0</inkml:trace>
  <inkml:trace contextRef="#ctx0" brushRef="#br0" timeOffset="85388.661">27358 3833 961 0,'-4'6'85'0,"-3"0"-68"16,4-1-17-16,-4 4 0 0,3-3 85 0,-3 0 14 16,7-6 2-16,-3 6 1 0,3-6-30 0,0 0-7 15,-4 6-1-15,4-6 0 0,0 0-35 0,0 0-7 16,0 0-2-16,0 0 0 0,0 0-4 0,0 0-2 16,0 0 0-16,0 0 0 0,7 0 14 0,0 0 4 15,0-6 0-15,4 6 0 0,-1-6-32 0,1 0 0 16,0 0 0-16,3 6 0 0,0-11 0 0,-4 8 0 15,1-3 0-15,0 0 0 0,-1-6 0 0,-3 6 0 16,4-6 0-16,-4 1 0 0,0 2 0 0,-4-3 0 16,5 6 0-16,-5-6 0 0,1 7 0 0,-1-7 0 15,1 3 0-15,-1 3 0 0,-3 0 0 0,0-5 0 0,0-1 0 0,0 6 0 16,-3 0 0-16,3-6-15 0,-4 3 2 0,1 4 0 0,-1-1 21 16,-3 0 4-16,0 0 0 0,3 6 1 15,-3-6-13-15,4 0 0 0,3 6 0 0,-11 0 0 16,4-6 0-16,7 6 0 0,-7 6 0 0,-3-6 0 15,2 6-21-15,-2 0-1 0,3 0 0 0,-7 0 0 0,3 5 9 16,1 4 1-16,2-3 1 0,-2 0 0 0,-1-1 11 0,1 4-8 16,-1-3 8-16,-3 0-8 0,3-1 8 0,1 7 0 15,-1-9 0-15,1 8 0 0,-1-5 0 0,1 6 8 16,3-6-8-16,-1 2 0 0,1-2 0 0,4 0 0 16,-1 0 0-16,1 2 0 0,3-2 0 0,0 0 0 15,0 0-10-15,3-1 10 0,1-5-11 0,-1 3 11 16,4-3-10-16,1 6 10 0,2-1-12 0,-3-5 3 15,4 0 1-15,3 0 0 0,0 6-3 0,0-9 0 0,0 9 0 16,4-1 0 0,-1 1-17-16,1-6-4 0,-4 6-1 0,0-1 0 15,0-2-86-15,1 3-17 0,-1-6-3 0,-4 0-1 0</inkml:trace>
  <inkml:trace contextRef="#ctx0" brushRef="#br0" timeOffset="86488.396">28381 3680 1440 0,'0'0'32'0,"0"0"6"0,0 0 2 0,0 0 0 0,0 0-32 0,-7 0-8 0,0 0 0 0,0 6 0 16,0-6-57-16,3 0-13 0,-3 0-2 0,0 0-1 0,0 0 73 0,4-6 11 15,-1 6 4-15,-3-6 1 0,3 0 3 0,-3 0 1 16,7 6 0-16,0-6 0 0,0 6-2 0,0 0 0 16,0 0 0-16,0 0 0 0,-3-2 3 0,3 2 1 15,0 0 0-15,0 0 0 0,0 0-2 0,-7 2 0 16,3 1 0-16,1 6 0 0,3 3 1 0,0-6 0 0,0 6 0 0,0-6 0 15,0 11 2-15,3-11 0 0,-3 3 0 0,4-3 0 16,-1 0 13-16,1-1 2 0,-1 7 1 16,1-6 0-16,-1 6-11 0,1-9-3 0,-1 9 0 0,1-7 0 15,0 7-7-15,-1-6-2 0,1 6 0 0,3-6 0 16,-4 0 0-16,1 8 0 0,-1-2 0 0,4-6 0 16,-3 6-6-16,3 5-2 0,-4-975 0 15,4 1937 0-15,0-961-8 0,-3-7 0 16,3 1-12-16,-3 0 12 0,3-3 0 0,-4 8 0 0,1-5 0 0,-1 0 0 15,4-3 8-15,-3 2-8 0,-1 1 12 0,-3-6-4 16,4 0-8-16,-4-6 10 0,0 0-10 0,0 0 10 16,3 6-2-16,-3-6 0 0,0 0 0 0,0 0 0 15,0 0 12-15,0 0 1 0,0 0 1 0,0 0 0 16,4-6-5-16,3 6-1 0,-7 0 0 0,4-6 0 16,-1 6-16-16,-3 0 0 0,7-6 0 0,-3 6 0 15,-1-6 0-15,1 0 0 0,-1 1 0 0,-3-7 0 0,4 9 0 16,-1-9 0-16,1 6-9 0,-1-6 9 0,-3-5 0 0,4 5-10 15,-1-3 10-15,1-2 0 0,-1-4 0 0,1-2 0 16,3-1 12-16,-3-2-3 0,-1 2-9 0,4 1 0 16,-3-4 0-16,3 4 0 0,-4-4 0 0,4 4 0 15,0-1 0-15,-3 4 0 0,3 2-12 0,-4-6-4 16,1 13 0-16,0-4-1 0,3 9 5 0,-4-6 2 16,1 6 0-16,-1 1 0 0,1-1-3 0,-4 6-1 15,7-6 0-15,-4 3 0 0,-3 3 3 0,4 0 1 16,3-3 0-16,-7 3 0 0,0 0-2 0,0 0-1 15,7-3 0-15,-7 3 0 16,3 0-15-16,-3 0-4 0,0 0 0 0,7 0 0 16,-7 0-183-16,0 0-37 0</inkml:trace>
  <inkml:trace contextRef="#ctx0" brushRef="#br0" timeOffset="87198.794">28935 3680 1538 0,'0'0'44'0,"0"0"8"0,0 0-41 0,0 0-11 0,0 0 0 0,0 0 0 0,0 0 16 0,-7 0 2 15,0 6 0-15,0 0 0 0,-4 0-5 0,4 0-1 16,0-1 0-16,-4-5 0 0,1 6-12 0,-1 0 0 16,-3-6 0-16,4 3 0 0,-5 3 0 0,5 0 11 15,-4-6-11-15,3 6 10 0,-3-6-10 0,7 0 0 16,0 6 0-16,0-1 0 0,0 1 0 0,3 0 0 15,1 6 0-15,3-6 0 0,-4 3 0 0,4 2 0 16,0 1 11-16,0-6-11 0,0 6 9 0,0 0-9 0,0 2 8 16,4-8-8-16,-4 6 14 0,0 0-2 15,0-1-1-15,0-2 0 0,0 0 24 0,3 0 5 0,-3 3 0 16,4-1 1-16,-1 1-17 0,-3-6-4 16,4 0-1-16,-4-6 0 0,0 6-6 0,0 3-1 15,0-9 0-15,3 0 0 0,-3 0-12 0,7 11 0 16,-7-11 8-16,8 0-8 0,-1-5 0 0,0-1 0 0,3 6 0 0,-3-9 0 15,4 0-12-15,-4 0 2 0,0-8 0 0,4 5 0 16,-4-6 10-16,3-2-10 0,1 2 10 0,-1 0-10 16,1-8 10-16,-1 8-12 0,1 6 12 0,0-5-12 15,-1 2-1-15,-3 3-1 0,0-5 0 0,0 11 0 16,4-9 14-16,-7 3 0 0,-1 7-10 0,1-1 10 16,-1 0 0-16,-3 0 0 0,0 6 0 0,0 0 0 15,0 0 0-15,0 0 0 0,0 0 0 0,0 0-11 16,-3 6 11-16,-1 6 12 0,-3-1-2 0,3 1-1 15,1-3-1-15,-1 8-8 0,-3 1 12 0,4-3-4 0,3 2-8 16,-4 7 0-16,4-6 0 0,0 8 0 0,-3-8 0 16,3 2 0-16,0-2 0 0,3 0 0 0,-3-1-8 15,0-2 8-15,4-3 0 0,-1-1 0 0,-3 1 0 16,4-6 0-16,-1 0 0 0,-3-6 0 0,0 0 0 16,0 0 0-16,4 6 0 0,-4-6 0 15,3 3-16-15,-3-3 0 0,8 0 1 0,-1 0 0 16,0 0-67-16,-4 0-14 0,8-3-2 0,-4 3-1 0</inkml:trace>
  <inkml:trace contextRef="#ctx0" brushRef="#br0" timeOffset="87852.241">29369 3654 1350 0,'0'0'29'15,"0"0"7"-15,0 0 0 0,0 0 3 0,0 0-31 0,3 2-8 0,-3-2 0 0,0 0 0 0,0 0 22 0,4 3 3 16,-4-3 1-16,0 0 0 0,0 0 6 0,0 0 2 16,0 0 0-16,0 0 0 0,0 0-13 0,0 0-2 15,0 0-1-15,0 0 0 0,0 0-2 0,0 0 0 16,0 0 0-16,0 0 0 0,-4-5 0 0,-3-1-1 15,4 6 0-15,-4-6 0 0,3 0-3 0,-3 0-1 16,-4 0 0-16,4 6 0 0,0-12-3 0,-3 12-8 16,-4-8 12-16,-4 2-4 0,4 3-8 0,0 0 10 15,0 3-10-15,0-6 10 0,-4 6-10 0,0 0 0 16,4-6-10-16,0 6 10 0,0 6 0 0,3-6 0 16,4 6 0-16,0-3 0 0,0 3-9 0,0 5 1 15,7 1 0-15,-3-6 0 0,-1 6 8 0,1 0 0 16,3-4 8-16,0 10-8 0,0-6 0 0,0 0 0 0,0 5 0 15,0-2 0-15,0-3 0 0,0 5 0 0,0-5 0 0,0-3 0 32,3 3-21-32,-3 5-9 0,7-11-2 0,-3 6 0 0,-1-6 32 0,4 0 0 15,-3-1 0-15,3 4 0 0,-4-3 0 0,4-6 0 0,4 6 0 0,-4 0 0 16,4-6 0-16,-4 6-9 0,3 0 9 0,1-6 0 16,-1 6 0-16,1-1 0 0,0-5 0 0,3 6 0 15,-4-6-12-15,4 3 4 0,-3-3 0 0,3 3 0 16,0-3-12-16,0-3-1 0,0 3-1 0,-3-3 0 15,3-3-69 1,0 1-13-16,-3-7-4 0,-1 6 0 0</inkml:trace>
  <inkml:trace contextRef="#ctx0" brushRef="#br0" timeOffset="88600.853">29559 3315 858 0,'0'0'24'0,"0"12"6"0,-3-6-30 0,3 6 0 0,0-3 0 0,0 2 0 15,0 1 68-15,0 6 7 0,0-6 1 0,0 2 1 16,0 4-10-16,3 0-3 0,-3-1 0 0,0 10 0 16,4-10-25-16,-4 4-6 0,0 2-1 0,3 1 0 15,-3 2 3-15,0-2 0 0,4-1 0 0,-4 4 0 16,3-4-7-16,-3 4-2 0,7-4 0 0,-7 1 0 15,4-4 7-15,-1 4 2 0,1-6 0 0,-4 2 0 16,4-2-15-16,-4-1-2 0,0-2-1 0,0 3 0 16,0-6-4-16,3-1-1 0,-3 1 0 0,0-3 0 15,-3 3-4-15,3-1 0 0,-4 1-8 0,4-6 12 0,0-6-12 0,-4 6 0 16,-3 0 0-16,7-6 0 0,0 0 0 0,0 0 0 16,0 0 0-16,0 0 0 0,0 0 12 0,0 0-4 15,0 0-8-15,0 0 12 0,0 0-4 0,0 0 0 16,0 0-8-16,0 0 12 0,0 0-12 0,0 0 0 15,0 0 0-15,0 0 0 0,-3-6-9 0,3 0-5 16,-4 0-1-16,4 0 0 0,0 0 1 0,0-5 0 16,0 2 0-16,4 0 0 0,-1 0 14 0,1 3-11 15,-1-5 11-15,1-1-10 0,0 6 10 0,-1-3 0 16,1 0 0-16,3 0-8 0,-4 4 8 0,4-1 0 16,-3-6 0-16,3 12 8 0,0-6 2 0,-4 0 1 15,4 0 0-15,0-5 0 0,4 8-11 0,-4 3 0 16,0-6 0-16,4 6 8 0,-4-6-8 0,0 6 0 15,0 0 0-15,0 0 0 0,0 0-8 0,-3 6-4 0,3 0-1 0,-4-3 0 16,1 8 2-16,-1 1 1 0,1-6 0 0,-1 6 0 16,-3 5 2-16,0-11 0 0,4 9 0 0,-4-3 0 15,0 5 8-15,0-5 0 0,0 0 0 0,3 8 0 32,-3-8-28-32,4 0-1 0,-1 0 0 0,-3 8 0 0,4-8 17 0,-1-6 12 0,1 6-13 0,0 2 5 15,-1-8-10-15,1 0-2 0,-1 0 0 0,-3-6 0 16,4 6-16-16,-4-6-3 15,7 0-1-15,-7 0 0 0,3-6 8 0,1 0 0 16,-1 0 1-16,1-6-379 0,-4 4-76 0</inkml:trace>
  <inkml:trace contextRef="#ctx0" brushRef="#br0" timeOffset="89175.475">29944 3927 1134 0,'0'0'24'0,"0"0"6"0,0 0 1 0,0 0 1 0,0 0-32 0,3 0 0 0,4-6 0 0,0 3 0 31,-3 0-25-31,3 0-12 0,0 0-3 0,0 0 0 0,0 3 23 0,0-6 4 0,0 1 1 0,0-1 0 16,0 6 4-16,-3-6 8 0,3 6-13 0,0-6 5 16,0 6 21-16,-3-6 5 0,-4 6 1 0,0 0 0 15,0 0 34-15,3 0 7 0,-3 0 2 0,0 0 0 16,4-6 13-16,-4 6 2 0,0 0 1 0,0 0 0 16,0-6-10-16,-4-3-3 0,1 4 0 0,-4-1 0 15,0 0-23-15,-4 0-5 0,4 0-1 0,-4 0 0 16,4-6-19-16,-3 7-4 0,-1-1-1 0,4 0 0 15,-4 3-12-15,4-3 0 0,0 0 0 0,0 6 0 16,0-6-9-16,0 0 9 0,7 6-13 0,-7-6 5 16,-4 6-4-16,4 0-1 0,0 0 0 0,7 0 0 15,-7 0-25-15,0 0-5 0,0 0-1 16,0 0 0-16,-3 6 19 0,3 0 3 0,3 0 1 0,0 0 0 0,1 0 12 16,-4 0 9-16,-4 3-12 0,4-4 12 0,0 13 0 0,0-6 0 15,0 0 0-15,4 2 0 0,-4-2 0 16,3 6 12-16,0-1-3 0,4-5-1 0,0 9 2 0,4-4 0 15,3-2 0-15,0 3 0 0,0 5 6 0,4-5 2 16,-1 2 0-16,1-2 0 0,3 0-6 0,4-4 0 16,-1 4-1-16,1-6 0 0,0 5-11 15,3-8 0-15,0 0 0 0,0 0-11 0,-3-3 11 0,-1 0-10 16,-3 0 10-16,1-6-10 16,-1 5-37-16,0-5-7 0,0-5-2 0,-4 5 0 15,-2 0-48-15,2-6-11 0,-3 0-1 0</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4-02-29T16:40:17.719"/>
    </inkml:context>
    <inkml:brush xml:id="br0">
      <inkml:brushProperty name="width" value="0.05292" units="cm"/>
      <inkml:brushProperty name="height" value="0.05292" units="cm"/>
      <inkml:brushProperty name="color" value="#FF0000"/>
    </inkml:brush>
  </inkml:definitions>
  <inkml:trace contextRef="#ctx0" brushRef="#br0">5376 958 302 0,'0'0'0'0,"0"0"12"0,0 0-3 0,0 0 1 0,-3 0-10 0,3 0 0 0,0 0 0 0,0 0 0 15,-7 0 77-15,7 0 14 0,-4 0 2 0,4 0 1 16,0 0-26-16,0 0-6 0,0 0-1 0,0 0 0 16,0 0 2-16,0 0 0 0,-7 0 0 0,7 0 0 15,0 0 0-15,0 0 0 0,0 0 0 0,-7 0 0 16,7 0-16-16,0 0-3 0,-7 6-1 0,7-6 0 15,-7 5-14-15,3 1-2 0,1 6-1 0,-1-3 0 16,1 3-10-16,-1-1-3 0,1 7 0 0,3-6 0 16,-4 3 5-16,4-4 1 0,4 13 0 0,-4-9 0 15,0 8 6-15,0-5 2 0,3 8 0 0,-3 4 0 16,4-7 12-16,-1 4 2 0,1-4 1 0,-1-2 0 0,1 2-6 16,0 1 0-16,-1 2-1 0,1-8 0 15,-1 8-15-15,4-2-4 0,-3-1 0 0,-1-5 0 0,1 8 1 0,3-14 0 16,-4 6 0-16,1 2 0 0,3-8-6 15,0 6-2-15,-7-7 0 0,7 4 0 0,-3-9-9 0,-1 6 0 16,1 0 0-16,-1-7 8 0,-3 7-8 0,0-12 0 16,0 0 0-16,0 0 0 0,0 0-14 0,0 0-8 15,0 0-2-15,0 0 0 16,0 0-42-16,0-12-9 0,0 1-1 0,4-7-1 16,-1 3-151-16,4-8-31 0</inkml:trace>
  <inkml:trace contextRef="#ctx0" brushRef="#br0" timeOffset="811.426">5313 817 877 0,'0'0'24'0,"0"0"7"0,0 0-31 0,0 0 0 0,0 0 0 0,0 0 0 0,-7 0 32 0,7 0 0 15,0 0 0-15,-4 5 0 0,4-5 22 0,0 0 5 16,0 0 1-16,-7 0 0 0,7 0-7 0,0 0-1 16,-3 0 0-16,-1-5 0 0,4 5-23 0,-3-6-5 15,-1 6 0-15,4 0-1 0,-3-9 8 0,-1 9 1 16,0-12 1-16,-3 6 0 0,7 0-21 0,0 6-4 16,0 0 0-16,0 0-8 0,7-5 17 0,-3-1-3 15,-4 6-1-15,4-6 0 0,3 6-1 0,-4 0-1 16,1-6 0-16,3 6 0 0,3 0 15 0,-3-6 3 0,0 6 1 0,0-6 0 15,4 6-15-15,-4 0-3 16,0 0-1-16,4 0 0 0,-4 0 5 0,3 6 0 0,5 0 1 16,-8-6 0-16,3 6-4 0,-3 0-1 0,4 0 0 15,-1-6 0-15,4 5-12 0,-3 1 9 0,3 0-9 16,0 6 8-16,0-3-8 0,4-3 0 0,-7 5 0 0,3 1 8 16,3 6-8-16,1-4 0 0,-4 4 0 0,0 6 0 15,0-4 21-15,4 4-1 0,-4-1 0 0,-7 4 0 16,7-4-20-16,-3 4 0 0,-4-10 0 15,3 13 0-15,-2-4 8 0,-1-2 0 0,0 8 0 0,-4-8 0 16,4 5 8-16,0-3 1 0,-3-2 1 0,-1-4 0 16,1 10-6-16,-1-12 0 0,4 8-1 0,-7-8 0 15,0-1-3-15,0-2-8 0,0-3 12 0,-7-6-4 16,4 5 11-16,-1-5 1 0,4-6 1 0,-10 0 0 16,-1 0-12-16,1 0-9 0,-5 0 12 0,1 0-12 0,4 0 8 15,-4 0-8-15,3 0 0 0,-3-6 0 16,-4 6 0-16,8 0 0 0,-4 6 0 0,3-6 0 0,0 6 0 15,1-6 0-15,3 6 0 0,-4-3 0 0,4 3 0 0,0 6 0 16,0-1 0-16,0-5 0 0,3 0 0 0,-6 0-9 16,3 6 9-16,0 2 0 0,0-8 0 0,0 6 0 15,0-6 0-15,0 0 0 0,3 6 0 0,-3-7 0 16,-4-5 0-16,4 6 0 0,0-6 0 0,0 0 0 16,0 0 0-16,0 0 0 0,7 0 0 0,-3 0-12 15,-4-6 4-15,0 6 0 16,3-11-32-16,-3 5-7 0,3 0-1 0,1 0 0 15,6-6-43-15,-3-5-9 0,11 8-1 0,-7-3-1 16,6 0-109-16,-3 6-21 0</inkml:trace>
  <inkml:trace contextRef="#ctx0" brushRef="#br0" timeOffset="1736.281">6156 1290 820 0,'0'0'18'0,"-4"9"4"0,1 2 1 0,-4-5 0 0,7 0-23 16,0-6 0-16,0 0 0 0,0 0 0 0,0 0 90 0,0 0 14 15,0 0 2-15,0 0 1 0,-7 0-17 0,0 0-3 16,0-12-1-16,3 12 0 0,1-8-30 0,-1 2-7 0,1 6-1 0,3 0 0 15,-4-6-24-15,4 6-6 16,0 0-1-16,0 0 0 0,0 0 3 0,0 0 0 0,-3-6 0 0,3 6 0 16,0 0-20-16,0 0 8 0,0 0-8 0,0 0 0 15,0 0 13-15,0 0-4 0,0 6-1 0,0 0 0 16,0 0 3-16,0 2 0 0,3 4 0 0,-3-6 0 16,0-6-3-16,4 6-8 0,-4 0 12 0,0-6-4 15,3 6-8-15,-3-6 10 0,0 0-10 0,4 6 10 16,-4-6-10-16,3 6 0 0,4-6 0 0,0 5 0 15,-3-2 0-15,3-3 0 0,3 0 0 0,-2 6 8 16,-5-6-8-16,4 0 0 0,4-6 0 0,-4 6 0 16,0-3 0-16,0-2 0 0,3 5 0 0,-3-6 0 15,4 0 0-15,-4 0 0 0,0 0 0 0,0 0 0 16,0-6 0-16,0 1 0 0,4 2 0 0,-4-3 0 16,-4 6 0-16,5-6 8 0,-5 1-8 0,4 5 0 15,-7-6 20-15,4 9-2 0,-4-3 0 0,0-6 0 16,0 7-18-16,0-1 0 0,0 0 0 0,0 6 0 0,-4-6-9 15,1-6-3-15,-1 3 0 0,1-2 0 0,-1 5 12 0,0 0-13 16,1 0 5-16,-1-6 8 0,1 0-12 0,-1 7 12 16,-6 2-10-16,10-3 10 0,-4 6 0 0,1-6 0 15,-1 0 0-15,1 6 0 0,-1-6 0 0,4 6-14 16,-3-12 4-16,-1 12 1 0,4 0 9 0,-3-6 8 16,3 6-8-16,-7 0 11 0,3-5-11 0,0 5 0 15,-3 0 0-15,0 0 0 0,0 5 0 0,0 1 0 16,0-6 0-16,-3 12 0 0,-1 0 0 0,4-6 0 15,-7 3 0-15,0 8 0 0,0-5 0 0,0 0 0 16,-1-1 0-16,1 4 0 0,0 3 0 0,-3-1 10 0,6 7-2 16,-7-3-8-16,8 2 8 0,3-5-8 15,0 8 0-15,3-8 0 0,1-1 0 0,3 4 0 16,0-9 0-16,3 5 0 0,1-2 0 0,-1 3 0 16,4-7 0-16,0 1-9 0,0 0 9 0,7-6-8 0,-3 3 8 0,0 2-8 15,-1 1 8-15,1-6 0 0,3 0 0 0,0 0 0 16,-14-6 0-16,11 6 0 0,-1-3 0 0,1 8 0 15,3-5 0-15,-14-6 0 0,10 6 0 0,-10-6 11 16,11 6-11-16,-11-6 0 0,0 0 0 0,0 0-11 16,11 0-3-16,-11 0-1 0,0 0 0 0,14 0 0 15,-14 0-29-15,14 0-7 16,0 0-1-16,-14 0 0 0,11 0-97 0,-1 0-20 0,4 0-4 16,-3 0-1-16</inkml:trace>
  <inkml:trace contextRef="#ctx0" brushRef="#br0" timeOffset="2589.57">6502 1155 1263 0,'0'0'28'0,"-4"6"5"0,4 5 2 0,-3-2 1 0,3 3-36 0,3 0 0 0,1-1 0 0,-1 7 0 16,-3-3 94-16,0 2 12 0,4 1 2 0,-1-6 1 15,-3 2-36-15,4-2-7 0,3 0-2 0,-7 0 0 16,3-6-32-16,1 0-6 0,-4-6-2 0,0 0 0 16,0 0-7-16,0 0-1 0,0 0-1 0,0 0 0 15,3 5-3-15,-3-5 0 0,0 0 0 0,0 0 0 16,4 3-12-16,-4-3 0 0,0 0 8 0,3 6-8 15,-3-6 0-15,4 0 0 0,3 6 0 0,-3 0 0 0,3 0 9 0,-4 0-9 16,4 0 8-16,0 5-8 0,0-5 12 0,0 0-4 16,-3 3 0-16,3 3 0 0,-3-6 4 0,-1 5 1 15,1-5 0-15,-1 0 0 0,1 3 4 16,-1 3 1-16,-3-6 0 0,0-6 0 0,0 0-9 0,4 5-1 16,-4 1-8-16,0-6 12 0,0 0-12 0,0 0 0 15,0 0 0-15,0 0 0 16,0 0 8-16,0 0-8 0,0 0 0 0,0 0 0 0,0 0 0 15,0 0 8-15,0 0-8 0,0 0 0 0,0 0 0 0,0 0 0 16,0 0 0-16,0 0 0 0,0 0 0 0,0 0 0 16,0 0 0-16,0 0 0 0,0 0 0 0,0 0 0 0,0 0 0 15,0 0 0-15,0 0 0 0,0 0 11 16,0 0-11-16,0 0 10 0,0 0-1 0,0 0 0 0,3 6 0 0,-3-6 0 16,0 0 7-16,0 0 0 0,0 0 1 0,0 0 0 15,0 0-7-15,0 0-2 0,0 0 0 0,0 0 0 16,0 0-8-16,4-6 0 0,-1 0 0 0,1-5 0 15,3 2 0-15,-4 3 0 0,1 0 0 0,-1-6 0 16,-3-5 0-16,4 5 0 0,0-9 0 16,-1-2 0-16,-3 5 0 0,4-2 0 0,-4 2 0 0,3-6 0 15,-3-2 0-15,4 3 0 0,-4-1 0 0,3 3 0 16,-3-2 0-16,4 5 0 0,-1-2 0 16,-3 8 0-16,4-6 0 0,-4 4 0 0,3 2 0 0,1 0-11 15,-1 0 11-15,4 1-12 0,0 5 12 0,0-3-12 16,-3 3 12-16,0-6-13 0,-1 6 5 0,4 0 8 15,-7 6-17-15,7-5 4 0,4-1 1 0,-1-6 0 16,-6 6-19-16,3-3-3 16,-4 3-1-16,-3 6 0 0,7-6-20 0,-7 6-4 0,8-5-1 0,-8 5 0 15,10-6-124-15,-10 6-26 0,0 0-5 0</inkml:trace>
  <inkml:trace contextRef="#ctx0" brushRef="#br0" timeOffset="3080.512">7027 1296 1072 0,'0'0'24'0,"0"6"4"0,0 2 2 0,0 4 0 0,0-6-30 0,4 0 0 0,-4 6 0 0,3 0 0 16,-3-4 80-16,0 4 9 0,0 0 3 0,0-6 0 0,0 6-22 16,0-1-4-16,0-5-1 0,0 3 0 0,0 3-13 0,0-6-4 15,0 5 0-15,0-5 0 0,0 0-6 0,0 3-2 16,0-9 0-16,0 6 0 0,0 0-16 0,0 5-4 16,-3-5-1-16,3 0 0 0,0 6-19 0,0-6 8 15,3 3-8-15,-3 2 0 0,0 1 0 0,0-6 0 16,0 6 0-16,0 0 0 0,0-1 0 15,4-8 0-15,-1 9 0 0,-3-6 0 0,0-6 0 16,0 0 0-16,0 0 0 0,0 0 0 0,0 0-14 0,0 0-3 16,0 0-1-16,4-6 0 15,-4 0-175-15,3-9-35 0</inkml:trace>
  <inkml:trace contextRef="#ctx0" brushRef="#br0" timeOffset="3375.509">6960 975 820 0,'0'0'18'0,"0"0"4"0,-3-6 1 0,3 6 0 0,0-11-23 0,-4 5 0 0,4 0 0 0,0 6 0 0,-3-6 54 16,3 6 6-16,0 0 2 0,0 0 0 0,0 0 9 0,0 0 1 16,0 0 1-16,0 0 0 15,0 0-47-15,0 0-10 0,0 0-1 0,3 6-1 16,-3-6-14-16,0 0 0 0,0 0 8 0,0 0-8 16,0 0-29-16,0 0-9 0,0 0-2 0</inkml:trace>
  <inkml:trace contextRef="#ctx0" brushRef="#br0" timeOffset="4020.168">7207 1255 1177 0,'0'0'25'0,"-3"6"6"0,-1-1 1 0,1 1 2 0,-1 0-34 0,1 0 0 0,3-6 0 0,0 12 0 15,-4-9 48-15,4 3 4 0,-3-1 0 0,3 7 0 16,0-6 8-16,0 0 3 0,0 6 0 0,0-6 0 15,0 0-39-15,0 2-8 0,0 4-2 0,3-6 0 16,-3 6-14-16,0-6 11 0,4 5-11 0,-4-2 10 16,3-3-2-16,-3 6-8 0,4-6 12 0,-4 0-4 0,0 5 8 15,3-5 2-15,-3 0 0 0,0-6 0 0,0 6 18 0,0-6 4 16,0 0 1-16,0 0 0 0,0 0-9 0,0 0-1 16,0 0-1-16,0 0 0 0,0 0-3 0,0 0-1 15,0 0 0-15,0 0 0 0,0 0-13 0,0 0-2 16,0 0-1-16,-3-6 0 0,-1 0-10 0,4-6 0 15,0 1 0-15,0-1 0 0,0 0 0 16,0 3 0-16,4-8 0 0,-1 5 0 0,-3 0 0 0,4-8 0 16,3 8 0-16,0 0 0 0,0 0 0 0,0 1 0 15,-4 2 0-15,5-3 0 0,-1 0 0 0,-4 1 0 16,4 5 0-16,0 0 0 0,4-3-12 0,-8 6 12 16,4 0-10-16,-3 3 10 0,6 0-12 0,-2 6 3 15,-1 3 1-15,0-3 0 0,3 5 8 0,-3 1 0 0,0-6 0 16,-3 6-8-16,3-6 8 0,0 2 0 0,0-2 0 15,-3 0 0-15,3 0 0 0,-4 0 0 0,4 0 0 0,0 0 0 16,0 0 0-16,-7 0 0 0,4-1 0 0,-1-2 0 16,4 3 0-16,1-6 0 0,-5 6 0 0,1 0 0 15,-1 0 0-15,4 0 0 0,-3 0 0 0,3 5 8 16,-4-2-8-16,1 3 0 0,-1-6 0 0,1 6 0 16,-4-1-9-16,3-5 0 0,1 0 0 0,-4 0 0 15,0-6-21 1,0 0-4-16,0 0-1 0,0 0-549 0,0 0-111 0</inkml:trace>
  <inkml:trace contextRef="#ctx0" brushRef="#br0" timeOffset="6181.08">18627 649 828 0,'0'0'18'0,"0"0"4"0,0 0 1 0,-4 12 0 0,1-6-23 15,3 0 0-15,-4 2 0 0,1 4 0 0,-1-6 65 0,1 6 9 16,-1-6 2-16,0 5 0 0,1-5-9 0,3 3-2 0,-4 3 0 16,4 0 0-16,0-6-1 0,0-1 0 0,-3 1 0 0,3 6 0 15,0-6-20-15,-4 3-5 0,4-3-1 0,0-1 0 16,-3 1-10-16,3 6-1 0,3 0-1 0,1-6 0 15,-4 3-26-15,0 2 0 0,3 7 0 0,1-6 0 16,3 5 0-16,-3 4 0 0,-1-3 0 16,1-1 0-16,-1 4 0 0,1 2 10 0,3 1-2 0,-4-4-8 15,1 4 20-15,-1-6-2 16,1 8-1-16,-4-8 0 0,0 5 6 0,3-2 1 0,-3-4 0 16,0 7 0-16,0-3 1 0,0-4 1 0,0-5 0 0,0-6 0 15,-3 3-7-15,3-4-2 0,0-5 0 0,0 0 0 16,0 0 11-16,-4 12 1 0,4-12 1 0,0 0 0 15,0 0-10-15,0 0-3 0,-3-12 0 0,-1 7 0 16,1-4-17-16,-1 3 0 0,1-6 0 0,3-5 0 16,-4 5 0-16,4-3 0 0,-3-3 0 0,3 7 0 15,-4-1 0-15,4-6 0 0,-3 4 0 0,3-974 0 16,-4 1940 0-16,0-966 0 0,1-4 10 0,-1 0-10 0,-3 1 0 16,4 2 0-16,-1-3 0 0,-3 1 0 0,4-1 0 0,-1 3 0 15,-3-2 0-15,4 5 0 0,-1-9-9 0,1 10 9 16,3-1 0-16,-4 0 0 0,4 6 0 0,0-6-8 15,0 7 8-15,4 2 0 0,-4-3 0 0,0 0 0 16,3 0-8-16,1 0 8 0,-4 6 0 0,0-6 0 16,3 0 0-16,-3 6 0 0,0 0 0 0,0 0 0 15,4 0 0-15,-4 0 0 0,0 0 0 0,0 0 0 16,7-6 0-16,-7 6 0 0,0 0 0 0,3 6 0 16,1-6 0-16,3 6 0 0,-7-6 0 0,3 6 0 15,1 0 0-15,-1 6 0 0,1-12 0 0,-1 9 0 16,-3-4 0-16,0-5 0 0,4 6 0 0,0 0 0 15,-1 6 0-15,4-6 0 0,-3 0 0 0,3 0 0 16,0-1 0-16,0 1 0 0,0 3 0 0,0 3 0 0,3-6 0 0,1 0 0 16,0 0 0-16,-1-1 0 0,1 1 0 0,-1 6 0 15,4-3 0-15,-3 3 0 0,3-1 0 0,0 1 0 16,-3 0 0-16,3-3 0 0,-3 3 0 0,-1-1 0 16,4 7 0-16,-3 0 0 0,3-10 0 15,-3 10 0-15,-1-6 0 0,1 0 0 0,-4 5 0 0,0-2 0 16,0-3 0-16,0-1 0 0,-4 1 8 0,5-6-8 15,-5 0 9-15,1-3-9 0,-4-3 8 16,0 0-8-16,3 6 8 0,-3-6-8 0,0 0 8 0,0 0-8 16,0 0 12-16,0 0-2 0,0 0-1 0,0 0 0 15,0 0 3-15,0 0 1 0,0 0 0 0,0 0 0 16,0 0-13-16,0 0 0 0,4 0 8 0,-4 0-8 16,0 0 0-16,0 0 0 0,7 0 0 0,-4-6 0 15,1 3 0-15,-1-3 0 0,1 6 0 0,-1-6 0 0,1-6 0 16,-4 7 0-16,3-1 0 0,-3 0 0 0,4-6 0 15,-4 3 9-15,0-8-9 0,3 5 8 0,-3 0 1 16,-3-9 0-16,3 4 0 0,-4-1 0 0,1-5 3 0,-1 2 1 16,4-2 0-16,-3-4 0 0,3-2-5 0,-4-1 0 15,1 4-8-15,-1 2 12 0,1-2-12 0,3-4 0 16,-4 10 0-16,4-9 0 0,-3 11 0 0,-1-9 0 16,4 10 0-16,-3-1 0 0,3 3 0 0,0 4 0 15,0-1 0-15,-4 0 0 0,4 0-25 0,0 7 1 16,0-4 1-16,0-3 0 15,0 6-43-15,0-6-9 0,0 6-1 0,0-5-1 16,4-1-107-16,-4 3-20 0,3-3-5 0,1 1-535 0</inkml:trace>
  <inkml:trace contextRef="#ctx0" brushRef="#br0" timeOffset="7081.466">19142 1019 1456 0,'0'0'41'0,"0"0"9"0,0 0-40 0,0 0-10 0,0 0 0 15,0 0 0-15,-11 0 30 0,11 0 4 0,0 0 1 0,-7 0 0 16,7 0 3-16,0 0 1 0,0 0 0 0,0 0 0 16,0 0-24-16,0 0-5 0,0 0-1 0,0 0 0 15,0 0-9-15,0 0 0 0,0 0 0 0,0 0 0 16,0 0 8-16,0 6-8 0,0-6 12 0,0 12-4 16,0-6 7-16,4 0 1 0,-1 3 0 0,1-9 0 15,-1 6 8-15,-3-6 3 0,0 0 0 0,4 5 0 16,3 1 7-16,0-6 2 0,-4 6 0 0,4 0 0 15,0-6-7-15,1 0-1 0,-1 0 0 16,0 0 0-16,0 0-8 0,3 0-1 0,-3 0-1 0,4-6 0 16,-4 6-18-16,4 0 0 0,-1 0 8 0,-3-6-8 15,4 6 0-15,-4 0 0 0,3-6 0 0,1 6 0 16,-4 0 0-16,0-5 0 0,4 5 0 0,-4-6 0 16,0 6 0-16,-4-6 0 0,4 3 0 0,-3 3 0 15,-4 0-8-15,3-6 8 0,5 0 0 0,-8 6-9 0,3-6 9 16,-3 0 0-16,0 0 0 0,-3 1 0 15,3-1 0-15,-4 0 0 0,4 6 0 0,-4-6 8 0,-3-3-8 16,0 3 0-16,0 0 0 0,-3 6 8 0,-1-6-8 0,-3 6 0 16,3 0 0-16,-3 0 0 0,0 0 0 0,-3 0 0 15,-1 6 0-15,4-6-8 0,0 6 8 0,3 3-12 16,1-3 12-16,-1 0-12 0,4 0 12 0,0 0-13 16,3 5 5-16,1 1 8 0,-1 0-10 0,1-3 10 15,3-3 0-15,-4 5-9 0,4 1 9 0,0-6 0 16,4 0 0-16,-4 0-8 0,0 0 8 0,0-6 0 15,0 0 0-15,0 0-8 0,0 0 8 0,3 5 0 16,-3 4 0-16,0-9 0 0,0 0 0 0,4 12 0 16,-1-6 0-16,1 0 0 0,-4 0 0 0,3 0 0 15,1-1 0-15,-4 7 0 0,7-3 0 0,-4 3 0 16,1 0 0-16,0 5 0 0,3-5 0 0,-4 3 0 0,4 2 0 16,0-5 0-16,0 0 0 0,0-6 0 15,0 2 0-15,0 10 0 0,4-12 0 0,0 6 0 0,-4-6-9 0,3 0 9 16,-3 2-18-16,4 4 1 0,-4-12 0 0,4 6 0 31,-1-6-26-31,1 6-5 0,-1-6 0 0,4 0-1 16,-3-6-27-16,3 6-4 0,0 0-2 0,-3-6 0 0,3 6-82 15,0-6-16-15,-3 0-3 0</inkml:trace>
  <inkml:trace contextRef="#ctx0" brushRef="#br0" timeOffset="7793.93">19449 996 1022 0,'0'0'22'0,"0"0"5"0,0 0 1 0,0 0 1 0,0 0-29 0,0 0 0 0,0 0 0 0,0 0 0 16,0 0 87-16,0 0 11 0,0 6 2 0,0 6 1 15,0-7-28-15,3 1-5 0,-3 6-2 0,4-6 0 16,-1 0-14-16,1 3-2 0,-1-3-1 0,1-1 0 16,-1 1-15-16,1 6-3 0,-1-6-1 0,1-6 0 15,-1 6 1-15,4-6 0 0,-3 6 0 0,3 0 0 16,0-6-15-16,-3 0-4 0,3 0 0 0,0 0 0 15,-4 0 7-15,4 0 1 0,0 0 0 0,0 0 0 16,1 0-8-16,-1 0 0 0,0 0-1 0,0 0 0 16,3-6 9-16,1 6 1 0,-4 0 1 0,0 0 0 15,4-6-22-15,-4 0 0 0,3 6 0 0,-3-6 0 16,0 6 0-16,0-6 0 0,0 0 0 0,-3 0 0 16,-1 6-13-16,1-5-4 0,0-1-1 0,-4 6 0 15,3 0 10-15,-3-9 8 0,0 9-12 0,4-6 12 16,-8 0-11-16,1 0 11 0,-1 0-10 0,0 0 10 15,-3 1-13-15,0-1 3 0,4 6 1 0,-8-6 0 0,4 0 9 0,-3 6 0 16,-4-6 0-16,3 6-8 0,0 0 8 0,1 0 0 16,-1 0 0-16,1 0 0 0,3 6 0 15,-4-6 0-15,7 6 0 0,-3 0 0 0,0 0 0 0,4-1 0 16,3-5-9-16,-4 6 9 0,-3 6 0 0,4 0 0 16,3-9-9-16,-4 9 9 0,4-7 0 0,-3 7 0 15,3-6-8-15,0 0 8 0,0 6 0 0,0-6 0 16,0-6 0-16,0 5 0 0,3 10-12 0,-3-9 4 15,0 6 8-15,0-6-13 0,4 0 5 16,-4 8 8-16,3-2-13 0,1 0 5 16,-1-6-24-16,-3 5-4 0,4 7 0 0,-4-9-1 15,3 3 6-15,1 5 2 0,-1-11 0 0,1 6 0 0,-1-3 29 0,4 2 0 16,1 1-8-16,-1 0 8 0,0 0-17 0,0 0-1 0,3-4 0 0,-3-2 0 16,4 0 18-16,3 0 0 0,0-6 0 0,0 0 0 15,0 0-12-15,4 0 4 0,3-6 8 0,-3 0-13 31,-1-3-156-31,1 4-31 0,14-13-7 0,-7 0-1 0</inkml:trace>
  <inkml:trace contextRef="#ctx0" brushRef="#br0" timeOffset="8372.873">19904 593 925 0,'0'0'26'0,"0"0"6"0,0 0-32 0,0 6 0 0,-4 0 0 0,4 6 0 16,0-9 80-16,0 8 8 0,0-11 3 0,0 6 0 15,0 0 13-15,0 0 2 0,0-6 1 0,-3 12 0 16,3-6-40-16,0 0-8 0,0 2-2 0,0 4 0 15,3-6-9-15,-3 6-3 0,0-6 0 0,0 0 0 16,0 5-17-16,0-2-3 0,0 9-1 16,0-12 0-16,4 5-15 0,-4-5-9 0,3 6 10 0,1 3-10 15,-4-4 8-15,3 1-8 0,1 0 0 0,-1 0 9 16,1 2-9-16,-1 4 0 0,1 0 0 0,-1-1 0 16,1 4 0-16,3-3-9 0,-3-1 9 0,3 4 0 15,-4-4 0-15,1 1 0 0,3-6 0 0,-4 3 0 16,1-4 0-16,-4 7 0 0,3-6 0 0,1-6 0 15,-1 2-9-15,-3 4 9 0,4-6 0 0,-1 0-9 16,-3 6-4-16,0-12-1 0,0 0 0 0,0 6 0 16,4-1-10-16,-4-5-3 0,-4 9 0 15,4-9 0-15,0 6-13 0,0-6-4 0,-3 6 0 0,3-6 0 16,-4 6-29-16,4-6-7 0,0 0 0 0,0 0-1 16,0 0-91-16,0 0-19 15,0 0-3-15,0 0-1 0</inkml:trace>
  <inkml:trace contextRef="#ctx0" brushRef="#br0" timeOffset="79702.368">18535 2242 474 0,'0'0'13'0,"0"0"3"0,0 0-16 0,0 0 0 0,0 0 0 0,0 0 0 16,0 0 68-16,0 0 9 0,0 0 3 0,0 0 0 15,0 0-20-15,0 0-4 0,0 0-1 0,0 0 0 16,0 0-2-16,0 0 0 0,0 0 0 0,0 0 0 0,0 0-33 0,0 0-6 16,0 0-2-16,0 0 0 15,0 0-1-15,0 0-1 0,0 0 0 0,0 0 0 0,3 6 16 0,-3-6 3 16,4 6 1-16,-4-6 0 0,0 0-13 0,0 0-2 15,4 6-1-15,-4-6 0 0,0 0 1 16,3 6 0-16,-3-6 0 0,0 0 0 0,0 0 32 0,0 0 6 16,0 0 2-16,0 0 0 15,0 0 1-15,0 0 0 0,0 0 0 0,0 0 0 0,0 0-24 0,0 6-5 16,0-6-1-16,0 0 0 0,0 6-13 0,0 0-2 16,0-6-1-16,0 11 0 0,0 4-10 0,0-3 10 15,4-6-10-15,-4 5 10 0,0 4 3 0,3 3 1 16,-3-12 0-16,0 11 0 0,0 1-14 0,4-3 0 15,-4-4 0-15,0 7 0 0,3-6 0 0,-3 0 0 16,4 2 0-16,-4 4 0 0,0-6 0 0,0 2 0 0,0-2 0 16,0 0 0-16,3 0 0 0,-3-1 0 0,0 1 0 0,4 0 0 15,-4 3 0-15,3-4-10 0,-3 1 0 0,0 0 0 16,4 0 10-16,-4 2 0 0,3-2 0 0,-3-6 0 16,4 6 0-16,-1 2 0 0,1 4 0 0,-4-12 0 15,3 6 0-15,1-1 0 0,-4 1 0 0,4 3 0 16,-1-3 0-16,1-1 0 0,-4 1 0 0,3 0 0 15,1-3 9-15,-1 8-9 0,1-5 12 16,-4 0-12-16,3 0 0 0,-3 2 0 0,0-8 0 0,4 6 0 16,-4 0 0-16,3 0 0 0,-3-1 0 0,0 4 0 15,0-9 8-15,0 12-8 0,-3-7 0 0,-1-5 0 16,4 3 0-16,-3-3 0 0,3 6 0 0,-4-6 0 16,4-6 0-16,0 0 0 0,0 11 0 0,0-11 0 15,0 6 12-15,0-6-12 0,0 0 12 0,0 0-12 16,0 0 8-16,0 0-8 0,0 0 0 0,0 0 0 0,0 0 0 0,0 0 0 15,0 0 0-15,0 0 0 16,0 0-42-16,0 0-6 0,0 0 0 0,0 0-1 16,0 0-28-16,0 0-6 0,7-6-1 0,-3 0-419 15,3 1-84-15</inkml:trace>
  <inkml:trace contextRef="#ctx0" brushRef="#br0" timeOffset="93544.335">5994 2098 759 0,'0'0'16'0,"0"0"4"0,0 0 1 0,0 0 1 0,0 0-22 0,0 0 0 15,0 0 0-15,0 0 0 0,0 0 72 0,0 0 9 16,0 0 3-16,-7 0 0 16,7 0-23-16,0 0-4 0,0 0-1 0,0 0 0 0,0 0 7 0,-7 6 1 0,7-6 0 0,0 0 0 15,0 0-7-15,-4 0-1 0,4 0 0 0,0 0 0 16,0 0-30-16,-7 3-6 0,7-3-2 0,-7 12 0 15,3-6-1-15,1 0 0 0,-1 5 0 0,1 1 0 16,-1 3-17-16,1 3 0 0,-1-1 0 0,4-5 0 16,0 3 0-16,-3-4 0 0,3 7 0 15,-4-6 0-15,4 0 14 0,0 2-4 16,0 4-1-16,-3 0 0 0,3-7-9 0,0 10 10 0,-4-9-10 16,4 5 10-16,0 1-10 0,0-3 0 0,0-4 0 0,0 1 8 15,0 0-8-15,0 0 10 0,0-6-10 0,0 8 10 16,0-8 3-16,-3 6 1 0,3-12 0 0,0 6 0 15,0 6-5-15,-4-4-1 0,4-8 0 0,0 6 0 16,0 6-8-16,0-6 0 0,0 6 0 0,0-1 8 16,4 1-8-16,-8-3 0 0,4 3 9 0,-3-6-9 15,3 11 0-15,0-11-12 0,3 6 2 0,-3 0 0 16,0 2-26-16,0 4-4 0,0-6-2 0,0 2 0 16,-3 4 2-16,3-6 1 0,0 0 0 0,0-1 0 0,0-5 15 15,0 3 2-15,0 3 1 0,-4-6 0 0,4-6 6 0,0 0 2 16,0 0 0-16,-3 6 0 15,3-6 1-15,0 0 1 0,0 0 0 0,0 0-441 16,0 0-88-16</inkml:trace>
  <inkml:trace contextRef="#ctx0" brushRef="#br0" timeOffset="94986.172">18828 2295 961 0,'0'0'20'0,"0"0"5"0,0 0 1 0,0 0 2 0,0 0-28 0,0 0 0 0,0 0 0 0,0 0 0 0,0 0 17 0,0 0-2 16,-4-6-1-16,4 6 0 0,0 0-6 0,0 0 0 16,0 0-8-16,0 0 12 0,0 0 2 0,0 0 0 15,0 0 0-15,0 0 0 0,0 0-14 0,0 0 0 16,0 0 8-16,0 0-8 0,0 6 0 0,0 9 0 16,0-15 8-16,0 6-8 0,0 6 16 0,0-1 1 0,0-5 0 0,0 6 0 15,0-3 17-15,0 3 3 0,0-1 1 0,0 1 0 16,0-6-1-16,0 3 0 0,0 3 0 15,0-1 0-15,0 1-4 0,0 0-1 0,0 0 0 16,0-4 0-16,0 10-8 0,0-6-3 0,0 0 0 16,0 2 0-16,0 4-11 0,-3-6-2 0,3 5-8 15,0 1 12-15,3-3-12 0,-3 8 0 16,4-5 8-16,-4 8-8 0,3-8 0 0,1 0 0 0,-1 2 0 0,1-8 0 16,-4 0 0-16,3-1 0 0,1 1 0 0,-1 3 0 15,1-3 0-15,0-1 0 0,-1 1 0 0,1 0 0 16,-1 3 0-16,1-4 0 0,-1 1 8 0,-3 0-8 15,4-6 0-15,-4 9 0 0,0-10 8 0,0 7-8 16,0-6 0-16,0 0 0 0,0-6 8 0,0 6-8 16,0-6 0-16,0 0 0 0,0 12 0 0,0-12 0 15,0 0-20-15,0 0-6 16,0 0-2-16,0 0 0 0,0 0-47 0,0 0-9 16,3 5-3-16,-3-5-527 0</inkml:trace>
  <inkml:trace contextRef="#ctx0" brushRef="#br0" timeOffset="107458.255">6209 2125 806 0,'0'0'17'0,"-7"-6"4"0,3-6 1 0,1 3 2 0,-1 3-24 0,1 1 0 0,-1-7 0 0,1 6 0 0,-1 0 56 15,4-6 6-15,0 6 2 0,0 4 0 0,-3-4-52 0,3 0-12 16,-4-6 0-16,4 6 0 0,0 6 10 0,0 0-1 16,0 0 0-16,0-6 0 15,0-6-29-15,0 12-7 0,0 0-1 0,0 0 0 16,0 0 1-16,0 0 0 0,0 0 0 0,0 0 0 16,0 0-10-16,0 0-3 0,0 0 0 0,0 0 0 0,0 0 40 0,0 0 13 15,0 0 0-15,0 0 0 0,0 0 23 0,4 6 4 16,-1 0 0-16,1 0 1 0,-4-6 18 0,0 12 3 15,0-6 1-15,0-6 0 0,0 0-7 0,0 6-2 0,0-6 0 0,0 6 0 16,3 2-12-16,-3-8-2 16,0 0-1-16,0 0 0 0,0 0-9 0,0 0-2 15,0 0 0-15,0 0 0 0,0 12-28 0,0 0 0 0,4-12 0 0,-4 0 0 16,0 12 0-16,0-12 0 0,3 5 0 0,-3-5 9 16,4 6-9-16,-4 0 0 0,0 9-10 0,0-9 10 15,0 6 0-15,-4-1 0 0,4 7 0 0,-3-3 10 16,-4-4-10-16,3 7 0 0,1-6 0 0,-1 3 0 15,1 8 8-15,-1-11-8 0,1 0 0 0,-1-4 8 16,0 10-8-16,1-6 0 0,-4 0 0 0,7-1 8 16,0-2 3-16,-4 3 0 0,4-6 0 0,0 6 0 15,0-1-2-15,0-5 0 0,0 0 0 0,0-6 0 16,0 0-9-16,0 9 0 0,0-3 0 0,4 0 8 16,3 5-8-16,-7-5 0 0,3 0 0 0,-3 0 0 0,4 6 0 15,0-6 0-15,-1-3 0 0,-3 5 0 0,0 7 0 16,4-9 0-16,-4 6 0 0,0 0 0 15,0-4 0-15,0 4 0 0,-4 0 0 0,4-6 0 16,-3 5 0-16,-1 7 0 0,-3-12 0 0,0 9 0 16,3-9 0-16,1 5 0 0,-4-5 0 0,7-6 0 15,0 0 0-15,-4 6 0 0,1 0 0 0,3-6 0 0,0 0 0 16,0 6 0-16,0 0 0 0,0-6 0 0,0 0 0 0,0 0 0 16,0 9 0-16,0-9 8 0,0 0-16 0,0 11-4 15,0 1-1-15,0-6 0 0,0-6-7 0,0 0-2 16,0 0 0-16,0 0 0 15,3 6-36-15,-3-6-7 0,7 0-2 0,-3 6 0 16,-1 0-8-16,-3-6-1 0,0 0-1 0,0 0 0 16,4 8 3-16,-4-2 1 0,0-6 0 0,7 6 0 15,-7 0 29-15,0-6 5 0,3 6 2 0</inkml:trace>
  <inkml:trace contextRef="#ctx0" brushRef="#br0" timeOffset="109217.886">19195 2237 597 0,'0'11'12'0,"0"-5"4"0,0 6 0 0,0-12 2 0,0 0-18 0,0 0 0 0,0 0 0 0,0 0 0 0,-4 6 36 0,4-6 3 16,0 0 1-16,0 0 0 0,0 0-20 0,0 12-3 15,0-7-1-15,0 4 0 0,0 3 0 0,0-6-1 16,0 6 0-16,0-6 0 0,0-1 6 0,0 1 2 15,0 3 0-15,0 3 0 0,0-6-2 0,0 0 0 16,0 0 0-16,-3-1 0 0,3 7-6 0,-4-6-2 16,4 0 0-16,-3 3 0 0,3-9 15 0,0 6 2 15,-4 5 1-15,0-5 0 0,4 0-1 0,0-6 0 16,0 0 0-16,4 12 0 0,-4 0-18 0,0-6-3 0,0 8-1 16,4-8 0-16,-1 6-8 0,-3-6 8 0,4 6-8 0,-1-4 8 15,-3-2-8-15,4 6 0 0,-1-6 0 0,-3 6 8 16,4-7-8-16,-4 13 0 0,3-15 0 0,4 6 0 15,-3 0 0-15,-1 8 0 0,1-11 0 0,-1 6 8 16,1 0-8-16,-4-6 0 0,0 8 0 0,0-2 0 16,3 0 0-16,-3 0 8 0,-3 2-8 0,3-2 8 15,0-6-8-15,0 6 0 0,0 5 0 0,-4-8 8 16,4 9-8-16,0-1 0 0,0 1 0 0,0-3 0 16,0 2 0-16,0 1 0 0,0 3 0 0,0 2 0 15,0-5 0-15,-3-1 0 0,3 4 0 0,0 3 0 16,0-7 0-16,-4-2 0 0,4 3 0 0,0-7 8 15,0 1-8-15,0 0 0 0,0-12 0 0,0 9 0 16,0-9 0-16,0 0 0 0,0 0 0 0,0 0 0 16,0 0-16-16,0 0-4 0,0 0-2 0,0 0 0 15,0 0-23-15,0 0-5 0,0 0-1 0,0 0-469 16</inkml:trace>
  <inkml:trace contextRef="#ctx0" brushRef="#br0" timeOffset="122776.406">19590 2345 550 0,'0'0'12'0,"0"0"2"0,0 0 1 0,0 0 1 0,0 0-16 0,0 0 0 0,0 0 0 0,0 0 0 0,0 0 0 0,0 0 0 16,7 0 0-16,-7 0 0 16,3-6 0-16,-3 6 0 0,4-5 8 0,-4 5-8 0,0 0 0 0,7 0 0 15,-7 0 8-15,0 0-8 16,0 0 0-16,3-6 8 0,-3 6-8 0,0 0 0 15,0 0 16-15,0 0-4 0,0 0-1 0,0 0 0 0,0 0 19 0,0 0 4 16,0 0 1-16,0 0 0 0,0 0 6 0,0 0 2 16,0 0 0-16,0 0 0 0,0 0 9 0,0 6 3 15,4-1 0-15,-4 1 0 0,-4 3-18 0,4-9-3 16,0 0-1-16,-3 12 0 0,-1-6 16 0,1 0 3 16,-1 0 1-16,4-6 0 0,-7 11-6 0,4-5-2 0,-1 0 0 0,-3 0 0 15,7-6-32-15,0 0-13 0,0 0 11 16,0 0-11-16,-3 3 8 0,3-3-8 0,0 0 0 0,0 0 0 15,0 0 10-15,0 0-10 0,0 0 10 0,0 0-10 16,0 0 14-16,0 0-3 0,0 0-1 0,0 0 0 16,0 6-10-16,-4 6 0 0,4-12 9 15,4 5-9-15,-4 7 0 0,3-6 8 0,1 6-8 0,-1-6 0 16,4 5 9-16,-3 4-9 16,-4 3 12-16,3 2-12 0,1-8 9 0,-1 6-9 0,1-7 0 0,-1 10 9 15,-3-3-9-15,4 5 0 0,-4-5 0 0,0-3 0 16,4 8 0-16,-4-5 0 0,0 2 0 0,-4-8 8 15,4 6-8-15,-4-1 0 0,4-8-12 0,-3 9 12 16,-1-6-9-16,4-1 9 0,-3 7 0 0,3-12 0 16,-4 9 0-16,4-4 0 0,0-5 0 0,0 6 0 15,0-6 0-15,-3 3 16 0,3 2-4 0,0-5 0 0,-4 0-12 16,4 6-16-16,0-6 3 0,0 6 1 0,0-7 12 16,0 10 15-16,4-9-3 0,-4 12-1 0,3-12-11 0,-3 5-17 15,0-2 4-15,0 3 1 0,0 0 12 0,0-6 0 16,0-1 0-16,0 7 10 0,0-6-10 0,0 0 0 15,0 3 0-15,0-9 0 0,0 6 0 0,0-6 0 16,0 0 0-16,0 0 0 0,-3 5 0 0,3-5 0 16,0 0 0-16,-4 6 8 0,4-6-8 0,-3 6 0 15,3-6 0-15,0 0 8 0,0 0-8 0,0 0 0 16,0 0 0-16,0 0 0 0,0 0-15 0,0 0 2 16,0 0 0-16,0 0 0 15,0 0-25-15,0 0-5 0,0 0-1 0,0 0 0 16,0 0-31-16,0 0-6 0,0 0-2 0,0 0-497 0</inkml:trace>
  <inkml:trace contextRef="#ctx0" brushRef="#br0" timeOffset="132785.578">18411 3063 619 0,'0'0'17'0,"-7"6"5"0,0-6-22 0,0 0 0 0,0 0 0 0,0 0 0 16,-3 0 60-16,3 0 7 0,7 0 1 0,-7-6 1 15,-4-6 0-15,7 12 0 0,-3-12 0 0,4 9 0 16,-4-3-3-16,3-5-1 0,-3 5 0 0,4-6 0 15,-1 6-47-15,-3 0-10 0,7 6-8 0,0 0 12 16,0 0-12-16,0 0 0 0,0 0 0 0,0 0 8 16,0 0-8-16,0 0 0 0,0 0 0 0,0 0 0 0,0 0 0 15,0 12 12-15,0 0-12 0,0-6 12 0,4-1-12 0,-4 7 0 16,3-9 0-16,1 3-11 0,-4-6 11 0,0 6 0 16,3 6 0-16,-3-12 0 0,-3 6 0 0,3-6 8 15,0 0-8-15,0 0 0 0,0 0 20 0,0 0-1 16,0 0 0-16,0 0 0 0,0 0 17 0,0 0 3 15,0 0 1-15,0 0 0 0,0 0-2 0,0 0 0 16,0 0 0-16,7 5 0 0,0-5-16 0,0 0-3 16,0 0-1-16,-4 0 0 0,-3 0-10 0,7 0-8 0,1 0 9 15,2 0-9-15,-3-5 8 0,4 5-8 16,-4-6 0-16,0 6 0 0,3 0 0 0,-3 0 0 16,4-6 0-16,-4 6 0 0,0-6 8 0,0 6-8 15,4 0 0-15,-4-6 0 0,3 3 0 0,-3 3 0 16,1-3 0-16,-1 3 0 0,3-3 0 0,-3 3 0 0,0-6 0 0,0 6 0 15,0 0 13-15,4 0-3 0,-4-6-1 0,4 6 0 16,-4 0 1-16,3 0 0 0,1-5 0 0,-4 5 0 16,4 0-2-16,-4 0-8 0,0 0 12 0,3 0-4 15,-3-6-8-15,0 6 0 0,0 0 0 16,0 0 8-16,0 0-8 0,1 0 0 0,-8 0 0 0,7 0 8 16,3-6-8-16,1 0 0 0,-1 6 0 0,1-6 8 15,-4 6-8-15,0-6 0 0,0 6 0 0,4-9 0 16,-4 6 0-16,3 0 0 0,1 3 0 0,-1-5 0 15,-2 5 0-15,2-6 0 0,1 0 0 0,-1 0 0 16,1 0 0-16,-1 6 8 0,1-6-8 0,-4 6 0 0,4 0 20 16,-1-6 0-16,1 6-1 0,-1-6 0 15,1 1-19-15,-4 2 0 0,4 0 0 0,-1 0 0 16,1-3 0-16,-4 6 0 0,3-6 0 0,1 6 0 16,0-6 0-16,-1 6 0 0,1 0 0 0,-1-6 0 15,1 6 0-15,0 0 0 0,-1-6 0 0,4 6 0 0,-3 0 8 0,-1-6-8 16,1 1 0-16,0 5 0 0,-1 0 10 0,1 0-2 15,-1-6 0-15,1 0 0 0,-1 6-8 0,1-3 0 16,-4-3 0-16,4 6 0 0,-1 0 0 0,-3-6 12 16,0 6-4-16,0-6 0 0,0 6 2 0,1-6 0 15,2 0 0-15,1 1 0 0,-1-1-10 0,-3 0 10 16,4 0-10-16,0 6 10 0,-4-6-10 0,3 3 0 16,-3 0 0-16,4 3 0 0,-4 0 0 0,0 0 8 15,4 0-8-15,-1 0 0 0,-3-3 0 0,4 3 8 16,-4 0-8-16,0-6 0 0,0 6 0 0,3-6 0 0,-2 1 0 15,2-1 0-15,-3 6 0 0,0-6 0 0,0 0 8 16,0 0-8-16,0 0 0 0,0 0 0 0,0-3 0 16,1 4 0-16,-1-1 0 0,0 0 0 15,-4 0 0-15,4 0 8 0,0 6-8 0,4-6 0 0,-4 0 0 0,0 0 8 16,4-2-8-16,-4 5 0 0,0 0 0 0,3 3 0 16,-3-6 0-16,0 0 0 0,4 0 0 0,0 6 0 15,-4 0 0-15,3-6 0 0,-3 6 0 0,4 0 0 16,-4 0 0-16,0 0 0 0,4 0 0 0,-4 0 0 15,0 0 0-15,0-6 0 0,-7 6 0 0,7 0 0 16,0 0 0-16,3-6 0 0,-3 1 0 0,0 5 0 16,1 0 0-16,-1 0 0 0,0-6 0 0,-4 6 0 15,4 0 0-15,-3 0 0 0,3 0 0 0,-4 0 0 16,1-6 0-16,3 3 8 0,-7 3-8 0,3-3 0 0,-3 3 0 16,4 0 0-16,-4 0 8 0,4-3-8 0,-4 3 0 0,3 0 0 15,1-3 0-15,-4 3 8 0,0 0-8 0,0 0 0 16,0 0 0-16,0 0 0 0,0 0 0 0,0 0 0 15,0 0 0-15,3 0 0 0,-3 0 0 0,4 3 0 16,-4-3-12-16,7 0 12 0,-4 3-15 16,4-3 5-16,-7 0 1 0,0 0 0 0,0 0 0 0,0 0 0 15,4 3 0-15,-1-3 0 0,1 3-11 0,-1-6-1 16,1 0-1-16,-1 3 0 0,-3 0 1 0,4-3 0 16,0 3 0-16,-4 0 0 0,0 0-2 0,0 0 0 15,7 0 0-15,-7 0 0 16,0 0-41-16,0 0-8 0,0 0-1 0,0 0-1 15,0 0-90-15,3 3-19 0</inkml:trace>
  <inkml:trace contextRef="#ctx0" brushRef="#br0" timeOffset="149679.661">6682 2092 687 0,'0'0'15'0,"0"0"3"0,0 0 1 0,0 0 1 0,0 0-20 0,0 0 0 0,0 0 0 0,0 0 0 16,0 0 38-16,-7-5 4 0,3 5 1 0,1-6 0 16,-1 0-43-16,4-6-9 0,-4 6-2 0,4-3 0 31,0 9-33-31,0 0-6 0,0 0-2 0,-3-5 0 0,-1-1-20 0,4 6-5 15,0 0-1-15,0 0 0 16,0 0 36-16,0 0 7 0,0 0 2 0,0 0 0 0,0 0 22 0,0 0 11 0,0 0-10 0,0 0 10 16,0 0 0-16,0 0 0 0,0 0 0 0,0 0 10 15,0 0 35-15,0 0 7 0,0 0 2 0,0 0 0 16,0 0 13-16,0 0 2 0,0 0 1 0,0 0 0 0,0 0-15 16,0 0-3-16,7 6-1 0,-7-6 0 0,0 0-15 0,0 0-4 15,0 0 0-15,0 0 0 0,0 0-4 0,0 0 0 16,4-12-1-16,-4 12 0 0,0 0-14 0,0 0-2 15,0 0-1-15,0 0 0 0,0 0 4 0,0 0 1 16,0 0 0-16,0 0 0 0,0 0-7 0,0 0-8 16,0 0 11-16,0 12-11 0,0-12 0 0,0 0 0 15,0 0 0-15,-4 2 0 0,4-2 13 0,0 0-4 0,0 0-1 16,0 0 0-16,0 0 0 0,0 6 0 0,0 6 0 0,0-12 0 16,0 0 18-16,0 0 3 0,0 0 1 0,0 6 0 15,0-6-6-15,0 0 0 0,0 0-1 0,0 6 0 16,0-6 13-16,0 0 2 0,-3 6 1 15,3-6 0-15,-4 6-24 0,4-6-5 16,-3 5-1-16,3-5 0 0,0 0-9 0,0 0 10 0,0 0-10 0,-7 6 10 16,0 0-10-16,7-6 8 0,0 0-8 0,-4 3 8 15,-3 9-8-15,7-12 0 0,0 0 0 0,-3 6 0 16,-1 6 0-16,1-7 0 0,-1 7 0 0,4 0 0 16,-3-3 0-16,3 3 0 0,0-1-9 0,-4 1 9 15,4 0 0-15,0-3 0 0,4 2 0 0,-4 7 0 16,0-12 8-16,0 12-8 0,0-7 11 0,0 10-11 15,0-9 12-15,3-1-4 0,-6 7 0 0,3-3-8 16,0-3 10-16,0 5-10 0,0-5 8 0,0 3-8 16,-4-4 8-16,4 7-8 0,-4 0 0 0,1 2 8 15,-1-14-8-15,1 6 8 0,-1-6-8 0,1 6 8 0,-1-1-8 16,1-2 8-16,-1-3-8 0,4 6 8 0,0-6-8 0,-3 5 0 16,3 1 0-16,-4-6 8 0,4 3-8 0,0 3 0 15,0-7 0-15,-3 1-11 0,3 6 11 16,0-6 0-16,0 0 0 0,0-6 0 15,0 6 0-15,0 0 0 0,0-6 0 0,0 14 0 0,0-14 0 0,0 0 0 16,0 6 0-16,0-6-8 0,3 6 8 0,-3 0-8 16,0 0 8-16,0-6-8 0,4 6-13 0,-4-6-3 15,0 0 0-15,3 6 0 16,-3 2-8-16,4-2-1 0,-4-6-1 0,0 0 0 16,0 0 3-16,0 12 1 0,3-6 0 0,1 0 0 0,-4-6 10 0,3 6 1 0,1 0 1 15,-4-6 0-15,0 0 18 0,0 0-10 0,3 5 10 0,-3-5-8 16,0 0 16-16,0 0 3 0,0 0 1 0,0 0 0 15,0 0-26-15,0 0-5 0,0 0-1 0,0 0-364 16,7 0-72-16</inkml:trace>
  <inkml:trace contextRef="#ctx0" brushRef="#br0" timeOffset="192685.318">7027 2007 662 0,'0'0'14'0,"0"0"3"0,0 0 1 0,0 0 2 0,0 0-20 0,-7-6 0 0,4 0 0 0,3-2 0 16,0 2 28-16,0 0 3 16,0 0 0-16,0 0 0 0,0 6-7 0,0-6-2 15,0-6 0-15,0 7 0 0,0 5-13 0,0 0-9 0,0 0 12 0,0 0-12 16,0 0 14-16,0 0-4 0,0 0-1 0,0 0 0 15,0 0 10-15,0 0 1 0,10 5 1 0,-3 1 0 16,-7-6 15-16,0 0 4 0,0 0 0 0,4 12 0 16,-1-6-2-16,1 6 0 0,-1-3 0 0,-3-4 0 15,0 7 2-15,0-6 1 0,0 6 0 0,0 0 0 16,-3-4 1-16,3 4 0 0,0 6 0 0,-4-6 0 16,4-1-20-16,-3 1-4 0,-1 9-1 0,4-10 0 15,-3 13-17-15,-1-9 10 0,4-4-10 0,-7 7 8 16,0 0-8-16,4-12 0 0,3-6 9 0,0 0-9 15,-4 14 9-15,-3-2-9 0,4-6 12 0,-1 6-12 0,1-6 8 0,-1-1-8 16,0 4 0-16,1 3 0 0,3-6 0 16,-4 6 0-16,4-6 0 0,-3-1 0 0,3 7 0 15,0-3 0-15,0 3 0 0,0-6 0 0,0 5 0 16,0 7 0-16,0-12-9 0,0 9 9 16,0-4 0-16,0 7-8 0,-4 0 8 0,4-10 0 15,0 10 0-15,0 0 0 0,0-6 0 0,0 8 0 0,-3-8 0 0,3 5 0 16,-4 1 0-16,4-6 0 0,-3 3 0 0,3-4 0 15,-4 1 0-15,1 0 0 0,3-3 0 0,-4-3 0 16,4-6 0-16,-3 11 0 0,3-5 0 0,0-6 0 16,0 0 0-16,0 0 8 0,0 0-8 0,0 0 8 15,0 0-8-15,0 0 8 0,0 0-8 0,0 0 0 0,0 0-8 16,0 0 8 0,0 0-26-16,0 0 0 0,0 0 0 0,0 0 0 15,0 0-2-15,-4 6 0 0,4-6 0 0,-3 6 0 0,3-6 8 0,0 12 2 0,0-1 0 0,0-2 0 16,0 3 18-16,0-6-10 0,-4 0 10 0,4 6-8 15,0-7 8-15,0-5 0 0,0 0 0 0,0 6 0 32,0-6-33-32,0 0-5 0,0 0-1 0</inkml:trace>
  <inkml:trace contextRef="#ctx0" brushRef="#br0" timeOffset="206925.394">5715 2539 757 0,'0'0'21'0,"0"9"6"0,0 6-27 0,4-9 0 16,-4 5 0-16,3 1 0 0,-3-3 36 0,4 9 3 16,-4-12 0-16,0 11 0 0,0-5 21 0,0-6 4 15,0 0 0-15,0 3 1 0,0-9-42 0,0 0-9 16,0 0-2-16,0 0 0 0,0 0-3 0,0 0-1 16,0 0 0-16,0 0 0 0,0 0 29 0,0 0 6 0,0 0 1 15,0 0 0-15,0 0-1 0,0 0 0 0,0 0 0 0,0 0 0 16,0 0-18-16,0 0-3 0,0 0-1 0,0 0 0 15,0 0-13-15,0 0-8 16,0 0 10-16,0 0-10 0,0 0 12 0,0 0-4 0,0 0-8 16,0 0 12-16,0 0-1 0,0 0-1 15,0 0 0-15,0 0 0 0,7 0-10 0,-4 0 0 0,4 0 0 0,-7 0 0 16,7-3 0-16,-3 0 0 0,3 0 0 0,3-3 0 16,1 6 10-16,-4-6-10 0,-3 0 12 0,-1 0-12 15,4-6 9-15,0 7-9 0,-3-7 0 0,3 3 9 16,-4 3-9-16,4 0 8 0,-3 0-8 0,-1 0 8 15,5 1 1-15,-1-1 0 0,0 0 0 0,0 6 0 16,0-6-9-16,0 6 0 0,0-6 0 0,3 6 8 16,1-3-8-16,-7 0 0 0,3 3 0 0,3 0 0 15,-3 0 0-15,0 0 0 0,7 0 0 0,-7 0 8 0,4 0-8 16,-4-3 0-16,4 0 0 0,-4 3 8 0,3 0-8 0,4 0 0 16,-7 0 0-16,1 0 0 0,2 0 0 0,1 0 0 15,-4-3 0-15,3-2 0 16,1 5 0-16,0 0 0 0,-1 0 0 0,1-6 0 0,3 6 12 0,0 0 0 15,-3 0 0-15,-4-6 0 0,3 6-12 0,4 0 0 16,-3 0 0-16,-1 0 0 0,1 0 0 16,0 0 0-16,-1 0 0 0,1 0 0 15,-1 0 0-15,4 6 12 0,-7-6-2 0,4 0 0 0,0 0-10 0,-1 0 0 16,1 0 0-16,-1 0 0 0,-3 0 0 0,4 0 0 16,3 0 8-16,-3-6-8 0,6 6 0 0,-6 0 0 15,-4 0 8-15,7 0-8 0,0 0 0 0,0-6 0 16,0 0 0-16,1 0 0 0,2 6 0 0,1-6 0 15,-4 6 0-15,-3-12 0 0,3 12 0 0,-4 0 0 0,4-2 0 0,0 2 0 16,-3-3 0-16,3 3 0 0,-3-3 0 0,-4 3 0 16,7 0 0-16,-11 0 0 0,1 0 0 0,3-6 8 15,0 6 0-15,0 0-8 0,-3 0 12 16,3-6-4-16,0 6 3 0,0 0 0 0,0-6 0 0,-7 6 0 16,7 0-11-16,-4 0 0 0,5-6 9 0,-1 6-9 15,0 0 0-15,0-12 9 0,0 12-9 16,-4-5 0-16,8-1 10 0,-8 6-10 0,1 0 8 0,3-6-8 15,0 3 0-15,-7 3 8 0,4-6-8 0,-1 0 0 16,4 0 0-16,0 0 0 0,-3 0 0 0,3 1 0 16,0 5 0-16,0-6 0 0,0 0 0 0,0 6 0 15,0-6 0-15,0 6 0 0,0-6 0 0,0 3 0 16,0 0 0-16,7 3 0 0,-7-3 0 0,1-3 0 16,2 6 20-16,1-6 0 0,-1 6-1 0,1 0 0 15,-1 0-28-15,-3 0-6 0,4 0-1 0,0 0 0 0,-1 0 28 0,4 6 4 16,-7-6 2-16,-3 0 0 0,3-6-27 0,-4 12-6 15,5-6-1-15,-1 0 0 0,0 0 26 0,-4 0 5 16,4-6 1-16,-3 6 0 0,-4 0-16 0,7 0 0 16,0 0 0-16,-4 0 0 0,1 0 0 0,-4 0 0 15,7 0 0-15,-7 0 0 0,7 0 0 0,-3-5 0 16,3 5 0-16,-7 0 0 0,7 0 0 0,-4 0 0 16,11-6 0-16,-10 6 0 0,3 0 0 0,0-6 0 15,4 0 0-15,-1 0 0 0,1 6 0 0,-1 0 0 16,1 0 0-16,-1 0 0 0,5-12-10 0,-5 9-2 15,-3-3 0-15,7 6 0 0,-10 0 12 0,6-5 14 16,-3 5-3-16,4-6-1 0,-4 0-10 0,0 6-14 16,0-6 3-16,0 6 1 0,0 0 10 0,-3-6-13 0,-1-6 5 15,1 12 8-15,-1 0-20 0,-3 0 4 0,4 0 1 0,-4 0 0 16,0 0-3-16,4 6-1 0,-4-6 0 0,0 0 0 16,0 0 19-16,0 0-12 0,0 0 12 0,3 0-10 15,1 0-6-15,3 0 0 0,0 6-1 0,3 0 0 31,-3-6-35-31,0 6-6 0,4-6-2 0,0 0 0 0,3 0-53 16,0 0-11-16</inkml:trace>
  <inkml:trace contextRef="#ctx0" brushRef="#br0" timeOffset="-203457.635">20401 2345 1011 0,'0'0'28'0,"0"0"8"0,0 0-36 0,0 0 0 0,0 0 0 0,0 0 0 16,0 0 32-16,0 0-1 0,0 0 0 0,0 0 0 16,0 0-31-16,0 0 0 0,0 0 0 0,0 0 0 15,0 0-8-15,0 0 8 0,0 0 0 0,0 0 0 16,4 12 0-16,-4-3 0 0,3-3 0 0,-3 6 0 15,4-1 0-15,-4 1 12 0,3 3-3 0,-3 2-1 0,0 1 24 0,0 0 4 16,0 2 0-16,0-2 1 0,-3 0 4 0,3-4 1 16,0 4 0-16,0-1 0 0,-4 10-3 15,1-9-1-15,-1 5 0 0,1-5 0 0,-1 2-5 0,1 4-1 16,-1-7 0-16,4 4 0 0,-3-3-11 16,-5 5-2-16,8-2-1 0,-3-4 0 0,-1 7-9 15,4-3-1-15,-3-4-8 0,3 7 12 16,0-4 5-16,0-2 1 0,0 0 0 0,0-7 0 0,0 4-27 0,0 3-6 15,3-7-1-15,-3 1 0 0,4 3 16 0,-4-3 0 16,3-6 0-16,-3 5 0 0,0-11 0 0,4 0-9 16,-4 0 9-16,0 0-8 0,0 0 8 0,4 6-10 15,-4-6 10-15,0 0-10 0,0 0 10 0,0 0-12 16,0 0 12-16,3 12-12 0,1-6-4 0,3-3-2 0,-7-3 0 16,3 6 0-1,4-1-33-15,0 1-6 0,-7-6-2 0,0 0 0 16,4 6-9-16,-4 0-3 0,0-6 0 0,3 6 0 15,-3 0-2-15,0-6-1 0,4 12 0 0</inkml:trace>
  <inkml:trace contextRef="#ctx0" brushRef="#br0" timeOffset="-179890.421">20680 2416 716 0,'0'0'16'0,"0"0"3"0,0 0 1 0,0 0 0 0,0 0-20 0,0 0 0 0,0 0 0 0,0 0 0 15,0 0 13-15,0 0-1 0,0-3 0 0,0 3 0 16,-4-6 42-16,4 6 8 0,-7-6 2 0,4 0 0 16,3 6 9-16,-4-6 3 0,1 1 0 0,3 5 0 15,-7-6-12-15,7 6-1 0,0 0-1 0,0 0 0 16,0 0-12-16,-4-6-2 0,4 6-1 0,0 0 0 16,0 0-7-16,0 0 0 0,0 0-1 0,-7 0 0 15,0-6-26-15,7 6-5 0,0 0 0 0,0 0-8 16,0 0 9-16,0 0-9 0,0 0 0 0,0 0 9 15,0 0-9-15,-7 0 0 0,7 0 0 0,0 0 8 16,0 0-8-16,0 0 0 0,0 0 0 0,0 0 0 16,0 0 0-16,0 0 8 0,0 0-8 0,-4 6 12 15,1 0-4-15,-1 5-8 0,4 1 12 0,0 0-4 0,0-3 4 0,0 3 0 16,0-1 0-16,0 1 0 0,0 0 12 0,0 2 4 16,-3 4 0-16,-1-6 0 0,1 0-28 0,3 2 0 15,-4 4 0-15,1-6 0 0,-1-1 11 0,1 7 6 16,-1-6 2-16,4 3 0 0,0 2-7 0,-3-5-2 15,-1 0 0-15,4-3 0 0,-3 2-10 0,3 1 0 16,0-6 0-16,0 6 8 0,0-1-8 0,0-2 0 16,3-3 0-16,-3 6 0 0,0-6 0 0,0-6 0 15,0 0 0-15,0 6 0 0,0-6 0 0,4 11 0 16,-4-5 0-16,0 0 0 0,3 3 0 0,-3 3 0 0,0-6 0 16,0 11 0-16,0-11 0 0,0 6 0 15,0 9-9-15,0-10 9 0,0 1 0 0,0 6 0 16,0-4-8-16,0-2 8 0,0 6 0 0,0-1 0 0,0-8 0 0,0 3 0 15,0 6 0-15,0-12 0 0,0 5 0 0,0-2 0 16,4 3 0-16,-4 0 0 0,3-6 0 0,-3-1-10 16,0-5 10-16,0 6 0 0,4 0 0 0,-4-6 0 15,0 0-8-15,0 0 0 0,0 0 0 0,0 0 0 16,0 0 8-16,0 0-10 0,0 12 10 0,0-12-10 16,0 6 2-16,0-6 0 0,0 0 0 0,0 0 0 15,0 0-13-15,0 0-3 0,0 0 0 0,0 0 0 16,0 0 13-16,0 9 3 0,0-9 0 0,0 0 0 15,0 5-1-15,0-5 0 0,0 6 0 0,0 6 0 16,0-12-11-16,0 0-3 0,0 0 0 0,0 6 0 16,0-6-32-1,0 0-6-15,0 0-2 0,0 0 0 0,0 12-23 16,0-12-5-16,0 0-1 0,0 0 0 0,0 0-28 0,0 0-7 16</inkml:trace>
  <inkml:trace contextRef="#ctx0" brushRef="#br0" timeOffset="-165083.811">20803 2289 694 0,'0'0'20'0,"0"0"4"0,0 0-24 0,0 0 0 15,0 0 0-15,0 0 0 0,0 0 53 0,-7 6 7 16,7-6 0-16,-7 3 1 0,7-3-26 0,-3 12-6 16,3-12-1-16,0 0 0 0,0 0-28 0,0 0 0 0,-7 6 0 0,7-6 0 15,0 0 0-15,0 0 0 0,0 0 0 0,0 0 0 16,0 0 0-16,0 0 0 0,0 0 0 0,0 0 0 16,0 0 0-16,0 0 0 0,0 0 0 0,0 0 0 15,0 0 0-15,0 0 0 0,7 0 0 0,-7 0 0 16,0 0 9-16,3 0-9 0,-3 0 8 0,0 0-8 15,0 0 27-15,0 0 0 0,4 0 0 0,-1 6 0 16,1 0 25-16,-1 0 6 0,-3 5 1 0,0-2 0 16,4 3-6-16,-4 0-1 0,-4 5 0 0,4-5 0 15,0 3-26-15,0 2-6 0,0 1 0 0,0 0-1 16,0-7-11-16,0 10-8 0,4-9 12 0,-4 5-12 16,3-2 8-16,1-3-8 0,-1 5 0 0,1-5 0 15,-1 0 0-15,1 3 0 0,0-9 0 0,-1 5 0 16,1 1 0-16,-1 0 0 0,1-6 0 0,-1 0 0 15,4 8 0-15,-3-8 0 0,-1 6 0 0,1 0 0 0,3-1 0 16,-4 4 0-16,4-3 0 0,-3 0 0 0,0-1 9 0,3 1-9 16,-4 3 0-16,1-3 9 0,-1 11 1 0,-3-11 0 15,4 9 0-15,-4-4 0 0,3 1-1 0,1 2 0 16,-4-2 0-16,0 0 0 0,0 2 2 0,0-2 0 16,0 5 0-16,-4-8 0 0,4 3-1 0,0-1 0 15,0-5 0-15,0 0 0 0,0-3-10 0,0 2 8 16,0-5-8-16,0-6 8 0,0 0 0 0,0 0 0 15,-3 6 0-15,3-6 0 0,0 0 0 0,0 0-8 0,0 0 12 16,0 0-4-16,0 0-8 0,0 0 8 16,0 0-8-16,0 0 8 0,0 0-8 0,0 0 0 15,0 6 0-15,0-6 8 0,0 0-8 0,-4 6 0 16,4-6 0-16,-7 6 0 0,7-6 0 0,0 0 0 16,-3 6 0-16,3-6 0 0,0 0-22 0,-4 9 3 0,1-4 1 15,3-5 0 1,0 0-18-16,0 0-3 0,0 0-1 0,-8 6 0 15,8-6-51-15,0 0-10 0,0 0-3 0,0 0-513 0</inkml:trace>
  <inkml:trace contextRef="#ctx0" brushRef="#br0" timeOffset="-139801.203">21220 2439 970 0,'0'0'27'0,"-4"12"7"0,4-12-34 0,0 0 0 15,-7 6 0-15,7-6 0 0,0 0 96 0,0 0 12 16,-7 6 2-16,7-6 1 0,0 0-22 0,0 0-4 16,-7 0-1-16,7 0 0 0,-4-6-32 0,-3 6-6 0,0 0-2 0,7 0 0 15,0 0-35-15,0 0-9 0,-3-6 0 0,3 6 0 16,0 0 0-16,0 0 0 0,0 0 0 0,0 0 0 15,-7-6 0-15,7 6 0 0,0 0 0 16,0 0 0-16,0 0 0 0,0 0 0 0,0 0 0 0,0 0 0 16,0 0 0-16,0 0 0 15,0 0 0-15,0 0 0 0,0 6 0 0,0 0 0 0,0-6 0 0,0 12 0 16,0-6 0-16,0-3 0 0,0 2-8 0,3 7 8 16,-3-12 0-16,0 12 0 0,0-6 12 0,0 6-4 15,0-6 4-15,0 2 0 0,0 4 0 0,0 0 0 16,0-6-4-16,0 5-8 0,-3 1 12 0,3 0-4 15,0 3-8-15,3-4 0 0,-3 7 9 0,0-6-9 16,0 3 0-16,0 2 0 0,0 1 0 0,4-6 0 16,-4 8 0-16,0-2 0 0,0-1 0 0,0-2 0 15,0 3 9-15,0 5-9 0,0-5 12 0,3 3-12 0,-3-10 12 16,0 7-12-16,0 0 12 0,0-4-12 0,0 4 12 16,0-12-4-16,4 11 0 0,-4-11-8 0,3 3 23 15,-3-3-3-15,0 0 0 0,0 6 0 0,4-12-20 16,-4 0-8-16,0 0 0 0,0 6 0 0,3-1 8 15,-3-5 0-15,0 0 0 0,0 0 0 16,0 0 0-16,-3 12 0 0,3-9 0 0,0 3 0 16,0 0 0-16,0 6 0 0,0-6 0 0,-4-1 0 0,4 1 0 0,-3-6 0 15,3 6 0-15,-4 0 0 0,1 0 0 0,3-6 0 16,-4 6 0-16,4 3 0 0,-3-4 0 0,3-5 0 16,0 6 0-16,0-6 0 0,-4 6 0 0,4 6 0 15,0-12 0-15,0 6-8 0,0-6-4 0,0 12-1 0,0-12 0 16,0 0 0-1,0 0-22-15,0 0-4 0,0 0-1 0,-3 3 0 16,3-3-24-16,0 0-6 0,0 0-1 0,0 0 0 16,0 0-28-16,0 0-5 0,0 0-2 0,7-3-288 0,-4-3-58 0</inkml:trace>
  <inkml:trace contextRef="#ctx0" brushRef="#br0" timeOffset="-122481.901">20182 3036 975 0,'0'0'21'0,"0"0"5"0,0 0 1 0,0 0 1 0,0 0-28 0,0 0 0 0,0 0 0 0,0 0 0 0,0 0 66 0,0 0 8 15,-7 0 2-15,7 0 0 0,0 0-12 0,-7 0-3 16,0 0 0-16,0-6 0 0,0 0-5 0,0 1-2 16,4-1 0-16,-4-6 0 0,3 6-8 0,0 0-2 15,1 0 0-15,3 6 0 0,0 0-34 0,0 0-10 16,0 0 0-16,0 0 0 0,0 0 0 0,0 0 0 16,0 0 0-16,0 0 0 0,0 0 8 0,-7 6-8 0,7-6 8 0,-4 6-8 15,-3 0 0-15,4 6 0 0,3-12 0 0,-4 6 0 16,4 5 0-16,-3-5 14 15,3-6-3-15,0 6-1 0,0-6 27 0,0 0 6 0,0 0 1 0,0 0 0 16,0 0-20-16,0 0-3 0,0 0-1 16,0 0 0-16,0 0 19 0,0 0 3 15,0 0 1-15,0 0 0 0,0 0-19 0,0 0-3 0,0 0-1 0,0 0 0 16,0 0-2-16,0 0-1 0,0 0 0 0,0 0 0 16,0 0-17-16,0 0 0 0,0 0 0 0,0 0 0 15,0 0 0-15,0 0 0 0,0 0-10 0,0 0 10 16,0 0 0-16,0 0 0 0,0 0 0 0,0 0 0 15,0 0 0-15,0 0-12 0,0 0 0 0,0 0 1 16,0 0 11-16,0 0 0 0,0 0 8 0,0 0-8 16,0 0 0-16,0 0 0 0,0 0 0 0,0 0 0 15,3 3 0-15,4 3 0 0,-3-12 0 0,3 6 8 16,-7 0-8-16,0 0 11 0,3-3-11 0,4 0 12 0,-3 0-12 0,3 3 0 16,-3-6-10-16,3 6 10 0,-4 0 0 0,1-6 10 15,3 6 0-15,0-5 0 0,0 5-10 0,0 0 0 16,-4 0 0-16,4-6 0 0,1 6 0 0,-1 0 0 15,0 0 0-15,3-6 0 16,-3 6 0-16,0 0 0 0,4 0 0 0,-1 0 0 0,1 0 0 0,-4-6 0 16,4 6 0-16,-1 0 0 0,1 0 0 0,-1 0 0 15,1 0 0-15,-4 0 0 0,7 0 0 0,-7-6 0 16,4 0 0-16,-4-3 0 0,4 3 10 0,-4 6-10 16,0-11 12-16,3 5-12 0,1-6 19 0,-4 6-3 15,3-6-1-15,1 4 0 0,-4-4-15 0,4 6 0 16,-1 0 0-16,-3-6 0 0,4 6 0 0,-1 1 0 0,1-10 0 15,0 9 0-15,-1 0 0 0,1 0 0 0,-1 0 9 0,1 6-9 16,0-6 0-16,-1 6 0 0,1 0 0 0,-1-5 0 16,-3 5 0-16,4 0 0 0,0-6 0 0,-1 6 0 15,1 0 0-15,-4 0 0 0,3 0 0 0,-3 0 0 16,0-6 0-16,0 6 0 0,4-6 0 0,-4 6 0 16,4 0 0-16,-1 0 0 0,1-6 0 0,3 6 0 15,-3-3 0-15,3 3 0 0,0-3 0 16,-4 3 0-16,4 0 0 0,1 0 0 0,-1 0 0 0,0 0 0 15,-4 0 0-15,8 0 0 0,-7 0 0 0,3 0 0 16,0 0 0-16,-4 0 0 0,5 0 0 0,-1 0 0 16,0-3 0-16,-4 3 0 0,4 0 0 0,1 0 0 15,-1 0 0-15,-4 0 0 0,1 0 0 0,-1 0 0 16,1 0 10-16,0-6-10 0,-1 6 12 0,-3 0-12 16,4 0 8-16,-1 0-8 0,1 0 0 0,-4-6 0 0,0 6 0 15,0 0 0-15,0-5-10 0,0-1 10 0,0 6 0 0,0 0 0 16,0-6 0-16,4 6 0 0,0-6 0 0,-4 0 0 15,3 6 0-15,-3-6 0 0,4 0 0 0,-1 3 0 16,-3 0 0-16,1 0 0 0,-1-2 0 0,3-1 0 16,-3 0 0-16,4 6 0 0,-4-6 0 0,0 6 0 15,0-6 0-15,4 0 0 0,-4 0 0 0,3 6 0 16,-3-11 0-16,4 8 0 0,-4-3 0 0,0 6 0 16,0-6 0-16,0 0 0 0,0 0 0 0,0 6 0 15,-3-6 8-15,-4 6-8 0,7 0 0 0,-4-6 0 16,1 6 0-16,-4 0 8 0,0 0-8 0,0 0 0 15,3-11 0-15,-3 11 0 0,0 0 0 0,0 0 8 16,0 0-8-16,0 0 0 0,0 0 0 0,0 0-16 16,0 0 3-16,0 0 0 15,-3 11-25-15,-1 1-5 0,1-6-1 0,-1 0 0 16,4 0-6-16,-3 3-2 0,3 2 0 0,3 1 0 16,1-6-34-16,3 6-7 0,-4-1-2 0,4-2 0 15,0-3-46-15,1 0-10 0,-1 0-1 0,0 0-288 0,0-6-56 16</inkml:trace>
  <inkml:trace contextRef="#ctx0" brushRef="#br0" timeOffset="-95840.59">21985 2439 544 0,'0'0'15'0,"0"0"5"0,0 0-20 0,0 0 0 0,-3 6 0 0,-1 0 0 16,4-6 62-16,-3 12 9 0,-1-6 1 0,4 0 1 16,-4 0-5-16,4-1 0 0,-3 4-1 0,3-9 0 0,0 6-3 0,0-6-1 15,0 0 0-15,0 0 0 0,0 0-22 0,0 0-4 16,0 0-1-16,0 0 0 0,0 12 10 0,0-12 2 15,0 0 0-15,0 0 0 0,0 0-21 0,0 0-4 16,0 0-1-16,0 0 0 0,0 0-22 0,0 0 9 16,0 0-9-16,0 6 0 0,0-6 16 0,3 6-4 15,-3-6-1-15,0 6 0 0,4 2 13 0,0-2 2 16,-1 0 1-16,1 6 0 0,-4-6-27 0,3 5 0 0,-3 1-12 0,0-3 12 16,0 3 0-16,4 0 16 0,-4 5 0 15,3 1-1-15,-3-6-15 0,0 8 0 0,0-2-12 16,0-6 12-16,0 8 0 0,4-8 8 0,-8 11 0 0,4-5 1 15,0 3-9-15,0-4 0 0,0 1 9 0,0 3-9 16,0-4 8-16,0 1-8 0,0-3 8 16,-3 2-8-16,3-5 0 0,0 6 8 15,0-7-8-15,0-2 0 0,0 3 0 0,0 0 0 0,0-6 0 0,0 5 8 16,3-5-8-16,-3 0 0 0,4 3 0 0,-1 3 0 16,-3-6 0-16,4-1-8 0,-4 1 8 0,3 6-8 15,4-6 8-15,-3 3 0 0,-1 2 0 0,4-5-8 16,-3 0 8-16,-1 6 0 0,-3-12 0 0,4 6 0 15,0 0 0-15,-4-6 0 0,0 0 0 0,0 0 0 16,0 6 0-16,0-6 0 0,0 0 0 0,0 0 0 16,0 0 0-16,0 0 0 0,0 0 0 0,0 0 0 0,0 0-11 0,0 0-6 15,0 0-2-15,0 0 0 16,0 0-23-16,0 0-5 0,0 0-1 0,0 0 0 16,0 0-20-16,0 0-5 0,0 0-1 0,3 6 0 15,-3-6-33-15,0 8-6 0,4-2-2 16,-4 6 0-16,3-6 6 15,-3 0 1-15,4 5 0 0,-4-5-194 0</inkml:trace>
  <inkml:trace contextRef="#ctx0" brushRef="#br0" timeOffset="-34966.537">8318 2154 1082 0,'-7'-12'30'0,"7"12"8"0,0 0-30 0,0 0-8 0,0 0 0 0,0 0 0 0,0 0 39 0,0 0 6 16,0 0 2-16,0 0 0 0,0 0 39 0,0 0 8 16,-7 0 2-16,0 0 0 0,7 0-64 0,-7 0-13 15,7 0-3-15,-7 6 0 0,7-6-4 0,-3 0 0 16,-8 6-1-16,11-6 0 0,0 0-11 0,-7 6 0 16,0 3 0-16,3-3 8 0,4-6-8 0,-3 6 0 0,-4 0 0 0,7-1 8 15,0 7 1-15,-4 0 0 0,4 0 0 0,-3 2 0 16,3 4 0-16,0 0 0 0,0 2 0 0,-4 10 0 15,4-1 4-15,-3 3 1 0,3-2 0 0,-4 2 0 16,1 0 2-16,-1 4 0 0,1 2 0 16,-4-9 0-16,3 4 0 0,1-4 0 0,-5-2 0 0,5 2 0 15,-1-11-2-15,1 2 0 0,-4-2 0 0,3-1 0 16,1-5-14-16,-1-3 0 0,1 3 0 16,3-6 0-16,0-6-9 0,-4 11-8 0,4-11-2 0,4 6 0 15,-4-6-45 1,0 0-8-16,0 0-3 0,3 6 0 15,-3-6-130-15,7 0-27 0</inkml:trace>
  <inkml:trace contextRef="#ctx0" brushRef="#br0" timeOffset="-34559.955">8505 2092 1501 0,'0'0'32'0,"-7"6"8"0,0-6 0 0,4 9 4 0,-4 3-36 0,3 0-8 0,1-6 0 16,-4 5 0-16,3 7 38 0,-3-3 6 0,4 2 0 0,-1 1 1 15,1-3 3-15,-1-4 0 16,0 7 0-16,1-6 0 0,-1 0-28 0,1 2-6 0,-1 4-1 16,4-6 0-16,0-6-13 0,0 5 0 0,0 1 0 0,0 3 0 15,4-3 0-15,-4 5 0 0,3-2 0 0,-3 3 0 16,4 11 0-16,-4-9 0 0,3 10 0 0,-3-4 0 16,0 4-9-16,0-1 9 0,0 3-13 0,0-2 5 15,0 8 8-15,0-9-13 0,0-2 5 0,0 2 8 16,0-2-9-16,-3-4 9 0,3-5 0 0,0 3 0 15,0-4-25-15,0-5 1 0,0 0 1 0,0-12 0 16,0 0-72-16,0-6-14 16,3-6-3-16</inkml:trace>
  <inkml:trace contextRef="#ctx0" brushRef="#br0" timeOffset="-34087.619">8781 2278 1493 0,'0'0'42'0,"0"0"10"0,0 0-42 0,0 0-10 0,0 0 0 0,-7 6 0 15,7-6 29-15,-7 0 4 0,3 5 1 0,-3 1 0 16,3 3 18-16,1-3 4 0,-4 6 1 0,0-6 0 16,3 0-17-16,1-1-3 0,-1 7-1 0,1-6 0 15,-1 3-22-15,-3-3-5 0,4 6-1 0,-1-1 0 16,1 1-8-16,3 3 0 0,0 2 0 0,0 1 0 15,3 0 0-15,1 8 0 0,-4-2-12 0,3-1 12 16,-3 4 0-16,4 2 0 0,-1 3 0 0,-3-2 0 16,0 2 0-16,4-8 0 0,-4 8 0 0,0-3 0 15,0-2 0-15,0 2 0 0,0-8 0 0,-4 8 0 16,1-11 0-16,-1 2 0 0,4-2 0 0,-3 0 0 16,-1-4 0-16,-3-2 8 0,3 0-8 0,4 0 12 0,-3-6-12 15,3-6 0-15,0 0-12 0,0 0 12 16,0 0-82-16,0 0-9 0,0 0-1 0,7 0-665 15</inkml:trace>
  <inkml:trace contextRef="#ctx0" brushRef="#br0" timeOffset="-33713.998">9119 2137 1234 0,'0'0'27'0,"-7"0"5"0,0 5 2 0,4 1 2 0,-1 6-36 0,1-6 0 0,-4 3 0 0,7-3 0 16,-4 5 13-16,0-5-4 0,4-6-1 0,0 0 0 15,0 0 25-15,0 0 5 0,-3 6 1 0,-1 0 0 16,1 6-19-16,3-6-3 0,0 8-1 0,-4-2 0 16,4 6-16-16,0-6 0 0,0 14 0 0,0-8-9 15,0 8 9-15,-3 4 0 0,3-1 0 0,0 3 0 16,-4 1 11-16,4 8 1 0,0-9 0 0,0 9 0 16,-3-8 16-16,3 2 3 0,0 3 1 0,0-3 0 15,0-2-15-15,0-4-2 0,0 3-1 0,0-5 0 16,0 2-14-16,0-5-10 0,0 2 2 0,3-14-480 15,-3 6-95-15</inkml:trace>
  <inkml:trace contextRef="#ctx0" brushRef="#br0" timeOffset="-32505.117">22387 2551 694 0,'0'0'15'16,"0"0"3"-16,-3 6 1 0,-1 0 1 0,4 0-20 0,-3 5 0 0,3-5 0 0</inkml:trace>
  <inkml:trace contextRef="#ctx0" brushRef="#br0" timeOffset="-32053.63">22398 2345 874 0,'-4'9'19'0,"1"3"4"0,3 0 1 0,-4-1 1 0,4 7-25 16,-3 3 0-16,-1-10 0 0,1 7 0 0,3-6 24 0,-4-6 0 0,4 2 0 0,0-8 0 15,0 0-13-15,0 0-3 0,0 0-8 0,0 0 12 16,-7-5-12-16,-3 2 0 0,2-9 0 0,1 6 0 16,0-6-52-1,4 1-17-15,-4-1-3 0,3 3-1 0,1 3 32 0,-1 0 6 0,1-6 2 16,-1 7 0-16,4 5 52 0,0 0 10 0,0 0 3 0,0 0 0 16,0 0 32-16,0 0 6 0,0 0 2 0,-7 5 0 15,4 7-7-15,-1-6-1 0,0 9 0 0,1-3 0 0,3 5-5 16,0-5-2-16,0 0 0 0,3 8 0 15,-3-2-3-15,4 0-1 0,0 2 0 0,-4 4 0 0,0-1-26 16,3 4-6-16,-3 2-1 0,4 3 0 16,-4-2-20-16,0 2 0 0,0 3 0 0,0-2 0 15,0 2 27-15,0 3 1 0,0-5 0 0,0 2 0 0,-4 3-20 0,4 3-8 16,-3-3 0-16,-1 1 8 0,-3-4-8 0,3-3 0 16,1 3 0-16,3-2 0 0,-4-4 8 0,4 4 0 15,0-10 0-15,0 9 0 0,0-8-8 0,0-6 0 16,0-7 0-16,0 10 0 0,0-15 0 0,4 6-11 15,-4-7 3-15,0-5 0 16,0 0-48-16,0 0-10 0,0 0-2 0,0 0 0 16,0 0-95-16,0-5-19 0,3-13-4 0,4-3-1 0</inkml:trace>
  <inkml:trace contextRef="#ctx0" brushRef="#br0" timeOffset="-23497.558">22592 2407 653 0,'0'0'18'0,"0"0"5"0,0 0-23 0,0 0 0 0,0 0 0 0,0 0 0 16,0 6 69-16,0-6 10 15,0 0 1-15,0 0 1 0,0 0 2 0,0 0 0 0,0 0 0 0,0 0 0 16,0 0-15-16,0 0-4 0,0 0 0 0,0 0 0 16,0 0 0-16,0 0 0 0,0 0 0 0,0 0 0 15,0 0-36-15,0 0-7 0,0 0-1 0,0 0-1 16,0 0-8-16,-7 6-2 0,7-6 0 0,0 0 0 15,0 0-1-15,0 0 0 0,0 0 0 0,-7 9 0 16,7-9 6-16,0 0 1 0,0 0 0 0,-7 6 0 16,3-1-15-16,1 1 11 0,-1 0-11 0,1 6 10 0,-1-6-2 15,4 3 0-15,-3-1 0 0,3 7 0 0,0 3-8 16,0-6 10-16,0 8-10 0,0-2 10 0,0 5-10 0,0-8 0 16,3 14 0-16,-3-5 0 0,0 2 0 0,0-2 0 15,0-1 8-15,0 4-8 0,0 2 0 16,0-2 0-16,0-4 0 0,-3-2 0 0,3 8 20 0,0-5 3 15,-4 2 0-15,4-8 0 0,0 5-23 0,4-2 0 16,-4-3 0-16,0-1 0 0,0-2 0 16,0-3 0-16,3-1 0 0,-3 1 8 0,0-6-8 0,4 6 9 15,-4-3-9-15,3-4 10 0,-3 7-10 0,0-6 0 16,4 0 0-16,-1 6 0 0,-3-3 0 0,4 2 0 16,-4 1 0-16,0-6 0 0,0 12 0 0,3-7 8 15,-3-5-8-15,-3 9 8 0,3-3-8 0,0-1 0 0,-4 1 0 16,4 3 0-16,0 3 0 0,-3-7 0 0,3 7 0 0,-4-3 0 15,1-4-8-15,-1 1-4 0,4 0-1 0,0-6 0 16,0-6-2-16,0 0 0 0,0 0 0 0,0 0 0 16,0 0-4-16,0 0-1 0,0 0 0 0,0 0 0 15,0 0 0-15,0 0-1 0,0 0 0 0,7 0 0 32,0-6-37-32,0 6-7 0,0 0-2 0,0-6 0 15,0 0-117-15,0 6-23 0,1 0-5 0</inkml:trace>
  <inkml:trace contextRef="#ctx0" brushRef="#br0" timeOffset="-15669.169">22867 2469 623 0,'0'0'17'0,"0"6"5"0,0 0-22 0,0-6 0 0,0 0 0 0,-3 5 0 16,3 4 68-16,0-9 10 0,0 0 2 0,-4 12 0 15,0-6 0-15,4-6 0 0,0 0 0 0,0 0 0 0,-3 6-16 0,3-6-4 16,0 0 0-16,0 0 0 0,0 0-19 0,0 0-4 15,-7-6-1-15,3 0 0 0,-3 0-18 0,4 0-4 16,-1-3-1-16,1 4 0 0,3-1-13 0,-4 0 0 16,4-6 0-16,-3 6 0 0,3 0 0 15,0 6 0-15,0 0 0 0,0 0 0 0,0 0 0 0,0 0-10 16,0-6 10-16,0 6-8 0,0 0 8 0,0 0 0 16,0 0 0-16,3 12 8 0,1-6-8 0,-1 6 0 15,-3-3 0-15,0 8 8 0,4-11-8 0,-1 6 9 16,-3 0-9-16,0 2 10 0,4-2 7 0,-4 0 2 15,-4 5 0-15,4 1 0 0,0-6 0 0,0 3 0 16,-3 2 0-16,3 1 0 0,0-3-8 0,-4 8-2 0,1-5 0 16,3-1 0-16,-4-2 3 0,4 3 0 0,0 5 0 15,-3-8 0-15,3 3-12 0,-4-1 0 0,8-2 0 16,-4 8 0-16,0-5 15 0,0 0-3 0,0 2 0 16,3-2 0-16,-3 0-12 0,0-4 9 0,0 4-9 0,4 0 8 15,-4-1-8-15,3-2 0 0,-3 3 9 0,0-1-9 16,0-5 0-16,0 8 8 0,0-8-8 15,4 6 0-15,-4-6 0 0,0 2 8 0,0-2-8 0,0 6 0 16,0-12 0-16,0 5 0 0,0-5 0 0,-4 3 8 16,4-9-8-16,0 0 0 0,0 12 0 0,0-6 0 15,-3 0 0-15,3-1 0 0,0 1 0 0,0 6 0 16,0-12 0-16,0 3 0 0,0-3 0 0,0 9 0 16,0-9-13-16,0 9-1 0,0 2 0 0,0-5 0 15,0 0-5-15,3 0-1 0,-3-6 0 0,0 12 0 16,0-12 4-16,0 6 0 0,4 0 0 0,-4 2 0 15,3-2 4-15,-3-6 0 0,0 0 1 0,0 0 0 0,0 0-5 0,0 0-2 16,0 0 0-16,0 0 0 16,0 0-36-16,0 0-7 0,0 0-2 0,0 0-373 15,0 0-74-15</inkml:trace>
  <inkml:trace contextRef="#ctx0" brushRef="#br0" timeOffset="-3193.73">8001 2507 1004 0,'0'0'28'0,"0"0"7"0,0 0-35 0,0 0 0 0,0 0 0 0,0 0 0 32,0 0-28-32,-7 0-12 0,0 0-2 0,7 0-1 0,-7 6 43 0,7-6 12 0,-7 0 1 0,7 0 0 0,0 0 0 15,0 0 0-15,-7 6 0 0,0 0 0 0,7-6-4 0,0 0-1 16,0 0 0-16,-4 6 0 0,4-6 0 0,0 0-8 16,0 0 12-16,0 0-4 0,0 0 31 0,0 0 5 15,0 0 2-15,0 0 0 0,0 0 8 0,0 0 2 16,0 0 0-16,0 0 0 0,0 0-7 0,0 0-1 15,0 0 0-15,0 0 0 0,0 0-2 0,0 0-1 0,0 0 0 0,0 0 0 16,0 0-8-16,0 0-1 0,0 0-1 0,0 0 0 16,0 0-26-16,7 0-9 0,0 0 0 0,-3 0 9 15,3 0-9-15,0 0 10 0,0 0-10 0,0 5 10 16,0-2-10-16,0-3 0 0,7 0 0 0,-7-3 8 16,4-2-8-16,-1-1 0 0,1 0 0 15,0 6 0-15,3-6 0 0,0 0 0 0,-4 0 0 0,5 0 0 16,2-3 0-16,-3 4-11 0,4 2 11 0,0 0-12 15,-1 3 12-15,1-6 0 16,-1 6 0-16,5-6-8 0,-5 0 8 0,1 6 0 0,3 0 0 0,0 0 0 16,-3 0 0-16,-4 6 0 0,4-6 0 0,-4 0 0 15,3 6 14-15,-2 0-2 0,2-6 0 0,-3 6 0 16,-3-4 4-16,3 10 0 0,-3-12 0 0,3 6 0 16,-4 0-8-16,4-6 0 0,0 6-8 0,-3-6 12 15,3 6-12-15,0-6 0 0,4 0 0 0,-4-6 0 16,4 6 8-16,-4 0-8 0,0-6 0 0,0 6 0 15,0-6 0-15,4 0 0 0,-1 6 0 0,1-12 0 0,-4 4 8 16,4 2-8-16,-1 0 0 0,-3 0 0 0,4 0 8 16,-4-6-8-16,0 7 0 0,0-7 0 0,1 6 8 15,-5-3-8-15,4 3 0 0,0 0 9 0,-7 0-9 16,4 1 0-16,0 5 9 0,-4-6-9 0,0 6 16 0,0-6-2 16,-4 6 0-16,4 0 0 0,0 0-14 15,0-6 0-15,1 6 0 0,2-6 0 0,-3 6 0 16,4 0 0-16,-4 0 0 0,3 0 0 0,1 0 0 15,0 0 0-15,-4-3 0 0,3 0 0 0,1 0 0 0,-1-3 0 16,1 0 0-16,3 1 0 0,-3 5 0 0,-1-6-10 16,1 0 0-16,-1 0 0 0,1 0 10 0,3 6 0 15,-3 0 0-15,-1-6 0 0,1 0 0 0,-1 12 0 16,1 6 0-16,-4-12 0 0,4-6 0 0,-4 6 0 0,0-15 0 16,0 15 0-16,-4 0-12 0,4 3-1 0,0-3 0 0,-3 6 0 31,-4-6-31-31,7 6-5 0,-3 0-2 0,-4-6 0 15,3 6-24-15,-3-6-5 0,0 6 0 0,4 0-1 16,-4-6-19-16,0 5-3 0,0 7-1 0</inkml:trace>
  <inkml:trace contextRef="#ctx0" brushRef="#br0" timeOffset="-935.675">21960 3174 342 0,'0'0'0'0,"-3"-6"14"0,-1 1-4 15,1 2 1-15,-1-3-11 0,4 6 0 0,-3-6 0 0,3 6 0 16,0 0-19-16,0 0-5 0,0 0-2 0,0 0 0 0,0 0 26 0,0 0 17 16,0 0-2-16,-7 6-1 0,7-6 19 0,-7 6 4 15,7-6 1-15,-7 3 0 0,3 2 8 0,1 7 2 16,-1-6 0-16,4-6 0 0,-3 6 13 0,3-6 3 0,0 0 1 0,0 0 0 16,0 0 9-16,0 0 2 0,-4 6 0 0,4-6 0 15,0 0-9-15,-11 0-2 0,4-6 0 0,0 6 0 16,0 0-3-16,0-6-1 0,4 0 0 0,-4 0 0 15,3 6-17-15,4 0-4 0,-3-8-1 0,3 8 0 16,0 0-31-16,0 0-8 16,0 0 0-16,0-6 0 0,0 6 0 0,0 0-8 15,0 0 8-15,0 0-12 0,0 0 3 0,3 0 0 0,4 0 0 0,-3 0 0 16,3 0-6-16,0 0-1 0,-4 3 0 0,-3-3 0 16,7 3 16-16,-3-1-12 0,-4-2 12 0,7 6-12 15,-4 0 12-15,-3-6 0 0,4 0 0 0,-4 0 0 16,0 0 0-16,0 0 0 0,0 0 0 0,7 0 0 15,-7 0 9-15,4 6 5 0,3-6 1 0,-7 0 0 16,7 0-3-16,0 0-1 0,-4 0 0 0,4-6 0 16,0 6 9-16,0 0 3 0,0 0 0 0,1-6 0 15,-1 6-4-15,3 0-1 0,1-8 0 0,-1 5 0 16,4 0-10-16,-3-3-8 0,0 0 9 0,-1 0-9 0,1 0 0 0,-1 0 0 16,1 6 0-16,-4-6 0 0,4 6 10 15,-4-6-10-15,3 6 10 0,-3-5-10 0,4-1 0 16,-1 6 0-16,1-3 0 0,0 3 0 0,-1-6 0 15,-3 6 0-15,4 0 0 0,-1-6 0 16,1 6 0-16,0 0 0 0,-1 0 0 0,1-6 0 16,-1 6 0-16,1-6 0 0,3 6 0 0,-3-6 0 0,-1 1 0 15,4-1 0-15,-3 0 0 0,3 0 0 0,0-3 0 0,0 3 0 16,0 6 0-16,-3-6 0 0,3 0 0 0,-3 1 11 16,-1 5-11-16,1-6 10 0,-4 0-10 0,3 0 0 15,1 0 0-15,-4 6 0 0,4-6 0 0,-4 6 0 16,3-6 0-16,-3 3 0 0,0 0 0 0,0 0 0 0,4 3 0 15,-4 0 0-15,0-5 8 0,4 5-8 0,-4 0 12 16,-7 0-4-16,0 0 1 0,7-12 0 0,0 12 0 0,0-6 0 16,-4 6-9-16,5-6 0 0,-1 0 0 0,0 0 0 15,0 0 0-15,-4 6 8 0,4-8-8 0,0 2 0 16,0 0 0-16,0 0 8 0,1 0-8 0,-1 0 0 16,3-6 0-16,-3 7 8 0,0 5-8 15,4-15 0-15,-4 9 0 0,0 6 0 0,0-6 0 0,0 0 0 16,0 6 0-16,0-6 0 0,-3 0 0 0,3 6 0 15,0 0 0-15,0 0 0 0,0 0 8 0,-4-5-8 16,4 5 0-16,1-6 8 0,-5 6-8 0,-3 0 8 16,7 0 2-16,0 0 0 0,-7 0 0 0,7 0 0 15,-3-6-10-15,3 6 0 0,-7 0 9 0,7 0-9 16,-4-6 0-16,4 6 9 0,-3-9-9 0,3 6 0 16,0 3 8-16,-3-3-8 0,3-3 0 0,-4 0 0 0,1 1 0 15,-1-1 0-15,-3 6 0 0,4-6 0 0,-1 6 8 0,-3 0-8 16,0 0 0-16,0 0 0 0,7-6 0 0,-3 6 0 15,3 0 0-15,0 0 0 0,0 0 0 0,0 6 0 16,4-6 0-16,-4 0 0 0,3 0 10 0,1 6-10 16,0-6 8-16,3 0-8 0,-4 6 0 0,4-6 0 15,0 0-9-15,1 0 9 0,-1-6-9 0,-4 6 9 16,4-6 0-16,-3 0-9 0,3 0 0 0,-3 6 0 16,-1-6 0-16,1-3 0 0,-1 3-7 0,-3 1 0 15,1-1-1-15,-5 6 0 0,1-6-4 0,-1 0-1 16,1 0 0-16,-1 6 0 0,-3-6 5 0,0 6 1 0,0 0 0 15,0 0 0 1,0 0-34-16,0 0-6 0,0 0-2 0,0 0-438 16,0 0-88-16</inkml:trace>
  <inkml:trace contextRef="#ctx0" brushRef="#br0" timeOffset="9545.776">9804 2172 694 0,'0'0'15'0,"0"0"3"0,0 0 1 0,0 0 1 0,0 0-20 0,0 0 0 0,-7-6 0 0,3 0 0 0,1-6 17 0,-1 6-1 15,1 1 0-15,-1-7 0 0,4 6-16 0,-4-3 0 16,4 3 0-16,0 6 0 0,0 0 0 0,0-6 0 15,0 6 0-15,0 0 0 0,0 0 0 0,0 0 0 16,0 0 0-16,0 6 0 0,0 9 19 0,0-9 9 16,0 11 3-16,0-5 0 0,0 3 33 0,0 3 8 15,0-7 0-15,0 7 1 0,0-6-3 0,4 2-1 16,-4-8 0-16,0 6 0 0,0 0-8 0,4 5-1 16,-4 10-1-16,0-15 0 0,0-1-16 0,3 4-3 0,-3 3-1 15,0-6 0-15,0 5-13 0,0-2-2 0,-3 3-1 16,3 5 0-16,0-5-3 0,-4 2-1 0,0 4 0 0,1 2 0 15,-1 4-2-15,1-1 0 0,-1 9 0 0,4-11 0 16,0 8-6-16,-3-3-2 0,-1 4 0 0,1-4 0 16,3 3-9-16,-4-2 0 0,4 2 9 0,0-3-9 15,4-2 0-15,-4 2 8 0,0-9-8 0,0 4 0 16,3-9 0-16,-3-1 0 0,0 1 0 0,0-4 0 16,0-8 0-16,0-6 0 0,0 0 0 0,0 0 0 15,0 0 0-15,0 0 0 0,0 0 0 0,0 0-12 16,0 0-16-16,0 0-4 15,0 0-1-15,0 0 0 0,-3-6-142 16,3 6-28-16</inkml:trace>
  <inkml:trace contextRef="#ctx0" brushRef="#br0" timeOffset="49403.958">10072 2051 990 0,'0'0'21'0,"0"0"5"0,0 0 1 0,0 0 1 0,0 0-28 0,0 0 0 0,0 0 0 0,0 0 0 16,0 0 73-16,0 0 9 0,0 0 2 0,0 0 0 15,0 0-33-15,0 0-7 0,0 0 0 0,0 0-1 16,0 0 1-16,0 0 0 0,0 0 0 0,0 0 0 16,0 0-24-16,0 0-5 0,0 0-1 0,0 0 0 15,0 0-14-15,-4 12 8 0,4 0-8 0,4-6 0 16,-4 5 0-16,3-5 0 0,1 3 0 0,-4 3 0 0,0 0 0 0,3-1 0 16,-3 1 0-16,0 0 0 0,0 3 0 0,0-4 0 15,0 1 0-15,-3 12 0 0,3-10 0 0,0 4 0 16,0-6 0-16,0 0 0 0,0 14 13 0,0-8 0 15,0 5 0-15,0-2 0 0,-4 8 15 0,4-8 2 16,0 8 1-16,0-5 0 0,0 2-7 0,0 4-2 16,0-4 0-16,4-3 0 0,-1 4 10 0,-3 2 1 15,0-11 1-15,0 3 0 0,0 2-20 16,-3-5-4-16,-1-1-1 0,4-2 0 0,-3 3-9 0,3-7 8 16,-4 1-8-16,4-3 8 0,-3 3-8 0,-1-6 8 15,1 5-8-15,-1-5 8 0,4-6-8 0,-3 12-12 16,-1-6 2-16,1 0 1 0,-1 9-1 0,1-10 0 15,-1 1 0-15,0 6 0 16,1 0-15-16,-1 0-3 0,1 2-1 0,-4-2 0 0,3 0 17 0,1 5 3 0,-4-2 1 0,3 9 0 16,1-13 8-16,-1 1 0 0,1 3 0 0,-4-3 0 15,3-1 0-15,4-5 0 0,0-6 0 0,0 0 0 16,0 0 10-16,0 0 1 0,0 0 0 0,0 0 0 16,0 0-3-16,0 0 0 0,0 0 0 0,0 0 0 31,0 0-94-31,0 0-19 0,-3-6-4 0,3 1-650 0</inkml:trace>
  <inkml:trace contextRef="#ctx0" brushRef="#br0" timeOffset="62252.642">23696 2439 996 0,'0'0'28'0,"0"0"7"0,0 0-35 0,0 0 0 0,0 0 0 0,-3 6 0 16,3-6 90-16,-4 6 11 0,4-6 3 0,0 12 0 15,0-12-32-15,-3 6-7 0,3-6-1 0,-4 6 0 0,4-6-35 0,0 0-7 16,-7 0-2-16,0 0 0 0,7 0 0 0,-7 0 0 16,3-6 0-16,4 6 0 0,0 0-20 0,-7-6-12 15,4 0 2-15,3 6 0 0,0 0 10 0,0 0 0 16,0 0 0-16,0 0 0 0,0 0 0 0,0 0 0 15,0 0 0-15,-4 6 0 0,4 6 29 0,4-6 2 0,-4 8 0 0,0-8 0 16,3 6-31-16,-3 0 8 0,0 2-8 0,0-2 0 16,0 6 20-16,0-7 2 0,0 7 0 0,0-3 0 15,4 8 15-15,-8-5 3 0,4 0 1 0,0 2 0 16,-3 4-22-16,3 2-5 0,0-8-1 0,0 5 0 16,0-2 9-16,-4 2 2 0,4 1 0 0,0-3 0 15,0 2 0-15,0-2 1 0,0 2 0 0,0-11 0 16,0 11-17-16,0-14-8 0,-3 3 0 15,-1 0 8-15,8 0-8 0,-4-1 0 0,0-11 0 0,-4 6 0 16,4 0 11-16,0-6-3 0,0 9-8 0,0-9 12 16,0 0-12-16,0 6 0 0,0-6 0 0,0 0 0 15,0 6 0-15,0-6 0 0,0 0 0 0,0 11 0 16,0-11-16-16,0 6 4 0,0-6 1 0,4 6 0 16,-4-6 2-16,0 6 0 0,0-6 0 0,3 6 0 15,-3 9-2-15,0-10 0 0,0-5 0 0,4 6 0 16,-4 6-5-16,0 0-2 0,3 0 0 0,1 2 0 0,-4-2 2 15,0 0 0-15,3 0 0 0,-3-1 0 0,0 1 16 0,-3 3-10 16,3-15 10-16,0 6-8 0,0-6 8 16,-4 6 0-16,4-6 0 0,0 0 0 0,0 0 0 0,0 0 8 15,0 0-8-15,0 0 0 0,0 0 0 0,0 0 0 16,-7 0 0-16,7 0 0 16,0 0-43-16,0 0-9 0,-7-6-3 0,7 6-516 15,-3-6-103-15</inkml:trace>
  <inkml:trace contextRef="#ctx0" brushRef="#br0" timeOffset="76458.391">10442 2413 672 0,'0'0'19'0,"0"0"4"0,0 0-23 0,0 0 0 0,0 0 0 0,-3 3 0 0,3-3 0 0,0 0 8 31,0 0-8-31,0 0 0 0,-7-3 0 0,7 3 8 0,-7 0-8 15,0-6 0-15,3 0 0 0,-3 0-13 0,3 0 1 0,1 1 1 0,-1-7-5 0,4 6-2 16,-3-3 0-16,3 3 0 0,0 0 18 0,0 6 0 16,0 0 0-16,0 0 0 0,0 0 0 0</inkml:trace>
  <inkml:trace contextRef="#ctx0" brushRef="#br0" timeOffset="77267.401">10460 2260 774 0,'0'0'16'0,"0"0"4"0,0 0 1 0,0 0 2 0,0 0-23 0,0 0 0 16,0 0 0-16,0 0 0 0,7-6 37 0,-7 6 3 0,0 0 1 0,0 0 0 15,0 0 1-15,0 0 0 0,0 0 0 0,0 0 0 16,0 0-22-16,0 0-4 0,0 0 0 0,0 0-1 15,0 0-6-15,0 0-1 0,0 0 0 0,0 0 0 16,0 0-8-16,0 0 8 0,0 0-8 0,0 0 8 16,0 0 2-16,0 0 0 0,0 0 0 0,0 0 0 15,0 0 10-15,0 0 1 0,0 0 1 0,0-6 0 16,3 0 10-16,1 1 3 0,-4 5 0 0,0-6 0 16,0 6 6-16,0-3 2 0,0-3 0 0,0 0 0 0,0 6-13 0,0-12-2 15,0 12-1-15,0 0 0 0,0 0-2 0,0 0 0 16,-4 0 0-16,1-6 0 0,3 6-7 0,-4-6-2 15,4 6 0-15,0 0 0 0,-7 0-1 0,4 0-1 16,-1-5 0-16,-3 5 0 0,4 0-6 0,3 0-8 16,-7 0 11-16,7 0-11 0,0 0 9 0,-4 0-9 15,-3 0 0-15,7 0 9 0,-3-6 0 0,-1 6 0 16,4 0 0-16,-7-6 0 0,7 6 5 0,-4 0 1 16,1-6 0-16,-1 3 0 0,1 3 2 0,-1-6 1 15,4 6 0-15,-3-6 0 0,3 6-18 0,0 0 0 16,-4-6 8-16,4 6-8 0,0 0 8 0,0 0-8 15,0 0 9-15,0 0-9 0,0 0 0 0,0 0 0 0,0 0 0 16,0 0 0-16,0 0 0 0,0 0-10 0,0 0 10 0,0 6-8 16,0 6 8-16,0-9 0 0,0 9 0 0,0-6 0 15,0 5 0-15,-3 7 0 0,6-6 0 0,-3-3 0 16,-3 2 10-16,3 7-2 0,0 0-8 0,-4-4 12 16,4 4-12-16,0 0 8 0,-3 8-8 0,3-2 0 15,0-7 10-15,-4 4-10 0,1-4 10 0,-1 7-10 16,1-4 11-16,3 10-11 15,-8-7 12-15,5-2-12 0,-1 2 11 0,1-2-11 0,-1-3 10 16,4 5-10-16,-3-5 8 0,3-3-8 0,-4 8 0 0,4-11 0 16,0 8 0-16,4-8 0 0,-4 0 0 0,0 0 0 15,3-1 0-15,-3-5 8 16,4 3-8-16,-1 3 0 0,-3-6 0 0,4 0 0 0,-1 5 0 0,1-11 0 16,-4 0 0-16,4 12 0 0,-1-6 0 0,1 0 0 15,-4-6 0-15,0 3 0 0,3 3 8 0,-3 6-8 16,0-7 0-16,0 1 0 0,0 0 8 0,0 6-8 0,0-6 0 0,0 3 8 15,0 2-8-15,-3 1 0 0,-1-6 8 0,1 6-8 16,-1 0 0-16,4-1 9 16,-4-2-9-16,4 3 0 0,0 0 0 0,-3-1 0 0,3-5 0 0,-4 0 0 15,1 0 0-15,3 3 0 0,0-9-16 0,0 0 2 16,0 0 0-16,0 0 0 16,0 0-42-16,0 0-9 0,0 0-2 0,7-9 0 15,-4 3-121-15,5-6-24 0,-1 1-4 16,0-1-408-16</inkml:trace>
  <inkml:trace contextRef="#ctx0" brushRef="#br0" timeOffset="79017.637">24172 2548 766 0,'0'0'16'0,"0"0"4"0,0 0 1 0,0 0 2 0,0 0-23 0,0 0 0 0,0 0 0 0,0 0 0 15,0 0 24-15,0 0 0 0,0 0 0 0,-3-6-266 16,-1 0-53-16</inkml:trace>
  <inkml:trace contextRef="#ctx0" brushRef="#br0" timeOffset="79611.299">24112 2366 882 0,'0'0'19'0,"0"0"4"0,0 6 1 0,0 6 1 0,4-7-25 15,-4 7 0-15,0-6 0 0,3 0 0 0,-3 3 32 0,0 3 2 16,0-7 0-16,0 7 0 0,0-12-17 0,0 0-3 0,0 0-1 15,0 0 0-15,0 0 4 0,0 0 1 0,0 0 0 16,0 0 0-16,0 0 2 0,0 0 1 16,0 0 0-16,0 0 0 0,0 0-1 0,0 0 0 0,0 0 0 0,0 0 0 15,0 0 0-15,0 0 0 0,0 0 0 16,-3 6 0-16,-1 0 1 0,1 0 0 16,3-6 0-16,-7 6 0 0,3 0-9 0,-3-1-1 15,0 4-1-15,4 3 0 0,-1-6 14 0,4-6 2 0,0 0 1 16,-3 6 0-16,3-6-1 0,-4 6 0 0,4-6 0 0,-4 6 0 15,1 2-12-15,-1 1-2 0,4 0-1 0,0-3 0 16,-3 6-11-16,3-7 0 0,0 13 0 0,0-12 0 16,3 9 0-16,-3-9 0 0,0 11 0 0,0-5 0 15,0-6 0-15,4 6 0 0,-4 8 0 0,0-8 0 16,0 0 0-16,0 2 0 0,3 4 0 0,-3-6 0 16,0 5 0-16,0-5 0 0,0 3 0 0,0-3 0 15,-3 5 0-15,3 1 8 0,-4 3-8 0,4-4 0 16,-3 1 0-16,-1 2 8 0,1-2-8 0,-1 6 0 15,1-10 10-15,-1 4-10 0,1 5 12 0,-1-5-12 0,1 9 22 16,-1-4-2-16,4-2-1 16,-3 2 0-16,-1 1-19 0,1-4 0 0,-1 4 8 0,1-13-8 0,-1-2 0 0,0 3 0 15,1 0 0-15,3 0 0 0,0-7 0 16,-4 1 0-16,4 0 0 0,0-6 0 16,0 6 12-16,0-6-4 0,0 3 0 0,0-3-8 0,0 6 0 0,0-6 0 15,0 0 0-15,0 0 0 0,0 0 0 0,0 0 0 16,0 0-10-16,0 3 10 0,0-3-24 0,0 3 4 15,0-3 0-15,0 0 0 0,0 0 1 0,0 0 1 16,4 6 0-16,-1 0 0 0,-3-6 0 0,8 5 0 16,-5 7 0-16,-3-6 0 15,4 6-21-15,-4-3-4 0,0-3-1 0,0 5 0 16,-4-5-20-16,4 6-5 0,0-6-1 0,-3 6-314 16,-1-9-62-16</inkml:trace>
  <inkml:trace contextRef="#ctx0" brushRef="#br0" timeOffset="91945.098">10806 2278 281 0,'-11'-12'12'0,"0"-6"-12"32,4-2-24-32,-3 2-8 0,3 0 0 0</inkml:trace>
  <inkml:trace contextRef="#ctx0" brushRef="#br0" timeOffset="92519.777">10721 2142 676 0,'-4'12'28'0,"1"0"-28"15,3-9 94-15,0 9 13 0,0-12 2 0,0 0 1 16,0 0-20-16,0 0-4 0,0 0-1 0,0 0 0 0,-4 6-17 16,4-6-4-16,0 0-1 0,0 0 0 15,0 0-14-15,0 0-2 0,0 0-1 0,0 0 0 0,-7 0-22 16,7 0-5-16,0 0-1 0,0 0 0 16,0 0-5-16,0 0-1 0,0 0 0 0,-7 5 0 0,0-5-12 0,7 0 9 15,0 0-9-15,0 0 8 16,0 0-8-16,-3 12 0 0,-1 0 0 0,4 0-11 15,0-6 11-15,-3 8-10 0,3-2 10 0,0 0-10 16,0 5 10-16,0-2 0 0,3 3 0 0,-3-1-8 0,0 1 8 0,4 3 0 16,-4 2 0-16,0-8 0 15,0 8 0-15,0-5 0 0,0 0 0 0,0 2 0 0,0 4 0 0,0-4 0 16,-4 4 0-16,4-7 0 0,-3 1 0 16,3 3 8-16,0-4-8 0,0-5 0 0,-4 6 0 0,4-9 9 0,0 8-9 0,-3 1 0 15,3-6 14-15,0 2-4 0,-4-2-1 16,4 0 0-16,-4 0-1 0,4-1-8 0,0 1 12 0,-3 3-4 15,3 2-8-15,-4-5 10 0,4 0-10 0,0-3 10 16,0 8-10-16,0-11 0 0,4 6 0 0,-4-6 8 16,0 6-8-16,0-6 0 0,-4 2 0 0,4-2 0 15,0-6 0-15,0 0 8 0,0 6-8 0,0-6 0 16,-3 6 0-16,3 0 0 0,0 0 0 16,0-6 0-16,0 12 0 0,-4-7 0 0,4 1 0 0,0 3 0 15,-3-3 0-15,3 0 0 0,0-6 0 0,0 12 0 16,0-6 0-16,0-1 0 0,3 1 0 0,-3 0 0 15,4 0 0-15,-4-6 0 0,3 9 0 0,-3-9 0 16,0 0 0-16,0 0 0 0,0 0 0 0,0 0 0 16,0-970 0-16,0 1940 0 0,0-970-9 0,0 0 9 15,0 0 0-15,0 0-12 0,0 0 12 0,0 0-10 16,0 0-15-16,0 0-3 0,0 0-1 16,0 0 0-16,0 0-47 0,0 0-8 0,0 0-3 0,0 0 0 15,0 12-28-15,4-12-5 0,3 6-2 16</inkml:trace>
  <inkml:trace contextRef="#ctx0" brushRef="#br0" timeOffset="102337.723">9521 3030 623 0,'0'0'26'0,"-3"-6"-26"15,-4 1 68 1,3 5 9-16,1-6 2 0,-1-6 0 0,1 6-8 0,-1 0-2 0,4 6 0 0,-3 0 0 16,3 0-13-16,0 0-2 0,-4-6-1 0,4 6 0 15,0 0-28-15,0 0-5 0,0 0-2 0,0 0 0 16,0 0-2-16,0 0-1 0,0 0 0 0,0 0 0 15,0 0-15-15,0 0 0 0,0 0 0 0,0 0-10 16,0 0 10-16,0 0 0 0,0 0 0 0,0 0-8 16,0 0 8-16,0 0 0 0,0 0 0 0,0 0 8 15,0 0 8-15,0 0 1 0,0 0 1 0,0 0 0 16,0 0 18-16,0 0 3 0,0 0 1 0,0 0 0 16,0 0-4-16,0 0 0 0,0 0 0 0,4-3 0 0,-4 3-12 15,7 0-2-15,0-3-1 0,-4 0 0 16,-3 3-13-16,4 0-8 0,3-5 8 0,-7 5-8 0,3-6 0 0,5 0 8 15,-1 6-8-15,-4-6 0 16,4 6 0-16,-7 0 0 0,4-6 0 0,3 0 0 16,-4 6 0-16,4 0 0 0,0-6 0 0,0 6 0 15,0 0 0-15,4-6 0 0,0 6 0 0,-4 0-8 0,3-5 8 0,1 5 0 16,-1 0 0-16,1-3 0 16,0 3 0-16,-1-3 0 0,-3 3 0 0,4 0-8 15,-1 0 8-15,5-3 0 0,-1 3 0 0,-4-6 0 16,4 0 0-16,0 0 0 0,-3 0 0 0,3-6 0 0,0 7 10 0,0-13-2 15,0 9-8-15,-3-9 12 16,0 7 0-16,-1-1 0 0,4 3 0 0,-3 3 0 0,-4-6-4 0,4 1 0 0,-4 5-8 16,3-6 12-16,-3 6-12 0,0 0 0 15,0 3 8-15,0 0-8 0,1 0 0 0,-1 3 0 0,0-5 0 0,0 5 0 16,0-6 0-16,0 6 0 16,0 0 0-16,0-6 0 0,3 12 0 0,1-6 0 0,0-6 0 15,-1 6 0-15,1-6 0 16,3 6 0-16,0 0 0 0,0-6 0 0,0 6 0 0,0-6 0 15,-3 0 0-15,0 6 0 0,-1-11 0 0,1 5 0 0,3 3 0 16,-4-3 9-16,5 0 9 0,-1 0 2 0,0-6 0 0,-4 1 0 16,4 5-6-16,-3 0-1 0,0 0 0 0,-1 3 0 15,4-3-13-15,-3 6 8 0,-1-6-8 0,1 0 0 16,0 0 0-16,3 1 8 0,-4-1-8 0,1 6 0 16,3-6 0-16,-3 6 0 0,-1-6 0 0,4 6 0 15,-3-6 0-15,-1 0 9 0,5 0-9 0,-5-2 8 16,1 8-8-16,-1-6 0 0,1 0 0 0,-1-6 0 0,1 6 0 15,0-9 0-15,3 7 0 0,-4-1 8 0,1 3-8 16,3-6 0-16,-3 0 0 0,-1 7 0 16,-3-10 0-16,4 9 8 0,-1-6-8 0,-3 0 0 0,1 1 0 0,2-1 8 15,1 3-8-15,-4-3 0 0,3 6 0 16,1-5 0-16,0 5 0 0,-1 0 0 16,1 0 0-16,-4 0 0 0,3 0 0 0,1 3 0 15,-1-3 0-15,1 1 0 0,0 5 0 0,-1-6 0 16,1 0 0-16,-1 0 0 0,1 0 0 0,0-6 0 0,-1 6 0 0,1 1 0 15,-1 2 8-15,1 0-8 0,-4 0 0 0,4-3 0 16,-1 6 0-16,1-6 0 0,-4-6 0 0,0 12 0 16,0-6 0-16,0 6 0 0,-4 0 0 0,5-6 0 15,-5 6 0-15,-3 0 8 0,0 0-8 0,0 0 12 16,4-5-12-16,-4 5 12 0,0 0-12 0,0 0 12 0,3-6-12 0,-3 6 12 16,0 0-12-16,0 0 0 0,0 0 0 0,0 0 8 15,0 0-8-15,0 0 0 0,0 0 0 0,0 0 0 16,0 0 0-16,7 6 0 0,-3-6 0 0,-4 0 0 15,0 0-16-15,3 5 2 0,4 1 0 0,-3-6 0 32,-1 6-42-32,-3-6-9 0,0 0-2 0,0 0 0 15,0 0-149-15,7 12-29 0</inkml:trace>
  <inkml:trace contextRef="#ctx0" brushRef="#br0" timeOffset="124793.38">24437 2451 492 0,'0'0'13'0,"0"0"5"0,0 0-18 0,0 0 0 0,-7 6 0 0,3 0 0 0,1 0 26 0,-1 0 2 16,1 2 0-16,-1 4 0 16,4 0 35-16,-3-6 7 0,-1 0 2 0,4 6 0 15,0-7-2-15,0 1 0 0,0 3 0 0,0-9 0 16,0 6-17-16,0-6-3 0,0 0-1 0,0 0 0 0,0 0-11 0,0 0-2 15,0 0-1-15,0 0 0 0,0 0 33 16,0 0 6-16,0 0 2 0,0 0 0 0,0 0-27 0,0 0-5 0,0 0 0 0,0 0-1 16,0 0-26-16,0 0-5 0,0 0 0 15,0 0-1-15,0 0-3 0,0 0 0 0,0 0 0 16,0 0 0-16,0 0 7 0,0 0 1 0,0 6 0 0,0 6 0 16,0-7-16-16,0 13 0 0,4-9 0 0,-4 9 0 15,0-1 0-15,3-5 0 16,-3 6 8-16,0 2-8 0,4 4 19 0,-4 2 1 0,3-8 0 15,-3 5 0-15,0 4-3 0,4 2 0 0,-8 4 0 16,4-4 0-16,0-3 24 0,0 4 5 0,-3-4 1 16,3 10 0-16,-4-16-31 0,1 10-5 0,3-7-2 0,-4 3 0 15,4-2-9-15,0 0 0 0,0-4 9 0,-3-2-9 16,3-1 8-16,0-2-8 0,0 3 8 0,0-7-8 16,0 7 0-16,0-6 0 0,0 3 0 0,0-4 8 15,0 1-8-15,0 3 0 0,3-6 0 0,-3-1 0 16,0 4 0-16,4 0 0 0,-4-6 0 0,0 0 0 15,0-6 0-15,0 0 0 0,3 6 0 0,-3-6 0 16,0 0 0-16,0 0 0 0,0 0-11 0,0 0 11 16,0 0-16-16,0 0 2 0,0 0 1 0,0 5 0 15,0-5-20-15,0 9-4 0,0-3-1 0,0-6 0 16,0 12 10-16,0-12 1 0,0 6 1 16,0 0 0-16,0-6-10 0,0 6-1 15,0 5-1-15,0-8 0 0,0 6 10 0,0 0 3 0,0-3 0 0,4 0 0 16,-4 5-31-16,3-5-5 0,1 0-2 0,-1 0 0 15,1 0-112-15,-1 0-22 0</inkml:trace>
  <inkml:trace contextRef="#ctx0" brushRef="#br0" timeOffset="158668.178">11730 2401 90 0,'0'0'0'0,"0"0"0"0,0 0 0 0,-4-12 0 0,4 12 0 0,-7 0 0 15,7 0 14-15,0 0-2 0,-3-5 0 0,-1-1 0 0,-3 0 25 0,4 6 5 16,-4-6 1-16,3-3 0 15,-3 3 33-15,3 0 8 0,1 0 0 0,-4-5 1 16,3 5-39-16,1 0-8 0,-1 0-2 0,4 6 0 16,0 0-63-16,0 0-13 0,-7 0-2 0,7 0-1 15,-7-12-21-15,0 3-4 0,4-2 0 0,-1 5-1 0,1 0 57 0,-1-6 12 0,0 6 0 0,4 6 0 16,-3-6 0-16,3 6 8 16,0-5-8-16,0 5 0 15,0 0 44-15,0 0 3 0,0 0 1 0,0 0 0 0,-4-6 12 0,4 6 2 16,0 0 1-16,0 0 0 0,0 0-15 0,0 0-4 0,0 0 0 0,0 0 0 15,0 0 0-15,0 0 0 0,0 0 0 0,0 0 0 16,0 0 14-16,0 0 2 0,0 0 1 0,0 6 0 16,4-1-1-16,-4 1-1 0,0 6 0 0,0-6 0 15,0-6-7-15,0 6-2 0,0-6 0 0,-4 6 0 16,4 0-14-16,0 2-2 0,0-2-1 0,-3 6 0 16,3-6-11-16,0 6-2 0,-4-6-1 0,1-1 0 15,-1 7-10-15,1-3-1 0,3 3-8 0,-4-6 12 16,1 5-4-16,-1 1 0 0,1 0-8 0,-1 3 12 0,1-4-12 15,3 13 11-15,0-12-11 0,0 8 10 16,0 4-10-16,3-4 0 0,-3 4 0 0,0-7 8 16,0 10 0-16,4-4-8 0,-4 1 12 0,0-6-4 15,0 2 4-15,3 4 1 0,-3-4 0 0,4-2 0 0,-4-6-4 0,3-1-1 16,-3 1 0-16,0-3 0 16,0 3 0-16,0-6-8 0,0 5 12 0,0-5-4 15,-3 6 0-15,3-6 0 0,0 0 0 0,0 3 0 0,0-3-8 0,-4 5 8 16,4-5-8-16,0 0 8 0,0 0-8 0,0 0 0 15,0 3 0-15,0 2 0 0,0-5 0 0,0 6 0 16,-3 0 0-16,3 0 0 0,0-7 0 0,0 10 0 16,-4-9 0-16,4 6 0 0,4 0 0 0,-4-1 0 15,3-5 0-15,1 9-11 0,-4-3 0 16,3-6 0-16,1-1 0 0,-4 1 0 0,0-6-3 0,3 12-1 0,1-6 0 0,-4 3 0 16,7-3-5-16,-4-1 0 0,-3-5-1 0,4 6 0 31,-1 0-4-31,1 0-1 0,0-6 0 0,3 6 0 15,-4-6-24-15,4 0-5 0,-3-6-1 0</inkml:trace>
  <inkml:trace contextRef="#ctx0" brushRef="#br0" timeOffset="160875.151">24733 2501 458 0,'4'-6'12'0,"-1"6"5"0,1-9-17 0,-4 9 0 0,7-3 0 0,-7 3 0 16,0 0 33-16,0 0 3 0,0 0 1 0,0 0 0 16,0 0 7-16,0 0 2 0,3 3 0 0,-3-3 0 15,0 0 10-15,4 9 3 0,-4-9 0 0,0 6 0 16,0 0 10-16,0-6 3 0,0 12 0 0,-4-6 0 16,4-6-6-16,-3 6-1 0,3-6 0 0,0 0 0 0,0 8-14 0,0-8-3 15,0 0-1-15,-4 6 0 16,4 0-3-16,0 6 0 0,-3-6 0 0,3-6 0 0,0 0-10 0,0 0-2 15,0 0-1-15,0 0 0 16,0 0-15-16,0 0-4 0,0 0 0 0,0 0 0 16,0 0-12-16,0 0 0 0,0 0 0 0,0 0 0 15,0 0 0-15,0 0 0 0,3 6 0 0,1-1 0 16,-1 7 0-16,1 0 0 0,-1 3 0 0,-3 2 9 16,4 1 0-16,0-3 0 0,-1 8 0 0,1 1 0 0,-1 2 3 0,1-8 1 0,-1 11 0 15,1-8 0 1,-1 8-13-16,-3-8 0 0,4 8 0 0,-1-5 0 0,1-4 14 0,-4 4-3 0,3-4-1 15,-3 4 0 1,0-1-10-16,-3-5 8 0,3 3-8 0,0-4 8 0,-4 1 6 0,4 2 1 16,0-8 0-16,0 6 0 0,4-6-15 0,-4 2 8 0,0-8-8 15,0 6 0-15,0 0 0 0,0-6 8 0,0-1-8 0,0 1 0 16,0 0 0-16,0 0 11 0,0-3-11 0,0 9 10 16,3-6-10-16,-3 0 0 0,0-1 0 0,0 1 0 15,0 6 0-15,0-9 0 0,0 9 0 0,0 0 0 16,0-7 0-16,0 7 0 0,-3-6 0 0,-1 9 8 15,4-6-8-15,-3 5 0 0,3-2 0 0,-4 0 0 16,4 0 0-16,-3-7 0 0,3 4 9 0,0 3-9 16,-4-6 8-16,4-6-8 0,0 0 10 0,0 6-10 15,0-6 17-15,0 0-2 0,0 0-1 0,0 0 0 16,0 0 1-16,0 0 0 0,0 0 0 0,0 0 0 16,0 0-15-16,0 0 0 0,0 0 0 0,0 0 0 15,0 0 0-15,0 0-15 0,0 0 3 0,0 0 1 16,0 0-27-16,0 0-6 0,0 0 0 15,0 0-1-15,0 0 10 0,0 0 3 0,0 0 0 0,0 0 0 16,0 0 8-16,4 6 1 0,-4-6 1 0,7 6 0 16,-7-6 9-16,0 0 1 0,3 0 1 0,-3 0 0 15,0 0 11-15,4 5 0 0,-4-5-9 0,3 6 9 16,-3-6-30-16,4 3-2 0,3-3 0 0,-7 0 0 16,3 3-53-16,4-3-11 0,-3-3-3 0</inkml:trace>
  <inkml:trace contextRef="#ctx0" brushRef="#br0" timeOffset="180121.652">11864 2204 452 0,'0'0'9'0,"0"0"3"0,0 0-12 0,0 0 0 0,3 0 0 0,4 0 0 16,1 0 52-16,-8 0 9 0,3-6 2 0,4 6 0 15,-7 0-28-15,0 0-6 0,0 0-1 0,7 0 0 16,0 0 8-16,0-6 2 0,0 6 0 0,-7 0 0 16,4 0-26-16,-4 0-4 0,0 0-8 0,0 0 11 15,0 0-11-15,0 0 8 0,0 0-8 0,0 0 8 16,0 0 11-16,0 0 1 0,0 0 1 0,0 0 0 15,0 0 35-15,0 0 6 0,0 0 2 0,7 6 0 16,-4 0-23-16,-3 6-4 0,4-6-1 0,-4 3 0 16,0 8-13-16,0 1-3 0,4-6-1 0,-4 5 0 0,0 10 13 0,0-4 2 15,3 4 1-15,-3 2 0 16,0-2-21-16,0 2-4 0,0 0-1 0,0 4 0 16,0 5 2-16,0-3 0 0,0-2 0 0,0 2 0 15,0 3 5-15,0-6 2 0,0 4 0 0,0-4 0 0,-3 3-2 0,-1-8 0 16,0 8 0-16,1-11 0 15,-1 2 6-15,-3-2 1 0,4-4 0 0,-4-8 0 0,0 6-6 0,3-7-1 16,1 1 0-16,-4-3 0 16,3 3 3-16,4-12 0 0,0 0 0 0,0 0 0 0,0 0-10 0,0 0-1 15,-3 0-8-15,3 0 12 16,0 0-32-16,0 0-8 0,0 0 0 0,3 6-1 16,4-1-171-16,-3 1-33 0</inkml:trace>
  <inkml:trace contextRef="#ctx0" brushRef="#br0" timeOffset="182328.805">23417 3242 1026 0,'-14'6'28'0,"14"-6"8"0,0 0-28 0,-7 0-8 0,7 0 0 0,-7 6 0 16,7-6 78 0,0 0 14-16,0 0 4 0,-7 6 0 0,7-6-28 0,-7 5-4 0,7-5-2 0,-3 6 0 15,3-6-34-15,0 0-6 0,0 0-2 0,-8 0 0 16,8 0-5-16,0 0-2 0,0 0 0 0,-3 6 0 15,3-6 14-15,0 0 2 0,-7 6 1 0,7-6 0 16,0 0 2-16,0 0 0 0,0 0 0 0,-4 3 0 16,4-3-16-16,0 0-4 0,0 0 0 0,0 0 0 15,0 0 5-15,-7 6 1 0,7-6 0 0,0 0 0 16,0 0 8-16,-7 0 2 0,7 0 0 0,0 0 0 16,0 0-12-16,0 0-3 0,0 0 0 0,0 0 0 15,0 0-13-15,0 0 0 0,0 0 0 0,0 0 0 16,0 0 0-16,0 0 0 0,0 0-12 0,0 0 12 15,0 0-8-15,0 0 8 0,0 0 0 0,0 0 0 16,0 0-10-16,0 0 10 0,0 0-8 0,0 0 8 16,0 0-8-16,7 6 8 0,0 0-8 0,-3-6 8 15,3 0 0-15,0 0 0 0,0 0 0 0,0 0-8 16,4 0 8-16,-4-6 0 0,0 3 0 0,-4-6 0 16,4 6 0-16,4-3 0 0,-4 6 0 0,0-6 0 15,4 0 0-15,-4 6 0 0,0-5 0 0,3-1 0 0,1 0 0 16,0 6 0-16,3-12 0 0,-4 6 0 0,4 3 0 15,-3-3 0-15,-1 6 0 0,5-6 0 0,-1 1 8 16,0 5 0-16,3-6 0 0,1 6 0 0,0 0-8 0,-1-6 0 16,1 0-11-16,3 6 11 0,-7 0 0 0,4-6 0 15,0 0 0-15,-1 6 0 0,-3 0 0 0,4-6 0 16,0 6 0-16,-4 0 0 0,0-6 8 0,0 4-8 0,0-4 0 16,4 0 0-16,-8-6 0 0,4 0 10 0,1 6-10 15,-5-11 8-15,4 8-8 0,0-9 0 0,0 7 9 0,1-7-9 16,-1-3 0-16,0 4 9 15,0-1-9-15,-4-3 0 0,5 4 8 0,2-1-8 0,-3 1 0 0,4 2 0 16,0 3 0-16,-4 0 0 0,3 1 0 0,1-7 0 16,-4 9 0-16,4-3 0 0,-1 6 0 0,-3-5 0 15,4 5 0-15,-4 0 0 0,4 0 0 0,-4 0 0 16,0 3 0-16,0-3 0 0,0 6 0 0,0 0 0 16,1-6 0-16,-1 6 0 0,0 0 0 0,-4-5 0 15,4-1 0-15,-3 6 0 0,3-6 0 0,-3 0 0 16,-1 0 0-16,1 6 0 0,-1-12 0 0,5 3 0 15,-5 4 8-15,4-7-8 0,0 6 0 0,0 0 0 16,-3-6 0-16,3 1 0 0,0 5 0 0,0-3 0 16,-3 3 0-16,3 0 0 0,0 6 0 0,0-6 0 15,-3 0 0-15,0 0 0 0,-1 1 0 0,1 5 0 16,-1-6 0-16,1 0 0 0,-4 3 0 0,3 0 0 16,1 3 0-16,-4 0 0 0,0-3 0 0,0 3 0 15,0-3 0-15,0 3 0 0,0-3 0 0,0 3 0 0,-3 0 0 16,3 0 0-16,0 0 8 0,0 3-8 0,-3-3 0 15,3 3 0-15,0-3 0 0,0 0 0 0,-4 0 0 16,4-3 0-16,0 3 0 0,1-3 0 0,-1 3 0 16,0 0 0-16,0 0 0 0,3 0 0 15,-3-6 0-15,0 6 0 0,4-6 0 0,-4 0 0 0,0 6 0 0,0 0 0 0,0-5 0 0,0 5 0 16,0 0 0-16,-3 0 0 16,3 0 0-16,-7 0 0 0,0 0 0 0,7-6 0 0,-7 6 0 0,0 0 0 15,0 0 9-15,0 0-9 0,0 0 0 0,0 0 9 16,0 0-1-16,0 0 0 0,3 0 0 0,-3 0 0 15,0 0 2-15,0 0 0 0,0 0 0 0,0 0 0 16,0 0-10-16,0 0 8 0,0 0-8 0,0 0 8 16,0 0-8-16,0 0 0 0,0 0 0 0,0 0 0 15,0 0-15-15,0 0 5 0,0 0 1 0,0 0 0 16,0 0-6-16,0 0-1 0,8 6 0 0,-5-6 0 16,1 0 4-16,-1 5 1 0,1-5 0 0,3 0 0 15,-7 0 11-15,3 6-13 0,1 0 5 0,-4-6 8 16,3 0-11-16,-3 0 11 0,4 0-8 0,-1 0 8 15,-3 0-32-15,4 6-2 16,-1-3 0-16,1 0 0 0,-1 3-42 0,-3-6-8 0,0 0-1 0,0 9-1 16,0-9-53-16,-3 6-10 0,-1-1-3 0</inkml:trace>
</inkml:ink>
</file>

<file path=ppt/ink/ink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4-02-29T16:51:45.963"/>
    </inkml:context>
    <inkml:brush xml:id="br0">
      <inkml:brushProperty name="width" value="0.05292" units="cm"/>
      <inkml:brushProperty name="height" value="0.05292" units="cm"/>
      <inkml:brushProperty name="color" value="#FF0000"/>
    </inkml:brush>
  </inkml:definitions>
  <inkml:trace contextRef="#ctx0" brushRef="#br0">7507 1784 1170 0,'0'0'24'0,"0"0"6"0,-3 6-30 0,3-6 0 0,0 0 0 0,0 0 0 15,0 0 42-15,-7 0 2 0,7 0 1 0,0 0 0 16,-8 6 15-16,8-6 4 0,-7 0 0 0,0 0 0 16,0 0-8-16,-3 0-2 0,6-6 0 0,-3 0 0 15,0 0-14-15,7 6-4 0,-3-6 0 0,-4 6 0 16,-1-6-12-16,8 6-2 0,0 0-1 0,-7 0 0 0,7 0 5 15,-7 0 1-15,4-6 0 0,-8 6 0 0,11 0 1 0,-10 6 0 16,3-6 0-16,0 6 0 0,-1 0-6 0,1 0-1 16,-3 0 0-16,3 0 0 15,-4-6-8-15,4 3-1 0,0-1-1 0,-4 7 0 16,1-3-11-16,-1 0 10 0,1 0-10 0,-1 6 10 16,1-1-10-16,-1-5 8 0,0 9-8 0,1-3 8 15,-4 0-8-15,7-1 0 0,-4 1 0 0,4 3 8 16,-4 2-8-16,4-5 0 0,4 6 0 0,-4-4 0 15,-4-2 0-15,4 12 0 0,0-12 0 0,4 2 0 16,-1 4 0-16,-3-1 0 0,3 1 0 0,1 3 0 16,3-4-9-16,-4 1-4 0,4 3-1 0,0-4 0 0,0 1 22 15,4 2 5-15,-4 4 1 0,3-6 0 0,1 2-14 0,0 4 0 16,-1-7 0-16,1 4 0 0,3-3 0 0,-4 5 0 0,4-11 0 16,-3 8 0-16,6-2 0 0,-6-6 0 15,3 2 0-15,0 4 0 0,0 0-10 0,0-6-5 0,-3-1-1 16,3-2 0-16,0 3 16 0,0-6 0 0,0 0 0 0,0-1 0 15,0-5 0-15,4 6 8 0,-4 0 0 16,3-6-8-16,-3 0 16 16,7-6-4-16,-7 0-1 0,7 1 0 0,-3-1-11 0,7 0 8 0,-4 0-8 15,0-3 8-15,4 0-8 0,-4 1 0 0,3-4 0 0,-3 6 8 16,1-6-8-16,-1-6 0 0,3 10 9 0,-6-10-9 16,3 6 0-16,-3-5 9 0,-4 5-9 0,3-3 0 15,1-2 11-15,-8-1-11 0,4-3 10 0,-3 4-10 16,-1-1 11-16,-3 0-11 0,-3 4 12 0,3-4-12 15,-4-5 12-15,1 8-12 0,-1-3 12 0,1 1-12 16,3-1 10-16,-11-3-10 0,4 10 8 0,-3-7-8 16,-1-3 0-16,4 10 8 0,-4-1-8 0,1-6 0 15,-1 6 0-15,4 4 0 0,0-10 0 0,0 6 0 16,0 6 0-16,3 0 0 0,-3-2 0 0,4 2 0 0,-1 0 0 16,4 0 0-16,-3-6 0 0,-1 6 0 0,4 6 0 15,-10 0 0-15,6-6 0 0,-3 1 0 0,4-1-16 0,-4 6 2 16,-1-12 0-16,-2 9 0 15,3 3-5-15,0-6-1 0,-4 6 0 0,1 0 0 0,-1 0-2 0,0 6-1 16,1-6 0-16,-4 3 0 16,3 3 12-16,1 0 3 0,-1-6 0 0,-3 6 0 15,7-1-2-15,-4 1 0 0,4 0 0 0,0 0 0 16,4 6 2-16,-1-3 0 0,1-3 0 0,3 5 0 16,0-5-108-16,3 12-20 0,4-6-5 0</inkml:trace>
  <inkml:trace contextRef="#ctx0" brushRef="#br0" timeOffset="957.317">7751 2501 664 0,'-11'-6'13'0,"11"6"5"0,-4 0-18 15,1-12 0-15,-1 7 0 0,1 2 0 0,-1-3 0 0,1 0 0 0,3 0 0 0,0 0 0 16,0 6 8-16,0 0-8 0,-4 0 9 0,4 0-9 16,0 0 22-16,0 0-2 0,0 0 0 0,0 0 0 15,0 0 31-15,-3-12 5 0,-1 7 2 0,4 5 0 16,0 0 9-16,0 0 1 0,-3-6 1 0,-1 0 0 15,1 0-13-15,-1 3-4 0,4-3 0 0,-3 0 0 16,3-6-38-16,-4 1-14 0,4 5 9 0,0-6-9 16,0 3 0-16,-3-3 0 0,3 7 0 0,-4-1 0 0,4 0 0 0,-4-6 0 15,4 0 0-15,-3 9 0 16,3 3 18-16,0 0-2 0,0-6 0 0,0 6 0 0,0 0 20 0,0 0 4 16,0 0 1-16,0 0 0 0,0 0 19 0,0 0 3 15,0 0 1-15,0 0 0 0,0 0-34 16,0 0-6-16,-4 6-2 0,4 3 0 0,-3-3-14 15,3 6-8-15,0 0 10 0,0-1-10 0,0-2 8 0,3 3-8 16,-3 0 0-16,4 5 0 0,-4-5 30 0,3 3 0 16,-3 2 0-16,4-5 0 0,-4 6-18 0,4-9-3 15,-4 8-1-15,3-5 0 0,1 0 5 0,-1 0 1 16,1-1 0-16,-4 4 0 0,3-9 0 0,1 6 0 16,-4-7 0-16,3 7 0 0,1-6-1 0,3-6 0 0,-4 6 0 15,1 0 0-15,3 3 0 0,-4-3 0 0,4-6 0 16,-3 5 0-16,3 1-5 0,0-6-8 15,0 6 11-15,4-6-11 0,-4 6 14 0,0-6-4 16,3 0-1-16,-3 0 0 0,1 0 2 0,2-6 0 16,-3 6 0-16,0-6 0 0,4 0 1 0,-4 1 1 15,3-7 0-15,1 3 0 0,0-3-2 16,-1 0-1-16,-3-5 0 0,0 5 0 0,4-8 6 0,-4 2 0 0,0 0 1 0,-3-2 0 16,-1 2-17-16,1-5-19 15,-1 5 4-15,-3 3 1 0,4-2 1 0,-8-1 0 0,4 6 0 0,-3-3 0 31,-1 4-19-31,4 5-3 0,-3-6-1 0,-1 6 0 16,4-3-3-16,0 9-1 0,0 0 0 0,0 0 0 0,0 0-2 0,0 0-1 16,0 0 0-16,0 0 0 0,0 0-29 0,4 3-5 15,3-3-2-15</inkml:trace>
  <inkml:trace contextRef="#ctx0" brushRef="#br0" timeOffset="2133.947">7818 1704 760 0,'-8'12'32'0,"-2"-6"-32"15,3 0 52-15,3 0 5 0,1 3 1 0,3-9 0 16,0 0 4-16,-4 6 1 0,4-6 0 0,0 0 0 15,0 0 1-15,0 0 0 0,0 0 0 0,0 5 0 16,-3 7-32-16,6-6-5 0,-3-6-2 0,0 6 0 16,7 0 0-16,4 0 0 0,-4 0 0 0,4 2 0 15,3-2-25-15,3 6-11 0,-3 6 1 0,1-7 0 16,-1-2-15-16,3 3-3 0,-3 6-1 16,1-7 0-16,-1 1-39 0,-4-6-7 0,1 9-1 15</inkml:trace>
  <inkml:trace contextRef="#ctx0" brushRef="#br0" timeOffset="2927.685">8989 2357 1302 0,'-7'3'36'0,"7"-3"10"0,-4 6-37 0,4-6-9 0,0 0 0 0,0 0 0 16,0 0 52-16,0 0 9 0,-7 0 2 0,7 0 0 0,0 0-23 0,0 0-4 16,0 0 0-16,0 6-1 15,0-6-25-15,4 0-10 0,-1 6 8 0,4 0-8 16,0-6 12-16,4 0-2 0,-1 5-1 0,1-5 0 16,0 0-1-16,-1 0-8 0,4 0 12 0,-3-5-4 0,3 5 3 15,-3 0 0-15,3-6 0 0,-4 6 0 16,-3 0 9-16,4 0 1 0,-4-6 1 0,0 6 0 0,0-6 1 0,0 0 0 15,0 0 0-15,-3 3 0 16,-1-3-9-16,1 0-2 0,-1 1 0 0,1-1 0 0,-1 0-3 0,-3 6-1 0,0 0 0 0,-3-12 0 31,-1 6 2-31,1-6 0 0,-1 4 0 0,1-4 0 0,-4 6-10 0,0-12 0 0,-4 12 0 0,0-2 8 16,1 2-8-16,-1-6 0 16,1 0 0-16,3 6 0 0,-4 0-18 0,0 1-2 0,1 5-1 0,3 0 0 15,-4 0 1-15,1 0 1 0,3 0 0 0,-4 5 0 16,4 1 19-16,0 12-10 0,0-12 10 15,0 9-8-15,3-4 8 0,-3 13 0 0,4-12-9 16,-1 14 9-16,-3-8 0 0,4 5 0 0,-4-2 0 0,3 2 0 16,1-2 16-16,-1-3 0 0,4 5 1 15,-4-5 0-15,1-10 8 0,3 10 2 0,-4-6 0 0,4-6 0 16,0 6-7-16,0-1 0 16,0-2-1-16,0-9 0 0,0 0-5 0,0 0-1 0,7 6 0 0,1 0 0 15,6-6-4-15,-4 6-1 0,4-6 0 0,-3 6 0 16,3-1-18-16,0 1-4 0,0 0-1 0,4-6 0 15,-4 0-49-15,4 0-9 16,-1 0-3-16</inkml:trace>
  <inkml:trace contextRef="#ctx0" brushRef="#br0" timeOffset="3512.977">9606 2316 1571 0,'0'0'44'0,"0"0"11"0,-7 6-44 16,7-6-11-16,-11 0 0 0,11 0 0 0,0 0 65 0,-7 0 11 0,7 0 3 0,-7 0 0 15,7 0-35-15,-10 0-8 0,3 0 0 0,0 0-1 16,-4 0-24-16,4 0-11 0,0 0 10 0,-4 0-10 16,4 0 0-16,0 6 0 0,7-6 0 0,-10 0 0 15,3 0 0-15,0 6-8 0,0-1 8 0,-4 1-10 16,7 3 10-16,-3 3-10 0,4-6 10 0,-1 0-10 16,4 5 10-16,-3-5 0 0,3 0 0 0,-4 6-8 15,4-9 8-15,-3 9 0 0,3-12 0 0,0 6 0 16,0-1 0-16,3 7 0 0,-3-12 8 0,0 0-8 15,0 6 9-15,0-6-9 0,4 6 12 0,-4-6-12 16,3 6 14-16,4 0-4 0,-7-6-1 0,4 3 0 0,3-3 3 16,0 3 0-16,0-3 0 0,0 0 0 15,0 0-12-15,0-3 12 0,0 3-12 0,0-3 12 0,0 3-12 16,4 0 8-16,-4 0-8 0,4 3 8 16,-1-3-8-16,1 3 0 0,-1-1 0 0,1 1 0 15,0 6 0-15,-1-9 0 0,-3 6 0 0,0-6 0 16,0 6 0-16,0 0 0 0,0-6 0 0,0 6 0 0,1 0 0 0,-1 5 0 15,0-5 0-15,-4 3 0 16,1-3 0-16,-4 6 0 0,3-6 0 0,1 5 0 0,3 1 0 0,-7-6 0 16,0 3 0-16,-4 3 0 0,1-1 0 15,-1-5 0-15,1 0 10 0,-4 0-10 0,3 0 10 0,-3 0-10 0,-4-12 8 0,4 6-8 16,-3 0 0-16,-4-6 0 16,3 0 0-16,-3 0 0 15,0-6-34-15,0 1 1 0,0-4 0 0</inkml:trace>
  <inkml:trace contextRef="#ctx0" brushRef="#br0" timeOffset="4054.46">9888 1599 1436 0,'-3'11'32'0,"3"4"6"0,0 3 2 0,0-1 0 0,0 10-32 16,0-4-8-16,0-5 0 0,0 8 0 0,0-2 56 0,0-3 9 0,3 2 3 0,-3 1 0 16,0-7-13-16,4 10-3 0,-1-10 0 0,1 10 0 15,-1-10-32-15,1 7-6 0,0-4-2 0,3-2 0 31,-4 6 16-31,1-4 4 0,-1-2 0 0,-3 5 0 0,4-2-32 0,-1 2 0 0,1 1 0 0,-4-3 0 16,3 8 0-16,-3-8 0 0,4 8 0 0,-4-6 0 16,3 10 0-16,1-4 0 0,-4-2 0 0,0 2 0 15,3-2 9-15,-3 2-1 0,4-9 0 0,-4 10 0 16,0-1-8-16,3-2 0 0,-3 2 0 0,0-8 0 16,4 2 0-16,-4-5 0 0,0-6 0 0,0 2 0 15,0-2 0-15,4 0 0 0,-4-6 0 0,0-6 0 16,0 0-29-16,0 0-8 15,0 0-2-15,0 0 0 0,7-12-81 0,-4 0-16 16,4 0-3-16</inkml:trace>
  <inkml:trace contextRef="#ctx0" brushRef="#br0" timeOffset="4415.479">9666 2216 1335 0,'0'0'29'0,"-7"6"7"0,0-6 0 0,0 6 2 0,7-6-30 16,0 0-8-16,0 0 0 0,0 0 0 0,0 0 51 0,0 0 9 0,0 0 1 0,0 0 1 15,0 0-30-15,0 0-5 0,0 0-2 0,0-6 0 16,0 0-9-16,3-6-3 0,1 6 0 0,0-5 0 15,3 11-1-15,0-6-1 0,3 0 0 0,1 3 0 16,-1 0-11-16,5 3 0 0,2-3 0 0,-3 3 0 16,7 0 0-16,-3 3 0 0,0-3 0 0,3 3 0 15,0 0 0-15,-3 3 0 0,-1-6 0 16,4 6 0-16,-3-6 0 0,0 5-9 0,3 1 9 0,-3-6 0 16,-1 6-29-1,1 0 1-15,3 0 0 0,-3 0 0 16,3-6-34-16,0 6-6 0,0 0-2 0,0-3 0 15,0 2-34-15,1-5-6 0</inkml:trace>
  <inkml:trace contextRef="#ctx0" brushRef="#br0" timeOffset="5795.568">11324 1734 1148 0,'0'0'25'0,"0"0"6"0,0 0 1 0,0 0 0 0,0 0-32 0,0 0 0 0,-3 9 0 0,3-9 0 16,0 0 63-16,-4 6 6 0,1 5 2 0,3-11 0 15,0 0-27-15,0 0-6 0,0 0-1 0,-4 6 0 16,4 0-28-16,0-6-9 0,0 0 0 0,0 6 0 16,0-6 0-16,4 12 0 0,-4-6 0 0,0-6 0 15,7 3 0-15,-4-1 0 0,1 7 0 0,-1-9 0 16,1 6 0-16,-4 6 0 0,3-6 0 0,1 6 0 15,-4-7 14-15,0 4-4 0,3 3-1 0,-3 0 0 16,4 0 11-16,-4-1 1 0,0 1 1 0,0 9 0 16,0-10 0-16,0 7 0 0,-4 3 0 0,4 2 0 15,0-5-9-15,-3 2-1 0,3 4-1 16,-4-1 0-16,4 10-2 0,0-4 0 0,-3-2 0 0,-1 2 0 16,4-3 5-16,0 4 1 0,0-7 0 0,4 10 0 0,-4-7-3 15,0-2-1-15,3 5 0 0,-3-8 0 16,4-10-11-16,-4 7 10 0,3-6-10 0,-3-6 10 15,0-6-10-15,0 0 0 0,0 0 9 0,0 0-9 16,0 0 18-16,0 0-1 0,0 0 0 0,0 0 0 0,0 0-5 0,0 0-2 16,0 0 0-16,4 8 0 15,-4-8-10-15,0 0 0 0,3 12 0 0,-3-12 0 0,0 0-8 0,0 6-4 16,0-6-1-16,0 6 0 16,0-6-22-16,0 6-4 0,0-6-1 0,4 6 0 15,-4-6-15-15,0 6-3 0,0-6-1 0,0 6 0 16,3 2-23-16,-3-2-5 0,4 6-1 0,-1-6 0 15,-3-6-25-15,0 0-6 0,0 0-1 0</inkml:trace>
  <inkml:trace contextRef="#ctx0" brushRef="#br0" timeOffset="6710.412">11543 2284 475 0,'0'0'20'0,"0"0"-20"15,0 0 20-15,0 0 1 0,0 0 0 0,0 0 0 16,-4-6 12-16,-3 6 3 0,0-6 0 0,0 6 0 16,0-6-1-16,4 6 0 0,-4-6 0 0,0 0 0 0,7 6 10 0,-4-6 3 15,-3 0 0-15,7 6 0 16,0 0 11-16,0 0 2 0,0 0 1 0,0 0 0 0,0 0-42 0,0 0-8 16,0 0-1-16,0 0-1 15,0 0 18-15,0 0 3 0,0 0 1 0,0 0 0 0,-4 6-15 0,4-6-2 16,7 12-1-16,-3-6 0 15,3 0 30-15,0-6 7 0,0 6 1 0,0-6 0 16,0 6-28-16,4-6-4 0,-1 0-2 0,-3 0 0 16,4 0 22-16,-4 0 5 0,0 0 1 0,0 0 0 0,0 0-38 0,0 0-8 15,0 0 0-15,0-6 0 16,0 6 0-16,1-6 14 0,-1 0-4 0,0 6-1 0,0-6-9 0,-4-6 0 16,4 6 9-16,0 1-9 15,-3-4 8-15,-1 3-8 0,1 0 8 0,-4-6-8 0,7 6 0 0,-7-5 0 0,0-1-12 0,0 3 4 16,-4-3-10-16,1 6-2 0,3 0 0 15,-7-5 0-15,3 5 20 0,-3 0-8 0,4-9 8 0,-4 9 0 16,3 0 0-16,-3 6 0 0,0-5 0 0,-4 5 0 16,1 0 12-16,-4 0 4 0,3 5 0 0,1 1 0 15,-1 0-16-15,0 9 0 0,1-3 0 16,-1 5 0-16,4 1 0 0,0 3 0 0,0 2 0 0,4-2-10 16,-4 8 10-16,3-5 0 15,1 2-9-15,-1 3 9 0,4-2 0 0,0-4 0 0,-4 4 0 0,4-4 0 16,4 1 15-16,-4-6-3 0,4 2 0 15,-1-2 0-15,4-1-4 0,0-2 0 0,0-3-8 0,0 5 12 16,0-5-12-16,4-3 0 0,-4 0 0 0,4 0 0 16,3-3-42-16,0-1-8 15,7 1-2-15</inkml:trace>
  <inkml:trace contextRef="#ctx0" brushRef="#br0" timeOffset="7432.127">13166 1631 1959 0,'0'0'40'0,"0"0"12"0,0 0-42 0,0 0-10 0,-7 0 0 0,3-6 0 15,1 0 0-15,-5-3-12 0,5 3 2 0,-4-5 1 0,0-1-11 0,0-6-3 16,0 1 0-16,0 2 0 15,0-9-25-15,0-2-4 0,0-3-2 0,-1 2 0 16,-2 4 12-16,-1-7 2 0,1 4 1 0,-4 2 0 16,0 1 3-16,-1 2 0 0,-2-2 0 0,-1 2 0 0,0 3 20 0,1 1 5 15,3 5 1-15,-4 3 0 16,4 3 10-16,3 0 8 0,-3 6-8 0,0 0 11 0,7 0 5 0,-3 12 2 16,2-3 0-16,-2 3 0 15,-1 5-5-15,4 4-1 0,-3 3 0 0,3 5 0 16,-4 3 24-16,0 4 5 0,1 2 1 0,-1 6 0 0,1-3 6 15,-1 3 2-15,1 6 0 0,-1-6 0 0,0 9-13 0,1-3-2 0,-1 6-1 16,1-6 0-16,3 6-20 16,-1-6-4-16,5 0-1 0,-1 3 0 0,1-9-9 0,-1 0 0 0,4-3 0 15,-3-9 0-15,3 4 0 16,0-4 8-16,0-3-8 0,3 4 0 0,1-7 0 0,-1-2 8 0,1-1-8 16,-1-8 0-1,5 3 0-15,-5-1 0 0,4-5 0 0,0 0 0 0,0-6-9 16,0 8-1-16,0-8 0 0,0 6 0 15,4-6-34-15,-4 0-6 0,0 5-2 0,4-5 0 16,-4 0-44-16,0 3-10 0,-4-3-2 0</inkml:trace>
  <inkml:trace contextRef="#ctx0" brushRef="#br0" timeOffset="7806.864">12432 2025 1527 0,'0'0'64'15,"0"0"-51"-15,0 0 47 16,0 0 8-16,0 0 3 0,0 0 0 0,0 0-30 0,0 0-5 15,0 0-2-15,0 0 0 0,0 0-34 0,0 0 0 0,0 0 0 0,0 0 0 16,0 0 0-16,0 0 0 16,0 0 0-16,7 0 0 0,0 6 0 15,0 0 0-15,4 0 0 0,-1-1 0 0,4 4 0 0,0-3 0 0,4-6-8 0,0 12 8 16,-1-12 0-16,1 6 0 0,3 0 0 0,0-1 0 16,0 1 0-16,4 0 0 0,-4-3 0 0,1 9 10 15,-1-6-10-15,3 0-11 0,-2 5 3 16,-1-5 0-1,0 6-16-15,0-6-2 0,0 0-1 0,0 3 0 0,-3-9-43 16,0 0-9-16,-1 0-1 0</inkml:trace>
  <inkml:trace contextRef="#ctx0" brushRef="#br0" timeOffset="8436.929">13148 2231 874 0,'-14'11'18'0,"14"-11"4"0,-7 6-22 16,7-6 0-16,-7 0 0 0,7 0 0 0,0 0 34 0,-7-970 2 0,7 1940 1 0,0-970 0 16,0 0 28-16,0 0 6 0,0 0 1 0,0 0 0 15,0 0-16-15,0 0-4 0,0 0 0 0,-4 12 0 16,4-12-32-16,0 0-6 0,-3 6-2 0,3 6 0 15,0-6 15-15,3 5 2 0,1 10 1 0,-1-9 0 16,1 5-22-16,3 4-8 0,0-9 0 0,-4 11 0 16,4-11 0-16,1 3 0 0,-5-4 0 0,4 7 0 15,-3-12 0-15,-1 6 16 0,-3-12-4 0,0 0 0 16,0 0 12-16,0 0 3 0,0 0 0 0,0 0 0 16,0 0 21-16,0-12 4 0,-3 0 0 0,-4-11 1 15,3 8-31-15,-3-9-6 0,3 7-2 0,-3-10 0 16,0 10-14-16,4-7 0 15,-4 4 8-15,3 2-8 0,1-6 0 0,-1 4 0 0,-3-4 0 0,4 7 0 0,3 2 0 0,0-3 0 16,-4 7 0-16,4-1 0 0,0 6 0 0,0-9 0 16,0 9 0-16,4 0 0 0,-4-5 0 0,3 5 0 15,1 6 0-15,-1-12-10 16,1 12 10-16,3-6-12 0,0 6 12 0,0-6-12 0,3 6 12 16,1 0-12-16,-4 0 12 0,7 6-12 0,-3-6 12 0,3 0-10 15,0 6 10-15,-3-6-10 16,3 0 10-16,0 0 0 0,-4 0 0 0,5 0 0 15,-5 0-19-15,1 0-1 0,3 0-1 0,-4 0 0 16,5 0-115-16,-1 0-24 0,0 0-4 0</inkml:trace>
  <inkml:trace contextRef="#ctx0" brushRef="#br0" timeOffset="9006.667">13596 2148 1652 0,'-11'18'34'0,"8"-12"9"0,-1 3-35 0,4-9-8 0,-3 6 0 0,-4-1 0 0,3 7 60 0,1 0 9 16,-1-6 3-16,4-6 0 0,-3 6-13 15,-1 0-3-15,-3 2 0 0,4-2 0 0,3-6-35 0,-7 12-7 16,-4-6-2-16,0 0 0 16,4 6-12-16,-3-7 0 0,3-2 0 0,-4 3 0 15,1 6 0-15,-1-6 0 0,0 0 0 0,1 0 0 16,-1 5-15-16,1 1 4 0,3 3 1 0,3-3 0 0,-3 5 1 0,0 1 0 16,3 3 0-16,1-4 0 15,3 1 9-15,0-4-8 0,0 10 8 0,0-12-8 0,3 8 8 0,-3-2 0 16,4-12 8-16,-1 6-8 0,1-7 14 0,-4 7-2 15,0-12 0-15,0 0 0 0,7 6 16 16,0-6 4-16,4 0 0 0,-4-6 0 0,3 6-7 16,1-12-1-16,3 7 0 0,0-7 0 0,0 0-16 15,-3-3-8-15,3-2 8 0,-3 5-8 0,3-12 0 0,0 4-11 0,0-4 1 16,0-2 0 0,-3 2-14-16,-4 1-2 0,3 2-1 0,-3-2 0 15,-3 5-7-15,3-2-2 0,-4-4 0 0,1 1 0 16,-4 8 6-16,0-9 1 0,0 7 0 0,-4 2 0 0,1-3 20 0,-4 7 9 0,0 5-8 15,0-6 8-15,-4 0 11 0,0 9 7 0,1-3 2 0,-1 0 0 16,-3 6 6-16,4 0 2 0,-4 0 0 0,-1 0 0 16,5 0-20-16,-4 6-8 0,3 0 8 0,4-3-8 15,0 9 0-15,0-6 0 0,0 6-14 0,3-7 5 16,1 7 1-16,-1 3 0 0,4-3 0 0,0-1 0 16,0 7-25-16,0-6-5 15,4 0-1-15</inkml:trace>
  <inkml:trace contextRef="#ctx0" brushRef="#br0" timeOffset="10010.318">13878 2104 1482 0,'0'0'31'0,"0"0"6"0,0 0-29 15,-3 6-8-15,3-6 0 0,-4 15 0 0,1-9 38 0,-4 5 6 0,3-5 2 0,1 12 0 16,-1-9 13-16,4 3 2 0,-3-1 1 0,-1 1 0 15,4 0-29-15,-4 3-5 0,4-4-2 0,-3 7 0 16,-1 0-15-16,1-7-3 0,3 10-8 0,-4-9 12 16,1 5-12-16,3 4 0 0,-4-3 8 0,4-1-8 15,0-5 0-15,0 3 0 0,0-4 0 0,4 1 0 16,-4 0 0-16,0-6 0 0,3 0 0 0,-3 2 0 16,4 4 0-16,-1-6 0 0,-3-6 0 0,0 6 0 15,4 6 0-15,-1-12 0 0,-3 0 0 0,0 0 0 16,0 0 0-16,0 0 0 0,0 0 8 0,0 0-8 15,0 0 33-15,0 0 1 0,0 0 0 0,0 0 0 16,4 0-2-16,-4-6-1 0,4 0 0 0,-4-6 0 16,0-2 0-16,0 8 0 0,0-12 0 0,0 6 0 0,0-5-14 0,3 2-2 15,-3 3-1-15,0-5 0 16,0-1-14-16,4 3 8 0,-4-2-8 0,3 5 0 16,1 0 8-16,-1-6-8 0,1 10 0 0,-1-4 0 15,1 6 0-15,-1-6 0 0,4 6 0 0,-3-5 0 0,3 8 0 0,-4-3 0 16,1 0 0-16,-1 6 0 0,-3 0-10 0,4 0 10 15,-4 0-8-15,7-6 8 0,0 6-12 0,-3 0 4 16,-4 0 0-16,7 6 0 0,-4 0 8 0,4-3-13 0,-3 8 5 16,3-5 8-16,-4 12-11 15,1-6 11-15,-1-1-8 0,-3 10 8 16,4-9 0-16,-4 5 0 0,0-5 0 0,4 3 0 16,-4-3 0-16,0-1 0 0,3 7 0 0,-3-12 0 15,0 3 0-15,0-3 0 0,0-6 0 0,0 0 0 16,0 0 0-16,0 0 0 0,7 6 0 0,-7-6 0 0,0 0 0 0,0 0 0 0,4 5 0 15,-4-5 0-15,0 0-12 0,0 0-1 0,0 0 0 16,0 0 0-16,0 0 21 0,0 0 5 0,3 0 1 0,-3 0 0 16,0-5-6-16,0-1-8 0,4-6 11 0,-4 3-11 15,0 3 11-15,0-6-11 0,-4 1 10 0,1 5-10 16,3-6 0-16,0 3 0 0,3-3 0 0,-3 7 0 16,4-1 0-16,-1 0 8 0,1 0-8 0,-1 0 0 15,1 0 0-15,-1-3-10 0,1 3 2 0,3 1 0 16,-4-1 8-16,5 0-10 0,-1 0 10 15,0 0-10-15,3-6 2 0,-3 6 0 0,7 1 0 16,-3 2 0-16,0-3 8 0,-1 0 0 0,1 0 0 0,-1 6 0 16,1-6 0-16,-1 6 0 0,-3 0 0 0,4 0-8 0,-4-6 8 0,0 6 0 15,0 6-9-15,0 0 9 0,-3-6-8 16,-1 6 8-16,4-6-10 0,-3 6 10 16,-1-3 0-16,1 8 0 0,-4-5 0 0,4 6 0 15,-4-6 0-15,0 6 0 0,3-6 0 0,-3 2 0 16,4 10 0-16,-4-6 0 0,0 5 8 0,0 1-8 0,0 3 0 0,0-4 0 15,0 1 0-15,0 3 0 16,0-4 0-16,0 1-11 0,0-1 2 0,0 4 0 16,3-9-22-16,-3 0-4 0,4-4-1 0,-4-8 0 15,0 0-8-15,0 0-1 0,0 0-1 0,0 0 0 16,0 0-5-16,3 9-1 0,1-6 0 0,-4-3 0 16,0 0-8-16,7 6-3 0,-4-6 0 0,4 6 0 15,0-6-21-15,-3 0-4 0,3 0 0 0</inkml:trace>
  <inkml:trace contextRef="#ctx0" brushRef="#br0" timeOffset="10554.202">14609 2237 725 0,'-8'5'31'0,"5"1"-31"16,3-6 96-16,-7 12 14 0,0-6 2 0,0-6 1 16,7 0-8-16,-11 6-1 0,11-6-1 0,-7 6 0 15,-3 0-28-15,3-1-6 0,-1-2-1 0,1 3 0 16,0 6-26-16,4-6-6 0,-4 6 0 0,3-6-1 0,1-1-15 0,-4 1-4 16,0 6 0-16,3-3 0 15,-3 3-7-15,3-1-1 0,1 1-8 0,-1 0 12 16,1-9-2-16,3-3-1 0,0 0 0 0,0 6 0 15,-4 0-9-15,1 5 0 0,3 1 0 0,0-6 0 0,0 6 21 0,3-6-1 16,-3 0 0-16,0-6 0 0,7 14-9 0,-3-8-3 16,3 0 0-16,-3 0 0 0,6-6-8 0,-3 6 8 15,0-6-8-15,0 0 8 0,0 0 4 16,4 0 1-16,0 0 0 0,-4-6 0 0,3 0-5 0,-3 0-8 16,4-12 11-16,-4 10-11 15,0-10 10-15,0 6-10 0,0-5 8 0,0 2-8 0,-3 3 0 0,-1-5 0 0,1 5 0 16,-1 0-11-16,-3-3 11 15,0 9-13-15,0 1 5 0,0-1 8 0,0 6-10 0,0 0 10 0,0 0 0 0,0 0-9 16,0 0 9-16,0 0 0 0,0 0 0 0,0 0 0 16,0 0-9-16,0 0 9 0,0 0-10 0,0 11 10 15,0-5 0-15,4 6 0 0,-4 3 0 16,3-3 0-16,1 5 0 0,-1-5 8 0,1 3 0 0,-1-4-8 16,1 1 8-16,-1 0-8 0,1 0 0 0,-4-6 0 15,3-1 0-15,-3-5 0 0,0 0 0 0,0 0-9 16,0 0-38-16,0 0-7 15,4-3-2-15,-1 1 0 0,5-4-114 0,-5 0-23 16,4 0-5-16</inkml:trace>
  <inkml:trace contextRef="#ctx0" brushRef="#br0" timeOffset="11307.368">15035 2284 1364 0,'0'0'30'0,"0"0"6"0,0 0 2 0,0 0 0 0,0 0-30 0,0 0-8 0,0 0 0 0,0 0 0 16,0 0 97-16,0 0 19 0,0 0 3 0,0 0 1 15,0 0-45-15,0 0-9 0,0 0-2 0,0 0 0 16,0 0-36-16,-7 5-7 0,0-2-1 0,0 0-1 15,7-3-19-15,-7 9 0 0,7-9 0 0,-7 6 0 16,0 0 0-16,0 0 0 0,0 0 0 0,0 0 0 16,0 5 0-16,3-2 0 0,1 3-12 0,-1 0 3 15,4-1 9-15,-3 7-8 0,-1-3 8 16,1-3-8-16,3 5 0 0,-4 1 0 0,4-4 0 16,0 4 0-16,0-6 8 0,0 0 0 0,0 2 0 0,4-5 0 15,-1 0 0-15,-3-9 0 0,0 0-9 0,4 6 9 16,-1 6 0-16,-3-12 0 0,0 0 0 0,0 0 0 15,11 0 0-15,-1 5 0 0,5-5 0 0,-1-5 0 16,0 5-10-16,0 0-1 0,0-6 0 0,-3 0 0 0,3 0-5 16,-4 0 0-16,4-3-1 0,-3-2 0 0,3 5 0 15,-3-6 0-15,-4 6 0 0,0-6 0 16,0-2-5-16,0 8-1 0,-4-6 0 0,4 0 0 16,-3 6 7-16,-4-5 0 0,3 5 1 0,-3 0 0 15,4 0 15-15,-4 6 0 0,0-3 0 0,0 3 0 16,0 0 0-16,0 0 0 0,0 0 0 0,0 0 0 15,0 0 0-15,0 0 0 0,0 0 8 0,4 3-8 16,-4 9 0-16,3-6 0 0,1-1 8 0,-1 7-8 16,1-6 0-16,-1 0 8 0,1 6-8 0,-1-4 0 0,1 4 8 0,-1 0-8 15,1 0 0-15,3-6 0 0,-4 8 0 16,1-2 0-16,-1 0 0 0,1 0 0 16,0 5 0-16,-1-2 0 0,1 3 0 0,-4-1 0 0,3 7-20 0,-3-4-4 15,0 4 0-15,0-1-1 16,4-2-3-16,-4 8 0 0,0-8 0 0,3 8 0 0,-3-8 28 15,0 8-8-15,4 1 8 0,-4-4 0 0,0 4 0 0,0-4 0 16,0-2 0-16,0 2 8 0,-4 3 20 0,4-11 4 0,-3 8 0 16,-1-8 1-16,1 0 8 0,-1-6 2 0,1 2 0 0,-1-8 0 15,-3 0-6-15,0 0-1 0,0 0 0 0,0-6 0 16,-4-12 0-16,-3 6-1 0,3-6 0 0,-6-2 0 16,-1-4-35-16,-3-6 0 0,-4-2 0 0,1 3 0 15,3-7-17-15,-1 4-1 0,1-7 0 0,4 4 0 16,-1-3-70-16,7 2-13 15,1 1-3-15,6 8-1 0,-3-8-36 0,4 8-7 16</inkml:trace>
  <inkml:trace contextRef="#ctx0" brushRef="#br0" timeOffset="11924.814">15279 2360 1522 0,'0'0'33'0,"0"0"7"0,0 0 2 0,0 0 2 0,0 0-36 0,0 0-8 0,0 0 0 0,7 6 0 15,-7-6 63-15,3 6 10 0,4 0 3 0,1-6 0 16,-1 6-52-16,0-6-9 0,3 0-3 0,-3 0 0 16,4 0-3-16,-4-6-1 0,3 6 0 0,1-6 0 15,0 6-8-15,-4-6 0 0,3 6 0 0,-3-6 0 16,4 6 0-16,-1 0 0 0,-2-3 0 0,-1 0 0 15,-7 3 0-15,3-3-17 0,4-3 4 0,-7 6 1 16,0 0 12-16,4 0 0 0,-4 0 0 0,0 0 10 16,0 0 2-16,0 0 0 0,-4-11 0 0,1 5 0 15,-1-6 20-15,1 6 5 0,3 0 1 0,-4-3 0 0,-3 3-14 0,-4 1-4 16,4 5 0-16,-3-6 0 0,-1-6-20 0,1 6 0 16,-4 0 0-16,-1 0 0 0,5 0 0 0,-1 6-12 15,1-5 2-15,3 5 0 16,-4 0-24-16,4 0-5 0,0 0-1 15,0 5 0-15,0 1 13 0,0-6 3 0,0 12 0 0,0-6 0 0,3 0 24 16,-3 6 0-16,4-4 0 0,3 10-8 0,-4-6 8 0,4 0-13 16,0 5 5-16,4-2 8 15,-1 3 0-15,4 5 0 0,0-8 0 0,0 2 0 0,4 1 0 16,-1 0 0-16,5 2 9 0,-1 4-1 16,3-7-8-16,1 4 0 0,0-3 0 0,-1-1 0 0,1-2 8 0,-1 3-8 15,1-1 8-15,0 1-8 16,-1-6 0-16,1 2-8 0,0-8 0 0,-4 6 0 15,0-6-116-15,0 0-22 0</inkml:trace>
  <inkml:trace contextRef="#ctx0" brushRef="#br0" timeOffset="12132.722">15780 2580 1450 0,'0'12'64'0,"0"-3"14"0,-4 3-62 0,4 0-16 0,0 5 0 0,0-5 0 16,-3 3 36-16,3 8 4 0,-4-5 0 0,1 2 1 16,-1-2-139-16,1 0-28 0,-1-1-6 0</inkml:trace>
  <inkml:trace contextRef="#ctx0" brushRef="#br0" timeOffset="13721.319">16856 1654 1519 0,'0'0'43'0,"0"0"9"0,0 0-41 0,0 0-11 0,0 0 0 0,0 0 0 16,3 6 8-16,1 0 0 0,-1 0 0 0,4 9 0 15,-3 2 12-15,6 1 3 0,-2 3 0 0,2 2 0 16,-3 7-11-16,4-4-3 0,-1 3 0 0,1 10 0 15,-1-10-9-15,1 9 0 0,0 6 0 0,-4-2 0 16,3-4 0-16,-3 6 0 0,-3 0 0 0,3 3 0 16,-4-3 21-16,5-6 3 0,-5 9 0 0,1-8 0 15,-1-1 17-15,1-3 4 0,-1-6 1 16,1 4 0-16,-1-10-10 0,-3-2-3 0,4-4 0 0,-4 1 0 16,3-9-1-16,-3 3 0 0,0-6 0 0,0-6 0 15,0 0 6-15,0 0 1 0,-7 5 0 0,0-10 0 16,-3 5-9-16,-1-6-2 0,0-9 0 0,-3 3 0 15,-3-5-28-15,-1-1 0 0,0-3-8 0,-3-2 8 16,4 5-40-16,-5-14-2 0,1 8 0 16,4-2 0-16,-1-3-43 0,0 11-9 0,4-3-2 0,4-2 0 15,-1 5-82-15,4-2-17 0,0 8-3 0</inkml:trace>
  <inkml:trace contextRef="#ctx0" brushRef="#br0" timeOffset="14081.11">16337 1413 1908 0,'0'0'42'0,"0"0"9"0,0 0 1 0,0 0 1 0,0 0-42 15,0 0-11-15,0 0 0 0,0 0 0 0,0 0 41 0,0 0 7 0,0 0 0 0,0 0 1 16,0 0-29-16,4 6-7 0,3-3-1 0,0 0 0 16,0 0-12-16,3 3 0 0,5-6 8 0,-1 0-8 15,3 0 0-15,1 6 0 0,3-6 0 0,4 6 0 16,3 0 0-16,0-6 0 0,4 11 0 0,0-11 0 16,7 6-10-16,-1-6 2 0,1 6 0 0,3-6 0 15,1 0 8-15,-1 6 0 0,4-6-9 0,-4 0 9 16,1 0 0-16,-1 0 0 0,-3 3-9 0,-4-3 9 15,4 3-10-15,0 6 2 0,-4-9 0 0,0 11 0 16,-3-5-33-16,-4 0-7 0,-3 0 0 16,0 0-1-16,-1 0-94 0,1-6-18 0,-4 6-4 15</inkml:trace>
  <inkml:trace contextRef="#ctx0" brushRef="#br0" timeOffset="14668.022">17593 2216 1608 0,'0'0'45'0,"-7"6"11"0,0-6-44 0,0 0-12 0,0 0 0 0,0 0 0 16,-4 6 8-16,1-6-8 0,-1 3 12 0,0 0-4 16,-3 0 25-16,-3 2 5 0,-1-5 1 0,4 0 0 15,-4 6-15-15,1-6-2 0,3 0-1 0,-4 12 0 16,0-12-9-16,1 6-3 0,-1-6 0 0,0 6 0 16,4 0-9-16,0 0 10 0,0-1-10 0,3 1 10 15,1 9-10-15,3-3 0 0,0 0 0 0,3 5 0 16,-3-2 0-16,7 3 0 0,-3-7 0 0,3 7 0 15,0-9 0-15,0 3 0 0,0 5 12 0,3-11-4 16,1 6 5-16,3-6 1 0,0 2 0 0,0 4 0 16,0-6 4-16,0 0 1 0,0 0 0 0,4-6 0 15,-1 0-1-15,1 0 0 0,3-6 0 0,-4 0 0 16,5-9-2-16,-1 4-1 0,0-1 0 0,0-12 0 16,4 1-15-16,-4 2 11 0,3-8-11 0,1 2 10 15,-4 4-20-15,0-4-4 0,0 4-1 0,-3-1 0 16,-1 4-16-16,-3-4-3 0,4 7-1 0,-7 2 0 15,3 3-5-15,-4 0-2 0,-3 7 0 0,4-1 0 16,-4 6 8-16,0 0 2 0,0 0 0 0,0 0 0 16,0 0 16-16,-4 6 4 0,4 5 1 0,0 7 0 0,-3-3 22 15,3 8 4-15,-4-5 1 0,1 8 0 16,3-2 16-16,-4-7 3 0,4 10 1 0,0-4 0 16,0-2 8-16,0 3 3 0,0-1 0 0,4-2 0 0,-1-10-19 15,-3 7-4-15,4-6-1 0,-1-6 0 0,-3-6-15 0,7-6-8 16,0 0 10-16,0 0-10 15,0-6-20-15,4-5-11 0,0 2-1 0</inkml:trace>
  <inkml:trace contextRef="#ctx0" brushRef="#br0" timeOffset="15251.673">17896 2001 1717 0,'0'0'37'0,"0"0"8"0,-7 6 2 0,4 6 2 16,3 0-39-16,-4-6-10 0,4 2 0 0,-3 4 0 0,3 6 41 0,0-12 7 15,0 5 0-15,0 1 1 16,0 3-2-16,3-9-1 0,-3 6 0 0,4-7 0 0,-4 7-22 0,3-6-5 16,-3-6-1-16,0 0 0 0,0 0-10 0,0 0-8 15,0 0 12-15,0 0-12 0,0 0 15 0,0 0-4 0,0 0-1 16,0 0 0-16,0 0-2 0,-3-6 0 0,-1-6 0 16,1 7 0-16,-1-1-8 0,-3 0-9 0,4 0 9 0,-4-6-13 15,0 9-3-15,0-3 0 0,-4 0 0 0,0 6 0 31,-3 0-20-31,0-5-4 0,-4 5 0 0,4 5-1 16,-7-5 12-16,4 0 2 0,-5 6 1 0,5 0 0 0,-1-6 11 16,0 6 3-16,1 3 0 0,-1-3 0 0,8 6 12 15,-1-7 0-15,0 7-10 0,4 0 10 0,4-6-10 0,-1 3 10 0,4 2-13 16,0-5 5-16,0 12 8 0,4-6 0 0,-1-3 0 0,1 8-8 16,3-5 8-16,-3 6 0 0,3-7 0 0,0 4 0 15,3 3 0-15,1-7 0 0,-4 4 10 0,3-3-10 16,1 6 20-16,0-7-1 0,-1 1-1 0,1 0 0 15,-1 3-1-15,-3-10 0 0,4 7 0 0,0 0 0 16,-4-6 0-16,3 0 0 0,1-3 0 0,-1 0 0 16,1-1-5-16,3-2 0 0,-3 0-1 0,3 0 0 0,-4 0-11 0,4 0 0 15,1-2 0-15,-1-1 8 16,3 0-44-16,-3 3-8 0,4-6-3 0,-4 6 0 16,4-6-106-16,-1 0-22 0,5 6-4 0</inkml:trace>
  <inkml:trace contextRef="#ctx0" brushRef="#br0" timeOffset="16276.837">18422 2198 1288 0,'0'0'27'0,"0"0"5"0,0 0-32 0,-3 6 0 0,3-6 0 0,0 0 0 16,-8 0 84-16,8 0 9 0,0 0 3 0,-7 0 0 15,0 0-41-15,-3 0-8 0,-1-6-2 0,1 0 0 16,-1 1-33-16,0-7-12 0,1 3 9 0,-1-3-9 0,1 6 0 15,-1-5 0-15,-3-7 0 0,-4 3-11 16,8 3 11-16,-4 7 0 0,0 5 0 0,3 0 0 0,4 0 0 0,-4 0 0 16,4 0 0-16,0 0-8 15,0 0 17-15,4 5 4 0,-4-5 1 0,3 6 0 16,4-6 17-16,-3 6 3 0,-5 0 1 0,5 9 0 16,-1-9-9-16,1 0-2 0,-1-1 0 0,1 7 0 15,-1-6-5-15,1 3-2 0,-4 3 0 0,3-6 0 16,1-1-17-16,-1 1 10 0,1 0-10 0,-1 6 8 0,-3-6-8 0,4 3 8 15,-1-3-8-15,-3 5 8 16,0-5-8-16,3 0 0 0,-3 6 0 0,0-6-11 0,0 5 11 0,0-2-8 16,4 3 8-16,-4-6-8 15,3 6 8-15,4 5 0 0,-4 4 0 0,8-3 0 0,-4-1 0 16,4-2 0-16,-1 3-10 0,4-1 10 0,0-5 0 16,0 6 0-16,0 2 12 0,0-8-3 0,4 0-9 0,-4 2 0 15,0-5-12-15,0 0 12 0,4-3 0 0,-1-6 0 16,-3 0 14-16,4 0-4 0,-1-6 14 0,-2-6 2 0,2-2 1 0,1-4 0 15,-4 0-1-15,3-14 0 16,-3 3 0-16,4 2 0 0,-4-8-26 0,0 8-11 0,0-2 1 16,4 2 0-16,-8 4 0 0,1-1 0 15,-1 4 0-15,1-4 0 0,-4 1-8 0,3 14-2 0,1-3 0 16,-1 6 0-16,1 0 0 0,-4 1 0 0,0-7 0 16,0 6 0-16,0 6 1 0,0 0 0 0,0 0 0 0,0 0 0 15,3 6 19-15,-3 6 0 0,4-1 0 0,-4 7 0 16,4-3 15-16,-4 8 6 0,0-5 2 0,3 8 0 15,-3 4-3-15,-3 2 0 0,3-3 0 0,-4 4 0 16,4 2-1-16,-4-3-1 0,4 7 0 0,-3 2 0 16,3-3-2-16,-4-3 0 0,1-2 0 0,-1 2 0 0,1 3-16 15,-1-6 0-15,4 4 8 0,-3-4-8 16,3 3 0-16,-4-8 0 0,4 8 0 0,0-3 0 0,-3-2-12 16,3 2-7-16,0 3-1 0,0-2 0 15,3 2 10-15,-3-3 2 0,4 4 0 0,-1-4 0 16,-3 0 8-16,4 9 0 0,-4-2 0 0,3-4 0 15,-3-3 0-15,4 4 0 0,-4-4 0 0,3-3 0 16,1-2 0-16,-4-4 0 0,3 1 0 0,-3-4 0 0,0 4 0 16,0-15 0-16,0 2 8 0,0-5-8 15,0-6 8-15,0 0-8 0,0 0 8 0,0 0-8 16,-3-6 16-16,-1-5-2 0,1-4 0 0,-4-3 0 16,3-2-14-16,1-4 0 0,-1 1 0 0,1-4 0 15,3 4 0-15,-4-7 9 0,4 4-9 0,0-3 8 0,0 2-8 16,0 9-14-16,4-11 3 0,-4 8 1 0,3 4 2 0,1-10 0 15,3 10 0-15,-4-7 0 0,-3 4 8 0,4-4 0 0,-1 12 0 0,1-5-8 16,-1 2 8-16,1 3-12 0,0-5 12 16,-1 5-12-16,1 0 12 0,3 3 0 0,0-2 0 15,-4 5 0-15,4-12 0 0,0 12 0 0,-3-9-9 0,3 10 9 16,4-7-21-16,-1 0 0 0,1 6 0 0,3-6 0 16,0 1-23-1,0 2-4-15,4-3 0 0,-1 6-1 0,-3-6-87 16,0 7-16-16,4-7-4 0</inkml:trace>
  <inkml:trace contextRef="#ctx0" brushRef="#br0" timeOffset="16772.855">18570 2148 1220 0,'0'0'27'0,"0"0"5"0,0 0 2 0,0 0 0 0,0 0-34 16,0 0 0-16,0 0 0 0,0 0 0 0,0 0 56 0,-3 6 4 0,-1 6 0 0,4-6 1 15,0 3-15-15,0 2-3 0,4 1-1 0,-1 0 0 16,1 0-5-16,-1 2-1 0,1-8 0 0,-1 12 0 16,-3-6-7-16,4 2-1 0,-1 4-1 0,-3 0 0 15,4-1 1-15,-1 4 0 0,1-3 0 16,0-1 0-16,-1 1 1 0,4-3 1 0,0 2 0 0,0 1 0 16,0-9-10-16,0 8-1 0,0-11-1 0,0 6 0 15,0-6-3-15,4 0-1 0,-4-6 0 0,0 0 0 16,0 0 21-16,0 0 4 0,0-6 1 0,0 0 0 15,0-6-29-15,4-6-11 0,-4 10 8 0,0-10-8 16,0-5 12-16,0 2-4 0,0-8 0 0,-3 11 0 16,-1-9-8-16,1 10 0 0,-1-10 0 0,-3 10 0 15,0-1-11-15,0-8-4 0,0 8-1 0,0-6 0 16,-3 4-33-16,-1 2-7 0,-3 1-2 16,4-1 0-16,-1 3-30 0,1-2-5 0,-1 5-2 15,1-6 0-15,3 4-35 0,0 8-7 16,0-6-2-16</inkml:trace>
  <inkml:trace contextRef="#ctx0" brushRef="#br0" timeOffset="17248.096">18958 2204 1400 0,'0'0'31'0,"0"12"6"0,4-6 2 0,-4 3 0 0,3 2-31 0,1-5-8 0,-4 6 0 0,3-6 0 16,1 0 44-16,3 0 7 0,-4-6 1 0,5 6 1 15,-1-6-9-15,0 0-1 0,3 0-1 0,1 0 0 16,3 0 0-16,-3 0 0 0,-1 0 0 0,1-6 0 16,-1 0-20-16,1 0-4 0,-1 0-1 0,-2-6 0 15,-1 1-8-15,3 2-1 0,-6-9-8 0,3 0 12 16,-4 7-25-16,-3-10-6 0,4 3-1 0,-4 1 0 15,0-1-5 1,-4 3-2-16,1 4 0 0,-1-1 0 16,-3 0-1-16,4 3 0 0,-4 4 0 0,0-1 0 15,-1 0-12-15,-2 6-2 0,3 0-1 0,0 0 0 0,-4 0 21 0,4 6 4 0,0 0 1 0,0 2 0 16,0 4 17-16,0 6 0 0,3-1 0 0,1 4 0 16,-4-3 18-16,3 11 7 0,1-8 2 0,3 8 0 15,-4-3 5-15,4-2 0 0,-3-1 1 0,3 4 0 16,0-4-2-16,0-2-1 0,3 3 0 0,-3-1 0 0,4-11-6 0,-1 3 0 15,-3-10-1-15,4 7 0 0,-1 0-1 0,1-6 0 16,-1 0 0-16,1-3 0 0,3 0-8 0,0-1-2 16,4-2 0-16,-1 3 0 15,1-6-12-15,-1 3-8 0,1-5 8 0,0 2-13 16,-1-3-23-16,4 0-4 0,-3 0 0 0,3-6-1 16,0 1-154-16,0-1-30 0</inkml:trace>
  <inkml:trace contextRef="#ctx0" brushRef="#br0" timeOffset="17760.473">19544 2131 494 0,'0'0'10'0,"-4"-6"2"0,1 0-12 0,-1-6 0 0,1 9 0 0,-4-3 0 16,3 0 71-16,-3-5 11 0,4 5 2 0,-4-6 1 15,-1 6 0-15,1 0 0 0,0-2 0 0,0 2 0 16,0 0 15-16,4 6 2 0,-4-6 1 0,7 6 0 16,-7 0-15-16,7 0-4 0,0 0 0 0,-7 0 0 15,0 6-40-15,-1 0-8 0,5 2-1 0,-4 4-1 16,0 0-22-16,3 0-4 0,1 5 0 0,-4-8-8 16,3 9 15-16,1-1-4 0,-4 1-1 0,3-3 0 15,1 2-1-15,-1-5 0 0,4 6 0 0,-3-3 0 16,3-4 6-16,-4 1 1 0,4-12 0 0,0 0 0 15,0 0-1-15,0 6 0 0,0-6 0 0,0 0 0 16,0 0 1-16,0 0 0 0,0 0 0 0,0 0 0 16,4 0-16-16,3 0 11 0,0 0-11 0,-4 0 10 15,4 0-10-15,0 0 0 0,0 0 0 0,0 0 0 16,4 6 0-16,-4-6 0 0,4 0-11 0,-1 6 11 16,1-6 0-16,-1 0-10 0,1 0 10 0,-1 0 0 15,5 0 0-15,-5 0-8 0,1 6 8 0,-4-6 0 16,3 0 0-16,1 5-10 0,-4-5 10 0,4 3-8 0,-4 3 8 15,0 6-12-15,3 0 12 0,-3-6-12 0,-3 5-4 0,3 4-2 16,0-3 0-16,-3 6 0 16,-1-7-7-16,-3 7-2 0,0-9 0 0,0 8 0 15,0-5 1-15,-3 6 0 0,-1-9 0 0,-3 8 0 0,0-11 12 0,0 6 2 16,-4-6 1-16,1 0 0 0,-1 0 0 0,4-6 0 0,-4 5 0 16,1-5 0-1,-1-5-27-15,-3 5-6 0,4 0 0 0</inkml:trace>
  <inkml:trace contextRef="#ctx0" brushRef="#br0" timeOffset="18690.7">20800 2110 1212 0,'0'0'51'0,"-11"0"-41"15,4 9-36-15,0-3-7 0,-4 0-2 0,4 0 0 16,-7-1 23-16,4 1 4 0,-1 0 8 0,-3 6-13 16,0-9 29-16,0 9 7 0,0-6 1 0,-4 5 0 15,0-5 30-15,1 6 6 0,3-6 2 0,-4 3 0 16,4-3 14-16,0 5 2 0,0-5 1 0,3 0 0 16,1 0-27-16,2 0-6 0,-2 0-1 0,3-6 0 15,0 6-10-15,3-6-3 0,4 0 0 0,-3 5 0 16,-4-2-22-16,3 3-10 0,1 6 8 0,3-6-8 15,0 0 0-15,0 0 0 0,0-6 0 0,-4 11 0 16,8 1 0-16,-4 3 0 0,0 3 0 0,3-1 0 0,-3-5-9 0,4 3 9 16,-1-4 0-16,1 7 0 0,3-6 0 0,-4-6 0 15,4-3 0-15,4 2 0 0,-4-5 0 0,4 0 0 16,3 0 8-16,-4-2-8 0,4-4 8 0,4 0-8 0,-4 0 0 16,4-6 9-16,-1-5-9 0,1-1 0 0,0 3 0 15,-4-2 8-15,3-1-8 0,-6-3 0 0,3 10 0 16,-3-7 0-16,-1 0-15 0,-3 4-5 15,4 2 0-15,-4 6-1 0,-3-12-14 16,3 12-2-16,-4 1-1 0,-3-1 0 0,4 3 11 0,-4 3 3 0,0 0 0 16,0 0 0-16,0 0 24 0,0 0 0 0,0 0 0 0,0 0 0 15,0 0 0-15,0 0 16 0,0 6-3 0,0 8 0 16,0-2 21-16,3 0 4 0,-3 0 1 0,4-1 0 16,-1 10-19-16,1-9-4 0,-1 5-1 0,1-2 0 15,-1-3-5-15,4 0-1 0,-3 5 0 0,3-11 0 16,-3 0-9-16,-1 0 10 0,1 3-10 0,-4-9 10 15,0 0-10-15,0 0 0 0,0 0 0 0,3 0 0 16,4 0-37-16,0 0-10 0,0 0-1 0</inkml:trace>
  <inkml:trace contextRef="#ctx0" brushRef="#br0" timeOffset="20073.69">22207 2322 998 0,'0'0'20'0,"0"0"7"0,0 0-27 0,0 0 0 0,0 0 0 0,0 0 0 15,0 0 92-15,0 0 12 0,0 0 4 0,0 0 0 16,0 0 16-16,-3 0 3 0,3-12 1 0,-4 12 0 16,-3-12-52-16,4 6-9 0,-4 3-3 0,-4-2 0 15,1-1-52-15,-1-6-12 0,-3 6 0 0,-4-6 0 16,4 6 0-16,-4 1 0 0,1-1 0 0,-1 3 0 16,-3 3 0-16,3-6-14 0,-6 6 2 0,6 0 1 15,4 0 2-15,-4 6 0 0,4-3 0 0,4 8 0 0,-5-5 1 0,8 12 0 16,-3-12 0-16,3 6 0 0,0 8 8 15,3-2-10-15,1 5 10 0,-1-2-10 0,1 2 10 16,3-5 0-16,0 3 0 0,3 2 8 16,-3-5 0-16,4-6 1 0,-1 8 0 0,1-2 0 0,-1-6-9 15,1 8 10-15,-1-8-10 0,4 5 10 16,-3-5-10-16,-1-3 0 0,1-3 0 0,-1 0 0 16,-3-6 8-16,8 6 0 0,-1 0 0 0,-7-6 0 0,7 0 4 0,3-6 0 15,1-9 0-15,-1 3 0 0,1-5 3 0,3-7 1 16,0 4 0-16,0-10 0 0,4 4-16 0,-4-10 0 0,0 4 0 15,4-3 0-15,-1-3 0 0,1-1 0 0,0 4 0 0,3-3 0 16,-7 3 0-16,4-10 0 0,-4 1 0 0,0 3 0 16,-4-3 0-16,1 0 14 0,0-6-4 0,-4 3-1 15,-4 3 22-15,1 0 4 0,-1-6 1 0,-6 9 0 16,-1 2-24-16,1-5-4 0,-4 9 0 0,-4-3-8 16,4 14 14-16,-4-8-4 0,-3 3-1 15,4 11 0-15,-1 3-9 0,1-2 0 0,-1 5 0 16,4 6-11-16,-4 0 11 0,1 6-12 0,3-6 12 0,0 12-12 15,0-6 4-15,3 6 0 0,0 0 0 0,1 0 0 16,-1 11-2-16,1-8 0 0,3 3 0 0,-4 6 0 0,4-1 10 0,0-5 9 16,0 9-1-16,4-4-8 15,-4 7 0-15,3 2 0 0,4-2 0 0,-3 2 0 16,3 9 0-16,0-8 0 0,0 14 8 0,0-3-8 16,-3 1 0-16,3 2 0 0,-4 3 8 0,1-9-8 15,-1 9 0-15,1-6 0 0,-4 4 0 0,3-4-9 16,-3 0 9-16,0-3 0 0,4 3 0 0,-4 1 0 15,0-4 0-15,0 3-8 0,0-3 8 0,-4-2 0 16,4-4 0-16,0-8 0 0,4 2 0 0,-4 1 0 0,4-12 0 16,-4 8 0-16,3-8 0 0,-3-6 0 0,4 6 0 15,-4-1 0-15,3-2 0 0,1-3-8 0,-4 0 8 0,3 0 0 16,4 0-9-16,-3-1 9 0,-1 7-15 0,1-6 2 0,-1-3 0 16,1 3 0-16,-1 0-5 0,1 0-1 0,-1 0 0 15,1 5 0 1,-4-11-9-16,3 6-1 0,-3-6-1 0,0 0 0 15,0 0 3-15,0 0 1 0,4 6 0 0,-4-6 0 0,0 0 3 0,0 0 1 16,0 0 0-16,0 0 0 16,0 0-20-16,0-6-4 0,0-11-1 0</inkml:trace>
  <inkml:trace contextRef="#ctx0" brushRef="#br0" timeOffset="20673.925">22370 2316 1645 0,'0'0'69'16,"0"0"-55"-1,0 0-5-15,0 0-1 0,0 0 0 0,0 0 0 16,0 0 56-16,0 0 12 0,0 0 1 0,0 0 1 15,0 0-43-15,0 0-9 0,0 0-2 0,0 0 0 16,3-6-24-16,4 6 0 0,-3-6 0 0,3 0 0 16,-4 3 9-16,4 0-9 0,0 0 10 0,1 3-10 15,-1 0 0-15,3 0 0 0,-3-5 0 0,4 5 0 16,-1 0 8-16,-3 0-8 0,4 0 0 0,-4 0 0 16,4-6 8-16,-4 6-8 0,3-6 0 0,-3 0 0 0,0 6 13 0,0-6-3 15,0 6-1-15,1-12 0 0,-5 12 2 16,1-6 0-16,-1-2 0 0,1 2 0 0,-1 0 0 0,-3 0 0 0,4-6 0 15,-4 6 0-15,-4 0-11 0,4 6 0 0,-3-5 0 0,-1 5 0 16,1-12 8-16,-1 6 0 0,-3 3 0 0,0-3 0 16,0 0-16-16,0 0-4 0,0 6-1 0,0-6 0 15,-4 6-2-15,4 0 0 0,0 0 0 0,-4 6 0 16,4-6 15-16,0 0 0 0,-3 0 9 16,3 6-9-16,0-6 0 0,0 6 0 0,0 0-8 15,0-6 8-15,7 0-11 0,-4 6 11 0,4-6-10 16,-4 9 10-16,1-3 0 0,-1-1 0 0,4 1 0 0,0 12 0 15,0-6 0-15,4 2 0 0,-1 10 0 0,1-6 0 16,0 8 0-16,3-8 0 0,-4-1 0 0,1 4 0 16,3 2 0-16,-4-5 0 0,1 3 0 0,-1-4 0 15,1 1 0-15,-1-6 0 0,1-4-12 0,-1 10 3 16,4-12 9-16,-3 6 0 0,-1-6 8 0,5 0-8 16,-5-1 11-16,1 1-3 0,-1 0 0 0,1 3 0 15,3-3-8-15,0-6 0 0,3 6 0 0,-3-6 8 16,4 0-8-16,3 6-12 0,0-6 2 0,0 0 1 15,0 0-28-15,1 0-6 0,2-6-1 0</inkml:trace>
  <inkml:trace contextRef="#ctx0" brushRef="#br0" timeOffset="21482.09">22825 2260 1007 0,'0'0'42'0,"0"6"-34"16,0 6 80-16,0 5 16 0,0 4 4 0,0 2 0 15,0-5-16-15,-4 3-2 0,4 2-1 0,0-8 0 16,0 8-16-16,-3-5-3 0,3 0-1 0,0 2 0 15,0-2-29-15,0-6-7 0,0 2-1 0,0-2 0 16,3 0-13-16,-3-6-3 0,0-6-1 0,0 0 0 16,0 0 5-16,0 0 0 0,0 0 1 0,0 0 0 15,0 0-2-15,4-6-1 0,-4 0 0 0,3-3 0 16,1 0-8-16,-4 1-2 0,3-4 0 0,1 0 0 16,-4 0-8-16,3-2 0 0,1 2 0 0,-1-6 0 15,-3 6 0-15,4 1 8 0,-4-1-8 0,0 3 0 16,3 3 0-16,-3-6 0 0,0 12 0 0,4 0 0 15,-4 0 0-15,4-5 8 0,-4 5-8 0,3-6 0 16,1 0 0-16,3 6 0 0,0-6-12 0,0 6 12 16,-4-6 0-16,4 6 0 0,0-3 0 0,0 3 0 0,1 0 0 15,2 0 0-15,-3 0 0 0,4 3 0 16,-4-3 0-16,3 0 0 0,-3 0 0 0,0 6 0 16,1-6 0-16,-1 0 0 0,0 6-9 0,-4-6 9 0,-3 0 0 15,7 6 0-15,0 5 0 0,-3-5 0 0,-4 6 0 0,3-6 0 16,-3 3 0-16,-3 3 0 0,3-1 0 0,0 1-10 15,0-6 0-15,0 0 0 0,0-6 10 0,0 0 0 0,0 0-9 16,0 0 9-16,0 6 0 0,0-6 0 0,0 0 8 0,0 0-8 16,0 0 25-16,0 0 0 0,0 0 0 0,0 0 0 15,-4-6-13-15,1-6-2 0,3-6-1 0,0 7 0 16,0-4-9-16,3 3 0 0,-3-5 9 0,0-1-9 16,4 6 0-16,-4-3 0 0,0 4 0 15,3-1 8-15,-3 6-8 0,4-9 0 16,-1 9 0-16,-3 1-8 0,0 5 8 0,4 0-10 0,-1-6 10 0,-3 6-10 15,7-6 1-15,-7 6 0 0,4 0 0 0,3 6 0 16,0-6 9-16,-3 0-10 0,3 6 10 0,0-6-10 16,0 8 10-16,0 4-12 0,3 0 12 0,1 0-12 15,0-1 12-15,3 1 0 0,0 3 0 0,-4-3 0 16,1-1 0-16,3 1 0 0,-3 0 0 0,-1-3-8 16,4 3 8-16,-3-1 0 0,3-5 10 0,0 6-10 15,-3-6 12-15,-1 0-3 0,1-3-1 0,0 0 0 16,-4 2-8-16,0 4 0 0,0-9 0 0,-4 0 0 15,1 6-11-15,3-6 3 0,-7 0 0 0,0 0 0 16,3 6-6-16,-3-6-1 0,0 6 0 0,4 0 0 16,-1 0-15-16,-3 0-3 0,0-6-1 0,0 11 0 15,0-5-11-15,0-6-3 0,-3 9 0 0,3-9 0 16,0 0-121-16,0 0-25 0</inkml:trace>
  <inkml:trace contextRef="#ctx0" brushRef="#br0" timeOffset="22275.151">23562 2284 978 0,'-4'8'28'0,"-3"4"5"0,4-6-33 0,3-6 0 0,-4 12 0 0,4-12 0 31,0 0 94-31,-7 6 12 0,7-6 2 0,0 0 1 16,0 0-33-16,0 0-6 0,-7 0-2 0,0 0 0 0,-3 6-41 0,3-6-9 0,-4 0-2 0,4 0 0 15,0 5-6-15,-4-5-2 0,4 6 0 0,0-6 0 16,0 6-8-16,0 0-11 0,0 3 3 0,0-3 0 16,3 6 8-16,-3-1 0 0,4 1 0 0,-1-6-8 15,1 3 8-15,3 3 0 0,0 5 10 0,0-11-10 16,0 6 13-16,0-6-3 0,0 2-1 0,3 4 0 16,-3-12 16-16,4 6 3 0,-4-6 1 0,7 6 0 15,0-6-16-15,0 0-3 0,0 0-1 0,0 0 0 16,4 0 0-16,-4-6 0 0,3 6 0 0,1-6 0 15,0 6-9-15,-1-12 10 0,4 10-10 0,-7-4 10 16,4 0-10-16,-1 0 0 0,-3 0 0 0,4 0 0 16,-4-6 0-16,0 7 0 0,4-7 0 0,-4 3 0 15,0 3 0-15,0 0 0 0,0-6 0 0,0 7 0 16,0-1 0-16,0 0-11 0,0 6 3 0,-3-6 0 16,-1 6 8-16,1 0-10 0,-4 0 10 0,0 0-10 15,0 0 10-15,0 0-13 0,0 0 5 0,0 0 8 16,0 0 0-16,0 0 0 0,0 0 9 0,0 0-1 15,0 0 7-15,-4 0 1 0,-3 6 1 0,0 0 0 16,0 5-7-16,0 1-2 0,-4-6 0 0,4 3 0 16,4-3 0-16,-4 6 0 0,3-7 0 0,1 7 0 15,-1-6-8-15,4 0 8 0,0-6-8 0,-3 6 8 0,3-976-8 0,0 1949 0 16,0-979 0-16,0 5 0 0,3 7 0 0,1-6 0 16,3 0 0-16,-4-6 8 0,4-961-8 0,4 1928 0 15,-4-967-12-15,7 0 12 16,-3 0-37-16,-1 0 0 0,1-6 0 0</inkml:trace>
  <inkml:trace contextRef="#ctx0" brushRef="#br0" timeOffset="22909.132">23922 2339 1653 0,'0'15'69'15,"0"-3"-55"1,0 0 5-16,0-6 1 0,0 5 0 0,3-5 0 0,-3 0 25 0,0-6 6 15,0 6 1-15,0-6 0 16,0 0-20-16,0 0-3 0,0 0-1 0,0 0 0 0,4 6-16 0,-4-6-3 16,0 0-1-16,0 0 0 15,0 0 8-15,0 0 2 0,0 9 0 0,0-9 0 0,0 0-18 0,3 6 0 16,-3-1 0-16,0 7 0 16,4-6-11-16,-4-6-5 0,0 6-2 0,0-6 0 15,0 6 18-15,0-6 0 0,0 0 0 0,0 0 0 0,0 0 10 16,0 0 6-16,0 0 0 0,0 0 1 0,0 0-17 0,0-6 8 0,0 0-8 0,-4 0 0 15,4-6 0-15,-3 7 0 0,-1-10 0 0,4 3 0 16,0 0 0-16,0 1 0 0,0-7 0 0,4 6 0 16,-4-3 0-16,0 4 0 0,3-1 0 15,1 6 0-15,-4-9 11 0,4 4-2 16,-1 5 0-16,4-6 0 0,-3 6-9 0,3 0 0 0,0 0 0 0,0 0 0 16,0 6 0-16,0-5 0 15,0 2 11-15,4 0-11 0,-1 3 0 16,1 3 0-16,-1 0 0 0,-3 2 0 0,0 1 0 0,0 6 0 0,0-6 0 0,4 6 0 15,-4-6 0-15,0 5 0 0,0 4 0 0,0-3 0 16,-3 5 8-16,3 1 1 0,-4 3 1 0,1 2 0 16,-1-2-10-16,1 2 0 0,-4 1 0 0,4 2 0 15,-4-8 0-15,3 0 0 0,-3 2 0 0,0-2 0 16,0-7 0-16,0-5-9 0,0-6 9 0,0 0-10 16,0 0 10-16,0 0-13 0,0 0 5 0,0 0 8 15,0-6 0-15,0 1 0 0,4-1 0 0,-1 0 0 16,1-6-94-16,3 6-14 0,-4 0-4 0</inkml:trace>
  <inkml:trace contextRef="#ctx0" brushRef="#br0" timeOffset="23693.804">24610 2357 1527 0,'0'0'32'0,"0"0"7"0,0 0-31 15,0 0-8-15,0 0 0 0,0 0 0 0,0 0 78 0,0 0 14 16,-7 9 4-16,7-9 0 0,-7-6-25 0,0 3-5 0,0 0-1 0,-1 3 0 16,-2-3-42-16,3-3-9 0,-4 6-2 0,1 0 0 15,-4-6 2-15,3 6 0 0,-3-5 0 0,3 5 0 16,-3 0-14-16,4-6 9 0,3 6-9 0,-4 6 8 15,0-6-8-15,4 5 12 0,0-5-12 0,0 6 12 16,0 3-12-16,0 3 0 0,4-6 0 0,-4 6 0 16,3 5-9-16,4-5 9 0,-4 9-12 0,1 2 12 15,3-5 0-15,0 8 0 0,-4-2 0 0,4-1 9 16,0 4 18-16,0-1 3 0,0-2 1 0,4-1 0 16,-4-5-31-16,3 2 0 0,-3-2 0 15,4-6 0-15,-4-1 8 0,4-2-8 0,-1 3 11 0,-3-12-11 16,0 0 18-16,7 0-3 0,0-6-1 0,0 0 0 15,4-8-14-15,-1 2 0 0,1-12 0 0,3 4 0 16,-3-4 0-16,3-11-13 0,3 8 4 0,-2-11 1 0,-1-3-3 16,-4 3 0-16,1-12 0 0,3 9 0 15,-4-9-25-15,1 6-6 0,0 0-1 0,-4 2 0 16,0-2-4-16,0 0-1 0,-4 3 0 0,-3 9 0 16,4-9 16-16,-8 8 4 0,4-5 0 0,-3 9 0 15,-1-4 16-15,-3-2 3 0,0 3 1 0,0-4 0 0,-3 4 8 16,-1 3 16-16,0 2-4 0,1-2-1 0,-1 11 19 0,4 3 4 15,-3 4 1-15,-1-1 0 0,4 6-12 0,3 0-3 16,-3 0 0-16,4 0 0 0,3 6-20 0,0 0 8 0,0 0-8 0,-7 6 0 16,3 0 0-16,-3 0 0 0,4 6 0 15,-1 5-12-15,4-2 12 0,-3-3 0 0,3 11 10 16,0-5-10-16,0 9 0 0,0-4 0 0,0-2 0 16,0 8 0-16,-4 3 10 0,4 4-10 0,4-4 10 0,-1 3-10 15,-3-2 10-15,4 8-10 16,-4-9 10-16,0 6-10 0,0-2 8 0,3 2-8 0,-3-3 0 15,4-3 0-15,-1 4 9 0,1-4-9 0,-1-8 8 16,1 2-8-16,3-2 0 0,-4-1 0 0,1-2 0 0,-1 2 0 16,5-8 10-16,-5 3-10 0,4-1 12 0,-3 1-12 15,-1-4 0-15,4 10 0 0,-3-12 0 0,-1 8 0 16,4-2 0-16,-3 0 0 0,3-1 0 0,0-5-12 0,-4 9 1 16,5-4 1-16,-5-5 0 0,1 6 0 15,-4-4-13-15,3-2-2 0,1 0-1 16,-4-6 0-16,0 0-2 0,0-6 0 0,0 0 0 0,0 0 0 15,0 0-7-15,0 0-1 0,0 0-1 0,0 0 0 16,0 0-85-16,-4-6-17 0,4 0-3 0</inkml:trace>
  <inkml:trace contextRef="#ctx0" brushRef="#br0" timeOffset="24262.241">24793 2463 1697 0,'0'0'35'0,"0"0"9"0,0 0-35 0,0 0-9 0,0 0 0 0,0 0 0 16,0 0 49-16,0 6 8 0,0-6 2 0,0 0 0 15,0 0-18-15,0 0-3 0,0 0-1 0,0 6 0 16,0-6-9-16,0 0-1 0,4 6-1 0,-4-6 0 15,3 5-17-15,1 4-9 0,3-9 10 0,0 6-10 16,3-6 0-16,1 0 8 0,0 0-8 0,3 0 0 16,-4-6 0-16,4 6 0 0,-3 0 0 0,3-9 0 15,-3 6 0-15,-1 1 0 0,4-4 0 0,-3 6 0 0,0-12 0 16,-1 6 0-16,-3-6 0 0,0 1 0 16,0 5 9-16,-3-9-1 0,-1 9 0 0,-3-12 0 15,4 7-8-15,-4 5 0 0,0-6 0 0,0 3 0 16,0 3 0-16,0 6 0 0,-4-6 0 0,1 1 0 0,-1-1 0 15,1 0-11-15,-1 0 3 0,-3 0 0 16,7 6-4-16,-7 0 0 0,4-6 0 0,-4 0 0 16,-4 6-20-16,0-3-4 0,1 3 0 0,-1-3-1 15,-3 3-18-15,0-3-3 0,-4 3-1 0,4 0 0 16,0 0-4-16,-3 0-1 0,6-5 0 0,-3 5 0 16,3 5 26-16,1-5 5 0,3 3 1 0,0 3 0 15,0 6 0-15,-1 0 0 0,5-6 0 0,-1 5 0 16,1 7 57-16,-1 3 12 0,4-4 3 0,0 1 0 0,0 3 11 0,4 2 2 15,-1-5 1-15,-3 8 0 0,4-8 10 16,3 2 1-16,0 4 1 0,-3-12 0 0,3 11-54 0,3-11-12 0,-3 3 0 16,4 2 0-16,-1-5 13 0,1-6 3 15,0 3 0-15,3 2 0 0,0 1-6 0,0-6-1 0,0 0 0 0,4-6 0 16,-4 0-22-16,3 0-5 16,1 0-1-16,-4 0 0 15,0-6-117-15,4 0-23 0,-4 0-5 0</inkml:trace>
  <inkml:trace contextRef="#ctx0" brushRef="#br0" timeOffset="24745.093">24931 1951 965 0,'0'0'40'16,"0"0"-32"-16,0 0 54 0,0 0 10 0,0 0 3 0,0 0 0 16,0 0 29-16,0 0 5 0,0 0 2 0,0 0 0 31,0 0-33-31,0 0-6 0,0 0-2 0,0 0 0 0,0 0 2 0,0 0 1 0,0 0 0 16,0 0 0-16,0 0-26 0,0 0-6 0,3 0-1 0,4-6 0 15,0-5-14-15,1-1-3 0,2 3-1 0,1-3 0 16,-1 1-13-16,1-7-9 0,-1 6 12 0,5 3-12 15,-8-2 0-15,3-7 0 0,1 6 0 0,-1-2 0 16,1 2-9-16,-1-6-9 0,1 6-2 0,3-8 0 16,-3 8-22-16,-1 0-5 15,1 1-1-15,0-1 0 0,-1 6-22 0,1-9-5 16,-4 9-1-16,3-5 0 0,-3 5-124 0,0-6-26 0</inkml:trace>
  <inkml:trace contextRef="#ctx0" brushRef="#br0" timeOffset="26863.047">25682 2704 1959 0,'0'18'40'0,"-3"-10"12"16,3 4-42-16,0-6-10 0,0 0 0 0,-4 6 0 0,4-12 0 0,0 0 0 0,0 0 0 16,0 0 0-1,0 0-33-15,0 0-3 0,-7 0 0 0,4 0 0 16,-4-12-116-16,-1 0-24 0</inkml:trace>
  <inkml:trace contextRef="#ctx0" brushRef="#br0" timeOffset="54421.302">8654 3753 1429 0,'0'0'40'0,"0"0"10"0,0 0-40 0,-7 0-10 0,7 0 0 0,-11 6 0 15,4 0 17-15,0-6 2 0,0 0 0 0,0 6 0 16,0-6-7-16,0 0-2 0,0 0 0 0,0 0 0 15,7 0 1-15,-11-6 0 0,4 6 0 0,-4-6 0 16,4 0 26-16,0 6 6 0,-3 0 1 0,3 0 0 16,-4-5-20-16,0 5-3 0,1 0-1 0,-1 5 0 15,1-5-20-15,-1 0 0 0,4 12 0 0,-4-6-12 16,4 0 12-16,0 0 0 0,0 0 0 0,-3 8-8 16,6-2 8-16,-3-6 0 0,4 6 0 0,-4 0 0 15,3 2 0-15,0-2 0 0,-3 0 8 0,4 0-8 16,3-1 8-16,-4-2-8 0,4 3 10 0,0-6-10 15,0 6 11-15,0-1-11 0,0-5 12 0,0 0-12 16,4-3 8-16,-1 3-8 0,-3-6 0 0,4 3 0 0,3 6 0 16,-7-9 0-16,4 0 0 0,3 11 0 0,0-11 0 0,3 0 0 15,-3 6 0-15,4-6 0 0,-1 6 0 0,1-6 0 16,0 0 0-16,-1 0 0 0,4 0 0 0,-3 0 0 0,-1 0 0 16,1-6 0-16,0 6 0 0,-1-6 0 0,1 6 0 0,-1-11 0 15,1 11 0-15,-4-9 0 0,0 3 8 0,4 0-8 16,-8 0 11-16,4 0-2 0,-3-5 0 0,-1-1 0 15,1 0-1-15,-1 3-8 0,1-3 12 16,-4 1-4-16,0-1-8 0,0 6 10 0,0 0-10 16,0 0 10-16,-4-3-2 0,4 9-8 0,-3-2 12 0,3 2-4 15,0 0 4-15,-4-3 0 0,4 3 0 0,0 0 0 16,0 0 9-16,0 0 3 0,0 0 0 0,0 0 0 16,0 0-13-16,0 0-3 0,0 0 0 0,0 0 0 15,0 0-8-15,0 0 0 0,0 0 0 0,0 0 0 16,-3 3-11-16,3-3 11 0,0 0-8 0,0 11 8 15,3-5 0-15,1 0 0 0,-1 0 0 0,4 0-8 16,-3 0 8-16,3 0 0 0,0 5 0 0,0-8 0 16,0 6 0-16,0 0 0 0,0-3 0 0,0 0 0 15,0 5 8-15,0-5 0 0,4 6 0 0,-4-6 0 16,4 3-8-16,-8 3 0 0,4-1-8 0,-3-5 8 16,3 6-12-16,0-3 2 0,0 8 1 0,0-5 0 15,0 0 9-15,4 0 0 0,-4 2 0 0,3 4 0 16,1-6 0-16,-1 0 0 0,-3-1-9 0,4-5 9 15,0 0-47-15,-1 3-5 0,1-9 0 0</inkml:trace>
  <inkml:trace contextRef="#ctx0" brushRef="#br0" timeOffset="55112.359">9045 3927 1212 0,'-10'12'25'0,"10"-12"6"0,0 0-31 0,0 0 0 0,0 0 0 0,0 0 0 16,-7 0 41-16,0 6 3 0,7-6 0 0,-8 0 0 16,8 0-6-16,0 0-1 0,0 0 0 0,0 0 0 15,0 0 27-15,0 0 6 0,0 0 1 0,0 0 0 16,0 0-26-16,0 0-5 0,0 0 0 0,0 0-1 16,0 0-24-16,0 0-5 0,0 0-1 0,0 0 0 15,0 0-9-15,0 0 8 0,0 0-8 0,0 0 8 16,0 0-8-16,0 0 0 0,0 0 0 0,8 5 0 15,-5 1 10-15,1-6-10 0,-4 0 12 0,7 6-12 16,0 0 19-16,0-3-3 0,0 3-1 0,3 6 0 16,-3-6 1-16,0 5 1 0,4 1 0 0,-4-6 0 15,4 3 0-15,-4 8 0 0,0-11 0 0,3 6 0 0,-3 0 1 16,1-6 0-16,-1 8 0 0,0-2 0 0,0-6-6 16,-4 0-2-16,4 0 0 0,-3 0 0 0,3 0-10 15,-4-6 0-15,-3 0 0 0,0 0 0 0,0 0 0 0,0 0 12 0,0 0-2 16,0 0 0-16,0 0-10 15,0 0 12-15,7 5-12 0,-3-5 12 16,-4 0-12-16,4 0 8 0,3 6-8 0,-7-6 8 0,0 0-8 0,0 0 0 0,0 0 0 16,3-6 0-16,1 6 12 0,-4 0-2 0,3-5-1 15,1-7 0-15,-1 6-9 0,1 0 10 0,-1-6-10 16,1 0 10-16,-1-2-10 0,1 2 12 0,-1 0-12 0,1-8 12 16,-1 8-12-16,1-6 0 0,-1 1 0 0,1-1 8 15,0 3-8-15,-1-8 0 0,1 2 0 0,-1-2 0 16,1 5 0-16,3-5 0 0,-4 8 0 0,4-3 0 15,0-5 0-15,0 8 0 0,4 3 0 0,-4-5 0 16,0 5-10-16,0 0 10 0,0-3 0 0,-3 10-9 16,3-1-10-16,-4 0-1 0,-3 6-1 0,0 0 0 15,0 0-50-15,4 0-9 0,3 6-3 0,-4 0 0 16,1-1-30-16,-1 10-7 0,1-3 0 16</inkml:trace>
  <inkml:trace contextRef="#ctx0" brushRef="#br0" timeOffset="55879.726">9730 3889 1409 0,'0'0'29'0,"0"0"7"0,0 0-28 0,0 0-8 0,0 0 0 0,-4-6 0 16,1 0 0-16,-1-6 0 0,-3 6 0 0,3-8 0 15,-3 2 0-15,0 6 0 0,-3 0 0 0,3-6 0 16,-4 6 0-16,1 1 0 0,-1-4 0 0,4 6 0 16,-4 0 8-16,4 3 0 0,-3 0 0 0,3 0 0 15,0 3 5-15,-1 0 2 0,5 6 0 0,-4-4 0 16,3 13 19-16,1-6 4 0,-4 0 1 0,3 2 0 16,1 4-21-16,-1 0-4 0,1-1-1 0,-1-2 0 15,4 3 13-15,-3 5 2 0,-1-2 1 0,4-4 0 16,-3 1 11-16,3-9 1 0,-4 8 1 0,4-5 0 15,0 0-22-15,0 0-5 0,0-4-1 0,0 1 0 16,0 0-14-16,0-9 0 0,0 6 8 0,0-6-8 16,4 6 8-16,-4-6 0 0,7 6-8 0,0 0 12 15,0 0-12-15,0-6 0 0,0 5 8 0,0-5-8 0,0 6 0 16,4-3 0-16,-1 3 0 0,1 0 0 0,-1 0 0 16,1-6 0-16,-4 6 0 0,4-6 0 0,-1 0 12 15,-3 0 0-15,4-6 0 0,-4-3 0 0,0 6 5 16,0-6 1-16,-4 3 0 0,5-5 0 15,-5-1 2-15,1 0 1 0,-1-6 0 0,1 4 0 16,-4-4-9-16,3-5-1 0,-3 8-1 0,0-3 0 0,0-5-10 0,0 8 0 16,0 3 9-16,0-5-9 0,-3-1 0 0,3 6 0 15,-4 3 0-15,1-2 0 0,3-1 0 0,-4 6 0 0,4 0 0 16,-3 0 0-16,3 6-9 0,0-11 9 0,-4 8-10 0,4 3 10 16,-4-6 0-16,4 6 0 0,-3-6-8 0,3 6 8 15,0 0 0-15,0 0 0 0,-4-6 0 0,4 6 0 16,-7-6 0-16,0 6 0 0,7 0 0 0,-10 0 0 15,3 0 0-15,0 0-12 0,0 6 12 0,-1-6-12 16,1 6-7-16,0 0-1 0,0-6 0 0,0 6 0 16,4-1-16-16,-4 10-3 15,0-9-1-15,3 6 0 0,1 0-1 0,-1-1-1 0,4 1 0 16,-4 3 0-16,4-3-19 0,0 5-4 16,0-8-1-16,0 3 0 0,4 5-90 15,-4-11-17-15</inkml:trace>
  <inkml:trace contextRef="#ctx0" brushRef="#br0" timeOffset="56259.198">9987 3945 1120 0,'0'23'23'0,"-3"-11"6"0,-1 8-29 0,4-8 0 0,0 0 0 0,-3-6 0 16,3 3 41-16,0 2 3 0,0-11 0 0,0 0 0 15,0 0 32-15,0 0 6 0,0 0 2 0,0 0 0 16,0 0-29-16,0 0-6 0,0 6-1 0,0-6 0 16,0 6-31-16,0 0-6 0,0-6-2 0,0 6 0 15,0 6-9-15,0-4 0 0,3-2 0 0,1 6 0 16,-4-6 0-16,0 6 0 0,3 0-11 0,-3-7 11 16,0 4-40-16,0 0-4 0,0 0 0 0</inkml:trace>
  <inkml:trace contextRef="#ctx0" brushRef="#br0" timeOffset="56508.382">9977 3592 1530 0,'0'0'33'0,"0"0"7"0,-4 9 2 0,1-4 2 0,-1 7-36 0,4-6-8 0,0-6 0 16,-4 6 0-1,4-6-21-15,0 0-7 0,0 0 0 0</inkml:trace>
  <inkml:trace contextRef="#ctx0" brushRef="#br0" timeOffset="57214.198">10287 3900 1288 0,'7'15'27'0,"-7"-9"5"0,4 6-32 16,3-6 0-16,-4 0 0 0,4-1 0 16,0 1 39-16,-3 0 1 0,3-6 0 0,-7 0 0 15,7 6 1-15,-7-6 1 0,7 0 0 0,-7 0 0 0,0 0-13 0,0 0-2 0,3 3-1 0,-3-3 0 16,4 3 2-16,-4-3 0 0,0 0 0 0,7 6 0 15,-3 3 1-15,-4 2 1 0,3-5 0 16,-3 0 0-16,4 6-3 0,-4-6-1 0,0 0 0 0,0 8 0 16,0-8-8-16,3 6-2 0,-3 0 0 0,0 0 0 15,4-1-6-15,-4-2-2 0,0 3 0 16,3 6 0-16,1-7 0 16,-1-2-8-16,1 3 12 0,-1-6-4 0,1 6-8 15,-1-1 0-15,1-5 0 0,-4-6 0 0,0 0 8 0,0 0-8 0,0 0 8 0,0 0-8 16,0 0 24-16,0 0-1 0,0 0 0 15,0 0 0-15,0 0-3 0,-4-6-1 0,4-5 0 0,-3 5 0 16,-1 0-8-16,-3-6-2 0,4 3 0 0,-4 3 0 16,0-5 4-16,3-1 1 0,-3 0 0 0,0 6 0 15,3-9-1-15,-3 4 0 0,4-1 0 0,-4 6 0 16,3-6-13-16,1 1 8 0,-1-1-8 0,1 3 0 16,3 3 0-16,-4-6 0 0,1 6 0 0,3-5 0 15,0-1 0-15,0 3 0 0,0-3 0 0,0 1 0 16,0-1 0-16,3-3 0 0,-3 3 0 0,0-5 0 15,4-1 0-15,-4 6 0 0,0-8 0 0,3 8 0 16,-3-6 0-16,4 7 0 0,-1-4 0 0,1 3 0 16,-1-6 0-16,1 1 0 0,-1 5 0 0,1-3 0 15,-1 10 0-15,1-7-8 0,3 6 8 0,0 6 0 16,-3-6-11-16,3 0 11 0,0 6-10 0,-4 0 10 16,4 0-15-16,0 0 3 0,0 0 1 0,1 6 0 15,-1-6-5-15,0 6 0 0,3 0-1 0,-3 0 0 16,0 0-6-16,0-1-1 0,-3 7 0 0,3-9 0 15,0 0-14-15,-7-3-3 0,0 0-1 0,4 9 0 16,-1-9-1-16,-3 0 0 0,7 0 0 0,0 0 0 16,0 0-24-16,0 0-5 0,0-6 0 0,0 0-1 15,4 3-11-15,-4-9-1 0,4 7-1 0</inkml:trace>
  <inkml:trace contextRef="#ctx0" brushRef="#br0" timeOffset="63112.088">13709 4062 1085 0,'0'0'22'16,"-4"6"7"-16,1 0-29 0,-1 6 0 0,1-6 0 0,-1 2 0 16,1 4 0-16,3-6 0 0,-4 6 0 0,4 5 0 0,0-11 24 15,0 6 6-15,0-3 1 0,4 3 0 16,-4-1 7-16,3-5 2 0,1 0 0 0,-1 6 0 0,1 3-13 0,-1-4-3 0,1 1 0 0,-1 0 0 15,1 3-1-15,0 2-1 0,3 1 0 0,0 0 0 16,-4-4-10-16,4 4-3 0,-3-1 0 0,-1 1 0 16,4 3 8-16,-3-4 2 0,3 1 0 0,-4 8 0 15,5-8 4-15,-5 0 1 0,4 2 0 0,-3 4 0 16,-1-4-8-16,1 4-2 0,-1-1 0 0,-3 1 0 16,4-3-6-16,-4 8-8 0,0-14 11 0,0 8-11 15,-4-5 11-15,4-4-11 0,0 4 10 0,-3 0-10 16,3-6 11-16,-4-7-11 15,1 7 12-15,3-3-12 0,0-9 11 0,-4 6-11 0,4-6 10 0,0 0-10 16,-7 6 12-16,7-6-4 0,-7 6-8 0,0-6 12 16,7 0-12-16,-7 5 0 0,0-5 0 0,0-5 0 15,-4 5-24-15,1-6 1 0,-1 0 1 0,0-3 0 16,1-3-56-16,-4 1-11 16,0 5-3-16</inkml:trace>
  <inkml:trace contextRef="#ctx0" brushRef="#br0" timeOffset="63953.654">13977 4062 1160 0,'0'0'32'16,"0"0"9"-16,0 0-33 0,0 0-8 0,0 0 0 0,0 0 0 15,0 6 15-15,0-6 1 0,4 12 0 0,-4-12 0 16,3 6 19-16,-3-6 4 0,4 0 1 0,-4 0 0 16,3 8 0-16,-3-8 0 0,4 6 0 0,-4-6 0 15,0 0-4-15,0 0 0 0,3 6 0 0,4 0 0 16,0-6-12-16,0 6-2 0,0-6-1 0,4 6 0 16,-4 0-21-16,4-6 8 0,-1 6-8 0,1 0 0 15,-1-6 0-15,5 5 0 0,-1-5 0 0,-4 6 8 16,1-6-8-16,-1-6 0 0,1 6 0 0,-4 0 8 0,4-5 0 15,-4-1 0-15,0 0 0 0,0 0 0 0,0 0 0 0,-4-6 1 16,4 6 0-16,-3-2 0 0,3 2 4 0,-3-6 1 0,-4 6 0 16,3 6 0-16,-3-6-3 0,0 0-1 0,4 0 0 0,-4 6 0 15,-4-11-2-15,4 11-8 0,0 0 12 0,0 0-4 16,-3-6 0-16,3 6-8 0,0 0 12 0,0 0-4 16,-8-3 0-16,8 3-8 0,-7 0 12 0,0 3-4 15,0-3-8-15,-3 6 0 0,3 0-10 0,-4-1 10 16,4 1-13-16,-4 0 3 15,-3 0 1-15,4 0 0 0,-1 0 1 0,1 0 0 0,-5 5 0 0,5-2 0 16,-1 3 8-16,1-6-12 0,3 6 12 0,0-1-12 16,0-2 12-16,0 9 0 0,-1-6 8 0,1-1-8 15,4 1 0-15,-1-6 0 0,4 3 0 0,-3 3 0 16,3-1 0-16,0 1 0 0,3 0 0 0,-3-3 0 16,4 2 0-16,-1 1 0 0,1 0 0 0,-1 0 0 15,5 0-8-15,-5-7 8 0,4 4-8 0,4 3 8 16,-4 0 0-16,3-1 0 0,1 1 0 0,-1-6 0 15,5 3 0-15,-1 9-8 0,3-13 8 0,-3 7 0 16,4 0-21-16,-4-3 1 0,4 3 0 0,-1-1 0 16,5 1-47-16,-5 0-9 0,4 0-1 15</inkml:trace>
  <inkml:trace contextRef="#ctx0" brushRef="#br0" timeOffset="64559.834">13871 5253 1044 0,'0'0'21'0,"0"0"7"0,0 0-28 0,0 0 0 0,0 0 0 0,0 0 0 15,0 0 40-15,0 0 4 0,0 0 0 0,0 0 0 16,0 0 24-16,-7 6 6 0,7-6 1 0,0 0 0 16,0 0-18-16,-7 0-3 0,7 0-1 0,-7 11 0 15,4-2-36-15,-1 3-7 0,4 0-2 0,0 5 0 16,0-5 1-16,4 6 0 0,-4 2 0 0,3 4 0 15,-3-4 2-15,4 4 0 0,-1 0 0 0,1 2 0 16,-4 3-11-16,0-2 0 0,3 2 0 0,-3 4 8 0,-3-4-8 16,3 3 10-16,-4 4-10 0,4-10 10 0,-3 9 4 15,3-2 1-15,0-4 0 0,0-2 0 0,0 2-15 16,0-3 0-16,0 4 0 0,0-10 0 0,0 10 0 0,0-13 0 0,0 4 0 16,0-3 0-16,0-1 0 0,0-5 0 15,0-6 0-15,-4 0 0 0,4-6-16 0,0 0-7 0,0 0-1 0,0 0 0 31,0 0-31-31,0 0-6 0,-7 0-2 0,0-3 0 16,0 0-104-16,0-3-21 0</inkml:trace>
  <inkml:trace contextRef="#ctx0" brushRef="#br0" timeOffset="64888.342">13652 5550 1522 0,'0'0'43'0,"0"0"10"16,0 0-42-16,0 0-11 0,0 0 0 0,0 0 0 0,0 0 51 0,0 0 8 0,0 0 1 15,0 0 1 1,0 0-25-16,0 0-6 0,8 6-1 0,-1-1 0 16,3-5-29-16,4 0 0 0,0 0 0 0,1 0 0 15,6 0 0-15,0 0 0 0,-3-5 0 0,3 5 0 0,3 0 0 0,-2 0 0 0,2-6 0 0,1 6 0 16,-4 0 0-16,4 6 0 0,-4-6 0 16,4 5 9-1,-4 1-85-15,0 0-18 0,-3 0-3 0</inkml:trace>
  <inkml:trace contextRef="#ctx0" brushRef="#br0" timeOffset="65384.859">14185 5758 1402 0,'0'0'29'0,"0"0"7"0,0 0-36 0,0 0 0 0,0 0 0 0,0 6 0 15,0 0 10-15,0 3-10 0,4 3 8 0,-4-6-8 16,0 0 12-16,3 5-4 0,1-5 0 0,-4 0 0 15,3 6 12-15,-3-3 3 0,4 2 0 0,-4 1 0 0,3 0-11 16,1-6-3-16,-4 3 0 0,3-1 0 0,1 1 1 16,-4 3 0-16,3 0 0 0,1 0 0 0,0-7 7 0,-1 7 2 0,4 3 0 0,-3-3 0 15,3-7 5-15,-4 7 0 0,4-3 1 16,0-3 0-16,0 0 5 0,0 0 1 0,1 0 0 0,-1-1 0 16,3 1-7-16,-3-6 0 15,4 0-1-15,-1 0 0 0,1 0-3 0,3 0-1 0,-3 0 0 16,3-6 0-16,-7 1-3 0,3-4-1 15,1 0 0-15,-4-6 0 0,0 3 10 0,0 7 3 16,-3-13 0-16,3 3 0 0,-7 4-16 0,3-7-4 0,-3 0 0 16,-3-2 0-16,3 8-8 0,-4-12 0 0,-3 10 0 0,4 2 0 15,-4-6 0-15,-1 7 0 0,-2-7-12 0,3 3 12 16,0 3-26-16,-4 7 2 0,4-7 1 0,0 0 0 16,0 3-42-1,0 0-9-15,3 1-2 0</inkml:trace>
  <inkml:trace contextRef="#ctx0" brushRef="#br0" timeOffset="66203.19">13974 6943 908 0,'0'0'19'0,"-4"6"4"0,-3 0-23 16,7-6 0-16,-4 12 0 0,1-3 0 0,3-9 62 0,-7 5 8 0,3 1 2 0,-3 0 0 16,4 0-39-16,3 6-7 0,0-12-2 0,-4 6 0 15,1 2 4-15,3-2 0 0,0 6 0 0,-4-6 0 16,8 6-1-16,-8 0 0 0,4-7 0 0,0 4 0 16,0-3-15-16,0 6-4 0,4 0 0 0,-4-6 0 15,3-1 8-15,-3 4 0 0,4 3 1 0,-1 0 0 16,1-6-17-16,-1 5 0 0,1 1 0 0,-1 0 0 0,1-3 0 0,-1 2 0 15,1 1 0-15,3-6 0 16,-3 0-17-16,-1 0-1 0,-3-6 0 0,0 0 0 16,0 0-30-1,0 0-7-15,0 0-1 0</inkml:trace>
  <inkml:trace contextRef="#ctx0" brushRef="#br0" timeOffset="66492.61">13811 6390 1197 0,'0'0'50'0,"0"12"-40"16,0-6-10-16,0 0 0 0,4 0 0 0,-4-6 8 15,0 0-8-15,0 0-16 0,0 0 4 0,0 0 1 32,0 0-34-32,0 0-7 0,0 0-2 0</inkml:trace>
  <inkml:trace contextRef="#ctx0" brushRef="#br0" timeOffset="66956.106">14319 6482 1551 0,'0'0'34'0,"0"0"7"0,0 0 2 0,0 0 1 0,0 0-36 15,0 0-8-15,-3 6 0 0,-1-1 0 0,4-5 0 0,-3 12-11 0,-1-6 3 0,4 0 0 16,-3 0 8-16,3 3 8 0,0 2-8 0,0 1 11 15,0-6-2-15,3 6 0 0,-3 2 0 0,0-2 0 16,4 6-9-16,-1-1 0 0,1-5 0 0,-4 9 0 16,3-4 0-16,1-2 8 0,-4 3-8 0,0 5 8 15,3-5-8-15,-3 5 0 0,4-2 0 0,-4 3-11 16,0-4 11-16,3 10 0 0,1-10 0 0,-1 10 0 16,1-7 0-16,3 4 11 0,-3-4-3 0,-1 6 0 15,1-2-8-15,-1-4 0 0,1 4 0 0,-4-4 0 16,3-2 0-16,1-3 12 0,-4-1-4 0,3-2 0 15,-3-6-8-15,0 0 0 0,0 2 0 0,0-11 8 16,0 6-8-16,0-6 0 0,0 0 0 0,0 0 8 16,0 0-108-1,0 0-23-15,0 0-4 0</inkml:trace>
  <inkml:trace contextRef="#ctx0" brushRef="#br0" timeOffset="67951.695">13977 7672 954 0,'0'0'20'0,"0"0"5"0,0 0 1 0,0 0 2 16,0 0-28-16,-7 6 0 0,7-6 0 0,-7 6 0 0,7-6 33 0,0 0 2 15,0 0 0-15,0 0 0 16,-4 0 0-16,4 0 0 0,0 0 0 0,0 0 0 0,0 0 1 0,-7 6 0 0,7-6 0 16,0 0 0-1,0 0-16-15,0 0-2 0,0 0-1 0,0 6 0 0,0 3-9 0,4-6-8 0,-1 5 12 0,1-2-12 16,3-6 0-16,0 6 0 0,4-6 0 0,-1 0 0 15,1 0 12-15,-4 0-4 0,3 0 0 0,1 0-8 16,0 0 9-16,-1 0-9 0,1 0 0 0,-1 0 9 16,-3-6-1-16,4 6 0 0,0-9 0 0,-1 1 0 15,1 2-8-15,-4 3 0 0,3-3 0 0,-3 0-11 16,0 0 11-16,1 0 0 0,-1-6 0 0,0 12-8 16,0-8 8-16,-4 2 0 0,-3-3 0 0,4 3 0 15,-4 3 0-15,0-3 8 0,0-5-8 0,-4 11 0 16,1-6 0-16,-1-6 8 0,-3 6-8 0,4-3 0 15,-4 6 0-15,-4-6-12 0,4 9 2 0,0-5 0 16,-4-1-5-16,-3 6-1 0,4-6 0 0,-5 0 0 0,5 6 16 16,-1-6 0-16,1 6-10 0,-4-6 10 15,3 3 0-15,0 0 0 0,1-6 0 0,3 7 0 16,-4 2 15-16,4 0-3 0,7 0 0 0,-7 0 0 16,-3 0 3-16,2 2 0 0,-2 1 0 0,3 3 0 0,0-3 5 0,0 0 2 15,0 3 0-15,3 0 0 16,-3-6-12-16,0 6-2 0,0 6-8 0,0-7 12 0,0 1 1 0,0 0 0 15,3 3 0-15,-3-3 0 16,4 0-5-16,3-6 0 0,0 6-8 0,0 0 12 0,0 5-12 0,3 1-8 16,1-3 8-16,-1 3-13 15,4 5 13-15,0-5 0 0,0-6 0 0,0 6 0 0,4 2 0 0,0-2 0 16,-1-6 0-16,-3 0-9 16,4 6 9-16,-4-9 0 0,0 2 0 0,0-2 0 0,4 3 0 0,-11-6-8 15,7 0 8-15,0 0-8 0,0 3 8 0,0-3 0 0,0 0 8 16,0 0-8-16,0 3 0 0,0-3-10 0,4 3 1 15,3-3 0 1,-4 6-42-16,4-6-8 0,1 0-1 0,-1 0-1 16,-4 0-38-16,4 0-7 0</inkml:trace>
  <inkml:trace contextRef="#ctx0" brushRef="#br0" timeOffset="68429.913">14425 7296 1422 0,'0'0'31'0,"0"0"6"0,0 0 2 0,0 0 1 0,0 0-32 16,0 0-8-16,0 0 0 0,-7 6 0 0,7-6 30 0,0 0 4 16,0 0 1-16,-7 6 0 15,3 0-16-15,1-1-3 0,3-2-1 0,-4 6 0 0,1 6-15 0,3-9 0 0,-4 6 0 0,4-1 0 16,0 1 0-16,0 3 0 0,0 2 0 15,0 1 0-15,0-3 0 0,0 2 0 0,4 7 0 0,-4-9 0 16,3 8 0-16,1-5 0 0,-1-1 0 0,1 1 0 16,-1-3 0-16,1 2 0 0,3-2 0 15,0 0 0-15,-3-1 0 0,-1-2 14 16,4 0-4-16,-3 0-1 0,3-6-9 0,-4 5 0 0,-3-2 0 0,4-3 8 16,-4-6-8-16,0 0 0 0,3 0 0 0,-3 0 0 15,0 0 0-15,0 0 8 0,0 0 0 0,0 0 0 16,0 0-19-16,0 0-4 0,0 0-1 15,0 0 0 1,0 0-142-16,0 0-29 0</inkml:trace>
  <inkml:trace contextRef="#ctx0" brushRef="#br0" timeOffset="68825.094">14672 7261 1022 0,'0'0'43'0,"0"8"-35"15,0-2-8-15,0 3 12 0,0 3-12 0,4 0 12 16,-4-6-12-16,0-1 0 0,3 4 0 0,1 3 8 16,-1 0-8-16,1 0 8 0,3-1-8 15,-4 1 8-15,1 9-8 0,3-10 0 0,-4 13 0 0,4-12 0 16,-3 2 8-16,3 10-8 0,0-12 12 0,-3 8-4 16,3-2 22-16,-4 0 4 0,4-4 1 0,-3-2 0 15,-1 6 7-15,4-1 2 0,-3-5 0 0,3 0 0 16,-4 2-28-16,1-2-4 0,0-6-2 0,-1 0 0 15,-3-6-10-15,0 0 0 0,0 0 0 0,0 0 0 16,0 0-32-16,0 0-1 16,0 0-1-16</inkml:trace>
  <inkml:trace contextRef="#ctx0" brushRef="#br0" timeOffset="69407.782">15014 7455 1531 0,'0'0'64'15,"0"0"-51"-15,0 0-13 0,0 0 0 16,0 0 0-16,7 3 0 0,0-3 0 0,0 3 0 0,0-3 0 0,1-3 0 16,2 0 10-16,1 3-1 0,-1-3 0 0,-3 0 0 15,4 0 5-15,-4 0 1 0,4 3 0 0,-1-6 0 16,1 0-7-16,-4 0 0 0,0 6-8 0,0-6 12 16,0 6-12-16,0 0 0 0,0-5 8 0,-7 5-8 15,7-6-11-15,-7 6-5 0,0 0 0 0,0 0-1 31,0 0-14-31,0 0-2 0,4 0-1 0,-4 0 0 0,0-9 18 0,0 3 3 0,0 0 1 0,-4 3 0 16,1-6 12-16,-1 3 16 0,-3 1-3 0,3-1-1 16,-3 0 6-16,4 0 1 0,-4 0 0 0,0 3 0 15,0-6-9-15,-4 6-2 0,1 0 0 0,-1 0 0 16,0 3-8-16,-3 0 0 0,4-5 9 0,-1 5-9 16,-3 5 19-16,3-5-1 0,1 0 0 0,-4 3 0 15,3 3-8-15,1-3-2 0,-1 6 0 0,0 3 0 16,4-6-8-16,-3 0 0 0,6-1-12 0,-3 7 12 0,4 0-9 0,-1-3 9 15,1 3 0-15,3-1 0 0,0 7 0 0,0-3 0 16,3 2 0-16,1 1 0 0,-1-6 0 0,1 2 0 16,3 4 0-16,-4-6 0 0,4-6 0 0,0 5 0 15,4-2 0-15,0-6 0 0,-1 3 0 0,1-3 0 16,3 0 0-16,-4 0 0 16,8-3-12-16,0 0 12 0,-1-3-12 0,4 0 12 0,4-3 0 15,0 0 0-15,-4-3 0 0,4 4 0 16,3-1-22-16,0 0-4 0,-3 0-1 0</inkml:trace>
  <inkml:trace contextRef="#ctx0" brushRef="#br0" timeOffset="70683.379">17935 4309 1014 0,'-3'12'43'15,"3"0"-35"-15,-4-6-8 0,1 2 0 0,-1-2 0 0,1 6-11 16,3-12 11-16,0 6 14 0,0-6-3 0,-4 6-1 15,4-6 70-15,0 0 15 0,-3 6 2 0,3-6 1 16,0 11-27-16,0-5-6 0,0-6-1 0,-4 6 0 16,4 3-35-16,0 9-7 0,4-13-2 0,-4 7 0 15,0 6-12-15,3-3-8 0,-3 2 8 0,0 1-8 16,4-3 8-16,-1 2-8 0,-3 1 10 0,4-1-10 16,-8-2 17-16,4 3-2 0,0-6-1 0,0-1 0 15,0-2-4-15,0 3-1 0,0-12 0 0,0 0 0 16,0 0 26-16,0 0 5 0,0 0 0 0,-3-12 1 15,-1 3-1-15,1-2 0 0,-5-1 0 0,5-6 0 16,3 3-32-16,-4-2-8 0,4-7 0 0,0 4 0 16,0-4 0-16,4 7 0 0,-1-4-11 0,1 3 11 15,0-5-14-15,-1 2 2 0,1 4 1 0,-1-1 0 16,1 3 11-16,3 4-10 0,0-1 10 0,0 0-10 16,0 6-9-16,0-6-1 0,0 12-1 0,4-6 0 15,-4 6 4-15,0 0 1 0,3 0 0 0,-3 6 0 16,0 0 16-16,4 0-12 0,-4 6 12 0,0 0-10 15,0-6 10-15,0 5 0 0,0-2 8 0,0 9-8 16,0-12 12-16,0 5-1 0,0 1-1 0,1-3 0 0,-1 3-10 16,0-1 8-16,-4-5-8 0,4 0 8 15,0 0-8-15,-3 0 0 0,-1 3 0 0,4-3 8 0,-3 5-8 0,-1-5 0 16,1 0 0-16,-1 6 0 0,-3 0 0 0,4-1 0 16,-4 4 0-16,0 3 0 15,4-6-22-15,-4 2-6 0,0 4-2 0,0 0 0 16,0-1-14-16,3-2-4 0,-3-3 0 0,0-1 0 15,0 1-17-15,0-12-4 0,0 0-1 0,0 0 0 16,0 0-38-16,0 0-7 0,7-6-1 0</inkml:trace>
  <inkml:trace contextRef="#ctx0" brushRef="#br0" timeOffset="71238.868">18524 4403 1257 0,'0'0'26'0,"0"0"6"0,0 0-32 0,0 0 0 0,0 0 0 0,0 0 0 15,0-3 84-15,0-3 9 0,0 0 3 0,0 1 0 16,-3-1-26-16,3-6-5 0,-4 6-1 0,1 0 0 16,3-3-6-16,-4 4-2 0,1-1 0 0,3 6 0 15,-7 0-8-15,7 0-1 0,-11-6-1 0,4 6 0 16,-4 6-29-16,4-6-5 0,-3 6-2 0,-1 2 0 15,1-2-10-15,-4 6-9 0,3 0 9 0,0-1-13 16,1 1 13-16,-1-3-11 0,4 3 11 0,0 5-10 16,0-5 10-16,4 0-10 0,-1 3 10 0,4 2-10 15,0-5 10-15,4 6-8 0,-1-9 8 0,1 8-8 16,3-5 8-16,3 0-13 0,-3-1 5 0,4 4 8 0,-1-3-13 16,5 0 5-16,-5-1 8 0,4 1-13 0,0-3-3 0,-3-3 0 15,3 6 0-15,-3-6 0 0,3-1 5 0,-4 1 1 0,1 0 0 16,-1-6 0-16,-2 6 10 0,2-6 0 0,-6-6 0 15,3 6-8-15,0 0 8 0,0-6 0 0,0 0 0 16,0-5 8-16,0 2 0 0,-3-6 1 0,3 6 0 0,0-2 0 16,0-7-9-16,0 0 10 0,-4 4-10 15,1 2 10-15,-1-6-10 0,1 3 0 16,-1 4 0-16,-3-1 0 0,4 0-8 0,-4 0 8 16,-4-2-10-16,4 2 10 0,-3 0-14 0,-1 6 3 0,1-5 1 15,-4 5 0-15,3-6-9 0,-3 6-1 0,0 3-1 0,-3 0 0 16,2 3 9-16,-2 3 1 0,-4 0 1 0,0 3 0 15,0 6-2-15,-1-6-1 0,1 5 0 0,4 1 0 16,-4 3 13-16,7-3-11 0,-1-1 11 0,1 1-10 16,4 6-2-16,-4-7-1 0,3 4 0 0,4-9 0 15,-3 6-7-15,3 0 0 0,0-12-1 0,0 0 0 16,0 0-9-16,0 0-2 0,0 0 0 0</inkml:trace>
  <inkml:trace contextRef="#ctx0" brushRef="#br0" timeOffset="71733.42">18884 4433 1407 0,'0'0'62'0,"0"0"14"0,0 0-61 0,0 0-15 0,0 0 0 15,0 0 0-15,0 0 38 0,0 0 5 0,0 0 1 0,0 0 0 16,0 0-8-16,0 0-2 0,0 0 0 0,0 11 0 16,0-5-3-16,0 0-1 0,0-6 0 0,0 6 0 15,0 3-30-15,4 3 0 0,-4-7 0 0,3 1 0 16,1 6 0-16,-4 0-10 0,3-6 0 0,1 0 0 15,-4-1 10-15,3 4 0 0,-3-3 0 0,4 0 0 16,-1 6 0-16,-3-12 0 0,0 0 0 0,7 6 0 16,-3 0 0-16,3-1 9 0,-3 1-1 0,3 0-8 15,3 0 12-15,-3 3-4 0,-3-3 0 0,3-6-8 16,0 6 12-16,0-6-12 0,0 6 12 0,0-6-12 16,0-6 19-16,0 6-3 0,0 0-1 0,0-6 0 15,-3 0 29-15,-1-9 5 0,1 6 2 0,-1 1 0 16,1-4-14-16,-4-6-2 0,0 1-1 0,0 8 0 15,-4-15-18-15,4 12-3 0,-3-8-1 0,-1 2 0 16,1 1-12-16,-4-4 0 0,3 9 0 0,-3-5 0 16,0-1-21-16,0 3-4 0,4 6-1 0,-5 1 0 15,5-4-28-15,-4 6-6 0,3 0 0 0,1 0-1 16,3 6-10-16,-4-6-1 0,4 6-1 0</inkml:trace>
  <inkml:trace contextRef="#ctx0" brushRef="#br0" timeOffset="72210.612">19389 4236 1437 0,'0'0'40'0,"0"0"10"0,0 0-40 0,0 0-10 0,0 0 0 0,0 0 0 16,-7 5 61-16,0 1 11 0,7-6 1 0,-7 6 1 15,-1 0-10-15,1 0-1 0,0 0-1 0,-3 0 0 16,3-3-35-16,-4 6-7 0,1-1-2 0,-1-2 0 16,-3 0-18-16,3 0 0 0,1 0 0 0,-4 6 0 15,6-6 0-15,-2-1-9 0,6 4 1 0,-3-3 0 16,4 0 0-16,3-6 0 0,-7 6 0 0,7-6 0 15,0 6 8-15,0-6-8 0,0 11 8 0,0-11-8 0,0 0-1 0,3 6 0 16,1 0 0-16,-4-6 0 16,7 6 9-16,-4 0 0 0,4 3 0 0,-7-9 0 0,0 0 0 0,7 6 0 15,4 0 0-15,0-1 0 16,-4 1 0-16,0-6 0 0,0 6 10 0,0 0-10 0,0 0 9 0,0 3-9 16,4-3 8-16,-4 5-8 0,0-5 10 15,0 0-10-15,0 0 12 0,0 6-12 0,-4-6 13 16,4 0-4-16,-3 2-1 0,0 4 0 15,-1-6 0-15,-3 12 0 0,4-7 0 0,-4 1 0 16,0 3-8-16,-4-3 0 0,1-6 0 0,-1 5 8 0,0-2-17 0,-3 3-4 0,0 0-1 16,0-6 0-1,-3 5-56-15,-1-5-11 0,1 6-3 0</inkml:trace>
  <inkml:trace contextRef="#ctx0" brushRef="#br0" timeOffset="72922.126">17935 5341 1384 0,'0'0'39'0,"0"0"9"0,0 0-38 15,0 0-10-15,0 0 0 0,0 0 0 0,0 0 56 0,0 0 10 0,0 0 2 0,0 0 0 16,0 0-10-16,0 0-2 0,0 0 0 0,0 0 0 16,0 0-32-16,0 0-8 0,0 0 0 0,0 0-1 15,0 0-7-15,0 0-8 0,0 0 11 0,0 9-11 16,0 5 0-16,4-8 0 0,-1 0 0 0,1 0-12 15,3 0 12-15,0 3-11 0,0 3 11 0,4-1-10 16,-1-5 10-16,1 6 0 0,-4 0 0 0,3-3 0 16,1-4 0-16,-4 4 0 0,4 0 0 0,-1-3 0 15,1 6 0-15,-1-1 0 0,-3-2 0 0,4 0 0 16,-4 0 0-16,0-3 0 0,0 6 0 0,-3-7 0 16,3 1 8-16,-4 0-8 0,-3-6 8 0,0 0-8 15,0 0 11-15,0 0-3 0,0 0 0 0,0 0 0 0,0 0 27 0,0 0 5 16,0 0 0-16,0 0 1 15,0 0-9-15,0 0-3 0,0 0 0 0,0 0 0 16,0 0-15-16,0-6-3 0,4 0-1 0,-1-5 0 16,1-1-10-16,-1 3 0 0,1 0 0 0,3 0 0 15,0-2 0-15,0-7 0 0,0 0 0 0,4 4 0 16,-4-4-9-16,3-2 9 0,1 2-12 0,-4-6 12 16,4 4-20-16,-1 2 2 0,1-5 1 0,-4 5 0 0,0-3 2 15,0 4 1-15,0-1 0 0,-4 6 0 0,1-2-6 16,3 2 0-16,-3 0-1 0,-1 6 0 15,1-5-31-15,-4 11-7 0,0 0-1 0</inkml:trace>
  <inkml:trace contextRef="#ctx0" brushRef="#br0" timeOffset="73508.389">18584 5309 1523 0,'-7'-6'64'0,"-3"-6"-51"16,-1 6 43-16,4 0 8 0,-4 0 1 0,1 3 1 15,-1 3-30-15,1-5-7 0,-1-1-1 0,1 6 0 16,-1 0 16-16,0 6 2 0,4-1 1 0,-3-2 0 16,3 0-30-16,-4 6-5 0,1-3-2 0,-1 6 0 15,4-6-10-15,0 11-12 0,0-8 2 0,0 3 1 16,0 5-3-16,0-5 0 0,7 0 0 0,-4 0 0 16,1 2 12-16,3-2-13 0,0 0 5 0,3 0 8 15,-3 0 0-15,4-1 0 0,-1 4 0 0,1-3 0 0,-1-1 0 16,1-2 0-16,-1 0 0 0,1-3 0 0,3 3 0 15,-4-9 0-15,-3 0 0 0,7 6 0 0,-3 0 0 0,3-6 0 16,0 0 11-16,0 0-11 0,0 0 10 0,0 0-10 16,4 0 10-16,-4-6-10 0,3 0 15 0,-3 6-3 0,4-9-1 15,3 3 0-15,-7 0-11 0,4 0 0 16,-1-5 9-16,-3-1-9 0,1 6 8 16,-1-6-8-16,0 3 10 0,0 1-10 0,-4-7 10 0,4 3-10 15,-3 0 10-15,-1 1-10 0,1-4 12 0,-4 3-4 0,0 0-8 0,0-5 12 16,0 5-12-16,-4 3 0 0,4-3 0 15,-3 1 0-15,-1 5 8 0,1-6-8 0,-4 6 0 0,3 0 9 16,-3 3-9-16,0-3-11 0,0 6 3 0,-4-5 0 16,4 5-12-16,0 5-3 0,0-5 0 0,0 3 0 15,7-3-2-15,-3 3-1 16,-4 3 0-16,3-3 0 0,-3 9-9 0,3-6-1 0,1 0-1 16,-1 5 0-16,4-5-23 0,0-6-4 0,0 0 0 0</inkml:trace>
  <inkml:trace contextRef="#ctx0" brushRef="#br0" timeOffset="73990.67">18800 5320 1489 0,'0'0'63'15,"0"6"-51"-15,0-6 41 0,0 6 8 0,-4 0 2 0,4-6 0 16,-4 6-41-16,4-6-8 0,0 0-2 0,4 9 0 16,-4 2-12-16,0-5-10 0,0 0 2 0,4 0 0 15,-4 6 8-15,3-6 0 0,1 3 0 0,-1 2 0 16,1-5-12-16,-1 6 0 0,1-6 0 0,-1 6 0 15,1-4 12-15,-1 1 0 0,4 0 0 0,-3 3 0 16,3 0 0-16,-4-7 11 0,5 4-3 0,-5 0 0 16,4 0 12-16,0 3 3 0,0-1 0 0,4-5 0 15,-4 0 5-15,0 0 0 0,3-6 1 0,-2 0 0 16,-1 0-10-16,3 0-3 0,-3 0 0 0,0 0 0 16,0-6 19-16,4 6 3 0,-4-6 1 0,4 0 0 15,-1 1-8-15,-3-7-2 0,0 0 0 0,4 0 0 16,-4 3-10-16,0-2-3 0,-4-1 0 0,5-3 0 15,-5 4 8-15,4-1 2 0,-3-6 0 0,-1 6 0 16,-3-5-18-16,0 2-8 0,-3 3 8 0,-1-5-8 16,1-4 0-16,-4 3-14 0,-1 1 2 0,1-1 0 15,-3 6-41-15,-1-2-8 0,1 2-2 0,-1 6 0 16,0-6-67-16,1 6-14 0,-1-2-2 0</inkml:trace>
  <inkml:trace contextRef="#ctx0" brushRef="#br0" timeOffset="74494.878">19431 5038 1728 0,'-4'6'36'0,"4"-6"8"0,-3 6-35 0,-1 0-9 0,1 0 0 0,-4 0 0 16,3-1 20-16,1 7 1 0,-4-12 1 0,0 6 0 16,0 0-10-16,-4 3-3 0,4-9 0 0,-4 6 0 15,4 0-19-15,-3 5-4 0,-1 1-1 0,1-3 0 16,-1 0-1-16,0 5 0 0,1-2 0 0,-1 0 0 15,1 0 16-15,3-1 0 0,-4 4 0 0,4-3 0 16,3 0 0-16,-3 5 0 0,4-8 0 0,3 3 0 16,-4 0 8-16,4-6 5 0,0-1 1 0,0-5 0 15,0 0 13-15,0 0 2 0,0 0 1 0,0 0 0 16,0 0-30-16,4 12 0 0,-4-12 0 0,3 0 0 16,-3 0 10-16,7 6-10 0,-3-3 10 0,3 0-10 15,4 0 0-15,-4 0 0 0,0 0 0 0,0 3 0 16,3-1 8-16,-3-5-8 0,4 0 0 0,-4 6 0 15,0-6 11-15,0 6-11 0,0-6 12 0,0 6-12 16,-3 0 10-16,3-6-10 0,-4 6 8 0,1 3-8 16,-1 0 0-16,1-1 0 0,-4 4 0 0,4 0 0 15,-4 3-24-15,0-1-9 0,0 1-3 0,-4 8 0 16,4-2-23-16,0 3-5 0,-4 2 0 0,4 3-1 16,-3-5-60-16,3-3-12 0,-4 2-3 0</inkml:trace>
  <inkml:trace contextRef="#ctx0" brushRef="#br0" timeOffset="75604.177">17847 6461 1720 0,'0'0'36'0,"0"0"8"0,-3 0-35 0,-1 0-9 0,0 0 0 0,4 0 0 15,0 0 48-15,-7 3 7 0,7-3 1 0,0 0 1 16,-3 3-44-16,3-3-13 0,0 0 0 0,-4 9 8 0,4-3-8 0,-3 5 0 16,3-11-11-16,0 6 11 0,3 0 0 0,-3 0 0 15,0-6 0-15,0 0 0 0,0 0-8 0,0 6 8 16,0-6 0-16,0 0-9 0,0 0 9 0,0 0 0 0,4 6 0 15,-1-3 0-15,-3-3 0 0,7 6 0 0,1-6 0 0,-1 5 8 16,3-5-8-16,-3 0 9 0,0 0-9 0,-3 0 10 31,3 0-10-31,0-5 0 0,0 2 0 0,0 0 8 0,0 3-8 0,-3-3 0 0,3 3 0 0,0 0 8 16,3-3-8-16,-3 0 0 0,0 0 0 0,4 0 0 31,0 3-20-31,-4-6-8 0,7 0-3 0,-7 0 0 16,3 1-17-16,1-1-3 0,0 0-1 0,-4-6 0 15,3 6 8-15,-3 0 2 0,-3 3 0 0,3-8 0 0,-4 5 25 0,-3 0 5 0,4 0 0 0,-4 0 1 16,0 6 21-16,0 0 4 0,-7-6 1 0,3 0 0 16,-3 3 21-16,0-6 5 0,0 7 1 0,0 2 0 15,-4-6-11-15,1 6-3 0,-4 0 0 0,0 0 0 16,-4 0-28-16,0 0 8 0,1 0-8 0,-1 6 0 0,-3-6 0 16,3 0-12-16,-3 2 3 0,0 4 0 15,3 0 9-15,4-3 0 0,-3 6 0 0,2-9 0 0,5 6 0 16,-1-6 14-16,4 6-2 0,7-6 0 0,0 0-12 0,0 0 0 15,0 0 0-15,-3 6 0 0,3-6-13 0,0 6 1 16,3-1 0-16,1 1 0 0,3 3-8 0,0-3-2 16,0 6 0-16,4 0 0 15,-4-1-6-15,3 1-2 0,-3-6 0 0,4 6 0 16,-4 2 48-16,0-2 10 0,0-6 1 0,-3 6 1 16,3-6-30-16,-4 5-10 0,1-2 0 0,-1-3 0 15,1 6 38-15,-1-6 8 0,1 0 2 0,-4-6 0 0,0 0-26 0,3 5-4 16,4-2-8-16,-3 0 11 15,-1 3-11-15,4-3 0 0,-3 3 0 0,3 0 0 0,0 0 0 16,0 0 12-16,4 5-12 0,-1-5 12 16,1 0-35-16,3-3-6 0,-3 0-2 0,3-3 0 15,0 3-15-15,3-3-3 0,-2 0-1 0,2-3 0 16,-3 3-44-16,4-3-9 0</inkml:trace>
  <inkml:trace contextRef="#ctx0" brushRef="#br0" timeOffset="76023.34">18302 6005 1265 0,'0'0'36'0,"0"0"8"16,-3 12-36-16,-1-3-8 0,1-3 0 0,-1 6 0 16,0-7 40-16,1 7 5 0,-1 6 2 0,1-9 0 15,3 8-18-15,0-5-3 0,-4 0-1 0,4 0 0 0,0-4-1 16,-3 10 0-16,3-6 0 0,0 5 0 0,0-2-24 0,0 3 0 0,0-1 0 0,0 1 0 15,3-6 0-15,-3 3 0 0,4 8 0 0,-1-8 0 16,1-1 9-16,-1 7-9 16,5-3 10-16,-1-1-10 0,-4-2 16 0,4 3-2 15,-3-1-1-15,-1-2 0 0,1-3 3 0,-1 5 0 16,1-11 0-16,3 6 0 0,-4-6-16 0,-3 0 0 16,4-3 8-16,-4-3-8 0,0 0 0 0,0 0-10 0,0 0 2 0,0 0 0 31,0 0-42-31,0 0-8 0,0 0-2 0</inkml:trace>
  <inkml:trace contextRef="#ctx0" brushRef="#br0" timeOffset="76450.225">18482 6061 1273 0,'-4'12'53'16,"8"-6"-42"-16,-4 3-11 0,4 2 8 0,-4 7-8 0,0-12 8 16,3 6-8-16,-3-3 0 0,4 2 0 0,-4 7 0 15,3-6 0-15,1 5 0 0,-1 4 0 0,-3 2 0 16,7 4 12-16,-3 2 0 0,3-2 0 0,0 8 0 16,3-11-12-16,-2 8 0 0,2 0 0 0,1-2 0 15,-1-1 0-15,4 3 0 0,-3-2 0 0,0-4 0 16,-1-2 24-16,1-4 4 0,-4-2 0 0,0-6 0 15,-4-1 6-15,1 1 2 0,-4-12 0 0,0 0 0 16,7 0-12-16,-7 0-1 0,0 0-1 0,0 0-478 16,0 0-95-16</inkml:trace>
  <inkml:trace contextRef="#ctx0" brushRef="#br0" timeOffset="77064.337">18732 6449 1695 0,'0'0'37'0,"0"0"8"0,0 0 2 0,0 0 1 0,0 0-39 16,0 0-9-16,0 0 0 0,0 0 0 0,0 0 0 0,0 0 0 0,0 0 0 16,0 0-11-16,8 0 3 0,-5 0 0 0,4 0 0 15,0 3 0-15,0-3 8 0,0 0 0 0,0-3 0 16,4 3 0-16,0 0 0 0,-1 0 0 0,1 0 0 0,3 0 0 16,0 0 0-16,-3 0 0 0,3 3 0 0,-4 0 0 15,1-3 0-15,-1 0 0 0,1-3 0 0,0 3 0 16,-4-3 30-16,3 3 8 0,-3 0 2 0,-3 0 0 15,3 0-26-15,-4-6-5 0,1 1-1 0,-1 5 0 16,1-6 5-16,-4 6 1 0,3 0 0 0,-3 0 0 16,0-6-14-16,0 0 9 0,0 0-9 0,-3-3 8 15,3 0-20-15,-4 1-5 0,-3 2-1 0,4-6 0 16,-4 6 8-16,0 0 2 0,0 0 0 0,-4-5 0 16,4 5-20-16,-4 3-3 0,1-3-1 15,-1 6 0-15,-3-6 32 0,4 6 0 0,-5 0 0 0,5 0 0 16,-1 0 0-16,1 6 0 0,3-3 0 0,-4 3 0 15,4 2 0-15,0 7 0 0,0-9 0 0,3 6 0 16,-3 0 0-16,0 5 0 0,4-2 0 0,-4 3 0 16,3-1 19-16,1 4 9 0,-1 2 3 0,4-5 0 15,0 8-31-15,0-8 0 0,4 0 0 0,-1 8 0 0,4-8 13 0,-3 2-3 16,3-2-1-16,-4 5 0 16,4-11-1-16,4 3 0 0,-4 3 0 0,7-7 0 0,0 1-8 0,4-3 0 15,3 9 0-15,4-7 0 16,3 1-11-16,0-6-1 0,4 0 0 0,3 3 0 15,4-6-20-15,-4 0-5 0,4 2-1 0,0-2 0 16,-4 0-134-16,0-3-26 0</inkml:trace>
  <inkml:trace contextRef="#ctx0" brushRef="#br0" timeOffset="78473.153">19368 6402 1649 0,'0'0'69'0,"0"0"-55"16,0 0 20-16,0 0 4 0,0 0 1 0,0 0 0 0,0 0-11 0,0 0-3 15,0 0 0-15,-8-3 0 16,1 0 3-16,0 3 0 0,-3 0 0 0,3 0 0 0,-4 0-15 0,1 0-2 16,-5 3-1-16,5 0 0 15,-1 0-10-15,-3 0 12 0,4 3-12 0,-1 0 12 16,0-6-12-16,4 6 0 0,0 0 0 0,0 0-11 15,0 5 11-15,0-11 0 0,4 9 0 0,-1-3-8 0,4-6 8 0,-3 6 0 16,3-6 0-16,0 12 0 16,0-12 0-16,-4 6 0 0,4-6 0 0,0 5 0 0,0-5 0 0,0 6-8 15,0-6 8-15,0 12 0 16,0-12-9-16,4 0 9 0,-4 0-10 0,3 9 10 0,4-3 0 0,-3 0-9 16,-4-6 9-16,7 5 0 0,-4 1 0 15,1 0 0-15,3-6 0 0,-4 6 0 0,-3-6 0 0,7 0 9 0,0-6-9 16,-3 6 10-16,3 0-10 0,4 6 10 15,-1-6-10-15,-3 0 10 0,7 0-10 0,-3-6 0 0,0 6 0 0,-1 0 0 16,1 0 0-16,-1 0 0 16,1 0 0-16,-1-6 0 0,-2 6 0 0,2 0 0 0,1 6 0 0,-1-6 0 15,-3 6 0 1,0-6 0-16,4 6 0 0,-4-6 0 0,0 6 0 0,4 0 0 0,-4 0 0 16,0 5 0-16,0-2-9 0,0 3 9 0,0 0 0 0,0-1 0 15,0 4-12-15,-3 3 4 0,3-6 8 0,-4 5-13 16,-3-5-3-16,4 0 0 0,-4 8 0 0,3-8 0 15,-3 0 2-15,0 3 0 0,-3-4 0 0,-1 1 0 16,1-6-32-16,-1 0-6 16,1 3-2-16,-5-3 0 0,8-6-17 0,-7 5-3 0,0-2-1 15,0 0 0-15,0 0-13 0,0-3-4 0</inkml:trace>
  <inkml:trace contextRef="#ctx0" brushRef="#br0" timeOffset="79195.678">17942 7396 732 0,'0'0'15'0,"0"0"5"0,0 0-20 0,0 0 0 16,-7 3 0-16,7-3 0 0,0 0 69 0,0 0 11 0,-7 3 1 0,7-3 1 15,-3 6 16-15,3-6 3 0,0 0 1 0,0 0 0 16,0 0-18-16,0 0-3 0,-7 0-1 0,7 0 0 16,0 0-36-16,0 0-8 0,0 0-2 0,-4 6 0 15,4-6-34-15,-3 5 0 0,3 7 0 0,0-6 0 16,0-6 0-16,0 9 0 0,3 0 0 16,-3 0 0-1,4 2-8-15,-4 1 8 0,3-6 0 0,-3 0-9 0,4 0 0 0,-4 3 0 0,3-4 0 0,-3 7 0 16,0 0-12-16,4-6-3 0,-1 6 0 0,-3-7 0 31,4 7-54-31,-1-3-11 0,-3 9-3 0,4-7 0 0,-4 1-15 16,3-3-3-16</inkml:trace>
  <inkml:trace contextRef="#ctx0" brushRef="#br0" timeOffset="79608.49">17727 6858 1161 0,'0'0'24'0,"-3"0"7"0,-5 12-31 0,1-12 0 0,7 0 0 0,-3 6 0 15,3-6 58-15,0 0 6 0,0 0 0 0,0 0 1 16,0 0-21-16,0 0-4 0,0 0 0 0,0 0-1 16,0 0-14-16,0 0-2 0,0 0-1 0,0 0 0 15,0 0-46-15,0 0-10 0,0 0-2 16</inkml:trace>
  <inkml:trace contextRef="#ctx0" brushRef="#br0" timeOffset="80108.628">18256 6858 1425 0,'-3'12'60'16,"-4"-6"-48"-16,0-1-4 0,0 4 0 0,-1 0 0 0,1 0 0 16,0 3-8-16,4-1-17 0,-1-5 4 0,-3 0 1 15,4 0-2-15,3 6 0 0,0-3 0 0,0 2 0 16,0-5 14-16,-4 6 0 0,4 0 0 0,0 0 0 15,0 2 8-15,0-2 5 0,4 6 1 0,-4-10 0 16,3 4-6-16,1 6-8 0,-1-6 11 0,4 5-11 16,-3-2 8-16,3 3-8 0,0-1 0 0,0 4 0 15,-3-4 0-15,3 7 0 0,0-12 0 0,-4 5 0 16,1 4 0-16,-1-9 0 0,1 2 0 0,-1 10 0 16,4-12 0-16,-3 5 0 0,-1 1 0 0,1-3 0 0,0 2 0 15,-1 1 0-15,-3-3 0 0,4 2 0 16,-4 1 12-16,-4-6-4 0,4-1 0 0,-3 10-8 15,3-9 23-15,-4 0-3 0,4 2 0 0,-4-5 0 16,4 0-11-16,0-3-9 0,0-6 12 0,0 0-12 0,0 0-10 0,0 0-9 16,0 0-1-16,0 0-1 15,0 0-25-15,0 0-5 16,0 12-1-16,0-12 0 0,0 0-16 0,0 0-3 0,0 0-1 0</inkml:trace>
  <inkml:trace contextRef="#ctx0" brushRef="#br0" timeOffset="80956.102">18881 7246 1609 0,'0'0'35'0,"0"0"7"0,0 0 2 0,-7 6 2 16,0-6-37-16,0 6-9 0,-1-6 0 0,-2 0 0 0,3 3 18 0,-4-3 2 15,1 3 0-15,-1 0 0 16,0-1-4-16,1-2 0 0,-1 3 0 0,1 0 0 0,-4 0-16 0,-1 3 0 16,5-6 0-16,-1 6 0 15,1 0-14-15,3 0-6 0,0 0-2 0,0 0 0 16,3-1-13-16,1 1-2 0,-1 0-1 0,0 3 0 0,4-9 24 15,0 6 5-15,0-6 1 0,-3 6 0 0,3-6 8 0,0 0 0 0,0 0 0 0,3 6-8 16,-3-6 8-16,0 0 0 0,0 11 0 16,0-11 0-16,0 0 0 0,0 0 0 0,0 0 0 0,0 0 0 15,0 0 0-15,0 0 0 0,0 0 0 0,0 0-8 16,0 0 8-16,0 0 0 0,8 0 0 0,-8 0 0 31,7 6 0-31,0-6 0 0,-7 0 8 0,7 0-8 0,0 6 0 0,3-3-8 0,-3-3 0 0,0 0 0 16,0-3 8-16,1 3-8 0,-5 0 8 0,8 0-8 15,-4 0 8-15,0 0 0 0,0-6 0 0,-7 6 0 16,7 0 0-16,-7 0 0 0,7 0 0 0,0 0 0 16,-3 0 0-16,3 0 0 0,0 6 0 0,-7-6 0 15,3 3 0-15,-3-3 0 0,7 3 0 0,-3 0 0 16,3 0 0-16,-4 3 0 0,4-3 0 0,0 3 0 16,-3 5 24-16,0-5 6 0,-1 0 2 0,1 6 0 15,-1-9-32-15,1 6 0 0,-1-3 0 0,-3 2 0 16,4 4 0-16,-4-6 0 0,0 0 0 0,0 0 0 0,0-6 12 15,0 0-4-15,0 9-8 0,0-9 12 16,0 0 14-16,0 0 2 0,0 0 1 0,0 0 0 0,0 0-1 0,0 0 0 16,0 0 0-16,0 6 0 15,0-6-16-15,-7 5-3 0,0 1-1 0,0 0 0 0,-4 0-8 0,4 0 0 16,-4-6 0-16,4 6 0 16,-3 0 0-16,3-6-14 0,-4 6 5 0,4-6 1 0,0 5 8 0,-4-5-13 15,4 0 5-15,0 6 8 16,7-6-27-16,-3 0 3 0,3 0 0 0,0 0 0 15,0 0-10-15,-11 3-2 0,11-3 0 0,0 0 0 16,0 0-20-16,-3-3-5 0,3 3-1 0,-8-6 0 16,5 6-26-16,-1-5-4 0,1-1-2 0</inkml:trace>
  <inkml:trace contextRef="#ctx0" brushRef="#br0" timeOffset="94376.237">15466 4271 968 0,'0'0'20'0,"0"0"5"0,0-6-25 0,0 6 0 0,0 0 0 0,0 0 0 15,0 0 63-15,0 0 7 0,0 0 2 0,0 0 0 16,0-6-4-16,0 6 0 0,0 0 0 0,0-6 0 15,0 6-6-15,0 0-2 0,-4-6 0 0,4 6 0 16,0 0-12-16,0 0-4 0,0 0 0 0,-7-6 0 16,0 1-26-16,0 5-6 0,0-12 0 0,0 6-1 15,0 3-11-15,3-3 8 0,-3 0-8 0,0 0 8 16,0 1-8-16,4 5 0 0,-4-12 0 0,0 12 8 16,0-6-8-16,-1 6 0 0,1 0 0 0,4 6 0 15,-4-6 0-15,3 12 0 0,1-7 0 0,-1 7-11 16,1-6 11-16,-1 0 0 0,-3 9-9 0,4-4 9 15,-1 1 0-15,1 6 0 0,-1-4-9 0,-3 4 9 16,7 6 0-16,-4-13 11 0,1 4-2 0,-1 3 0 0,1-1 8 16,3-5 2-16,-4 3 0 0,1 2 0 0,-1-11 9 15,1 6 1-15,-1-6 1 0,1 3 0 16,-1 3-4-16,1-7-1 0,3 1 0 0,0-6 0 16,-4 6-14-16,4-6-3 0,0 0-8 0,0 0 12 0,0 0-12 15,0 0 0-15,0 6 0 0,0-6 0 16,0 0-12-16,4 12 4 0,-4-12 8 0,3 6-13 0,4-6 13 0,0 3 0 0,0 0 0 15,0 0-9-15,4-3 9 0,0 0 0 0,-1 0 0 16,1 0-8-16,-1-3 8 0,1 0 0 0,3 0 0 0,-3-3 0 16,-1 6 0-16,4-12 0 0,-3 12 0 0,-1-6 0 15,1 0 0-15,-4 0 0 0,4 1 0 0,-1-4 0 16,-3 3-8-16,0 0 8 0,0-6-8 0,0 6 8 16,1 0 0-16,-5 1 0 0,1-7 0 0,-4 0-8 15,3 3 8-15,-3 3 11 0,-3 0-3 0,3-5 0 16,-4-1 0-16,1 6 0 0,-1-3 0 0,-3 3 0 15,0 1 0-15,3-1 0 0,-3 6 0 0,7 0 0 16,0 0-8-16,-10 0 10 0,10 0-10 0,0 0 10 16,-7 0-10-16,7 0 0 0,0 0 0 0,0 0 0 15,0 0-12-15,-7 6 12 0,7-6-10 0,0 0 10 16,0 0-8-16,0 0 8 0,0 0 0 0,0 0-9 16,-4 2 9-16,4-2-8 0,0 0 8 0,-3 9-8 15,3 0 8-15,3-3 0 0,-3 6 0 0,4-1 0 16,-4 1-9-16,3-6 0 0,-3 9 0 0,4-3 0 15,-1-1 9-15,-3 7-10 0,4-3 10 0,-1-4-10 16,1 7 10-16,-1 0 0 0,4-4 0 0,-3 4 0 16,-1 6 0-16,4-10 0 0,1 10 0 0,-1-12 0 15,0 5 0-15,0-2-8 0,3-3 8 0,-3-1-8 16,0 1-24-16,4 0-4 0,-4-3 0 16,4-3-1-16,-4-1-99 0,0 1-20 0,0-6-4 0</inkml:trace>
  <inkml:trace contextRef="#ctx0" brushRef="#br0" timeOffset="94867.937">15752 4383 1036 0,'0'0'21'0,"0"0"7"16,0 0-28-16,0 0 0 0,0 0 0 0,0 0 0 16,0 0 56-16,0 0 7 0,0 0 1 0,0 0 0 15,0 0 25-15,0 0 6 0,0 0 1 0,-4 5 0 0,4-5-57 0,0 6-11 16,-4 0-3-16,4 0 0 16,0-6 11-16,-3 6 1 0,3 3 1 0,0-3 0 15,3 0-30-15,-3 5-8 0,0-11 0 0,4 12 0 0,-4-6 0 0,0 0 0 16,4 3 0-16,-4-3 0 0,3 5 0 0,-3-5 0 0,4 6 0 0,-1 0 0 15,-3-1 0-15,4 4 0 0,-4-9 0 16,0 12 0-16,3-7 8 0,1-2 0 16,-4 9 0-16,3-6 0 0,1-1-8 0,-4 1 0 0,3 0 0 0,-3 3 0 15,4-9 0-15,-4-1 0 0,0-5 0 0,0 0 0 32,0 0-33-32,0 0-8 0,0 0-2 0</inkml:trace>
  <inkml:trace contextRef="#ctx0" brushRef="#br0" timeOffset="95142.091">15656 4050 1780 0,'-3'18'50'0,"-1"-6"12"0,4 2-50 16,-3 4-12-16,-1-6 0 0,4 6 0 16,-3-13-18-16,3-5-6 0,0 0-2 0,0 0 0 15,0 0-106-15,0 0-22 0,-7-5-4 0</inkml:trace>
  <inkml:trace contextRef="#ctx0" brushRef="#br0" timeOffset="102692.682">15674 5697 1342 0,'0'0'29'0,"0"0"7"0,0-12 0 0,0 12 3 0,-4 0-31 0,4 0-8 0,0 0 0 0,-3-6 0 15,-1 0 16-15,1 0 3 0,-1-3 0 0,-3 4 0 16,4 2 1-16,-4-3 0 0,0-3 0 16,3 3 0-16,4 6-4 0,0 0-1 0,-7 0 0 0,0-6 0 15,7 6-2-15,-7-6 0 0,0 6 0 0,7 0 0 16,-11 0-13-16,4 0 0 0,7 0 0 0,-10 0 0 15,3 6-10-15,0-6 2 0,-1 6 0 0,1 0 0 16,0 3 16-16,4-3 3 0,-4 0 1 0,3-1 0 16,-3 1-4-16,0 0-8 0,0 0 12 0,0 0-4 15,3 6 10-15,-3-6 2 0,0 2 0 0,4 4 0 16,-1 6 5-16,1-6 2 0,-1-1 0 0,1 1 0 16,-1 9-19-16,1-10-8 0,-1 1 0 0,1 3 8 15,-1 3 0-15,1-1 0 0,-1 1 0 0,-3-6 0 16,7 8 4-16,-4-2 0 0,4-6 0 0,-3 5 0 0,3 4-12 0,-4-10 0 15,8 10 0-15,-4-6 0 0,0-1 0 0,0-2 0 16,0 6 0-16,0-12 0 0,0 0 0 0,0-6-9 16,0 0 9-16,0 0 0 0,0 0-12 0,0 0 4 15,0 0 8-15,7 0-13 0,4-6 13 0,-4 0 0 16,3-6 0-16,-3 0 0 16,7-5 0-16,-3 2 0 0,3-3 0 0,0 1 0 15,0-4 0-15,-3 4 0 0,3-1 0 0,0 0 0 16,-3 1-13-16,-4 2 3 0,3-9 1 0,-3 10 0 15,0-4-12-15,0 6-3 0,-3-5 0 0,0 5 0 0,-1-3 8 0,-3 3 0 16,4 7 1-16,-4-7 0 0,-4 0 15 0,4 6 0 16,-3-3-10-16,-1 3 10 0,0 1 0 0,-3 5 0 0,4-6 0 15,3 6 0-15,-7-6 0 0,7 6 0 0,-7 0 8 0,7 0-8 16,-7-6 14-16,7 6-2 0,-11 0-1 0,11 0 0 16,-7 0-11-16,7 0 8 0,-3-6-8 0,3 6 8 15,0 0-8-15,0 0 0 0,0 0 0 0,0 0-11 16,0 0 0-16,0 0 0 0,0 0 0 0,3 0 0 15,4 6-5-15,0 6-2 0,0-12 0 0,-3 9 0 16,3 2 7-16,0 7 2 0,3 0 0 0,-2-4 0 16,-1 10-13-16,0-7-2 0,0 1-1 15,0 3 0-15,0 2 15 0,-4 1 10 0,4-4-12 0,0-2 12 16,0 0 0-16,-3-4 0 0,3 10 0 0,-3-13 0 16,3 7 0-16,-4-3 0 0,4-3 0 0,-3-1 0 15,-1-5 13-15,1 6-3 0,-4-3-1 0,3-3 0 16,-3-6 9-16,0 0 2 0,0 0 0 0,0 0 0 15,0 0-34-15,0 0-6 0,0 0-2 0,0 0 0 16,0 0-32-16,0 0-6 0,0 0-2 0</inkml:trace>
  <inkml:trace contextRef="#ctx0" brushRef="#br0" timeOffset="103499.027">16023 5467 1440 0,'0'0'60'0,"0"0"-48"16,0 0 8-16,0 0 2 0,0 0 0 0,0 0 0 15,0 0 10-15,-7 3 1 0,-3-3 1 0,2 6 0 16,1-6-34-16,-3 6 0 0,3-6 0 0,-4 6 0 15,4-6 0-15,0 0 0 0,-4 6 0 0,4-6 0 16,0 6 0-16,7-6 0 0,-7 6 0 0,7-6 0 16,-3 5 0-16,-1 1 0 0,1 0 0 0,3 3 0 15,-4 3 0-15,4 0-16 0,0-1 2 0,0 1 0 16,0 0 14-16,0 3 0 0,4-4 0 0,-1 1 10 16,-3-6 0-16,4 3 0 0,-4 0 0 0,3-4 0 15,-3 4-10-15,4-3 0 0,-4 0 0 0,3 0 0 16,-3-6 0-16,4 12 0 0,-1-6 0 0,-3-3 0 15,4-1 0-15,-4-2 10 0,3 6-1 0,-3-6 0 16,4 3-9-16,-4-3 0 0,0 0 9 0,0 0-9 0,0 0 12 16,4 0-1-16,3 3-1 0,-7-3 0 0,0 0-10 15,3 0 10-15,-3 0-10 0,4 0 10 0,3 0-10 0,0-3 0 16,-4 3 0-16,4 3 8 0,0-3-8 0,-3 3 0 16,3 3 0-16,-3-6 0 0,3 12 0 0,3-12 0 15,1 6-9-15,-4-6 9 0,3 6 0 0,-3-1 0 0,4-5 0 0,-4 6 0 16,0 0 0-16,4 0 0 15,-4 3 0-15,0-3 0 0,3 6 0 16,-3-7 0-16,1 1 0 0,-5 6 0 0,4-3 0 0,-3-3-8 0,-1 6 8 0,1-7 0 16,-1 7 0-16,1-6 0 0,-4 6 0 0,3-6 0 15,-3 2 0-15,0 4 0 0,-3-6 10 0,3 6-2 16,-4 0 18-16,1-6 4 0,-1 2 1 0,1 1 0 16,-1 0 9-16,-3-3 1 0,0 0 1 0,0-6 0 15,0 6-6-15,0-1 0 0,-4-5-1 0,4 0 0 16,0 0-15-16,-3 0-4 0,3 0 0 0,-1 0 0 15,-2-5-16-15,3 5-17 0,0 0 3 0,-4 0 1 16,4-6-19-16,7 6-4 0,-7 0-1 0,-4 0 0 16,4 0-24-16,0 0-5 0,-3 6-1 0,3-6 0 15,7 0-18-15,-7 0-4 0,7 0-1 0,-7 0 0 16,7 0-11-16,0 0-3 0,0 0 0 0,0 0 0 16,0 0 32-16,0 0 7 0,0 0 1 0</inkml:trace>
  <inkml:trace contextRef="#ctx0" brushRef="#br0" timeOffset="108909.038">15991 6711 968 0,'0'0'20'0,"0"0"5"0,0 0-25 0,0 0 0 0,0 0 0 0,0 0 0 16,4-3 63-16,-4 3 7 0,0-6 2 0,0 6 0 16,0-6-16-16,0 6-4 0,3-6 0 0,-3 6 0 15,0-6-22-15,0 1-5 0,0-7-1 0,-3 12 0 16,3 0 23-16,-4-12 4 0,4 12 1 0,0 0 0 16,0 0-32-16,0 0-7 0,-7 0-1 0,0-3 0 15,0 0 16-15,0 3 2 0,0-3 1 0,0-3 0 16,0 3-31-16,3 0 0 0,1 3 0 0,-4-5 0 15,7 5 12-15,-7 0-3 0,-4 5-1 0,4-5 0 16,-3 0-8-16,3 0 0 0,0 0 0 0,-1 0 0 16,1 0 0-16,-3 3 0 0,3 0 0 0,0 3-11 15,-4-3 11-15,4 3 0 0,-3 0 10 0,2 0-10 16,-2 6 12-16,3-7-4 0,0 1-8 0,0 3 12 16,0 0-12-16,0 0 0 0,0 3 0 0,-1-1 0 15,5-5 0-15,-4 6 0 0,3-9 0 0,1 9-10 16,-1-4 10-16,1 1 0 0,3 9 0 0,-4-12 0 15,4 6-8-15,0-1 8 0,0-2-8 0,0 3 8 16,0 0 0-16,4-6-8 0,-1-1 8 0,1 1 0 16,-1 0 0-16,4 0 0 0,0 0 0 0,-3-3 8 15,3 9-28-15,0-12-6 0,4 6-1 0,-4-1 0 0,0-5 49 0,0 6 10 0,3-6 1 16,1 0 1-16,-4 0-22 0,4 0-4 0,-4 0 0 0,3-6-8 16,-3 6 12-16,0-5-4 0,0 5 0 15,1-6-8-15,-1 0 9 0,0-3-9 0,0 3 0 16,0 0 9-16,-4 0-1 0,1 0 0 0,-1 1 0 0,1-1 0 15,-4-6-8-15,3 6 8 0,4-6-8 0,-7 6 8 16,4 1-8-16,-4-1 0 0,0-3-10 0,0 3 10 16,-4 0 48-16,4 0 16 0,0 6 4 15,0-6 0-15,-3 6-105 0,6-9-21 16,-3 4-4-16,0-4-1 0,0 9 47 0,0-3 16 0,0 3-12 0,0 0 12 16,0 0-12-16,0 0 12 0,0 0-13 0,0 0 5 15,0 0-4-15,4-3 0 0,-1 3 0 0,1 0 0 16,3 6 12-16,-3 3-13 0,3-1 5 0,-4 4 8 15,1 0-33-15,3-6 1 0,-4 6 0 0,1-4 0 16,-4 4 32-16,0 0 0 0,0 0 0 0,0-1 0 16,0-2 0-16,-4 0 0 0,4 6 0 0,-3-3 0 15,3-1 0-15,0-5 0 0,0 3 0 0,0 3 0 16,0-12 0-16,3 12 0 0,-3-12 0 0,0 5 0 16,4 1 0-16,3 0 0 0,0 0 0 0,0 6 0 15,0-12 0-15,0 3 17 0,4 0-1 0,-1-3-1 16,1 6-82-16,-1-4-16 0,1 1-3 0</inkml:trace>
  <inkml:trace contextRef="#ctx0" brushRef="#br0" timeOffset="117959.125">16154 7443 861 0,'-4'-29'17'0,"1"23"7"0,-1-6-24 0,1 3 0 0,-1-3 0 0,1 1 0 16,-1-1 26-16,-3 6 1 0,3-9 0 0,-3 6 0 16,0 6-7-16,4-2 0 0,-4-1-1 0,0 6 0 15,0 0 16-15,-4 0 3 0,4 6 1 0,-4-1 0 16,1 1-7-16,-4 6 0 0,3 3-1 0,1-9 0 16,-5 5 49-16,5 1 9 0,-1-3 3 0,4 3 0 15,0 0-45-15,0-7-9 0,4 13-2 0,-5-12 0 16,5 3-7-16,-4 0-1 0,3-1-1 0,1 4 0 15,-1-6-15-15,4 0-2 0,0-6-1 0,0 6 0 16,4 3 9-16,-1-3 2 0,1 5 0 0,-1 1 0 16,1-6-20-16,3 0 0 0,0 6 0 0,-3-7 0 15,3 7 8-15,0-6-8 0,0 0 0 0,3-3 0 16,-3 3 18-16,4 0-3 0,-4-6-1 0,4 6 0 16,-4-6-38-16,0 0-8 0,0 5-2 0,3 1 0 0,-3-6 10 15,4 0 3-15,0 0 0 0,-1 0 0 0,1-11 21 0,-4-1-9 16,3-6 9-16,1-2 0 0,-4 2 0 0,4 0 0 15,-4-8 0-15,3 8 0 0,-3-5 0 0,-3 2 0 16,3 3 0-16,-4-2 0 0,1 5 0 0,-1 0 0 16,-3-2 0-16,4 5 0 0,-4 0 0 0,0 6 0 0,0 3 0 15,0 3 9-15,0 0-9 0,0 0 0 0,0 0 0 0,-4 6 0 16,1 6 0-16,-1 3 10 16,1-3-1-16,-1-1 0 0,1 4-9 0,-4 3 0 0,3-7 0 0,-3 13 0 15,4-6 14-15,-4 2-2 0,3 4-1 16,1-10 0-16,3 10-11 0,0-12 12 0,0 5-12 0,3-2 12 15,-3 3-12-15,4-7 0 0,3 4 0 0,-4-3 0 16,4 0 0-16,0 5 0 0,0-5 0 0,0-6 0 16,0 0-32-16,1 0-1 0,-1 0-1 0,0 2-494 15,0 4-98-15</inkml:trace>
  <inkml:trace contextRef="#ctx0" brushRef="#br0" timeOffset="126053.362">21054 4438 955 0,'-4'-5'27'0</inkml:trace>
  <inkml:trace contextRef="#ctx0" brushRef="#br0" timeOffset="126576.033">20906 4315 706 0,'-7'-6'30'16,"0"0"-30"-1,3 6 71-15,4 0 8 0,0 0 1 0,-7-6 1 16,7 6 19-16,-4 0 3 0,4 0 1 0,0 0 0 15,0 0-32-15,0 0-7 0,0 0-1 0,-10 0 0 16,6 0-36-16,-3 6-8 0,0-6-2 0,0 6 0 16,0 6-10-16,0 0-8 0,0-4 9 0,0 4-9 15,0 0 0-15,-4 6 0 0,4-1 0 0,-3-2 0 0,3 3 0 16,-4-1 0-16,0-5 0 0,1 9 0 16,3-10 0-16,0 7 0 0,3-3 0 0,4-4 0 0,-3 7 0 0,-1-6 0 15,4 0 0-15,0-4 0 0,0 1 9 0,0 6-9 16,0-15 8-16,0 6-8 0,0 0 12 0,0-6-2 0,4 6-1 15,-1-1 0-15,-3-5 22 0,4 6 4 16,3-6 1-16,3 6 0 0,-3-6-8 0,4 0-2 16,-4 0 0-16,4 0 0 0,-1-6-13 15,-3 0-2-15,4 1-1 0,-1-1 0 0,1 0-10 0,-4 0 8 0,4-6-8 16,-1 3 8-16,-3 3-8 0,4-5-17 0,-4-1 4 16,4 0 1-16,-4 0-11 0,0 1-1 0,0 2-1 0,0-9 0 15,-4 6 25-15,4 7-10 0,-3-16 10 0,-1 15 0 16,1-6-11-16,-1 1 11 0,1-1-10 0,-4 0 10 15,3 3 0-15,-3 3 0 0,4 0 0 0,-4 6 10 16,0-5-10-16,0 5 0 0,0-6 9 0,0 6-9 16,0 0 17-16,0 0-1 0,0 0 0 0,0 0 0 15,0 0-16-15,0 0 10 0,0 0-10 0,0 6 8 16,4 5-8-16,-4-5 0 0,0 0 0 0,3 3-11 16,-3 9 11-16,4-13 0 0,-4 7 0 0,3 0 0 15,1 0 0-15,-4 2 0 0,3-8 0 0,1 6 0 16,-4 6 0-16,3-7 0 0,1 4 0 0,-4 3 0 15,3-1 0-15,1-5 0 0,-4 9 0 0,3-9-8 16,-3 5-14-16,4 1-2 0,-4 2-1 0,0-8 0 16,3 6-118-16,-3-4-23 0,4-2-5 0</inkml:trace>
  <inkml:trace contextRef="#ctx0" brushRef="#br0" timeOffset="127271.887">21114 4433 1212 0,'0'0'25'0,"-4"5"6"16,1 1-31-16,-1 0 0 0,4 0 0 0,0-6 0 15,0 0 57-15,-3 6 6 0,3-6 1 0,0 9 0 16,0-9-36-16,-4 6-6 0,4-6-2 0,0 11 0 15,0-11 10-15,0 0 2 0,0 0 0 0,0 6 0 16,0-6-32-16,0 0 0 0,0 0 0 0,0 6 0 16,0-6 0-16,0 6 11 0,0-6-3 0,0 0-8 15,0 0 12-15,0 12-4 0,0-12 0 0,4 6-8 0,-1-3 26 16,1 5-2-16,-1 1 0 0,4 3 0 16,0 0 2-16,0-6 0 0,0 5 0 0,1-2 0 0,2 9-15 15,-3-6-3-15,0-1-8 0,0 1 12 0,0 3-12 0,-3-3 0 0,-1-1 8 16,1 1-8-16,3 0 0 0,-4-3 0 15,5 2 0-15,-5 1 0 0,1-6 0 0,3 0 0 16,-4-6 0-16,-3 0 0 0,0 0 0 16,0 0 11-16,7 6-11 0,-7-6 10 0,0 0-10 0,4 0 0 0,-4 0 0 15,0 0 0-15,0 0 12 16,0 0 0-16,0 0 0 0,0 0 0 0,0-6-12 0,0 0 10 0,3-6-10 0,-3 6 10 16,0-2-10-16,0-4 0 0,0 0 0 0,0 6 8 15,4-5-8-15,-1 5 0 0,1-3 0 0,-1 0 0 16,1 0 0-16,-1 3 0 0,1-5-9 0,-1 5 9 15,1-6 0-15,3-3 8 0,0 3-8 0,-3 1 12 16,3-7-2-16,0 6-1 0,3-5 0 0,-3-4 0 16,4 9-9-16,-4-5 12 0,0 2-12 0,0-3 12 15,0 7-12-15,0-7 0 0,-3 3 0 0,3 3 8 16,-4-5-18-16,1-1-4 0,-1 6-1 0,-3-2 0 16,0 2-26-16,0 0-6 0,0-2-1 15,0 2 0-15,0 0-100 0,0 0-21 0,-3 6-4 16</inkml:trace>
  <inkml:trace contextRef="#ctx0" brushRef="#br0" timeOffset="127900.647">21604 4433 760 0,'-3'-6'32'0,"3"6"-32"15,-4-6 58-15,4 6 6 0,0 0 0 0,0 0 1 16,0 0-9-16,-3 0-1 0,3 0-1 0,-8 0 0 15,1 6-34-15,0-6-6 0,-3 6-2 0,3-1 0 16,0 1 21-16,-4 6 4 0,4-6 1 0,0 9 0 16,0-4 5-16,-4 1 1 0,8-6 0 0,-8 12 0 15,4-12 2-15,0 2 1 0,0 4 0 0,0-6 0 16,3 6-16-16,-3 0-3 0,4-7-1 0,-4 1 0 16,3 3-11-16,1 3-3 0,-1-6 0 0,1 6 0 15,-1-7-5-15,1 1 0 0,3-6-8 0,0 6 12 16,0 3-12-16,0 0 0 0,3 0 8 0,1-3-8 15,-1 5 0-15,1-5 0 0,3-6 0 0,-4 12 0 16,4-12 0-16,4 0 11 0,-4 0-11 0,4 0 10 16,-4 0-10-16,3 0 0 0,4-6 9 0,-3 0-9 15,0 6 0-15,-1-6 0 0,1 6 0 0,-4-6 0 16,3 1 0-16,1-1 0 0,-4-6 0 0,0 6 0 0,0-3 8 16,0-3-8-16,0 7 8 0,-3-1-8 15,-1-6 0-15,1 3 8 0,-4 0-8 0,0 3 0 0,0 3 8 16,0-8-8-16,0 5 8 0,-4 0-8 0,4 0 0 0,-3-6 0 15,-1 6-10-15,-3-2 10 0,0 2-14 0,0 0 4 16,0-6 1-16,-4 6 0 0,4 0-5 16,-3-5-1-16,-1 5 0 0,-3 0 0 15,3-3 0-15,1 3 0 0,-4-6 0 0,3 6 0 16,1 6 15-16,3-5 0 0,3-1 0 0,4 6-9 0,0 0-2 0,0 0 0 0,0 0 0 16,-7 6 0-16,7-6-16 15,-4 11-3-15,4-5-1 0,4 6 0 0,-4 3-64 0,4-4-13 16,3 7-2-16</inkml:trace>
  <inkml:trace contextRef="#ctx0" brushRef="#br0" timeOffset="128485.428">21731 4427 1160 0,'0'0'32'0,"0"0"9"0,-3 6-33 15,3-1-8-15,0-5 0 0,-7 6 0 16,7 0 60-16,-4 6 9 0,0-3 3 0,4 3 0 15,-3-1-18-15,3-5-3 0,0 12-1 0,-4-9 0 0,4 2-10 0,0 1-1 16,0 0-1-16,-3 0 0 0,3-1-2 0,0-2-1 0,0 0 0 0,3 6 0 16,-3-9-19-16,0 0-3 0,0-6-1 0,0 0 0 15,0 0-12-15,0 0 8 0,0 0-8 0,0 0 0 16,0 0 17-16,0 0-2 0,0 0-1 0,7 0 0 16,-3-6-14-16,0-6 0 0,-1 0-12 0,4 3 12 15,-3-2 0-15,-1-1 8 0,4-6 0 0,-3 6 1 16,-1-2-9-16,1-4 0 0,3 6-10 15,-7 1 10-15,3-10-8 0,1 9 8 0,-1 0 0 0,-3 1-9 16,4-1 9-16,-1 3 0 0,1 3 0 0,0 0-8 16,-1 0 8-16,1 1 0 0,-1 5 0 0,-3 0 0 15,0 0 0-15,0 0 9 0,7-6-9 0,-7 6 0 16,7 0 0-16,0 0 0 0,0 6 0 0,0-1 0 16,0 1 0-16,1 0 0 0,-1 0 0 0,0 3-9 15,0 3 9-15,-4-1 0 0,1 1 0 0,-1 6 0 16,1 2 0-16,-1-8 0 0,1 12 0 0,-4-10 0 15,0 10 0-15,0-1 0 0,0-8 0 0,-4 9 0 16,1-1 0-16,-1-5 0 0,1 2 0 0,-1-2 0 16,4-3-12-16,-3 2 0 0,-1 1 0 0,4-6 0 15,-3 0-36-15,3-4-8 0,3 4-2 0,-3-12 0 16,0 0-68-16,0 0-14 0,0 6-2 0</inkml:trace>
  <inkml:trace contextRef="#ctx0" brushRef="#br0" timeOffset="129085.962">22126 4353 691 0,'0'0'29'16,"0"0"-29"0,0 0 74-16,-7 6 9 0,0-6 1 0,0 6 1 15,0 0-33-15,-4 6-8 0,4-7 0 0,-3 7-1 16,3-3 14-16,-4 3 3 0,1 0 1 0,-5-1 0 15,5 1 7-15,-1-6 0 0,1 9 1 0,3-4 0 16,0-5-27-16,0 6-6 0,3 0 0 0,-3-6-1 16,3 0-9-16,4-6-2 0,0 0 0 0,-3 8 0 15,3-8-24-15,0 6 0 0,0-6 0 0,0 0 0 16,0 6 9-16,0-6-9 0,3 6 10 0,4-6-10 16,-3 12 0-16,0-12 8 0,3 6-8 0,-7-6 0 15,3 6 0-15,4-6 0 0,0 0 8 0,-3 5-8 16,3-5 0-16,0 0 0 0,0 3 0 0,-4 0 0 15,4 3 0-15,1-3 0 0,-5 0 0 0,1 6 0 16,3-9 0-16,-4 6 0 0,1 0 0 0,3-6 0 0,-4 6 0 16,1-1 0-16,-1 1 0 0,-3 0 0 0,4-3 0 0,-1 3 0 0,-3 3 0 0,4 0 0 15,-1-3 0-15,-3-1 0 0,4 1 0 16,0 0 0-16,-4-6 0 0,0 0 9 0,0 0-9 16,3 12 8-16,1-9-8 0,-1 3 8 0,1 3-8 15,-1-1 8-15,1-2-8 0,-4 6 0 0,0 0 0 16,0 0 0-16,0-7 0 0,-4 4 8 15,1 3-8-15,-1 0 8 0,-3 0-8 0,0-1 0 16,0-2 0-16,0 3-11 0,-4 0 2 0,4-1 0 0,-3 1 0 16,-1-6 0-16,0 0-24 15,1 3-5-15,-4-3-1 0</inkml:trace>
  <inkml:trace contextRef="#ctx0" brushRef="#br0" timeOffset="137683.091">21008 5538 1045 0,'3'-15'44'0,"4"3"-36"15,1-5 39-15,-5-4 7 0,4 7 2 0,-3-1 0 16,-1 3-4-16,1 0 0 0,-1 1 0 0,1-1 0 16,-4 3-28-16,0 3-5 0,-4 0-2 0,4 0 0 15,-3 0-4-15,-1-5-1 0,-3 8 0 0,4 3 0 16,-4-3 7-16,-1 0 1 0,1 3 0 0,0 3 0 16,-3-3-6-16,3 3-1 0,0 0 0 0,-4 3 0 15,1-1 0-15,-1-5 0 0,0 6 0 0,1-6 0 16,-1 6 6-16,1-6 1 0,-1 0 0 0,0 6 0 15,1-6 6-15,3 6 2 0,0 0 0 0,-4-6 0 16,4 6-12-16,0-3-3 0,4 6 0 0,-5-1 0 16,1-2-13-16,0 6 0 0,0 0 0 0,0 0 0 15,0-1 0-15,4 4 0 0,-4-9 0 0,3 11 0 0,1-8 0 0,-1 0 0 16,4 6-12-16,0-3 12 0,0-1-18 16,4-5 3-16,-1 3 1 0,1 6 0 15,3-1-11-15,-4-8-3 0,4 6 0 0,0 0 0 0,0-3 16 0,0-1 2 0,0 1 1 0,1-3 0 16,-1-6 9-16,0 0 0 0,0 0 0 0,0 0-8 15,3 0 8-15,-3 0 16 0,4-6-4 0,-4 0-1 16,4 3 10-16,-4-2 3 0,3-4 0 0,1 0 0 16,-4 3-7-16,0 0-1 0,0-6 0 0,-3 7 0 15,3-1-16-15,-4-3 0 0,1 3 0 0,-4 0-9 16,3 0-3-16,-3 6 0 0,0-6 0 0,4 0 0 16,-4 1-4-16,0-1-2 0,3 0 0 15,-3 6 0-15,0-6 6 0,0 6 0 0,0-6 1 0,0 6 0 16,0-6 3-16,0 6 0 0,0 0 0 0,0 0 0 15,0 0 8-15,0 0 0 0,0 0 8 0,0 0-8 16,0 0 0-16,0 0 0 0,0 0 0 0,0 0 0 16,0 0 0-16,0 0 0 0,0 0 0 0,0 0-8 15,0 0 8-15,0 0 0 0,0 6 0 0,0 0 0 16,4 6 8-16,-4-1-8 0,0-5 8 0,0 6-8 16,-4-3 8-16,4 9-8 0,-3-7 10 0,-1 1-10 15,4 3 11-15,-3-3-11 0,-1-1 12 0,1 1-12 16,-1 0 8-16,4 0-8 0,-3 2 0 0,3-2 0 15,-4 0 0-15,4 0 0 0,4-7 0 0,-4 4 0 16,3-3-40-16,1-3-8 0,-1 0-1 0</inkml:trace>
  <inkml:trace contextRef="#ctx0" brushRef="#br0" timeOffset="138497.104">21188 5462 1242 0,'0'0'52'15,"0"0"-41"1,0 0 76-16,0 0 15 0,0-3 3 0,0 3 1 16,0 0-55-16,0 0-11 0,0 0-3 0,0 0 0 15,0 0-22-15,0 0-5 0,0 0-1 0,0 0 0 16,0 0-9-16,0 0 0 0,0-9 0 0,3 3-11 15,1 6 11-15,-1-6-8 0,1 6 8 0,3 0-8 16,0-6 28-16,0 0 5 0,0 6 2 0,4-6 0 16,-1 0-15-16,4 4-4 0,1-7 0 0,-5 6 0 15,4-3 2-15,0 6 0 0,0-6 0 0,-3 0 0 16,-4 6-10-16,4 0 0 0,-4 0 0 0,0 6 0 16,0-6 0-16,0 0 0 0,-4 6 0 0,1-3 0 0,0 0 0 0,-4-3 0 15,3 3 0-15,-3-3 0 0,4 9 0 0,-4-9 0 0,0 8 0 16,0-8 0-16,0 0 0 0,3 6 0 0,-3-6 0 15,0 0 0-15,0 0 0 0,0 0 0 0,0 0 0 0,0 0 0 16,0 0 0-16,0 0 0 0,0 0 0 0,0 0 0 16,0 6 0-16,0-6 0 0,-3 6 0 0,3 0 0 15,-4 0 0-15,1 6 0 0,-1-4 0 16,0 4 0-16,-3 0 0 0,-3 5 0 16,3 1-9-16,-4 3 9 0,1-4 0 0,-5-2 0 0,5 3 0 0,-4-1 0 15,3 1 0-15,-3 0 0 0,3 2 0 0,-3-8 0 16,4 6 0-16,-1-4-8 0,4 4 8 0,0 0 0 15,0-7 0-15,0 1 0 0,0 3 0 0,0-3 0 16,0-7 0-16,3 1 0 0,4-6 0 0,0 0 0 16,0 0 0-16,0 0 0 0,0 0 8 0,0 0-8 15,0 0 16-15,0 0 0 0,0 0 0 0,0 0 0 16,0 0 13-16,0 0 3 0,0 0 1 0,0 0 0 16,7-6-20-16,-3 6-4 0,3-5-1 0,-7 5 0 15,7 0-8-15,-3 0 0 0,3 0 0 0,0 5 0 16,0-5 0-16,0 0 0 0,0-5 0 0,-4 5 0 15,4 0 0-15,0 0 0 0,0 0 0 0,1 0 0 16,-1 5 0-16,-4-5-12 0,4 6 2 0,0 0 1 16,-3 0-20-16,3-6-4 0,-4 6-1 0,4 0 0 15,0-6 14-15,1 3 2 0,-1 0 1 0,0 0 0 0,0-3 3 16,0 6 1-16,0-1 0 0,0-5 0 16,3 6-40-16,-2 0-8 0,-1-6-2 0</inkml:trace>
  <inkml:trace contextRef="#ctx0" brushRef="#br0" timeOffset="139787.018">21156 5241 513 0,'0'0'21'16,"0"0"-21"0,0 0 110-16,0 0 18 0,0 0 3 0,0 0 1 15,0 0-23-15,0 0-4 0,0 0-1 0,0 0 0 16,0 0-32-16,0 0-6 0,0 0-2 0,0 0 0 16,0 0-17-16,0 0-4 0,0 0-1 0,0 0 0 15,0 0-10-15,0 0-1 0,0 0-1 0,0 0 0 16,0 0-17-16,0 0-3 0,0 0-1 0,0 6 0 15,4 0-9-15,-4 0 0 0,3 5 9 0,1 1-9 16,-1 3 0-16,1-3 0 0,-1 5 0 0,1 1 0 16,3 2 0-16,-4 4 0 0,4 0 0 0,0 2 0 15,1 0 0-15,-1 4 0 0,0 2 0 0,0-2 0 16,0-1 0-16,0 3 0 0,0 1 0 0,0-4 0 0,0 0 0 16,-4 4 8-16,1-4-8 0,0 4 0 0,-1-10 8 15,-3 4-8-15,4 2 10 0,-4-14-10 16,0 2 9-16,3 1-9 0,-3 0 8 0,0-10-8 15,4-2 10-15,-4 6-10 0,0-12 12 0,0 0-12 16,0 0 35-16,0 0 0 0,0 0 0 0,0 0 0 0,3-9 17 0,1 6 3 16,-4-3 1-16,3-2 0 0,-3 2-36 0,0 0-6 0,4-12-2 0,-4 6 0 15,0 1-12-15,0 2 0 0,0-9 0 0,0 1 0 16,0 5 10-16,3-3-1 0,-3-3 0 0,4 1 0 16,-4-1-9-16,0 3 8 0,3-2-8 0,-3-4 8 15,4 4 1-15,-1-7 0 0,1-5 0 0,-1 2 0 16,1 4-9-16,3-4 0 0,0-2 9 0,-3 2-9 15,3 4 0-15,0-4 8 0,-4-2-8 0,4 5 0 16,-3-2 0-16,3 2-12 0,-4-5 2 0,1 3 0 16,3 8 10-16,-3-3 0 0,3-2 0 0,-4 5-8 15,4-2-9-15,0 2-2 0,0-5 0 0,4 2 0 16,-1-3 7-16,5 1 2 0,-1-4 0 0,0 4 0 16,0-1 10-16,4 4 0 0,-4 2 0 0,0-5 0 15,3 8 0-15,-6-3 0 0,3 1 0 0,-3 5 0 16,-1 3 0-16,-3 3 0 0,0 0 0 0,-3 0 0 15,-4 6-21-15,0 0-9 0,0 0-2 0,0 0 0 16,0 12 0-16,-4 0 0 0,1 3 0 0,-4 2 0 16,0 1 0-16,-4 0-1 0,4 2 0 0,-7-2 0 15,3 8 16-15,-3-2 3 0,4 5 1 0,-8-2 0 16,4-4 2-16,0-2 1 0,0 2 0 0,-4 1 0 16,4 2-12-16,3-2-2 0,1-1-1 0,-1-2 0 15,1 2 17-15,3-2 8 0,3 2-8 0,-3-5 8 0,4 0 0 0,-1 2 0 16,0-2 0-16,1 0-8 0,3-1 8 0,-4 4 0 0,4 2 0 15,0-2-8-15,0 2 8 0,-3-5 0 0,3 3 0 0,-4 2 0 16,1-2 0-16,-1 2 0 0,1 1 0 0,-4-4 0 16,3 4 0-16,1-1 0 0,-1-8 0 0,-3 9 0 15,4-13-8-15,-1 7 0 0,-3-6 0 0,0-3 0 16,3 2 8-16,-3-5 0 16,4 0 0-16,3-6 0 0,0 0 28 0,0 0 10 15,-7-6 2-15,3-5 1 0,1-1-23 0,-1-3-5 0,1 3-1 0,3 1 0 16,-4-1-26-16,4 0-6 0,0 3 0 0</inkml:trace>
  <inkml:trace contextRef="#ctx0" brushRef="#br0" timeOffset="140464.374">21604 5482 1265 0,'0'0'36'0,"0"0"8"0,0 0-36 15,0 0-8-15,-3 6 0 0,3-6 0 0,0 0 68 0,-7 6 11 0,7-6 2 0,0 12 1 16,0-7-26-16,0 1-6 0,3-3-1 0,1 3 0 16,3 0-6-16,0-3-2 0,3 0 0 0,1 3 0 15,-1-6-7-15,1 6-2 0,3-12 0 0,-3 6 0 16,3 0 0-16,0 0 0 0,0 0 0 0,0 0 0 15,-3-6-16-15,3 3-4 0,-7-3-1 0,3 3 0 16,-2-3-3-16,-1-3-8 0,0 4 12 0,0-7-4 16,0 6-8-16,-4-6 0 0,1 0 0 15,3 7 0-15,-4-4 0 0,1-3 0 0,-1 6 0 0,1 0 0 16,0 0-17-16,-4-2 4 0,3-1 1 0,-3 9 0 16,-3-6-3-16,3 6 0 0,-4-3 0 0,0-3 0 15,-3 6-39-15,0-6-8 0,0 6-2 16,0-6 0-16,-3 6 7 0,-1 0 1 0,-3 0 0 0,3 6 0 15,-3-6 12-15,0 0 4 0,0 6 0 0,0 0 0 16,0-6 57-16,-4 3 12 0,4-3 3 0,0 6 0 16,3 0-18-16,-3 5-3 0,4-5-1 0,-1 6 0 15,1 0 4-15,2 5 1 0,-2 4 0 0,3-3 0 16,-4-1-3-16,8 4-1 0,-4 2 0 0,3-2 0 16,4 2 11-16,-3-5 2 0,3 3 1 0,0-4 0 15,3 1-12-15,-3 5-2 0,4-2-1 0,-1 3 0 0,1-13 0 16,-4 4 0-16,3 3 0 0,4-7 0 0,-3 1 10 0,-1-6 1 15,4 6 1-15,-3-6 0 0,3-3 2 16,4 3 1-16,-1-1 0 0,1-5 0 0,3 0-13 0,0 0-4 0,0 0 0 16,0 0 0-1,4 0-99-15,-4 0-20 0,4 0-4 0</inkml:trace>
  <inkml:trace contextRef="#ctx0" brushRef="#br0" timeOffset="141287.819">21989 5376 1288 0,'0'0'27'0,"0"0"5"16,0 0-32-16,-4-6 0 0,8 0 0 0,-4-5 0 16,3 5 114-16,-3 0 16 0,4 0 3 0,-1 3 1 15,-3 3-51-15,0 0-11 0,0 0-1 0,0 0-1 16,0 0-40-16,0 0-8 0,0 0-2 0,0 0 0 16,4 0-10-16,-4 0-2 0,0 0-8 0,3 3 12 15,1 0-12-15,-1 0 0 0,1 3 0 0,-1 0 0 16,1 5 0-16,-1-11 0 0,4 6 0 0,-3-6 0 15,3 6 0-15,0-6-8 0,4 0 8 0,-4 0-13 16,3-6 13-16,1 6 10 0,0 0-2 0,-1 0 0 16,1-6-8-16,3 6 8 0,-4-11-8 0,5 8 8 0,-5 3 0 0,1-6 0 15,3 6 0-15,0-3 0 0,-4 3-8 0,1 0 8 0,-4 0-8 0,0 0 8 16,0 3-8-16,0 0 0 0,0 0 0 0,0 6 0 16,-3-4 0-16,-4-5 8 0,0 0-8 0,0 0 8 15,0 0-8-15,3 6-11 0,1 6 3 0,-4-6 0 16,0 0-4-16,-4-3 0 0,4-3 0 0,0 12 0 15,-3-7 4-15,3-5 0 0,-7 12 0 0,3-6 0 16,4-6-10-16,-10 6-2 0,3 0 0 0,0 0 0 16,-4 3 10-16,0-1 2 0,1 1 0 0,-1 3 0 15,1-6 8-15,-1 11-8 0,1-2 8 0,-5-3-8 16,5 11 8-16,-8-5-8 0,4-6 8 0,0 8-8 16,-4-2 8-16,4-3 0 0,0-1-9 0,-4 7 9 15,4-3 0-15,0-4 0 0,0 4 0 0,0 6 0 16,0-10 0-16,3 10 0 0,1-12 0 0,-1 5 0 15,1-2 0-15,3 3 0 0,0-7 0 0,-1 1 0 16,5 0 0-16,-1-6 0 0,4-6 0 0,-3 3 0 16,3-3 8-16,0 0-8 0,3 8 12 0,-3-8-4 15,0 0 18-15,0 0 3 0,0 0 1 0,7 0 0 16,1 3-9-16,-1 3-1 0,0-6-1 0,0 0 0 16,-4 0-2-16,4-6 0 0,0 3 0 0,0 0 0 15,-3 3-17-15,3-2 10 0,0 2-10 0,0-3 8 0,0 3-8 16,0 0 0-16,0-3 0 0,0 3 0 0,0 0 0 0,0 0 0 0,4-6 0 0,-4 6-11 15,4 0 3-15,-4 0 0 0,3-6 0 0,1 6 0 16,-1 0-7-16,-3 0-1 16,4-6 0-16,-4 6 0 0,0-6 16 0,0 6-9 0,-7 0 9 0,4 6-8 15,-4-6 8-15,7 6 0 16,-7-6 0-16,7 0 0 0,0 6 0 0,0-6 0 16,0 6 0-16,0-3 0 0,-3 0 0 0,3-1 0 15,-4 1 0-15,1-3 0 16,3 3-40-16,-4 3-7 0,-3-6-1 0,4 0 0 15,3 6-124-15,-4 0-26 0,1 0-5 0</inkml:trace>
  <inkml:trace contextRef="#ctx0" brushRef="#br0" timeOffset="147910.049">21354 6505 1196 0,'0'0'24'0,"0"-6"8"0,0 6-32 0,-4-6 0 0,4 6 0 0,0 0 0 15,0 0 57-15,0 0 6 0,0 0 1 0,-7 0 0 16,0 6-48-16,-4-6-16 0,1 6 9 0,3 0-9 16,-4-3 12-16,4 3-4 0,0 0 0 0,0 0 0 15,0 5 4-15,3-5 0 0,-3 0 0 0,0-6 0 16,0 6 32-16,4 0 6 0,-4 3 2 0,3-6 0 16,-3 5-7-16,4-2-1 0,3-6 0 0,-7 6 0 15,3 6-28-15,-3-6-7 0,7-6-1 0,-4 6 0 16,-3 5-8-16,4-5 0 0,-1 3 0 0,-3 3 0 15,4 0 0-15,-1-1 0 0,1-5 0 0,-1 3 0 16,4 0 0-16,-3 0 0 0,3 3 0 0,0-7 0 16,0 1 0-16,0 0 0 0,0 0 0 0,0-6 0 15,0 0 8-15,3 6-8 0,-3-6 12 0,7 3-4 16,0 0 2-16,-3 0 0 0,3 3 0 0,-7-6 0 16,7 3-10-16,-7-3 0 0,7 3 0 0,-4-1 8 15,5 1-8-15,-1 3 0 0,0-6 0 0,3 0 0 16,-3 0 9-16,0 0 0 0,4 0 0 0,-1 0 0 15,-2 0-9-15,-1 0 0 0,0 0 0 0,-4-6 0 16,4 6 0-16,0-3 8 0,0 1-8 0,-3 2 0 0,3-6 0 0,-4 0 8 16,1 0-8-16,3 3 0 0,-3-3 11 15,-1 0-3-15,4-6-8 0,-3-2 12 0,-1 5-12 0,1-3 0 16,-4 3 0-16,3-8 0 0,-3 11 17 16,4-6-2-16,-4 3-1 0,0 0 0 15,0 1-14-15,-4-4-12 0,4 0 3 0,-3-3 0 0,-4 1 9 0,0 5 0 0,0-3 0 0,0 0 0 16,-1-5 0-16,-2 5 0 0,-1 3 0 0,4-3 0 15,-3 1 11-15,-1-4-3 0,4 3 0 0,0 6 0 16,-4-11-8-16,4 11 0 0,4-6 0 0,-1 6 0 16,1 0 0-16,-1 3 0 0,4 3 0 0,0 0 0 15,0 0-28-15,0 0-5 0,0 0-1 0,0 0 0 16,0 0-18-16,0 0-4 0,-3 6-1 0,-1 3 0 16,1 3 1-16,-1 0 0 0,1 2 0 0,3-2 0 15,-4 6 16-15,1-1 3 0,3 1 1 0,-4-3 0 16,0 8-13-16,-3-11-3 0,4 6 0 0</inkml:trace>
  <inkml:trace contextRef="#ctx0" brushRef="#br0" timeOffset="148573.49">21597 6567 1519 0,'0'0'43'0,"0"0"9"0,-3-6-41 0,3 6-11 15,0 0 0-15,0 0 0 0,0 0 73 0,-4-6 13 0,4 6 2 0,0 0 1 16,0 0-53-16,0 0-10 0,-7 0-2 0,7 0-1 16,-11 6-23-16,4 0 8 0,4 0-8 0,-1 0 0 15,1 5 0-15,-1-2 0 0,1-3 0 0,3 6-8 16,-4-6 8-16,1 5 0 0,3-2 0 0,-4 3 0 16,4 0 0-16,-3 0 0 0,3-1 0 0,0 1 0 15,-4-3 0-15,4-3 0 0,0 6 0 0,0-7 0 16,0-5 0-16,-4 6 0 0,4-6 0 0,0 0 0 15,0 0 10-15,0 0-2 0,0 0-8 0,0 0 12 16,0 0 8-16,0 0 0 0,0 0 1 0,0 0 0 16,0-6-5-16,0-8 0 0,0 8-1 0,0 0 0 15,0 0-15-15,4 0 0 0,-4-6 0 0,0 1 0 16,0 11 0-16,0 0 0 0,0 0 0 0,0-6 0 16,0 0-11-16,4-6-8 0,-1 3-1 0,-3 3-1 15,4-5 21-15,-1-1 0 0,1 0-9 0,-1 3 9 16,1-2 0-16,-1 5-12 0,4 0 12 0,0 0-10 15,0 0 10-15,4 6-10 0,-4-6 10 0,0 6-10 16,4 0 10-16,-1 0 0 0,1 0 0 0,-4 0 0 16,0 0 0-16,4 0 0 0,-4 6 0 0,0-6 0 15,0 0 0-15,0 6 0 0,0-6 0 0,0 6 0 16,0 0 0-16,0 0-8 0,0 5 8 0,0-2 0 16,-3-3-10-16,-4 0 10 0,0-6-12 0,3 6 12 0,-3 6-8 0,0-4 8 15,0 1 0-15,0 6 0 0,-3-9-13 16,-1 0 4-16,4 5 1 0,-3-5 0 0,-1 0 8 0,1-3 0 15,3 3 0-15,0 0 0 0,0 0 0 0,0 6-10 16,0-7 10-16,0 1-10 0,0 0-49 16,0 6-9-16,0-9-3 0</inkml:trace>
  <inkml:trace contextRef="#ctx0" brushRef="#br0" timeOffset="149084.278">22070 6220 832 0,'7'-9'17'0,"-7"9"4"0,0 0-21 16,0 0 0-16,0 0 0 0,0 0 0 0,0 0 11 0,0 0-3 0,0 0 0 0,-4 6 0 15,1 0 24-15,-4 6 5 0,3-1 1 0,-3 1 0 16,0 0 54-16,4 0 12 0,-1 2 1 0,-3 4 1 15,0-6-32-15,3 3-6 16,-3 2-2-16,0-5 0 16,4 6-10-16,-4-4-1 0,3-2-1 0,1 6 0 0,-1-1-22 0,4-5-5 0,-3 9-1 0,3-4 0 15,0-5-1-15,0 9 0 16,0-4 0-16,0 1 0 0,3 0-9 0,-3-4-3 0,4-2 0 0,-4 6 0 16,3-1-13-16,-3 4 0 0,0-4 8 0,0 4-8 15,0 3 0-15,-3-7 0 0,3 1 0 16,0 2 0-16,-4-2 0 0,1 0 0 0,3-4 0 0,-4 4 0 15,1 0-18-15,-1-12-6 0,0 5-2 16,1-5 0-16,-1 0-11 0,1 3-3 0,3-9 0 0,0 0 0 16,-4 12-44-16,4-12-10 0,0 0-2 0</inkml:trace>
  <inkml:trace contextRef="#ctx0" brushRef="#br0" timeOffset="149439.96">21738 6482 1616 0,'0'0'46'0,"0"0"10"0,0 0-45 15,0 0-11-15,0 0 0 0,0 0 0 0,0 0 55 0,0 0 9 0,0 0 1 0,0 0 1 16,0 0-38-16,0 0-8 0,0 0-2 0,0 0 0 16,0 0-18-16,0 0 0 0,0 0 0 0,0 0 0 15,7 0 0-15,-3 6 0 0,3-1 0 0,3-5 0 16,1 0 0-16,0 6 0 0,-1-6 8 0,4 6-8 16,-3-6 0-16,3-6 0 0,4 6-13 0,-4 0 5 15,3-6 8-15,-3 6 0 0,4-11 10 0,-4 5-10 16,4 0 9-16,-4 0-9 0,0 0 8 0,4 3-8 15,-8 3 0-15,4-3 0 0,-3 3 0 0,-4 3 0 16,0 0-107-16,0 3-20 0,-3-3-4 0</inkml:trace>
  <inkml:trace contextRef="#ctx0" brushRef="#br0" timeOffset="154876.691">21350 7214 178 0,'0'0'0'0</inkml:trace>
  <inkml:trace contextRef="#ctx0" brushRef="#br0" timeOffset="155431.929">21361 7278 1051 0,'0'0'21'0,"0"0"7"15,0 0-28-15,0 0 0 0,0 0 0 0,0 0 0 16,0 0 132-16,0 0 21 0,0 0 4 0,0 0 1 0,0 0-90 15,-4 6-19-15,-3 6-3 0,0-12-1 0,4 6-21 0,3-6-5 0,-8 6-1 16,8-6 0-16,-7 0-7 0,7 0-2 0,-7 6 0 0,0-6 0 16,7 0-9-16,-7 0 8 0,0 0-8 0,7 0 8 15,-7 0-8-15,0 0 0 0,7 0 0 0,-7 0-11 16,7 0 11-16,-7 0 0 0,7 0 8 0,-7 5-8 16,0-5 0-16,3 3 0 0,4-3 0 0,-7 3-8 15,0 3 8-15,0 3 0 0,0-3 0 0,0 0-8 16,0 0 8-16,0 5 0 0,0-5 0 0,0 6 0 15,0-3 0-15,-4 3 0 0,4-6 0 0,-3 5 0 16,-1 1 0-16,4-970 0 0,-4 1940 0 0,4-968 0 16,4-2 0-16,-4 0 0 0,3 0 0 15,1 2 0-15,-1-2 0 0,1 0 0 0,-1 5 0 0,4-5 0 16,0-3 0-16,0-9 0 0,0 0 0 0,4 12 0 16,-1-6 0-16,4 0 0 0,-3 5 0 0,-1-5 0 15,1 0 0-15,-1 0 0 0,4 0 0 0,0-968 0 16,0 1938 8-16,-7-976 3 0,4 0 1 0,3 6 0 15,0 0 5-15,0-6 2 0,0 0 0 0,-7 0 0 16,7-6 5-16,-7 6 2 0,7-6 0 0,-3-2 0 16,-1 2-14-16,1 0-2 0,3-3-1 0,0 0 0 15,0-2-9-15,0-1 8 0,0 3-8 0,4-3 8 16,-4 0-8-16,3-5 0 0,1-1 0 0,0 1 0 16,-1 2 0-16,-3-3 0 0,4 1 0 0,-1 2 0 0,-3 3 0 0,0-6 0 0,1 7 0 15,-1 2 0-15,-4-3-27 0,4 0 3 0,-3 6 0 16,-4 1 0-1,3-1-104-15,-3 0-20 0,0 6-4 0,0 0 0 16,-3-6-78-16,-1 0-15 0</inkml:trace>
  <inkml:trace contextRef="#ctx0" brushRef="#br0" timeOffset="155567.897">21287 7346 903 0,'-11'0'40'0,"-3"6"8"0,3 0-38 0,1 0-10 0,-1-6 0 0,4 5 0 16,0 1 15-16,0 0 1 0,3-3 0 0,-3 3 0 15,4-3 8-15,-4 0 1 0,0 0 1 0,7-3 0 16,-4 3 13-16,4-3 2 0,0 0 1 0,0 0 0 15,0 0 2-15,0 0 0 0,0 0 0 0,0 0 0 16,0 0-58-16,-3-6-11 0,3 0-3 0</inkml:trace>
  <inkml:trace contextRef="#ctx0" brushRef="#br0" timeOffset="156197.177">21534 7358 1067 0,'0'0'22'0,"0"0"6"0,0 0-28 0,0 0 0 0,0 0 0 0,0 0 0 15,0 0 79-15,0 0 10 0,0 0 3 16,0 0 0-16,0 0-36 0,0 0-6 0,0 0-2 0,-4 6 0 16,-3-1-17-16,3 1-4 0,1 3-1 0,-1-3 0 15,1 3 6-15,-1 6 0 0,1-10 1 0,-1 13 0 16,1-9-5-16,-4 6 0 0,3-1-1 0,1-2 0 16,-1 0-14-16,1 3-2 0,-1-1-1 0,-3 1 0 15,3-3-10-15,4-6 0 0,-3 5 0 0,3-2 8 16,0-9-8-16,0 0 8 0,0 0-8 0,0 0 8 15,0 0-8-15,0 0 10 0,0 0-10 0,0 0 10 16,0 0 20-16,0 0 4 0,0 0 1 0,0 0 0 16,0 0 2-16,-4-6 1 0,1-3 0 0,3-2 0 15,0-1-19-15,0 6-4 0,3-15-1 0,1 10 0 16,-1-1-14-16,1 0 0 0,0 0 0 0,3 1 0 16,-4 2 0-16,4 3 0 0,0-6-9 0,-3 0 9 15,3 7-8-15,0-1 8 0,-4-3 0 0,4 6-9 16,-3-3 9-16,-1 3 0 0,5 0 0 0,-8 3 0 15,0 0 0-15,3-3-8 0,-3 3 8 0,4-6 0 16,-4 6 0-16,0 0 0 0,0 0 0 0,7 0 0 16,-7 0 0-16,7 0-10 0,-4 0 10 0,-3 0 0 15,0 0-8-15,7 0 8 0,-7 0 0 0,7 0 0 16,-3 6-10-16,-1 0 10 0,4 0-8 0,-3 0 8 16,0 3-18-16,3 2 2 0,-4-5 0 0,1 6 0 15,-1-3 16-15,1 0-10 0,-1 0 10 0,1 2-8 0,-1 1 8 0,1-6 0 16,3 0 0-16,-4 0 0 0,-3 3 0 0,0-4-8 0,0 7 8 15,0 0-8-15,-3-6 0 0,3 6 0 0,0-1 0 16,0 1 0 0,-4-3-46-16,1-3-9 0,3-6-1 0</inkml:trace>
  <inkml:trace contextRef="#ctx0" brushRef="#br0" timeOffset="156708.627">21946 6964 858 0,'0'0'36'16,"-7"6"-28"0,4 0 32-16,-1-1 8 0,1 1 0 0,-1 0 1 15,1 0 38-15,-1 6 7 0,1-6 2 0,3 0 0 16,-4 2-26-16,1 4-5 0,3-6-1 0,0 6 0 15,-4-6-35-15,4 0-7 0,0-1-2 0,0 4 0 0,0 3-7 0,0 0-1 0,-4 0-1 16,4 5 0-16,0 4-11 0,-3-4 0 0,3-5 0 0,0 9 0 16,0 2 0-16,-4-5 0 0,1-1 0 0,3 4 0 15,-4-3 0-15,1-1 0 0,-1 4 0 0,-3-3 0 16,4-1 0-16,-1 1 0 0,-3-3 0 0,4 2 0 16,-1-2 31-16,1 0 1 0,-1-1 0 0,0 4 0 15,1-6-16-15,-1-1-4 0,1 10 0 0,-1-9 0 16,1-6-3-16,-1 5-1 0,4-5 0 0,-3 0 0 15,3-6-8-15,0 9 0 16,0-3 0-16,-4 0 0 0,4 0 0 0,0 0 0 0,0 5 0 16,-3-5 0-16,3-3-99 0,0 3-21 15,0 0-5-15</inkml:trace>
  <inkml:trace contextRef="#ctx0" brushRef="#br0" timeOffset="157114.673">21597 7358 1440 0,'0'0'30'0,"4"-6"6"0,-4 0-28 16,0-9-8-16,3 9 0 0,-3 0 0 0,0 1 59 0,0-1 10 0,4 0 3 0,-4 0 0 15,3 0-20-15,-3 0-3 16,4-3-1-16,-1 1 0 0,4 2-32 0,-3 3-6 0,3-3-2 0,-4 0 0 31,4 6-8-31,1-6 0 0,-1 6 0 0,0-6 8 0,3 6-8 0,1 0 0 0,3 0 0 0,4 0 0 16,-4 0 0-16,3 0 0 0,4 0 0 0,-3 0 8 15,0 6-8-15,-1-6-17 0,1 6 4 0,-4-6 1 16,0 0-33-16,0 0-7 0,-3 0 0 16,0 6-1-16,-1-6 6 0,1 0 2 0,-1 0 0 0,1 0 0 15,-1-6 12-15,-3 6 2 0,1 0 1 0,-1 0 0 16,0 0-31-16,0 0-7 0,0-6 0 0</inkml:trace>
  <inkml:trace contextRef="#ctx0" brushRef="#br0" timeOffset="170763.521">24458 7469 1116 0,'-3'-8'32'0,"3"2"6"0,0-3-30 0,0 6-8 0,0-9 0 0,0 6 0 15,0 0 30-15,0 1 5 0,0-7 1 0,0 6 0 16,0 0-13-16,0 0-3 0,0-3 0 0,0 9 0 16,0 0-20-16,-4-6 0 0,4 6 0 0,-3-5 0 15,-1-1 0-15,4 6 0 0,-4-6 0 0,1 6 0 16,3 0 32-16,0 0 11 0,-4-6 2 0,4 6 1 16,-7-6-12-16,0 6-2 0,0-3-1 0,0-3 0 15,0 12 1-15,-3-6 1 0,2 3 0 0,1-3 0 16,0 6-12-16,0-6-2 0,0 6-1 0,7-6 0 15,-7 0-18-15,7 0 0 0,0 0 0 0,-7 0 0 0,0 6 0 0,7-6 0 0,-11 0 0 16,4 0 0 0,7 0 36-16,-3 0 4 0,3 0 1 0,-7 6 0 0,3-1-23 15,-3 1-5-15,4-6-1 0,-1 9 0 16,1-3 0-16,-1 0-1 0,1 0 0 0,-1 6 0 16,-3-7-19-16,4 13-4 0,-5-3-1 0,5-1 0 0,-1 7 13 0,-3-9 0 15,4 0 0-15,-1 2 0 0,-3 4 0 0,4-12 0 0,3 6 0 16,-4-1 0-16,1 1 0 0,3-3 0 0,0-3 0 0,-4 6 10 15,4-7-10-15,4 1 0 0,-4 3 0 0,0-9 0 16,3 6 0-16,1-3 13 0,-4-3-1 0,3 6-1 16,4 0-11-16,-3 2 0 0,-1-2 0 0,4 0 0 15,-3 0 33-15,-1-6 5 0,5 6 1 0,-1-6 0 16,0 0-11-16,-4 0-3 0,4 0 0 0,-7 0 0 16,7 0-25-16,0 0 0 0,0 0 0 0,0 0 0 15,0 0 0-15,1-6 0 0,-1 6 0 0,0-6 0 16,0 0 0-16,0 0 0 0,0 1 0 0,0 2 0 0,3 0 0 0,-2 0 0 15,-1 0 0-15,3 0 0 0,-3 0 0 0,4-3 0 16,-1-3 0-16,1 3 0 0,0 1 0 0,-4 5 0 16,3 0 0-16,1-6 0 0,-4 0 0 15,3-6 0-15,1 6 0 0,-4 0 0 16,0-3 0-16,0-2 0 0,-3 5 0 0,3-6 0 16,-4 3 0-16,1 0 0 0,3 4 0 0,-4-4 0 15,1 3 0-15,-4 0 0 0,3 0 0 0,-3 0 0 16,0-6 0-16,0 7 0 0,4-1 0 0,-8 0 0 15,4-3 0-15,-3-3 0 0,-1 0 0 0,1 1 0 16,-1-1 0-16,1 0 0 0,-1 3 0 0,-3-2 0 16,4 5 0-16,-4 0 0 0,0-6 0 0,-4 9 0 0,4-6 0 0,-4 3 0 15,4 3 0-15,-3-2 0 0,3 5-8 0,3-6-8 0,-3 6 0 16,0-6-1 0,4 6-24-16,-5 0-5 0,5 0-1 0,-4 0 0 15,0 0-13-15,3 6-4 0,-3-6 0 0</inkml:trace>
  <inkml:trace contextRef="#ctx0" brushRef="#br0" timeOffset="171694.599">24074 7155 851 0,'0'0'36'0,"0"0"-36"16,0 0 58-16,3 6 5 0,-3-6 1 0,0 0 0 15,0 0 0-15,0 6 0 0,0-6 0 0,0 0 0 16,0 0 31-16,0 0 6 0,0 0 2 0,0 0 0 16,7-6-37-16,-7 6-7 0,7-6-2 0,-3 0 0 15,-4 6-26-15,7-9-6 0,-7 3-1 0,0 6 0 16,0 0 3-16,0 0 0 0,7 0 0 0,-7 0 0 15,7-6-27-15,-7 6-19 0,7 0 3 0,0-5 1 16,-3-1 15-16,3 0 0 0,0 0 0 0,-4 0 10 16,4 0-2-16,-3 0 0 0,3 0 0 0,0 0 0 15,0 4-8-15,-4-4-9 0,5 6 9 0,-1-6-13 16,0 6 13-16,0-12 0 0,0 6 0 0,0 0 0 16,0-3 0-16,0 4 8 0,0-1-8 0,0 3 0 15,0 0 8-15,0-9-8 0,0 12 0 0,0-6 0 16,-3 0 0-16,3 6 0 0,-4-6 0 0,-3 6 0 15,4 0 0-15,-4 0 0 0,7 0 0 0,-7 0 0 16,3 0 0-16,-3 0-9 0,7 6 9 0,-7-6-8 16,8 0 8-16,-8 0 0 0,3 0 0 0,-3 0 0 15,7 6 0-15,-7-6 0 0,7 0 0 0,-7 0-8 16,0 0 8-16,0 0 0 0,4 6 0 0,-4-6 0 16,7 0 0-16,0 0 0 0,-4 6 0 0,4-6 0 15,0 6 8-15,-3-6-8 0,3 0 8 0,0 3-8 16,0 0 8-16,-7-3-8 0,7 0 8 0,0 0-8 15,-3 3 0-15,3 0 8 0,0-1-8 0,0 1 0 0,-3 0 0 0,3-3 0 16,0 6 0-16,-4-6 0 0,4 0 8 0,0 0-8 0,-3 6 8 16,-1-6-8-1,4 0 10-15,-3-6-2 0,-1 6-8 0,4-6 12 0,-3 6-2 0,0-3-1 0,-1 0 0 16,1 1 0-16,-1-4-9 0,1 3 8 0,-1 0-8 0,1-9 8 16,-1 6-8-16,1 0 0 0,-1 0 0 0,1 1 0 15,-1-4 0-15,-3 3 0 0,4-3 10 0,-1 6-10 16,4-9 0-16,-3 6 0 0,-1 1-12 0,1-7 3 15,0-3-9-15,-1 3-2 0,1 1 0 0,-1-1 0 16,1 0-86-16,-1-3-18 0,1 4-3 16</inkml:trace>
  <inkml:trace contextRef="#ctx0" brushRef="#br0" timeOffset="206270.59">7518 10165 962 0,'0'0'27'0,"0"0"7"0,0 0-34 0,0 0 0 16,-7 0 0-16,7 0 0 15,0 0 52-15,0 0 4 0,0 0 1 0,0 0 0 0,0 0-31 16,0 0-6-16,-4-6-2 0,4 6 0 0,0 0-8 0,0 0-2 0,0 0 0 0,0 0 0 15,0 0 0-15,0 0 0 0,-3-6 0 0,3 6 0 16,0 0-8-16,0 0 0 0,0 0 0 0,0 0 0 16,0 0-11-16,0 0-4 0,0 0-1 0,0 0 0 15,0 0 2-15,0 12 0 0,0-6 0 0,0 0 0 16,0 3-6-16,0-9 0 0,0 6-1 0,0-6 0 16,0 6-31-16,0-6-5 0,0 0-2 0,3 11 0 15,-3-11-31-15,0 0-6 0,4 6-2 0,-4-6 0 16,0 0 23-16,0 0 5 0,0 0 1 0,0 0 0 15,0 0 49-15,0 0 11 0,0 0 9 0,0 0-13 16,0 0 37-16,0 0 7 0,0 0 1 0,0 0 1 16,0 0 66-16,0 0 13 0,0 0 2 0,0 0 1 15,0 0-15-15,0 0-2 0,0 0-1 0,0 0 0 16,0 0-44-16,0 0-9 0,0 0-1 0,0 0-1 16,0 0-26-16,0 0-6 0,0 0-1 0,-4 6 0 15,4-6-65-15,0 0-14 0,0 0-2 0</inkml:trace>
  <inkml:trace contextRef="#ctx0" brushRef="#br0" timeOffset="-213124.714">7447 10165 1060 0,'0'6'22'0,"0"6"5"16,0 0-27-16,0 2 0 0,4-2 0 0,-4 0 0 16,3 0 72-16,1 5 10 0,-1-2 2 0,1-3 0 15,-1 2-20-15,1 1-3 0,-1 0-1 0,1 2 0 16,-1 1-2-16,-3 6-1 0,0 2 0 0,4-2 0 15,-4 2-43-15,-4 6-14 0,4 4 8 0,-3-7-8 16,-1 3 34-16,-3-8 3 0,-3 2 1 0,3 4 0 0,0-7-12 0,-4 10-2 16,0-13-1-16,4 10 0 15,0-10-10-15,4 4-1 0,-1-1-1 0,-3-5 0 16,4-3-27-16,3-4-4 0,0 1-2 0,0-12 0 16,0 0-46-16,0 0-10 0,0 0-2 0</inkml:trace>
  <inkml:trace contextRef="#ctx0" brushRef="#br0" timeOffset="-212569.724">7292 9992 1074 0,'0'0'30'0,"0"0"8"16,0 0-30-16,0 0-8 0,0 0 0 0,0 0 0 16,0 0 52-16,-4-6 10 0,4 6 2 0,0 0 0 15,0-12 0-15,7 6 0 0,-3-6 0 0,7 4 0 16,-4-4-3-16,7 3 0 0,0-6 0 0,-4 10 0 15,5-7-15-15,-1 3-3 0,7 0-1 0,-11 0 0 16,5 6-17-16,-1 0-3 0,0 3-1 0,0 0 0 16,0 0-21-16,-3 0 8 0,3 0-8 0,3 3 0 15,-6 0 0-15,-1 3 0 0,5-3 0 0,-5 3 0 16,4-3 0-16,-3 3 0 0,-1-3 0 0,1 3 8 0,-4 0-8 0,4-1 0 0,3 7 0 0,-11-6 8 16,4 0-8-16,0 6 9 15,0-4-9-15,-3 10 10 0,0-6-10 0,-1 3 0 16,-3 2-12-16,4 7 12 0,-4-10 0 0,-4 10 10 15,4-1 1-15,-3-2 0 0,-1-3-11 0,0 5 0 0,1-5 0 16,-1 2 0-16,1-2 0 0,-1-6 0 16,1 0 0-16,-1 5 0 0,-6-8 0 0,6 3 0 15,-3 0 0-15,0-4 0 0,0 1 13 0,0-3 7 0,-4 3 2 16,4 3 0-16,-3-6 2 0,-1-1 0 0,4 1 0 0,-4 0 0 16,-3-6-16-16,4 0-8 0,-1 3 10 0,-3-3-10 15,0 3-11-15,-4-3-8 0,1-3-1 0,3 3-1 16,-4-3-46-16,0 3-9 15,1-6-1-15,3 0-1 0,-4-5-9 0,7 5-1 0,-3 0-1 0</inkml:trace>
  <inkml:trace contextRef="#ctx0" brushRef="#br0" timeOffset="-211982.747">7867 10071 1314 0,'-11'-3'37'0,"4"0"8"0,0 3-36 16,-3 0-9-16,3 3 0 0,0 0 0 0,-1 0 53 0,1 3 9 0,0 0 2 0,0 0 0 16,0 5-52-16,-3 1-12 0,3-6 0 0,-4 6 0 15,0 3 54-15,1-4 8 0,-1 1 2 0,1 3 0 16,-1-3-73 0,1 5-15-16,-1-5-2 0,0 3-1 0,4-1 27 0,4 1 0 0,-1-3 0 0,1-6 0 15,3 5 0-15,-7-2-8 0,3 0 8 0,4 0 0 16,0 3-33-16,0-6-2 15,4 5 0-15,3-5 0 0,-4 0 35 0,8-3 0 0,-1 0 0 0,1 0 0 16,0-6 0-16,3 3 0 0,0-6 0 0,0 0 0 16,0 0 44-16,4 0 16 0,-1-5 4 0,1 2 0 15,0-3-64-15,-1 3-24 0,-3 0 0 0,4-8 1 16,-7 5 11-16,-1-3 1 0,1 1 1 0,-4 5 0 16,0-3-17-16,0 0-3 0,-4 1-1 0,1 2 0 15,0 3 51-15,-4 0 11 0,3-6 1 0,-3 6 1 16,0 6-23-16,0 0-10 0,0 0 8 0,0 0-8 15,0 0 16-15,0 0-1 0,0 0-1 0,0 0 0 16,0 0-2-16,-7 6-1 0,3 0 0 0,1 3 0 16,-1 3-11-16,4 5 0 0,0-5 0 0,0 6 8 15,0-7-8-15,0 4 8 0,0 3-8 0,0-1 8 16,4-8-8-16,-1 6 0 0,1 0 0 0,0 2 8 16,3-8-8-16,-4 3 0 0,4 3-12 0,4-7 12 15,-4 4 0-15,0-6 0 0,0 0 0 0</inkml:trace>
  <inkml:trace contextRef="#ctx0" brushRef="#br0" timeOffset="-211453.478">8301 9986 1094 0,'-11'0'46'0,"1"3"-37"16,3 0 44-16,-4-3 9 0,4 3 2 0,-4 0 0 15,4 3 0-15,-3-1 0 0,3 4 0 0,-4-3 0 16,4 0-52-16,0 6-12 0,0-6 0 0,3 0 0 15,1 5 0-15,-1-5 0 0,1 3 0 0,3 3 0 16,-4-6 0-16,4-1 0 0,0 1 0 0,0-6 0 16,0 6 54-16,0-6 8 0,4 6 2 0,-4-6 0 15,3 3-52-15,1-3-12 0,3 3 0 0,-4 0 0 16,1-3 24-16,3 0 3 0,0 0 0 0,0 0 0 16,0 0-9-16,4-3-2 0,-1 0 0 0,-3 0 0 15,4 0 4-15,-4 0 1 0,4 3 0 0,-11-6 0 16,7 6-21-16,0 0 0 0,-4-6 0 0,4 6 0 0,-3 0 0 15,3 6 8-15,0 0-8 0,0 0 8 0,0 0-8 16,0 3 0-16,-3 3 0 0,-1-1-8 0,1 1 8 0,-4-6 0 16,3 6 0-16,-3 2 0 0,-3-2 0 0,3 0 0 0,-4 3 0 15,1-1 0-15,-1-2 0 0,1-3 0 0,-1 3 0 16,1-1 0-16,-1-5 0 0,1 3 0 0,3-3 0 16,0-6 0-16,-4 3 0 15,4-3 0-15,-7 6 0 0,7-6 0 0,-7 0 0 16,3 3 0-16,4-3 0 0,-10-3 0 0,3 3-104 15,0-3-20-15,-4 0-3 0</inkml:trace>
  <inkml:trace contextRef="#ctx0" brushRef="#br0" timeOffset="-210963.951">8527 9557 1482 0,'0'0'62'15,"0"0"-50"-15,0 0-12 0,-4 6 0 0,4-1 0 0,0 4-10 16,-3-3 31-16,3 3 7 0,0 3 0 16,3-6 1-16,-3 2 16 0,4 4 3 0,-4 0 1 0,3 0 0 15,1-1-12-15,-1 1-2 0,4-3-1 0,-3 6 0 16,-1-1-3-16,4-2-1 0,-3 3 0 0,-1 0 0 15,4-1-10-15,-3 4-3 0,3 0 0 0,-3-4 0 16,-1 10-2-16,1-7-1 0,-4 7 0 0,3 2 0 16,-3-2-14-16,0 2 9 0,-3 7-9 0,3 8 8 15,-4-6 0-15,1-8-8 0,-1 2 12 0,4-3-4 16,-3-2-8-16,3-3 0 0,-4 2 0 0,4-11 8 16,0 5-28-16,0-5-7 15,0 3-1-15,0-3 0 0,4-1 44 0,-4-8 8 0,0 3 1 0,3 0 1 16,-3-3-60-16,4 3-12 15,-4-6-2-15</inkml:trace>
  <inkml:trace contextRef="#ctx0" brushRef="#br0" timeOffset="-210658.878">8336 10036 1792 0,'-3'-12'51'0,"-1"-3"10"0,4 7-49 15,0-1-12-15,0-3 0 0,0 6 0 0,4-6 37 0,-4 4 5 0,0-1 1 0,0 3 0 16,3 3-23-16,1 0-4 0,3 0 0 0,0 0-1 16,0 0-15-16,3 3 0 0,1 0-9 0,0 3 9 15,-1-3-8-15,4 3 8 0,0 0 0 0,1-3-9 16,2 3 9-16,-3 0 0 0,4-3 0 0,-4 0 0 15,0 0 0-15,0 0 0 0,4 0 0 0,-1 0 0 16,5 0 0-16,-5-3-12 16,4 0 12-16,8 0-12 0,-5-3-25 0,1 6-6 15,0-12-1-15</inkml:trace>
  <inkml:trace contextRef="#ctx0" brushRef="#br0" timeOffset="-209788.251">9712 9980 1094 0,'-21'-26'23'0,"14"20"5"0,0 0-28 15,3-3 0-15,-3 3 0 0,4 3 0 0,-1-9 108 0,1 12 16 0,3 0 3 0,0 0 1 16,0 0-33-16,0 0-7 0,0 0 0 0,0 0-1 16,0 0-55-16,0 0-12 0,0 0-1 0,0 12-1 15,3-6-18-15,4 6 8 0,-3 8-8 0,-1-2 0 16,4-3 16-16,-3 8-4 0,3 1-1 0,0 2 0 16,-4 4-11-16,4-7 8 0,1 4-8 0,-1 14 8 15,0-3-8-15,-4 0 0 0,4 0 9 0,-3-2-9 16,-1-1 0-16,1 3 8 0,-1-8-8 0,1 2 0 15,-4-6 8-15,3 4-8 0,1-4 8 0,-4 4-8 16,3-13 8-16,1 7-8 0,-1-4 8 0,1-2-8 16,0-6 0-16,-1 2 0 0,1-5 0 0,-1 0 8 15,-3 3-8-15,4-6 9 0,-4-6-9 0,0 0 10 16,0 0-1-16,0 0 0 0,0 0 0 0,0 0 0 16,0 0 5-16,0-12 1 0,0 0 0 0,0 0 0 15,-4-975-6-15,1 1936-1 0,-1-972 0 0,1-4 0 16,-5-2-8-16,1-3 0 0,0-4 0 0,0 4 0 15,0-3 0-15,-3-4 8 0,-1 1-8 0,1 0 0 16,-1 3 8-16,0-1-8 0,-3 4 8 0,0-6-8 0,0 8 14 16,3-2-2-16,-3-3-1 0,4 5 0 0,-1 10-11 15,4-10-12-15,-4 10 2 0,8 2 1 0,-1 1 1 0,1-1 0 0,3 3 0 16,0-2 0-16,0 5 8 0,3 0-12 16,4-3 12-16,1 4-12 0,2 5 2 0,1 0 0 15,3-6 0-15,0 6 0 0,4 3-17 16,-1 0-3-16,4 0-1 0,1 6 0 0,2 0 40 0,1 6 8 0,0 3 2 15,3-6 0-15,-3 6-19 16,-1-1 0-16,1 7 0 0,0-3 0 16,-4-4 0-16,0 7 0 0,-3-6 0 0,-1 2 0 0,-3 4-14 0,-3-3-3 0,0-3-1 0,-4 5 0 15,-4-5 18-15,-3 0 0 0,0 0 0 0,0 2 0 16,-3-2 0-16,-4 0 0 0,-1-1 0 0,1 1 0 16,0-3 0-16,-3-3 0 0,-1-3 0 0,1-3 0 15,-4 0 23-15,-4 0 8 0,4-3 1 0,-4-3 1 16,0 0-17-16,1 3-4 0,-1-9-1 0,1 7 0 15,-8-7-11-15,7 0 0 0,-3 3 0 0,0-5 0 16,3 5-38-16,1 3-3 0,-1 0-1 0,4-6 0 16,3 9-6-16,1-3 0 0,3 3-1 0</inkml:trace>
  <inkml:trace contextRef="#ctx0" brushRef="#br0" timeOffset="-209249.012">10403 9962 1698 0,'0'0'48'0,"0"0"11"0,-3 0-47 0,3 0-12 16,-4-8 0-16,-3 5 0 0,7 3 29 0,-3-3 4 0,3 3 1 0,-11-3 0 15,4 3-7-15,-3 0-2 0,2 0 0 0,-6 0 0 16,4 3-3-16,-1-3-1 0,1 6 0 0,-4-4 0 16,3 4-21-16,0 0 0 0,1 0 0 0,-4 6-8 15,3-6 8-15,1 3 0 0,-1-1 8 0,0 7-8 16,4-3 0-16,0 3 0 0,4-1 0 0,-1 1-8 16,1-3 8-16,-1-1-8 0,4 1 8 0,-3-3-8 0,3 3 8 15,0 0 0-15,3-1 8 0,-3 1-8 16,4-6 10-16,3 0-2 0,-4 3-8 0,4-3 12 15,4-1-12-15,-4-5 11 0,7 0-11 0,-3-5 10 0,-1-1-2 16,4 0 0-16,-3 0 0 0,3 3 0 16,0-9-8-16,-3 6 0 0,-4-11 0 0,3 5 8 15,1 3-8-15,-1-3-11 0,-2-5 3 0,-5 5 0 0,4 0 8 0,-3-2-10 16,3 8 10-16,-4 0-10 0,-3 6 10 0,4-6 0 16,-4 6 0-16,0 0 0 0,0 0 0 0,0 0 0 15,0 0 0-15,0 0-8 0,0 0 8 0,0 0-13 16,0 0 5-16,3 6 8 0,1 3-10 0,-1 5 10 15,1 1 0-15,3 3-9 0,-4-1 9 0,1-5 11 0,3 0-3 16,-3 8 0-16,3-8 3 0,-4-6 0 0,4 6 0 16,0-3 0-16,0 2-11 0,0-5 10 0,0 0-10 15,1-6 10-15,-1 6-10 0,3-6 0 0,-3 0 9 0,4 6-9 32,-1-12-107-32,1 6-25 0,0 0-6 0,-1-6-611 0</inkml:trace>
  <inkml:trace contextRef="#ctx0" brushRef="#br0" timeOffset="-208826.892">10689 10062 1267 0,'0'0'28'0,"0"0"5"0,4 9 2 0,-4 0 1 0,3-3-36 0,-3 6 0 0,4 5 0 0,-1-8 0 0,-3 3 58 0,4 5 5 15,-4 1 1-15,0-6 0 0,3 0 0 0,-3 8 0 16,4-8 0-16,-4 0 0 0,3-6-52 0,-3 5-12 16,4-2 0-16,-1-3 0 0,-3-6 54 0,0 0 8 15,0 0 2-15,0 0 0 0,0 0-52 0,0 0-12 16,0 0 0-16,0 0 0 0,0 0 59 0,0 0 9 16,4-6 1-16,-4 0 1 0,4 0-46 0,-4-5-10 15,0 2-2-15,0-3 0 0,0 0-24 0,0-5-4 16,0 2-2-16,0-3 0 0,-4 1 18 0,4-1 0 15,0 3 0-15,-4 4 0 0,4-7 48 0,-7 9 12 16,4 0 4-16,-1 1 0 16,4 8-64-16,0-6-18 0,4 6-1 0,-4 0 0 0,0 0 3 0,0 0 0 15,0 0 0-15,3-6 0 0,4 0 2 0,4 6 1 0,-4 0 0 16,4 0 0 0,-1 0-17-16,4 0-3 0,4 0-1 0,0 0 0 0,-4 0 11 0,3 0 3 15,1 0 0-15,0 0 0 0,-1 0-4 0,1-6-1 0,-4 6 0 0,4 0 0 31,-4 0-32-31,0 0-7 0,-3 0 0 0</inkml:trace>
  <inkml:trace contextRef="#ctx0" brushRef="#br0" timeOffset="-208433.366">11162 9530 961 0,'0'0'20'0,"0"0"5"0,0 0 1 0,0 0 2 0,-4 6-28 0,4 6 0 15,0-6 0-15,0 3 0 0,0-1 60 0,0 1 7 16,0 3 1-16,0 0 0 0,0-1 24 0,4 1 4 15,-1 3 2-15,1 3 0 0,-1-7-26 0,1 4-6 16,0 0-1-16,3 5 0 0,-4-2-17 0,1 0-3 0,6 8-1 0,-6-8 0 16,3-1-12-16,0 10-2 0,0 2-1 0,0-2 0 15,0 2-16-15,4-3-3 0,-4 4-1 0,0 14 0 16,3-9-1-16,-3-2-8 0,-3-1 12 16,3-3-4-16,-4-5-8 0,5 2 12 0,-8-2-12 15,3-7 12-15,-3-2-12 0,4-3 0 0,-4 0 0 16,0-1 0-1,3-8-42-15,-3-3-4 0,0 0-1 0,0 0 0 0,0 0-13 16,0 0-4-16,0 0 0 0,0 0-742 0</inkml:trace>
  <inkml:trace contextRef="#ctx0" brushRef="#br0" timeOffset="-208192.31">11098 9998 1340 0,'0'0'38'0,"0"0"8"0,0 0-37 0,0 0-9 16,0 0 0-16,0 0 0 0,0 0 48 0,0 0 7 15,4 3 1-15,-1 2 1 0,-3-5 6 0,4 9 1 16,3-6 0-16,4 3 0 0,-1-6 0 0,4 0 0 16,-3 0 0-16,-1-6 0 0,8 6-52 0,0-9-12 15,-1 6 0-15,5 1 0 0,-1-1 22 0,-4 3 2 16,1 0 0-16,3 0 0 15,-3 0-63-15,3-3-12 0,-3-3-2 0,-1 3-520 16,1 0-104-16</inkml:trace>
  <inkml:trace contextRef="#ctx0" brushRef="#br0" timeOffset="-207984.219">11550 10030 1250 0,'0'0'35'0,"0"0"9"0,0 0-36 0,0 0-8 0,-4 6 0 0,1 0 0 16,-1 3 52-16,4 2 9 0,-3-2 2 0,3 6 0 16,0-9-3-16,0 5-1 0,0 4 0 0,0 0 0 15,0 0-29-15,0-4-6 0,0 7 0 0,0-9-1 16,3 3-23-16,-3-1 0 0,4 1 0 0,-4 0 0 16,0-6-61-16,0 0-17 0,3 5-3 0,1-5-1 15</inkml:trace>
  <inkml:trace contextRef="#ctx0" brushRef="#br0" timeOffset="-207758.363">11426 9692 277 0,'0'0'0'0,"0"9"11"0,-3 0-3 0,-1 2 1 0,1 7-9 0</inkml:trace>
  <inkml:trace contextRef="#ctx0" brushRef="#br0" timeOffset="-207140.019">12030 10036 1004 0,'0'0'28'0,"0"0"7"0,0 0-35 0,0 0 0 0,0 0 0 16,0 0 0 0,0 0 104-16,0 0 13 0,0 0 3 0,0 0 1 0,0 0-26 0,0 0-6 0,0 0-1 15,-7 6 0-15,7-6-26 0,-4 6-6 16,-3-6 0-16,4 3-1 0,-4-3-35 0,3 0-8 0,-3 3 0 15,0-3-1-15,0 0-11 0,-4 2 0 0,8-2 0 0,-4 6 0 16,0-3 0-16,0 0 0 0,-1 0 0 0,5 3 0 16,-1 3 17-16,1-3 2 0,-4 0 0 0,3-6 0 15,1 11-19-15,-1-5 0 0,1 3-8 0,-1-3 8 16,1 3 0-16,-1 0 0 0,4 2-8 0,-3-5 8 16,-1 6-13-16,4-9 0 0,-3 6 0 0,3 0 0 15,0 2 13-15,0-5 0 0,0 0 0 0,0 0 0 16,3 6 0-16,-3-9 15 0,4 8-3 0,-1-5-1 15,4 0-11-15,-3 6 0 0,3-6 0 0,3 0 0 16,-3 0-12-16,4-1 3 0,0-2 0 0,3 0 0 16,3 0 9-16,-6-3-12 0,3 3 12 0,0-3-12 15,4-3-36-15,-1 0-8 0,1-3-2 16,0 6-481-16,-1-11-96 0</inkml:trace>
  <inkml:trace contextRef="#ctx0" brushRef="#br0" timeOffset="-206911.776">12347 10136 1097 0,'0'0'31'0,"0"0"7"0,0 0-30 0,0 0-8 0,0 0 0 0,0 0 0 16,-7 6 99-16,4 0 18 0,-1-1 4 0,4-5 1 15,0 0-15-15,-3 12-3 0,-1-6-1 0,4 0 0 16,-3 0-56-16,3 0-11 0,0 3-3 0,0 2 0 15,0-11-20-15,0 6-4 0,0-6-1 0,0 0 0 16,0 0-8-16,0 6 0 0,0-6 0 0,3 6 0 31,-3-6-78-31,4 0-18 0,-4 0-3 0</inkml:trace>
  <inkml:trace contextRef="#ctx0" brushRef="#br0" timeOffset="-206685.14">12227 9701 1591 0,'0'0'35'0,"0"0"7"0,0 0 2 0,0 0 0 0,0 0-35 0,0 0-9 15,0 0 0-15,0 0 0 16,0 0-42-16,-3 9-10 0,3 2-3 0</inkml:trace>
  <inkml:trace contextRef="#ctx0" brushRef="#br0" timeOffset="-205998.764">12615 10139 1447 0,'0'0'32'0,"0"0"6"0,0 0 2 0,0 0 0 0,0 0-32 0,0 0-8 0,0 0 0 0,0 0 0 16,0 0 53-16,0 0 9 0,4 3 2 0,-1 3 0 15,-3 5-25-15,4-5-5 0,-1 6-1 0,4-6 0 16,1 6-21-16,-1 2-4 0,-4 4 0 0,4-3-8 0,0 5 8 0,0 1-8 16,-3-1 0-16,-1 1 0 15,4 0 0-15,-3-4 10 0,-1 4-10 0,5 2 8 16,-5-2 10-16,1-1 2 0,-1 1 0 0,-3 3 0 16,4-7-6-16,-1 10-1 0,-3-4 0 0,0 4 0 0,4-10-13 15,-4 1 0-15,0 0 0 0,0-4 0 0,0-2 36 16,-4 6 4-16,4-10 0 0,0 4 1 0,0-6-29 0,0 6-12 15,0-12 11-15,0 0-11 0,0 0 20 0,0 0-1 16,0 0-1-16,0 0 0 0,0 0-9 0,0 0-1 16,0 0-8-16,0 0 12 0,-3-12 4 0,-1 3 1 15,1-2 0-15,-1-4 0 0,1-6-9 0,-1-5-8 16,-3 2 9-16,0-5-9 0,0 5 8 0,0-2-8 16,-4-1 0-16,4-2 9 0,4 0-9 0,-4-4 10 15,3 4-10-15,-3 2 10 0,3 1-10 0,1 2 0 16,-1 1 0-16,4 2 0 0,0-2 0 0,0 5 0 15,4 1 10-15,-4 2-10 0,0 3 0 0,3 0 0 0,1 6 0 0,-1-5 0 16,1 8 0-16,0 0 0 16,3 0 0-16,0 0 0 0,0-3 0 0,0 3-12 0,0 3 3 15,3 0 1-15,1 0 8 0,0 0-8 0,-1 3 8 0,1 0-8 16,-1 0 8-16,1 3-13 0,0-3 5 0,-1 0 8 16,1 3-9-16,-1 5 9 0,1-5 0 0,-4 6 0 15,3-3 0-15,-2 0-8 0,-1 5 8 0,-4-8 0 16,1 6 0-16,-1 0-10 0,-3-1 10 0,0 1-8 15,0 3 8-15,-3-9-12 0,-4 0 12 0,3 5-12 16,-3-5 12-16,-4-3 0 0,1 3-9 0,-1-3 9 16,1 3 0-16,-4-6 0 0,-1 3 10 0,-2-3-10 15,-4-3 0-15,-1 0-11 0,5 0 0 0,-8-6 0 16,4 3-154-16,-4-2-31 16,1-4-7-16</inkml:trace>
  <inkml:trace contextRef="#ctx0" brushRef="#br0" timeOffset="-205569.088">13159 9507 1674 0,'0'0'36'0,"0"0"8"0,-4-6 2 0,-3 3 2 0,7 3-39 0,0 0-9 0,0 0 0 0,-7 0 0 16,0 3 29-16,0 0 4 0,0 3 1 0,3 0 0 16,1 2-34-16,-1 4 0 0,4 6 0 0,-3-7 0 15,3 4 13-15,0 9-4 0,3-7-1 0,-3 4 0 16,4 2 20-16,-1 1 3 0,4-3 1 0,-3 2 0 15,3-2 0-15,0 2 0 16,0 1 0-16,-3 5 0 0,3-2-32 0,0 5 0 0,-4 3 0 0,1-3 0 16,-1 4 9-16,4 2-9 0,-7-14 8 0,4 8-8 15,-4 0 9-15,-4-8-9 0,1 5 10 0,-1-8-10 16,1 2 10-16,-4-5-10 0,3-1 10 0,1-2-10 0,-4 3 0 16,3-6 0-16,0-4 0 0,1 4 0 15,-4-3-45-15,3-3-6 0,4 3-1 0,-3-9 0 16,3 0-34-16,0 0-7 0,0 0-2 0,0 0 0 15,0 0-71-15,0-6-14 0,-4-9-4 0,8 3 0 0</inkml:trace>
  <inkml:trace contextRef="#ctx0" brushRef="#br0" timeOffset="-205094.986">13314 10153 1591 0,'0'0'35'0,"0"0"7"0,0 0 2 0,0 0 0 0,0 0-35 0,0 0-9 0,0 0 0 0,0 0 0 15,0 0 43-15,3 6 6 0,-3-6 2 0,4 6 0 16,-1 0-22-16,4 0-4 0,1-6-1 0,-1 6 0 16,0 0 0-16,3 0-1 0,-3-3 0 0,0 2 0 15,4 1-11-15,-4-6-1 0,7 0-1 0,-3 0 0 16,-1 0 1-16,4 0 0 0,-3-6 0 0,3 1 0 15,0-1-1-15,-3-3 0 0,3 3 0 0,-4-6 0 16,1-5-10-16,0 2 0 0,-1 3 0 0,-3 0 0 16,-3 1 0-16,-1-1 0 0,1-3 0 0,-4 6 0 15,-4-2 0-15,1 8-11 0,-1-9 3 0,-6 6 0 16,3 0-31-16,-4-3-5 0,-3 0-2 16,0 7 0-16,3-1 6 0,-6 3 0 0,2 0 1 15,1 5 0-15,0-2 17 0,0 12 3 0,4-9 1 0,-5 6 0 16,1-3 18-16,4 11-12 0,-1 1 12 0,1-4-10 0,-1 1 10 15,4 3 9-15,0 2-1 0,0-5-8 16,0 8 19-16,3-8-3 0,-3 2-1 0,4-2 0 16,3 0 1-16,0 2 0 0,3-2 0 0,1 5 0 0,3-8-5 0,-4 3-1 15,8-1 0-15,-4 1 0 0,7-3-1 0,-3 2 0 16,6-5 0-16,1 0 0 0,-4 3-9 0,4-7 10 16,3 1-10-16,0 0 10 0,0 0-10 0,0-3 0 15,1 0 0-15,-1 0 0 16,0-1-112-16,0-5-16 0,0 0-2 0</inkml:trace>
  <inkml:trace contextRef="#ctx0" brushRef="#br0" timeOffset="-203367.983">16277 9886 1489 0,'0'0'31'0,"0"0"7"0,0 0-30 0,-7 3-8 0,0 3 0 0,0 0 0 15,7-6 26-15,-7 0 4 0,0 6 1 0,7-6 0 16,-7 5-13-16,0-5-2 0,7 0-1 15,0 0 0-15,0 0-15 0,0 0 0 0,0 0 0 0,0 0-10 16,-4 12 10-16,4-12-10 0,0 3 10 0,0 3-10 16,0-6 10-16,0 6 0 0,0 3 0 0,4-3 0 15,-1 2-12-15,-3-2-1 0,4 6 0 0,-1-6 0 16,1-3 61-16,-1 6 13 0,1-1 3 0,-1 4 0 16,1 0-17-16,0 0-3 0,-1-3-1 0,1 11 0 15,-1 1-19-15,1-10-3 0,-1 10-1 0,1-3 0 16,-4 5-20-16,0-8 0 0,0 3 0 0,-4 5 8 15,4-11-8-15,-3 5 0 0,3-2 0 0,-4-3 0 16,4 0 0-16,-3-1 0 0,3 1 0 0,0-3 0 16,-4-3 0-16,4 0 0 0,0-6 0 0,0 0 0 15,0 0 0-15,0 0 0 0,0 0 0 0,0 0 0 16,0 0 0-16,0 0 0 0,0 0 0 0,0 0 0 16,0 0 38-16,0 0 6 0,0 0 2 0,0 0 0 15,0 0-22-15,0 0-5 0,0 0-1 0,0 0 0 16,0 0-18-16,0 0 0 0,0 0 0 0,0 0 0 0,0 0 24 15,0 0 2-15,0-6 0 0,0 0 0 16,-3 0-42-16,-1-3-8 0,4 3-1 0,-4-5-1 0,1-1 34 16,-1 0 8-16,4 0 0 0,-3-8 1 15,-4 2-17-15,3-5 0 0,1 2 0 0,-1-2 0 0,4-1-15 0,-3-2 0 16,3 2 0-16,-4-2 0 0,4 2 23 0,0-2 4 16,0 2 0-16,0-5 1 0,0 8-13 0,0-2-18 0,4 2 4 0,-4 3 1 15,0 1 25-15,3 2 4 0,-3 0 2 0,4 4 0 16,-1 2-29-16,-3 3-5 0,4 0-2 0,-4 6 0 15,3 0 18-15,-3 0 0 0,7-6 0 0,-3 6 0 16,3 0 0-16,0 0 0 0,0 0 0 0,4 6 0 16,-1-6 0-16,1 6-15 0,3 0 3 0,0 0 1 15,0-6-35-15,0 6-7 0,4-1-2 16,-4 4 0-16,4 0 20 0,3 0 4 0,0-3 1 0,-3 0 0 16,3 0-106-16,0-6-20 0</inkml:trace>
  <inkml:trace contextRef="#ctx0" brushRef="#br0" timeOffset="-202722.432">16482 9956 850 0,'0'0'17'0,"0"0"6"0,3 12-23 0,-3-6 0 0,4 0 0 0,-1 0 0 16,1 0 56-16,-1 0 6 0,1 0 2 0,-1-1 0 15,1 4 0-15,0-3 0 0,3 0 0 0,0-6 0 16,-4 6 51-1,1-6 10-15,3 6 3 0,-4-6 0 0,1 0-56 0,3 6-10 0,0-6-2 0,-4 0-1 16,5-6-6-16,2 6-1 0,-3 0 0 0,4 0 0 16,-4-6-28-16,3 6-5 0,1-6-2 0,0 6 0 15,-4-6-17-15,3 6 0 0,1-9 0 0,-1 3 0 16,1 1 0-16,-1 2 0 0,1 0 0 0,3 0 0 16,-7-3-12-16,4 3-4 0,-4-3 0 0,0-6 0 15,-4 6-24-15,1-5-6 0,0 2-1 0,-4 0 0 16,0 0 38-16,0-3 9 0,0 1 0 0,-8-1 0 15,5 3 0-15,-8-6 0 0,1 7 0 0,-1-4 0 16,-3 6-47-16,-4-12-4 0,1 6-1 0,-4 4 0 16,-1 2-18-16,-2-6-4 0,-4 6-1 0,3-3 0 15,0 6 60-15,4 3 15 0,0 0 0 0,3 0 0 16,4 6 0-16,0 6 0 0,3-6 0 0,1 6 0 16,3-4 0-16,0 4 0 0,3 6 0 0,1 0 0 15,3 2 0-15,0 4 0 0,3-1 0 0,-3-2 0 16,4 2 0-16,-1-5 0 0,1 0 0 0,-1 2 0 15,4-2 48-15,0 2 13 0,0-5 3 0,4 0 0 16,0-4 0-16,-4 7 0 0,3-6 0 0,1 3 0 16,-1-4-52-16,-3-5-12 0,4 6 0 0,0-9 0 15,-1 3 36-15,-3 3 4 0,4 5 0 0,-1-8 1 16,1 0-25-16,0-6-6 0,3 0-1 0,-4 0 0 16,1 0-1-16,3 6-8 0,-3-6 12 0,-1 0-4 0,1 0-8 0,-1 0-9 0,4 0 9 15,-3 0-13 1,3-6-120-16,-3 0-24 0,3 0-5 0</inkml:trace>
  <inkml:trace contextRef="#ctx0" brushRef="#br0" timeOffset="-202103.073">16916 9783 1337 0,'0'0'56'16,"0"0"-44"0,0 6 72-16,0 0 16 0,0 0 2 0,0 2 1 15,0 1-63-15,0 6-12 0,0-3-2 0,3 5-1 16,-3 1 10-16,4 3 1 0,-1 2 1 0,-3-5 0 15,4 8-29-15,-1-2-8 0,-3 2 0 0,4-2 0 16,-1-1 23-16,-3-2 3 0,4-4 1 0,-4 7 0 16,0-9-35-16,3 2-8 0,-3 1 0 0,0-12-1 15,0 3 17-15,0 2 16 0,0-5-4 0,0 6 0 16,0-12-12-16,0 0 11 0,0 0-11 0,0 0 10 0,0 0 42 0,0 0 9 16,0 0 2-16,0 0 0 0,0 0-50 15,0-6-13-15,0 0 0 0,0-11 0 16,4 5 56-16,-4-3 7 0,0-2 1 0,3-1 0 15,-3 3-52-15,0-2-12 0,4-1 0 0,-4 3 0 16,4 1 0-16,-1 5 0 0,1-3 0 0,-1-3 0 0,1 1 0 0,-1 5 0 16,1 3 0-16,3 0 0 0,-4 0 0 0,4-6 0 0,-3 6 0 0,3 4 0 31,-4 2-21-31,5-3-7 0,-5 0-2 0,4 3 0 0,0 0-3 16,4 3-1-16,-4 0 0 0,0-1 0 0,3 4 49 0,1-6 9 0,-4 6 3 15,4 0 0-15,-1-6-27 0,-3 6 0 0,4-6 0 0,-4 6 0 16,0-6 0-16,0 6 0 0,0 0 0 15,0 2 0-15,-3 4 0 0,3 0 0 0,-4 0 0 0,1-3 0 16,-1 5 0-16,-3 1-9 0,4 3 9 0,-4-1 0 16,-4 1-14-16,4-3 4 0,-3 2 1 0,-1-2 0 15,1-3 9-15,3 5 0 0,-4-5-9 0,1 0 9 16,3-6-15-16,0-6 2 0,0 0 0 0,0 0 0 16,0 0-60-16,0 0-12 0,0 0-3 0,0 0 0 15,0 0-107-15,3 0-21 0</inkml:trace>
  <inkml:trace contextRef="#ctx0" brushRef="#br0" timeOffset="-201336.921">17639 9857 1094 0,'-11'0'46'0,"1"0"-37"16,-1 0 95-16,1-6 20 0,-1 6 3 0,4-6 1 15,-4 6-52-15,4-6-9 0,0 6-3 0,-3-6 0 16,3 3-1-16,-4 0-1 0,4-3 0 0,-4 3 0 15,1 0-48-15,-1 3-14 0,1 0 0 0,3 0 8 16,-1 0-8-16,-2 3 0 0,3 0 0 0,0 6 0 16,0 0 0-16,-4 3 0 0,4-1 0 0,-3 7 0 15,-1 3 0-15,0 2 0 0,-3-5 0 0,0 8 0 16,4-2 0-16,-5 2 0 0,1-2 0 0,4 2 0 16,-1-2 16-16,1-1 1 0,-1-2 1 15,4 2 0-15,0-5 2 0,3-9 1 0,1 3 0 0,3-1 0 16,0 1-10-16,0-6-3 0,3 0 0 0,4 0 0 15,-3-6 0-15,7 3 0 0,-4-3 0 0,7 0 0 16,-4 0 3-16,4-3 0 0,1 3 0 0,2-6 0 16,1-6-11-16,-1 6 0 0,-2-11 0 0,2 2 0 15,1 3 47-15,-1-11 13 0,1-1 4 0,0-2 0 16,-1-1-52-16,1-2-12 0,-4-4 0 0,0 4 0 16,0-6 0-16,-3 2 0 0,0-5 0 0,-1-3 0 15,-3 3 12-15,0-3-1 0,0 2 0 0,0-5 0 16,-3 3-3-16,-1 3 0 0,1 0 0 0,-4-3 0 15,0 8-8-15,-4-8-16 0,1 9 4 0,-1-1 1 0,-3 4-2 16,0 3-1-16,-3 2 0 0,3 6 0 0,-8-8-8 16,5 8-2-16,-1-5 0 0,-3 11 0 0,4 0 8 0,3 9 0 0,-4-3 1 0,0 6 0 31,4 6-24-31,-3 3-5 0,3 3 0 0,-4 11-1 0,4-5 27 0,0 3 6 0,0 8 0 16,0 0 1-16,0 4 11 0,3-1 0 0,1 9 0 0,-1-3 0 15,4 4-24-15,-3 2-2 16,3 0-1-16,3-9 0 0,1 9 27 0,-1-6 0 0,1 4 0 0,3 2 0 15,0 0 26-15,-4-9 10 0,4-3 3 0,1 7 0 16,-1-1-27-16,0-3-12 0,0-3 10 0,0 4-10 16,-4-7 14-16,4-2-3 0,0-4-1 0,0 1 0 15,-3 2-10-15,3-8 12 0,0 5-12 0,-3-8 12 0,-1 3-12 16,1-4 0-16,-1 1 9 0,1 0-9 0,-1-4 8 0,-3 1-8 16,4-6 10-16,-1 0-10 15,-3 0 0-15,4 0 0 0,-1 0 0 0,-3-3 0 16,4 2-38-16,-1-5-14 0,-3 0-2 0,8 0-870 15</inkml:trace>
  <inkml:trace contextRef="#ctx0" brushRef="#br0" timeOffset="-200838.485">17780 9933 1818 0,'0'0'40'0,"0"0"8"0,0 0 1 0,0 0 3 0,0 0-42 0,0 0-10 0,0 0 0 0,0 0 0 15,0 0 41-15,0 0 7 0,7 6 0 0,-3 0 1 16,3 0-22-16,-4-1-5 0,4 13-1 0,0-6 0 16,4 0-41-16,-4 5-9 15,0 4-2-15,0-6 0 0,0 5 53 0,0 1 10 0,-3 2 3 0,-1-5 0 16,1 2-19-16,-1-2-3 0,1-3-1 0,-4-3 0 15,3 5-4-15,-3-5-8 0,0 0 11 0,0-6-11 16,0 2 15-16,0 1-4 0,0-3-1 0,0 3 0 16,0-3-10-16,0-6 0 0,0 0 0 0,0 0 0 15,0 0 0-15,0 0 0 0,0 0 0 0,0 0 0 16,0 0 56-16,0 0 7 0,0-6 1 0,0-6 0 0,-3 3-52 16,3-2-12-16,0-1 0 0,0 6 0 0,0-6 0 0,-4 0 0 15,1-5 0-15,-1 2 0 0,1 3 0 0,-1-5 0 16,-3-1 0-16,4-3 0 0,-1 4 0 0,1-4 0 15,-1 4 0-15,0-1 0 0,1-6 18 0,-1 4 1 16,4 2 0-16,4 1 0 0,-4 5-19 0,3-3 0 16,1-2 0-16,0 5 0 15,-1 0-28-15,1-3-4 0,-1 4 0 0,4-1 0 16,0 0 15-16,0 0 2 0,0 3 1 0,4 4 0 0,-4 2-2 0,4 0-1 16,-1 3 0-16,1-6 0 15,-1 6-31-15,1 0-5 0,3 0-2 0,-3 6 0 16,3-6-98-16,3 6-20 0,-3-1-4 0,1 4-559 0</inkml:trace>
  <inkml:trace contextRef="#ctx0" brushRef="#br0" timeOffset="-200166.324">18161 9998 1146 0,'-4'8'32'0,"4"-8"8"0,0 0-32 0,-3 9-8 0,3-9 0 0,0 0 0 0,0 0 37 0,-4 9 7 16,4-9 0-16,0 0 1 0,0 0 15 0,0 0 4 15,0 0 0-15,0 0 0 0,0 0 32 0,0 0 8 16,0 0 0-16,0 0 1 0,4 0-65 0,3 0-14 15,0 6-2-15,0 0-1 0,-3-6 21 0,3 6 4 16,0-6 0-16,0 0 1 0,0 0-34 0,0 0-7 16,0 0-8-16,0 0 11 0,0 0-11 0,0 0 12 15,0 0-12-15,0 0 12 0,0 0-12 0,0 0 0 16,0-6 0-16,0 6 8 0,4-6-8 0,-4 6 0 16,0 0 0-16,0 0 0 0,-3-6 0 0,3 0 0 15,0-6 0-15,0 7 0 0,-4-1 0 0,1 0-11 0,0 3 3 16,-1-9 0-16,-3 6-13 0,4-6-3 0,-4 4 0 0,-4 2 0 31,1-3-12-31,-1 0-2 0,0 3-1 0,1-5 0 16,-1 5 10-16,-3-6 1 0,0 9 1 0,-3-3 0 0,3 6 27 0,0-3 0 0,0-6 0 0,-1 9 0 15,1 0 0-15,-3 9 0 0,3-6 0 16,0 6 0-16,-4-3-8 0,1 6 8 0,-1-1-8 16,4 4 8-16,-4 0 12 0,4-1 7 0,0 4 1 0,0-3 1 15,0 5 5-15,4-5 1 0,-4 3 0 0,3-1 0 16,0-2-3-16,1 3 0 0,3-1 0 0,0-2 0 15,0 3-8-15,0-7-3 0,3 1 0 0,1 0 0 16,0 0-1-16,-1 2-1 0,1-2 0 0,3 0 0 16,0-3-3-16,0 5 0 0,0-5 0 0,3 3 0 15,-3 0-8-15,4-1 12 0,0-5-12 0,-1 3 12 16,1 0-12-16,-1 0-9 0,1 3 9 0,-4-1-13 0,4-5 13 16,-1 6 0-16,4-3 0 0,-3 3 0 0,-4-1 0 15,0-5 0-15,0 6 0 0,0-6 0 0,4 6-16 0,-1-1-1 16,-3-2 0-16,4-3 0 15,-1 6-24-15,-2-6-5 0,2 0-1 0,-3-1 0 16,0-2-13-16,0 3-4 0,0 0 0 16,0 0 0-16,4 0 0 0,-4 6 0 0,0-6 0 0,4 2-640 15</inkml:trace>
  <inkml:trace contextRef="#ctx0" brushRef="#br0" timeOffset="-194083.516">20983 10071 1181 0,'0'0'24'0,"0"0"7"0,0 0-31 0,0 0 0 0,0 0 0 0,-7-6 0 15,4 3 69-15,-1-5 8 0,1 2 2 0,-4 0 0 16,3 0 14-16,0 6 3 0,1-6 1 0,-4 0 0 16,3 0-42-16,4-3-9 0,0 9-2 0,0 0 0 15,0 0-32-15,0 0-12 0,0 0 9 0,0 0-9 16,0 0 8-16,0 0-8 0,0 0 0 0,0 0 8 16,0 0-8-16,0 0-11 0,0 15 3 0,0-9 0 15,0 0 8-15,4 6-8 0,-1-4 8 0,1 7-8 16,-1 0 8-16,1-3 0 0,0 5 0 0,3-5 0 15,-4 3 0-15,4 2 0 0,0 1 0 0,-3-9 0 16,3 8 0-16,-4-5 0 0,1 6 0 0,-1-9 0 16,4 5 0-16,-3 1 8 0,-1-3-8 0,-3 0 0 15,4-4 0-15,0 1 0 0,-1 0 0 0,-3 0 8 16,4 0-8-16,-1 2 0 0,-3-5 0 0,4 0 8 16,-1 0-8-16,-3 0 0 0,0 0 8 0,0-6-8 15,0 0 8-15,0 0-8 0,0 0 8 0,0 0-8 16,0 0 8-16,0 0-8 0,0 0 8 0,0 0-8 15,0 0 0-15,0 0 0 0,0-6 0 0,0 0 0 0,-3 0 39 0,3 0 3 0,0-5 1 16,-4-1 0-16,4 3-18 0,-3-3-3 0,-1 0-1 16,4 1 0-16,-3-7-30 0,-1 3-7 0,0-2 0 0,1 5-1 15,-1-6 17-15,-3-2 0 0,0 8 0 0,4-6 0 16,-1 7 0-16,-3-4 0 0,4 0 8 0,-1 0-8 16,-3 4 0-16,4-4 0 0,-1 0 0 0,1-5 0 15,-1 8 0-15,4-9 0 0,0 10-8 0,-4-1 8 16,4 0 0-16,0 0-10 0,4 4 10 0,-4-1-8 15,4 0 8-15,-1 3-10 0,1 0 10 0,-1-6-10 16,1 7 10-16,3-1-8 16,0 0 8-16,0 0-8 0,0 0-21 15,0 3-4-15,3 0-1 0,1 0 0 0,0 3 34 0,-1 0 0 0,1 0 0 0,3 0 0 16,0 3 0-16,-3 0 0 0,3-3 0 0,0 6 0 16,0-6 0-16,0 3 0 0,0 0 0 0,0 0 0 15,-3 3-59-15,3-6-5 0,-3 6 0 0,-1-1-1 16,4-5-149-16,-3 12-30 0</inkml:trace>
  <inkml:trace contextRef="#ctx0" brushRef="#br0" timeOffset="-193451.084">21332 10092 1078 0,'0'0'22'0,"0"0"6"0,0 0-28 0,0 0 0 0,0 0 0 0,0 0 0 15,0 0 69-15,0 0 8 0,0 0 2 0,4 6 0 16,3-6-15-16,0 0-4 0,0 0 0 0,0 0 0 16,0 5-24-16,4-5-4 0,-1 0-2 0,1 0 0 15,0 6-13-15,-1-6-2 0,1 6-1 0,-4-6 0 16,0 3 1-16,3 0 0 0,-2-3 0 0,2 3 0 16,-3-3-7-16,0 0 0 0,0 0-8 0,7-3 12 15,-7 0-2-15,4 0-1 0,-4-9 0 0,0 7 0 16,0-1-21-16,0 0-5 0,0-3-1 0,0 0 0 15,0-5 46-15,-3 8 8 0,3-6 3 0,-3 0 0 16,-1-3-31-16,1 4-8 0,-1-1 0 0,-3 6 0 16,0-6-30-16,0 0-7 0,-3 4-2 0,-1-1 0 15,1 0 39-15,-5 3 0 0,1 0 0 0,0 0 0 16,0 1-59-16,-3 5-4 0,-1-6-1 0,1 6 0 16,2 0 37-16,-2 6 7 0,-1-1 2 0,1 1 0 15,-1 3 1-15,4 3 0 0,-3 0 0 0,-1 5 0 16,0 1 17-16,4-3 0 0,-3 8-8 0,3-5 8 15,-4-4 15-15,4 7 6 0,0 0 2 0,0-4 0 16,3-2 3-16,-3 3 1 0,0-1 0 0,4-5 0 0,-4 3-3 16,3-4 0-16,4 1 0 0,-3 0 0 15,3-6 4-15,3 3 1 0,-3-1 0 0,4-2 0 0,3 3-5 0,-4-3 0 16,4 0-1-16,4 0 0 0,0 0-7 0,-4 0-2 0,7-1 0 16,-4-2 0-16,1 0-6 0,3 0 0 15,-3 0-8-15,3 0 12 0,0 0-4 16,-4 3 0-16,4-6-8 0,1 3 12 0,-1 0-52 15,-4-3-10-15,4 0-2 0</inkml:trace>
  <inkml:trace contextRef="#ctx0" brushRef="#br0" timeOffset="-192838.637">21777 9924 1094 0,'3'12'46'15,"1"3"-37"1,0-4 44-16,-1 7 9 0,1-3 2 0,-1-1 0 15,1 7 23-15,-1-9 5 0,1 2 0 0,-1 7 1 0,1-6-43 0,-1 2-9 0,1-2-1 0,-1 3-1 16,-3-1-22-16,4 1-4 0,-4-9-1 0,0 3 0 31,3 5-4-31,-3-11-8 0,0 6 11 0,4-6-11 16,-4 0 11-16,0-6-11 0,0 0 10 0,0 0-10 0,0 0 14 0,0 0-3 0,0 0-1 0,0 0 0 16,0 0 9-16,0 0 1 0,0 0 1 0,-4-6 0 15,1 0-13-15,3 0-8 0,-4 0 8 0,1-6-8 16,3 1 0-16,0-1 0 0,0 3 0 0,0-9 0 15,3 1 0-15,-3 5-8 0,4-3 8 0,-1 3-8 16,-3 1 8-16,4-4 0 0,-1 0 0 0,5 1 0 16,-5 2 0-16,1 6 0 0,3-6 0 0,0 0 0 15,-4 4 0-15,4 2 0 0,0 0 0 0,-3 0 0 16,3 0 0-16,-4-6-8 0,1 4 8 0,0 2 0 16,-1 3 0-16,1 0-8 0,-4 3 8 15,7 0 0-15,-4 0-9 0,4 0 9 16,0 3-10-16,0 0 10 0,-3-3-8 0,3 3 8 0,0 0 0 0,0 5-9 15,0-8 9-15,0 12-8 0,0-6 8 0,0 0-8 16,0 0 8-16,0 3 0 0,-3-1 0 0,-1 13-8 16,1-9 8-16,-1-3 0 0,-3 8 0 0,4 1 0 15,-4-6 8-15,3 5-8 0,1-2 8 0,0-3-8 16,-4 5 10-16,0-5-2 0,3-6-8 0,-3 3 12 16,4 0-12-16,-4-1 0 0,3-2 0 0,-3 0 0 15,4 0-35-15,-4-6-13 0,0 6-2 0,3 0-1 16,1 3-140-16,-4 2-28 0</inkml:trace>
  <inkml:trace contextRef="#ctx0" brushRef="#br0" timeOffset="-192042.206">22479 10015 1580 0,'-4'-6'67'0,"-3"3"-54"15,4 1 91-15,-1-1 17 0,-3 0 4 0,4-3 1 16,-4 3-81-16,3 0-16 0,1-3-3 0,-4 6-1 15,0-6-38-15,0 0-8 0,3 0-2 0,-3 0 0 16,0 4-33-16,0-4-6 0,-4 3-2 0,1 0 0 16,3 3 52-16,0 0 12 0,-4 3 0 0,4 0 0 15,0 3 0-15,0-4 0 0,0 10 0 0,0 0 0 16,0-6 0-16,0 6 0 0,-1 5 0 0,1-2 0 16,4 3 0-16,-1-4 0 0,1 4 0 0,-1 0 0 15,1-7 0-15,3 4 0 0,-7 0 0 0,7 5 0 16,-4-8 48-16,4 0 13 0,0 0 3 0,0 8 0 15,0-8-52-15,0 0-12 0,0-6 0 0,4 2 0 16,-1-2 0-16,-3-6 0 0,7 3 0 0,-3-3 0 16,3-3 0-16,0 0 0 0,4-3 0 0,-4-2 0 15,3-1 32-15,1-3 4 0,-1 6 1 0,1-14 0 16,0 5-26-16,-1 0-11 0,1-11 8 0,-1 5-8 16,1 1 8-16,-4-7-8 0,4-2 8 0,-1 5-8 0,-3-8 20 15,4 2 0-15,-4-2-1 0,0 0 0 0,0 2-19 0,0-5-14 16,0 3 2-16,0-6 1 0,-3 2 11 0,3 1 16 0,0-3-4 15,-4 0-1-15,1 2-11 0,-1 10-12 0,-3-9 2 0,-3 8 1 16,-1 4-28 0,-3-4-6-16,0 10-1 0,-3-10 0 0,2 12-34 15,-2 1-7-15,-4-4-2 0,3 12 0 0,1-3 7 16,-1 3 0-16,4 3 1 0,0 3 0 0,0 6 49 0,-4 0 10 0,4 6 1 0,4 0 1 16,-4 5 18-16,3 1 0 15,-3 3 0-15,4-1 0 0,-1 4 22 0,0-1 8 0,4 1 2 0,0 2 0 16,0 1 11-16,0-4 2 0,0 7 1 0,4-1 0 15,0-3-22-15,-1 4-5 0,1-4-1 0,-1 4 0 0,1 2 1 16,-1-8 0-16,4 8 0 0,0-3 0 16,0 4-19-16,-3-7 0 0,3 9-11 0,-4-2 11 15,5 2 0-15,-5-9 0 0,4 10 0 0,-3-13 0 16,-4-2 11-16,3 2 9 0,1 1 1 0,-1 2 1 0,1-8-4 0,-4 0-1 16,3-1 0-16,1-2 0 0,-4-3 5 0,3 5 1 15,-3-5 0-15,4-3 0 0,-4-3-12 0,3 6-3 16,-3-7 0-16,0 1 0 0,4-6-8 0,-4 0 0 15,0 0-12-15,0 0 12 0,0 0 0 0,3 6 0 16,1-6 0-16,-4 0 0 16,0 0-80-16,0 0-9 0,11 0-2 0,-8 0-689 0</inkml:trace>
  <inkml:trace contextRef="#ctx0" brushRef="#br0" timeOffset="-191512.332">22670 10006 1267 0,'0'0'28'0,"0"0"5"0,0 0 2 0,0 0 1 0,0 0-36 0,0 9 0 0,-4 0 0 0,4-3 0 0,0 0 109 16,0 0 15-16,-4 0 4 0,4 0 0 0,0-6-52 0,-3 8-11 16,3 1-1-16,-4-3-1 0,8 3-50 0,-4-3-13 15,0 0 0-15,3-1 0 0,1 7 35 0,-4-3 1 16,0 0 1-16,0 0 0 0,4 2-28 0,-4 1-9 16,7 0 0-16,-4 3 0 0,1 2 0 0,3-5 0 15,-4 0 0-15,4 5 0 0,0-2 0 0,-3-3 0 16,-1-6 0-16,1 11 0 0,3-11 18 0,0 6-3 15,-3 3-1-15,3-3 0 0,0-7-3 0,3 7-1 16,1-9 0-16,-4 0 0 0,0 0-10 16,0-3 0-16,0 3 0 0,4-3 0 0,-4 0 0 0,3 0 0 15,-3 0 0-15,4-6 0 0,-1 0 0 0,1 6 0 16,-4-12 0-16,0 7 0 0,4-7 41 0,-4 6 3 16,0-3 1-16,0-3 0 0,-4-5-21 0,5 5-4 0,-5-6 0 0,4 1-1 15,-3 2 13-15,-1-3 2 0,1-2 1 0,-4 8 0 16,3-6-22-16,-3-5-4 0,-3 8-1 0,3-3 0 15,-4 1-8-15,1 2-11 0,-1-2 3 0,1 5 0 32,-4-6-34-32,-1 0-6 0,1 4-2 0,-3 2 0 0,-1-6-50 15,1 7-11-15,-1-4-1 0,4 3-1 0,0 0-63 16,0 1-13-16,3-1-3 0,-3 6-486 0</inkml:trace>
  <inkml:trace contextRef="#ctx0" brushRef="#br0" timeOffset="-185395.519">16203 11221 528 0,'0'0'11'0,"0"0"2"0,0 0-13 0,0 0 0 0,0 0 0 0,0 0 0 16,0 0 83-16,0 0 13 0,0 0 4 0,0 0 0 16,0 0-12-16,0 0-1 0,0 0-1 0,0 0 0 15,0 0-38-15,0 0-8 0,0 0-2 0,0 0 0 16,0 0-26-16,0 0-4 0,0 0-8 0,0 0 11 15,0 0-11-15,0 0 0 0,0 0-12 0,0 5 12 16,0 7-16-16,0-6 4 0,0 0 0 0,0 3 1 16,4-3 11-16,-1 5 0 0,1 1 0 0,-1-6 0 15,1 6 10-15,-1 3 4 0,1 2 1 0,-1 1 0 16,-3-6-3-16,4 8 0 0,-1-2 0 0,1 2 0 16,-1-5 3-16,-3 6 0 0,0-4 0 0,4-5 0 15,-4 3 19-15,0 2 4 0,0-5 1 0,0-6 0 16,0 3-3-16,0 0-1 0,0 0 0 0,0-9 0 15,0 0-27-15,0 0-8 0,0 0 0 0,0 0 0 16,0 0 12-16,0 0 0 0,0 0-1 0,0 0 0 0,0 0 5 0,0-9 2 16,0 3 0-16,0-3 0 15,3 0-18-15,-3 3 0 0,0-11 0 0,0 5 0 0,4 0-11 16,-4 3-5-16,0-8-2 0,0 2 0 16,4 3 29-16,-4-5 5 0,0 5 2 0,0 0 0 15,0-3-18-15,0 1 0 0,0-1 8 0,0 3-8 0,3 0 15 0,-3 1-1 0,0-1 0 16,0 3 0-16,4-3 6 0,-4 1 2 0,0-1 0 15,3 3 0-15,-3-3-10 0,0 0-3 0,4 7 0 0,-1-7 0 16,-3 3-9-16,4 0 0 0,-1-3 0 0,1 4 0 16,-1 2-13-16,1-6 5 0,-1 6 8 0,4-3-13 15,-3 6 1-15,3 0 1 0,0 3 0 0,0 0 0 16,0 3-26-16,4 0-6 0,-4 6-1 0,3 3 0 16,-3-6 36-16,4 3 8 0,-4-1 0 0,0 10 0 15,0-3 0-15,-3 2 0 0,3-2 0 0,-4 3 0 16,1 5 0-16,-1-8 0 0,1 6 0 0,-4-1 0 15,3-2 0-15,-3-1 0 0,-3-2 0 16,3-3 0-16,0-6 28 0,0 0 7 0,0-6 1 0,0 0 1 16,0 0-15-16,0 0-3 0,0 0-1 0,0 0 0 15,0 0-7-15,0-6-2 0,0 0 0 0,3-6 0 16,-3 3-9-16,0-3 0 0,4 1 0 0,-4 5 0 16,3 0-34-16,-3 0-2 0,4 0-1 0,-4 6 0 15,0 0-3-15,3-12-1 0,-3 12 0 0,0 0 0 16,8 0-3-16,-8 0-1 0,3 0 0 0,4 6 0 15,-7-6 21-15,7 6 4 0,-3-6 0 0,3 6 1 16,-4 0 19-16,1 0-10 0,3-6 10 0,-4 6-8 16,-3-6 8-16,4 3 0 0,-4-3 0 0,3 6 0 15,-3-6 0-15,8 0 0 0,-1 2 0 0,-4-2 0 16,1 0 0-16,3 6 8 0,-4-6-8 0,1 3 0 0,3 0 0 16,0 0 0-16,-4 3 0 0,4 0 0 0,1 0 0 15,-1 6 0-15,0-4 0 0,0 4 0 0,-4 0 0 0,4 6 0 16,0-4 8-16,-3 1-8 0,3 0 12 15,-4 8-1-15,1-11-1 0,-4 3 0 16,3 2 11-16,1 1 3 0,-4-9 0 0,4 5 0 16,-1-5-2-16,-3 3 0 0,4-6 0 0,-4-6 0 0,0 0-22 0,0 0 0 0,0 0 0 15,0 0-12 1,0 0-108-16,3-6-21 0</inkml:trace>
  <inkml:trace contextRef="#ctx0" brushRef="#br0" timeOffset="-184820.948">16760 11371 969 0,'0'0'40'16,"0"0"-32"-1,0 0 39-15,0 0 7 0,4 0 2 0,0 2 0 0,3-2 6 0,-4 6 2 0,4-6 0 16,-3 0 0-16,3 0-33 0,0-6-7 0,0 6 0 0,3 0-1 16,-2-2-4-16,-1 2-1 0,0 0 0 0,0-3 0 15,-4 0-18-15,4 0 0 0,0 0 0 0,-3 0 0 16,3 3 0-16,-4-6 0 0,1 0 0 0,-1 6 0 15,1-6 0-15,-4 0 0 0,0-2 0 0,4 2 0 16,-4 0 0-16,0-3 0 0,0 0 0 0,0 3 0 16,0-6 0-16,0 7 0 0,-4-1 0 0,4 0 0 15,-4 0 55-15,1-3 7 0,3 3 2 0,-4 0 0 16,4 6-64-16,0 0-28 0,-7 6 3 16,-3-6 0-16,3 0-11 15,0-6-3-15,0-5 0 0,0 5 0 0,0 0 39 0,-1 0 0 0,1 3 0 16,7 3 0-16,-3 0-28 15,3 0 1-15,-7 9 1 0,3-3 0 0,-3 11 9 0,4 1 1 0,-1 8 1 0,4-2 0 16,-3 0 15-16,3 2-9 0,-4-5 9 0,4 8-8 16,0-11 8-16,0 5 0 0,4-2 8 0,-4-1-8 15,3-5 26-15,1-3 1 0,-1 2 0 0,1-2 0 16,3-6 14-16,-4 0 3 0,1 0 1 0,3-3 0 16,-4 0-10-16,5 0-3 0,-1-3 0 0,3 0 0 15,-3 0-24-15,0-3-8 0,4 3 0 0,3-3 0 16,-3-3 0-16,3 3 0 0,0-3 0 0,0 0 0 15,-4 0-99-15,5-11-23 0,-1 8-5 0</inkml:trace>
  <inkml:trace contextRef="#ctx0" brushRef="#br0" timeOffset="-184463.541">17170 10738 1541 0,'0'0'44'0,"0"0"9"0,0 0-42 0,-4 9-11 0,1-3 0 0,3 3 0 15,-4 0 0-15,4 3 0 0,0-7 9 0,-3 7-9 16,3 3 44-16,0 3 5 0,3-1 1 0,-3 1 0 15,4 2-30-15,-1 4-7 0,1 2-1 0,-1 4 0 16,4-4-3-16,-3 4-1 0,3-1 0 0,0-3 0 16,0 4 1-16,0-4 0 0,0 4 0 0,0-10 0 15,0 4-19-15,0-7-4 0,0 1-1 0,0 0 0 16,0 2 15-16,-3 4 0 0,3-4 0 0,4 13 0 16,-4 2 24-16,-4-3 8 0,4-2 2 0,-3 2 0 15,3-2-54-15,-4-7-12 16,1-5-1-16,-1 2-1 0,-3-8-25 0,4 0-5 0,-1-6 0 0</inkml:trace>
  <inkml:trace contextRef="#ctx0" brushRef="#br0" timeOffset="-184188.835">17067 11282 1370 0,'0'0'39'0,"0"0"8"0,0 0-38 15,0 0-9-15,0 0 0 0,0 0 0 0,0 0 59 0,4-6 9 0,-1 1 3 0,1 5 0 16,3-6-13-16,-3 6-2 0,3-3-1 0,3 3 0 16,-3 3-39-16,4 3-7 0,-1-6-1 0,1 0-8 15,3 5-9-15,0 1-9 0,0 0-2 0,0 0 0 16,1 0 20-16,-1 0 0 0,3 0 0 0,-3-3 0 15,1 3-120-15,-1-3-20 16,0-1-4-16</inkml:trace>
  <inkml:trace contextRef="#ctx0" brushRef="#br0" timeOffset="-183846.905">17607 10727 1074 0,'0'0'30'0,"0"6"8"16,0-1-30-16,0 4-8 0,4 3 0 0,-4 0 0 0,0 0 45 15,3-1 8-15,-3-2 2 0,0 9 0 0,4-1 3 0,-4 1 1 0,0 3 0 0,3 2 0 16,1 4-7-16,-4-4 0 0,3 7-1 15,1-1 0-15,-1 3-19 0,-3-5-4 0,0 2-1 0,4-11 0 16,-4 2 13-16,0 4 4 0,3-9 0 0,-3 5 0 16,4 1-23-1,-1-4-4-15,-3 4-1 0,4 2 0 0,0-5-8 16,-4-3-8-16,3-3 9 0,4 5-9 0,-3 1 0 0,-1-3 0 16,1 8 0-16,-4-11 0 0,3 0 0 0,1 5 0 0,-1-8 0 15,-3 3-10 1,4 0-44-16,-1-1-9 0,1 1-1 0</inkml:trace>
  <inkml:trace contextRef="#ctx0" brushRef="#br0" timeOffset="-183020.067">17501 11253 1078 0,'0'0'22'0,"0"0"6"0,0 0-28 15,0 0 0-15,0 0 0 0,0 0 0 16,0 0 99-16,0-6 13 0,0 0 4 0,4-3 0 0,-4 3-33 0,3 1-7 0,1-1 0 0,-1 0-1 16,4-3-29-16,-3 3-6 0,3-3 0 0,4 3-1 15,-1 4-24-15,1-1-5 0,3 3-1 0,-3 0 0 16,-1 0-9-16,4 0 0 0,0 0-12 0,0 0 12 15,4-3 0-15,-4 3 0 0,4-6 0 0,-1 6 0 16,5-6-37-16,-5 6 0 0,1 0 0 16,0 0 0-16,-1 0-22 0,1-6-4 15,-1 6-1-15,1-6 0 0,-4 6-51 0,4-9-10 16,-4 6-3-16</inkml:trace>
  <inkml:trace contextRef="#ctx0" brushRef="#br0" timeOffset="-182480.055">17999 11241 1280 0,'0'0'54'0,"0"0"-43"31,0 0 31-31,0 0 6 0,0 0 2 0,0 0 0 0,0 0 13 0,-4 9 2 15,4-9 1-15,0 6 0 0,0-6-42 0,0 6-8 0,4 3-1 0,-4-4-1 16,3 1-2-16,-3 6-1 0,4-6 0 0,-4 6 0 16,3-3 0-16,-3 2 0 0,4 1 0 0,-4 0 0 15,0-3 1-15,3 8 1 0,-3-5 0 0,0 0 0 16,4 0 5-16,-4-1 1 0,0 1 0 0,0-6 0 16,3 3-2-16,-3-3 0 0,0-6 0 0,0 6 0 15,0-6-1-15,0 0-1 0,0 0 0 0,0 0 0 16,0 0 12-16,0 0 2 0,0 0 1 0,0 0 0 15,0 0-2-15,0 0-1 0,0 0 0 0,0 0 0 16,0 0-16-16,0 0-3 16,4-6-8-16,-4 6 12 0,0-6-12 0,0 6 0 0,0 0 0 0,-4-9 0 15,4 3 15-15,0 0-3 0,0-3-1 0,-3-5 0 16,3 2 4-16,0-9 1 0,0 1 0 0,0 5 0 16,0-3-16-16,0 7 8 0,0 5-8 0,3-3 0 15,-3-3 0-15,0-5 0 0,4-1 0 0,-1-3 0 16,-3 10 0-16,4-10 0 0,0 0-10 0,-1 7 10 15,4-4-16-15,-3 0 3 0,-1 1 0 0,4 2 0 16,-3 3-2-16,-1 1 0 0,4 2 0 0,-3 3 0 16,3 3-9-16,-4 0-3 0,5 0 0 0,-5 3 0 15,4 0-6-15,-3-6-2 0,3 3 0 16,0 3 0-16,0 3 11 0,0 3 1 0,0 3 1 0,3-3 0 16,1 0-2-16,-4-3-1 0,4 2 0 0,-1 1 0 15,4 0-132-15,-3 6-27 0,3-6-4 0</inkml:trace>
  <inkml:trace contextRef="#ctx0" brushRef="#br0" timeOffset="-181925.482">18383 11265 1337 0,'0'0'28'0,"0"0"6"0,0 0-34 0,0 0 0 0,0 0 0 0,0 0 0 16,0 0 109-16,0 0 15 0,0 0 4 0,0 0 0 15,0 0-56-15,0 0-12 0,0 0-1 0,0 0-1 16,0 0-42-16,0 0-8 0,7 6-8 0,-3-6 12 16,3 0 12-16,0 0 4 0,0 0 0 0,0 5 0 15,0-5-28-15,0 0 0 0,0 0 0 0,4 6 0 16,-4-6 0-16,0 6 0 0,3-6 8 0,-2 0-8 15,-1 0 0-15,3 6 0 0,-3-6 0 0,-3 0 0 16,3 0-17-16,0 0 4 0,0-6 1 0,-4 6 0 16,5 0 0-16,-5-6 1 0,1 0 0 0,-1 1 0 15,1-1-9-15,-1 3-3 0,1-3 0 0,-4 0 0 16,0 0-1-16,3-6 0 0,-3 6 0 0,-3 1 0 16,3-7 12-16,-4 6 3 0,1-3 0 0,-1 0 0 15,1 3 9-15,-4 1-13 0,-1 2 5 0,1-3 8 16,0 6-18-16,-7-6 4 0,4 6 1 0,-4 0 0 15,-1 0-1-15,1 6 0 0,0-6 0 0,4 6 0 0,-4-3 30 16,3 2 5-16,4 7 2 0,-4-3 0 0,4 0-23 0,0 3 0 16,0-1 0-16,4 4 0 0,-1 0 0 0,1-1 0 15,-1 4 0-15,4-9 0 0,0 0 0 0,4 3 0 0,-1 2 0 16,1-2 0-16,3 0 0 0,0-1 0 16,0 10 0-16,0-9 0 0,3 0 0 0,1-1 0 0,-4 4 0 0,7-3 0 15,-3 0 34-15,3-1 2 16,-4-2 1-16,1 0 0 0,0-3-21 0,-1-3-4 0,1 3 0 15,-1 0-1-15,1-1-11 0,-4 1 0 16,4-6 0-16,-4 0 8 0,3 6-48 16,-3-6-9-16,0 0-3 0</inkml:trace>
  <inkml:trace contextRef="#ctx0" brushRef="#br0" timeOffset="-176778.079">21121 10941 1292 0,'0'0'28'0,"0"0"7"0,0 0 1 0,0 0 0 0,0 0-36 0,0 0 0 0,0 0 0 0,0 0 0 16,0 0 40-16,0 0 0 0,0 0 1 0,0 0 0 15,0 0 11-15,0 6 3 0,0-6 0 0,0 0 0 16,0 0-43-16,0 0-12 0,3 9 0 0,-3 3 8 15,4 0-8-15,-1-1 0 0,1 1 0 0,-1-3 0 16,1 3 0-16,-4-1 0 0,4 7 9 0,-4-6-9 16,3-3 0-16,-3 2 0 0,0 7 0 0,4-6 0 15,-4 0 12-15,0-4 0 0,3 4-1 0,-3 0 0 0,0-6-2 16,0 0 0-16,0-6 0 0,0 3 0 0,0 2-9 0,0-5 0 16,0 0 0-16,0 12 0 0,0-3 0 0,4 0 0 15,-4-3 0-15,0 0 0 0,0-6 0 0,0 5 0 16,0 7 0-16,0-3 0 0,0-3 0 0,0 3 0 15,-4 0 0-15,4 2 0 0,0-11 0 0,-3 6 0 16,3-6 0-16,0 9 0 0,-4-3 0 0,4-6 0 16,0 0 0-16,0 0 0 0,0 0 0 0,0 0 0 15,0 0 0-15,0 0 0 0,0 0 48 0,0 0 8 16,0 0 2-16,0 0 0 0,0 0-42 0,0 0-8 16,0-6-8-16,-3 3 12 0,3-3-12 0,0 0 0 15,3-5 0-15,-3 5 0 0,0-3 0 0,4 0 0 16,-4-6 0-16,3 4 0 0,1-7 0 0,-1 0 0 0,1 7 0 15,-1-4 0-15,-3 3 46 0,4-8 7 0,-1 8 2 0,-3 0 0 16,0-6-37-16,4 7-7 0,-4-1-2 0,0 3 0 16,3-3-9-16,-3 1 0 0,0-1 0 0,4 3 0 15,-4 3 0-15,3-6-12 0,1 6 2 0,-1 1 1 16,1-1-3-16,-1 6 0 0,5-6 0 0,-1 6 0 16,0-6-24-1,-4 6-6-15,-3 0-1 0,7 0 0 0,0 0 35 0,0 0 8 0,0 0 0 0,4-6 0 16,-4 6 0-16,4 0 0 0,-1-6 0 0,-3 6 0 15,4-3 0-15,-4 3 16 0,3 3-4 0,-6-3-1 16,-4 0-11-16,0 0 0 0,7 6 0 0,-7-6 0 16,11 0-14-16,-11 0 5 0,7 0 1 0,-7 0 0 15,3 6 8-15,1 6 0 0,-1-6 0 0,1 8 0 16,-4 4 0-16,-4 0 0 0,1 2 0 0,-1-2 0 16,1-1 0-16,-1 1 0 0,1-6 0 0,-1 0 0 15,1 8 0-15,-1-8 0 0,4 3 0 0,-3 2 8 16,-1-5-8-16,4 0 0 0,4-6 0 0,-4-1 0 0,0 1 0 0,0-6 0 15,0 0 0-15,0 0 0 0,0 0 0 0,0 0 0 16,0 0 0-16,0 0 0 0,0 0 0 0,0 0 0 16,0 0 0-16,0 0 0 0,0 0 8 0,0 0-8 15,0 0 8-15,0 0-8 0,0 0 11 0,0 0-3 16,0 0 0-16,0 0 0 0,0 0 8 0,0 0 2 16,7-6 0-16,0 1 0 0,-4-7 4 0,-3 0 1 15,4-3 0-15,-4 4 0 0,3-1-11 0,-3-9-3 16,0 10 0-16,0-7 0 0,4 0-9 15,-4 4 0-15,3 2 0 0,1 0 0 0,-4 0 0 0,3 6 0 16,1-5 0-16,-1 5 0 0,-3 3-11 0,4-3 11 16,-1 3-8-16,-3 3 8 0,0 0-11 0,0 0 11 15,0 0-13-15,0 0 5 0,0 0 8 0,0 0-12 0,11 0 12 0,-11 0-12 16,0 0 12-16,0 0-8 0,11 3 8 0,-11-3-8 16,10 3 8-16,-10-3 0 0,0 0 0 0,0 0 0 15,14 3 0-15,-14-3 0 0,0 0 0 0,0 0 0 16,0 0 0-16,0 0 0 0,0 0 0 0,11 3 0 15,-11-3 0-15,0 0 9 0,0 0-9 0,10 6 0 16,-10-6 0-16,8 6 0 0,2-1 0 0,-3 1-12 16,-7-6 4-16,7 15 8 0,-3-3-13 0,3-1 5 15,0 1-21-15,0 3-4 16,-4 3-1-16,1-4 0 0,-1 7 34 0,1-9 0 0,0 8 0 0,-1-2 0 16,1-1 0-16,-1-5 0 0,-3 0 0 0,4 0 0 15,-1 2 17-15,-3-2 11 0,4-3 1 0,-1-3 1 16,-3-6-48-16,0 0-10 0,0 0-1 15,0 0-1-15,0 0 52 0,0 0 10 0,0 0 3 0,0 0 0 16,0 0-35-16,0 0 0 0,0 0 0 0,0 0 0 16,0 0-21-16,0 0-11 0,0 0-3 0,0 0 0 15,0 0-125-15,0 0-26 0,0 0-5 0,0 0-1 0</inkml:trace>
  <inkml:trace contextRef="#ctx0" brushRef="#br0" timeOffset="-176358.206">21759 11074 1267 0,'0'0'28'0,"0"0"5"0,0 0 2 0,0 0 1 0,0 11-36 0,-3-5 0 0,3-6 0 0,0 6 0 16,-4 3 58-16,4 0 5 0,-3 0 1 0,3-4 0 16,0-5 0-16,0 6 0 0,0 6 0 0,0-6 0 0,-4 6-52 0,4-6-12 15,0-6 0-15,0 6 0 16,0-1 32-16,0 7 4 0,0-3 1 0,0 3 0 0,0-6-25 0,0-6-4 15,0 0-8-15,0 0 11 0,4 5-11 0,-4 7 0 16,3-3 0-16,-3 6 8 0,4 5-8 0,-1-2 0 16,1 0 0-16,-4-4 8 0,7-8-8 0,-7-6 0 15,0 0 0-15,3 6 0 0,4 0 8 0,-3 0 0 16,0-3 0-16,3 3 0 0,-7-6 1 0,0 0 0 16,0 0 0-16,0 0 0 15,0 0-109-15,0 0-23 0,0 0-4 0,0 0-1 0</inkml:trace>
  <inkml:trace contextRef="#ctx0" brushRef="#br0" timeOffset="-175441.189">22334 10888 1108 0,'0'0'24'0,"0"-5"6"0,0-1 1 0,4-3 0 0,-4 3-31 0,3 0 0 15,-3 6 0-15,0-6 0 0,4 0 41 0,-4 6 3 16,0 0 0-16,0 0 0 0,0 0 12 0,0 0 4 16,0 0 0-16,0 0 0 0,0 0-46 0,0 0-14 0,0 0 8 0,0 0-8 15,-7 6 0-15,0-6 0 0,3 6 0 0,-3 3 0 16,0-3 56-16,0 3 5 0,0-4 1 0,0 4 0 16,-4 3 3-16,1 0 1 0,-1-6 0 15,1 5 0-15,3-2-53 0,-4-6-13 0,4-3 0 0,0 3 0 16,3 15 0-16,-3-12 0 0,7-6 0 0,0 0 0 15,-3 6 0-15,-4-4 0 0,0 4 0 0,3 3 0 16,-3 3 0-16,0-3 0 16,4 3 0-16,-1-1 0 0,1-2 0 0,-1 3 0 15,0 0 0-15,1-1 0 0,3-11 0 0,0 0 0 0,3-6 0 0,-3 6 0 16,0 0 0-16,0 0 0 0,0 0 0 0,0 0 0 16,0 0 0-16,0 0 0 0,0 0 0 0,0 0 0 15,0 0 0-15,0 0 0 0,4 12 0 0,-4-12 0 16,0 0 0-16,0 0 0 0,11-6 0 0,-4 6 0 15,-7 0 0-15,0 0 0 0,0 0 0 0,0 0 0 16,0 0 0-16,0 0 0 0,7 0 0 0,0 6 0 16,0-6 0-16,3 0 0 0,-3 0 0 0,-7 0 0 15,7 6 0-15,-7-6 0 0,8 6 0 0,-8-6 0 16,7 3 0-16,-4 3 0 0,4 3 0 0,-3-1 0 16,3-2 0-16,-7-6 0 0,7 12 0 0,-4-6 0 15,4 0 0-15,-7-6 0 0,7 6 0 0,0 3 0 16,-7-9 0-16,8 8 9 0,-5 4-9 0,1-3 8 15,3 3-8-15,-7-12 0 0,3 6 0 0,1 5 8 16,-4 1-8-16,0-3 0 0,0-3 0 0,0 6 0 16,0-7 0-16,0 7 0 0,0-3 9 0,-4-3-9 15,4 3 8-15,-3 0-8 0,-1-4 8 0,-3 7-8 16,4-6 0-16,-1 0 0 0,-3 0 0 0,0-3 8 0,3 3-18 16,-3 0-3-16,0-4-1 0,0 4 0 0,4-6 14 15,-4 0 0-15,-4-6 0 0,4 6 0 0,0 6 0 0,-4-3 0 0,1 0 0 16,-1 6 0-16,-3-9 0 0,4 0 0 0,-5-6 0 15,1 0 0-15,0-3-29 16,0 1 0-16,3-1 0 0</inkml:trace>
  <inkml:trace contextRef="#ctx0" brushRef="#br0" timeOffset="-175152.24">21692 10500 1094 0,'0'0'46'16,"0"0"-37"-1,0 0-58-15,0 0-12 0</inkml:trace>
  <inkml:trace contextRef="#ctx0" brushRef="#br0" timeOffset="-171456.322">16415 12214 922 0,'0'0'19'0,"0"0"5"0,0 0-24 0,0 0 0 0,0 0 0 0,0 0 0 15,0 0 92-15,0 0 14 0,0 0 2 0,0 0 1 16,0 0-36-16,0 0-7 0,0 0-2 0,0 0 0 16,0 0-21-16,0 0-5 0,-4 12-1 0,4-6 0 15,-3 3-13-15,3 0-4 0,0-1 0 0,3-2 0 16,-3 12-10-16,4-6-2 0,3 5-8 0,-4 4 12 16,4-4 3-16,0 4 0 0,4 3 0 0,0-1 0 31,-4 4-6-31,3 2-1 0,1-6 0 0,-1 4 0 0,1-4-8 0,-4 10 0 0,0-10 0 0,0 1 0 15,0 2 9-15,-3-2 0 0,-1 2 0 0,1-5 0 16,-4 5 7-16,3 1 0 0,-6-4 1 0,3-2 0 16,0 5 3-16,0-2 1 0,-4 5 0 0,4-8 0 15,0 2-7-15,-3 1-2 0,3-4 0 0,0 4 0 16,0-6-12-16,0-4 0 0,0-2 0 0,0 0 0 16,0 0 8-16,0-7-8 0,0 1 0 0,0 0 0 0,0-3 0 15,0-3 0-15,0 0 0 0,0 0 0 0,0 0-23 0,0 0-1 16,0 0 0-16,0 0 0 15,0 0-109-15,0 0-23 0</inkml:trace>
  <inkml:trace contextRef="#ctx0" brushRef="#br0" timeOffset="-170725.183">16506 12294 1058 0,'0'0'23'0,"0"0"5"0,-3-3 0 0,-1 0 3 0,1-3-31 0,3 6 0 0,0 0 0 0,0 0 0 16,-4-6 66-16,4 6 7 0,-3-6 2 0,3 6 0 15,0 0-15-15,0 0-4 0,-4-6 0 0,4 6 0 16,-3-6-9-16,-1 3-3 0,1-2 0 0,3 5 0 16,-4-6-6-16,4 6-2 0,0-6 0 0,0 6 0 0,0-6-19 0,0 6-4 15,0-6-1-15,0 0 0 0,0 6-12 16,0-6 0-16,4 0 0 0,-4 6 0 0,0 0 0 0,0 0 0 15,3 0 0-15,1-5 0 16,-1 5-8-16,-3-6 8 0,4 0 0 0,3 3 0 16,-4 0 0-16,1 0 0 0,-1 0 0 0,-3 3 0 15,8-6 0-15,-5 3 0 0,-3 3 0 0,7-3 9 16,-3-3 6-16,3 3 1 0,0-2 0 0,-4 5 0 16,4-6-8-16,0 6 0 0,0 0-8 0,1-6 12 15,2 6-12-15,-10 0 0 0,7 0 0 0,4 0 0 16,-4 0 0-16,3 0 0 0,-3 6-8 0,4-6 8 0,-4 0 0 15,4 6 0-15,-4-6 0 0,3 5 0 0,-3 1 0 0,0 0 0 16,0 6 0-16,0-3 0 0,1 3 0 16,2-7 0-16,-3 1 0 0,-3 6 0 0,3-6 0 0,0 3 0 0,-4-3 0 0,1 2 0 15,-4 1 0-15,3 3 0 0,1-6 0 16,-4 0 0-16,0 0 0 0,0 2 0 0,-4 1 8 16,1 12-8-16,-1-9 0 0,1-1-8 15,-1 13 8-15,-3-9-13 0,4-4 5 16,-4 1 8-16,3-6-13 0,-3 0 5 0,4 0 8 0,-5 0 0 0,1 2 0 15,0-2 0-15,4 0 0 0,-4 0 0 0,0-6 10 0,0 0-10 16,0 0 13-16,0 0-3 0,0 0-1 0,-4 0 0 16,4 0-1-16,-7 6-8 0,7-12 12 0,-7 6-4 15,3 0-8-15,0-6 0 0,1 0-10 0,-4 6 10 16,3 0-32-16,1 0 0 16,-1 0 0-16,0 0 0 0,1 0-35 0,3 0-7 0,0 6-2 0,3 0 0 15,1-6-26-15,-1 6-6 0,1-3 0 0</inkml:trace>
  <inkml:trace contextRef="#ctx0" brushRef="#br0" timeOffset="-170058.554">17004 12244 1497 0,'0'0'32'0,"0"0"8"0,0 0 0 0,0 0 4 0,0 0-36 0,0 0-8 0,0 0 0 0,-4 8 0 16,1-2 0-16,-1 6 0 0,1 0 0 0,-1 0 0 15,4-1 53-15,-3 10 9 0,-1-3 2 0,4-4 0 16,-3 10-11-16,3-1-1 0,0 4-1 0,0-4 0 16,3 1-35-16,-3-4-8 0,4 4 0 0,3-9-8 15,-4 5 11-15,4-5-11 0,0 3 10 0,0-7-10 16,-3-2 8-16,3 0-8 0,-3 3 0 0,3-3 0 16,-4 2 8-16,1-5-8 0,-1 0 0 0,1 3 0 15,-1-3 10-15,-3-6-10 0,0 0 10 0,0 0-10 16,0 0 0-16,0 0 8 0,0 0-8 0,0 0 0 15,0 0 0-15,0 0 0 0,0 0 0 0,0 0 0 16,0-9 0-16,-3 3 0 0,3 0-12 0,0-6 12 16,-4 1-31-16,1-1 1 0,-1 0 0 0,1-3 0 15,-1 4 12-15,4-7 2 0,-3 0 1 0,-1 4 0 16,4 2 15-16,-3-3 0 0,-1-2 0 0,4 5-9 16,-4-6 9-16,1 1-8 0,-1-4 8 0,1 3-8 15,-1-2 8-15,1 2 0 0,-4-5 0 0,3 11 0 16,4-9-15-16,-3 10-1 0,3 2 0 0,-4 0 0 15,4-9 29-15,0 9 6 0,-3 1 1 0,3-1 0 16,0 3-7-16,0 0-1 0,0-6 0 0,-4 12 0 16,4-6-2-16,0 1-1 0,0 5 0 0,0 0 0 15,0-9-9-15,-3 6 0 0,3-6 0 0,0 9 8 0,0 0-8 0,0 0 0 0,0 0 0 16,0 0 0-16,10 0-8 16,1 0 8-16,3 0-10 0,-4 3 10 15,5-3-11-15,-1 3 11 0,3 0-12 0,1 0 12 0,0 0-19 16,-1 3 3-16,4-6 1 0,-3 5 0 15,3-5-21-15,0 6-5 0,-3-6-1 0,3 6 0 16,0-6-47-16,1 0-10 0,-5 6-1 0</inkml:trace>
  <inkml:trace contextRef="#ctx0" brushRef="#br0" timeOffset="-169356.065">17371 12467 1267 0,'0'0'28'0,"0"0"5"0,0 0 2 0,0 0 1 0,0 0-36 15,0 0 0-15,0 0 0 0,0 0 0 0,0 0 58 0,0 0 5 16,0 0 1-16,0 0 0 0,0 0 0 0,0 0 0 0,0 0 0 16,0 0 0-16,0 0-23 0,0 0-4 0,0 0-1 0,0 0 0 15,0 0-26-15,0 0-10 0,0 0 0 0,0 0 9 16,7 6-9-16,-4-6 8 0,4 0-8 0,-3 3 8 16,3-3-8-16,-3 3 0 0,-1 0 0 0,-3-3 0 15,4 3 19-15,3-3 1 0,-4 3 1 0,-3-3 0 16,4 0-30-16,-4 0-7 0,0 0 0 0,7-3-1 15,-7 3 17-15,7-6 9 0,-4 3-1 0,4 0 0 16,-3-3 1-16,-1-6 0 0,4 6 0 0,-3-2 0 16,0-1-9-16,3 3 0 0,-4-3 0 0,1-3 0 31,-1 6 0-31,1 1 0 0,-4-4 0 0,0 3-11 0,0 6-9 0,0 0-3 0,0 0 0 16,0 0 0-16,0 0-4 15,0 0-1-15,0 0 0 0,0-6 0 0,-4 6 1 0,1-3 0 16,-4 0 0-16,3 3 0 0,1 3 36 0,-5 0 7 0,1-3 2 0,0 3 0 15,-3 0-18-15,3 0 0 0,0-3 0 0,0 3 0 16,3 0 0-16,-3-3 0 0,0 6 0 0,0-6 0 16,3 0 0-16,-3 5 0 0,0-5 0 0,4 6 0 0,-4 0 28 0,3 0 1 15,1 0 1-15,-1-3 0 16,1 3-48-16,-1 3-10 0,4-1-1 0,-3 4-1 16,3 0 30-16,-4-3 0 0,4 3 0 0,-3 5 0 15,3-5 0-15,0 3 0 0,0-4 0 0,0 7 0 16,3-6 23-16,-3 5 10 0,0-2 3 0,4-3 0 15,-1 0-15-15,1 5-2 0,-1-8-1 0,1 0 0 16,-1 0-18-16,1 0 0 0,3 5 0 0,-4-2 0 16,1-6 9-16,3-3-9 0,-7-3 0 0,7 3 9 15,4 0-9-15,-1 0 10 0,-3-3-10 0,7 0 10 16,-3 0-10-16,-1-3 10 0,5 3-10 0,-5-3 10 16,1 0-24-16,3 3-5 0,-4-3-1 0,1 3 0 15,0-6-122-15,-4 6-25 0,0-6-5 0</inkml:trace>
  <inkml:trace contextRef="#ctx0" brushRef="#br0" timeOffset="-168786.332">17678 12429 1190 0,'0'0'33'0,"0"0"9"0,0 0-34 0,0 0-8 0,0 0 0 0,0 0 0 0,0 6 60 0,-4 3 11 16,4 2 1-16,0 1 1 0,-3 0-20 16,3 0-4-16,0-1-1 0,0 10 0 0,0-9-19 0,0-3-4 15,3 5-1-15,-3-2 0 0,0 3 1 0,4-9 0 16,-4 5 0-16,3 1 0 0,1-3 4 0,-1 0 1 16,-3 0 0-16,4 2 0 0,-1-5-15 0,-3-6-3 15,0 0-1-15,0 0 0 16,0 0-11-16,0 0 10 0,0 0-10 0,0 0 10 15,0 0-2-15,0 0 0 0,0 0 0 0,0 0 0 16,0 0 10-16,0 0 2 0,0 0 0 0,0-6 0 16,4 0-20-16,-4 1 0 0,3-1 0 0,1 0 0 0,-4 0-14 15,3 0-3-15,-3 0-1 0,4-3 0 0,-1-2 18 0,-3 5 0 0,4-6 0 16,-4 3 0-16,4-6 0 0,-4 10 0 0,0-4 0 16,3 3 0-16,-3 0 0 0,0 0 0 0,-3 0 0 0,3 6 0 15,0 0 13-15,0 0 7 0,3-12 0 16,-3 12 1-16,0 0-33 0,0 0-8 0,0 0 0 15,0 0-1-15,0 0 41 0,7-3 9 0,4 1 2 16,-4-4 0 0,3 3-50-16,-3-3-9 0,4 6-3 0,-11 0 0 0,11-3 31 15,-4 6 0-15,3-3 0 0,-10 0 0 0,11 3 0 16,-1 0 0-16,1-3 0 0,-11 0 0 0,7 6 0 0,0-1 0 16,0 7 0-16,0-3 0 0,-3 3 0 0,3-3 0 0,-4 2 0 15,1 7 0-15,-4-6 0 0,0 5 0 0,0-2 0 16,0 0 0-16,-4 0 0 0,4 2 0 0,0-8 0 0,-3 3 0 15,-1-3 0-15,4 5 0 0,-3-8 0 0,3-6 0 16,0 0 0-16,0 0 0 0,0 0 0 0,0 0 0 16,0 0-108-16,0 0-16 0,7-6-4 0</inkml:trace>
  <inkml:trace contextRef="#ctx0" brushRef="#br0" timeOffset="-167976.239">18239 12558 477 0,'0'0'13'0,"0"0"4"15,0 0-17-15,0 0 0 0,0 0 0 0,0 0 0 0,0 0 61 0,0 0 9 0,0 6 2 0,0-6 0 16,0 0 21-16,0 9 5 0,-4-3 1 0,4-6 0 15,0 0 5-15,-3 6 0 0,3-6 1 0,-8 6 0 16,8-6-23-16,-3 0-5 0,3 0-1 0,-7 0 0 16,7 0-9-16,-7 0-3 0,7 0 0 0,-7 0 0 15,0 0-32-15,7 0-8 0,-7-6 0 0,7 6-1 16,-4 0-15-16,4 0-8 0,-3 0 10 0,3 0-10 16,0 0 0-16,-7 6 0 0,0-6-11 0,3 0 11 15,-3 5-12-15,0 7 12 0,3-6-10 0,-3 3 10 16,4 0 0-16,-1 0-9 0,1 8 9 0,-1-11 0 15,1 6 0-15,-1-3 0 0,1 2 0 0,3 1-8 16,-4-6 8-16,4 3 0 0,0-3 0 0,0 3 0 16,0-9 0-16,4 8 0 0,-4-8 0 0,0 0 0 15,0 0 0-15,0 0 0 0,7 3 0 0,-7-3 0 16,10 3 0-16,-3-3 0 0,4 3 0 0,-4 0 0 16,4-3-10-16,-4-3-3 0,3 3-1 0,-3-3 0 15,4 0 14-15,-4-3 0 0,3-5 0 0,-3 5 0 16,4 0 0-16,-4-6 0 0,4 0 0 0,-4-5 0 15,0 2 0-15,0-3 0 0,-4-5 0 0,4-4 0 16,1 10 8-16,-5-16 5 0,1 10 1 0,-1-9 0 16,1 8-22-16,-1-11-5 0,1-3-1 0,-4 2 0 15,3 4 14-15,-3-3 0 0,0-1 0 0,-3 1 0 0,3 3 0 0,-4-3 0 16,4 2 0-16,-3 4 0 0,-4-4-14 0,3 4 0 0,-3 6 0 16,0-1 0-16,0 9-5 0,0-5-1 0,0 2 0 15,-4 9 0-15,4 0 20 16,0 4-8-16,0-1 8 0,0 6 0 0,3 0 0 15,-3 0 0-15,0 0 0 0,0 6 0 0,0-1 0 16,0 4 0-16,0 3-10 0,0 3 10 0,0-1 0 0,0 1 17 0,3 3-2 16,1-4-1-16,-1 1-2 0,4 6 0 0,0-4 0 15,0 1 0-15,4 3-4 0,-1-4 0 0,1 7-8 0,3-4 12 16,0 1-2-16,4 0-1 0,-4-4 0 0,3 7 0 16,1 2-9-16,-1 1 12 0,1 2-12 0,0-6 12 15,3 4-12-15,-7-4-12 0,3 10 2 0,-3-4 1 16,-3-2 9-16,3 2 0 0,-3-5 0 0,-1 2 0 15,1-2 0-15,-4 2 0 0,3-8 0 0,-3 5 0 16,0-5 0-16,4-3 0 0,-4 2 0 0,0-2 0 16,3 0 0-16,-3-1 0 0,4-2 0 0,-1 0 0 15,-3-3 0-15,4 2 0 0,-1-2 0 16,1-3 0-16,-1 3 0 0,4-3 0 16,0 0 0-16,-3 5 0 0,3-11 0 0,0 0 0 0,0 0 0 0,0-5 0 15,-3 10-35-15,3-5-5 0,-4 3 0 0</inkml:trace>
  <inkml:trace contextRef="#ctx0" brushRef="#br0" timeOffset="-167439.583">18584 12546 1058 0,'0'0'23'0,"0"0"5"0,0 0 0 0,0 0 3 0,0 0-31 0,0 0 0 0,0 0 0 0,0 0 0 16,0 0 104-16,0 9 14 0,0 0 3 0,0 0 1 15,0 3-49-15,0-6-9 0,0 8-3 0,0-2 0 16,0 0 7-16,4 0 2 0,-4 5 0 0,0-8 0 16,3 3-28-16,-3 0-6 0,0 5 0 0,4-11-1 15,-4 6-11-15,0-3-3 0,3 2 0 0,-3-2 0 16,0 0-13-16,4-3-8 0,-4-6 8 0,0 0-8 15,0 6 11-15,4 0-3 0,-1 2 0 0,1 1 0 16,-4-6-8-16,0-3 0 0,0 0 0 0,0 0 0 16,0 0 13-16,0 0 1 0,0 0 0 0,0 0 0 15,0 0 11-15,0-6 3 0,-4 0 0 0,4-2 0 16,0 2-18-16,-3 0-10 0,3-9 12 0,-4 6-12 16,4-5 0-16,-4 5 0 0,4 0 0 0,-3-3-9 15,3-5 9-15,-4 5 0 0,1-3 0 0,-1 3 0 16,1-2 0-16,-1 2 0 0,1-3 0 0,3 1 0 15,-4 2 0-15,1-3 0 0,-1-5 0 16,1 5 0-16,3-6 0 0,-4 4 0 0,4 5 0 0,0 0 0 0,-3-6 0 16,3 4-8-16,0 2 8 0,0 0 0 0,3 0 0 0,-3-2 0 15,4 2 0-15,-4 0-8 0,3 6 8 0,1 0-10 16,-1 1 10-16,1-1-10 0,-4 6-9 0,0 0-1 16,0 0-1-16,10 0 0 15,-10 0-23-15,14 6-4 0,1-1 0 0,-1-2-1 16,0 0-26-16,0 3-5 0,0 6 0 0,0-6-1 15,0 3-52-15,0 2-11 0,0-5-1 0,1 0-506 0</inkml:trace>
  <inkml:trace contextRef="#ctx0" brushRef="#br0" timeOffset="-166870.433">18845 12541 1267 0,'0'0'28'0,"0"0"5"16,0 0 2-16,0 0 1 0,0 0-36 0,0 0 0 0,0 0 0 0,0 5 0 0,0 4 58 0,0-9 5 16,0 6 1-16,0-6 0 0,4 6 0 0,-1 0 0 15,-3-6 0-15,4 6 0 0,3-6 0 0,-3 6 0 16,3-6 0-16,0 0 0 0,0 0-52 0,0 0-12 15,0 0 0-15,0 0 0 0,0 0 29 0,4 0 3 16,-1 0 1-16,-3-6 0 0,4 6-25 0,3 0-8 16,-4-6 0-16,1 6 0 15,0 0 0-15,-4-3 0 0,3 0 0 0,-3 0 0 0,-3 3-20 0,-4 0 3 16,7-6 0-16,-4 3 0 0,4-3-1 0,-7 3 0 0,4-2 0 16,0-1 0-16,-1 0 7 0,-3 0 2 15,4 0 0-15,-4-9 0 0,0 7-1 0,0 2 0 16,0-3 0-16,-4 3 0 15,1 0-25-15,-1-6-5 0,0 6 0 0,1 4-1 0,-4-4 17 0,0 3 3 0,-4-3 1 0,4 0 0 16,-3-3 32-16,-1 3 6 0,4 0 2 0,-4 6 0 16,4 0-20-16,0 0 0 0,0 6 0 0,0-3 0 15,0 3 0-15,0-3 0 0,0 0 0 0,0 3 0 16,3 3 0-16,1-1 0 0,-1 10 0 0,1-9 0 16,-1 6 0-16,1 5 0 0,3-2 0 0,-4-6 0 15,4 5 0-15,4-2 0 0,-4 3 0 0,3-7 0 16,1-2 0-16,-1 3 0 0,1 0 0 0,3-1 0 15,-4 1 38-15,5-3 4 16,-1 3 1-16,0-6 0 0,0 5-27 0,0 1-4 0,-4-6-2 0,4 3 0 16,0 0-10-16,0 2 10 0,0-5-10 0,1 3 10 15,-1 3-10-15,0-6 0 0,0 0 0 0,0 2 8 16,-4-5-17-16,4 3-4 0,-7-6-1 0,11 3 0 16,-4 0-126-16,4-3-24 0,-1 0-6 15</inkml:trace>
  <inkml:trace contextRef="#ctx0" brushRef="#br0" timeOffset="-164257.909">21163 12085 1151 0,'0'0'48'16,"0"0"-38"-1,0 0 82-15,0 0 17 0,0 0 3 0,0 0 1 16,0 0-90-16,0 0-23 0,0 0 0 0,-7 12 0 16,4-6 41-16,-1 8 4 0,-3 10 1 0,7-7 0 0,-4-5-22 15,1 9-5-15,-1-4-1 0,1 1 0 0,3-3 22 16,0-1 5-16,-4 7 1 0,4-6 0 0,4-1-33 0,-4 7-13 0,3-3 11 0,1-4-11 16,-1 7 9-16,1-6-9 0,0 2 8 0,-1 4-8 15,4-4 0-15,-3 7 0 0,3-1 8 16,-4 4-8-16,4-6 8 0,-3 2-8 15,-1 1 12-15,1-4-4 0,-1-966-8 0,1 1933 8 16,-1-966-8-16,-3 2 8 0,0-5-8 16,-3-3 0-16,3 2 0 0,-4-5 0 15,1 0 24-15,3 0 12 0,-4-4 2 0,1-2 1 0,3-3-11 0,0 0-3 0,0-3 0 0,0 0 0 32,0 0-77-32,0 0-16 0,0 0-4 0</inkml:trace>
  <inkml:trace contextRef="#ctx0" brushRef="#br0" timeOffset="-163569.525">21223 12079 806 0,'0'0'17'0,"0"-12"4"0,0 3 1 0,0 1 2 0,0-1-24 15,0-3 0-15,0 6 0 0,0 0 0 0,0-5 56 0,0 8 6 0,0 3 2 0,0 0 0 16,0 0 0-16,0 0 0 0,-3-6 0 0,3 6 0 15,0 0 0-15,0 0 0 0,0 0 0 0,0 0 0 16,0 0-9-16,0 0-2 0,0 0 0 0,0 0 0 16,0 0-33-16,0 0-8 0,0 0 0 0,0 0-1 15,0 0 42-15,0 0 9 0,0 0 2 0,0 0 0 16,0 0-52-16,0 0-12 0,0 0 0 0,0 0 0 16,0 0 0-16,0-6 0 0,0 6 0 0,0 0 0 15,0 0 0-15,0 0 0 0,0 0 0 0,0-6 0 16,3 3 0-16,1 0 0 0,-4 3 0 0,7-3 0 15,-4 0 0-15,-3 3 0 0,7 0 0 0,0-6 0 16,0 6 18-16,4 0 1 0,0-6 0 0,-1 6 0 16,4 0-19-16,-3-5-14 0,3 5 2 0,0 0 1 15,0-6 11-15,0 6 0 0,4 0 0 0,-4 6-8 16,0-6 8-16,0 5 0 0,-3 1 0 0,3 3-8 16,-3 0 8-16,-1 6 0 0,-3 2-9 0,0-5 9 15,-3 9-28-15,-1-4 0 0,-3 7-1 0,-3-7 0 16,3 1-6-16,-4 9-1 0,-3-10 0 0,0 4 0 15,0-4 22-15,0 1 4 0,-4-3 1 0,1-1 0 0,-1 1 9 0,1-3 12 16,-1-3-2-16,1 0-1 0,-1-4-9 0,-3 1 0 16,3 3 0-16,1-3 0 0,3-6 43 0,-4 0 6 15,0 0 2-15,1-6 0 0,-1 0-31 0,1 0-5 0,-1 0-2 16,4 1 0-16,-4 2 20 0,4-3 4 0,-3 6 1 16,3-6 0-16,0 0-30 0,3 6-8 0,-3-6 0 15,4 6 0 1,-4-6-28-16,3 6-9 0,0 0-3 0,1 0 0 15,-1 0-32-15,4 0-8 0,-3 6 0 0,3-6-451 0,0 0-89 16</inkml:trace>
  <inkml:trace contextRef="#ctx0" brushRef="#br0" timeOffset="-162886.876">21731 12044 1090 0,'0'0'24'0,"0"0"4"0,-3 3 2 0,-4 3 2 0,3-1-32 0,-3 4 0 15,3 3 0-15,-3 0 0 0,0-6 76 0,0 2 10 16,4 1 2-16,-1 0 0 0,-3 3-20 0,4 0-3 16,3-6-1-16,-4 2 0 0,4 4-31 0,0 0-6 0,0-3-2 0,4 5 0 15,-4-2 6-15,3 3 1 0,4-3 0 16,-3-1 0-16,-1 7-13 0,4-6-3 0,-3 0 0 0,-1-1 0 16,4 10-8-16,0-4-8 0,1-5 9 0,-1 9-9 15,-4-4 8-15,1-2-8 0,-1-6 0 0,1 0 0 16,-1 0 13-16,-3-1-3 0,0-2-1 0,0 6 0 15,0-12-9-15,0 0 0 0,0 0 0 0,0 0 0 16,0 0 40-16,0 0 5 0,0 0 2 0,0 0 0 16,0 0-24-16,-3-6-5 0,3 6-1 0,0-12 0 15,-4 7-17-15,1-4 0 0,3-3 0 0,-4 3 0 16,4 0 0-16,-3-2 0 0,3-1 0 0,0 0 0 16,-4-3 0-16,1 9 0 0,3-5 0 0,-4-1 0 15,0-6 0-15,1 10 0 0,-1-4 0 0,1 0 0 16,-4 0 0-16,3-2 0 0,1 2 0 0,-4 3 0 15,3 0 0-15,4-3 0 0,-3 7 0 0,-1-7 0 16,4 6 0-16,0 0 0 0,0-6 0 0,0 6 0 16,0 3 0-16,4-8 0 0,-4 5 0 0,3-9 0 0,1 6 8 15,-1 0-8-15,1-2 9 0,3-1-9 0,-4-3 0 16,1 3-13-16,3 4 1 0,-4-1 0 16,1-3 12-16,3 6 0 0,0-6 0 0,0 7-9 15,0-1 1-15,0 3 0 0,-3-3 0 0,6 6 0 16,-3 0 8-16,0 0-12 0,-3 3 12 0,7 0-12 15,-4 3 4-15,3-3 0 0,1 2 0 0,-1 1 0 16,5 0-12-16,-5 6-1 0,4 0-1 0,0-3 0 16,0-4-25-16,1 4-5 0,-1 0 0 0,0 3-1 15,0-6 1-15,0-6 1 0,0 3 0 0,-3 0 0 16,3-3 2-16,-4 0 0 0,1 0 0 0,0 0-624 0</inkml:trace>
  <inkml:trace contextRef="#ctx0" brushRef="#br0" timeOffset="-162424.212">22162 12282 1190 0,'0'0'33'0,"0"0"9"0,0 0-34 0,0 0-8 0,0 0 0 0,0 0 0 15,-4-6 77-15,4 6 14 0,-4-12 2 0,1 12 1 0,3 0-24 16,-4-9-5-16,4 9-1 0,-3-5 0 0,3-1-19 0,0 6-4 16,0 0-1-16,0 0 0 0,0 0-11 0,0 0-2 15,0 0-1-15,0 0 0 0,0 0-26 0,0 0 0 16,0 0 8-16,0 0-8 0,-4 8 0 16,1 4 0-16,3-6 0 0,0 6 0 0,0 0 0 0,3-1 0 15,-3 4 0-15,4-3 0 0,-4 0 0 0,0-1 0 16,3 4 0-16,-3-3 0 0,4 5 0 0,-4-11 0 15,3 9 0-15,-3-6 0 0,4 3 0 0,-4-4 0 16,0 10 0-16,0-9 0 0,4 3 0 0,-1-1 0 16,-3 7 0-16,0-6 0 15,4 3-152-15,-1-1-32 0,1-5-6 0,-4 3-274 16,3 0-56-16</inkml:trace>
  <inkml:trace contextRef="#ctx0" brushRef="#br0" timeOffset="-162073.052">22024 11876 1265 0,'0'0'53'0,"0"0"-42"15,0 0-11-15,0 0 0 0,0 6 0 0,0-6 0 16,0 0 32-16,0 0 5 0,0 0 1 0,0 0 0 16,0 0-22-16,0 0-5 0,0 0-1 0,0 0 0 15,0 0-35-15,7 0-7 0,-4-3-2 0</inkml:trace>
  <inkml:trace contextRef="#ctx0" brushRef="#br0" timeOffset="-161701.85">22821 12123 867 0,'0'0'19'0,"0"0"4"0,0 0 1 0,0 0 0 0,0-6-24 0,0-3 0 0,4 6 0 0,-4 3 0 16,0 0-25-16,0 0-11 0,0 0-1 0,-4-5-1 15</inkml:trace>
  <inkml:trace contextRef="#ctx0" brushRef="#br0" timeOffset="-161095.526">22818 12158 1267 0,'0'0'28'0,"-4"-5"5"0,4-1 2 0,-3 0 1 0,-1 0-36 0,1-3 0 0,3 0 0 0,-4 3 0 15,0 3 58-15,1-2 5 0,3 5 1 0,-4-3 0 16,-3 3-20-16,-3-3-4 0,3 3-1 0,-4-6 0 15,1 6 4-15,3 0 1 0,-1 0 0 0,-2 0 0 16,-1 0-16-16,-3 6-4 0,4-6 0 0,-1 3 0 16,0 2 13-16,1-2 3 0,-4 6 0 0,0-3 0 15,3 6-40-15,4 0 0 0,0-6 0 0,0-1 0 16,3 4 12-16,-3-3-3 0,4 6 0 0,-1-6 0 16,1 6-9-16,-1-1 0 0,1 1 0 0,-1-3 8 0,4 3-8 15,-3-1 0-15,-1 1 0 0,4 0 8 16,-3-6-8-16,3 3 0 0,0-4 0 0,0 4 0 0,0-9 0 0,0 9 0 15,0-9 0-15,0 0 0 16,0 0 0-16,3 12 0 0,-3-12 0 0,0 0 0 0,7 6 0 0,-7-6 0 16,0 0 0-16,0 0 0 15,7 6 0-15,4-1 0 0,-4-5 0 0,3 3 0 0,-10-3 0 0,11 3 0 16,-11-3-10-16,11 6 10 0,-4 0 0 0,3-3 0 16,1 3 0-16,-11-6 0 15,0 0-27-15,10 3 1 0,-3 3 0 0,-7-6 0 0,11 3 49 0,-11-3 9 0,11 6 3 0,-1-1 0 16,1-5-35-16,-11 0 0 0,7 6 0 0,3 0 0 15,-10-6 0-15,7 6 0 0,4 0 0 16,-11-6 0-16,11 3 0 0,-11-3 0 0,0 0 0 0,7 6 0 16,3 0 0-16,-6 0 0 0,3 5 0 15,-4 1 0-15,-3-12 0 0,4 6 0 0,-4 3 0 0,3 0 0 16,-3-1 0-16,0 4 0 0,0 0 0 0,0-6 0 16,-3 3 0-16,3-1 10 0,-4 4-10 0,1-3 12 15,-1 3 2-15,-3 0 1 0,4-7 0 0,-4 1 0 16,0 3-4-16,3-6-1 0,-3 0 0 0,4 0 0 15,-5 0 19-15,1 0 4 0,-3-3 1 0,3 0 0 16,0-3-54-16,0 0-12 0,-4 3-1 16,1-3-1-16,-1 0 34 0,0 0 0 0,-3 0 0 0,4 0 0 15,-1 0 0-15,0-3-8 0,4 6 8 0,-3 0 0 16,3 0-20-16,0 0 0 0,0 0 0 0,0 0 0 16,3 0-20-16,1 6-5 0,-1-3-1 0,0 0 0 15,4-3-63-15,-3 6-13 0,-1 3-2 0,1 0-378 16,3-9-75-16</inkml:trace>
  <inkml:trace contextRef="#ctx0" brushRef="#br0" timeOffset="-152727.866">16764 13675 1074 0,'-7'3'30'0,"0"3"8"0,7-6-30 0,-11 3-8 0,4-3 0 0,7 0 0 15,0 0 61-15,0 0 11 0,0 0 3 0,0 0 0 16,-3 3-29-16,3-3-6 0,0 0 0 0,0 0-1 16,0 0 31-16,0 0 6 0,0 0 2 0,0 0 0 15,0 0-20-15,0 0-4 0,0 0-1 0,0 0 0 16,-7 6-30-16,7-6-7 0,0 0 0 0,-4 6-1 16,1 0-15-16,3 3 0 0,0 5 0 0,-4-5 0 15,4 3 8-15,0 0 0 0,0 5-8 0,0-5 12 16,0 0 7-16,-3-1 1 0,3 10 0 0,0-15 0 15,0 6 6-15,0-1 2 0,0 1 0 0,0-3 0 16,0 3-19-16,3-9-9 0,-3 6 10 0,0-1-10 16,4-2 0-16,-4 0 0 0,0 3 0 0,3 0 0 15,-3-3 13-15,0 0-3 0,4 2-1 0,-1-2 0 16,-3 0-9-16,0-6 0 0,0 6 0 0,0-6 0 16,4 6 0-16,-4-6 0 0,0 0 0 0,0 0 0 15,0 0 0-15,0 0-12 0,0 0 2 0,0 0 1 16,0 0 9-16,0 0 12 0,0 0-2 0,0 0-1 15,0 0-9-15,0 0-12 0,0 0 2 0,0 0 1 16,0 0 19-16,0-3 4 0,0-6 1 0,-4 0 0 16,4-2-1-16,0-1 0 0,-3-6 0 0,3-2 0 15,-4 8-14-15,1-9 11 0,3 4-11 0,-4-1 10 0,4 6-10 0,-3-11 0 16,3 8 0-16,0 3 0 0,0-5 0 0,0 2 0 16,0 3 0-16,0-6 0 15,0 7-23-15,3-1-9 0,-3 0-3 0,0-3 0 0,4 4 52 0,-4-1 11 0,3 0 1 0,1 0 1 16,-1 1-30-16,1 2-15 0,-1 0 2 0,1 0 0 15,-1 3-3-15,1 0 0 0,-1 6 0 0,-3 0 0 16,7-8 0-16,-3 8 0 0,3-3 0 0,-3 3 0 16,3 0 2-16,0 0 0 0,0 3 0 0,0-3 0 15,3 0-17-15,1 3-3 0,3 2-1 0,-3-5 0 16,3 0 35-16,3 6 0 0,-3-6 0 16,1 6 0-16,2-6-27 0,-3 6 2 0,0-6 0 0,1 3 0 15,-1 0-100-15,0-3-20 16</inkml:trace>
  <inkml:trace contextRef="#ctx0" brushRef="#br0" timeOffset="-152331.791">17170 13652 1250 0,'0'0'26'0,"0"0"6"0,0 0-32 0,0 0 0 0,0 0 0 0,0 0 0 16,0 0 66-16,0 0 7 0,0 0 2 0,0 3 0 15,0 3-7-15,0 2 0 0,0-2-1 0,0 6 0 16,-4-3-10-16,4-3-1 0,0 6-1 0,0-7 0 16,-3 7-23-16,3-3-5 0,0 0-1 0,0 6 0 15,0-10-18-15,0 10-8 0,0-3 0 0,0-3 8 16,0 2-8-16,0 4-11 0,0-9 3 0,0 3 0 16,0-3-48-16,3 3-8 0,-3 2-3 0,0-5 0 15,4 3 10-15,-4 3 1 0,3-6 1 0,1 8 0 16,-4-5-41-16,3 3-8 0,1 3-1 0</inkml:trace>
  <inkml:trace contextRef="#ctx0" brushRef="#br0" timeOffset="-152064.216">17145 13264 1648 0,'0'0'34'0,"0"0"9"0,0 0-35 0,0 0-8 0,0 0 0 0,0 0 0 15,0 0 0-15,0 0 0 0,0 0 0 0,0 0 0 31,0 0-99-31,0 0-21 0</inkml:trace>
  <inkml:trace contextRef="#ctx0" brushRef="#br0" timeOffset="-151390.283">17441 13652 1697 0,'0'0'35'0,"0"0"9"15,0 0-35-15,0 0-9 0,0 0 0 0,0 0 0 16,0 0 8-16,0 0 0 0,0 0 0 0,0 0 0 0,-3 9 1 16,3-3 0-16,0-6 0 0,0 5 0 0,0 1-9 0,0-6 0 15,0 9 9-15,0 0-9 0,3-3 15 16,-3 6-2-16,4-9 0 0,-1 5 0 0,1 4 2 0,-1 0 0 0,1-3 0 0,-1 2 0 16,-3 4 5-16,4-3 0 0,0 0 1 0,-1 5 0 31,1-2-5-31,-4-3 0 0,3 0-1 0,-3 2 0 0,4-5-3 15,-4 3 0-15,0-6 0 0,0 0 0 16,3 2 12-16,-3-8 3 0,0 0 0 0,0 0 0 0,0 0-14 0,0 0-2 0,0 0-1 0,0 0 0 16,0 0 1-16,0 0 0 0,0 0 0 0,0 0 0 15,0 0 6-15,0 0 2 0,0 0 0 0,0 0 0 16,0 0-7-16,0 0-2 0,0 0 0 0,0 0 0 16,0 0-10-16,0 0 0 0,0 0 0 0,0 0 0 15,0 0 0-15,0 0 0 0,0 0 0 0,0 0 0 16,0 0 0-16,0-8 0 0,0 2 0 0,0 0 0 15,0-6 0-15,0-3 0 16,4-2 0-16,-8 2 12 0,4-6-12 0,0 4 12 0,0-1-12 0,-3-2 12 16,3-1-12-16,0 0 0 0,-4 7 0 0,4-7 8 15,0 3-8-15,0 4 0 0,0-1 0 0,0-3 0 16,0 7 0-16,0-1 0 0,4-3 0 0,-4 9 0 16,3-5-10-16,1 5 10 0,-4-3 0 0,3 3-9 15,1-3 9-15,-1 6-10 0,1 0 10 0,-1 0-10 16,1 3-3-16,3 0-1 0,0 0 0 0,0 0 0 15,4 0 2-15,-1 0 0 0,1 0 0 0,3 3 0 16,0 0-4-16,0 0 0 0,4 6 0 0,-4-3 0 16,0 0-13-16,0 0-3 0,0 2-1 0,0-2 0 15,0 0-26-15,-3 0-5 0,3-3 0 0,0 3-1 16,-3-3-98-16,-1 0-19 0,5 0-4 0</inkml:trace>
  <inkml:trace contextRef="#ctx0" brushRef="#br0" timeOffset="-150680.339">18002 13717 1512 0,'0'0'32'0,"0"0"6"0,0 0-30 0,0 0-8 0,0 0 0 0,-10 0 0 15,10 0 85-15,-4-3 16 0,4 3 3 0,0 0 1 16,-7 0-56-16,7 0-11 0,0 0-2 0,0 0-1 16,0 0-8-16,0 0-2 0,0 0 0 0,0 0 0 15,0 0-5-15,0 0 0 0,0 0-1 0,0 0 0 16,0 0-19-16,0 0 10 0,7 0-10 0,0 0 8 16,0 0-8-16,0 3 0 0,0-3 0 0,0 2 0 15,0 1 0-15,1 0 0 0,-1 3 0 0,-4-6 0 16,4 3 0-16,0-3 0 0,0-3 0 0,-3 3 8 15,3 0-8-15,0-6 10 0,0 0-10 0,-3 4 10 16,3-1-10-16,-4-3 12 0,4 0-12 0,-3 0 12 16,3-6-12-16,-4 3 8 0,1 6-8 0,-1-2 8 15,1-1-8-15,-1 0 0 0,1 3 0 0,-1-3 0 16,1 6 0-16,-4 0-11 0,3-6 3 0,-3 6 0 16,0 0-35-16,0 0-6 0,0 0-2 0,0 0 0 15,0 0 51-15,0 0 0 0,0-12 9 0,-3 6-1 16,3 1-8-16,-4-1-12 0,1 0 2 0,-1 0 1 0,4 6 9 0,-3-3 0 15,3 3-9-15,-7-6 9 0,0 0 0 16,-4 6 0-16,4-6 8 0,0 6-8 0,0-6 11 0,-4 6-3 16,4-8-8-16,0 8 12 0,0-3-3 0,0 3-1 0,7 0 0 15,0 0 0-15,-3 0-8 0,-4 3 0 0,7-3 0 0,-7 3 0 16,3 2-11-16,0 1 3 0,1 0 0 0,-1 0 0 16,1 0 8-16,-1-3-10 0,1 6 10 15,-1-3-10-15,4 2 10 0,-3-2 0 16,3 6 0-16,0 0 0 0,-4-6 0 0,4 3 0 0,0-1 0 15,0 4-8-15,0 3 8 0,0-3 0 16,0-4 0-16,0 7 0 0,0 0 0 0,4-3 0 0,-4 5 0 0,3-2 0 16,1-3 0-16,-1-4 0 0,1 7 8 0,-1-3-8 15,1-3 12-15,-1 0-1 0,1-4-1 0,0 4 0 16,-1-3 2-16,1 0 1 0,-1 0 0 0,1 0 0 16,-1-6-1-16,1 3 0 0,3 0 0 0,-4 0 0 15,4 0-3-15,-3-1-1 0,3-2 0 0,0 9 0 16,4-6-8-16,-4 0 0 0,3 0 0 0,1 0 0 15,-4 0 0-15,3 0-14 0,1 6 2 0,0-3 0 16,-1-6-172-16,4 6-35 0,-3-1-6 0</inkml:trace>
  <inkml:trace contextRef="#ctx0" brushRef="#br0" timeOffset="-149317.043">21459 13758 1310 0,'0'0'27'0,"0"0"7"0,0 0-34 16,0 0 0-16,0 0 0 0,0 0 0 15,0 0 24-15,0 0-1 0,0 0-1 0,0 0 0 0,0 0-2 16,0 0-1-16,0 0 0 0,0 0 0 0,0 0 11 0,0 0 2 15,0 0 1-15,0 0 0 0,0 0-2 0,0 0-1 0,0 0 0 0,0 0 0 16,0 0 6-16,0 0 0 0,0 0 1 0,0 0 0 16,0 6-7-16,0-6-2 0,4 5 0 0,-4 4 0 15,0-3-15-15,4 3-3 0,-4-3-1 16,0 0 0-16,0 0 1 0,0-1 0 0,0 4 0 16,0-3 0-1,3 0-1-15,-3 0 0 0,4 3 0 0,-1 0 0 0,-3 2-9 0,4 4 0 16,-1-3 0-16,-3-6 8 0,4 0-8 0,-1 8 0 0,-3-5 0 0,4 6 0 15,-4-9 0-15,3 0 0 0,-3 5 0 0,4-5 0 16,-4-6 0-16,0 0 0 0,0 0 0 0,0 0 0 16,0 0 0-16,0 0 0 0,3 6 0 0,-3-6 0 15,0 0 0-15,0 0 0 0,0 0 0 0,0 0 0 16,0 0 0-16,0 0 0 0,0 0 0 0,0 0 0 16,0 0 0-16,0 0 0 0,0 0 0 0,0 0 0 15,0 0 0-15,0 0 8 0,0 0-8 0,0 0 8 16,0 0-8-16,0 0 0 0,0 0 0 0,0 0-11 15,0-6 11-15,-3 0 0 0,3-5 0 0,-4 5 0 16,4 0 12-16,-3-6 5 0,-1 3 1 0,4-6 0 16,-3 4-29-16,-1 2-5 0,4-9-2 0,0 1 0 15,-3-1 18-15,3 3 0 0,0-5 0 0,0 5 0 16,0-6 12-16,0 10 5 0,0-4 2 0,0-3 0 16,3 7-31-16,-3-1-5 0,0 0-2 0,4 0 0 15,-1 1 19-15,-3 2 0 0,4-3 0 0,-1 6 0 16,1-12 15-16,-4 10 6 0,3 2 2 0,-3-6 0 15,4 6-37-15,-1-6-7 0,1 6-2 0,-4-2 0 16,3 5 23-16,1-3 0 0,-1 3 0 0,1 0 0 16,-4 3 0-16,4-3 0 0,-1 0 0 0,4-3 0 0,0 6 0 0,0-3 0 15,0 0 0-15,0 0 0 0,0 3 0 0,0 0 0 0,4-6 0 0,0 6 0 16,-4 0 0-16,3-5 0 0,4 5 0 0,-3 0 0 16,0 0 0-16,-1 0 0 0,1 0 0 0,-1 0 0 15,1 5-20-15,-1-5 0 0,1 6 0 0,-4-6 0 16,4 3-25-16,-4 0-5 0,0 0-1 15,3 3 0-15,-3-3-57 0,0 0-11 16,1 0-2-16</inkml:trace>
  <inkml:trace contextRef="#ctx0" brushRef="#br0" timeOffset="-148793.283">21929 13567 501 0,'0'0'10'0,"0"0"3"0,-4 5-13 16,4-5 0-16,-3 6 0 0,3-6 0 0,0 0 78 0,0 0 13 0,0 0 2 0,0 6 1 16,0-6-18-16,0 0-3 0,0 0-1 0,0 9 0 15,0-9 3-15,3 6 0 0,-3-6 0 0,0 0 0 16,4 6-5-16,-4-6-1 0,0 6 0 0,0-6 0 15,3 6-9-15,1-1-1 0,-4-5-1 0,0 3 0 16,0-3-30-16,3 9-5 0,-3-9-2 0,4 6 0 16,-4 0-21-16,0 3 8 0,3 3-8 0,-3 5 0 15,0 1 0-15,0-3 9 0,0 2-9 0,0-2 0 16,0 0 8-16,-3 2-8 0,3-5 0 0,0 3 0 16,-4-7 8-16,4 7-8 0,0-9 0 0,0 0 0 15,0 3 0-15,0 0 0 0,0-4 0 0,0 7 0 16,0-3-13-16,4-3 3 0,-4 0 1 0,0-3 0 15,0-3-10-15,0 6-1 0,0-1-1 0,0-5 0 16,0 0 0-16,0 9 0 0,0-9 0 0,0 0 0 16,0 0-60-16,0 0-12 0,0 0-3 0</inkml:trace>
  <inkml:trace contextRef="#ctx0" brushRef="#br0" timeOffset="-148445.265">21904 13111 1212 0,'0'0'25'0,"0"0"6"0,0 0-31 0,0 0 0 0,0 0 0 0,0 0 0 16,0 0 9-16,0 0-9 0,0 0 8 0,0 0-8 15,0 0-36-15,-7-3-13 0,7 3-3 0,0 0 0 16,0 0-8-16,0 0-1 0,0 0-1 0,0 0 0 15,0 0 41-15,0 0 8 0,0 0 1 0</inkml:trace>
  <inkml:trace contextRef="#ctx0" brushRef="#br0" timeOffset="-143518.241">16231 14419 307 0,'-7'18'0'0,"7"-18"13"0,-3 6-13 0,3-6 0 0</inkml:trace>
  <inkml:trace contextRef="#ctx0" brushRef="#br0" timeOffset="-142847.965">16189 14460 460 0,'0'0'20'0,"0"0"5"16,0 0-25-16,0 0 0 0,3 6 0 0,-3-6 0 15,0 6 31-15,0-6 1 0,4 6 0 0,-4-6 0 16,0 0-3-16,0 0 0 0,0 0 0 0,0 9 0 16,0-9 14-16,0 0 2 0,0 0 1 0,0 0 0 15,0 0 10-15,0 0 1 0,0 0 1 0,0 0 0 16,0 0 16-16,0 0 3 0,0 0 1 0,0 0 0 16,0 0 12-16,0 0 2 0,0 0 1 0,-4-9 0 0,4 9-38 0,-3-6-8 0,3 6-2 15,-7-3 0 1,7 3-28-16,0 0-5 0,0 0-2 0,0 0 0 0,0 0 1 0,-4-6 0 15,4 6 0-15,0 0 0 0,-7 3-20 0,0 0-4 0,0 0-1 16,0 3 0-16,0 6 1 0,4-6 0 16,-4-1 0-16,3 4 0 0,-3-3 13 0,3 3 0 0,1 0 0 15,-1-3 0-15,1 2 0 0,3-8 0 0,0 6 0 0,0-6 0 16,-4 6 0-16,4-6-9 0,0 0 9 0,0 6 0 16,0-6 0-16,0 0 0 0,0 0 0 0,0 6 0 15,0-6 0-15,0 0 0 16,4 12 0-16,-4-9 0 0,0 3 0 0,0-6-8 15,3 8 8-15,1-2 0 0,-1 0-20 0,-3 6 2 0,4-3 0 0,-4-3 0 16,0-6 18-16,0 0 0 0,0 0 0 0,3 5 0 16,-3-2 12-16,0-3 7 0,4 6 1 0,-4 0 0 15,0 0-20-15,0 3 0 0,4-3 0 0,-4-6 0 16,0 0 0-16,0 6 0 0,0-6 0 0,0 0 0 16,3 3-12-16,-3-3-7 0,0 0-1 0,4 5 0 15,3 1 38-15,-7-6 7 0,7 0 2 0,-4 6 0 16,4-6-27-16,-3 6 8 0,3 3-8 0,0-3 0 0,0 3 0 0,-4-3 0 15,5-4 0-15,-1 4 0 16,-4 6-18-16,4-3-9 0,-3 0-1 0,3 0-1 16,-4-4 49-16,1-2 9 0,-4-3 3 0,0 3 0 15,3 0-23-15,1 6-9 0,-1-3 8 0,-3 0-8 0,0-6 11 0,4 6-3 16,-4-3-8-16,0 3 12 0,3-1-12 0,-3 1 11 16,0 3-11-16,-3 0 10 0,-1-3-10 0,4 6 0 15,-3-7 9-15,-4 1-9 0,3 6 8 0,-3-6-8 16,0 3 8-16,0-3-8 0,0 0 10 0,0-1-2 15,-4 1-8-15,1 0 12 0,-1-3-3 0,1-3-1 0,-1 3 0 16,1 0 0-16,-5-3-8 0,5 3 10 16,-1-3-10-16,1 0 10 0,3 3-10 0,0-3 10 15,7 0-10-15,0 0 10 0,0 0-10 0,0 0 0 0,-7 0 0 0,7 0 8 16,0 0-21-16,0 0-5 0,-4 0-1 0,4 0 0 31,0 0-35-31,0 0-7 0,0 0-2 0,0 0 0 16,0 0-124-16,0 0-25 0</inkml:trace>
  <inkml:trace contextRef="#ctx0" brushRef="#br0" timeOffset="-142096.95">16598 14501 1206 0,'0'0'26'0,"0"0"6"0,0 0 0 0,0 0 3 0,0 0-35 0,0 0 0 16,0 0 0-16,0 0 0 0,0 0 60 0,0 0 6 0,0 0 1 15,0 0 0-15,-3 9-18 0,-4-3-3 0,3 0-1 0,-3-3 0 16,4 6 7-16,-5-6 0 0,5 3 1 16,-4-1 0-16,3 1-12 0,-3 0-2 0,4 0-1 0,-1 0 0 15,-3 0-5-15,7-6-1 0,0 0 0 0,-3 6 0 16,3-6-11-16,-4 6-2 0,-3 0-1 0,4-1 0 16,-1 1-18-16,0 0 0 0,4-6 8 0,-3 3-8 15,-4 6 0-15,3 0 0 0,1 2 0 0,-1-2 0 16,1 0 0-16,-4 6 0 0,3-3 0 0,1-1 0 15,-1-2 0-15,4 3 0 0,-3 0 0 16,3-3 0-16,-4-1 0 0,4 4 0 0,0-3 0 0,0 0 0 16,0 0 0-16,0-4 0 0,0 4 0 0,-3 0 0 15,3-3-31-15,0-6-13 16,0 6-2-16,0-6-1 0,3 6 69 0,1-6 14 0,-4 0 2 0,7 6 1 16,3-3-39-16,-10-3 0 0,11 0 0 0,-1 0 0 15,1 0 0-15,-4 0 0 0,4 0 0 0,-11 0 0 16,10-3 0-16,1 0 0 0,-4 0 0 0,3 3 0 0,-2-6 0 15,-1 6 9-15,0-6-9 0,0-6 0 16,-4 6 13-16,1 0-4 0,3 1-1 0,-4-4 0 0,4 0 4 16,-3 6 1-16,-1-9 0 0,1-2 0 0,-4 5-13 0,3 0 9 15,1-6-9-15,0 6 8 0,-1-5-8 16,-3 2 0-16,4-6 0 0,-1 6 0 0,-3 1 0 0,0-10 0 16,4 6-8-16,-4 1 8 0,0 2 0 15,0-6 0-15,0 7 0 0,-4-7 0 0,4 9 0 0,-3-6 0 16,-4 4 0-16,3-1 0 0,-3 3-21 0,0 0-3 15,0 3-1-15,-4 1 0 16,4-1-18-16,-3-6-3 0,-1 9-1 0,0 0 0 16,4 0 12-16,0 3 3 0,0 0 0 0,4 3 0 15,-4-3 4-15,3 3 2 0,-3 12 0 0,4-9 0 0,-1 8 3 16,-3-2 1-16,3 6 0 0,1 5 0 0,3-8 10 0,-4 2 1 0,1 1 1 0,-1 3 0 16,4-10-11-1,0 1-3-15,-3-3 0 0,3 0 0 16,3-3-36-16,-3-6-8 0,0 0-2 0</inkml:trace>
  <inkml:trace contextRef="#ctx0" brushRef="#br0" timeOffset="-141576.822">16845 14648 1119 0,'0'0'24'0,"0"0"6"0,0-8 1 0,-3 8 1 0,3-6-32 0,0-3 0 16,-4 0 0-16,4 9 0 0,0-6 39 0,-3 0 1 16,-1 0 1-16,4 6 0 0,0 0 19 0,0 0 3 15,0 0 1-15,0 0 0 0,0 0-55 0,0 0-9 16,0 0 0-16,0 0 0 0,0 9 0 0,-3-3 16 15,3 6 0-15,0 3-1 0,-4-10 30 0,4 4 7 16,0 0 0-16,0 3 1 0,0 0-17 0,0-4-3 16,0 4-1-16,4 0 0 0,-4-3 0 0,3 0 0 0,1-3 0 15,-4 2 0-15,3-2-1 0,4 6-1 16,-3-3 0-16,3 0 0 0,3 2-20 0,-3-2-10 0,4 9 10 16,0-12-10-16,-4 3 0 0,3-1 0 0,1 4 0 0,-1-6 0 15,-3 3 0-15,7-3 0 0,-3 0 0 16,3-6 0-16,-3 5 0 0,3-5 0 0,-4 0 0 0,1 0 0 15,-4-5 0-15,4 5 0 0,-4-6 0 0,0 6 0 16,-4-9 0-16,4 3 0 0,-3 0 0 0,-1-3 0 16,-3 3 15-16,4-5 0 0,0 2 0 0,-4-9 0 15,0 3-4-15,0 1-1 0,0-7 0 0,0 7 0 16,-4-1-10-16,4-6 8 0,-4 9-8 0,1-8 8 16,-1-1-8-16,1 7 0 0,-4-7 0 0,3 6 0 15,-3 4-32-15,0-4-8 0,4 0-1 16,-4 3-1-16,7 4-34 0,-4-1-8 0,1 0 0 15,-1 6-468-15,4 3-92 0</inkml:trace>
  <inkml:trace contextRef="#ctx0" brushRef="#br0" timeOffset="-140977.953">17251 14687 928 0,'0'0'20'0,"0"0"5"0,0 0 1 0,-7 3 0 0,7-3-26 0,0 0 0 0,0 0 0 0,0 0 0 15,0 0 52-15,0 0 6 0,0 0 1 0,0 0 0 16,0 0-3-16,0 0 0 0,0 5 0 0,0 1 0 15,3 0-15-15,1 6-3 0,-1-6-1 0,1 3 0 16,-1-3 7-16,1 2 0 0,-1 1 1 0,1 3 0 16,0 0-16-16,-4-3-3 0,3 2-1 0,1 7 0 15,-4-6 15-15,0-1 4 0,3 7 0 0,-3-3 0 16,0-3-20-16,0-1-4 0,0 1-1 0,0-3 0 16,-3 3-19-16,3-1 0 0,0-5 0 0,0 6 0 15,0-3 0-15,0-3 0 0,0-6 0 0,0 0 0 16,0 0 0-16,0 0 0 0,0 0 0 0,0 0 0 15,0 0 40-15,0 0 2 0,0 0 0 0,-4-6 0 16,4 0-9-16,-3-3-1 0,3-3-1 0,0 1 0 16,-4-1-20-16,4 0-11 0,0-3 12 0,-4 4-12 0,4-4 0 15,0-3 0-15,0 7 0 0,0-1 0 0,-3 0 0 0,3 0 0 16,0 1 0-16,0-1 0 0,-4 3-10 0,4-3-2 16,-3 3-1-16,3 1 0 0,0-1 13 15,-4 3 0-15,4-6 0 0,0 6 0 0,0 0 9 0,-3 0 5 16,3 1 1-16,0 2 0 0,0 3-15 0,0 0 0 15,3-6 0-15,-3 0 0 0,0-3-16 0,0 9 3 16,7-3 1-16,-3-3 0 0,-1 0 12 0,1 3 0 16,0 0 0-16,-1-2 0 15,4-1-16-15,0 0 4 0,0-3 0 0,4 6 0 16,-4 0-32-16,7 0-5 0,-3 3-2 0,3 0 0 0,-4 0 24 16,1 0 5-16,3 3 1 0,-3 0 0 15,-1 0-120-15,4 3-24 0,-7 3-5 0,7-3-1 0</inkml:trace>
  <inkml:trace contextRef="#ctx0" brushRef="#br0" timeOffset="-140602.781">17702 14672 1522 0,'0'0'33'0,"0"0"7"0,0 0 2 0,0 0 2 0,0 0-36 0,0 0-8 15,0 0 0-15,0 0 0 0,-3 6 53 0,3 0 9 16,-4 0 2-16,4 5 0 0,-3-5-13 0,3 0-3 15,0 9 0-15,-4-6 0 0,4 2-31 0,-3 4-6 16,3-3-2-16,0 0 0 0,0 2 24 0,3 4 5 16,-3-6 1-16,0-1 0 0,0 1-19 0,0 3-3 15,0-3-1-15,0-1 0 0,-3-8-16 0,3 3 0 0,3 6 0 16,-3-6 0-16,0-6 0 0,0 0-9 0,4 6 1 16,-4-6 0-1,0 0-134-15,3 3-26 0,8 11-6 0,-11-14-1 0</inkml:trace>
  <inkml:trace contextRef="#ctx0" brushRef="#br0" timeOffset="-140244.656">17611 14381 1299 0,'-11'-9'28'0,"11"9"7"0,-3-3 1 0,-4 0 0 0,7 3-28 0,0 0-8 0,0 0 0 0,0 0 0 16,-8-3 0-16,8 3-13 0,0 0 3 0,0 0 1 0,0 0 9 0,0 0 0 16,0 0 0-16,0 0 0 0,0 6 0 0,0 0 0 15,0 0 0-15,0 6 8 0,0-6-8 0,4-1-12 16,0 4 4-16</inkml:trace>
  <inkml:trace contextRef="#ctx0" brushRef="#br0" timeOffset="-139823.821">17967 14640 1267 0,'0'0'28'0,"0"0"5"0,0 0 2 0,0 0 1 0,0 0-36 16,0 0 0-16,0 0 0 0,0 0 0 0,0 0 109 0,0 0 15 0,0 0 4 0,0 0 0 16,3 0-103-16,-3 8-25 0,4-2 0 0,-4 3 0 15,4 3 40-15,-4-3 4 0,3 2 0 0,-3-5 0 16,0 12-20-16,4-6-3 0,-4 0-1 0,0 2 0 16,0 4 11-16,0-3 1 0,0-1 1 0,0 7 0 15,3-9-19-15,-3 2-4 0,0 1-1 0,0 0 0 16,0-4 7-16,0-5 2 0,0 3 0 0,0-3 0 15,0-6-18-15,0 0 10 0,0 0-10 0,0 0 8 16,0 0 24-16,0 0 4 0,0 0 0 0,0 0 1 16,0 0-25-16,0 0-4 0,0 0-8 0,0 0 11 0,0 0-11 15,0 0 0-15,0 0 9 0,0 0-9 0,0 0 0 16,0 0 0-16,0 0 0 0,0 0 0 0,0 0 0 16,0 0 0-16,0-3-9 0,0-9 9 0,0 6 14 0,-3 1 7 15,-1-7 2-15,4 0 0 0,-3-3-23 0,-1 4 0 16,0-1 0-16,-3-9 0 0,4 4 0 0,-1 2 0 15,-3-6 0-15,4 7 0 16,-1-4-47-16,1 0-13 0,-1 1-4 0,4-1 0 0,-3 3 52 16,3 4 12-16,0-13 0 0,0 12 0 0,3 1 0 0,1 2 0 15,-1-3 0-15,1 6 0 0,-1-3 0 0,1 6 0 0,-4 3 0 16,3-3 0-16,-3 3 0 0,7-3 0 16,0 3 0-16,-3 0-9 0,3 0-5 0,0 3-1 0,4 0 0 15,-4 0 0 1,3 0-25-16,1-3-6 0,0 3-1 0,3 0 0 15,-4 3-26-15,1-6-6 0,-4 6-1 0,3-6-452 0,1 0-90 16</inkml:trace>
  <inkml:trace contextRef="#ctx0" brushRef="#br0" timeOffset="-139062.269">18288 14695 1440 0,'0'0'40'0,"0"0"11"0,0 0-41 0,0 0-10 15,0 0 0-15,0 0 0 0,0 0 77 0,0 0 14 16,0 0 2-16,0 0 1 0,0 0-75 0,0 0-19 16,0 0 0-16,0 0 0 0,0 0 0 0,0 0 0 15,0 0 0-15,4 0 0 0,3 0 0 0,0 6 0 16,-7-6 0-16,7 0 0 0,0 0 38 0,0 6 4 0,0-6 1 16,0 3 0-16,0 0-28 0,0 6-6 0,0-6-1 0,-3 0 0 15,-4-3 4-15,0 0 1 16,3 6 0-16,4 0 0 15,-3-3-13-15,-1-1 0 0,1-2 0 0,-1 0 0 0,4 0 0 0,0-2 0 0,0-4 0 0,1 3 0 16,2-3 0-16,-3 3 0 0,4 3 0 16,-4-3 0-16,0-6 24 0,0 9 1 0,3 0 1 0,-10 0 0 15,8-6-26-15,-1 6 0 0,0-6 0 0,-7 6-11 16,7-6-5-16,-7 6-2 0,3-5 0 0,-3-1 0 16,4-3-5-16,-4 0-1 0,0 3 0 0,0 0 0 15,-4-3 11-15,4 4 1 0,-3 5 1 0,-1-6 0 16,1-3 11-16,-4 0 0 0,0 3 8 0,-1 3-8 15,5-3 22-15,-4 1 0 0,-4 2 0 0,4 0 0 16,-3 0-13-16,3 3-9 0,0 0 12 0,-4 6-12 16,0-3 0-16,1-3-11 0,6 2 0 0,-3 4 0 15,0 0 11-15,-3 0-13 0,3-3 5 0,0 6 8 16,3 3-9-16,-3-4 9 0,3 1 0 0,-3 6 0 16,4-3 0-16,-1 5 0 0,1-8 0 0,3 9 0 15,-4-6 10-15,4-1 2 0,-3 7 1 0,3-6 0 16,0 5-13-16,0-2 11 0,0-15-11 0,0 0 10 0,0 12 23 0,3-6 5 15,-3 0 1-15,4 2 0 0,-1-2-11 0,1 6-3 16,-1-6 0-16,1 6 0 0,3-6-25 0,-7-6 0 16,7 5 0-16,-7-5 0 0,4 6 0 0,3 6 0 15,3-9 0-15,1 3 0 0,-1 0 0 0,1 3 0 16,-1-1 0-16,1-2 0 0,3-6 8 0,-3 0-8 16,-1 0 8-16,4 0-8 15,-3 0-16-15,0 0-8 0,3 0-1 0,-4 0-1 16,4 0-30-16,-3-6-5 0,0 6-2 0,-1 0 0 15,1-5-1-15,-1 2-1 0,1-3 0 0,3 3 0 16,-3 0-33-16,3 0-6 0,-4 0-2 0,1 0-319 0,3 3-64 0</inkml:trace>
  <inkml:trace contextRef="#ctx0" brushRef="#br0" timeOffset="-125825.28">16034 15025 1013 0,'0'0'20'0,"-7"3"8"16,3-3-28-16,1-3 0 0,-4 3 0 0,3-3 0 15,4 3 35-15,0 0 1 0,0 0 1 0,0 0 0 16,0 0-25-16,0 0-4 0,0 0-8 0,0 0 11 16,0 0 3-16,0 0 1 0,0 0 0 0,0 0 0 15,0 0 1-15,0 0 0 0,0 0 0 0,0 0 0 16,0 0-5-16,0 0-1 0,0 0 0 0,7 6 0 15,0 0-10-15,-3-4 8 0,3 1-8 0,0 6 8 0,0-6-8 16,3 0 8-16,1 0-8 0,0 6 8 16,3-9-8-16,0 6 0 0,3 0 0 0,1-6 0 15,-4 3 0-15,4 0 0 0,-1-3 0 0,5 0 0 16,-1-3 0-16,0 0-9 0,0 3 9 0,0 0-13 0,4-6 13 0,0 6 15 0,-1 0-3 16,5-6-1-16,-5 6-11 0,5 0 0 0,-5 0 0 15,8 0 8-15,-7 0-8 0,3 6 0 0,0-6 0 0,0 6 0 16,-6 0 0-16,2-1 0 0,-3 7 0 0,1-6 0 15,-5 0 0-15,4 3 0 0,-3-3 0 0,0 0 0 16,3 5 0-16,-4-5 0 0,5 0 0 0,-5 0 8 16,4-3-8-16,1-3 0 0,-5 3 0 0,4-3 0 15,-3 0 0-15,0 0 8 0,-1 0-8 0,1 0 8 16,0-3-8-16,-1 3 0 0,1-3 0 0,0 0 8 16,-4 0-8-16,0 0 0 0,3 0 0 0,-3 0 8 15,1 0-8-15,-1 0 0 0,0 0 0 0,-4-2 0 16,1 5 0-16,0 0 0 0,-1 0 0 0,1 0 0 15,-4 0-16-15,0 0-6 0,0 0-1 0</inkml:trace>
  <inkml:trace contextRef="#ctx0" brushRef="#br0" timeOffset="-123735.216">15903 14984 1463 0,'0'0'41'0,"0"0"10"0,0 0-41 0,0 0-10 0,0 0 0 0,0 0 0 16,0 0 28-16,0 0 4 0,0 0 1 0,0 0 0 16,0 0-33-16,-7-3 0 0,7 3 0 0,0 0 0 15,0 0-23-15,-7 0-11 0,7 0-2 16,-7 0-1-16,7 0 1 0,-7 0 0 0,7 0 0 16,0 0 0-16,-7 0 36 0,7 0 0 0,0 0 0 0,0 0 0 15,0 0 0-15,0 0 0 0,0 0 0 0,-7-3 0 16,7 3 44-16,-4 0 16 0,4 0 3 0,-7 0 1 15,0-3-52-15,4 3-12 0,-4 3 0 0,0-6 0 16,0 0 40-16,0 3 4 0,-4-6 2 0,4 3 0 16,0-3-22-16,0 3-5 0,0-3-1 0,0 0 0 15,0 6-18-15,3-8 0 0,-3 5 0 0,0-3 0 16,0 0-48-16,-4 3-12 0,4-3-4 0,-3-6 0 16,3 6 49-16,-4 1 15 0,4-1 0 0,0 0-10 15,0-3 10-15,0 3 0 0,0-6 0 0,0 4 8 16,3 2-58-16,1 3-11 0,3 3-3 0,-7-6 0 15,3 0 38-15,1-9 7 0,-1 12 2 0,0-3 0 0,1-2 17 0,3-1 0 16,-4 3-8-16,4 6 8 0,0-9 0 0,-3 3 9 16,3-6-1-16,0 4 0 0,-4-1 3 0,4 0 0 0,0-3 0 15,0 6 0-15,0-8 34 0,4 2 7 0,-1-6 2 16,-3 6 0-16,4 1-25 0,-1-13-5 0,1 7 0 16,3-4-1-16,-3 0-11 0,-1 7-3 15,4-7 0-15,0 4 0 0,-3-4-25 0,3 3-4 16,0 7-2-16,0-13 0 0,0 3 22 0,0 10 0 15,0-7 0-15,0 6 0 0,0-2 0 0,0-4 0 0,0 6 0 0,0 0 0 32,4 4-56-32,-4-7-6 0,0 3-2 0,0 3 0 0,4-2 52 0,-4-4 12 0,-4 6 0 0,4 0 0 15,0 0 0-15,0 6 0 0,1-8 0 0,-1 2 0 16,-4 3 0-16,4-3 0 0,-3 0 0 0,3 1 0 16,-4-1 0-16,4 3 0 0,0-6 0 0,-3 3 0 15,3-2 0-15,0-1 0 0,0 0 0 0,4 0 0 16,-4 0 0-16,0-5 0 0,3 5 0 0,1 3 0 15,-4-8 8-15,4 2 4 0,-4 0 0 0,3 1 1 16,1 2-13-16,-4-3 0 0,3 0 0 0,1 1 0 16,-4 8 0-16,4 0 0 0,-1 0 0 0,-3 6 0 15,4-9 0-15,-4 9-10 0,0-3 10 0,4 3-8 16,-4-3 8-16,0 3 0 0,0 3 0 0,0-3-8 16,0 0 8-16,0 3 0 0,-7-3 0 0,10 0 0 15,-2 0 0-15,-1 3 0 0,0-3 0 0,3 0 0 16,-3 0 0-16,4 0 0 0,-1 0-12 0,1 0 4 15,-4 0 8-15,4-3 0 0,-1 3 0 0,-3-3 0 16,4 0 0-16,-1 3 0 0,1-6 0 0,-4 6 0 16,4-2 0-16,-4 2 0 0,0 0 0 0,0-3 0 15,-4 3 0-15,-3 0 0 0,7 3 0 0,-7-3 0 16,0 0 0-16,0 0 0 0,0 0 0 0,0 0 0 16,0 0 0-16,7 2 0 0,-3-2 0 0,-4 0 0 0,0 0 49 0,0 0 12 15,0 0 3-15,0 0 0 0,0 0-52 0,0 0-12 0,0 0 0 0,0 0 0 16,0 0 0-16,4 6 0 0,3-3 0 0,-7-3 0 15,3 3 16-15,-3-3 1 0,0 0 0 0,4 0 0 16,-4 0-17-16,7 3 0 0,-4 3 8 0,-3-6-8 16,0 0 0-16,0 0 0 0,7-9 0 0,-7 9 0 15,0 0-12-15,0 0-5 0,0 0-2 0,0 0 0 16,0 0 19-16,0 0 0 0,0 0 0 16,0 0 0-16,0 0 0 15,0 0 0-15,0 0 0 0,0 0 0 0,0 0 0 0,0 0 0 0,0 0 0 0,0 0 0 16,0 0 0-16,0 0 0 0,0 0 0 0,0 0 0 15,0 0 0-15,0 0 0 0,0 0 0 0,0 0 0 16,0 0 0-16,0 0 0 0,0 0 0 0,0 0 0 16,0 0 0-16,-7 0 0 0,7 0 0 0,-7 0 0 15,7 0 0-15,-7 0 0 0,7 0 0 0,-7 0 0 16,0 3 0-16,0 3 0 0,0 0 0 0,0 0 0 16,-4-3 0-16,4 3 0 0,0-1 0 0,-3 4 0 15,-1-3 0-15,4 3 0 0,0-6 0 0,-4 6 0 16,1-9-20-16,3 0 0 0,0 0 0 0,-4 0 0 15,4 0 20-15,0 0 0 0,3 0 0 0,4 0 9 16,-7 0 3-16,0 0 0 0,4 0 0 0,-1-6 0 16,1 3-3-16,-1 0 0 0,1-3 0 0,-1 3 0 15,4 3-1-15,0 0 0 0,0 0 0 0,0 0 0 0,0 0-8 16,0 0 0-16,-3-6 0 0,3 6 0 0,0 0 0 16,0 0 0-16,0 0 0 0,0 0 0 15,0 0 0-15,0 0-11 0,0 0 11 0,0 0-8 16,0 0 8-16,0 0-8 0,0 0 8 0,0 0-8 15,0 0 8-15,0 0 0 0,0 0 0 0,0 0-8 16,0 0 8-16,0 0 0 0,0 0 0 0,0 0-8 0,0 0 8 0,3-9 0 0,1 7 0 16,-1-4-8-16,1 3 8 0,-4 3 0 15,3-3-9-15,4-3 9 0,-7 6 0 0,4 0 0 0,-4 0-9 0,7-6 9 16,-7 6 0-16,3 0 0 0,-3 0-8 0,7 0 8 16,0-6 0-16,1 6-10 0,-5 0 10 0,4-3-8 15,0 3 17-15,-3 0 4 0,3-3 1 0,0 3 0 16,0 0-24-16,0 0-5 0,0 3-1 15,0-3 0-15,0-3 16 0,4 0 0 0,-4-3 0 0,3 1 0 16,1-1 0-16,-1 0 0 0,1-3 0 16,3 0 0-16,-3-3 0 0,-1 4 0 0,1-1 12 15,0-3-12-15,-1 3 8 0,4-3-8 0,-3 7 0 0,-4-7 0 16,0 6 0-16,0 0 0 0,-4 3 0 0,-3 3 0 16,0 0 0-16,0 0 0 0,4 3 0 0,-4-3 0 15,4 6 0-15,-1 0 0 0,-3 0 0 0,-3 5 0 16,-1 1 0-16,0-3 0 0,-3 6 0 0,0-4 0 15,0 4 10-15,0-3-10 0,0 0 8 0,0-1-8 16,-3 4 8-16,3-3-8 0,-4-3 8 0,4 2-8 16,0 1 17-16,0-3-1 0,3-3-1 0,-3 3 0 15,7-9-24-15,0 0-5 0,0 0-1 0,0 0 0 16,0 0 15-16,0 0 0 0,0 0 0 0,0 0 0 16,0 0 0-16,0 0 0 0,0 0 0 0,0 0 0 15,0 0-105-15,0 0-19 0</inkml:trace>
  <inkml:trace contextRef="#ctx0" brushRef="#br0" timeOffset="-118584.861">21534 14537 775 0,'0'0'32'0,"0"0"-32"16,0 0 105-16,0 0 15 0,0 0 2 0,0 0 1 16,0-3-30-16,0 3-5 0,-4-9-2 0,0 6 0 15,1-3-44-15,-1 0-9 0,1 0-1 0,-1 3-1 16,1-2-7-16,-1 2 0 0,1-3-1 0,3 6 0 16,-4-3-8-16,1-6-2 0,3 6 0 0,-7-3 0 15,3 3 3-15,-3 0 0 0,4-3 0 0,-4 1 0 16,-1-1-26-16,5 0-5 0,-4-3-1 0,0 6 0 15,0-3 53-15,0 0 11 0,0 3 1 0,0 0 1 16,0 0-28-16,0 0-6 0,3 1 0 0,-3 2-1 16,-4 0-7-16,8 0 0 0,-4 0-8 0,0 0 12 15,0 0-12-15,3 0 8 0,-3 0-8 0,7 0 0 16,-7 0 8-16,7 0-8 0,0 0 0 0,0 0 0 16,0 0 0-16,-4 0 0 0,4 0 0 0,0 0 0 15,0 0 0-15,0 0 0 0,0 0 0 0,0 0-10 16,0 0 10-16,0 0-8 0,0 0 8 0,0 0-8 15,0 0 8-15,0 0-10 0,0 0 10 0,0 0-10 16,0 0 10-16,0 0 0 0,-3 2 0 0,3-2 0 16,-4 6 0-16,4 0 0 0,0 0 0 0,0 3 0 0,-3 0 0 15,3-3 0-15,0 0 0 0,0 5 0 16,0-11 0-16,0 3 0 0,0-3 0 0,3 9 0 0,-3-9 0 0,0 0 0 16,0 0 0-16,0 6 0 0,0-6 0 0,4 6 0 15,-4 0 0-15,0-6 0 0,0 0 0 0,3 3 0 16,5-3 0-16,-8 0 0 0,3 6 0 0,-3-6 0 0,7 2 0 15,-7-2 0-15,4 3 12 0,-4-3-1 16,7 6-1-16,-7-6 0 0,3 0 2 16,-3 0 1-16,0 0 0 0,7 6 0 15,-7-6-13-15,0 0 11 0,4 0-11 0,-4 0 10 0,0 0-10 0,3 6 8 0,-3-6-8 0,0 0 8 16,0 0-8-16,0 0 0 0,0 0 9 0,0 0-9 16,7 0 0-16,-7 0 8 0,4 3-8 15,-4-3 0-15,0 0 0 0,0 0 0 0,0 0 0 0,7 6 0 16,-7-6 0-16,4 3 0 0,-1 0 0 0,-3-3 0 15,0 0 0-15,7 0 0 0,-3 3 0 0,-4-3-8 16,7 3 8-16,-4-3 0 0,4 3 0 0,-3-1 0 16,-1-2 0-16,4 3 0 0,0 0 0 0,-3 0 0 15,3 0 0-15,0 3 0 0,-3 0 0 0,3 0 0 16,-4 0 0-16,4-3 0 0,-3 3 0 0,3-3 0 16,-4 2 0-16,4-2 0 0,-3 3 0 0,-1-3 0 15,-3-3 0-15,4 6 0 0,-1 0 0 0,1-3 0 16,-4-3 0-16,4 6 0 0,-1 0 0 0,1-6 0 15,-4 5 0-15,3 1 0 0,1 0 0 0,-4 3 0 16,3 0 0-16,-3-3 0 0,0 0 0 0,4 2 0 0,-4-2 0 0,0 3 0 16,0 3 0-16,0-3 0 0,0-3-20 0,-4 0-3 15,4-1 0-15,-3-2 0 0,3 3-1 0,-4 0-1 16,1 3 0-16,3-3 0 0,0-6 25 16,0 0-8-16,0 0 8 0,-4 3 0 15,4-3 8-15,0 0 6 0,0 0 2 0,-7 6 0 16,7-6-16-16,0 0 0 0,-7 0 0 0,7 0 0 15,-7 3 36-15,0-3 5 0,0 2 1 0,-4 1 0 0,4-3-42 0,7 0 0 16,-7 0 0-16,0 3 0 0,0-3-12 0,7 0 3 0,-7 0 0 0,0 0 0 16,7 0 9-16,-7 0 0 0,0-3 0 0,0 3 0 15,0-3 0-15,0 1 0 0,3-1 8 0,-3 0-8 16,4-3 0-16,-5 3 0 0,5 0 0 0,3 3 8 16,-4-3-8-16,4 3 0 0,-7-6 0 0,7 6 0 15,-3-6-13-15,-4 6-4 0,3 0-1 16,4 0 0-16,-3-6-158 0,-1 0-31 0</inkml:trace>
  <inkml:trace contextRef="#ctx0" brushRef="#br0" timeOffset="-117761.457">21996 14428 1120 0,'0'0'23'0,"0"0"6"0,-7 0-29 0,7 0 0 0,-7 0 0 0,0 3 0 16,-1-3 72-16,1 6 8 0,4-6 1 0,-4 0 1 15,7 0-11-15,-7 0-3 0,0 0 0 0,7 0 0 16,-7-6 7-16,0 6 1 0,7 0 0 0,-7 0 0 15,0 0-34-15,7 0-6 0,-8 0-2 0,1 0 0 16,7 0-18-16,-7 0-3 0,-3 6-1 0,3 0 0 16,0-6-12-16,0 6 0 0,0-1 0 0,-4 1 0 15,4 0 0-15,-4 3 0 0,-3 0-9 0,4 0 9 16,-5 2-20-16,1 1 1 0,0 3 1 0,-3 0 0 16,-1-1 18-16,4 4 0 0,3-6 0 0,1-1 0 15,-1-2 0-15,4 0 0 0,4 6 0 0,-4-9 0 16,3-1 0-16,4-5 0 0,0 0 0 0,-4 3 0 15,4-3 0-15,0 6 0 0,0-6 0 0,0 0 0 16,0 0 28-16,4 3 8 0,-4-3 3 0,4 6 0 16,3 3-31-16,0 0-8 0,0-3 0 0,3 2 0 15,1-2 0-15,-4 3 0 0,3 6 0 0,1-6-8 16,3 0 8-16,-3-1 0 0,3 4 0 0,-4-3 0 16,1-3 0-16,0 0 0 0,-1 0-9 0,1-1 9 15,-4-2-31-15,0 0-1 0,3-3-1 0,-2 0 0 16,2 0 41-16,-3 0 9 0,0-6 2 0,4 3 0 0,-4-2-19 0,0-1 0 15,0 0 0-15,0 0 0 16,-3-6-14-16,-1-2-3 0,4 2-1 0,-3 3 0 0,-4-6 34 0,3 9 6 0,1-8 2 16,-4 5 0-16,0-3-12 0,0 0-1 0,3 3-1 0,-6-2 0 15,3 2 1-15,-4-6 0 0,4 6 0 0,-3 1 0 16,-4-1-11-16,3-3 0 0,-3-3-12 0,0 6 12 16,0-2-30-16,0-4 2 0,-4 3 0 15,4 3 0-15,-3-2 0 0,3-1 1 0,0 3 0 16,-1 3 0-16,1-3 9 0,0 4 2 0,4-1 0 0,-4-6 0 15,3 6 1-15,1 0 1 0,-1 3 0 0,1 0 0 16,3 3-16-16,0 0-3 0,0 0-1 0,-4-3 0 16,1 0-11-16,-1-3-3 0,1 4 0 0,3 2 0 15,0 0 39-15,0 0 9 0,-4-6 0 0,4 6 0 16,0 0-53-16,0 0-9 0,0 0-2 16</inkml:trace>
  <inkml:trace contextRef="#ctx0" brushRef="#br0" timeOffset="-116962.321">22197 14343 1337 0,'0'0'28'0,"0"0"6"0,0 0-34 0,0 0 0 0,0 0 0 0,-7 0 0 15,7 0 58-15,-7 0 5 0,7 0 1 0,-7 0 0 16,7 0-52-16,0 0-12 0,0 0 0 0,0 0 0 16,0 0 54-16,0 0 8 0,-7 3 2 0,7-3 0 15,0 0-64-15,-7 3 0 0,7-3-12 0,-8 3 2 16,8-3 10-16,0 0 14 0,0 0-3 0,0 5-1 15,-3-2-10-15,3 3 0 0,0 0 0 0,-4 3 0 16,4 3 0-16,0-6 0 0,0 5 0 0,0 1 0 16,0 3 0-16,4-3 0 0,-4-1 0 0,0 1 0 15,0 0 0-15,0 3 0 0,0-4 0 0,0 1 0 16,0 3 53-16,0-1 9 0,0-2 2 0,0 9 0 16,0-12-52-16,0 2-12 0,0-2 0 0,0 6 0 15,3-3 0-15,-3-1 0 0,4 1 0 0,-4 0 0 16,4 3 0-16,-1-4 0 0,1-2 0 0,-1 6 0 15,4-6 0-15,-3 0 0 0,-1-4 0 0,4 4 0 0,-3 3 0 16,3-6 0-16,0 0 0 0,0 0 0 0,0-1 0 0,4 1 0 16,-4 0 0-16,0 3 0 0,0-3 29 0,3 0 3 0,-3 0 1 15,0-3 0-15,0 0-1 0,1 0-1 0,-1-3 0 0,0 0 0 16,0 0-31-16,-4-3 0 0,4 0 0 16,0 0 0-16,0-3 0 0,-3 6 0 0,3 0 0 15,0-6 0-15,0-9 32 0,-3 6 0 0,-1-5 0 0,1 2 0 16,-1 0 0-16,1-2 0 0,3 5 0 0,-7-3 0 15,3 0-77-15,-3 3-15 16,0-2-4-16,0 2 0 0,0 0 44 0,0-6 9 0,-3 6 2 0,3 1 0 16,-7 2 0-16,3-9 0 0,1 6 0 0,-1 0 0 15,-3-2-7-15,4 5-2 0,-1-12 0 0,-3 3 0 16,3 4-13-16,1-4-2 16,3 0-1-16,-4-2 0 0,4-1-30 0,0 3-5 15,0-8-2-15,4-1 0 0,-1 10-8 0,1-4-1 0,3 3-1 16,0 1 0-16,0-1 1 0,0 3 0 0</inkml:trace>
  <inkml:trace contextRef="#ctx0" brushRef="#br0" timeOffset="-116195.461">22595 14466 581 0,'-7'3'24'0,"7"-3"-24"16,-3 6 52-16,-1 3 4 0,1-3 2 0,3 0 0 16,0-6 0-16,-4 5 0 0,1 4 0 0,3-9 0 15,-4 6 24-15,4-6 5 0,0 0 1 0,-3 6 0 16,3-6-24-16,-4 9-5 0,4-9-1 0,-3 6 0 15,3-6-22-15,-4 6-5 0,4-6-1 0,0 8 0 16,4-2 3-16,-4 3 1 0,3-3 0 0,1 6 0 16,-4-9-2-16,3 3 0 0,-3 2 0 0,4 1 0 15,-1 0-12-15,-3 6-4 0,4-4 0 0,-1 1 0 16,-3 6-6-16,4-3-2 0,-4 2 0 0,0-5 0 16,3 3 0-16,-3-6 0 0,4-1 0 0,-1 4 0 15,-3-3-8-15,0-3 0 0,0 3 0 0,0-4 0 16,0 1 35-16,0-6 1 0,0 0 1 0,0 0 0 0,0 0-17 15,0 0-4-15,0 0-1 0,0 0 0 0,0 0-3 16,0 0 0-16,0 0 0 0,0-6 0 0,0 1-12 16,-3-4 0-16,3 0 0 0,0-3 0 0,-4 3 0 0,4 1 0 15,-3-4 0-15,-1 3 0 0,4-3 24 0,-3 6 3 0,3-5 0 16,-4-1 0 0,4 0-43-16,-3 0-9 0,-1 3-2 0,1 4 0 0,-1-10 47 15,-3 0 8-15,4 6 3 0,-5-5 0 0,5-1-12 0,-1 3-3 0,1-2 0 16,3 2 0-16,-4-6 6 0,4 6 1 0,0 1 0 15,0-4 0-15,0 6-23 0,0 0 0 0,4 3-10 16,-4 1 10-16,3-1-8 0,1-6 8 16,3 6 0-16,-3 0 0 0,3 0-19 0,0 3 3 0,0-3 1 0,0 1 0 15,0-1 15-15,0 0 0 0,3-6 0 0,-2 6-9 16,-1 3-29-16,0-3-6 0,0 0 0 0,0 1-1 16,0 5 36-16,-4-3 9 0,4 3 0 0,0 0 0 15,1 0 0-15,-1 0-13 0,0 0 5 0,0 0 8 16,0 0-22-16,0-3 3 0,0-3 1 0,0 6 0 15,-4 0-119-15,4-6-24 0,-3 6-5 0</inkml:trace>
  <inkml:trace contextRef="#ctx0" brushRef="#br0" timeOffset="-115705.047">23040 14249 1272 0,'0'0'36'0,"0"0"8"0,0 0-35 0,-7 8-9 0,3-2 0 0,1 0 0 15,-1 3 11-15,1 3 0 0,-1 2 0 0,-3 1 0 16,4 3 42-16,-4-3 9 0,0 2 2 0,-1 7 0 16,5-10 32-16,-4 4 8 0,3 6 0 0,1-13 1 15,-4 7-34-15,3 3-7 0,1-4-2 0,3 1 0 16,-4-4-34-16,4-2-6 0,0 0-2 0,4 3 0 15,-4-6-12-15,3-1-8 0,-3 1 8 0,4 3-8 16,-1 3 10-16,1-10-2 0,-1 4-8 0,1 3 12 16,-1 6-12-16,1-7 8 0,-1 1-8 0,-3-6 0 15,0 6 0-15,4-6-8 0,0 0-1 0,-4 0 0 16,0-1 9-16,3 4 8 0,-3 3-8 0,0-6 11 16,0 3-27-16,0-3-6 0,0-1-1 0,0-5 0 15,0 6-13-15,0-6-2 0,0 0-1 0,0 0 0 16,0 0-26-16,0 0-6 0,0 0-1 0,0 0 0 15,0 0 7-15,0 0 1 0,0-9 0 0</inkml:trace>
  <inkml:trace contextRef="#ctx0" brushRef="#br0" timeOffset="-115114.992">22962 13799 1796 0,'0'0'37'0,"0"0"10"0,0 0-38 0,-3 0-9 0,3 0 0 0,0 0 0 16,-7 3 59-16,7-3 9 0,0 0 3 0,0 0 0 15,-7 3-38-15,7-3-7 0,0 0-2 0,0 0 0 16,0 0-38-16,0 0-8 0,0 0-2 0,0 0 0 16,0 0-34-16,0 0-7 0,0 0-2 0</inkml:trace>
  <inkml:trace contextRef="#ctx0" brushRef="#br0" timeOffset="-109550.681">2695 12167 1424 0,'0'0'29'0,"0"0"8"16,0 0-29-16,0 0-8 0,-10 0 0 0,10 0 0 16,-4 0 12-16,4 0 0 0,0 0 1 0,0 0 0 15,0 0 16-15,-7 0 3 0,7 0 1 0,-3 0 0 16,-1-3 7-16,4 3 0 0,-4-3 1 0,4 3 0 16,0 0-5-16,-7-3-2 0,7 3 0 0,0 0 0 15,-7 0-20-15,0 3-4 0,0-3-1 0,-7 6 0 0,7 0-27 0,-3 3-6 16,-1 0 0-16,-3 3-1 15,0-1 25-15,3 1 0 0,1 0 0 0,-5 0-8 0,1 2 0 16,0-2 0-16,0 0 0 0,3 2 0 16,1-2 8-16,3 6 0 0,-4-6 8 0,4 2-8 0,0 4 8 0,4-6-8 15,-1-1 10-15,4 1-10 0,-3-6 15 0,3-6-3 16,0 0-1-16,0 0 0 0,0 9-11 0,0-9-16 0,0 6 4 0,3 0 1 16,-3 0 11-16,0-3 0 0,7-1 0 0,-7-2 0 15,4 6 0-15,3-6 0 0,-7 0 0 0,3 0 0 16,4 6 0-16,0 0 0 0,-3 0 0 0,3 0 0 15,0 0 0-15,-3 0 0 0,3-1 0 0,-4-2 0 16,4 0 0-16,-3 6 0 0,3-3 0 0,0-6 0 16,-4 0 0-16,4 6 0 0,0 0 0 0,1-6 0 15,-5 6 0-15,1-3 0 0,3 0 0 0,0 0 0 16,0-1 0-16,0 1 0 0,0 3 0 0,0-6 0 16,0 3 0-16,4 0 0 0,-4 0 0 0,0 0 0 15,7 3 0-15,-7 0 0 0,0-6 0 0,0 6 0 16,0 0 0-16,-3-1 0 0,-1 1 0 0,1 3 0 15,-1-3 16-15,1 3 6 0,-1 0 1 0,-3 2 0 16,0 1-15-16,-3-6-8 0,3 3 8 0,-4 0-8 16,1 0 0-16,-1 2 8 0,4 1-8 0,-7-6 0 15,3 3 0-15,-3 0 0 0,4-1 0 0,-4 1 8 16,0-6 20-16,-4 3 5 0,1 0 1 0,3-6 0 16,-4 6-16-16,0 0-3 0,1-3-1 0,-1 2 0 15,1-2 27-15,-1-3 6 0,0-3 1 0,-3-2 0 16,4 2-37-16,-8 3-11 0,8-6 0 0,-5 6 0 0,5 0 12 0,-1-6-4 15,-3 6 0-15,7-6-8 0,0 6-11 0,0-9-9 16,3 6-1-16,4 3-1 16,0 0-38-16,0 0-8 0,0 0-2 0</inkml:trace>
  <inkml:trace contextRef="#ctx0" brushRef="#br0" timeOffset="-108766.85">2992 12338 1337 0,'-8'6'28'0,"8"-6"6"15,-3 5-34-15,3-5 0 0,0 0 0 0,0 0 0 16,-4 0 57-16,4 0 5 0,0 0 1 0,0 0 0 15,0 0 1-15,0 0 1 0,0 0 0 0,-3 3 0 0,3-3-1 16,-7 0 0-16,7 0 0 0,-4 0 0 16,4 0-51-16,-7 0-13 0,7 0 0 0,-7 3 0 15,7-3 0-15,-10 3 0 0,3 0 0 0,0 6 0 0,3-3 0 0,0 3 0 0,-3 0 0 0,0 2 0 16,0-2 0-16,4 0 8 0,-1 0-8 0,-6 0 0 16,6-1 0-16,1 10 0 0,-1-9 0 0,1 3 0 15,-4 2 0-15,3 7 0 0,4-9 0 0,-4 2 0 16,1 1 0-16,-1-6 0 0,1 3 0 0,-1-6 0 15,4-1 0-15,-3 7 0 0,3-3 0 0,-4 0 0 16,4 0 0-16,0 2 0 0,0-5 0 0,0 3 0 16,4-3 0-16,-4-6 0 0,0 0 0 0,3 6 0 15,1-3 8-15,-1 3-8 0,4 0 0 0,-3 2 9 16,3-2-9-16,0-6 0 0,4 6-12 16,-1-6 12-16,1 0 0 0,-1 6 0 0,1-6 0 0,-7 0 0 15,6 6 0-15,-3-6 0 0,4 3 0 0,-1-3 0 16,-3 0 0-16,4-3 0 0,0-3 0 0,-4 0 0 15,7 0 0-15,-7 0 0 0,0-2 0 0,0-1 0 16,0 0 23-16,0 0 12 0,0 0 2 0,0-8 1 16,0 2-27-16,0 3-11 0,0-5 8 0,-3 5-8 15,3-6 9-15,-4 1-9 0,-3 2 10 0,4 3-10 16,-4-9 8-16,0 7-8 0,0 5 0 0,0-9 9 16,-4 1-9-16,1 2 8 0,-1-3-8 0,1 1 8 15,-4 5-8-15,-4-3 0 0,1 6 0 0,-1 1 0 16,0 2-46-16,1 0-5 0,-4-6-1 0,0 6 0 15,3 3 42-15,0 0 10 0,1 3 0 0,-1 0 0 16,1 3-11-16,-1 0 0 0,4 9 0 0,4-6 0 16,-5 6-2-16,1-4-1 0,0 7 0 0,4 0 0 15,-1-3-17-15,1 5-3 0,-1-2-1 0,1 0 0 16,3-1-77-16,0 4-16 0,0-6-4 0</inkml:trace>
  <inkml:trace contextRef="#ctx0" brushRef="#br0" timeOffset="-108238.48">3316 12429 980 0,'0'0'20'0,"0"0"5"16,0 0-25-16,0 0 0 0,0 0 0 0,-3 6 0 16,3-6 29-16,0 0 1 0,-4 6 0 0,4-6 0 15,0 0 27-15,-3 6 6 0,3-6 1 0,0 8 0 16,0-2 0-16,0 6 0 0,0-9 0 0,0 6 0 15,0 0-15-15,0-4-2 0,3 7-1 0,-3 0 0 16,0-6-22-16,0 6-5 0,0 2-1 0,0-2 0 16,0 0-18-16,0 0 0 0,0 5 0 0,0-5 0 0,0 3 0 15,0 2 0-15,4-2 0 0,-4-3 0 0,3 0 33 0,1-1 3 16,-1 1 1-16,1-6 0 0,-1-3-17 0,4 0-3 0,-3 0-1 16,-1 0 0-16,4 0-4 0,-3 0 0 15,3-3-1-15,0 0 0 0,0 5-11 0,-3-5 0 16,6 0 0-16,-3 0 0 0,0 0 20 0,0-5 3 0,0-1 0 0,-3 0 0 15,-1 0-6-15,5 0-1 0,-1 0 0 0,-4-6 0 16,4-2 8-16,0 2 0 0,-3 0 1 0,3-5 0 16,-4 5-25-16,1 0 0 0,-1-3 0 0,-3-2 0 15,4 5 0 1,-1-3 0-16,1 1 0 0,-4 5 0 0,3-3 0 16,-3 0 0-16,4 0 0 0,-4 4 0 0,0 2-97 15,0-3-25-15,0 6-5 0</inkml:trace>
  <inkml:trace contextRef="#ctx0" brushRef="#br0" timeOffset="-107305.702">3785 12423 850 0,'0'0'17'0,"0"0"6"0,0 6-23 0,-3 0 0 0,-1 0 0 0,4 0 0 16,0-6 50-16,-3 8 6 0,3-8 0 0,-4 6 1 16,4-6 14-16,0 6 2 0,0-6 1 0,0 0 0 15,0 0 2-15,0 0 1 0,0 0 0 0,0 0 0 16,0 0 7-16,0 0 0 0,0 0 1 0,0 0 0 15,0 0-46-15,0 0-10 0,0 0-1 0,0 0-1 16,0 0 3-16,0 0 1 0,-3 6 0 0,3 0 0 16,0 0-50-16,0 3-9 0,3-4-3 0,1 7 0 15,-4 0 42-15,3-6 8 0,1 3 1 0,-1 2 1 16,1 1-33-16,-4-3-8 0,3 0 0 0,1 3-1 16,-4-1 21-16,0-5 0 0,3 3 0 0,-3 0 0 15,0-9 11-15,4 6 6 0,-4-6 2 0,0 0 0 16,0 0-31-16,0 0-5 0,0 0-2 0,0 0 0 0,0 0 47 0,0 0 8 15,0 0 3-15,0 0 0 0,0 0-19 0,0 0-4 16,0 0-1-16,0 0 0 0,0 0-4 0,0 0-1 0,-4-6 0 16,4 6 0-16,0 0-10 0,0 0 0 0,0 0 0 0,0 0 0 15,0 0-19 1,0 0-5-16,0 0-2 0,0 0 0 0,0 0 26 0,0 0-10 0,0 0 10 0,0 0 0 16,-3-6 0-16,3 0 0 0,0 0 0 0,0 0 0 15,-4-5 17-15,1 5-2 0,3 0-1 0,-4-6 0 16,4 3-14-16,-3-5 9 0,3 5-9 15,-4-3 8-15,4-9-8 0,-3 7 0 0,3-1 0 16,0-3 0-16,0 4 0 0,3-1 0 0,-3 0 0 16,0-2 0-16,0 5 0 0,4-3 0 0,-4 3-9 0,3 1 9 15,1 5 0-15,-1-6 0 0,1-3-8 0,-4 6 8 16,3 1 0-16,1 2-10 0,-1 0 10 0,1 0-8 16,3 0 8-16,-3 0 0 0,3 0 0 0,-4 3 0 15,4-2 0-15,-3 2-8 0,-1-3 8 0,4 0-8 16,4 3 8-16,-4 0-8 0,4 0 8 0,6 3-8 15,-6 3-4-15,-1 0-1 0,4 0 0 0,4 0 0 16,0 3-99-16,-1 2-20 0,1 4-4 0</inkml:trace>
  <inkml:trace contextRef="#ctx0" brushRef="#br0" timeOffset="-106934.237">4237 12423 1541 0,'-4'-6'32'0,"4"6"8"0,0-6-32 0,0 6-8 0,0-6 0 0,0 6 0 16,0 0 66-16,0 0 11 0,0 0 3 0,0 0 0 16,-7-6-23-16,7 6-4 0,0 0-1 0,0 0 0 15,0 0-37-15,-3 6-15 0,-4-6 11 0,3 9-11 16,1 0 0-16,-1-3 0 0,1 0 0 0,-1 6 0 16,1 2 0-16,3-2 0 0,0 3 0 0,0-1 0 15,0 7 0-15,3-9 0 0,-3 2 0 0,4 1 0 16,-4 0 0-16,0-3 0 0,3-7 0 0,-3 1 0 15,0-6 0-15,4 9-12 0,-4-9 12 0,0 0-10 16,0 0-34-16,0 0-8 0,0 0 0 0</inkml:trace>
  <inkml:trace contextRef="#ctx0" brushRef="#br0" timeOffset="-106659.546">4053 12008 1337 0,'-7'0'28'0,"-3"3"6"0,10-3-34 0,0 0 0 0,0 0 0 0,0 0 0 16,0 0-13-16,0 0-10 0,0 0-1 0,0 0-1 15,0 0 25-15,0 0 0 0,3 6 0 0,4 0 8 16,0-6-16-16,8 6-4 0</inkml:trace>
  <inkml:trace contextRef="#ctx0" brushRef="#br0" timeOffset="-105973.054">4441 12320 1074 0,'0'0'30'0,"0"6"8"0,0 6-30 0,4-6-8 0,-4 2 0 0,0 7 0 15,0-3 52-15,4-3 8 0,-1 2 3 0,-3 1 0 16,4 0 1-16,-4-3 1 0,3 0 0 0,-3-1 0 16,0 4-52-16,4 3-13 0,-4-3 0 0,0-1 0 15,0 1 54-15,3 0 8 0,-3-6 2 16,0 3 0-16,4-1-14 0,-4 1-2 0,0-3-1 0,0 0 0 15,3 0-24-15,-3 0-5 0,4 0-1 0,-1 0 0 16,4-6-17-16,-3 5 0 0,3 4 0 0,-4-3 0 16,1 0 0-16,-1 3 0 0,5-3 0 0,-5 3 0 15,-3-9 0-15,0 0 0 0,7 5 0 0,-7-5 0 16,0 0 0-16,0 0 0 0,0 0 0 0,0 0 0 16,0 0 0-16,0 0 0 0,0 0 0 0,0 0 0 15,0 0 0-15,-3-5 0 0,3-7 0 0,-4 3 0 16,1 0 0-16,-5-6 0 0,1 4 0 0,4-1 0 15,-1 0 0-15,-3-5 0 0,4 8 0 0,-4-9 0 16,3 3 0-16,-3 1 0 0,0 2 0 0,0 3 0 16,0-3 0-16,0 4 0 0,3 2 0 0,-3 0 0 15,4 3 0-15,-1-6 0 0,1 3 0 0,-1 0 0 16,1-6 0-16,-1 7 0 0,4-1 0 0,-3 0 0 16,3-3 25-16,0 3 2 0,0-6 0 0,3 6 0 15,1-5-27-15,-1-1 0 0,4-3 0 0,-7 6 0 16,7 1 0-16,4 2 0 0,-4-6 0 0,4 0 0 15,-1 3 0-15,1 4-9 0,-1-4 9 0,1 3-13 0,-1 0 13 0,5-3 0 16,-8 3 0-16,3 6 0 0,-6-6 0 16,-1 1 0-16,4 5 0 0,-7 0 0 0,7 0-16 0,-3 0 0 0,-4 0 0 0,7 5 0 15,-7-5 16-15,0 0 0 0,7 0 0 0,0 6-9 16,-3 0 9-16,3 0 0 0,-4 0 0 16,4-3-8-16,0 3-12 0,-3-3-1 0,3 0-1 0,4 0 0 15,-1-3-51 1,-3 2-11-16,4-2-1 0</inkml:trace>
  <inkml:trace contextRef="#ctx0" brushRef="#br0" timeOffset="-105084.641">4798 12344 1041 0,'0'0'29'0,"3"5"7"16,-3-5-28-16,0 6-8 0,4 0 0 0,-4 3 0 15,3 0 81-15,1-3 15 0,-1 3 4 0,-3-4 0 16,4-5-30-16,-1 6-6 0,5 0 0 0,-5-3-1 15,4 0-27-15,0-3-6 0,0 3-1 0,0 0 0 16,4-3 6-16,-1 0 1 0,8-3 0 0,-7-3 0 16,-1 3-7-16,1-3-1 0,3 0 0 0,0-5 0 15,-3 5 0-15,-1-3 0 0,4 3 0 0,-3-6 0 16,3 6-28-16,-7 1 0 0,4-1 0 0,-8-6 0 16,4 6 0-16,0-3 0 0,0 0 0 0,-3 7 0 15,-1-4 0-15,-3 6 0 0,0-6 0 0,0 0 0 16,0 0-28-16,0 0-11 0,0 0-2 0,-3-3-1 0,-1 1 16 15,1 2 3-15,3-3 1 0,-4 3 0 16,-3-6 22-16,0 6 0 0,0 1 0 0,-3-1 0 0,-5 0 0 16,5 0 0-16,-4 0 0 0,0-3 8 0,0 6 0 0,-4 0 0 15,4 0 0-15,0 3 0 0,0 0 0 0,-4 6 0 0,4 0 0 0,0 6 0 16,3 0-8-16,1-1-11 0,-1 1 3 16,0 3 0-16,4 0 8 0,4 5 0 0,-4-2 0 15,7-1 0-15,0 4 0 0,-4 2 0 0,4-2 0 16,-3 3 0-16,6-4-27 0,-3 1-3 15,4-1-1-15,-4 4 0 0,3-7 56 0,1 4 11 16,3-9 3-16,0 3 0 0,0 2-14 16,4-5-2-16,-1 0-1 0,1-1 0 0,-1 1-1 0,1-3 0 0,3-3 0 0,0 3 0 15,4 0-31-15,-8-4-6 0,8 1-2 0,0-6 0 16,-4 0 18-16,3 0 0 0,1 0 0 0,3 0 0 16,-7 0 15-16,4 0 6 0,0-6 2 0,-1 1 0 15,-3-1-46-15,0 3-9 0,4 0-1 16,-4 0-1-16,-3 0-131 0,-1 0-27 0,19-6-4 15,-8 0-2-15</inkml:trace>
  <inkml:trace contextRef="#ctx0" brushRef="#br0" timeOffset="-104277.342">1718 13731 1579 0,'-11'18'32'0,"8"-9"10"0,-1 2-34 0,4 1-8 0,0 3 0 0,-3 0 0 16,3 5 0-16,0-8 10 0,-4 3-10 0,4 5 10 16,0 1 10-16,0-7 3 0,0 10 0 0,4 0 0 15,-4-1-6-15,3 3-1 0,1-2 0 0,-1 5 0 16,1-5-16-16,-1 5 0 0,1-5 0 0,0 5 0 15,-1-8 0-15,4 5 0 0,-3-8 0 0,-4 5 0 16,3-8 0-16,1 0 0 0,-1 5 0 0,1-8 0 16,-4 0 0-16,7 3 0 0,-7-4 0 0,0-2 0 15,0 6 0-15,3-3 0 0,-6-1 8 0,3-2-8 16,0 0 18-16,-7 0 0 0,3 3 0 0,1-6 0 16,-4-6 42-16,0 5 8 0,0-5 1 0,-4-5 1 15,0 5-30-15,-6-6-5 0,3-6-2 0,-4 6 0 16,0-3-33-16,-3 3-19 0,4-3 3 0,-5 1 0 15,5-4-23-15,6-3-4 0,-3 6-1 0,0-5 0 16,-4-4 6-16,8 3 1 0,-4-5 0 0,3 2 0 16,4 3 15-16,-4-5 3 0,4 2 1 0,0 6 0 15,4-8-27-15,-4 2-6 0,3-2-1 0</inkml:trace>
  <inkml:trace contextRef="#ctx0" brushRef="#br0" timeOffset="-103987.005">1478 13214 1579 0,'-7'15'32'0,"7"-15"10"0,0 0-34 0,0 0-8 0,0 0 0 0,0 0 0 16,0 0 0-16,-3 5 0 0,3-5 0 0,0 0 0 15,0 0 0-15,0 0 0 0,0 0 0 0</inkml:trace>
  <inkml:trace contextRef="#ctx0" brushRef="#br0" timeOffset="-103421.374">2046 13840 1637 0,'-7'9'34'0,"4"0"8"0,-1-3-34 15,0 2-8-15,4-8 0 0,0 0 0 0,0 0 41 0,0 0 7 0,0 0 0 0,0 0 1 16,0 0 12-16,0 0 3 0,0 0 0 0,0 0 0 16,0 0-52-16,0 0-12 0,0 0 0 0,0 0 0 15,4 0 0-15,-4 0 0 0,0 0 0 0,7 0 0 16,0 0 0-16,0 0 0 0,0 0 0 0,0 3 0 15,4-3 0-15,-1-3 0 0,1-8 0 0,-4 5 0 16,4 3 0-16,6 3 0 0,-3 0 0 0,-3 6 0 16,3-3 0-16,-3 2 0 0,3 7 0 0,-4-12 0 15,4-12 0-15,-3 7 0 0,0-4 0 0,3 0 0 16,-4 3 0-16,1-15 0 0,3 10 0 16,-7-4 0-16,0-6 0 0,0 10 0 0,0-7 0 0,-3 0 0 15,-1 4-56 1,-3 2-13-16,0 0-3 0,-3-3-1 0,-4 4-37 0,0 5-7 0,0 0-2 15,3 0 0-15,-6 0-7 0,-5 0-2 0,5 6 0 0,-11 0 0 16,7 6 103-16,-4-6 25 0,0 6 0 0,1 0 0 16,3 3 97-16,-4 5 25 0,-3 4 5 0,3 3 1 15,0-4-52-15,4 7-9 0,0 2-3 0,7-5 0 16,-3-1 0-16,-1 4 0 0,0-6 0 0,4-1 0 16,4 1-15-16,-1-6-3 0,-3-4-1 0,7 7 0 0,0-6-18 0,7 3-4 15,-3-6-1-15,3 0 0 16,0 2-5-16,0-2-1 0,4 0 0 0,-1 3 0 15,4 0-16-15,4 2 10 0,3 1-10 0,-3-6 8 16,6 0-8-16,-2 3 0 0,-8-3 0 0,7-3 0 16,0 5-112-16,-3-2-19 0,3 0-3 0</inkml:trace>
  <inkml:trace contextRef="#ctx0" brushRef="#br0" timeOffset="-102880.524">1637 15004 1051 0,'0'-26'21'0,"0"17"7"16,0 0-28-16,0-3 0 0,-4 1 0 0,4-1 0 15,0 0 101-15,4 0 15 0,-4 3 2 0,0 4 1 16,0-1-23-16,0 0-4 0,0 3 0 0,0-3-1 15,0 6-16-15,0 0-3 0,-4-6-1 0,4 6 0 16,0-6-15-16,0 0-4 0,0 3 0 0,0 3 0 0,0 0-26 0,0 0-6 16,0 0 0-16,0 9-1 15,0 3-19-15,0-3 0 0,0 3 0 0,0-4 0 0,0 7 0 16,-7 3 0-16,14-4 0 0,-7 10 0 0,0-3-20 0,4 2 1 16,-4 1 1-16,3 2 0 0,1-2 28 0,-4 5 6 0,3 0 0 15,-3-2 1-15,4 5-17 0,-4-8 0 16,0 2 0-16,0 1 0 0,0 2 0 0,0-3 0 15,0-2 0-15,0 5 0 0,-4-8 0 16,4 2 0-16,-3 1 0 0,-1-1 0 0,1-2 8 16,-1 0-8-16,-3-1 0 0,0-2 0 0,4 2 0 0,-1-11 0 0,-3 6-10 15,4 0 10-15,-4-4-36 16,0-5 1-16,3 0 0 0,-3 0 0 16,7-6-57-16,-7 6-11 0,7-6-2 0</inkml:trace>
  <inkml:trace contextRef="#ctx0" brushRef="#br0" timeOffset="-102504.727">1383 15269 1337 0,'0'0'28'0,"0"0"6"0,-14-3-34 16,7 0 0-16,3-9 0 0,-3 6 0 0,7 6 114 15,0 0 16-15,0 0 3 0,0 0 1 0,0 0-61 0,0 0-12 0,0 0-2 16,0 0-1-16,0 0-35 0,0 0-7 16,0 0-2-16,0 0 0 0,4 3-22 0,3 0-5 0,0 3-1 0,0-6 0 15,7 6 14-15,0-3 0 0,4 6 0 0,-8-1 0 16,4-2 0-16,4 0 0 0,-4 3 0 0,0-3 0 15,7 3 0-15,-3-3 0 0,0-6 0 0,-8 5 0 16,8-5 0-16,0 0 0 0,-1-5 0 0,-3 5 0 16,7-6 0-16,-6-3 0 0,-1 3 0 0,0-3 0 15,0 3-17-15,4 3-1 0,-4-5 0 0,7 2 0 16,-4 0-190-16,-2 3-37 16</inkml:trace>
  <inkml:trace contextRef="#ctx0" brushRef="#br0" timeOffset="-102009.123">1916 15330 1075 0,'0'0'45'15,"0"0"-36"1,0 0 82-16,0 0 16 0,-7 9 3 0,3-3 1 0,-3 3-31 0,7-3-7 0,-4 0-1 16,4-6 0-16,0 0-46 0,0 0-10 0,0 0-1 0,0 0-1 15,-3 14 20-15,3-14 4 0,-4 6 1 0,4-6 0 16,0 0-11-16,0 6-3 0,0-6 0 0,0 0 0 16,0 9-25-16,0 0 0 0,0-9 0 0,0 9 0 15,4 5 0-15,-1-5 0 0,1 3 0 0,-1 0 0 16,1 2 0-16,0-2 0 0,3 0 0 0,-4 3 0 15,1-1 40-15,3-2 2 0,-4 3 1 0,1 2 0 16,6-8-26-16,-6 3-5 0,3 3 0 16,0-6-1-16,0 2 0 0,4-2 0 0,-4 0 0 15,3 0 0-15,4-6 2 0,-3-3 1 0,0 0 0 16,-4-3 0-16,0-3-6 0,0 3-8 16,3-3 11-16,1 3-11 0,-1 0 41 0,-2-9 2 0,2 4 0 0,1-10 0 15,6 0-43-15,-6 1 0 0,-4-7-13 0,4 6 3 16,-4-2 10-16,0-4 0 0,-4 4 0 0,4 2 0 15,0-5 0-15,-3 5 11 0,-1-3-3 0,-3 1 0 16,4 5-8-16,-1-5 0 0,1 2 0 0,-4 3 0 16,0-2-23-16,-4 5-9 0,4 0-3 0,-3 0 0 15,-1 1-24-15,1 5-5 0,-1-3 0 0,-3 3-1 16,4 0-76-16,3 0-15 0,-4 6-4 0,4 0-595 16</inkml:trace>
  <inkml:trace contextRef="#ctx0" brushRef="#br0" timeOffset="-101432.997">1644 16615 403 0,'0'0'8'0,"0"0"3"0,0 0 0 0,0 0 1 0,0 0-12 0,0 0 0 0,0 0 0 0,0 0 0 15,-7 6 40-15,3 0 7 0,-3 3 1 0,7-3 0 16,0-6-57-16,-3 8-11 0</inkml:trace>
  <inkml:trace contextRef="#ctx0" brushRef="#br0" timeOffset="-100703.923">1556 16539 806 0,'0'0'17'0,"-4"6"4"0,1 8 1 0,-4-8 2 0,3 0-24 0,4-6 0 0,-3 3 0 0,-1 3 0 16,4-6 87-16,-7 3 13 0,7-3 2 0,0 0 1 16,0 0-63-16,-4 3-12 0,4-3-2 0,0 0-1 15,0 0 31-15,0 0 7 0,0 0 1 0,0 0 0 16,0 0-52-16,0 0-12 0,0 0 0 0,0 0 0 15,0 0 47-15,0 0 6 0,0 0 2 16,0 0 0-16,0 0-37 0,0 0-7 0,4 3-2 0,3 0 0 16,-3 0 2-16,3 5 0 0,-4-5 0 15,4 0 0-15,-3 3-11 0,6-3-16 0,-3-3 4 0,0 3 1 16,-3-3 60-16,7 6 12 0,-4-6 3 0,0 0 0 16,0 0-52-16,-7 0-12 0,3-9 0 0,1 6 0 15,-1-6 0-15,4-8 0 0,-3-1 0 0,-4 0 0 16,3 4 0-16,-3 2 0 0,4-3 0 0,-8 1 0 15,4-1 0-15,-3 6 8 0,-1-3-8 0,-3 3 0 16,4 4 0-16,-1-7-8 0,4 6-1 0,0 0 0 16,-7 0 9-16,4 0 8 0,-4 0-8 0,0 4 11 15,0 2-11-15,-1-3-16 0,1 3 4 0,0 0 1 16,-3 0 11-16,6 3 16 0,-6-1-4 0,-1 4-1 16,4-3-23-16,-4 0-5 0,-3 3-1 0,4 0 0 0,3 0 18 15,-4 0 11-15,4 0-2 0,-4 5 0 0,4-2-1 0,-3 6-8 16,3 0 12-16,0 2-4 0,0-2-8 0,0 3 0 15,3 5 0-15,-3-8 0 0,7 5 0 0,-4 1 0 16,4 2 0-16,-3-2 8 0,3 3-8 0,3-7 0 16,-3 1-12-16,4-3 12 0,-4-4 0 0,4-2 0 15,-1 0 0-15,1 0 0 16,-1 2 0-16,1-2 0 0,3 0 8 0,0 0-8 0,0-3 0 16,3 3 0-16,1-6 0 0,0 0 0 0,-1-1 0 15,1 4 0-15,-1-3 0 0,8 0 0 0,-4-3 0 16,-3 0 0-16,3 0 0 0,-4-6 0 0,4 0 0 15,4-8-17-15,-4 2 2 0</inkml:trace>
  <inkml:trace contextRef="#ctx0" brushRef="#br0" timeOffset="-100373.836">1937 16086 1267 0,'0'0'28'16,"0"0"5"-16,0 6 2 0,-4 3 1 0,1 2-36 0,3 10 0 0,0-6 0 0,0 5 0 0,0 7 89 0,0 2 11 16,0 4 3-16,0 5 0 0,0 0-31 0,0 3-7 15,0 0-1-15,0 3 0 0,0-5-31 0,0-10-6 16,0-3-2-16,0 1 0 0,0 2 39 0,0-2 8 15,0 5 2-15,0-3 0 0,0-2-74 0,3-1 0 16,-3-5-9-16,4 0-1 0,-4-1 10 0,0-8 0 16,0 3 0-16,0-4 0 0,0-2 24 0,3-3 6 15,-3-6 2-15,0 0 0 16,0 0-53-16,0 0-11 0,0 0-1 0,0 0-1 16,0 0-110-16,0 0-23 0,4-3-4 0,3-3-626 0</inkml:trace>
  <inkml:trace contextRef="#ctx0" brushRef="#br0" timeOffset="-99957.744">2117 16139 900 0,'0'0'20'0,"-7"3"4"0,0 3 0 0,0 0 1 0,-1-1-25 0,5-2 0 0,3-3 0 0,-4 9 0 16,1 0 86-16,3-9 12 0,0 0 2 0,0 9 1 15,0-9-29-15,0 6-5 0,0-3-2 0,0 3 0 0,0-1-1 0,0 4 0 16,0-9 0-16,0 12 0 0,3-3 0 0,1 3 0 16,-1-4 0-16,-3 7 0 0,4 0-16 0,0 2-3 15,-1 4-1-15,1-3 0 0,-1 5-22 0,-3 1-5 16,4 2-1-16,-1-2 0 0,-3 5-16 0,0-2 10 15,4 2-10-15,-4-3 8 0,0-8 8 0,-4 3 0 16,4 5 1-16,-3-2 0 0,3 8-27 0,-4-3-6 16,1 1 0-16,-4-1-1 0,7 1 17 0,-4-10 0 15,4 4 0-15,0-7 0 0,0-5 20 0,0 3 7 16,0-9 1-16,0-6 1 16,0 0-46-16,7 3-10 0,-3 2-1 0,-4-5-1 0,0 0 29 0,0 0 0 0,7 0 0 15,-4-2 0 1,8-1-92-16,-1 3-13 0,-6-6-3 0,3 3 0 15,-4-3-96-15,1 0-20 0,-1 3-4 0</inkml:trace>
  <inkml:trace contextRef="#ctx0" brushRef="#br0" timeOffset="-99247.384">2335 16639 1497 0,'0'0'32'15,"0"0"8"-15,0 0 0 0,0 0 4 0,0 0-36 0,0 0-8 0,-7 0 0 0,7 0 0 0,0 0 53 0,0 0 9 16,0 0 2-16,0 0 0 0,0 0-52 0,-7 3-12 0,7-3 0 0,0 0 0 16,0 0 41-16,0 0 6 15,0 0 1-15,0 0 0 0,0 0-21 0,0 0-4 0,0 0-1 16,0 0 0-16,0 0-22 0,0 0 0 15,0 0-10-15,0 0 10 0,0 0 24 0,0 0 12 16,0 0 3-16,4 8 0 0,-1 1-25 0,1-6-5 0,-1 3-1 0,1 0 0 16,-1 0-8-16,-3-6 0 0,8 3 0 0,-1 3 8 15,0-6-8-15,0 0 0 0,0 0 0 0,3-6 0 16,-3 3 0-16,4-3 10 0,-4 0-10 0,0 0 10 16,0-3-10-16,-3-2 12 0,3 8-12 0,0-3 12 15,-4 0-4-15,1-6 0 0,-1 3 0 0,1-2 0 16,-4-1-8-16,3 0 0 0,-3 0 0 0,0-2-11 15,0 5 0-15,-3 0 0 0,3 0 0 0,-4 3 0 16,1 3-9-16,-1-8-1 0,1 11-1 16,-1-9 0-16,-3 6-7 0,0 0-2 15,7 3 0-15,-3 3 0 0,-4-3 31 0,-1 3 0 0,-2 0 0 0,3 3 0 0,3 5 11 16,1-5-11-16,-8 6 10 0,4 0-10 0,4 2 0 16,-1-2 0-16,1 3 0 0,3-3 0 15,0-1 0-15,0-2-8 0,0 0-1 0,3 3 0 16,1 3 29-16,-1-1 5 0,1-2 2 0,-1 3 0 15,8 2-12-15,-8-2-3 0,4 0 0 0,0 5 0 0,0-11-4 0,1 6 0 16,-1-1-8-16,0 4 12 0,3-6-12 0,1 3 8 16,-4-4-8-16,3 1 0 0,1 0 18 0,0 0-2 15,3-4-1-15,0 1 0 16,0-6-63-16,-3 3-13 0,-1-3-3 0,4 0 0 16,4 0 0-16,-4-6 0 0,4 0 0 0,3 0-477 0,-7 0-96 15</inkml:trace>
  <inkml:trace contextRef="#ctx0" brushRef="#br0" timeOffset="-97999.874">5976 13622 1314 0,'0'0'37'0,"0"0"8"0,0 0-36 16,0 0-9-16,-7 6 0 0,3 0 0 0,4 6 66 0,-3-6 11 0,3-6 3 0,-4 3 0 16,4-3-48-16,0 6-8 0,0-6-3 0,0 6 0 15,4-1-4-15,-4 7-1 16,0 0 0-16,3-6 0 0,-3 6 9 16,0-7 2-16,4 10 0 0,-4-3 0 0,4 0-19 0,-1-1-8 0,1-2 8 0,-1 3-8 15,1 0 0-15,-1 2 8 0,-3 1-8 16,4-3 0-16,-4 3 8 0,0 2-8 0,0 1 0 0,0-6 8 15,0-4 9-15,0 7 2 0,0-9 0 0,0-6 0 16,0 0 7-16,0 0 2 0,0 0 0 0,0 0 0 16,0 0-16-16,0 0-4 0,0 0 0 0,0 0 0 15,0 0-8-15,0 0 10 0,0 0-10 0,0 0 10 16,-4-6-10-16,4 0 0 0,-3-5 0 0,3-1 8 16,0 0-8-16,0-3 0 0,0-5 0 0,3 5 0 15,-3-6-16-15,0 4-6 0,4 2-1 16,-4-5 0-16,0 5 39 0,3-3 8 0,-3 1 2 15,4-1 0-15,-4-6-13 0,3 7-2 0,1 2-1 0,-1-6 0 0,1 4 5 16,3-1 1-16,0 6 0 0,-4-2 0 16,1 8-16-16,3 0 0 0,0 6 0 0,0 0 0 0,4 3 0 15,-4 0-10-15,3 0 10 0,-3 0-8 16,4 0 8-16,-4 0 0 0,0 5 0 0,4-2 0 16,-4 0 0-16,7 9 0 0,-7-3 0 0,0 2 0 15,0 7 0-15,0-6 0 0,-3 8 0 0,-1 1 0 16,4-7 0-16,-3 7 0 0,-1-4 0 0,1 7 0 15,-1-9 0-15,1 5 0 0,-1-2 0 0,-3 2 0 16,0-5 0-16,4 2 8 0,-4-2-8 0,0 0 8 0,3-7-8 16,-6 1 0-16,3-3 0 0,0 0 0 0,0-9 0 15,0 9 0-15,-4 2-8 0,4-11 8 16,0 0-43-16,0 0-3 0,0 0-1 0,0 0 0 16,0 0-13-16,4-6-4 0,-1-2 0 0</inkml:trace>
  <inkml:trace contextRef="#ctx0" brushRef="#br0" timeOffset="-97402.221">6526 13746 1333 0,'0'0'28'0,"0"0"6"0,0 0-34 0,0 0 0 0,0 0 0 0,0 0 0 15,0 0 23-15,0 0-3 0,0 0 0 0,0 0 0 16,0 0 23-16,0 0 4 0,0 0 1 0,0 0 0 16,0 0-15-16,0 0-2 0,0 0-1 0,0 0 0 15,0 0 1-15,0 0 0 0,0 0 0 0,0 0 0 16,0 0 16-16,0 0 3 0,0 0 1 0,-10 3 0 16,3 6-37-16,0-3-14 0,3-1 11 0,-3 4-11 15,4-3 0-15,-4 3 0 0,3 0 0 0,0 0 0 16,1 5 12-16,-4-2-4 0,3-3-8 0,1 3 12 15,-1 2-12-15,1 1 0 0,3-9 0 0,-4 6 0 16,1 8 0-16,3-2 0 0,0 5 0 0,-4-2 0 0,4-3 32 16,4-1 1-16,-4-5 0 0,3-3 0 0,1 0-33 0,-4-1 0 15,0-8 0-15,3 6 0 16,-3-6-20-16,7 6-10 0,0-6-2 0,0 0-1 0,1 0 51 0,-1 0 10 16,0 0 3-16,0-6 0 0,3 6-23 0,4 0-8 0,-7 0 0 0,0 0 9 15,4-3-9 1,-4 0 0-16,4-8 0 0,-1 5 0 0,1-3 8 0,-1 0-8 0,1 6 12 15,0-14-4-15,-1 5-8 0,-3 0 8 0,7-3-8 16,-7-2 8-16,-3 2-8 0,3 0 0 0,-3-5 0 0,-1 8 8 16,-3-3-8-16,4 1 0 0,-4 5 0 0,0 0 8 15,-4 6 6-15,1-9 1 0,-4 3 0 0,3 4 0 16,0-1-15-16,-3 0-12 0,-7-3 3 0,7 3 0 16,-3 0-2-16,-1 3 0 0,0-3 0 15,1 6 0-15,-4 0 11 0,3 6 0 16,-3-3-9-16,3 0 9 0,1-3 0 0,3 3-9 0,-7-3 9 0,3 0 0 15,1 6-37-15,3 0-1 16,-1 0 0-16,1 3 0 0,0-1 50 0,4 4 9 0,-1-6 3 0,1 3 0 16,3-3-39-16,0 0-7 0,0-6-2 0,3 6 0 15,1 2-146-15,3-5-30 0,0 3-5 0</inkml:trace>
  <inkml:trace contextRef="#ctx0" brushRef="#br0" timeOffset="-96768.793">6809 13831 1094 0,'0'0'23'0,"0"0"5"0,0 0-28 0,0 0 0 0,0 0 0 0,-4 6 0 16,-3-3 108-16,3 0 16 0,1 6 3 0,-1-3 1 15,4-6-52-15,0 0-9 0,0 0-3 0,0 0 0 16,0 0 0-16,0 0 0 0,0 0 0 0,0 0 0 16,0 0-39-16,0 0-8 0,0 0-1 0,0 0-1 15,0 8 1-15,0 7 0 0,0 3 0 0,0-9 0 16,4 2 0-16,-1-5 0 0,-3-6 0 0,4 9 0 15,0 0-16-15,-1 3 0 0,1-1 0 0,-1 4 0 16,4-6 0-16,0 3 0 0,4 2 0 0,-4-5 0 16,3 0 0-16,-2 0 0 0,2-3 9 0,-3 0-9 15,4-1 18-15,-1-2-2 0,1-6 0 0,-4 3 0 16,0-8 5-16,0 5 1 0,0-3 0 0,0 0 0 0,0 3-2 0,4-6-1 16,-4 6 0-16,0-9 0 0,0 1-7 0,0-1-2 15,0 0 0-15,-3-2 0 0,3-4-2 0,-4 0-8 0,1-5 12 0,-1-1-4 16,4 1-8-16,-3 5 0 0,-4-11 9 0,3 8-9 15,-3-2 0-15,0 2-8 0,0-3 0 16,-3 7 0-16,-1-1-28 16,-3 1-6-16,0 2-1 0,0 3 0 15,-3-3-46-15,3 4-10 0,-4-4-1 0,4 6-1 0,-4-3-104 16,4 1-21-16,0 5-4 0</inkml:trace>
  <inkml:trace contextRef="#ctx0" brushRef="#br0" timeOffset="-96153.471">7440 13611 1337 0,'0'0'28'0,"-7"0"6"0,4-3-34 0,-5 0 0 15,8 3 0-15,-7-3 0 16,4 0 109-16,-1 0 15 0,-3 0 4 0,-7 0 0 0,7-3-52 16,-3 0-9-16,-1 6-3 0,-3-6 0 0,3 6-8 0,4 0-3 0,-3 0 0 0,-1 0 0 15,0 0-42-15,1 0-11 0,3 0 0 0,-7 0 0 16,7 6 0-16,-4 0 0 0,4 3 0 0,0-3 0 15,3 3 0-15,1 0 0 0,3 2-12 0,-4 1 12 16,1-6 0-16,3 3 0 0,-4-3 0 0,4 2 0 16,0-2 0-16,0 6 0 0,0-3 0 0,0-3 0 15,0-6 0-15,4 6 0 0,3 0 0 0,-7-6 0 16,3 5 0-16,1 1 0 0,-1 6 0 0,1-6 0 16,0 0 0-16,-1-3 0 0,4 3 0 0,-3-6 0 15,3 6 0-15,0-6 8 0,3 0-8 0,-10 0 12 16,7 5-4-16,0-5 0 0,-3 6 0 15,3-3 0-15,0 0-8 0,0-3 0 0,-3 3 0 16,3-3 0-16,0 6 0 0,-4-3 0 0,4 3 0 16,-3 0 0-16,3 3 0 0,0-4 0 0,0 7 0 0,0-6 0 15,0-3 0-15,0 3 0 0,4-3 0 0,-8 0 0 16,1 3 33-16,3-3 2 0,-4 2 0 0,5 4 0 16,-5-3-21-16,1 0-4 0,-1 0-1 0,1 3 0 15,-4-3-9-15,0 5 0 0,3 1 0 0,-3-3 0 16,-3 6 9-16,-1-1 0 0,1 1 0 0,-4-3 0 15,-1-3 2-15,1 2 0 0,0-2 0 0,-7-3 0 16,4-3-11-16,-4 0 0 0,3-3 0 0,-3 0 0 16,-4 3-63-16,4 0-14 0,0-3-3 0,-4 3-1 15,1-6-142-15,-4-3-28 0</inkml:trace>
  <inkml:trace contextRef="#ctx0" brushRef="#br0" timeOffset="-95235.583">5782 14989 608 0,'-4'-11'25'0,"1"2"-25"15,3 0 108-15,0-3 16 0,-4 6 3 0,4-5 1 16,0 5 0-16,-7 0 0 0,7 0 0 0,-3 3 0 16,-1-6-20-16,4 3-4 0,-3 3-1 0,3-2 0 15,0 5-25-15,0 0-5 0,0-6-1 0,0 6 0 16,0 0-44-16,0 0-10 0,0 0-2 0,3 6 0 15,1-1-16-15,6 4-9 0,-3 3 1 0,4 0 0 16,-4 0 8-16,7 5 0 0,0 1 0 0,0-1 0 16,1 4 0-16,-5-6 0 0,4-1 0 0,0 7 0 15,4-3 0-15,-11 2 0 0,7-2 0 0,0 0 0 16,-3 2 0-16,-1-5 8 0,1-1-8 0,0 4 11 16,-4-6-11-16,0 3 0 0,0-1 0 0,-4 1 0 15,1-3 8-15,3-3 5 0,0 5 2 0,-4-2 0 16,1-3 1-16,-4-3 1 0,4 5 0 0,-4-8 0 15,3 3-35-15,-3 0-7 0,4-3-2 0,-1 3 0 16,-3-6 27-16,4 0 0 0,-1 0 0 0,1-3 0 16,-1 3 0-16,-3 0 0 0,4-3 0 0,-4 3 0 15,3-3 0-15,1 0 0 0,3 0 0 0,-4-3 0 16,1-2 0-16,-1 2 0 0,1-3 0 0,0 3 0 16,-4-3 0-16,3-3 0 0,1-2 0 0,-4 2 0 0,3 0 0 15,1-5 0-15,-4 2 0 0,3-3 0 0,1-2 0 0,-1-1 0 16,1 1 0-16,-1-4 0 0,1-2 46 15,-4 8 14-15,3-9 4 0,-3 7 0 0,4 5-52 16,-4-5-12-16,7 8 0 0,-4 0 0 16,-3 0-48-16,4 12-13 0,0-6-3 0,-4 1 0 0,3 2 52 15,-3 0 12-15,0 0 0 0,4-3 0 16,-1 0-20-16,1 3 0 0,-1-3-1 0,4-3 0 16,-3 3-35-16,3 1-6 0,0-7-2 0,3 6 0 15,1-3-34-15,-4-3-7 0,4 4-2 0</inkml:trace>
  <inkml:trace contextRef="#ctx0" brushRef="#br0" timeOffset="-94611.103">6526 15110 1583 0,'-14'-9'32'0,"14"9"10"16,0 0-34-16,0 0-8 0,0 0 0 0,0 0 0 16,-7-3 12-16,4 0 0 0,-1-6 0 0,4 9 0 15,0 0 20-15,0 0 5 0,0 0 1 0,0 0 0 16,0 0 18-16,0 0 4 0,-7-2 1 0,7 2 0 0,0 0-2 0,0 0-1 0,0 0 0 0,-3-3 0 31,3 3-29-31,-7-3-5 0,-1 3-2 0,1 3 0 0,4 0-7 0,-4 2-2 0,3 7 0 16,-3-6 0-16,4 0-13 0,3-6-18 0,-4 6 4 0,1 3 1 15,-1-3 13-15,1 2 0 16,-1 1 0-16,1 0 0 0,-1 3 8 0,-3-1 4 0,7 7 0 16,-4-6 1-16,-3 0-13 0,7 5 0 0,-7 4 0 0,7-12 0 15,-3 5 0-15,3-5 0 0,0-3 0 0,-4 3 0 16,8 0 0-16,-4-3 0 0,3 5 0 0,-3-5 0 16,7-3 0-16,-3 3 0 0,-1-6 0 0,1 3-10 15,0 0 10-15,3 0 0 0,-4-3 0 0,8 3-8 16,-1-3 8-16,1-3 0 0,-1 0 0 0,1 3 0 15,-4-3 0-15,4 0 0 0,-4 0 0 0,3 0 0 16,4-6 0-16,-3 3 0 0,-4-5 0 0,0 2 0 16,4-3 9-16,-4 0-9 0,3-2 12 0,-3 5-12 15,0-9 8-15,-3 4-8 0,3-1 0 0,-3 0 0 16,-4 3 9-16,3-5-9 0,-3-1 0 0,4-2 9 16,-4 2-9-16,-4 0 0 0,4-2 0 0,-3-1 0 15,3-2 0-15,-4 5 0 0,-3-3 0 0,3 4 0 16,-3-4 0-16,-3 6-9 0,3-2 0 0,3 8 0 0,-6 3-11 15,3-3-1-15,-4 6-1 0,0 0 0 16,-6 0-3-16,3 3-1 0,0 0 0 0,-8 0 0 16,5 3 13-16,-1 3 2 0,4 3 1 0,-7 0 0 15,7 0 1-15,3 5 0 0,1 4 0 0,-1 0 0 16,4 8 0-16,0-5 0 0,3 5 0 0,1 1 0 16,-1-4 9-16,4 4 0 0,0-4 0 0,4-2 0 15,-1 8-17-15,1-11 1 0,6 5 1 0</inkml:trace>
  <inkml:trace contextRef="#ctx0" brushRef="#br0" timeOffset="-94096.918">6689 14989 1337 0,'-7'15'56'15,"0"-3"-44"1,0 3 41-16,3-4 9 0,0 4 2 0,4 0 0 15,-3-1 0-15,3 4 0 0,0-3 0 0,0 0 0 16,0-1-52-16,3-5-12 0,-3 0 0 0,8 0 0 16,-5-1 37-16,1 10 5 0,3-9 1 0,0 3 0 15,0-3-18-15,0 5-3 0,0-2-1 0,0-3 0 16,0 8-21-16,4-5 0 0,-1 3 0 0,-3 0 0 0,0-7 0 0,0 1 0 16,4-3 0-16,-8 0 0 0,1-3 12 15,-4 3-3-15,0-6 0 0,3 3 0 0,4 0-9 0,1-3 8 16,-5-3-8-16,4 0 8 0,0 0 35 0,0-3 6 15,4-3 2-15,-4-3 0 0,0-2-41 0,4-4-10 0,-4 3 0 16,0-5 0-16,0 2 0 0,0 1 0 0,-4-1 0 16,8 0 0-16,-8-2 0 0,1 2 0 0,-4-5 0 0,3 5 0 15,-3-3 0-15,0 4 0 0,0-10 0 0,0 7 0 16,0-1 26-16,0 0 3 0,0 1 1 0,-3-1 0 16,3 7-30-16,0-1-21 0,0-3 3 0,0 9 1 15,0-2-151 1,-4-1-29-16,4 3-7 0,0-3-584 0</inkml:trace>
  <inkml:trace contextRef="#ctx0" brushRef="#br0" timeOffset="-93524.748">7250 14898 1579 0,'-4'-6'32'0,"4"6"10"16,0 0-34-16,-3-5-8 0,3 5 0 0,0 0 0 15,0 0 53-15,-8 0 9 0,1 5 2 0,0 1 0 0,0 6-52 16,0-3-12-16,0 3 0 0,-3-1 0 0,3 4 54 0,0-3 8 15,-4 3 2-15,4 5 0 16,0-8-76-16,-7-3-14 0,3 2-3 0,1 4-1 0,2-6 30 0,5 3 0 0,-4-3 0 0,3-1 0 16,1 1 0-16,-1-3 0 0,4-6 0 0,0 0 0 15,0 0 0-15,0 0 0 0,0 0 0 0,0 0 0 16,4 6 0-16,-4 0 13 0,3 0-1 0,1 0 0 16,-1 0 4-16,1-1 1 0,-4-5 0 0,7 3 0 15,-3 0-17-15,-1 0 0 0,4 3 0 0,-3-3 0 16,-1 3 0-16,4-3 0 0,-3 3 0 0,3-3 0 15,0 0 0-15,-7 2 0 0,0-5 0 0,7 6 0 16,-4 0 0-16,5 0 0 0,-1-6 0 0,0 3 0 16,0 0 0-16,0 0 0 0,0 3 0 0,3 0 0 15,-3-3 0-15,0 3 0 0,4-1 0 0,-4 4 0 16,-3 3 41-16,-1-6 2 0,4 3 0 0,-3 2 0 16,-4-5-22-16,7 3-4 0,-4-3-1 0,-3 0 0 15,4 3-8-15,-1 5-8 0,1-2 9 0,-4 0-9 0,0 3 0 16,3-1 0-16,-3-5 0 0,0 0 0 0,0 0 0 0,-3-3 0 15,-1 2 0-15,4-2 0 0,0-6 0 0,0 0 0 16,-7 9 0-16,4-3 0 0,-11 0-14 0,3-6-9 16,-3 0-1-16,0 0-1 15,0 0-218-15,0 0-43 0,-18-12-9 0,7 6-341 16</inkml:trace>
  <inkml:trace contextRef="#ctx0" brushRef="#br0" timeOffset="-92898.615">6181 16492 828 0,'0'0'23'0,"-7"-3"6"0,3-3-29 0,1 0 0 0,3 6 0 0,-4-3 0 16,4 3 59-16,0-6 5 0,0 6 2 0,0 0 0 16,0 0 20-16,0 0 4 0,0 0 1 0,0 0 0 15,0 0-23-15,-7 6-4 0,3 0 0 0,1 0-1 16,-4 6-15-16,3-1-4 0,1-2 0 16,-1 3 0-16,1-3-7 0,-1 5-1 0,4-2-1 0,-3 3 0 15,3 5-19-15,-4-5-3 0,4 3-1 0,-3-1 0 16,-1 1-12-16,4-6 0 0,0 3 0 0,0-7 0 15,0-2 11-15,-3 3-1 0,3-3 0 0,-4 0 0 16,4-6-10-16,0 0 10 0,0 0-10 0,0 0 10 16,0 0-20-16,0 0-4 0,0 0-1 0,0 0 0 15,0 0-65-15,0 0-14 16,0 0-2-16</inkml:trace>
  <inkml:trace contextRef="#ctx0" brushRef="#br0" timeOffset="-92474.849">6160 15989 1810 0,'0'0'40'0,"0"0"8"0,-8 0 1 0,8 0 3 0,-10 6-42 15,6-3-10-15,-3 3 0 0,0 0 0 0,4-1 19 0,-1 1 1 16,-3 0 1-16,4 3 0 0,3-9-21 0,0 0 0 0,0 0 0 15,0 0 0 1,0 0-56-16,0 0-7 0,0 0-1 0,-4-9-453 0,4 0-91 0</inkml:trace>
  <inkml:trace contextRef="#ctx0" brushRef="#br0" timeOffset="-92018.084">6544 16042 1314 0,'0'0'37'0,"-7"6"8"0,7 0-36 0,-4 0-9 0,1-1 0 0,-1 4 0 0,4 3 53 0,0 0 9 15,0 0 2-15,0 5 0 0,0-2 51 0,4 0 10 16,-1 5 3-16,1-2 0 0,-4 2-52 0,0 4-9 16,0-4-3-16,0 7 0 0,3-1-16 0,-3-2-3 15,4-1-1-15,0 4 0 0,-1-1-14 0,1 4-3 16,-1-4-1-16,1 4 0 0,-1-7-26 0,-3 1 0 16,4-4-9-16,-4-2 9 0,0-1 0 0,0 1 12 15,0 0 0-15,-4 5 0 0,1-2-12 0,-1 2 0 16,1-2 0-16,-4 5-10 0,3-8 10 0,-3 3 0 15,7-7 0-15,-4 1 0 0,1-3-9 0,3 2 9 0,-4-8-10 16,4-6 10-16,0 0-20 0,0 0 3 0,0 0 0 16,0 0 0-16,0 0-5 0,0 0-1 0,0 0 0 15,0 0 0 1,0 0-133-16,0 0-26 0,0 0-6 0,0 0-374 0,0 0-75 0</inkml:trace>
  <inkml:trace contextRef="#ctx0" brushRef="#br0" timeOffset="-91675.698">6840 16489 597 0,'0'0'16'0,"0"0"5"0,0 0-21 0,0 0 0 15,0 0 0-15,0 0 0 0,-3-6 56 0,3 0 6 0,0-3 2 0,0 0-273 16,0-2-55-16</inkml:trace>
  <inkml:trace contextRef="#ctx0" brushRef="#br0" timeOffset="-91135.61">6932 16509 1314 0,'0'0'37'0,"0"0"8"0,0 0-36 0,0 0-9 0,0 0 0 0,0 0 0 16,0 0 53-16,-3-6 9 0,-1 1 2 0,4 5 0 15,0 0 0-15,0-6 0 0,-3 0 0 0,-1 0 0 16,4 0-20-16,0 6-4 0,-4-6-1 0,1 0 0 16,3 3-11-16,0 3-3 0,0-8 0 0,0 8 0 15,-4-3 11-15,4 3 1 0,0 0 1 0,-3-6 0 16,-8 0-10-16,8 6-3 0,3 0 0 0,-7-6 0 15,0 6-25-15,7 0 0 0,0 0 8 0,-11 6-8 0,4-6 0 0,-4 6 0 16,4 0 0-16,0-1 0 0,-3 4 0 16,3 3 0-16,0-3 0 0,0 6 0 0,-4-4 24 0,4 1 2 15,7-3 1-15,-7 0 0 16,-4-3-43-16,8 8-9 0,-1-8-2 0,4-6 0 0,0 0 27 0,0 0 0 16,0 0 0-16,0 0 0 0,0 0 24 0,0 0 11 15,0 0 1-15,0 0 1 0,0 0-8 0,0 0-1 16,0 0-1-16,0 6 0 15,0-6-45-15,0 0-9 0,4 3-1 0,-1 3-1 0,4-3 29 0,-3 3 0 16,3 0-8-16,-7-1 8 0,0-5 0 0,7 6 0 0,0-3 0 16,0 0 0-16,-7-3 0 0,4 3 0 15,3 0 0-15,-4 6 0 0,-3-9 0 0,7 0 0 0,0 0 0 16,-7 0 0-16,0 0 0 0,0 0 0 0,7 0 0 0,-7 0 0 16,0 0 13-16,7 0-4 0,4 0-1 0,-7 0 0 15,-4 0 9-15,7 0 2 0,0 0 0 0,-7 0 0 16,0 0-19-16,3 0-19 0,4-6 4 0,-7 6 1 15,0 0 14-15,0 0 0 0,0 0 0 0,7 0 0 16,4 0 0-16,-4 0 0 0,-7 0 0 0,0 0 0 16,7 6 0-16,0-6 0 0,-7 0 0 0,4 6 0 15,3-6 0-15,-7 0 0 0,3 6 0 0,-3-6 0 16,0 9 11-16,0-9-11 0,4 5 10 0,-1 1-10 16,-3 0 9-16,0 0-9 0,-3 0 8 0,-1 0-8 15,4-6 8-15,-3 6-8 0,-1 2 0 0,1 1 8 16,-1-3-8-16,-3-3 0 0,3 3 0 0,1 0 0 15,-1-3 0-15,4-3 0 0,-7 3 0 0,-3 0 0 16,3 3 0-16,-4-6 0 0,8 3 0 0,-8 2 0 0,4-5 0 16,-4 0 0-16,4 6 0 0,0-6 0 0,-3 0 0 0,3 3 12 15,7-3-4-15,-7 0 0 0,-1 3-17 0,1 0-4 16,7-3-1-16,-3 3 0 16,3-3-19-16,0 0-4 0,0 0-1 0,-7 3 0 15,-4-3-37-15,11 0-7 0,0 0-2 0,0 0 0 16,0 0 8-16,0 0 0 0,0 0 1 0,-7-6-460 15,4-3-92-15</inkml:trace>
  <inkml:trace contextRef="#ctx0" brushRef="#br0" timeOffset="-79519.923">3235 13702 850 0,'0'-6'17'0,"0"-6"6"16,-4 0-23-16,4 4 0 0,0 2 0 0,0-6 0 16,-3 6 71-16,3-12 9 0,0 7 3 0,-4-1 0 0,4-3-31 0,0 3-5 15,0 4-2-15,0-1 0 0,0 3 16 0,-3 3 3 0,-1-6 1 0,4 6 0 16,-3-3-30-16,3 0-7 0,-4 1 0 0,1 5-1 16,3 0 0-16,0 0 0 0,0 0 0 0,-11 5 0 15,4 1-27-15,0-3 8 0,0 3-8 0,3 6 0 16,-3-6 0-16,0 0 0 0,4 5 0 0,-1-5 0 15,4-6 0-15,-3 6 0 0,3-6 0 0,0 0 0 16,-4 6 11-16,4-6-3 0,0 0-8 0,0 0 12 16,-3 9-12-16,3-9 0 0,0 6 0 0,-4 0 0 15,4 0 0-15,0-1 0 0,0 7 0 16,-7-6 0-16,7 6 0 0,0-3 0 0,-3 2 0 0,3 4 0 16,-4 0 13-16,1 0 0 0,3 5 0 0,-4 1 0 15,1-10-13-15,-1 10-18 0,0-3 4 0,1-1 1 16,3-5 22-16,-4 0 5 0,4-6 1 0,0 3 0 15,0-1-15-15,0 1 0 0,0 3 0 0,0-6 0 16,0-3 0-16,4-3 0 0,-1 3 0 0,1-3 0 16,3 3 0-16,-3 2 0 0,-1 4-8 0,1-6 8 15,6 0 0-15,-6 0 0 0,3-3 0 0,0 3 0 16,0 0 0-16,3 3 0 0,-6 0 0 0,3 0 0 16,0-6 0-16,4 0 0 0,-4 0 0 0,0 0 0 15,-4 0 0-15,4-6 8 0,-7 6-8 0,7 0 0 16,-7 0 0-16,7 0 0 0,1 6 0 0,-8-6 0 15,7 0 0-15,-7 0 0 0,10 0 0 0,1 6 0 16,-4-6 0-16,-4 8 0 0,4 1 0 0,-3-3 0 0,-1 3-9 16,-3-3-5-16,4 5-1 0,0 1 0 0,-4-6 15 15,3 3 0-15,1 3-10 0,-4-1 10 0,3 1 0 0,-6 0 0 0,3-3 0 16,-4 0 0-16,1 2-11 0,-1-2-7 16,0 3-2-16,1 0 0 0,-4 2 20 15,-4-5 0-15,4-3 11 0,-7 3-11 0,4 3 18 0,-5 2-3 16,5-8-1-16,-4 0 0 0,-4-3 31 0,4 0 7 0,3 3 0 0,-3-6 1 15,-7 0-33-15,7-3-8 0,0-6 0 0,-4 0-1 16,1-2-11-16,3-1 0 0,6 3 0 0,-6 0 0 31,4-3-52-31,-4 1-8 0,7 2-3 0,0-3 0 0,-1 6-103 0,5 0-21 16</inkml:trace>
  <inkml:trace contextRef="#ctx0" brushRef="#br0" timeOffset="-78830.692">3482 13746 1094 0,'0'0'46'0,"0"0"-37"16,0 0-9-16,0 0 0 0,0 0 0 0,0 0 0 16,0 0 53-16,-4 12 9 0,4-12 2 0,-7 6 0 15,7-6 0-15,-3 5 0 0,-4 4 0 0,3-3 0 16,-3 3 0-16,0-3 0 0,0 0 0 0,4 3 0 15,-5-7-52-15,5 7-12 0,-1-3 0 0,-3 0 0 16,0-3 0-16,4 0 0 0,-4 3 0 0,0 0 0 16,-4 3 34-16,4 2 4 0,4 1 1 0,-5 0 0 15,1-6-30-15,4 2-9 0,-1 7 0 0,4-6 0 16,-3 3 25-16,3 0-1 0,-4 2-1 0,4 1 0 16,0-3-42-1,0 2-8-15,0-8-1 0,4 3-1 0,-4-3 29 0,3 6 0 0,1-6 0 0,-1 2 0 16,4 1 0-16,-7-9 0 0,4 12-8 0,3-9 8 15,-7-3 0-15,4 6 0 0,-4-6 0 0,7 6 0 16,-7-6 8-16,14 3-8 0,-14-3 0 0,7 0 0 16,-7 0 16-16,10 0-4 0,-10 0-1 0,11 0 0 15,-8-6-11-15,5 3 12 0,-1-3-12 16,3 3 12-16,-3-9-12 0,0 6 0 0,4 0 0 0,-4-5 8 16,3 2-8-16,-2-3 12 0,6 0-12 0,-7-5 12 15,0 2-12-15,0 0 0 0,0-5 0 0,-4 5 0 16,-3 0 0-16,4 1 0 0,-1 2 0 0,-3 6 0 15,0-15 0-15,0 10 0 0,-3-4 0 0,-1 6 0 16,4-6-16-16,-3 4-6 0,-4 2-1 0,0-3 0 16,0 3 13-16,0-2 10 0,-7-1-13 0,3 0 5 15,4 3 8-15,-4 0 0 0,1 1 0 0,3 2-8 16,-7-6 8-16,3 0 0 0,0-5 0 0,1 8 0 16,-1 3 0-16,1 0 0 0,-4 0 0 0,7 0-8 0,-1 6 0 15,8 0 0-15,-7-6 0 0,7 6 0 16,0 0-19-16,0 0-3 0,0 0-1 0,-3 12 0 15,3-6-19-15,0 6-4 0,-4-3-1 0</inkml:trace>
  <inkml:trace contextRef="#ctx0" brushRef="#br0" timeOffset="-78202.567">3669 13849 995 0,'0'0'42'15,"-4"3"-34"1,4-3 78-16,0 0 15 0,0 0 3 0,-3 9 1 0,-1 2-17 0,4-2-3 0,-3 3-1 16,-1-3 0-16,4 0-44 0,0-9-8 15,-3 8-3-15,3 1 0 0,0-9-13 0,-4 9-2 0,4-3-1 0,0 6 0 16,0-6-13-16,0 5 0 0,4 1 8 0,-4-3-8 15,3 0 0-15,-3 5 0 0,4-8 0 0,-1 3 0 16,-3-9 0-16,4 6 0 0,-1 6 0 0,4-6 0 16,-7-6 0-16,4 8 11 0,-4-8-11 0,7 9 10 15,-7-9 10-15,7 6 3 0,-7-6 0 0,11 6 0 16,-11-6-1-16,7 3 0 0,-7-3 0 0,10 0 0 16,-3 6-10-16,0-3-1 0,4 3-1 0,-4 0 0 15,7-4-2-15,-7-2-8 0,4 0 12 0,-4 0-4 16,0-2-20-16,0-4-5 0,4 3-1 0,-1 0 0 15,-3-3 18-15,4 0 0 0,-1 0 0 0,-3 0 0 16,0-3 0-16,1 1 0 0,-1-1 0 0,3 0 0 16,-6-3 0-16,3-3 0 0,-7-2 0 0,3 2 0 15,1-2 0-15,-4 5 0 0,0-6 0 0,-4 0 0 16,4 4 0-16,0 2 0 0,0-9 0 0,0 10 0 16,-3-1 0-16,3 6 0 0,-4-6 0 0,4 1 0 15,-3 2 0-15,-8 3 0 0,8 0 0 0,-1 0 0 16,1 0-55-16,-1 0-7 0,0 0-2 0,4 6 0 15,0-5-102-15,0 5-21 0</inkml:trace>
  <inkml:trace contextRef="#ctx0" brushRef="#br0" timeOffset="-77581.25">4117 13849 1568 0,'0'0'32'0,"0"0"9"0,0 0-33 0,0 0-8 0,0 0 0 0,0 0 0 15,-7 0 64-15,7 0 12 0,-11 0 1 0,11 0 1 16,-7 0-34-16,7 0-6 0,0 0-2 0,0 0 0 16,0 0-22-16,-7 6-5 0,4 0-1 0,-1 5 0 15,4-11-8-15,0 0-14 0,0 0 3 0,-3 6 1 16,6 3 10-16,1 3-12 0,-1-6 12 0,1 8-12 15,-1-5 12-15,4 3 0 0,-3 3 0 0,-1-9 0 16,4 8 0-16,-3 1 8 0,-1-3-8 0,1 2 11 16,0-5 1-16,-1 0 0 0,-3-9 0 0,4 9 0 15,3 0-4-15,-4-1-8 0,-3 4 12 0,0-12-4 16,4 6 3-16,-4-6 0 0,0 0 0 0,0 9 0 16,0-9-11-16,0 0 10 0,0 0-10 0,0 0 10 15,0 0-21-15,3 9-4 0,-3-9-1 0,0 0 0 16,0 0 30-16,0 0 6 0,0 0 0 0,0 0 1 15,0 0-3-15,0 0-1 0,0 0 0 0,0 0 0 16,0 0 7-16,0 0 0 0,0-3 1 0,0-3 0 16,-3 3-11-16,3-3-2 0,-4 0-1 0,1-3 0 15,-4 6-3-15,7-5 0 0,0 5 0 0,-4-6 0 16,1 0-20-16,3 0-5 0,-4-3-1 0,0-2 0 16,1 2 35-16,3 3 7 0,-4-5 2 0,1 2 0 0,-1 0-26 15,4-3 0-15,0 1 8 0,-3 5-8 16,3-3-20-16,-4-9-5 0,4 10-2 0,0-1 0 0,0 6 41 15,0-6 8-15,0 1 2 0,0 2 0 0,4 0-24 16,-4 0 0-16,3 3 0 0,-3-6 0 16,4 7 0-16,-4 5-8 0,3-6 8 0,-3 6-12 0,4-6-4 0,-4 6 0 0,3 0-1 15,5-3 0-15,-5 3 17 0,1 0 0 0,6-3 0 16,-3 3 9-16,0 0-17 0,0 0-4 0,0 0-1 16,4 0 0-1,3 0-19-15,0 0-3 0,4 0-1 0,-4 3 0 16,7 0-32-16,-7 3-8 0,0 0 0 0,0-1-1 0,8 1-97 0,-5-6-19 15,-3 3-4-15</inkml:trace>
  <inkml:trace contextRef="#ctx0" brushRef="#br0" timeOffset="-77207.473">4470 13861 1094 0,'0'0'23'0,"0"0"5"15,0 0-28-15,0 0 0 0,0 0 0 0,0 0 0 0,0 0 88 0,0 0 12 0,0 0 2 16,0 0 1-16,0 0-63 0,0 0-12 0,0 0-2 0,0 0-1 15,0 0-25-15,0 0 0 0,0 0 0 16,0 14 0-16,3-2 56 0,-3 0 7 0,4 2 1 0,-4 7 0 16,3-6-52-16,1 5-12 0,-4-5 0 0,0 0 0 15,3 2 0-15,-3-2 0 0,0-3 0 0,0 5 0 16,0-5 0-16,0-6 0 0,0-6 0 0,0 0 0 16,0 0 0-16,0 0 0 0,0 0 0 0,0 0 0 15,0 0 0-15,0 0 0 0,0 0 0 0,0 0 0 16,0 0-100-16,0 0-22 0,0 0-5 15</inkml:trace>
  <inkml:trace contextRef="#ctx0" brushRef="#br0" timeOffset="-76967.798">4318 13331 1552 0,'-11'12'44'0,"4"-6"10"16,4 6-43-16,-1-3-11 0,4-4 0 0,0-5 0 15,0 0 8-15,0 0-8 0,0 0 12 0,0 0-4 0,0 0-8 0,0 0 0 0,0 0 0 0</inkml:trace>
  <inkml:trace contextRef="#ctx0" brushRef="#br0" timeOffset="-76308.046">4784 13687 1094 0,'-4'-12'23'0,"4"9"5"15,-3-2-28-15,3 2 0 0,0-3 0 0,0 0 0 16,0 6 159-16,0 0 26 0,0 0 6 0,0 0 1 16,0 0-103-16,0 0-20 0,0 0-4 0,0 0-1 15,0 0-36-15,-7 6-8 0,7-6-2 0,-15 9 0 16,8-1-29-16,7-8-5 0,-7 12-2 0,-3-3 0 16,3 3 46-16,-4-6 8 0,4 5 3 0,-4 4 0 15,1-6-11-15,3 6-3 0,0-4 0 0,3 1 0 0,-3 0-38 0,0-3-8 16,4-1-2-16,-4 7 0 0,0-3 23 0,3-3-9 15,0 3 9-15,4 2 0 0,-3-5-10 0,3 3 10 16,0-9-8-16,3 6 8 0,-3-1 0 0,0 1 0 0,4-6 0 16,-4 6-8-16,0-9 8 0,0 0 0 0,4 9 0 0,-4-9 0 15,0 0 9-15,0 0 4 0,0 0 1 0,10 0 0 16,-10 0 10-16,7 0 1 0,-3 0 1 0,3-6 0 16,-4 3-14-16,4 0-4 0,-3 0 0 0,3 0 0 15,0 0-18-15,0 0-4 16,0-3-1-16,0 6 0 0,-7 0-10 0,7 0-3 15,4 3 0-15,-4 3 0 0,0-3 0 0,0 3-1 16,0-3 0-16,4 6 0 0,-4 3 16 0,-4-4 3 0,1 4 1 0,3 0 0 16,-7-3 9-16,0 5 0 0,0-5 0 0,0 0 0 15,3 6 0-15,-3-1 0 0,0 7 0 0,0-9 0 16,0 5 0-16,0-5 0 0,-3 3 0 0,3-6 0 16,-4 2 13-16,4 1 5 0,-3-3 1 0,-1 6 0 15,1-4-7-15,-1-5-2 0,-7 0 0 0,8 3 0 16,-4-3-31-16,0-3-7 0,0-3 0 0,0 0-1 15,0 0 45-15,0-3 8 0,0 0 3 0,0 0 0 16,-4 0-95-16,4-3-18 0,-4 3-4 0</inkml:trace>
  <inkml:trace contextRef="#ctx0" brushRef="#br0" timeOffset="-71881.599">3119 14963 544 0,'0'0'15'0,"0"0"5"16,0 0-20-16,7 6 0 0,-7-6 0 0,10 6 0 16,-10-6 18-16,4 6 0 0,-1 0 0 0,-3-6 0 15,0 0 34-15,0 0 6 0,0 0 2 0,0 0 0 16,0 0 20-16,0 0 5 0,0 0 1 0,0 0 0 0,0 0 14 0,0 0 4 0,0 2 0 16,0-2 0-16,0 0-51 0,0 0-9 0,0 0-3 0,0 0 0 15,0 0-14-15,0 0-3 0,0 6-1 0,-3 3 0 16,3-9 17-16,0 0 4 0,0 0 1 0,-4 0 0 15,-6 0-16-15,6 6-3 16,-3-6-1-16,0 0 0 0,-4 6-25 0,1-6-11 16,-1 3 1-16,1 3 0 15,-4 0-14-15,6-1-4 0,-2 7 0 0,-4-3 0 16,0 0-1-16,7 3-1 0,0-1 0 0,-4 1 0 0,7-3 30 0,-3 0 0 0,4 0 0 0,-4 5 0 16,3-2 0-16,1 0 0 0,-1 0 0 0,1-1 0 15,-1-5 0-15,4 0 0 0,4 0 0 0,-4 0 0 16,0-6 0-16,0 0 0 0,3 6 0 0,-3-6 0 15,0 0 0-15,0 6 0 0,0-6 0 0,0 0 0 16,0 0 0-16,0 6 0 0,4-1 0 0,-4-5 0 16,0 0 0-16,0 6 0 0,3 0 0 0,-3-6 0 0,0 0 45 0,0 0 15 15,0 0 4-15,0 0 0 0,0 0-53 16,0 0-11-16,0 0 0 0,0 0 0 0,0 0 0 0,0 0 0 16,0 0 0-16,4 0 0 0,6 3 0 0,-3 3 0 15,-3-6 0-15,-1 6 0 0,5-3 10 0,-5 0-2 16,4 3 0-16,-3-3 0 15,6 5-8-15,-6-5 0 0,-1-3 0 0,1 6 0 16,-1-3 0-16,4 0 0 0,-3 0 0 0,-1 3 0 16,1 3 0-16,-4-3 0 0,0-1 0 0,0 4 0 15,0-3 0-15,0 3 8 0,0-3-8 0,0 3 0 16,0 2 0-16,0 1 8 0,0 3-8 0,-4-3 0 16,4 2 0-16,-3-5 0 0,3 3 0 0,0-3 0 15,0 3 0-15,0-1 0 0,3-2 0 0,-3 0 0 16,0 3 0-16,0-9 0 0,0-3 0 0,0 0 0 0,0 0-9 0,0 0-1 0,0 0 0 15,0 0 0-15,0 0 10 0,-7 3 0 0,-3-1 0 16,3-2 0-16,-7-2 0 0,3 2 9 0,-3-3-9 0,3 0 0 16,1 3 0-16,-4-6-22 0,3 6 3 0,1 0 1 31,2-6-38-31,-2 6-7 0,-1-6-1 0,1 6-1 0,-4-3-59 16,3-3-11-16,0 3-2 0</inkml:trace>
  <inkml:trace contextRef="#ctx0" brushRef="#br0" timeOffset="-71161.575">3436 15257 1148 0,'0'0'25'0,"0"0"6"0,0 0 1 0,-7 0 0 0,0-6-32 16,7 3 0-16,0 3 0 0,-7-3 0 0,0 0 84 0,0 0 10 16,3 0 2-16,-3-2 1 0,7 5 3 0,-10 0 1 0,3 0 0 0,0 5 0 15,3-2-48-15,-3 0-9 0,3 0-3 0,1 3 0 16,-1 0-23-16,4-6-5 0,0 0-1 0,-7 6 0 16,4-3-12-16,3-3 0 0,0 0 0 0,-7 3 0 15,3 3 0-15,-3 2 0 0,4 1 0 0,-1-3 0 16,4-6-8-16,0 0 8 0,0 0 0 0,0 0 0 15,0 6-8-15,-3 3 8 0,-1-3 0 0,4 5 0 16,0-2 0-16,0 3-8 0,-4 0 8 0,4 5 0 16,4-5 0-16,-4-6-10 0,0 6 10 0,4-3-8 15,-4 5 8-15,3 1 0 0,1-9 0 0,-1 6 0 16,1-1 0-16,-1-5 0 0,4 0 0 0,-7-6 0 16,4 6 0-16,-4-6 0 0,10 3 0 0,-10-3 0 15,7 6 0-15,0 0-8 0,4-6 8 0,-11 0 0 16,11 6-14-16,-1-12 2 0,1 6 1 0,-1 0 0 15,-3-6 11-15,-7 6 0 0,4-6 0 0,3 3 0 16,0-6 0-16,0 0 0 0,0-8 0 0,0 5 0 16,-3-6 0-16,-1-2 0 0,1 2 0 0,-4 6 0 15,0-11 25-15,0 8 7 0,0-2 2 0,-4 5 0 0,4 0-23 0,-3-3-11 16,-1 1 10-16,1 5-10 0,-1-3 0 0,1 3 0 16,-4-964 0-16,3 1932 0 15,-3-965-26-15,3 0-11 0,1 0-3 0,-4 3 0 16,0-3-18-16,0 6-4 0,0-6-1 0,0 6 0 0,-4 0 31 0,1 0 5 0,-1 0 2 15,0-6 0-15,1 6 1 0,3 0 0 0,-4 0 0 0,1 6 0 16,2-6 0-16,5 0 1 0,-1 6 0 0,-3-6 0 31,7 0-46-31,0 0-10 0,0 0-1 0,0 0-1 0</inkml:trace>
  <inkml:trace contextRef="#ctx0" brushRef="#br0" timeOffset="-70636.236">3627 15251 923 0,'0'0'39'0,"0"0"-31"16,0 0-8-16,0 0 0 15,0 0 27-15,0 0 4 0,0 0 1 0,-4 12 0 16,4-12 36-16,0 0 7 0,0 3 1 0,0 3 1 16,0 0-38-16,0 5-8 0,-3-2-2 0,3-3 0 15,0-6 30-15,0 0 5 0,0 0 2 0,0 0 0 0,3 9-26 0,1 3-6 16,-4-4-1-16,3 4 0 0,-3 0 3 0,4 3 1 0,-4-1 0 15,7-2 0-15,-4 0-19 0,1-3-4 0,-1 5-1 16,1-5 0-16,-1-3-13 16,-3-6 11-16,7 6-11 0,-3 0 10 15,-1 0-1-15,8 3 0 0,0-4 0 0,-1-2 0 0,-3 0-9 0,4 0 12 0,-11-3-12 16,7 0 12-16,3 0-12 0,1 0 0 0,-4-3-12 16,7-3 12-16,-7 3 20 0,0-8 12 0,4 2 3 0,-8 0 0 15,1-6-19-15,3-2-3 0,-3 2-1 0,3 0 0 16,-4 1-3-16,4 2-1 0,-3 0 0 0,-1 3 0 15,1 0-8-15,-4 4 0 0,0-7 0 0,0 6 8 16,0 0-8-16,0-3 0 0,-4 3 9 0,1-2-9 16,3-1 0-16,-4 3 8 0,1 0-8 0,-1-6 0 15,1 6-28-15,-4-2-11 0,3 2-1 0,0 3-1 16,1-6-171-16,-4 3-33 0</inkml:trace>
  <inkml:trace contextRef="#ctx0" brushRef="#br0" timeOffset="-70079.361">3969 15275 1578 0,'0'0'44'0,"0"0"12"0,0 0-45 0,0 0-11 0,0 11 0 0,0-5 0 15,0 3 53-15,0-3 9 0,0 6 2 0,3-6 0 16,-3 2-30-16,4 1-6 0,-1-3 0 0,1 3-1 16,-1 0-14-16,1 5-2 0,3-2-1 0,-4-6 0 15,1 6 3-15,7 3 1 0,-8-4 0 16,4 1 0-16,-3-3-6 0,-1 0-8 0,1 2 11 0,-1-2-11 31,4-3 0-31,-7 0 0 0,0 0 0 0,0 0 0 0,4-6 58 0,-4 9 5 0,0-9 1 0,0 0 0 16,0 0-52-16,0 0-12 0,0 0 0 0,0 0 0 15,0 0 40-15,0 0 4 0,-4-9 2 0,4 3 0 16,-3-3-22-16,-4-3-5 0,0 1-1 0,3-4 0 16,1 6-18-16,-1-9 0 0,-6 1 8 0,2 2-8 15,5 3 0-15,-1-8 0 0,-3 5 0 0,0 0 0 16,7 4 0-16,-3-4 0 0,-1 3 0 0,4 3 0 0,-3-2 0 0,3 2 0 15,0 3 0-15,0 0 0 0,0 0 0 0,0 3-9 16,0-3 9-16,0 3-8 0,0-5 8 0,0 5 0 16,3 0 0-16,1 0-8 0,-1-3 0 0,4 0 0 15,0 3 0-15,0 0 0 0,1 0-6 0,2 3-1 16,-3-6 0-16,0 6 0 0,0 0-2 0,0 0-1 16,-3 0 0-16,6 6 0 15,-2-3-7-15,2 0-2 0,1 0 0 0,-1-3 0 16,-3 3-18-16,7 0-4 0,-3 3-1 0,3-3 0 15,-3 3-102-15,-4-1-20 0,0 1-4 0</inkml:trace>
  <inkml:trace contextRef="#ctx0" brushRef="#br0" timeOffset="-69761.883">4240 15319 1337 0,'0'0'28'0,"0"0"6"0,0 0-34 0,0 0 0 0,0 0 0 0,0 0 0 16,0 0 58-16,0 0 5 0,0 0 1 0,-3 6 0 15,3-6 21-15,0 8 5 0,0-8 1 0,0 6 0 16,0 3-43-16,0-3-9 0,0-3-2 0,0 6 0 15,3-3-49-15,-3 8-11 0,0-8-1 0,4 3-1 16,-4 3 25-16,0 0 0 0,0-1 0 0,3 1 0 0,-3-6 0 0,0 3 0 16,4 0 0-16,-4 2 8 0,3 4-8 0,-3-3 0 15,4 0-8-15,3-7 8 16,-7-5-146-16,0 0-24 0,0 0-5 0,0 0-1 0</inkml:trace>
  <inkml:trace contextRef="#ctx0" brushRef="#br0" timeOffset="-69552.298">4346 14978 1728 0,'0'0'38'0,"0"0"8"0,0 0 2 0,-7 3 0 0,4 3-39 0,-4-4-9 0,0 1 0 0,-1-3 0 15,5 3 53-15,-4 6 9 0,3-3 2 0,1 0 0 16,-1 0-64-16,4-6-28 0,0 0 3 0,0 0 0 15,0 0-129 1,0 0-26-16,0 0-4 0</inkml:trace>
  <inkml:trace contextRef="#ctx0" brushRef="#br0" timeOffset="-68963.387">4646 15189 1337 0,'0'0'56'16,"-3"6"-44"-1,3-6 116-15,0 0 23 0,-11 0 5 0,11 0 0 0,-7 6-61 0,3-6-13 16,-3 6-2-16,0-3-1 0,0-3-49 0,0 3-10 0,7-3-1 16,-7 0-1-1,0 3-18-15,0-3 8 0,0 0-8 0,0 0 0 16,0 3 0-16,0 0 0 0,7 3 0 0,-7 2 0 0,0 1 0 0,3-3 0 0,1 0-9 0,-1 3 9 16,1 0-9-16,-8 5 9 0,7-2-10 0,1 0 10 15,-1 0-9-15,1-1 9 0,3-2-8 0,0 3 8 16,-4-3 0-16,8 5 0 0,-4-2 0 0,3-6-8 15,-3 3 18-15,4 0 4 0,-4 2 1 0,3-5 0 16,-3-6-15-16,4 9 0 0,-1-3 0 0,-3-6 0 16,11 6 0-16,-4-6 0 0,-7 0 0 0,11 0 0 15,-4 0 27-15,0-6 2 0,3 6 1 0,-3-6 0 16,4 0-14-16,-4 3-2 0,0 0-1 0,0 0 0 16,-7 3-13-16,11 0 0 0,-1 0 0 0,-3 0 0 15,-7 0 0-15,8 0-8 0,-8 0 8 0,14 3 0 16,-14-3-37-16,7 6-1 15,-7-6 0-15,7 12 0 0,-4-6 38 0,1 6 0 0,-1-1 0 0,1 1 0 16,-4 3 0-16,0 3 0 0,0-4 0 0,-4 1 0 16,1 0 0-16,-1-1 0 0,1-2 0 0,-4 0 0 15,0 3 0-15,-7-7 0 0,-1 4 0 0,1-6 12 0,0-3-12 0,0 0 0 16,0 0-12-16,-4 3 12 0,4-6-22 0,0 0 3 16,-7-6 1-16,3 3 0 15,1-3-22-15,-1 0-5 0,4 0-1 0,3 0 0 16,4 1-66-16,0-1-12 0,4-3-4 0,-4 6-614 0</inkml:trace>
  <inkml:trace contextRef="#ctx0" brushRef="#br0" timeOffset="-63487.499">3422 16453 995 0,'-7'-17'20'0,"7"5"6"16,-4 3-26-16,1-2 0 0,-1 2 0 0,1-3 0 16,-1 3 75-16,4 0 9 0,0-2 3 0,-3 5 0 15,3-3-22-15,-4 6-4 0,4 3-1 0,-3-6 0 16,3 6 1-16,0 0 0 0,0 0 0 0,0 0 0 15,0 0-41-15,0 0-8 0,0 0-1 0,0 0-1 16,0 0 33-16,-11 6 6 0,11-6 2 0,-7 3 0 16,0 3-24-16,0-3-5 0,0 0-1 0,0 2 0 0,0-2-21 0,0 3-8 15,7-6 0-15,-11 9 0 0,4-3 36 0,0-6 8 0,3 3 2 0,-3 3 0 16,0 0-28-16,4 0-10 0,-4-1 0 0,3 7 9 16,-3-6-9-16,0 6 0 0,4-6 0 0,-4 0 0 15,7-6-11-15,0 0 11 0,0 0-8 0,-8 3 8 16,5 8 0-16,-1 4 0 0,1 0 0 0,-1 2-8 15,4-8 8-15,0 3 0 0,-3-6 0 0,3 0-8 16,0-6 8-16,0 0 0 0,0 0 0 0,0 0-8 16,0 0 8-16,3 3 0 0,-3 11 0 0,4-8 0 15,-1 0-8-15,-3-3 8 0,4-3-8 16,3 6 8-16,-3-6-9 0,-1 3 9 0,1-3-10 0,-1 0 10 16,4 0-21-16,0 0 1 0,-3 3 1 0,3-3 0 15,-4 3 19-15,1-3 0 0,3 3 0 0,-4 0 0 16,-3 2 9-16,8-5 6 0,-1 6 1 0,0-6 0 15,0 6-28-15,0-3-4 0,0 0-2 0,0 6 0 16,-4-3-2-16,4 0-1 0,-3 3 0 0,0-1 0 16,3-2 21-16,-4 3 0 0,1 0-9 0,-4 0 9 15,7-1 0-15,-4 1 0 0,-3-3 0 0,4 3 0 16,-4-3 8-16,3-3 4 0,-3-3 2 0,0 6 0 16,-3 3-2-16,3-4-1 0,0 1 0 0,0-3 0 15,0 3-11-15,-4 0 0 0,4 0 0 0,-3 0 0 16,3 3 0-16,0-9 0 0,-7 2 0 0,3 4 0 15,1 0 33-15,-4 0 5 0,7-6 1 0,-8 0 0 16,1 6-26-16,0-6-5 0,0 0 0 0,-3 0-8 0,3 0 12 16,-4 0-12-16,0-6 12 0,8 6-12 0,-8 0 0 0,1-6 0 15,-8 3 0-15,8 0 0 0,2 3 0 0,1-3-22 16,7 3 3-16,0 0 1 16,0 0-38-16,0 0-8 0,0 0-2 0,0 0 0 15,0 0-152-15,0 0-30 0</inkml:trace>
  <inkml:trace contextRef="#ctx0" brushRef="#br0" timeOffset="-62775.385">3683 16539 858 0,'0'0'24'0,"0"-6"6"0,4-6-30 0,-4 6 0 16,0 6 0-16,-4 6 0 0,4-6 100 0,0 0 13 16,0 0 3-16,0 0 1 0,-4-3 7 0,1 0 2 15,-1-3 0-15,1 6 0 0,-1-11-41 0,1 11-8 16,-1-9-1-16,1 6-1 0,3 3-28 0,0 0-6 15,-7-3-1-15,7 3 0 0,0 0-15 0,-4 0-3 16,-6 0-1-16,10 0 0 0,-4 3-21 0,-3 3 9 0,0 0-9 0,3-1 0 16,1 4 0-16,-4 0 0 0,3 0 0 0,-3 0 0 15,4 5 0-15,-4-2 0 0,3-12 0 16,-3 6-9-16,4 3 9 0,-1-3 0 0,1 3 0 0,-1 5 0 16,0-5 0-16,1 0 0 0,-1 3 0 0,4-1 0 15,0-2 0-15,0 3-8 0,0-3 8 0,0 0 0 16,0 2 0-16,0-5-10 0,0 3 10 0,0-3 0 15,4 0-8-15,-4 0 8 0,0-6 0 0,3 9 0 16,1-1 0-16,0-8-8 0,-1 6 8 0,1-6 0 16,3 3 0-16,0 0 0 0,0 0 0 0,-4-3 0 15,4 0 0-15,0 0 0 0,4 0 0 0,-4-3 0 16,0 0 0-16,7 0 0 0,-3-3 0 0,-4 6 0 16,0-14 0-16,-4 5 0 0,4 3-8 0,1-3 8 15,-1 3 0-15,0-3 0 0,0 1 0 0,0-4 0 16,-4 3 0-16,1 0 0 0,3 3 0 0,-4 1 0 15,-3-1 0-15,4 0 0 0,-1 3 0 0,-3 3 0 16,0 0 0-16,0-6 0 0,4 6 0 0,-4 0 0 0,0-6 0 16,0 0-16-16,0 0 1 0,0 0 1 15,0-2-22-15,-4-4-4 0,1 3 0 0,-4 0-1 16,3-8 13-16,-3 5 2 0,0-3 1 0,0 3 0 0,-3-5 13 16,3 5 2-16,-4 0 1 0,7 3 0 0,-6-2 9 15,3 5 0-15,-4 0 0 0,-3-3 0 0,4 3 13 16,2 3-1-16,-2 0-1 0,3 3 0 0,0 0-11 0,0 0 0 15,0 3 9-15,0 0-9 0,3 0 0 16,1 9-12-16,-1 0 2 0,0-1 0 16,4 4-23-16,-3-3-5 0,3 0-1 0,-4-1 0 15,8 7-31-15,-4-6-6 0,0 2-2 0,0-2-607 0</inkml:trace>
  <inkml:trace contextRef="#ctx0" brushRef="#br0" timeOffset="-62084.233">3863 16606 1148 0,'0'0'25'0,"0"0"6"0,0 0 1 0,0 0 0 0,0 0-32 0,0 0 0 15,0 0 0-15,0 0 0 0,-4 6 84 0,4-6 10 0,0 0 2 0,-3 3 1 16,-1 3-8-16,4-6-1 0,0 6-1 0,-3 0 0 16,3-6-46-16,-4 3-9 0,4 0-1 0,0 6-1 15,0-4-15-15,0 1-3 0,0 0-1 0,0 0 0 16,0 0-11-16,0 0 0 0,0 6 0 0,4-4 0 15,-4 1 33-15,3 3 5 0,1-3 1 0,-4 8 0 16,3-11-31-16,1 6-8 0,-4 0 0 0,3 0 0 16,5-1 0-16,-5-2 0 0,1 0 0 0,-1-3 0 15,4 6 21-15,-3-7 3 0,-1-2 1 0,1 0 0 16,-1 0-25-16,-3-3 0 0,0 0 0 0,7 0 0 16,0 0 0-16,-7-3 0 0,7 0 0 0,-3-2 0 15,3-1 26-15,0-3 0 0,0 0 0 0,0 3 0 16,0-3-26-16,0-2 0 0,-3-1 0 0,3 3 0 15,-4-3 9-15,4 3-9 0,-3-5 10 0,3 2-10 16,4 0 0-16,-8 3 8 0,1-5-8 0,-1 5 0 0,1 0 0 16,-4 0 11-16,3 0-11 0,-3-2 10 0,0 5-10 15,0-3 12-15,0 3-12 0,-3 0 12 0,-1-6-12 0,1-2 0 16,-1 2 0-16,1 0 0 16,-4-8-40-16,3 2 0 0,-3 3 0 15,3-5 0-15,1 8-19 0,-1 0-4 16,1-3-1-16,-1 10 0 0,1-7-53 0,-1 6-11 15,4 3-3-15,0 3-609 0</inkml:trace>
  <inkml:trace contextRef="#ctx0" brushRef="#br0" timeOffset="-61518.107">4247 16612 1683 0,'0'0'48'0,"0"0"10"0,0 0-46 0,0 0-12 0,0 0 0 0,0 0 0 15,-3 0 14-15,3 0 1 0,0 0 0 0,0 0 0 16,-7 0-1-16,7 0 0 0,-4 0 0 0,4 0 0 16,0 0 30-16,0 0 5 0,0 0 2 0,0 0 0 15,-7 3-39-15,7-3-12 0,-3 12 0 0,3-6 0 16,-4 0 9-16,4 5-9 0,0-2 0 0,4 3 9 15,-4 0-1-15,0 2-8 0,3 1 12 0,-3 0-4 16,4 0-8-16,-4-7 0 0,3 1 0 0,-3 3 0 16,0-12 38-16,0 0 2 0,4 9 1 0,-4-9 0 15,0 0-14-15,0 0-3 0,0 0-1 0,0 0 0 16,0 0 0-16,0 0 0 0,0 0 0 0,0 0 0 16,0 0-5-16,0 0-1 0,0 0 0 0,0 0 0 15,0 0 4-15,0 0 1 0,0 0 0 0,0 0 0 16,7-3-14-16,-7 0-8 0,3 0 8 0,-3-6-8 15,4 3 0-15,-8 0 0 0,4-11 0 0,0 5 0 16,-3-3 0-16,3 4 0 0,-4-7 0 0,4 6-8 16,-3-3 8-16,-4 4 0 0,3-1 0 0,1 3 0 15,-1 0 0-15,1 3 0 0,-1-2 0 0,1 2 0 16,-1 0 0-16,1-3 0 0,-1 0 0 0,1-3 0 0,-1 1 0 16,4 2 0-16,0-3 0 0,-4 6 0 15,8 0 0-15,-4-5 0 0,4 5 0 0,-1 0-8 0,1 3 8 16,-1 0-10-16,4 0 10 0,-7 3-10 0,7 0 10 0,0 0-10 15,0 0 10-15,-7 0-10 0,11 3 10 16,-4 0-12-16,-7-3 12 0,14 6-12 16,-7-3-25-16,0 3-6 0,0-1-1 0,0 1 0 15,0-3-16-15,4 0-3 0,-4 0-1 0,7 0 0 16,-3-3 8-16,-1 3 0 0,1-3 1 0</inkml:trace>
  <inkml:trace contextRef="#ctx0" brushRef="#br0" timeOffset="-61171.326">4445 16518 1273 0,'0'0'53'15,"0"0"-42"1,0 0 56-16,0 0 11 0,-7 9 2 0,3-3 1 16,4-6-13-16,0 0-4 0,0 0 0 0,-3 6 0 15,3-6 0-15,-4 6 0 0,4-6 0 0,0 14 0 16,-3-8-51-16,-1 0-13 0,4-6 0 0,0 9 0 0,0 0 34 0,0 5 4 16,0-5 1-16,0 6 0 0,0-6-31 0,0 8-8 0,0-2 0 15,0 0 0-15,0-1 8 0,4-2 0 0,-1 0 0 0,-3-3 0 16,4 3-17-16,-4-12-3 0,3 8-1 0,1-2 0 31,-4-6-18-31,3 9-3 0,-3-9-1 0,0 0 0 16,0 0-125-16,0 0-24 0,4 0-6 0</inkml:trace>
  <inkml:trace contextRef="#ctx0" brushRef="#br0" timeOffset="-60787.482">4364 16157 1109 0,'0'0'47'0,"-11"-3"-38"15,11 3 71-15,0 0 15 0,0 0 2 0,-7 0 1 16,7 0-21-16,0 0-4 0,0 0-1 0,0 0 0 16,0 0-63-16,0 0-9 0,0 0-9 0</inkml:trace>
  <inkml:trace contextRef="#ctx0" brushRef="#br0" timeOffset="-60537.008">4692 16086 1178 0,'0'0'24'0,"0"0"6"0,0 6-30 0,0 0 0 16,0-6 0-16,0 9 0 0,0-1 78 0,3 4 10 0,-3-3 1 0,0 0 1 16,0 3-10-16,0-1-3 0,0 1 0 0,0 3 0 15,0-3-13-15,0 5-2 0,4-2-1 0,0 3 0 16,-4 2-9-16,0-5-1 0,3 5-1 0,-3-2 0 15,4 3-27-15,-1 2-6 0,-3-5-1 0,4 5 0 16,-1-2-6-16,-3-4-2 0,4 7 0 0,-4-3 0 16,3-4-8-16,-3-2 12 0,0-3-12 0,4 5 12 15,-4-5-12-15,0-3 0 0,0 3 0 0,3 2 8 16,-3 1-8-16,0 3-17 0,4 2 4 0,-4-2 1 16,0 2 21-16,0-2 5 0,0 0 1 0,0 5 0 15,0-8-15-15,0 6 0 0,3-7 8 0,-3 4-8 16,0 0 0-16,0-4 0 0,4-2 0 0,-4 0 0 15,0 0 0-15,0-12 0 0,0 0 0 0,3 5 0 16,-3-5-27-16,0 0-8 0,0 0-1 0,0 0-1 16,0 0-39-16,0 0-8 0,0 0-2 0</inkml:trace>
  <inkml:trace contextRef="#ctx0" brushRef="#br0" timeOffset="-60156.671">4547 16492 1456 0,'0'0'41'0,"0"0"9"0,0 0-40 0,0 0-10 0,0 0 0 0,0 0 0 16,0 0 103-16,0 0 18 0,0 0 4 0,0 0 1 15,0 0-47-15,0-6-10 0,4 0-1 0,3 0-1 16,-4 0-34-16,8 0-6 0,0 3-2 0,-1-5 0 16,1 5-13-16,3-3-2 0,0 0-1 0,4 6 0 15,-4-6-9-15,-4 6-12 0,4-3 2 0,1 0 1 16,-5 3 9-16,4 0 9 0,-3 3-1 0,-1-3-8 15,1 3 0-15,3-3 0 0,-3 0-10 0,-4 0 10 16,0 0-24-16,0-3 2 0,0 0 1 0,0-3 0 16,4 3-36-16,-4 0-7 0,0-5-2 0,-4 2 0 15,4 3-51-15,0-3-11 0,4 0-1 0</inkml:trace>
  <inkml:trace contextRef="#ctx0" brushRef="#br0" timeOffset="-55697.198">8368 13590 760 0,'0'0'16'0,"0"0"3"0,0 0-19 0,0 0 0 0,0 0 0 0,0 0 0 15,0 0 44-15,0 0 4 0,0 0 2 0,0 0 0 16,0 0-5-16,7 0-1 0,-4 0 0 0,-3 0 0 15,4 0 39-15,0-6 7 0,-1 0 2 0,-3 0 0 16,0 6-25-16,0 0-5 0,0 0-1 0,0 0 0 16,0 0-33-16,0 0-8 0,-7 6 0 15,-4 0-1-15,4 3-19 0,0-6-11 0,-3 0 2 16,-1 3 0 0,4 0-26-16,-4 0-5 0,1-1 0 0,-1 7-1 0,1-6 56 0,3 6 11 0,-4-9 2 0,1 3 1 15,2 2-20-15,1-2-9 0,0 3 8 0,4 3-8 16,-4-12 12-16,3 6-2 0,4-6-1 0,0 0 0 15,0 0-9-15,0 0 8 0,0 0-8 0,0 0 8 16,0 0 1-16,0 0 0 0,0 6 0 0,0-6 0 16,-3 6 0-16,3-6 0 0,0 5 0 0,0-5 0 15,-4 6-9-15,4 3 0 0,0-9 0 0,0 6 0 16,0-6 0-16,0 0 0 0,4 6 0 0,-4-6 0 16,3 3 0-16,-3-3 0 0,4 9 0 0,-4-9 0 15,3 6 33-15,4-1 5 0,-7-5 1 0,4 6 0 16,3-3-20-16,0 0-4 0,0 0-1 0,0-3 0 15,4 3-3-15,-4 0-1 0,0-3 0 0,3 6 0 16,-3-6-10-16,4 3 10 0,-4 3-10 0,0-3 10 16,0-3-10-16,0 3 8 0,-3-3-8 0,3 3 8 15,-4-1-8-15,4-2 0 0,-3 3 0 0,3 3 0 16,-3 0 0-16,3 0-9 0,-4-3 0 0,1 3 0 16,-4-6 9-16,0 0 0 0,0 0 0 0,7 6 0 15,-4 0 0-15,1 0 0 0,-1 2 0 0,-3 7 0 16,4-9 9-16,-4 6 4 0,0 2 1 0,-4-2 0 0,4 0-14 0,-3 0 9 15,-1 2-9-15,-3-2 8 0,4-3-8 0,-1 3 0 16,-3 2 9-16,4-5-9 0,-5 0 14 0,5 0-2 0,-1 0 0 0,-3-1 0 16,0 4 12-16,0-12 3 0,0 6 0 0,0 0 0 15,0-6 1-15,0 0 0 0,0 0 0 0,0 0 0 16,3 0-15-16,-3 0-2 0,0 0-1 0,0-6 0 16,7 6-10-16,-3 0-16 0,-4-6 4 0,7 6 1 15,-7 0-29-15,7 0-7 0,0 0-1 0,0 0 0 16,0 0-45-16,-7-6-10 0,7 6-1 0,0 0-1 15,0 0-17-15,0 0-3 0,0 0-1 16</inkml:trace>
  <inkml:trace contextRef="#ctx0" brushRef="#br0" timeOffset="-54972.142">8759 13758 1337 0,'0'0'56'15,"0"0"-44"-15,0 0 41 0,0 0 9 0,0 0 2 0,-7 0 0 16,7 0 0-16,-3 6 0 0,3-6 0 0,-7 5 0 16,0-5-53-16,3 9-11 0,-3-6 0 0,4 0 0 15,-4 3 0-15,0-3 0 0,-4 0 0 16,4 0 0-16,0 3 31 0,0-3 2 0,0 3 1 0,0-4 0 16,0-2-16-16,0 3-3 0,3-3-1 0,-3 6 0 15,0 0 0-15,3-6 0 0,1 6 0 0,-1-3 0 16,1 3-14-16,-1-3 0 0,1 0 8 0,-4 3-8 15,3 8 0-15,1 1 0 0,-1 0 0 0,-3 5 0 16,4-5 0-16,-1 9 0 0,0-4 0 0,-3-2 0 16,4 5 0-16,-1-11 0 0,1 6 0 0,-1 2 0 15,4-8 0-15,-3 3 0 0,-1 2 0 0,4-5 0 16,0 0 8-16,0-12-8 0,0 0 11 0,0 0-11 16,4 6 0-16,-4 3 0 0,0-9 0 0,0 0-12 15,7 5 12-15,-7-5 0 0,10 6 0 0,1-6 0 16,0-3 0-16,-1-3 0 0,1-2 0 0,-1 5 0 15,1-3 0-15,0 0 0 0,-4 6 0 0,3-9 0 16,-3 6 28-16,0-3 9 0,-3 0 2 0,3-2 0 16,-4 2-27-16,1-3-12 0,-1 0 10 0,-3 3-10 15,0-11 11-15,0 5-11 0,0 0 12 0,0 3-12 16,0-8 11-16,0 2-11 0,4 0 10 0,-4 1-10 16,0-7 8-16,0 3-8 0,0-5 0 0,0 2 0 15,-4-2 0-15,4 5 0 0,-3-5 0 0,3 5 0 16,-7 0 0-16,3-2-8 0,-3-1 8 0,-3-2 0 15,6 5 0-15,-3 6 14 0,0-5-1 0,0 2 0 0,0 9-24 16,3-12-5-16,-3 9 0 0,4 4-1 16,-4-1-24-16,0 6-5 0,7 0-1 0,-11 0 0 0,4 6 37 0,0 2 10 0,3 10 0 0,-3-6 0 15,0-9-18-15,0 9 1 16,0 8 0-16,0 1 0 0,4 2 8 0,-1-5 9 16,1 2-13-16,-1-2 5 0,4 0-36 15,0 2-6-15,0-2-2 0,0 0 0 0,4 2-149 16,-1-8-31-16</inkml:trace>
  <inkml:trace contextRef="#ctx0" brushRef="#br0" timeOffset="-54451.434">8918 13781 988 0,'0'0'41'16,"0"0"-33"0,0 0 36-16,0 0 8 0,0 0 0 0,0 9 1 15,0-9 12-15,0 0 3 0,0 0 0 0,0 9 0 16,-3 0-27-16,3-1-5 0,-4 7 0 0,4-6-1 0,-3 3 21 15,3 2 5-15,-4 1 1 0,4-3 0 0,0 3-26 16,-3 2-6-16,3-5-1 0,0 6 0 0,0-7-10 0,0 4-3 0,0-3 0 16,0-3 0-16,0 5-7 0,0-5-1 0,3-3-8 0,-3-6 12 15,4 6-4-15,-4-6-8 16,3 6 11-16,1 0-11 0,-1 5 13 0,1-5-4 0,3 6-1 0,-4-6 0 16,1 0-8-16,3 3 0 0,0 0 0 15,0-4 0-15,4 1 29 0,-8-3 4 0,8 0 1 16,-4-3 0-16,3 0-17 0,-3-3-3 0,4 0-1 0,0-3 0 15,-1 3-5-15,1-5-8 0,-4 2 11 0,3 0-11 16,1 0 8-16,0-6-8 0,3-5 0 0,-7 5 0 16,0-3 14-16,3-3-4 0,-3 1-1 0,-3-1 0 15,-1-2-9-15,1 2 0 0,-4 0 0 0,4-2 0 16,-4 8 0-16,-4-3 0 0,4 1 0 0,-4 5 0 16,1 0 8-16,3 0-8 0,-4-3 12 0,1 7-4 15,-1-4-27-15,1 3-5 0,-1 0-2 0,1 3 0 16,3 3-38-1,0 0-7-15,0 0-1 0,0 0-1 0,0 0-146 0,0 0-29 0</inkml:trace>
  <inkml:trace contextRef="#ctx0" brushRef="#br0" timeOffset="-53907.066">9320 13878 1579 0,'-7'-12'32'0,"7"4"10"0,-3-1-34 0,3 9-8 0,0 0 0 0,0 0 0 16,0 0 104-16,0 0 20 0,0 0 3 0,0 0 1 16,0 0-103-16,0 0-25 0,0 0 0 0,0 0 0 15,0 0 0-15,3 3 0 0,1 3 0 0,-1 2 0 16,-3 4 0-16,7-3 0 0,-3 6 0 0,-1 2 0 15,5-2 0-15,-5 0 0 0,1 5 0 0,3-2 0 16,-4 0 56-16,-3 2 7 0,4-5 1 0,-1 0 0 16,1 2-52-16,-4-5-12 0,3-3 0 0,-3 0 0 15,0-9 12-15,0 0-1 0,0 0 0 0,0 0 0 16,0 0 3-16,0 0 1 0,0 0 0 0,0 0 0 16,0 0 18-16,0 0 4 0,0 0 1 0,0 0 0 15,0 0-11-15,0 0-3 0,0-9 0 0,0 3 0 16,0-3 13-16,-3 3 3 0,-1-6 0 0,1-5 0 15,-1 8-60-15,1-3-11 0,-1 0-2 0,-3-2-1 16,0 2 22-16,0 3 4 0,0-5 8 0,0 2-13 16,0-3-7-16,0-6 0 0,3 7-1 0,-3-7 0 15,4 7-2-15,3 2 0 0,-4 3 0 0,4-3 0 0,0-3 6 0,0 4 1 16,0-4 0-16,4 6 0 0,-1 6 5 0,1-6 2 16,3-2 0-16,0 5 0 0,0 3 1 0,3 0 0 15,1-3 0-15,0-3 0 16,-1 0 8-16,1 4 0 0,-1-4 0 0,1 3 0 0,3 0 0 0,-3-3 0 15,-1 6 0-15,1-3 0 0,-1 6 0 0,-3-3-10 16,1 0 10-16,2-2 0 0,-3 5-24 0,0 0 3 16,0-6 0-16,-3 3 0 15,3 3-141-15,0 0-28 0</inkml:trace>
  <inkml:trace contextRef="#ctx0" brushRef="#br0" timeOffset="-53320.822">9835 13796 1337 0,'0'0'56'0,"0"0"-44"15,0 0-12-15,-7 0 0 16,-3-3 104-16,3 3 20 0,0-3 3 0,0 0 1 16,0 0-52-16,0 3-9 0,-1 0-3 0,1 0 0 0,4 3 0 0,-4 0 0 15,0 3 0-15,-4-3 0 16,4 3-51-16,0-3-13 0,4 3 0 0,-4-4 0 16,-1 7 0-16,5-3 0 0,-4 0 0 0,3 0 0 15,-3 3 0-15,7 0 0 0,-3 2 0 0,-1 4 0 16,4-3 18-16,-3 2 1 0,-1 7 0 0,1-6 0 15,3 2-31-15,-4-5-5 0,4-3-2 0,-3 3 0 16,3 5 27-16,0-8 6 0,0 6 1 0,3-3 0 16,1-4-24-16,-4-8-5 0,0 0-1 0,3 12 0 0,4-6 15 15,0 0 0-15,0-3 0 0,-7-3 0 0,0 0 0 16,0 0 0-16,11-3 0 0,0 3 0 0,-1 0 48 0,1-6 13 16,-1 6 3-16,-3 0 0 0,0-6-52 0,0-3-12 0,-3 1 0 15,3-1 0-15,-3 0 0 0,-1 3 0 0,1 0 0 16,-1-3 0-16,-3-5 0 0,4-1 0 0,-4 0 0 0,0-2 0 15,0-1 54-15,0 3 8 0,-4-5 2 16,1 5 0-16,-1-6-52 0,-3 4-12 0,3-1 0 16,1 1 0-1,-4 8-48-15,0 0-13 0,3-6-3 0,-6 3 0 0,-1 7 52 0,1-10 12 0,3 6 0 0,-1 0 0 16,-2 9-54-16,3 0-8 16,-4 0-2-16,4 0 0 0,0 6 44 0,0-3 9 0,0 6 2 0,3 0 0 15,-3 2-37-15,0 10-7 0,4-3-2 0,-4 5 0 16,3-5 39-16,4-1 7 0,0 10 9 0,-3-9-13 15,6 2-35-15,-3-2-8 0,4-1 0 0</inkml:trace>
  <inkml:trace contextRef="#ctx0" brushRef="#br0" timeOffset="-52618.758">9987 13814 1586 0,'0'0'44'0,"0"0"12"0,0 0-45 0,0 0-11 0,0 0 0 0,0 0 0 16,0 0 96-16,0-6 16 0,0 0 4 0,0 6 1 15,0 0-71-15,0 0-14 0,0 0-4 0,0 0 0 16,4 6-43-16,-4-6-9 0,0 0-1 0,0 0-1 16,3 3 38-16,1 2 7 0,-4-5 1 0,3 15 1 15,-3-9-33-15,4 6-8 0,-1 3 0 0,-3 8-1 16,0-8 43-16,0 2 9 0,0-2 1 0,0 0 1 15,-3 5-9-15,3-2-3 0,-4 0 0 0,4-1 0 16,0-5 6-16,0-3 1 0,0-9 0 0,0 0 0 16,0 0-13-16,0 0-3 0,0 0 0 0,0 0 0 15,0 0-3-15,0 0-1 0,0 0 0 0,0 0 0 16,0 0-8-16,0 0 12 0,0 9-12 0,0-9 12 16,0 0 5-16,0 0 2 0,0 0 0 0,0 0 0 15,0 0 37-15,0-6 7 0,4-3 1 0,-4 0 1 16,0-3-84-16,0-2-17 0,0-1-3 0,0 0-1 15,3-8 13-15,-3 5 3 0,0-2 0 0,4 8 0 0,-4 0 14 0,0-3 10 16,3-5-12-16,-3 5 12 0,4-3 0 0,-4 4 0 0,0 5 8 16,3-3-8-16,-3-3 0 0,4 10-21 0,-4-7 3 15,3 6 1-15,1 0 17 0,0 3 0 0,-1-3 0 16,-3 6 0-16,0 0 0 0,0 0 0 0,0 0 0 0,0 0 0 16,11 6 10-16,-11-6 6 15,10 3 0-15,1 3 1 0,-1 6-17 0,1-6 0 0,-11-6 0 0,7 14 0 16,0-2 0-1,0 0 0-15,-3 2-11 0,3 7 11 16,-4-6 0-16,1-1 0 0,-1 7 8 0,-3-9-8 16,4 2 0-16,-4 10 0 0,0-6 0 0,0-1 0 0,0-8 0 0,0 0 0 0,0-9 0 0,0 0 0 15,0 0 0-15,3 6 0 0,-3-6 0 0,0 0 0 16,0 0-45 0,0 0-15-16,0 0-4 0,0 0 0 0,0 0-51 0,0 0-10 0,0 0-3 0</inkml:trace>
  <inkml:trace contextRef="#ctx0" brushRef="#br0" timeOffset="-51965.3">10470 13746 1074 0,'0'0'30'0,"0"0"8"0,0 0-30 15,0 0-8-15,0 0 0 0,0 0 0 0,0 0 104 0,0 0 19 0,0 0 4 0,0 0 1 16,0 0 23-16,0 0 5 0,-7 0 0 0,7 0 1 16,-7 0-69-16,7 0-13 0,-7 3-3 0,7-3-1 15,-3 0-51-15,3 0-9 0,-7 0-3 0,7 0 0 16,-7-3-8-16,0 3 0 0,7 0 0 0,-7 0 0 15,7 0 0-15,-8 0 0 0,1 6 9 0,0 0-9 16,0 0 0-16,4-1-10 0,-4 4 1 0,0 0 0 16,3 0 9-16,-3 0 0 0,4-3 0 0,-1 2 0 15,-3 10 0-15,0-9 0 0,3-3-8 0,1 3 8 16,-1 5-33-16,4-2-2 0,-3 3 0 0,-1 2 0 16,4-5 59-16,0 6 12 0,0-12 3 0,0 5 0 15,0-2-63-15,0-9-12 0,0 0-2 0,0 0-1 16,0 9 39-16,0-9 0 0,4 6 0 0,-4-6 0 15,0 0 0-15,7 9 0 0,-7-9 0 0,0 0 0 16,0 0 44-16,0 0 16 0,7 3 3 0,-7-3 1 16,14 3-52-16,-14-3-12 0,11 0 0 0,-11 0 0 15,10 11 0-15,1-5 0 0,-4 0 0 0,0 0 0 16,-7-6 0-16,0 0 0 0,10 3 0 0,-10-3 0 16,11 6 0-16,0-3 0 0,-4 3 0 0,0 2 0 15,-7-8 0-15,10 12 0 0,-6-6 0 0,3 0 0 16,-4 3 0-16,5-3 0 0,-5 3 0 0,1-4 0 15,-1 4 0-15,1-3 0 0,3 0 0 0,-7 6 0 16,3-3 0-16,-3-1 0 0,0 4 0 0,0-3 0 16,-3 3 0-16,3-1 0 0,0-5 0 0,-4 3 0 15,1 0 0-15,-1-3 0 0,-3 6 0 0,4-4 0 16,-5-2 0-16,-2-6 0 0,3 6 0 0,-4-3 0 0,1-3 0 16,-1 3 0-16,-7 0 0 0,4 0 0 15,0 3-48-15,-3 3-13 0,2-3-3 0,1-1 0 16,0 1-51-16,4 0-10 0,-1-6-3 0</inkml:trace>
  <inkml:trace contextRef="#ctx0" brushRef="#br0" timeOffset="-48328.95">8417 14798 608 0,'0'0'25'0,"0"0"-25"15,0 0 0-15,0 0 0 0,0 0 0 0,0 0 0 16,0 0 56-16,-7 3 7 0,0 0 1 0,0 0 0 15,0 9-52-15,0-12-12 0,0 6 0 0,0 0 0 16,-4 0 72-16,4-1 12 0,0 1 3 0,-3 0 0 16,-1 3 14-16,0-3 3 0,1 0 1 0,-1 0 0 15,4 0-33-15,4-1-6 0,-8-5-2 0,1 6 0 16,2 3 0-16,1-3 0 0,-3 0 0 0,-1 0 0 16,-3 3-51-16,4-1-13 0,2-2 0 0,-2 3 0 15,3-3 33-15,0 0 4 0,-4 0 1 0,11-3 0 16,-10 0-30-16,6 0-8 0,4-3 0 0,-3 3 0 15,3-3 0-15,-7 5 0 0,7-5 0 0,0 12 0 16,0-12-27-16,0 0-9 0,0 0-3 0,-4 6 0 16,4-6 39-16,0 0 0 0,0 0 0 0,4 6 0 15,-4 0 16-15,0 3 12 0,3-1 1 0,1 4 1 16,-4-3-30-16,3-3 0 0,-3 6 0 0,4-6 0 16,-4 5 0-16,3-5 0 0,4 3 0 0,-3 0 0 15,-1 0 0-15,1-3 0 0,-4 5 8 0,3-2-8 16,1-3-22-16,-1 0-7 0,1 3-2 0,-1-3 0 15,-3-6 56-15,0 0 11 0,0 0 3 0,4 8 0 16,-4-8-21-16,0 0-4 0,3 6-1 0,-3-6 0 16,8 6-13-16,-8-6 11 0,10 3-11 0,-3 0 10 0,0 3-10 15,4 0 0-15,-4-3 0 0,-4 3 8 0,8 2-8 16,-4-2 0-16,0-3 0 0,4 3 0 0,-8 0 0 0,1 3 0 0,3-6 0 16,-4 3 0-16,1 2 8 0,-1-2-8 0,1 0 8 15,-1 3-8-15,4 0 0 0,-3 3 0 0,-4-4 0 0,4 4 0 16,-4-3 0-16,0 3 0 0,0 2 0 0,-4-8 0 15,0 0 0-15,1 0 0 0,-4 0 0 0,0 0 0 16,0-3 8-16,-4 0 0 0,8 0 0 0,-11 5 0 16,3-8-8-16,-3 3-9 0,0 0 9 0,-4-3-13 15,4 3 13-15,0-3 0 0,0 0 0 0,3 0 0 16,-6 0 14-16,6 0 6 0,0 0 0 0,4 0 1 16,-3 0-21-16,3 0-8 0,7 0 0 0,-7 0 0 15,7 0-27 1,0 0-5-16,-7 0 0 0,7 0-1 0,0 0-47 0,0 0-10 0,0 0-2 0,0 0 0 15,0 0-73-15,0 0-15 0</inkml:trace>
  <inkml:trace contextRef="#ctx0" brushRef="#br0" timeOffset="-47691.502">8618 15054 1036 0,'0'0'23'0,"0"0"5"0,0 0 0 0,0 0 1 0,0 0-29 16,0 0 0-16,0 0 0 0,0 0 0 0,0 0 89 0,0 0 12 0,0 0 3 0,0 0 0 15,-7 3-40-15,4 0-7 0,-4 3-1 0,3 0-1 16,4-6-25-16,-3 0-5 0,-4-6-1 0,3 0 0 15,-3 3 17-15,0 3 3 0,3 0 1 0,-3 0 0 16,7 0 2-16,-3 3 0 0,-1 3 0 0,-3 0 0 16,4 0-23-16,-1-3-4 0,-3 5 0 0,4 4-1 15,-4-3-19-15,3 0 0 0,-3 6 0 0,3-4 0 16,-3 1 0-16,4 3 0 0,-1 8 0 0,-3-11-9 16,4 3-20-16,-1-1-4 0,1-5-1 0,-1 3 0 15,1-3 54-15,-1 3 12 0,1-1 1 0,-1 4 1 16,1 0-34-16,3-1 0 0,-4-2 0 0,1 3 0 0,3-3 0 0,0 2 0 15,-4-8 0-15,8 3 0 0,-4-9 0 0,0 0 0 16,3 6 0-16,-3-6 0 0,0 0 0 0,7 3 0 16,4 3 0-16,-11-6 0 0,10 0 0 0,1 3 0 15,-1-3 0-15,-3 0 0 0,4 0 0 0,0-3 0 16,-1 0 0-16,1 0 0 0,-1-3 31 0,1 0-1 16,0 0 0-16,-1-6 0 15,1-2-45-15,-4 5-9 0,0 0-1 0,-4-3-1 0,4 1 26 0,-3-1 0 16,-1 0 0-16,1 0 0 0,-4-2 0 0,0 5 0 15,0 0 8-15,-4-6-8 0,4 1 0 0,-3 5 8 16,-1-3-8-16,-3 6 0 0,0-6 0 0,-3 1-13 16,3-1 1-16,-7 3 1 15,3 0-13-15,-3 0-4 0,0-2 0 0,0-4 0 16,3 6-12-16,-3-6-2 0,3 4-1 0,-3 5 0 0,7-6 25 0,-3 3 5 0,3 0 1 16,0 6 0-16,3 0 2 0,0 1 1 0,1 2 0 0,-1 0 0 15,4 2-12-15,0 1-3 0,0 6 0 0,0-3 0 16,0 6-13-1,0-6-3-15,0 6-1 0,0 2 0 0,0-2-23 16,0 6-4-16,-3-1 0 0</inkml:trace>
  <inkml:trace contextRef="#ctx0" brushRef="#br0" timeOffset="-47136.164">8915 15042 1503 0,'0'0'31'0,"0"0"9"0,0 0-32 16,0 0-8-16,0 0 0 0,-7 0 0 0,7 0 79 16,-11 9 14-16,4-3 3 0,0 3 1 0,3 3-26 15,-3-6-6-15,0-1-1 0,4 4 0 0,-1-6-24 0,4-3-4 0,0 0-2 16,-7 3 0-16,7-3-10 0,-3 6-3 0,3-6 0 16,0 6 0-16,-4 0-9 0,4 0-3 0,0 0 0 0,4 5 0 15,-4-8-9-15,3 3 0 0,-3 0 0 0,4 3 0 16,-1 0-11-16,1 8-1 0,-1-5 0 0,1 3 0 15,3 2 12-15,-4 1 12 0,4-3-2 0,-3-1-1 16,3-2-9-16,-3 0 0 0,-1-3 0 0,1 5 0 16,-1-2 0-16,1-3 0 0,-1 0 9 0,4 0-9 15,-3 5 0-15,-1-8-15 0,4-6 3 0,-3 0 0 16,3 0 44-16,-3 0 8 0,3 0 3 0,3-6 0 16,-3-8-25-16,0 2-5 0,4 0-1 0,-1-3 0 15,1 1-3-15,-4-7-1 0,0 1 0 0,0 5 0 0,4-6-8 16,-4 1 0-16,-4 5 0 0,4 3 0 0,-3-8 0 15,-1 8 0-15,1 0-14 0,-4 0 5 16,0 1-38-16,3-4-7 16,-3 6-2-16,0 0 0 0,-3-5 45 0,3 11 11 0,-4-9 0 0,1 6 0 15,-1-3-53-15,4 0-9 16,-3 3-2-16,3 6 0 0,-4-5-102 0,4 5-21 0,-7-6-4 0,7-3-1 16</inkml:trace>
  <inkml:trace contextRef="#ctx0" brushRef="#br0" timeOffset="-46538.112">9356 15145 1583 0,'0'0'32'0,"0"0"10"0,0 0-34 0,0 0-8 0,-4-6 0 0,4 6 0 16,0 0 61-16,0 0 11 0,0 0 1 0,0 0 1 15,0 0-16-15,0 0-3 0,0 0-1 0,0 0 0 16,0 0-30-16,0 0-5 0,0 0-2 0,0 0 0 16,0 0-3-16,-3 6-1 0,-1 3 0 0,1 0 0 15,-1 3-4-15,4 2-1 0,0-2 0 0,0-3 0 16,0 6 2-16,0-1 0 0,7-2 0 0,-7 0 0 15,4-3 0-15,-4 2 0 0,3 1 0 0,1-3 0 16,-1 6 1-16,-3-1 0 0,4-2 0 0,-1 0 0 0,-3 0-11 0,4-1 0 16,-4 1-12-16,0-12 12 15,0 0 9-15,0 0 10 0,0 0 1 0,0 0 1 0,0 0-9 0,0 0-3 16,0 0 0-16,0 0 0 0,0 0 19 0,0 0 4 16,0 0 1-16,0 0 0 0,0 0-17 0,0-6-3 15,0 0-1-15,-4-8 0 0,1 5-12 0,3 0 8 16,-4 3-8-16,1-3 0 0,3 1 0 0,-4-4 0 15,1 3 0-15,3 0 0 0,-4 0 0 0,4-5 0 16,-3 5 0-16,-1-6 0 0,4 3 0 0,-4-2 0 16,4-1 0-16,0 3 0 0,0-2 0 0,4 5 0 0,-4-6 0 15,0 3 0-15,0-5 0 0,4 2 0 0,-1 0 0 16,-3 1 0-16,4 2 0 0,-1 0 0 0,1 3 0 0,-1 0 0 16,1 3-9-16,-4 6 9 0,3-5 0 0,-3 5-9 15,4-6 9-15,-4 6-12 0,0 0 12 0,3 0-12 31,4 0-12-31,-3 3-2 0,3 0-1 0,0-3 0 16,0 3-10-16,0-1-3 0,0 4 0 0,4 3 0 16,-1-6-17-16,1 0-4 0,3-3-1 0,0 0 0 15,0 0-100-15,7-3-20 0,1 0-4 0</inkml:trace>
  <inkml:trace contextRef="#ctx0" brushRef="#br0" timeOffset="-45894.077">9723 15163 1552 0,'0'0'44'0,"0"0"10"16,0 0-43-16,0 0-11 0,0 0 0 0,0 0 0 16,-7 3 53-16,-1-3 9 0,8 0 2 0,0 0 0 0,-7-3 0 0,7 3 0 15,-3-3 0-15,3 3 0 0,0 0-14 0,0 0-2 0,0 0-1 16,0 0 0-16,0 0-27 0,0 0-4 0,0 0-2 0,0 0 0 16,0 0-14-16,0 0-10 15,7-3 2-15,0 3 0 0,0 0 8 0,0 0 0 0,4 0 0 0,-4 0 0 16,0 0 0-16,0-3 0 0,3 3 0 0,-3-3 0 15,4 0 0-15,-4-3 0 0,0-2 8 0,-3 2-8 16,3 6 8-16,0 0-8 0,-4 6 10 0,4-6-10 16,-3 0 15-16,-1-12-3 0,1 3-1 0,-1 0 0 15,1 0-11-15,-4 0 12 0,4 4-12 0,-4 2 12 16,0-3-12-16,0 0 0 0,0-3 0 0,-4 3 0 16,4 6 0-16,0 0 0 0,0-9 0 15,0 9 0-15,-11-3-9 0,4 0 9 0,0 1-12 0,0-1 12 16,-3 0-13-16,-1-3 4 0,1 0 1 0,-1 6 0 15,0-6 8-15,1 6 0 0,-4 0 0 0,3 0 0 16,1 0 0-16,6 0 0 0,4 0-9 0,-7 6 9 16,3 3-11-16,1 0 3 0,-4 8 0 0,3-2 0 15,-3 0 8-15,7 5 0 0,-3-5 0 0,-1 3 0 16,1-4-8-16,3-2 8 0,0 0-8 0,0 5 8 16,0-5 0-16,0-3 0 0,3 3 0 0,-3 2 0 15,4-5 0-15,-4 3 0 0,0-3 0 0,0 0 0 16,3-1 0-16,-3-8 0 0,0 0 12 0,4 6-4 15,-4-6 2-15,7 3 1 0,0-3 0 0,0 3 0 16,4 3-11-16,-1-3 0 0,-3 6 9 0,4-3-9 0,3 0 0 0,-4-6 0 16,1 5-10-16,7-2 10 15,-4-3-44-15,0 0-1 0,-4 0-1 0,5 0 0 16,-1 0-105-16,-4 0-21 0,4-3-4 0</inkml:trace>
  <inkml:trace contextRef="#ctx0" brushRef="#br0" timeOffset="-45099.654">10033 15042 2016 0,'0'0'57'0,"-7"-3"12"0,7 3-55 0,-4-5-14 0,4 5 0 0,0 0 0 16,0 0 68-16,0 0 10 0,0 0 2 0,0 0 1 16,0 0-28-16,-7-3-5 0,7 3-2 0,0 0 0 15,0 0-33-15,0 0-13 0,0 0 11 0,0 0-11 16,0 0 0-16,0 0 0 0,-3 5 0 0,3-5 0 15,0 0 0-15,0 0 0 0,0 0 0 0,0 0 0 16,0 0 0-16,3 6 0 0,1 3 0 0,3-3 0 16,-4-6 0-16,5 0 0 0,2-6 0 0,-3 3 0 15,4-3 17-15,-4 12-2 0,3 0-1 0,1-6 0 0,0-3-22 0,-1-6-5 16,1 1-1-16,-1 2 0 16,1 0 14-16,-1 0 0 0,1 0 0 0,0 6 0 0,-1 0 0 0,1 6 0 15,-4-6 0-15,3 6 0 0,-2-3 0 0,-1 0 0 0,-4-3 0 16,1 3 0-16,-1-3 0 0,1 0 0 0,3 3 0 0,-4-1 0 15,-3-2 0-15,0 6 0 0,4 3 0 0,-4-3 0 16,0-6 0-16,0 0 0 0,0 0 0 0,0 0 0 16,-4 9 0-16,1 3 0 0,-1 5 0 0,1 1 0 15,-1-3 0-15,-3-4 0 0,4-2 0 0,-4 0 0 16,-1 6 0-16,1-4 0 0,0 7 0 0,-3-3 0 16,3 0 0-16,0-1 0 15,0 4 0-15,0-6 0 0,-1 5 0 0,-2-5 0 0,3 3 0 0,3-4 0 16,-3-8 0-16,4 3 0 0,3-6 0 0,-7 3 0 15,3 3 0-15,1 0 0 0,-4 3 0 0,3 0 0 16,0 5 0-16,4-8 0 0,0 0 0 0,0 0 0 16,0 0 0-16,0 0 0 0,0-6 0 0,0 0 0 15,4 9 0-15,-4-9 0 0,0 0 0 0,4 5 0 16,-4-5 0-16,0 0 0 0,3 6 0 0,-3-6 0 0,7 6 0 0,-7-6 0 16,0 0 0-16,0 0 0 0,7 0 48 0,-7 0 13 15,7 0 3-15,4 0 0 0,-11 0-52 0,7 0-12 16,0 0 0-16,4 0 0 0,-11 0 0 0,7 0 0 15,3 0 0-15,-3 0 0 0,4 6 0 0,-4-6 0 16,-7 0 0-16,10 0 0 0,1 0 0 0,-4 0 0 16,-7 0 0-16,11 0 0 15,-11 0-20-15,7 0-8 0,3 0 0 0,-10 0-1 16,7 0-1-16,-7 0 0 0,11-6 0 0,-4 6 0 16,-7 0-24-16,11 0-5 0,-11 0-1 0,0 0 0 15,7 0-11-15,-7 0-2 0,0 0-1 0,7 0 0 16,-7 0-94-16,0 0-18 0,10 0-4 0</inkml:trace>
  <inkml:trace contextRef="#ctx0" brushRef="#br0" timeOffset="-35083.947">8304 16092 1094 0,'0'0'46'16,"0"0"-37"-1,0 0 44-15,0 0 9 0,0 0 2 0,-7 0 0 16,7 0 0-16,0 0 0 0,0 0 0 0,-7 0 0 15,7 0 29-15,-7 0 7 0,4-6 0 0,3 6 1 16,-11-3-50-16,11 3-11 0,0 0-1 0,-3-6-1 16,3 6-38-16,0 0-10 0,0 0-1 0,0 0 0 0,0 0 11 0,0 0 0 0,0 0 0 15,0 0 0-15,-7 6 0 0,3-6 0 0,4 0 0 0,-7 9 0 16,0 0 0-16,3 0 0 0,-3-1 0 0,0 7 0 16,4 0 0-16,-8-1 0 0,4 7 0 0,0-3 0 15,3-1 0-15,-3 1 0 0,0-3 0 0,4 5 0 16,-4-5 0-16,3-3 0 0,1 2 0 0,-1-5 0 15,4 0 28-15,0-3 8 0,0 3 2 0,0-3 0 16,0-6-30-16,0 0-8 0,0 0 0 0,0 3 0 16,0-3 9-16,0 0-9 0,0 5 12 0,0-5-12 15,0 0 10-15,0 6-10 0,4 3 8 0,-4-9-8 16,0 6 8-16,0-6-8 16,3 0 8-16,1 6-8 0,-4-6 0 0,3 3 8 0,1 3-8 0,-1-3 0 15,-3-3 0-15,0 0 0 0,7 6 0 0,-3-4 0 16,-1 4 0-16,1-3 0 0,0 3 0 0,-1-3 0 15,4 0 0-15,-3 0 0 0,-4 3 0 0,3 0 0 16,1 0 0-16,-4-3 8 0,3-3-8 0,4 8 0 16,-7-5 12-16,4-3-4 0,-1 6 0 0,-3-3 0 15,4 3-8-15,-4 0 0 0,0-3 9 0,3 3-9 16,-3 0 0-16,4-1 0 0,-1 1 0 0,1-3 0 16,0 3 0-16,-1 0 0 0,1 0 0 0,-4 3-8 15,3 0 8-15,1 8 8 0,-4-8-8 0,7 3 11 16,-7 2-11-16,-7-5 0 0,7 0 0 0,-4 0 0 15,-3 3 0-15,4-1 8 0,-5 1-8 0,1 3 0 16,4-3 16-16,-4 2-1 0,0-5-1 0,3 0 0 16,-6 0-2-16,3 3-1 0,-4-4 0 0,0-8 0 0,1 6-3 15,3-6-8-15,-4 0 12 0,4-6-4 0,-3 6 12 16,-5-5 3-16,5 2 0 0,-1-6 0 16,-3 3-23-16,4 0 0 0,-1 0-10 0,4 0 10 0,7 6 0 15,-11-6 0-15,11 6 0 0,0 0 0 0,0 0-21 16,0 0-1-16,0 0 0 0,0 0 0 15,0 0-160-15,0 0-32 0,0 0-6 0</inkml:trace>
  <inkml:trace contextRef="#ctx0" brushRef="#br0" timeOffset="-34344.304">8721 16333 1497 0,'0'0'32'0,"0"0"8"0,0 0 0 0,0 0 4 0,0 0-36 15,0 0-8-15,0 0 0 0,-7 3 0 0,3 3 48 0,-3-3 7 16,0 3 1-16,0-3 1 0,0-1-40 0,0 1-8 15,-4-3-1-15,4 6-8 0,0-6 30 0,-3 3-1 16,2-3 0-16,-2 0 0 0,3 6 0 0,0-6 0 16,-4 0 0-16,4 0 0 0,0 6-12 0,0-6-2 0,7 0-1 15,-4 3 0 1,-3 0-14-16,4 3 0 0,-1 0 0 0,1 0 0 0,-1 5 0 16,1-2 0-16,-1 3 0 0,1 0-10 0,-1-1 10 0,4-2-8 0,-3 3 8 15,3 0-8-15,-4 5 8 0,4-5 0 16,-3 3 0-16,3-3 0 0,0 5 11 0,-4-5 1 15,4 0 0-15,0 2 0 0,0-8-20 0,0-6-4 16,0 0-1-16,0 0 0 0,0 0 37 0,0 0 7 0,0 9 1 0,0-9 1 16,4 9-17-16,-4-9-4 0,0 0-1 15,0 0 0-15,3 6-1 0,-3-6 0 0,0 0 0 0,0 0 0 16,11 3-10-16,-11-3 10 0,10 6-10 0,-10-6 10 16,7 8-10-16,-7-8 8 0,7 3-8 0,-7-3 8 15,0 0-8-15,11-3 10 0,-4-8-10 0,4-1 10 16,-4-3 2-16,0-5 1 0,-4 2 0 0,4-3 0 15,-3-2-13-15,-1 2 9 0,4-2-9 0,-3 2 8 16,0 4-23-16,-1-7-5 0,4 4 0 0,-3 5-1 16,-1 6 21-16,-3-3 0 0,4 0 0 0,-1 4 0 15,1-1 0-15,-1 0 0 0,-3 0 0 0,4 0 0 0,-1 3 0 16,1 1 0-16,-4 5 0 0,0 0 0 0,0-6 0 0,0 3 0 16,0 3 0-16,0-3 0 0,0 3-12 0,-4-3 3 15,4 3 0-15,-3 0 0 0,-1 0-9 0,-3 0-2 16,0 0 0-16,-3 0 0 15,3 0-12-15,-4 0-2 0,0 0-1 0,1 3 0 16,-1-3 35-16,1 0 0 0,-1 3 0 0,0 0 0 0,-3-3 16 16,4 3 11-16,-4 0 1 0,3 0 1 0,0-1-29 0,-3-2 0 15,4 6 0-15,-1-6 0 0,4 0 0 0,-3 6 0 16,3-6-9-16,3 3 9 0,0-3-26 0,4 0 1 16,-3 6 0-16,-1 0 0 15,4 0-32-15,0 0-7 0,0 3 0 0,4-4-1 16,-4 10-127-16,3-9-24 0</inkml:trace>
  <inkml:trace contextRef="#ctx0" brushRef="#br0" timeOffset="-33563.181">8865 16424 345 0,'0'0'0'0,"0"0"14"0,0 0-4 0,0 0 2 0,0 0-12 0,0 0 0 0,0 0 0 0,0 0 0 15,0 0 28-15,0 0 3 0,0 0 1 0,0 0 0 16,0 0 40-16,0 0 9 0,0 0 2 0,0 0 0 16,0 0 26-16,0 0 6 0,0 0 1 0,0 0 0 15,0 0-20-15,0 0-3 0,0 0-1 0,0 0 0 16,0 0-24-16,0 0-6 0,0 0-1 0,0 0 0 16,0 0-1-16,0 0-1 0,0 0 0 0,0 0 0 15,0 0-29-15,0 0-6 0,0 0 0 0,0 0-1 16,-3 6-12-16,3 6-3 0,0-6 0 0,0-3 0 15,-4 5-8-15,4 1 0 0,0-3 0 0,4 3 8 16,-4 0-8-16,0 2 0 0,0-2 0 0,0 0 0 16,0-3 33-16,0 3 2 0,3-6 0 0,1 6 0 15,-4 2-35-15,0 1 0 0,3-9 0 0,1 6-9 0,-1-3 21 16,1 5 5-16,-1-5 1 0,5 3 0 16,-5 3-6-16,4-12 0 0,0 6-1 0,0-6 0 15,-3 6-11-15,3 3 10 0,0-4-10 0,3-2 10 16,-2 3-2-16,6-3 0 0,-4-3 0 0,-3 3 0 15,0-3-8-15,0 0 12 0,0 0-12 0,0 0 12 0,1-3-12 0,-1 0 8 16,0 0-8-16,0-3 8 0,0 1 1 0,0-4 0 16,-4 3 0-16,1 0 0 0,-4 0 3 0,0 0 1 15,0 0 0-15,0 0 0 0,0-5-5 0,-4 2 0 16,1-3-8-16,-1 0 12 0,-3-11-12 0,4 8 11 0,-4-3-11 16,0 1 10-16,3 2-10 0,-3-3 0 0,3 7 0 15,-3-4 0 1,0 3-40-16,4 1-4 0,-1 2-1 0,1-3 0 15,-1 9-43-15,4-3-8 0,0-9-1 0,-3 10-1 16,6 2-84-16,-3-3-17 0,4 0-3 0,-1 0-466 0</inkml:trace>
  <inkml:trace contextRef="#ctx0" brushRef="#br0" timeOffset="-32958.946">9260 16453 1267 0,'0'0'28'0,"0"0"5"0,0 0 2 0,0 0 1 0,0 0-36 16,0 0 0-16,0 0 0 0,0 0 0 0,0 0 58 0,4 9 5 15,-4-9 1-15,0 9 0 0,0-3 0 0,0 0 0 16,0 3 0-16,3-3 0 0,-3 5-2 0,0-5 0 15,-3 3 0-15,3-3 0 0,3 3-48 0,-3-3-14 16,4 8 0-16,-4-8 8 0,0 0-8 0,0-6 0 16,4 3 0-16,-4 3 0 0,0-6 41 0,0 0 7 15,3 6 2-15,-3-6 0 0,0 0-29 0,4 6-5 16,-4 2-2-16,3-2 0 0,1 0-3 0,-1 0-1 16,1 3 0-16,3-3 0 0,-4-3 0 0,1 3 0 0,-1 5 0 15,-3-5 0-15,4 0 0 0,-4-6 0 0,0 0 0 16,0 0 0-16,0 0-2 0,0 0 0 0,0 0 0 0,0 0 0 15,0 0 8-15,0 0 0 0,0 0 1 0,0 0 0 16,0-6-3-16,0-3-1 0,-4-2 0 0,1 5 0 16,-1 0-5-16,4-3-8 0,-3 3 11 0,-1 0-11 15,4-5 0-15,-3-1-9 0,-1 3-1 0,4 0 0 16,-3-8 10-16,-1 5 0 0,4-3 0 0,0 3 0 16,-3 1 49-16,-1-1 12 0,4 0 3 0,0 0 0 15,-3 1-52-15,3 8-12 0,3-9 0 0,-3 3 0 16,0 0 0-16,4-3 0 0,-4 4 0 0,0-1 0 15,3 0 0-15,1-3 0 0,-1 0 0 0,1 4 0 16,-1-4-9-16,1 3-5 0,-1 0-1 0,1 3 0 16,-1-5 15-16,1 5 0 0,-1 0 0 0,1 0 0 15,3 3-11-15,0 0 11 0,4 0-12 0,-1 3 12 0,1 3-15 16,-1-3 4-16,4 6 1 0,4 0 0 16,-4-3-19-16,4 3-4 0,0 0-1 0,-1 2 0 15,4-2-24-15,-3-3-5 16,-4 0-1-16,4 0 0 0,-4-3-118 0,0 0-24 0,0 3-5 0,0-3-546 15</inkml:trace>
  <inkml:trace contextRef="#ctx0" brushRef="#br0" timeOffset="-32424.01">9737 16321 653 0,'0'0'18'0,"0"0"5"0,0 0-23 0,0 6 0 0,0-6 0 0,0 6 0 16,0-6 44-16,0 0 4 0,0 0 0 0,0 0 1 16,0 0 63-16,0 0 13 0,0 0 3 0,0 0 0 15,0 0-52-15,0 0-9 0,0 0-3 0,0 0 0 0,0 0 0 16,0 0 0-16,0 0 0 0,0 0 0 0,0 0-21 0,0 6-5 16,0-6-1-16,0 0 0 0,0 0-9 0,0 0-3 15,0 0 0-15,0 6 0 0,0-6 0 0,-4 9 0 16,4-4 0-16,4 10 0 0,-4-9-4 0,0 0-1 15,0 3 0-15,0 2 0 0,0 1 1 0,3 0 0 16,-3 0 0-16,0-1 0 0,4 4 35 0,-4 0 6 16,0 0 2-16,3-1 0 0,-3-2-52 0,0 0-12 15,4 0 0-15,-4 5 0 0,3-11 0 0,-3 3 0 16,0-9 0-16,0 6 0 0,0-6 54 0,0 0 8 0,0 0 2 16,0 9 0-16,0-9-52 0,0 0-12 15,0 0 0-15,0 0 0 0,0 0 0 0,0 0 0 0,0 0 0 0,0 0 0 16,0 0 0-16,0 0 0 0,0 0 0 0,0 0 0 31,0 0-48-31,0 5-13 0,0-5-3 0,0 0 0 16,0 0 0-16,0 0 0 0,0 0 0 0,0 0-614 0,0 0-123 0</inkml:trace>
  <inkml:trace contextRef="#ctx0" brushRef="#br0" timeOffset="-32147.848">9620 15930 1875 0,'0'0'41'0,"0"0"9"0,0 0 2 0,0 0 0 16,0 0-41-16,0 0-11 0,0 0 0 0,0 0 0 0,0 0 20 0,0 0 3 15,0 0 0-15,0 0 0 0,0 0-23 0,0 0 0 16,0 0 0-16,0 0 0 16,0 0 10-16,0 0-2 0,0 0-8 0</inkml:trace>
  <inkml:trace contextRef="#ctx0" brushRef="#br0" timeOffset="-31254.272">10001 16304 877 0,'0'0'24'0,"0"0"7"0,0 0-31 16,0 0 0-16,0 0 0 0,0 0 0 0,0 0 118 0,0 0 18 0,0 0 3 16,0 0 1-16,0 0-37 0,-3 8-7 0,3-8-2 0,-4 6 0 15,4-6-18-15,0 0-4 16,-3 3-1-16,3-3 0 16,0 0-15-16,-4 6-2 0,4-6-1 0,0 0 0 0,0 0-30 0,0 0-7 0,0 0 0 0,0 0-1 15,0 0-15-15,7 6 0 0,-3-3 0 0,3 0 0 16,3 0 0-16,-3 0 0 0,4-3 0 0,0 0 0 15,-1 0 31-15,1 0 3 0,-1-3 1 0,4 0 0 16,-3 3-56 0,3-3-11-16,-3 0-3 0,-1 0 0 0,1 0 35 0,-4-3 0 0,4-3 0 0,-4 9 0 15,0-8 20-15,0 5 12 0,-4-3 1 0,4 0 1 16,-3 0-26-16,-1 0-8 0,1 0 0 0,-4-3 0 16,0 4 27-16,0-1 1 0,0-3 1 0,0 0 0 15,-4 3-40-15,1-6-8 0,-1 6-1 0,-3-2-1 16,0 2-18-16,0 0-3 0,0-6-1 0,-4 3 0 15,1 3 43-15,-1 3 12 0,1-2 1 0,-4 5 0 16,3-3-13-16,-3 0-8 0,3 3 8 0,1 0-13 16,-1 3 13-16,4 0 0 0,4 2 0 0,-4 1-9 15,3 0 1-15,-3 12 0 0,3-9 0 0,1 5 0 16,-1 4 8-16,1 3-10 0,-1-7 10 0,1 10-10 16,3-1 10-16,0-5 0 0,-4 3 0 0,4 2 0 15,0-2 0-15,-3 2 0 0,3 1-9 0,0-4 9 16,0-2 0-16,3 0 0 0,-3-1 0 0,4-2 0 15,-1-3 0-15,-3 5 0 0,4-11 0 0,-4-6 0 16,3 6 16-16,-3-6-3 0,4 6 0 0,-1-3 0 0,4 3-13 16,-7-6 0-16,8 3 0 0,-1 0-10 0,3 0 38 0,-3 2 7 15,0-5 1-15,4 0 1 0,-1 0-26 0,1 0-11 0,3-5 8 16,-3 5-8 0,3-3-28-16,0 0-10 0,-3 0-2 0</inkml:trace>
  <inkml:trace contextRef="#ctx0" brushRef="#br0" timeOffset="-30685.937">10326 16295 1337 0,'-4'9'28'0,"4"-1"6"16,-3 4-34-16,3-3 0 0,0 3 0 0,0-3 0 15,0 5 44-15,0-2 1 0,3 3 1 0,-3-4 0 16,4 7 11-16,-4 0 3 0,3-7 0 0,1 7 0 16,-4-3-9-16,0 2-2 0,3-2 0 0,-3-3 0 15,4 0-17-15,-1-1-3 0,1 1-1 0,-1-6 0 16,-3-6-8-16,0 0-3 0,0 0 0 0,0 3 0 15,0-3-5-15,0 0 0 0,0 0-1 0,0 0 0 0,0 0 11 0,0 0 2 0,8 6 1 0,-8-6 0 16,3-3-15-16,1-3-10 0,3 0 12 0,0 0-12 16,-4-8 0-16,4-1 0 0,0 3 0 0,0-3-12 15,0-2 12-15,1 5 0 0,-1-3-10 16,0-2 10 0,-4 11 0-16,4-9 0 0,0 0-9 0,-3 7 9 0,-1 2 0 0,4 0 0 0,-3 0 0 15,3 0 0-15,-3 6 0 0,-1-6 0 0,-3 6 0 16,0 0 0-16,0 0 0 0,0 0 0 0,0 0 8 0,0 0-8 15,4 0 21-15,3 6-1 0,-7-6-1 0,3 0 0 16,1 6 0-16,3-6 0 0,0 6 0 0,-4-3 0 16,4 3-19-16,0 0 8 0,0-1-8 0,-3 7 0 15,3-6 0-15,0 0 0 0,-3 0 0 0,3 6 0 16,-4-9 0-16,4 8 0 0,0-5 0 0,-3 3 0 16,3 3-12-16,-4 2-7 0,4-5-1 0,-3 6 0 15,-4-3 20-15,4-3 8 0,-4 8-8 0,0-8 12 16,0 0-30-16,0-3-6 0,0-6-2 0,0 11 0 15,0-11-20-15,3 9-4 0,-3-3-1 0,0-6 0 16,0 0-159-16,0 0-32 0</inkml:trace>
  <inkml:trace contextRef="#ctx0" brushRef="#br0" timeOffset="-30171.673">10943 15813 1337 0,'0'0'56'0,"0"0"-44"15,0 0 110-15,0 0 22 0,0 0 5 0,0 0 1 16,0 0-55-16,0 0-11 0,0 0-3 0,0 0 0 16,-3 5-45-16,-1 4-8 0,1 3-3 0,3 3 0 15,-4-6-25-15,4 2 0 0,0 4 0 0,0 0 0 16,0-1 0-16,0 4 0 0,0 6 0 0,0-4 0 15,4 4 0-15,-4-1 0 0,0-2 0 0,3 5 0 16,-3 4 0-16,0-1 0 0,0-5 0 0,0-4 0 16,0 1 0-16,0-1 0 0,0 4 0 0,0-4 0 0,-3 7 26 0,3-4 0 15,0 4 0-15,0 8 0 0,-4-5-9 0,4 2-1 16,-3 0-1-16,3-2 0 0,-4-4 6 0,4-2 2 16,0 2 0-16,-4 0 0 0,1-8 5 0,3 0 2 15,0-1 0-15,-4-2 0 0,1 0 3 0,3-1 1 16,0-2 0-16,0-3 0 0,0 0-34 0,0-3 0 0,0-3 0 15,0 3 0 1,0-3-20-16,0 2-10 0,0-5-2 0,0-5-1 16,0 2-40-16,3-3-8 0,-3 0-2 0,0 3-617 0,4-6-123 15</inkml:trace>
  <inkml:trace contextRef="#ctx0" brushRef="#br0" timeOffset="-29673.939">10774 16162 1552 0,'0'0'44'0,"-7"-5"10"0,3-1-43 0,1 3-11 0,-1-3 0 0,1 3 0 0,-1-3 52 0,4 6 8 15,0-6 1-15,0 6 1 16,0 0-8-16,0 0-2 0,0 0 0 0,-3 6 0 16,3-6 3-16,0 0 0 0,0 0 0 0,0 0 0 15,0 0-35-15,0 0-8 0,0 0 0 0,0 0-1 16,0 0-11-16,0 0 0 0,0 0 9 0,0 0-9 15,10 3 0-15,-3 3 0 0,4 6 0 0,-1-4 0 16,-3 1 0-16,4-3 0 0,0-3 0 0,-1-6 0 16,4-6 0-16,-3 0 11 0,3-5-11 0,0 8 12 0,-3 3-12 15,-1 9 8-15,4 6-8 0,-3-7 8 0,0-5 28 0,-1-2 6 0,4-10 1 16,-3 3 0-16,-1 6-18 0,1-3-3 16,-11 6-1-16,11 0 0 0,-11 0-21 0,14 6-13 0,0-3 1 0,-7-3 1 15,-7 0 11-15,10 0 0 0,-2-3 0 0,-1-9 0 16,0-5-11-16,-4-1 11 0,4 6-13 0,-7 12 5 15,11 15-30 1,-4-6-6-16,0-3 0 0,-7-6-1 0,0 0-88 16,0 0-18-16,0 0-3 0,0 0-664 0</inkml:trace>
  <inkml:trace contextRef="#ctx0" brushRef="#br0" timeOffset="-22395.264">15339 16595 363 0,'0'0'0'0,"0"0"16"0,0 0-16 0,0 0 0 0,0 0 0 0,0 0 0 15,0 0 55-15,-4 0 7 0,4 0 2 0,-7-6 0 16,0 3 0-16,7 3 0 0,-3-3 0 0,-4-3 0 16,7 6 0-16,-4-3 0 0,4 3 0 0,0 0 0 15,-7-3 0-15,7 3 0 0,0 0 0 0,-7 0 0 16,7 0-8-16,-4-6-2 0,4 6 0 0,0 0 0 16,0 0-35-16,0 0-7 0,0 0-2 0,0 0 0 15,0 0 29-15,0 0 5 0,0 0 2 0,0 0 0 16,0 0-30-16,0 0-5 0,-7 6-2 0,7-6 0 15,-7 3 0-15,4 6 0 0,-1 0 0 0,4 5 0 16,-3-2 27-16,3 6 6 0,0-1 1 0,0 1 0 16,0 0-28-16,0 5-6 0,0 1-1 0,0 5 0 15,0 0-8-15,0 1 10 0,0 2-10 0,-4 9 10 16,4-2 5-16,-3-10 1 0,-1 3 0 0,1-2 0 16,-1-10 18-16,1 4 4 0,-1-4 1 0,-3-2 0 15,3 0-18-15,1-4-3 0,3 1-1 0,-4 3 0 0,1-4-17 16,-1-5 0-16,4 0 0 0,-3 3 0 0,3-3 20 0,0-9 0 15,0 0 0-15,0 0 0 0,0 0-20 0,0 0-17 16,0 0 3-16,0 0 1 16,0 0-47-16,0 0-10 0,0 0-2 0,0 0 0 15,0 0-14-15,0 0-3 0,-7-9-1 0,3-3 0 0,1 3-111 16,-1 0-23-16</inkml:trace>
  <inkml:trace contextRef="#ctx0" brushRef="#br0" timeOffset="-21839.37">15028 16415 1094 0,'-14'-35'23'0,"7"23"5"16,0-2-28-16,4 5 0 0,-4 0 0 0,3 0 0 15,-3 3 101-15,3 3 15 0,1-3 4 0,3 6 0 16,0 0-60-16,0 0-12 0,0 0-3 0,0 0 0 0,0 12-25 16,-4 0-6-16,4-3-1 0,-3 2 0 15,3 7 1-15,-4-12 0 0,1 9 0 0,3-6 0 16,-4 5 16-16,4-8 3 0,4 6 1 0,-4-6 0 15,0-6-54-15,0 0-12 0,0 0-1 0,0 0-1 0,0 0 78 0,0 0 15 0,0 0 3 0,0 0 1 16,0 0-19-16,0 0-3 0,0 0-1 0,0 0 0 16,0 0-8-16,0 0-3 0,0 6 0 0,0-6 0 15,3 3-19-15,-3-3-10 0,4 2 10 0,3-2-10 16,3 0 0-16,1-2 0 0,-4-1 0 0,4-3 0 16,3 6 0-16,0-6 0 0,0 0 0 0,0 3 0 15,0-3 0-15,4 3-8 0,0 0 8 0,-4-6 0 16,3 7 0-16,1-1 0 0,0 0 0 0,-4-3 0 15,3-3 0-15,1 6 0 0,-4-3 0 0,4-3 0 16,3 3 0-16,-3 3 0 0,3 6 0 0,3 3 0 16,-2-3 0-16,2 9 0 0,1-6 0 0,0 3 0 15,-4 0 0-15,3-1 0 16,1-2-8-16,-4 6 8 0,1 0-11 0,-1-3 2 0,-4 5 0 0,1-2 0 16,0-3-39-1,-4-3-7-15,0 5-1 0,-4-5-1 0,1-6-6 0,-4 0-1 0,4 0 0 0,-11 0 0 16,7-6-109-16,0 1-23 0</inkml:trace>
  <inkml:trace contextRef="#ctx0" brushRef="#br0" timeOffset="-21151.587">15469 17033 806 0,'0'0'17'0,"0"0"4"0,-3-6 1 0,-4-3 2 0,7 9-24 0,-4-3 0 0,1-6 0 0,-1 6 0 15,4-3 107-15,0 6 17 0,-3-8 3 0,3 8 1 0,0 0-52 16,0 0-9-16,0 0-3 0,0 0 0 0,0 0-51 0,0 0-13 16,0 0 0-16,0 0 0 0,0 0 32 0,0 0 4 15,0 0 1-15,0 0 0 0,0 0-22 0,0 0-5 16,0 0-1-16,0 0 0 0,0 0 7 0,0 0 2 15,7 2 0-15,-4 4 0 16,1 0 21-16,-1-6 4 0,4 6 1 0,-3 3 0 16,-1 0-8-16,1 0-2 0,-1 2 0 0,1 7 0 15,-4-3-5-15,3-4-1 0,-3 4 0 0,4 6 0 16,-4-10-4-16,4 4-2 0,-4 0 0 0,3 0 0 16,-3-1-22-16,4 1 0 0,-4 0 0 0,0-7 0 15,3 1 34-15,-3-3 2 0,0-6 1 0,4 3 0 0,-1 6-27 0,4-3-10 0,-3-3 0 0,3 3 9 16,3 0-9-16,5-6 0 0,-5 0 9 15,4 0-9-15,0 0 10 0,0-3-2 0,1 0-8 16,-1-3 12-16,0 0-12 0,3 0 11 16,-3-3-11-16,1-3 10 0,2 4-10 0,-3-4 10 0,0-3-10 0,-3 3 10 15,3-2-10-15,-3 5 12 0,-1-6-12 16,-3 3 12-16,0 4-12 0,-3-4 0 0,0 0 0 0,-1 3 0 16,-3 0 0-16,0 1 0 0,0-4 0 0,0 0 0 15,-3 0 0-15,-1 4 0 0,0-4 0 0,1-3 0 16,-1 6 0-16,-3-5 0 0,4 2 0 0,-4-3 0 15,0 9-19-15,3-3 1 0,1 3 0 0,-1-11 0 16,1 2-8-16,-1 3-2 0,4 9 0 16,-3-2 0-16,3-1-43 0,0-3-9 15,3 9-1-15,-3-9-1 0,4 6-98 0,-1 0-20 0,4-3-4 16,-3 3-1-16</inkml:trace>
  <inkml:trace contextRef="#ctx0" brushRef="#br0" timeOffset="-20290.71">17092 16812 1522 0,'-10'-9'43'0,"10"9"10"0,-8-3-42 0,1 0-11 0,-3 0 0 0,3 1 0 16,-4-7 92-16,1 6 17 0,3 0 3 0,-4 0 1 0,0 3-34 0,-3-3-7 16,4 3-2-16,3 0 0 0,-4 0-42 0,0 0-9 15,1 3-2-15,-4-3 0 0,0 3-17 0,-4 3 0 16,4 0 0-16,0-1 0 0,0 1 0 0,0 0 0 15,-1 6 0-15,1-6 0 0,0 0 12 0,4 6-2 16,-1-4 0-16,0 1 0 0,1 0-10 0,3 3 0 16,0-6 0-16,0 2 0 0,3-2 0 0,1 0 0 15,-1 0 0-15,4-6 0 0,0 0 0 0,0 6 0 16,0-6 0-16,0 0 0 0,0 6-8 0,4 6 8 16,-4-12 0-16,3 5 0 0,1-5-9 0,3 3 9 15,-4 0-12-15,4 0 12 0,0-3 0 0,0 3 12 16,1-3 0-16,-1 3 0 0,0-3-12 0,0 0 8 0,3 3-8 15,-3-3 0-15,4 3 0 0,-4 0-18 0,0 0 2 0,4 0 1 16,-4 3 24-16,0 0 5 16,0-3 1-16,3 2 0 0,-6 1-15 0,3 0 0 0,0-6 0 0,0 6 0 15,0-3-9-15,0 0-5 0,-3 0-1 16,3 6 0-16,0-6 24 0,0 0 5 0,0 0 1 0,0 0 0 16,0 2-24-16,0-2-5 0,0 3-1 0,0 0 0 15,0 0 24-15,-3 0 5 0,3-3 1 0,-4 3 0 16,1 0-15-16,-1-1 0 0,1 1 8 0,-4 0-8 15,3 0 0-15,-3 6 9 0,0-6-9 0,0 3 8 16,-3-1-8-16,3 1 0 0,-4 3 0 0,-3-3 8 16,4 0-8-16,-4-1 0 0,0 1 9 0,0-3-9 15,0 6-16-15,-4-3-8 16,4-3-2-16,0 5 0 0,0-5 26 0,0-3 0 0,-4 3 0 0,1-3 0 16,-1 0 28-16,0 0 10 0,-3-3 2 0,4 0 1 15,-4 0-31-15,3 0-10 0,1-3 0 0,-1 0 0 16,0 0 24-16,4 3-3 0,0-6 0 0,0 3 0 15,0 3-40-15,7 0-8 0,0 0-1 0,0 0-1 16,0 0-3-16,0 0-1 0,0 0 0 0,0 0 0 16,0 0-106-16,0 0-21 0,0 0-4 0,0 0-387 15,0 0-77-15</inkml:trace>
  <inkml:trace contextRef="#ctx0" brushRef="#br0" timeOffset="-19605.374">17304 17015 1425 0,'0'0'31'0,"0"0"6"0,0 0 2 0,0 0 2 0,0 0-33 0,0 0-8 0,0 0 0 0,0 0 0 16,0 0 69-16,0 0 12 0,-7 0 3 0,7 0 0 15,0 0 8-15,-7 3 3 0,0 6 0 0,-4-6 0 16,4 0-57-16,3 0-11 0,4-3-3 0,-10 3 0 16,3-1-13-16,0 1-3 0,0 0-8 0,0 0 12 15,0 0-2-15,-4-3-1 0,4 0 0 0,0 0 0 16,7 0-9-16,-7 6 12 0,0-6-12 0,0 0 12 0,7 0-12 15,0 0 0-15,-4 6 0 0,1 0 0 16,-1 3-14-16,4-3 5 0,0-1 1 0,0 4 0 16,0 3 8-16,0 3 0 0,4-1-9 0,-1 4 9 15,1 0 0-15,-1-7 0 0,1 4 0 0,3-3 0 16,-4 0 0-16,4-6 0 0,-7-6 0 0,4 2 0 16,3 7 0-16,-4-9 0 0,5 6 0 0,-5-3 0 0,4 3 0 0,-7-6 0 15,7 3 0-15,-7-3 0 0,11 3 13 0,-1-3 4 16,-10 0 1-16,7 0 0 0,4-6-5 0,-4 0-1 15,0 3 0-15,0-3 0 0,4-3-4 0,-8 1 0 0,1-1-8 16,-1-3 12-16,1 3-4 0,-1 0-8 0,1 4 11 16,-4-7-11-16,3 0 10 0,-6 6-10 0,3 0 8 0,-4 0-8 15,4-2 10-15,-3 2-10 0,-1-9 12 16,-3 6-12-16,0 0 9 0,0 1-9 0,0-4 0 0,0 3 9 16,0-3-9-16,-4 0 0 0,4 4 0 0,-3-1-11 15,3-3 3-15,0 3 0 0,0 3 0 0,0-2 0 16,-1 2-6-16,1 0-1 0,0-3 0 0,0 6 0 15,4 0-11 1,-4 0-2-16,-4 0-1 0,4 3 0 0,0 0 7 0,0 0 2 0,-4 3 0 0,4 0 0 16,0 0 9-16,0 0 3 0,0 6 0 0,0-3 0 15,0 2 8-15,0 4 0 0,4-6-9 0,-5 3 9 16,5 3-8-16,3-3 8 0,-4 2-10 0,4-2 10 16,4 6-18-16,-1-6 2 0,1-4 1 0,3 4 0 15,0-3-118 1,7 3-24-16,0 0-5 0</inkml:trace>
  <inkml:trace contextRef="#ctx0" brushRef="#br0" timeOffset="-19038.636">17498 16971 1616 0,'0'0'36'0,"0"0"7"0,0 0 1 0,-7-3 1 0,0 0-36 0,7 3-9 0,0 0 0 0,0 0 0 15,0 0 80-15,0 0 15 0,0 0 2 0,0 0 1 16,-4 0-47-16,4 0-10 0,-3 12-1 0,-1-3-1 16,4 2-27-16,0-5-12 0,0 3 10 0,4 6-10 15,-8-6 8-15,4-1-8 0,4 7 0 0,-1-9 0 16,1 9 8-16,-4-7-8 0,3 4 0 0,1 0 9 16,-1 3-9-16,1-4 0 0,-4 1 0 0,3-3 8 15,-3 6 8-15,0-6 0 0,4 2 1 0,-4 1 0 16,3 3 15-16,-3-3 4 0,4-1 0 0,-1-5 0 15,1 3-12-15,-1-6-3 0,5-3 0 0,-1 3 0 0,0 0-10 0,0 0-3 16,0 0 0-16,3 0 0 0,1-3-8 0,0 3 12 16,-4-3-12-16,3-3 12 0,1 0-21 0,-1 0-4 15,-3-3-1-15,4-6 0 0,-4 3 36 0,0 0 7 16,0-2 2-16,0-1 0 0,0-6-20 0,-3 7-11 16,-1-13 12-16,1 9-12 0,-1 1 10 0,1-4-10 15,-4 0 8-15,0 4-8 0,0-1 9 0,-4-3-9 16,4 7 10-16,-3-7-10 0,-1 3 9 0,1 3-9 15,-4 4 8-15,0-4-8 0,3 12 0 0,-3-6-9 16,-4 0 0-16,1-3 0 16,3 3-81-16,0-2-16 0,0-4-3 0,0 6-1 15,3 0-79-15,1 0-16 0,3 3-3 0</inkml:trace>
  <inkml:trace contextRef="#ctx0" brushRef="#br0" timeOffset="-18341.592">17858 17033 1728 0,'0'0'38'16,"0"0"8"-16,0 0 2 0,0 0 0 0,0 0-39 0,0 0-9 0,0 0 0 0,0 0 0 0,0 0 97 0,0 0 18 15,0 0 3-15,0 0 1 0,0 0-47 0,-4 3-8 16,4-3-3-16,-7 5 0 0,4 1-39 0,-1 0-8 16,0 0-2-16,1 0 0 0,3-6 5 0,0 9 1 15,0-3 0-15,0 0 0 0,0-6-29 0,0 5-5 16,0 4-2-16,0-3 0 0,3 9 18 0,-3-3 0 15,0-7 0-15,4 4 0 16,-4-3 48-16,4 6 12 0,-1 0 4 0,4-1 0 16,-3 1-52-16,-1 3-12 0,1-3 0 0,-1-6 0 0,-3-1 0 15,0-5 0-15,0 0 0 0,0 0 0 0,0 0 0 0,0 0 0 0,0 0 0 0,0 0 0 16,0 0 0-16,0 0 0 0,0 0 0 0,0 0 0 16,0 0 0-16,0 0 0 0,0 0 0 0,0 0 0 15,0 0 0-15,0 0 0 0,0 0 0 0,0 0 0 16,0 0 0-16,0 0 0 0,0 0 0 0,0 0 0 15,0 0 0-15,0 0 0 0,4-5 0 0,-4 5 0 16,3-6 0-16,-3 6 0 0,0-6 0 0,0-3 0 16,0 0 0-16,-3 3 0 0,3-3 0 0,-4 4 0 15,1-4 0-15,3 0 0 0,0-6 0 0,-4 6 0 16,1-2 0-16,-1 2 0 0,4-9 0 0,0 1 0 16,-3-4 0-16,-1 0 0 0,1 13 0 0,3-1 0 15,-4-9 0-15,4 12 0 0,0-8 0 0,0 2 0 16,0 0 0-16,4 0 0 0,-4 3 0 0,3 1 0 15,-3-7 0-15,4 6 0 0,-4 3 0 0,3-3 0 0,1 1 0 16,3 2 0-16,-4-3 0 0,4-3 0 0,-3 6 0 0,-1 0 0 16,4-2 0-16,-7 8 0 0,7-6 0 0,-7 6-16 15,0 0 3-15,0 0 1 16,11 0-14-16,0 3-2 0,-11-3-1 0,10 3 0 16,4 2-5-16,-3 1-1 0,-1 0 0 0,1 3 0 15,-4-3-14-15,4 3-3 0,3 0-1 0,-4-4 0 16,1-8-84-16,-11 3-17 0,14 3-3 0,-3 3-656 0</inkml:trace>
  <inkml:trace contextRef="#ctx0" brushRef="#br0" timeOffset="-17981.907">18165 17065 1836 0,'0'0'40'0,"0"0"9"0,0 0 2 0,0 0 0 0,0 0-41 0,0 0-10 0,0 0 0 0,0 0 0 16,0 0 97-16,0 0 18 0,0 0 3 0,0 0 1 15,0 0-31-15,0 0-7 0,0 0-1 0,0 0 0 16,0 0-39-16,0 0-8 0,0 0-1 0,0 0-1 0,0 0-31 0,3 9 0 15,-3 3 0-15,4-1 0 16,-4-2 0-16,0 6 0 0,0-3 0 0,0 2 9 0,0 4-9 0,3 0 0 16,-3-7-10-16,0 1 10 0,0 3 0 0,0-6 0 15,0-1 0-15,4 4 0 16,-4-3-60-16,0 0-7 0,0-3-1 0,3 3 0 16,-3-4-66-16,0 4-14 0,0 6-2 0,0-12-768 0</inkml:trace>
  <inkml:trace contextRef="#ctx0" brushRef="#br0" timeOffset="-17706.982">18083 16574 1832 0,'0'0'52'0,"0"0"12"0,0 0-52 0,0 0-12 0,0 0 0 0,0 0 0 15,0 0 80-15,0 0 14 0,0 0 2 0,0 0 1 16,0 0-56-16,0 0-11 0,0 0-2 0,0 0-1 16,0 0-27-16,0 0-12 0,0 0 0 0,0 0 1 15,7 6-177-15,-3-6-36 0</inkml:trace>
  <inkml:trace contextRef="#ctx0" brushRef="#br0" timeOffset="-16811.371">18641 16818 1501 0,'0'12'32'0,"0"-12"8"0,0 0 0 16,0 0 4-16,0 0-36 0,0 0-8 0,0 0 0 0,0 0 0 0,0 0 120 0,0 0 23 16,0 0 4-16,0 0 1 0,0 0-36 0,0 0-8 15,0 0 0-15,0 0-1 0,0 0-28 0,0 0-6 16,-7 9-1-16,0-9 0 0,0-3-68 0,0-3-8 15,3 3-5-15,-3 3-1 0,0-3 14 0,0 6 0 16,-4 0 0-16,4 6 0 0,-3-6-11 0,-1 2 11 16,0-2-12-16,1 3 12 0,-1 0-13 0,1 0 4 0,3 6 1 15,-4-3 0-15,4-1 8 0,0 4-10 0,0-3 10 16,0 9-10-16,3-13 10 0,1 1 0 0,3-6-9 0,-4 9 9 31,1 0-26-31,3 6-1 0,0-9 0 0,0-1 0 0,0 7 39 0,0-12 7 0,0 0 1 0,7-6 1 16,-7 6-21-16,3 6 0 0,4 0 0 15,0-3 0-15,0-6 0 0,1 9 0 0,-1 6 0 0,3-6 0 16,-3-6 0-16,0 0 8 16,4 3-8-16,-4 2 0 0,0 4-14 0,4 6-7 0,-4-9-2 0,0 0 0 15,0-9 37-15,0 6 7 0,-4 3 2 0,4 2 0 16,-3-2-37-16,-4-6-7 0,7-3-2 0,-7 3 0 16,4 0 23-16,3 3 0 0,-4 3 0 0,1 3 0 15,-4-9 0-15,0 0 0 0,0 0 0 0,0 0 0 16,3 9 0-16,1-3 0 0,-4-6 0 0,0 0 0 15,3 6 0-15,-3-6 0 0,0 0 0 0,0 0 0 16,0 0 47-16,0 5 13 0,0 4 4 0,0 0 0 16,0 3-103-16,-3-3-20 0,-1 2-4 0,-3-5-1 0,4 3 52 15,-1 3 12-15,-3 0 0 0,0-4 0 16,0 7-54-16,-4-6-8 0,4 6-2 0,-3-1 0 16,3-5 52-16,-4 6 12 0,4-6 0 0,0-3 0 0,0 2 8 0,0-2 4 15,3-3 0-15,-3 0 1 0,-3-6-13 0,3 3-18 16,3 0 4-16,-3-3 1 0,0-3 13 0,0-2 0 15,3-1 0-15,1 3 0 16,-4 0-156-16,3-3-29 0,1-3-6 0,3 12-1 0</inkml:trace>
  <inkml:trace contextRef="#ctx0" brushRef="#br0" timeOffset="-3659.676">20687 16512 980 0,'-11'-14'20'0,"4"8"5"0,4 0-25 0,-1 3 0 0,4 3 0 0,-3-6 0 16,3 6 92-16,-4-3 14 0,4 3 2 0,-7-3 1 15,7 3-48-15,0 0-9 0,0 0-3 0,-3 0 0 16,3 0 32-16,0 0 7 0,0 0 0 0,0 0 1 15,-7 0-54-15,7 0-11 0,0 0-3 0,0 0 0 16,-8 0-21-16,8 0 8 0,0 0-8 0,0 0 0 16,0 0 0-16,0 0 0 0,0 0 0 0,-7 6 0 15,7-6 0-15,0 9 0 0,-3-3 0 0,3 5 0 16,3 1 0-16,-3 0 11 0,4 3-3 0,3 2 0 16,0-2-8-16,0 3 10 0,0 2-10 0,0-5 10 15,0 0-10-15,0 5 8 0,0 1-8 0,0 2 8 16,0-2-8-16,-3 8 8 0,3-2-8 0,-3 8 8 15,-1-3-8-15,1 1 0 0,-1-4 0 0,-3 3 0 16,0-5 44-16,-3 5 16 0,-1-8 3 0,1 2 1 16,-1 4-103-16,1-4-20 0,-1 1-4 0,-3 2-1 15,3-6 52-15,1 1 12 0,-1-3 0 0,-3-1 0 16,4-2 0-16,-1-4 0 0,4 1 0 0,-3 0 0 16,-1-6 32-16,4-3 8 0,0-6 3 0,0 0 0 0,0 0-18 15,0 0-3-15,0 0-1 0,0 0 0 0,0 0 11 0,0 0 3 16,0 0 0-16,0 0 0 0,0 0-20 0,0 0-4 0,0 0-1 15,0 0 0 1,0 0-44-16,0 0-9 0,0 0-1 0,0 0-1 16,0 0-24-16,0 0-5 0,0 5-1 0,0-5 0 15,4 3-33-15,-4-3-8 0,3 6 0 0</inkml:trace>
  <inkml:trace contextRef="#ctx0" brushRef="#br0" timeOffset="-2908.231">21124 17044 1824 0,'0'0'76'16,"0"0"-60"0,-7 0 36-16,0-3 8 0,4 1 2 0,-4 2 0 15,0-3-48-15,3 0-14 0,-3 0 0 0,0 3 8 16,3-3 16-16,-3 0 3 0,0-3 1 0,0 6 0 16,0-3 6-16,0 3 2 0,0-3 0 0,-4 3 0 0,1-3-48 0,-1 3-8 0,4 0-3 0,0 3 0 15,-3-3 23 1,3 3 0-16,7-3 0 0,-7 0 0 0,-1 0 0 0,1 3 0 0,0 3 0 15,4-3 0-15,-4 0 0 0,7-3 0 0,-7 6 0 16,3-3 0-16,-3 2 0 0,0-2 0 0,4 3 0 0,-4 0 0 16,3 0 0-16,0 3 0 0,-3-3 0 0,4 0 0 15,-1-1 0-15,4-5 0 0,-3 6 0 0,-1 0 0 16,4-6 0-16,0 6 0 0,0-6 0 0,-3 12 0 16,6-6 0-16,-3-3-11 0,0 3 11 0,4-1-12 15,-1-2 12-15,1 3 0 0,-1-3-9 0,4 3 9 16,-3 0 0-16,3-3 0 0,-3 0-9 0,3 3 9 15,0 0 0-15,0-1 0 0,0-5 0 16,0 6 0-16,0-3 0 0,0 0 0 0,4 0 0 0,-4-3 0 16,0 0-28-1,0 0-3-15,0 0 0 0,-4-3 0 0,4 0 49 0,0-3 10 0,0 3 1 0,0-2 1 16,-3-4-48-16,0 3-10 0,-1-3-1 16,1 0-1-16,-1 3 30 0,1 0 0 0,-1 1 0 0,1-1 0 15,-4 0 25-15,0 6 11 0,3-9 3 0,-3 9 0 16,0-6-31-16,0 0-8 0,0 6 0 0,0 0 0 15,0 0 0-15,0 0 8 0,0 0-8 0,0 0 8 16,0 0 10-16,0 0 2 0,0 0 1 0,0 0 0 16,0 0-32-16,0 0-6 0,0 0-2 0,0 0 0 15,0 0 19-15,0 0 0 0,0 0-8 0,0 0 8 16,0 0 0-16,-3 6-10 0,-1 9 10 0,4-9-8 16,-3 3 8-16,3 2-10 0,0-2 10 0,0 6-10 15,0 2 10-15,0-8 0 0,3 9 10 0,1-3-10 16,-1-1 9-16,1 1-9 0,-1 0 8 0,4-1-8 0,0 4 0 15,0-6 0-15,1 2 0 0,-1-2 0 0,0 0 0 16,0 0 0-16,3-6 0 0,-3 0 0 16,4 2-29-16,-4-2-11 0,0 0-3 0,0 0 0 15,0-3-69-15,4 3-13 0,-1-3-3 0</inkml:trace>
  <inkml:trace contextRef="#ctx0" brushRef="#br0" timeOffset="-2030.15">22186 16874 1337 0,'0'0'56'16,"0"0"-44"-1,7 0-12-15,-3 0 0 0,3 0 0 0,-7 0 0 16,0 0 0-16,0 0 0 0,0 0 0 0,0 0 0 0,0 0 53 15,0 0 9-15,0 0 2 0,0 0 0 0,0 0 0 16,0 0 0-16,0-6 0 0,0 6 0 0,-4-9 0 0,1 3 0 0,-1 3 0 0,1-3 0 16,-4 1-8-16,0 2 0 0,0-3-1 0,-4 3 0 15,0 3-41-15,4 0-14 0,-7 0 9 0,7 3-9 16,-7 3 0-16,3-6 0 0,1 3 0 0,-4 2 0 16,0 1 0-16,3-3 0 0,-3 3 0 0,3-3 0 15,-3 3 0-15,7 0 0 0,-3 0 0 0,3-3 0 16,0 3 0-16,3-1 0 0,4-5 0 0,-7 3 0 15,3 3 0-15,4-6 0 0,-3 6 0 16,-1 0 0-16,4-6-8 0,-3 6 8 0,3-6 0 0,0 0 0 16,-4 9 0-16,4-9 0 0,-3 6 0 0,3-6 0 15,-4 5 9-15,4-5-9 0,0 0 10 0,0 6-10 16,0-6 0-16,0 9 8 0,0-9-8 0,0 9 0 16,0-9 0-16,4 6 0 0,-4-6 0 0,0 12 0 15,0-12 0-15,3 8 0 0,-3-8 0 0,4 6 0 16,-1 0 0-16,1 0 0 0,-1 0 0 0,4 3 0 15,-3-3 0-15,3 0 0 0,0-3 0 0,0 2 0 16,0 1 0-16,0 3-8 0,4-3 8 0,-4 3 0 16,0-3 0-16,0-3 0 0,0 2 0 0,0 1 0 15,4-3 0-15,-4 3 0 0,0-3 0 0,0 3 9 16,0 3-9-16,0-9 0 0,-3 6 0 0,-4-6 0 16,7 0 0-16,0 3 0 0,-4 0 0 0,4 0 0 15,-7-3 0-15,4 5 0 0,-1 1 0 0,1 0 0 16,-1 0 0-16,-3 6 0 0,0 0 0 0,0-7 0 15,0 4 0-15,-3 0 0 0,-1 3 0 0,1-3 0 16,-1-1 0-16,1 1 0 0,-1 0 0 0,1 6 0 16,-1-6 0-16,-3 2 0 0,4-2 0 0,-5 6 0 15,1-6 0-15,0 0 0 0,0-1 0 0,-3 1 0 16,3 3 0-16,-4-6 0 0,0 3 0 0,1-3 0 0,-1-4 24 16,1 4 0-16,-1-3 0 0,-3 0 0 0,3-3-8 15,1 6-3-15,3-6 0 0,-4 0 0 0,1 0-5 0,3 0 0 16,-4 0-8-16,4 0 12 0,0-6-12 0,0 6 8 0,0-3-8 15,7 3 0-15,-7 0 0 0,7 0 0 0,0 0 0 16,0 0 0-16,0 0-44 16,0 0-3-16,-7 0 0 0,7 0 0 15,0 0-124-15,0 0-25 0,0 0-4 0</inkml:trace>
  <inkml:trace contextRef="#ctx0" brushRef="#br0" timeOffset="-1309.579">22384 17074 1267 0,'0'0'28'0,"0"0"5"0,0 0 2 0,-7-3 1 0,0-3-36 0,3 0 0 0,4 6 0 0,-10 0 0 15,2-6 58-15,-2 3 5 0,-1 0 1 0,1 3 0 16,-1-3-11-16,-3 3-1 0,7 3-1 0,-4-3 0 16,4 3 4-16,0 0 1 0,7-3 0 0,-7 0 0 15,0 6-28-15,4 0-6 0,3-6-1 0,-7 6 0 16,3-3-21-16,1 3 0 0,3 0 0 0,-4-1 0 15,4 4 0-15,0 0 0 0,0 3 0 0,0-6 0 16,0 5 0-16,0-2 0 0,0 3 0 0,0 3 0 16,0-1 0-16,0 1 0 0,4 3 0 0,-4-4 0 15,3 1 0-15,-3 0 0 0,0 0 0 0,0-1 0 16,0 4 0-16,4-9 0 0,-1 0 0 0,-3 2 0 16,4 1 0-16,-4-6 0 0,3 3 0 0,1-3 0 15,3-3 32-15,0 0 1 0,-7-3 1 0,7 5 0 16,0-5-17-16,0 3-3 0,0 0-1 0,0-3 0 15,0-3 2-15,-3 3 0 0,3-3 0 0,-4 0 0 0,4 1-6 16,-3-4-1-16,-1 6 0 0,1-9 0 0,-1 3 0 0,1 0-8 16,-1-6 12-16,-3 6-4 0,4-2-16 0,-4-1-4 15,0 3-1-15,0-6 0 0,0 3 13 0,0 3 16 16,0-2-3-16,0 2-1 0,0-3-12 0,0 0-16 16,0 0 3-16,-4 3 1 0,4-2 12 0,-3 2 0 15,3-3 0-15,-4 0 0 0,1 0 0 0,-1 3 0 16,1-2 0-16,-1-1 0 0,1 0 0 0,-4 0 0 15,3 0 0-15,-3 0 0 0,0 4 9 0,-4-1 5 16,4-9 1-16,0 9 0 0,0-3-24 0,0 0-5 16,4 4-1-16,-4-4 0 0,3 0 15 0,1 3 0 15,-1 0 0-15,4 6 0 16,-3-3-56-16,3 3-8 0,0 0-1 0,0 0-1 16,0 0 3-16,0 0 1 0,0 0 0 0,0 0 0 15,0 0-53-15,0 0-10 0,0 9-3 0,-4-3 0 16,4 9 52-16,0-4 9 0,0 4 3 0,0 6 0 15,0-7 0-15,0 4 0 0,0 6 0 0,0-7 0 16,0 4 17-16,0 2 4 0,0-5 1 0,4-3 0 0</inkml:trace>
  <inkml:trace contextRef="#ctx0" brushRef="#br0" timeOffset="-552.069">22553 17071 1227 0,'0'0'27'0,"0"0"5"0,-3 9 2 0,3-1 1 0,0-8-35 0,0 0 0 16,0 0 0-16,0 0 0 0,-4 3 36 0,4-3 0 0,0 0 0 0,0 0 0 15,0 0-19-15,0 0-3 0,0 0-1 16,0 9 0-16,0-9 11 0,0 0 1 0,0-6 1 0,0 6 0 16,0 0 30-16,0 0 7 0,0 0 1 0,0 0 0 15,0 0 0-15,0 0 0 0,0 0 0 0,0 0 0 16,0 0-8-16,0 0 0 0,0 0-1 0,0 0 0 15,0 0-45-15,0 0-10 0,-4 9 0 0,4 0 0 16,0 6 8-16,0-6 1 0,4 2 1 0,-4 1 0 16,4 6-10-16,-1-4 0 0,1 7 0 0,-1-6 0 15,4-4 0-15,-3 4 0 0,-1 3 0 0,1-6 0 16,3-4 0-16,-4 13 0 0,1-12 0 0,3 2 0 16,-4-8 53-16,5 0 9 0,-8-3 2 0,3 6 0 15,4-3-52-15,-3 3-12 0,-4-6 0 0,7 3 0 16,0 0 0-16,0 0 0 0,0-3 0 0,0 0 0 15,-7 0 0-15,3 0 0 0,5 0 0 0,-1-3 0 16,-4-3 0-16,4 0 0 0,-3-3 0 0,3 3 0 0,0-2 0 16,-4-4 0-16,1-3 0 0,-1 1 0 15,1 5 0-15,-1-6 0 0,-3-6 0 0,4 4 0 0,-4-1 0 0,3 3 0 16,-3-2 0-16,0 2 0 0,0 0 0 0,0 1 0 16,-3-1 0-16,-1 6 0 0,1-3 0 0,-4 9 0 15,0 1 0-15,0-1 0 0,0 0 0 0,0 0 0 16,0-3 0-16,-4 0 0 0,4 0 0 0,0 6 0 15,3-9 0-15,1 6 0 16,-1-3-48-16,4 1-13 0,-3-1-3 0,6 0 0 16,-3 0 12-16,4 0 1 0,-1 0 1 0,1-3-873 0</inkml:trace>
  <inkml:trace contextRef="#ctx0" brushRef="#br0" timeOffset="112.833">22860 16941 1337 0,'0'0'28'0,"0"0"6"0,0 0-34 0,0 0 0 0,0 0 0 0,0 0 0 16,0 0 109-16,0 0 15 0,-4 3 4 0,1 3 0 15,3 0-52-15,-4 0-9 0,4 3-3 0,0 0 0 16,-3-3-51-16,3 5-13 0,0-5 0 0,0 0 0 16,3 0 40-16,-3 3 6 0,4-3 1 0,-4 0 0 15,3-1-24-15,1 1-5 0,0 6-1 0,-1-6 0 16,1 3 16-16,-1 0 3 0,1-1 1 0,3 4 0 15,-4 6-22-15,4-6-5 0,0-1-1 0,0 4 0 16,-3 0-9-16,-1-1 0 0,1-5 0 0,-4 6 0 16,4 0 9-16,-4-7 0 0,3 1 0 0,1 6 0 0,-4-6 0 15,0 0 0-15,-4-1 0 0,4 1 0 0,0 3-9 16,0-6 0-16,0 0 0 0,0-6 0 16,0 0 26-16,0 0 3 0,0 0 1 0,0 0 0 0,0 0-4 15,0 0-1-15,0 0 0 0,0 0 0 0,0 0-13 0,0-6-2 16,0-9-1-16,0 9 0 0,-3-5-9 0,3 2 0 15,0-9 0-15,-4 9 0 0,4-2 0 0,-4-1 0 0,4 3 0 16,-3-6 0-16,3 6 0 0,0-2 0 0,0-1 0 16,-4 0 0-16,4 3 0 0,-3 1 0 0,-1-1 0 0,1-6 0 15,-1 6 0-15,1 0 0 0,-1 1 0 0,1 2 0 16,3-3 0-16,0 9 0 0,0-6 0 0,0-6 0 16,0 12 0-16,0-6 0 0,0 0 0 0,0 6 0 15,0-8 0-15,0 2 0 0,3-3 0 0,1 3 0 16,-4-3 0-16,3 3 0 0,1 0 0 0,-1 1 0 15,4 2 0-15,-3-3 0 0,3 0 0 0,-3 6 0 16,3-3 0-16,0 0 0 0,0 3 0 0,0 0 0 16,0 0-52-16,0 0-8 0,3 0-3 0,-3 0 0 15,4 3 49-15,-4 0 14 0,0-3 0 0,4 6 0 16,-1-3-57-16,1 0-4 0,-1 0-1 0,1 0 0 16,0-1 30-16,-1 4 5 0,1 0 2 0</inkml:trace>
  <inkml:trace contextRef="#ctx0" brushRef="#br0" timeOffset="680.503">23343 16956 850 0,'0'0'17'0,"0"0"6"0,0 0-23 0,-3 6 0 0,3-6 0 0,-4 9 0 15,4 0 56-15,-3-3 6 0,3-6 2 0,-4 11 0 16,4-5 51-16,0-6 10 0,-3 3 3 0,3-3 0 16,0 9-24-16,0-9-5 0,-4 3-1 0,4-3 0 15,0 0-14-15,0 0-4 0,0 0 0 0,-3 12 0 16,-1-6-25-16,1-3-6 0,3-3-1 0,0 8 0 16,-4-2-17-16,4 6-4 0,-4-6-1 0,4 0 0 15,0 3-11-15,0-4-3 0,0 7 0 0,-3-3 0 16,3 6-12-16,0-4 0 0,-4 1 8 0,4 6-8 15,0-3 0-15,0-4 0 0,0 1 0 0,0 6 0 16,0-7 0-16,-3 4 0 0,3-3 0 0,0 0 0 16,0-3 0-16,0-1 0 0,0-2 0 0,0 9 0 15,0-15 0-15,0 3 0 0,0-3-9 0,0 0 9 16,0 0-28-16,0 0 0 0,0 0 0 0,0 0 0 16,0 0-24-16,0 0-5 0,0 0-1 0,0 0 0 15,7-3-7-15,-4-12-2 0,1 6 0 0,0-5 0 16,-1 2-24-16,1-6-5 0,-1 4 0 0</inkml:trace>
  <inkml:trace contextRef="#ctx0" brushRef="#br0" timeOffset="1378.349">23234 16583 1824 0,'0'0'76'0,"0"0"-60"16,0 0 38-16,-4 6 8 0,1 0 2 0,-4 2 0 16,3-2-19-16,1 0-3 0,3 6-1 0,0-12 0 15,-4 6-30-15,4-6-11 0,0 0 0 0,0 0 9 16,0 0-42-16,0 0-9 0,0 0-2 0</inkml:trace>
  <inkml:trace contextRef="#ctx0" brushRef="#br0" timeOffset="2365.808">23682 16986 1576 0,'0'0'32'0,"0"0"9"0,0 0-33 0,0 0-8 0,0 0 0 0,0 0 0 16,0 0 104-16,0 0 18 0,0 0 4 0,-7 3 1 15,7-3-63-15,0 0-13 0,-7 2-3 0,3 4 0 16,4-6-24-16,-7 6-4 0,7-6-2 0,-10 3 0 15,3 0 37-15,7-3 7 0,-7 6 2 0,0-3 0 16,7-3-52-16,-8 9-12 0,8-9 0 0,-7 6 0 16,7-6 0-16,-7 6 0 0,7-6-10 0,-7 2 10 15,7-2 0-15,-7 3 0 0,7-3 0 0,-7 3 8 16,0 0-8-16,7-3 0 0,-7 3 0 0,7-3 0 16,0 0 0-16,-7 0 0 0,7 0 0 0,0 0 0 15,0 0 0-15,-4 6 0 0,4-6 0 0,0 0 0 16,-7 6 0-16,4 0 0 0,3-6 0 0,-4 9 0 0,4-9 0 0,0 6 0 0,0-1 0 15,0 1 0-15,0-6 0 0,0 9 0 0,0-3 0 0,0 3 0 32,0-9 0-32,0 6 0 0,4 0 0 0,-4-6 0 15,0 5 0-15,3 1 0 0,-3 0 0 0,0-6 0 16,4 6 0-16,-1 3 0 0,-3-9 0 0,4 3 0 0,3 0 0 0,-3 3 0 16,-1 0 0-16,-3-6 0 0,7 0 0 0,0 5 0 0,-3-5 0 0,3 3 0 15,0 0 0-15,-4-3 0 0,4 3 0 0,-3 0 0 16,3 0 0-16,-3-3 0 0,6 3 0 0,-6 6 0 15,-1-9 0-15,4 6 0 0,-3-6 0 0,3 6 0 16,-4-3 0-16,1 0 0 0,-4-3 0 0,7 2 0 16,-3 1 0-16,-1 3 0 15,4-6 0-15,-3 6 0 0,-1-3 0 0,-3-3 0 16,7 6 0-16,-3-3 0 0,-4-3 0 0,3 3 0 0,-3-3 0 0,0 0 0 16,4 6 10-16,-4-6-2 0,0 0-8 0,0 3 12 15,0-3-12-15,3 6-8 0,-3-1 8 0,0 1-13 16,0 3 1-16,-7 3 0 0,4-6 0 0,-8 3 0 15,4-4-32-15,-3 4-7 0,-1 3-1 16,-3-3 0-16,3-3 41 0,1 0 11 0,-1 0 0 0,0-1 0 16,1-5 0-16,3 3 0 0,0-3 0 0,0-3 0 15,0 3 0-15,7 0 0 0,-7-5 11 0,0 2-11 16,7 3-49-16,-4-3-16 0,0-3-3 0</inkml:trace>
  <inkml:trace contextRef="#ctx0" brushRef="#br0" timeOffset="8784.052">19830 16980 930 0,'0'0'19'0,"0"0"5"0,0 0-24 0,0 0 0 0,-4-9 0 0,4 9 0 15,-3-3 91-15,-1-3 13 0,4 6 2 0,-7-3 1 16,7 3-35-16,-7 0-6 0,7 0-2 0,-7 6 0 31,0-6 0-31,-4-3 0 0,4 0 0 0,0 3 0 16,-3 0-51-16,-1 6-13 0,0 0 0 0,1 0 0 0,-1 0 0 0,1-6 0 0,-1 0 0 0,-3 0 0 15,3 0 0-15,-3 0 0 0,4 0 0 0,-1 0 0 16,-3 3 0-16,7-3 0 0,-4 0 0 0,1 3 0 16,3-1 30-16,0 4 3 0,0 0 1 0,7-6 0 15,0 0-34-15,-7 0 0 0,7 0 0 0,-8 0 0 16,8 0 0-16,0 0 0 0,-3 3 0 0,-4 0 0 16,7-3-25-16,-4 6-6 0,-3 3-1 0,4-3 0 15,-1 0 48-15,4 2 8 0,-3-5 3 0,-1 9 0 16,4-12-43-16,0 6-9 0,0 0-2 0,-3 3 0 15,3-3 27-15,0-1 0 0,0 1 0 0,0-6 0 16,3 6 0-16,-3-6 0 0,0 0 0 0,0 0 0 16,4 6 0-16,-1 6 0 0,1-12 0 0,-1 6 0 15,1-3 13-15,-1 0 8 0,4 0 2 0,-3-1 0 16,3 1-37-16,-3 0-7 0,3 0-2 0,0 0 0 16,0-3 47-16,-4 0 10 0,4 0 2 0,0-3 0 15,0 3-28-15,-3-6-8 0,3 3 0 0,0-2 0 16,0 2 25-16,0 0 2 0,0-3 0 0,0-3 0 15,-3 0-38-15,3 0-7 0,-4 1-2 0,4-1 0 16,-3-3 20-16,-1 6 0 0,1-6 11 0,3 4-11 16,-3-1 0-16,-1 3 0 0,1-6 0 0,-1 6-12 15,1 3-26-15,-1-3-5 0,1-2-1 0,-4 8 0 0,3-6 32 0,-3 6 12 0,4-3-11 16,-1 0 11 0,-3 3-53-16,4-9-5 0,-1 3-1 0,-3 6 0 0,0 0 47 0,0 0 12 0,0 0 0 0,0 0 0 15,0 0 0-15,0 0 0 0,0 0 0 0,0 0 0 16,0 0 0-16,0 0 0 0,0 9 0 0,4 3 0 15,-4-4 0-15,0 4 0 0,0-9 0 0,0 6 0 16,0 3 40-16,3-6 11 0,-3-6 1 0,0 8 1 16,4 4-33-16,-1 0-8 0,-3 6 0 15,4-4-1-15,0-2-3 0,-1 6-8 0,4-7 12 16,-3 4-4-16,3 0-8 0,-4 0 0 0,4-4 0 0,0 1 8 16,-3 3-8-16,3-6 0 0,-4-4 0 0,5 4 8 15,-5-3-8-15,1-3 0 0,3 3-10 0,-4-3 10 16,1 0-41-16,3 0-3 0,-4 0 0 15</inkml:trace>
  <inkml:trace contextRef="#ctx0" brushRef="#br0" timeOffset="9507.247">19600 16421 942 0,'0'0'20'15,"0"0"4"-15,0 0-24 0,-7 0 0 0,7 0 0 0,0 0 0 16,-7 0 63-16,7 0 8 0,0 0 1 0,-7 0 1 16,7 0-33-16,0 0-8 0,-7-3 0 0,7 3-1 15,0 0 54-15,-7-3 11 0,7 3 3 0,-7-9 0 16,7 9-56-16,-4-2-11 0,1-4-3 0,3 6 0 16,0 0 28-16,0 0 6 0,0 0 1 0,0 0 0 15,-4-6-52-15,4 6-12 0,0 0 0 0,0 0 0 16,0 0 0-16,0 0 0 0,0 0 0 0,0 0 0 15,0 0 0-15,0 0 0 0,0 0-12 0,0 0 12 16,0 0 0-16,0 6 0 0,0 2 8 0,0 4-8 16,0-6 0-16,4 0-15 0,-1 0 2 0,1 0 0 15,0 0 13-15,-1-1 0 0,1 4 0 0,-1-3 0 16,1 0 0-16,-4-6 0 0,3 3 0 0,1 3 0 0,-1 0 0 16,4 3 0-16,-3 2 0 0,-1-8 0 0,4 3 0 15,-3-3 0-15,-1 3 0 0,5 0 0 0,-1 0 0 0,-4 0 0 16,4 2 0-16,0-2 10 0,-3 0-1 15,3 0 0-15,0-3 0 0,0 3 0 0,0 0-9 16,0 0 0-16,0-3-12 0,0 5 12 0,0-2-10 16,0 0 10-16,0-3 0 0,0 6-9 15,-3-3-4-15,3 0-1 0,-4 5 0 0,1-2 0 0,3-3-9 0,0-3-1 16,-3 0-1-16,3 3 0 16,-4 0-13-16,1 0-2 0,-1 0-1 0,1-1 0 15,-1 1-60-15,1 3-12 0,-1-3-3 0</inkml:trace>
  <inkml:trace contextRef="#ctx0" brushRef="#br0" timeOffset="20049.722">24024 17280 1546 0,'0'0'65'0,"0"0"-52"16,0-6 99-16,-3 3 20 0,-1-3 4 0,4 6 1 15,0 0-58-15,-3-6-12 0,3 6-3 0,0 0 0 16,0 0-51-16,-4-6-13 0,4 6 0 0,0 0 0 16,0 0 0-16,0 0 0 0,0 0 0 0,-7-3 0 15,7 3-11-15,0 0-5 0,0 0 0 0,0 0-1 16,0 0-35-16,0 0-6 0,0 0-2 0,0 0 0 15,0 0-32-15,0 0-8 0,0 0 0 0</inkml:trace>
  <inkml:trace contextRef="#ctx0" brushRef="#br0" timeOffset="43107.705">16877 15336 1094 0,'-4'-6'23'0,"1"-5"5"0,3 5-28 15,0 0 0-15,-4 0 0 0,1-3 0 16,3 3 56-16,0-2 7 0,-4 2 1 0,4 0 0 0,-3 3-52 0,3 3-12 0,0-6 0 16,0 6 0-16,-4 0 28 0,1-9 2 0,-1 6 1 0,4 3 0 15,-3-3 1-15,-4 0 1 0,7 3 0 0,-4-3 0 16,4 3 14-16,0 0 2 0,0 0 1 0,-7-5 0 15,7 5-29-15,0 0-5 0,0 0-2 0,0 0 0 16,0 0 33-16,0-968 6 0,0 1936 2 0,0-968 0 16,0 0-37-16,0 0-7 0,0 0-2 0,0 0 0 15,0 0 43-15,0 0 8 0,0 0 1 0,0 0 1 16,0 0-48-16,0 0-14 16,0 0 0-16,0 11 8 0,0-5-8 0,0 3 0 0,0 0 0 0,0 3 0 15,4-1 0-15,-4 1 0 0,0-3 0 0,3 6 0 16,-3-4 0-16,0 1 0 0,4 3 0 0,-4 2 0 15,0-2 13-15,3 0 2 0,-3 0 0 0,4 2 0 16,-4-2-24-16,0 5-5 0,3-8-1 0,-3 9 0 16,0-7 15-16,4 1 0 0,-4 3 0 0,0 2 0 15,3-5 18-15,1 0 6 0,-1 5 2 0,1-5 0 16,-1 6-42-16,1-7-8 0,-1 4-1 0,1 3-1 16,-1-4 26-16,1 7 0 0,-1-10 0 0,1 4 0 15,0 6 0-15,-1-10 0 0,1 1 0 0,-4 6 0 16,3-4 0-16,-3-8 0 0,0 6 0 0,4-4 0 15,-4-2 23-15,0 0 9 0,0 6 3 0,0-12 0 16,0-3-5-16,0 0-1 0,0 0 0 0,0 0 0 16,0 0-29-16,0 0 0 0,0 0 0 0,0 0 0 0,0 0 0 15,-4-3 0-15,1-12 0 0,-1 6 0 16,1-2-45-16,3-4-15 0,0 3-4 0</inkml:trace>
  <inkml:trace contextRef="#ctx0" brushRef="#br0" timeOffset="43667.685">17216 15736 1227 0,'0'0'52'16,"0"0"-42"-1,0 0 42-15,0 0 8 0,0 0 1 0,-4-6 1 16,4 6-28-16,-4-3-6 0,-3 0 0 0,7 3-1 16,-3-3 17-16,3 3 3 0,-7-5 1 0,7 5 0 0,-4-3 4 15,4 3 2-15,0 0 0 0,0 0 0 0,0 0-19 0,0 0-4 16,0 0-1-16,0 0 0 0,0 0-30 0,-7 3 0 0,7-3 0 0,-3 5 0 16,-1 1 11-16,1 0-11 0,3 3 12 0,0 6-12 15,0-9 8-15,0 0-8 0,3 2 0 0,-3-2 0 16,4 3 0-16,-1 0 0 0,-3-3-12 0,4 0 3 15,-1-1 9-15,-3 4 0 0,4 0 0 0,-1-3 0 16,1 6 0-16,-1-6 0 0,1 0 0 0,-4 2 0 16,0-8-114-16,0 0-21 15,0 0-4-15</inkml:trace>
  <inkml:trace contextRef="#ctx0" brushRef="#br0" timeOffset="44102.37">17145 15325 1904 0,'0'0'54'0,"0"0"11"0,0 0-52 0,0 0-13 15,0 0 0-15,0 0 0 16,0 0-23-16,0 0-7 0,0 0-2 0,0 0 0 16,0 0-27-16,0 0-5 0,0 0-2 0,0 0 0 15,0 0 15-15,0 0 3 0,0 0 1 0,0 0 0 0,0 0 35 0,0 0 12 0,0 0-9 0,0 0 9 16,0 0-10-16,0 0 10 0,4-6-12 0</inkml:trace>
  <inkml:trace contextRef="#ctx0" brushRef="#br0" timeOffset="45062.932">17540 15642 1212 0,'0'0'25'0,"0"0"6"15,0 0-31-15,0 0 0 0,-7-3 0 0,7 3 0 16,-3 0 32-16,3 0 1 0,0 0 0 0,0 0 0 16,-8-6 25-16,8 6 5 0,0 0 1 0,0 0 0 15,0 0 12-15,-3 0 4 0,3 0 0 0,0 0 0 0,0 0-11 16,0 0-1-16,0 0-1 0,0 0 0 16,0 0-11-16,0 0-1 0,0 0-1 0,0 0 0 0,-4 6-31 15,1 0-7-15,3 3 0 0,3 3-1 16,-3-4-3-16,4 7-1 0,-1-9 0 0,1 6 0 15,0-3 0-15,-1-1 0 0,1 1 0 0,-1 0 0 0,1 6-11 0,-1-9 8 16,1 2-8-16,3 1 8 0,-4 0-8 0,1 6 0 0,3-6 0 0,-4 2 8 16,4-5-8-16,-3 0 0 0,0 6 0 0,-1-973 0 15,1 1934 0-15,-1-967 0 0,1-4 0 0,-4-2 0 16,0 0 0-16,0 0 0 0,3 6 0 0,-3-6 0 16,0 0-9-16,0 0-4 0,0 0-1 0,0 0 0 15,0 0 2-15,0 0 0 0,0 0 0 0,0 0 0 16,0 0-1-16,0 0 0 0,0 0 0 0,0 0 0 15,-7-8 13-15,0 2 0 0,4 0 0 0,-5-6 0 16,5 3 0-16,-1 0 0 16,1 3 0-16,-1-5 10 0,1-4-2 0,-1 3-8 0,1-2 12 0,-1 5-4 15,1-12-8-15,3 9 12 0,0-2-12 0,-4-1 12 16,4 0 1-16,0 4 1 0,-3-4 0 0,3 3 0 16,0 3 6-16,0-2 0 0,0 2 1 0,0-3 0 15,0 3-13-15,0 0-8 0,-4 3 8 0,4 1-8 16,0-10 0-16,0 6 0 0,0 0 0 0,0 0 0 15,0 1 0-15,0-4 0 0,0 0-11 0,0 3 11 16,0 0-15-16,4 1 3 0,-1-4 1 0,1 6 0 16,-1-6 11-16,4 6-10 0,0-3 10 0,-3 1-10 15,3 2 10-15,0-3-8 0,0 3 8 0,0 0-8 16,4 0 8-16,-4 0-10 0,7 6 10 0,-4 0-10 16,1 0 10-16,0 0 0 0,-1 6 0 0,1 0 0 15,3-6 0-15,-4 6-10 0,5-3 10 0,-1 3 0 16,3 0-34-16,-6 0 0 0,3 5 0 0,-3-5 0 0,-4 0 34 15,3 0 0-15,-3 0 0 0,0-3 0 16,0 3-84-16,0-3-9 0,1 3-3 0</inkml:trace>
  <inkml:trace contextRef="#ctx0" brushRef="#br0" timeOffset="45944.449">18045 15463 1892 0,'0'0'40'16,"0"0"8"-16,0 0-39 0,0 0-9 0,0 0 0 0,0 0 0 15,0 0 11-15,0 0 0 0,0 0 0 0,0 0 0 16,-4 9-11-16,4-1 0 0,0-8 0 0,0 6 0 0,0-6 0 16,0 0 0-16,4 9 0 0,-4-9 0 0,0 9 19 15,0-9 1-15,0 0 1 0,3 6 0 16,-3-6 3-16,7 6 1 0,-3-3 0 0,-1 2 0 0,4-5-2 0,0 3-1 0,0-3 0 0,0-3 0 15,1 3-2-15,-1-2-1 16,3-4 0-16,1 0 0 0,-1 0 0 0,1 0 0 0,-1 0 0 0,5 0 0 16,-5 0-9-16,4 3-2 0,-3-8 0 0,-1 5 0 15,1 0-8-15,0 0 8 0,-1 0-8 0,1-3 8 16,-4 3-21-16,-4-5-5 0,4 5-1 0,-3 0 0 16,-1 0 39-16,1 0 7 0,0 0 1 0,-4 0 1 15,0-8-19-15,0 8-10 0,0 0 10 0,-4 0-10 16,0 0 0-16,1 0-12 0,-1 0 1 0,-3 1 0 15,0-1 3-15,0 6 0 0,0-6 0 0,-3 3 0 16,3 0 8-16,-4 3 0 0,0-3 0 0,1 3 0 16,3 0 0-16,-4 0 0 0,1 0 0 0,3 0 8 15,-4 3-21-15,4-3-4 0,0 3-1 0,0 0 0 16,0-3 36-16,0 6 7 0,7-6 2 0,-7 6 0 16,0-1-27-16,3 1 0 0,-3 3 0 0,3 0 0 15,1 0-12-15,-4 0 12 0,3 5-10 0,-3-2 10 16,4 0 0-16,-1 3 0 0,-3-4-8 0,4 7 8 15,3-9 0-15,-4 5 0 0,4-2 0 0,0-3 0 16,-3 3 0-16,3 2 0 0,0-5 0 0,0 0 10 16,0 3-10-16,0 6 10 0,0-7-10 0,0 1 10 15,0 0-10-15,0 0 12 0,0-4-12 0,0-2 12 16,0 0-4-16,0 0 0 0,0-6 0 0,3 9 0 16,1 0-8-16,-4-1 0 0,3-2 9 0,-3-6-9 0,4 6 0 15,-4-6 0-15,7 6 0 0,-4-6 8 0,4 6 9 16,4-6 3-16,-4 6 0 0,0-6 0 0,4 6-20 15,-1-6-16-15,1 3 4 0,-4-3 0 0,3 3 12 16,1-3 0-16,0 3 0 0,-1-3 0 0,1 3 0 16,-1-1 16-16,1 1-3 0,-1-3-1 0,1 3-12 0,-4-3-16 15,7 3 3-15,-7-3 1 0,4 0 12 0,3 3 16 16,-3-3-3-16,-4 0-1 0,3 0-12 0,-3 0-18 0,0 0 4 16,0 0 1-16,0 0 2 15,1 0 1-15,-1 0 0 0,-4-3 0 0,4 3-4 0,0 0-1 0,-3-3 0 16,-4 3 0-1,3-3-21-15,-3 3-4 0,4-5 0 0,-4-1-1 16,0 0-8-16,0 0-2 0,0 0 0 0,-4 0 0 0,4-3-111 0,0 0-22 16</inkml:trace>
  <inkml:trace contextRef="#ctx0" brushRef="#br0" timeOffset="62845.227">21629 15119 968 0,'0'0'20'0,"0"0"5"0,0 0-25 0,0 0 0 0,0 0 0 0,0 0 0 16,0 0 83-16,0 0 11 0,-7 3 2 0,7-3 1 15,0 0-47-15,-4 0-10 0,4 0-1 0,0 0-1 16,0 0-10-16,0 0-3 0,0 0 0 0,0 0 0 16,-7 0-25-16,7 0 0 0,0 0 8 0,0 0-8 15,0 0 0-15,-3 6 0 0,-1 0 0 0,1-1 0 16,3 4 0-16,-4-3 0 0,4 3 0 0,-3 3 0 16,3 2 0-16,-4 1 0 0,0 3 0 0,4-1 0 15,0 1 26-15,0-3 3 0,0 2 1 0,0 1 0 16,0 0-4-16,0 5-1 0,0-5 0 0,0 8 0 15,0-8-13-15,0 5-2 0,0-2-1 0,0-3 0 0,-3-1 44 16,-1 4 9-16,4-4 2 0,-3-2 0 0,-1 3-20 0,1-1-4 16,3-2-1-16,-4 6 0 0,1-7-25 0,-1 1-5 0,1 3-1 0,-1-1 0 15,1-5 8-15,3 0 0 0,-4 3 1 0,1-7 0 16,-1 1-17-16,4 0-11 0,-3 6 2 0,-1-9 0 16,4-3 9-16,-4 2 0 0,1 1 0 0,3 0 0 15,-4 0 0-15,4-6 0 0,0 3 0 0,0-3 0 16,0 0 0-16,0 0 0 0,0 0 0 0,0 0 0 15,0 9 0-15,0-9 0 0,0 0 0 16,0 0 0-16,0 3 0 0,0-3 0 0,0 0 0 0,0 0-8 16,0 0-4-16,0 0 0 0,0 0 0 0,0 0 0 15,0 0-74 1,0 0-15-16,0 0-3 0</inkml:trace>
  <inkml:trace contextRef="#ctx0" brushRef="#br0" timeOffset="63918.951">21802 15475 728 0,'0'0'20'0,"0"0"5"16,-7 5-25-16,3-2 0 0,1 0 0 0,3-3 0 15,0 0 78-15,-8 6 10 0,8-6 3 0,0 0 0 16,0 0-20-16,-3 6-4 0,3-6-1 0,0 0 0 16,0 0-2-16,-4 6 0 0,4-6 0 0,0 0 0 15,0 0 2-15,0 0 0 0,0 0 0 0,0 0 0 16,0 0-23-16,0 0-5 0,0 0-1 0,0 0 0 16,0 0-9-16,0 0-1 0,0 0-1 0,0 0 0 15,0 0-15-15,0 0-3 0,0 0-8 0,0 0 12 16,0 0-12-16,-3 6 0 0,-1-6 0 0,4 0 0 15,-3 9 0-15,-1-4 0 0,4 1 0 0,-3 0 0 16,3-6 8-16,0 6-8 0,0-6 11 0,0 0-11 16,0 0 19-16,-4 6-3 0,4-6-1 0,0 9 0 0,0-9-2 0,0 9 0 15,-3-3 0-15,3-1 0 0,0 4-4 0,0-3-1 16,0 0 0-16,3 0 0 0,-3 3 1 0,0 0 0 0,4 2 0 16,-4-5 0-16,3 3-9 0,1 6 8 0,-4-7-8 15,3 1 8-15,-3 0-8 0,4 3 0 0,-4-3 0 16,0-3 0-16,3 2 0 0,-3 4 0 0,4-3 0 15,-1 9 0-15,1-12 0 0,-4 5 0 16,4-2 0-16,-1 6 0 0,1-1 0 0,-1-8 0 16,-3 3 0-16,4-3 8 0,-1 3-8 0,-3-3 0 0,4-3 0 0,-1 0 0 15,1 0 8-15,-4-3-8 0,7 3 8 0,-4-1-8 16,1 4 8-16,3-6-8 0,0 0 0 16,-3 0 8-16,3 0-8 0,0 6 0 0,0-6 0 0,0 0 0 15,3 0 0-15,-3-6 8 0,4 6-8 0,-4 0 0 16,0 0 0-16,0-6 0 0,0 4 8 0,0 2-8 15,0-3 0-15,-3 0 0 0,3 0 0 0,-4 0 0 16,4-3-8-16,-3 0-4 0,0 3-1 0,-1-3 0 16,1 0 13-16,-1-3 0 0,-3 4 0 0,4-4 0 15,-4-6 27-15,3 3 8 0,-3-2 1 0,4 2 1 16,-4-6-8-16,3 1-1 0,-3 2-1 0,0-3 0 16,4 1-27-16,-4-1 0 0,3 3-14 0,-3-2 5 15,4-1 9-15,-4 3 11 0,3-2-3 0,-3-1 0 16,4 3-8-16,-4 4 0 0,3-7 0 0,1 6 0 15,-1 0 0-15,1 4-9 0,-1-4 9 0,1 6 0 16,0-6-9-16,-1 6 9 0,1-3 0 0,-1 1-9 16,-3 5 9-16,4-3-12 0,-1 3 12 0,-3 3-12 15,0 0-30-15,0 0-6 0,4-3-2 0,-4 3 0 0,0 0 40 16,0 0 10-16,0 0 0 0,3-3 0 0,-3 3-16 16,4 0 0-16,-1-3-1 0,-3 3 0 15,0 0 4-15,0 0 1 0,0 0 0 0,0 0 0 16,0 0-25-16,0 0-5 0,4 9-1 0,-4-3 0 15,0 6-113-15,0-4-22 0,0 1-5 0</inkml:trace>
  <inkml:trace contextRef="#ctx0" brushRef="#br0" timeOffset="86438.037">28134 4471 950 0,'-11'-9'20'0,"11"9"4"0,-3 0-24 0,-4 0 0 0,7 0 0 0,-7-6 0 15,7 6 82-15,0 0 12 0,-7-6 2 0,7 6 1 16,0 0-40-16,0 0-8 0,0 0-1 0,0 0-1 15,-7 0-27-15,7 0-6 0,0 0-1 0,0 0 0 16,0 0-13-16,0 0 0 0,-4 6 0 0,4-6 0 16,-7 6 0-16,4-6 0 0,3 0-10 0,-4 9 10 15,1 3 0-15,-1-7 0 0,4 1 0 0,-4 0 8 16,1 6 5-16,3 0 2 0,0-3 0 0,-4 2 0 16,4 1 9-16,0 6 1 0,0-7 1 0,0 4 0 15,0 3-2-15,-3-1 0 0,3-2 0 0,0 3 0 0,-4-1-3 16,4 1-1-16,0-3 0 0,0 2 0 0,0 1 1 0,4-6 0 15,-4 0 0-15,0-1 0 0,3 4-2 0,-3-9-1 16,4 0 0-16,-4-6 0 0,0 6-10 0,0-6-8 0,0 0 9 16,0 0-9-16,0 0 0 0,0 0 0 15,0 0 0-15,0 0 0 0,0 0 19 0,0 0 10 16,0 0 3-16,0 0 0 0,0 0-16 0,7 0-4 16,-3-6 0-16,-1 0 0 0,-3 0-12 0,4-6 0 0,-1 3 0 0,-3 4 0 15,0-7 0-15,4 6 8 0,-4-6-8 0,0 0 0 16,0 1 0-16,0-1 0 0,3-3 0 0,-3 3 0 15,4 1 0-15,-1-13 8 0,1 9-8 0,-1-2 0 16,1-10 0-16,3 10 0 0,0-7 0 0,-4 4 0 16,4 2 0-16,1-6 0 0,-5 7 0 0,4-4 0 15,-3 9 0-15,3-5 0 0,-4 2 0 0,1 3 0 16,-1 1 0-16,1 5 0 0,-1 0 0 0,-3 6 0 16,0 0 0-16,0 0 0 0,0 0-8 0,0 0 8 15,0 0 0-15,0 0 0 0,0 0 0 0,0 0 0 16,0 0-9-16,0 6 9 0,0 0-13 0,0 5 5 15,0-11 8-15,4 6 0 0,-1-3-9 0,1 3 9 16,-1 0 0-16,1 6 0 0,3-6 0 0,0-1 0 16,0 1 0-16,0 0 0 0,0 0 0 0,4 0 0 15,-4 3 0-15,0 3 0 0,4-7 0 0,-4 1 0 16,0 6 0-16,3 0 0 0,-3-6 0 0,0 5 0 16,0 4 0-16,-3-9 0 0,-1 12 0 0,1-7 0 15,0-2 0-15,-8 9 0 0,4-6 10 0,-4-1-10 16,-3 4 10-16,4 0-10 0,-4 0 8 0,3-4-8 15,1-5 12-15,-4 0-4 0,7-6 0 0,0 0 0 16,0 0 0-16,0 0 0 0,0 0 0 0,0 0 0 0,0 0 0 0,0 0 0 16,0 0 0-16,0 0 0 0,0 0-8 0,0 0 8 15,0 0-8-15,0 0 8 0,0 0-8 0,0 0 0 0,0 0 0 16,0 0-11-16,3-6 11 0,1 6 0 16,3-6 0-16,-4 6 0 0,-3 0 0 0,7 0 0 15,-3 0 0-15,3-6 0 0,0 6 0 16,-3 0 0-16,3-5 0 0,-4 5 0 0,1-6 0 0,-1 0 0 15,1 0 0-15,-1 0 0 0,4-3 0 16,-3 3 0-16,3 0-9 0,0 6 9 0,0-5 0 0,-3-1 0 0,3 0 0 0,-4 0 0 16,4-6 0-16,-3 6 0 0,3-3 0 0,-4 4 0 15,1-1 0-15,-1 0 0 0,1-6 0 0,-1 6 0 16,-3-6 0-16,4 7 0 0,-4 2 0 0,0 3 0 16,0 0 0-16,0-6 0 0,0 6 0 0,0 0 0 15,0 0 0-15,0 0 0 0,0 0 0 0,0 0 0 16,0 0 0-16,0 0 0 0,0 0 0 0,0 0 0 15,0 0-11-15,7 3 3 0,-3 0 0 0,3 2 0 16,-4 4 8-16,4 3 0 0,0 0-9 0,-3 0 9 16,3-1 0-16,-4 10 0 0,4-9-9 0,-3 5 9 15,3-2 0-15,-3 3 0 0,-1-7 0 0,1 7 0 16,-1-3 0-16,1 2 0 0,-1-5 0 0,1 6 0 16,-1-6 0-16,1-1 0 0,-1 4 0 0,1-3 0 15,-1 0 0-15,1-7 0 0,-1 7 0 0,-3-3 0 16,4-3 0-16,-4-6 0 0,0 0 0 0,0 0 0 15,0 0 0-15,0 0 0 0,0 0 0 0,0 0 0 16,0 0-52-16,7 0-6 0,-4 0-2 0</inkml:trace>
  <inkml:trace contextRef="#ctx0" brushRef="#br0" timeOffset="87203.769">28882 4580 1601 0,'-7'0'45'0,"3"0"11"0,4 0-45 0,0 0-11 0,0 0 0 0,0 0 0 15,0 0 34-15,0 0 5 0,0 0 1 0,-7-6 0 16,7 6-20-16,-7 0-4 0,7 0-1 0,-7 0 0 16,0 0-7-16,7 0 0 0,-7-6-8 0,4 6 12 15,3 0-12-15,-8 0 0 0,8 0 8 0,-7 0-8 16,0 0 8-16,0 0-8 0,0 6 11 0,4-6-11 15,-4 6 0-15,0-1 0 0,0 1 0 0,0 0 0 16,-1 0 0-16,5 9 0 0,-4-9 0 0,0 5 0 16,3 1 13-16,-3 0-4 0,4 3-1 0,-4 2 0 0,0-5-8 15,3 3 0-15,-3-4 0 0,0 1 0 16,0 6 0-16,0 0 0 0,3-7 8 0,-3 4-8 0,4 3 16 0,-1-12-1 16,1 5-1-16,-1-2 0 0,4-9-6 0,0 0-8 15,0 0 11-15,0 0-11 0,0 0 12 0,0 6-12 0,0-6 12 16,0 0-12-16,0 0 20 0,11 0-4 0,-4-3 0 15,3 0 0-15,4-6 0 0,1 3 0 0,-1 1 0 16,3-1 0-16,1-6-8 0,-4 0-8 0,4 0 9 0,-4 4-9 16,0-4 8-16,0 6-8 0,-3-6 0 0,-1 0 0 15,4 6 0-15,-7-2 0 0,4 2 0 0,-4 0 0 16,-3 6 0-16,3-12 0 0,-4 6 0 0,1 0 0 16,-4 1 0-16,-4-1-13 0,4 6 1 0,0 0 0 15,0 0-7-15,-10-9-1 0,2 6 0 0,8 3 0 16,-7 0 11-16,-3 0 9 0,3 3-13 0,-4 0 5 15,1 3 8-15,3 0 0 0,-4-1 0 0,4 1 0 16,0 0 0-16,0-6-8 0,0 12 8 0,3-9 0 16,4-3 0-16,-3 6-8 0,3 3 8 0,0-9 0 15,0 8 0-15,0-2 9 0,7 0 0 0,-4 0 0 16,4 6 3-16,-3-6 1 0,3 2 0 0,0 1 0 16,0 6-13-16,0-9 9 0,0 6-9 0,4-6 8 0,-4-1-8 0,3 7 0 15,-3-6 0-15,-3 3 0 16,3-3 0-16,-3 0 0 0,-1-1 0 0,4-5 0 15,-3 6 0-15,-4 6 8 0,0-12-8 0,3 6 0 16,-3 0 0-16,0 3 0 0,0 2 0 0,0-5-11 16,0 6-112-16,0-6-22 0,0-6-5 0</inkml:trace>
  <inkml:trace contextRef="#ctx0" brushRef="#br0" timeOffset="88464.621">29115 4709 1302 0,'0'0'27'0,"0"0"7"15,0 0-34-15,0 0 0 0,0 0 0 0,0 0 0 16,0 0 85-16,0 0 11 0,-4 0 1 0,4 0 1 15,-7 0-32-15,7 0-6 0,-7-6-2 0,7 6 0 16,-7 0-41-16,7 0-8 0,-7 0-1 0,7 0-8 0,-7 0 0 16,7 0 0-16,-7 0 0 0,7 0 0 0,0 0 0 15,0 0 0-15,0 0 0 0,0 0 0 0,0 0 0 16,0 0 0-16,0 0-11 0,0 0 11 0,0 6 0 0,0 3 0 0,3 2 0 16,1 1 0-1,3 6 0-15,0-6 0 0,0-4 8 0,0 10-8 0,4-6 26 0,-4 0-1 16,3-1 0-16,-3 4 0 0,4-3-6 0,-4 0-2 0,4-1 0 15,-4 1 0-15,-4-3-1 0,4 3 0 0,0-1 0 0,-3-5 0 16,-4 6-3-16,0-12-1 0,0 0 0 0,0 0 0 16,0 0 0-16,0 0-1 0,0 0 0 0,0 0 0 15,0 0 5-15,0 0 0 0,-7-12 1 0,0 6 0 16,0 1-17-16,-4-7-12 0,4 3 1 0,0 3 1 16,0-6-8-16,0 1-2 0,3 5 0 15,1-6 0-15,-1 6 8 0,1-3 2 16,-1 3 0-16,4-5 0 0,0 5 2 0,4 0 0 0,-1 0 0 0,1-9 0 15,3 9 8-15,-4 1-13 0,4-7 5 0,1 6 8 16,2 0 0-16,-3-6 0 0,-3 6 0 0,3 0 0 16,0 1 24-16,-4-1-1 0,4 0 0 0,0 3 0 15,1 3-12-15,-5-12-3 0,4 12 0 0,0-6 0 16,0 6-8-16,-3-6 0 0,-1 6 0 0,-3 0 0 16,0 0 0-16,0 0 8 0,4-5-8 0,-4 5 8 15,0 0-8-15,0 0 0 0,0 0 0 0,0 0 0 16,0 0 0-16,0 0 0 0,0 0 0 0,0 0-11 15,0 0 11-15,0 0 0 0,3 0 0 0,-3 0 0 16,7 0 0-16,0 0-8 0,1 0 8 0,-1 5-8 16,0 1 8-16,-4 0-8 0,4 0 8 0,0 0-8 0,-3 3 8 15,3 2 0-15,0 1-9 0,0 0 9 16,-4 6 0-16,5-10 0 0,-5 10 8 0,1 0-8 16,-1-6 12-16,1 5-2 0,-4-2-1 0,0 2 0 0,0 1-9 15,0-9 10-15,3 3-10 0,-3-1 10 0,0 7-10 0,0-12 0 16,0 6 0-16,4-9 8 0,-4-3-8 0,0 6 0 15,0-6-10-15,0 0 10 0,3 5-24 16,-3-5 0-16,0 0 1 0,7 6 0 0,-7-6 3 16,4 0 0-16,-1-6 0 0,-3 6 0 0,4-2-1 15,-4-4 0-15,0 0 0 0</inkml:trace>
  <inkml:trace contextRef="#ctx0" brushRef="#br0" timeOffset="89389.507">29647 4821 1414 0,'-3'-6'40'0,"-1"-6"9"0,4 0-39 15,-3 3-10-15,3-2 0 0,0-1 0 0,-4 6 77 16,4-6 14-16,0 0 2 0,-3 7 1 0,3-4-19 0,0 3-4 0,-4-6-1 16,4 12 0-16,0 0-27 0,0 0-6 0,0 0-1 15,0 0 0-15,-7-6-15 0,7 6-3 0,-7-6-1 16,7 6 0-16,0 0-7 0,-7 0-2 0,7 0 0 0,-10 0 0 15,2 6-8-15,1-6 0 0,-3 6 9 0,3-6-9 16,0 6 0-16,7-6 0 0,-7 6 0 0,0-6 0 16,7 0 0-16,-7 0 0 0,7 0 0 0,-11 0 0 15,11 0 0-15,0 0 0 0,-7 3-10 0,7-3 10 16,-7 3-12-16,7-3 4 0,-4 3 8 0,-3 3-13 16,4 5 1-16,-1-5 1 0,1 6 0 0,-1-6 0 15,4 6 11-15,0-4 0 0,4 4-9 0,-4 6 9 16,3-6 0-16,1-6 0 0,-1 5-9 0,1 4 9 15,-1-3 0-15,1-6 0 0,3 5 0 0,-4-5 0 16,5 0 9-16,-5 0-1 0,4-6 0 0,0 6 0 16,-3-6 9-16,-4 0 2 0,7 3 0 0,0-3 0 15,0 0 6-15,-4 0 2 0,4-3 0 0,0-3 0 16,1 6-12-16,-5-6-3 0,1-6 0 0,-1 12 0 16,4-11-12-16,-3 5 11 0,-1 0-11 0,4 0 10 15,-3 0-10-15,-1-3 0 0,1-2 0 0,-4 5 0 16,3 0 0-16,1 0 0 0,-4 0 0 0,0 6 0 15,0 0-10-15,0 0 10 0,0 0 0 0,0 0-9 16,0 0 1-16,0 0 0 0,0 0 0 0,0 0 0 16,0 0-4-16,0 0 0 0,0 0 0 0,0 0 0 15,0 0 2-15,0 0 0 0,0 0 0 0,0 0 0 16,0 0 10-16,0 0 0 0,-4 12 0 0,4-6 0 0,-3 0 0 16,-1-1 0-16,4-5 0 0,0 6 0 0,-3 9 0 15,3-3 0-15,0-6 0 0,0 5 0 0,0 1 0 16,0-3 0-16,0 3 0 0,0 5 0 0,3-5 0 0,1 6 0 15,-1-6 0-15,1 8 0 0,-1-2 0 16,4-4-8-16,-3 10 8 0,0-1 0 16,3-2 0-16,-4 3 17 0,1-1-2 0,-1-2-1 15,1 2-24-15,-4 1-5 0,3-4-1 0,1 4 0 0,-4-4 16 0,3 4 0 16,-3 5 0-16,0-8 10 0,4 8-1 0,-4-8 0 0,0 8 0 16,-4-5 0-16,4-4 4 0,-3 4 1 0,-1-1 0 0,4-2 0 15,-3 2-14-15,3-5 8 0,-4-6-8 0,1 8 0 16,-1-8 10-16,1 0-10 0,-1-3 10 0,1-3-10 15,3-6 11-15,0 0-11 0,0 0 12 0,-8 3-12 16,-2-3 12-16,3 0-12 0,-4-3 12 0,1 0-12 16,3-3 9-16,-4 0-9 0,0-6 0 0,1 6 9 15,-4-5-9-15,3-4 0 0,1 3 0 0,-1 0 0 16,0 1 0-16,1-7 0 0,3 6 0 0,-4-3 0 16,4 4-23-16,-3-1 3 0,3-6 1 0,3 7 0 15,-3-4-37-15,3 3-8 16,1 6-2-16</inkml:trace>
  <inkml:trace contextRef="#ctx0" brushRef="#br0" timeOffset="90400.607">29993 4668 899 0,'0'0'18'0,"-3"6"6"0,3-6-24 15,-4 11 0-15,1-5 0 0,-1 0 0 0,1 6 60 0,3-12 8 16,-4 6 0-16,0 0 1 0,1 2-3 0,3-2-1 0,-4 0 0 0,4-6 0 15,0 0-34-15,0 0-7 0,0 0-2 0,0 12 0 16,0-12 16-16,0 0 3 0,0 0 1 0,0 0 0 16,0 0-6-16,0 0-2 0,0 0 0 0,0 0 0 15,0 0 6-15,0 0 2 0,0 0 0 16,7 0 0-16,-7 0-20 0,8 6-4 0,-1-6-1 0,0 6 0 16,-4-6-7-16,4 0-2 0,4 0 0 0,-4 0 0 15,0 0-8-15,4 0 8 0,-4 6-8 0,0-6 8 16,0 0-8-16,0 0 0 0,3 0 0 0,-3 0 0 15,0 0 0-15,0 0 8 0,1 0-8 0,-1-6 0 16,0 6 0-16,0-6 8 0,0 6-8 0,-4-6 0 16,4 6 8-16,0-6-8 0,0 0 8 15,0 0-8-15,1 6 0 0,-1-6 8 0,-4 6-8 0,4-2 0 16,-3-1 15-16,-1-3-3 0,1-3 0 0,-1 3 0 16,1 0-12-16,-4 0 0 0,0-5 0 0,0 5 0 15,0 0-10-15,-4 0-5 0,4-6-1 0,-3 9 0 16,-4-3-16-1,3 0-3-15,-3 1-1 0,0-1 0 0,0 6-3 0,-4-6-1 0,4 6 0 0,-3 6 0 16,-1-6 12-16,1 0 1 0,-1 6 1 0,0-6 0 16,1 5 15-16,-1-5 11 0,1 6-13 0,-1 3 5 15,1 0 21-15,-1 0 5 0,0 3 1 0,1-1 0 16,3-5-4-16,0 6-1 0,-4-3 0 0,4 0 0 16,0-1-14-16,0 4 0 0,3 0 8 0,1 0-8 15,-1-6 0-15,1 5 9 0,-1 4-9 0,4-9 8 16,-3 6 5-16,3-6 1 0,0 5 0 0,0-2 0 0,0 3 3 15,3 0 1-15,1-1 0 0,3 1 0 0,0-3-3 0,0 3-1 16,0-1 0-16,0 1 0 0,0 0-2 0,4 0 0 16,-4-6 0-16,0 2 0 0,3 4-4 0,-2 0 0 15,2-6-8-15,-3 0 12 0,0 5-12 0,4-8 8 0,-1 3-8 16,-3 0 0-16,4 0 12 0,-4-6-3 0,4 6-1 16,-1-6 0-16,-3 0-8 0,4-6 0 15,-1 6-12-15,1-9 12 16,0 0-169-16,3 6-27 0,-4-8-4 0</inkml:trace>
  <inkml:trace contextRef="#ctx0" brushRef="#br0" timeOffset="91119.901">30378 4691 1257 0,'0'0'53'16,"0"0"-42"0,0 0 84-16,0 0 17 0,0 0 3 0,0 0 1 15,0 0-65-15,0 0-13 0,0 0-2 0,0 0-1 0,0 0-15 0,-4 6-2 0,1 6-1 0,3-9 0 16,0-3-4-16,-4 6-1 0,4-6 0 0,0 9 0 15,0-1 12-15,0 4 3 0,0 0 0 0,4 0 0 16,-1-4-6-16,-3 4-1 0,4 6 0 0,-4-6 0 16,3-1-2-16,1 4-1 0,3 3 0 0,-4-7 0 15,1 1-3-15,-1 0-1 0,1 0 0 0,-1 2 0 16,1-2 4-16,-1 0 1 0,-3-6 0 0,4 3 0 16,-4-3-5-16,0-6-1 0,0 0 0 0,0 5 0 15,0-5 2-15,0 0 0 0,0 0 0 0,0 0 0 16,0 0-2-16,0 0-1 0,0 0 0 0,0 0 0 15,0 0-11-15,0 0 10 0,0 0-10 0,0 0 10 16,0 0-10-16,0 0 0 0,0 0 0 0,0 0 0 16,0 0 0-16,0 0-16 0,0-2 4 0,0-4 1 15,0 0 11-15,0 0-10 0,0 0 10 0,-4 0-10 16,4-6 10-16,-3 6 0 0,3 1 0 0,-4-7 0 16,4 3 0-16,-3 3 0 0,3-6 0 0,-4 1 0 15,1-1 0-15,-1 3 0 0,1-3 0 0,-1 1 0 16,1 5 0-16,-1-6 0 0,4 6 0 0,-3-9 0 15,3 6 8-15,0 1-8 0,0-4 10 0,0 6-10 16,0-6 0-16,0 0 0 0,0 4 0 0,0-1 0 16,0 0 0-16,3-3-10 0,-3 6 0 0,4-5 0 15,-1-1 10-15,1 0 8 0,-4 3-8 0,3 3 11 16,1 1-11-16,-4-1-12 0,3 0 2 0,1 0 1 16,-1-3 9-16,4 6 0 0,-3 0-9 0,0 3 9 15,3-3 0-15,0 0 0 0,-4 0 0 0,4 3 0 16,0 0-12-16,4 0-8 0,-1 0-2 0,-2 0 0 15,2 0 22-15,-3 0 0 0,4 0 0 0,-4-3 0 0,3 3 0 0,-3 0 0 16,4 0 0-16,0 0 0 0,-4-5 0 16,3 5 0-16,1-6 0 0,-4 6 0 0,3-6 0 0,-2 6 0 15,2-6 0-15,-3 0 0 16,0 6-28-16,0-6 0 0,-3 0-1 0,3 0 0 16,-4 1-41-16,4 2-8 0,0-3-2 0</inkml:trace>
  <inkml:trace contextRef="#ctx0" brushRef="#br0" timeOffset="102664.295">27993 5779 899 0,'0'0'18'0,"0"0"6"0,0 0-24 0,0 0 0 0,0 0 0 0,0 0 0 16,-4 6 43-16,1 0 3 0,3-6 1 0,-4 6 0 16,1 0-28-16,3-6-6 0,-4 5-1 0,4-5 0 15,-3 6 19-15,3-6 3 0,0 0 1 0,0 0 0 16,-4 6-4-16,4-6-1 0,-3 6 0 0,3 6 0 15,-4-6-16-15,4 3-3 0,0-4-1 0,0 7 0 16,0 0-10-16,0-6 0 0,4 3 0 0,-4 2 8 16,3 1-8-16,-3 0 8 0,4 0-8 0,-4-1 8 15,3-2 11-15,1 9 1 0,-4-12 1 0,3 5 0 16,-3 1-1-16,0 3-1 0,4-6 0 0,-4 5 0 16,0-2 3-16,0 0 1 0,0-3 0 0,0 3 0 15,0-1 5-15,0 1 2 0,0 0 0 0,0-6 0 16,0 0-17-16,0-6-3 0,0 0-1 0,0 0 0 15,0 0 8-15,0 0 2 0,0 0 0 0,0 0 0 0,0 0-11 0,0 0-8 0,0 0 12 0,0 0-12 16,-7 0 17-16,7-6-3 0,-4 0-1 0,4 0 0 16,-3 0-13-16,3 0 0 0,0 0 0 0,0-2 0 15,3 2 0-15,-3 0 0 0,4 0 0 0,-4 0 0 16,3-6 0-16,1 0 0 0,-1 1-9 0,1 2 9 16,-1-3 0-16,5 0-9 0,-5 1 9 0,1 5 0 15,3-6 0-15,-4-6 0 0,1 10 0 0,3-4 0 16,-4-6 0-16,1 0 0 0,-1 10 0 0,1-4 0 15,-1-6-11-15,1 7 11 0,-4 2-13 0,3 0 5 16,-3 0 8-16,0-3 0 0,0 6-9 0,0 1 9 16,0-7 0-16,0 0 0 0,0 6 0 0,0-3 8 15,0 3-8-15,0 6 0 0,0 0 0 0,0 0 8 16,0 0-8-16,4 0-9 0,-1-5 9 0,5 5-13 16,-5 0 4-16,4 0 1 0,0 0 0 0,4 0 0 15,-4 5 8-15,0-5 0 0,3 6 0 0,1-3 0 16,-4 3 0-16,4 0 0 0,-1 0 0 0,-3 6 0 15,0-6 0-15,4-1 0 0,-4 7 0 0,0-6 0 16,0 9 0-16,0-3 9 0,-3-1-9 0,3-5 0 16,-4 6 14-16,1 0-4 0,-1-4-1 0,1 4 0 15,-1-6-9-15,-3-6 0 0,0 0 0 0,0 12 0 16,4-6 0-16,-4 0 0 0,0 0 10 0,0-6-10 16,3 5 8-16,-3 4-8 0,0-9 0 0,4 12 0 15,-4-6 0-15,4 0 0 0,-1 0 0 0,1-1 0 0,-1 7 0 0,1-6 0 16,-1 0 0-16,1 3 0 0,3-3 0 0,-4 5 0 0,1-5 0 15,-1 0 0-15,1 6-12 16,-1-6 3-16,1-3 1 0,-4-3 0 0,3 6 8 0,-3-6 0 0,0 0 0 16,0 0 0-16,0 0 0 0,0 0 0 15,0 0 0-15,0 0 0 0,0 0 14 0,0 0 5 16,0 0 1-16,0 0 0 0,0 0 19 0,0-6 4 0,4-3 1 16,-4-3 0-16,0 0-30 0,0 1-6 0,0-1 0 15,0 3-8-15,0-3 0 0,0 1 0 0,0 5 0 0,0-6 0 16,-4 0 0-16,4 3 0 0,0 4-12 0,0-7 12 15,0 6-18-15,0-6 2 0,0 6 1 0,0-6 0 16,4 7-2-16,-4 2-1 0,0-9 0 0,0 12 0 16,0-12 4-16,0 12 1 0,3-6 0 15,-3 6 0-15,4-6 13 0,-4 6-11 0,0 0 11 0,0 0-10 16,0 0 10-16,4-5 0 0,-4 5 0 0,3-6-8 16,-3 6 8-16,4-6 0 0,-4 6 0 0,3-6 0 15,1-3 0-15,-1 9 0 0,1-6 0 0,3 0 0 16,-7 6 0-16,3 0 0 0,4-6 0 0,-7 6 0 15,4-5 0-15,-1 5 0 0,1-6 0 0,-1 6 0 16,1-6 0-16,3 6 0 0,-3-6 0 0,-4 6 0 16,3 0-10-16,4 0 10 0,-3 0-12 0,3 0 12 15,-7 0-11-15,3 0 11 0,4-6-10 0,-3 6 10 16,-4 0 0-16,3 0 0 0,4 6 0 0,-3 0 0 16,3 0 0-16,0-6 0 0,-3 6 0 0,3-1 0 15,0 7 16-15,-4-6-3 0,1 9-1 0,-1-3 0 16,1-1-2-16,-4 7-1 0,3-6 0 0,-3 2 0 15,0 4-1-15,0 0-8 0,0-4 12 0,-3 4-4 0,3-6-8 16,0-1 10-16,0 1-10 0,0 3 10 0,0-6-10 0,3 0 0 16,-3 2 0-16,4-5 0 0,-1 6 8 15,4-6-8-15,-3-3 8 0,3 3-8 0,0 0 0 16,0-1 0-16,4 1 0 0,-4 6 0 0,0-12 0 16,0 12 0-16,0-6 0 0,0-6 0 0,-3 6-8 0,-4-6 8 15,7 0 0-15,-7 0 0 16,0 0-19-16,0 0 1 0,3 3 0 0,-3-3 0 15,0 0-51-15,4 5-11 0,-4-5-1 0</inkml:trace>
  <inkml:trace contextRef="#ctx0" brushRef="#br0" timeOffset="104781.504">28808 5894 1101 0,'0'0'31'0,"0"0"7"0,0 0-30 15,0 0-8-15,0 0 0 0,0 0 0 0,0 0 33 0,0 0 6 0,0 0 1 0,0 0 0 16,0 0-29-16,-7 0-11 0,7 0 8 0,-11 0-8 15,11 0 15-15,-7 0-3 0,7 0 0 0,-10 0 0 16,3 0-12-16,-4 3 0 0,4 0 0 0,0-1 0 16,-4-2 8-16,4 3-8 0,0 0 11 0,-3 3-11 15,2-6 24-15,8 0-1 0,-10 6-1 0,3 0 0 16,0 0 11-16,0-6 3 0,-4 6 0 0,11-6 0 16,-7 0-4-16,7 0 0 0,0 0 0 0,0 0 0 15,-7 6-4-15,7-6-2 0,-7 0 0 0,7 0 0 16,0 0-17-16,0 0-9 0,0 0 10 0,0 0-10 15,-4 11 0-15,4-8 0 0,0 6 0 0,4 0 0 16,-1 3 0-16,1-6 0 0,3-1 0 0,-3 1 0 16,3 0 0-16,0 6 0 0,0-6 8 0,0 0-8 15,0 3 0-15,0-4 0 0,0 1-12 0,0 0 12 16,0 6 0-16,-3-6 0 0,3 0 0 0,-4 0 0 16,4 0-8-16,-3-4-2 0,-1 4 0 0,4-6 0 15,-3 6 18-15,3 0 3 0,-3-6 1 0,-1 0 0 16,-3 0 8-16,7 6 1 0,0 0 1 0,-3-6 0 15,3 0-7-15,-4 0-2 0,1 0 0 0,3 0 0 16,-4 0 5-16,4-6 1 0,-3 6 0 0,-1 0 0 0,1-6 43 0,0 6 9 16,-1-12 1-16,1 12 1 15,-1-8-91-15,4-1-18 0,-3 3-4 0,3 3-1 0,-4-9 33 0,1 6 8 0,3-6 0 16,-4 1 0-16,4 2-12 0,-3 0 0 0,-1 0 0 16,1 3 0-16,0-5-6 0,-1 5-2 0,1 0 0 0,-1 0 0 15,1-3 20-15,-4 3 0 0,3 0 0 0,-3 1 0 16,0-1 0-16,0 0 0 0,0 0 0 0,-3-6 0 15,3 6 0-15,-4 0 0 0,4 6 8 0,0-6-8 16,0 6 0-16,-3-5 0 0,3 5 0 16,0 0 0-16,0 0-11 0,-4-3 2 0,4 3 0 0,0 0 0 15,0 0 1-15,0 0 0 0,0 0 0 0,0 0 0 16,0 0 8-16,0 0-12 0,0 0 12 0,0 0-12 16,0 0 2-16,0 0 0 0,0 0 0 0,0 0 0 15,0 0 10-15,0 6-10 0,4-1 10 0,-4 4-10 16,3 3 10-16,-3-6 0 0,0 6 8 0,0-6-8 15,0 2 0-15,0-2 0 0,0-6 0 0,0 12 0 16,0-6 0-16,0-6 0 0,0 0 0 0,0 6 0 0,0-6 11 0,0 6-3 16,0-6 0-16,0 11 0 15,0-5-8-15,0 3 8 0,4 0-8 0,-4-3 8 16,3 3-8-16,4-4 0 0,-3 1 0 0,-1 0 0 16,4 0 0-16,0 0 0 0,-3 0 0 0,3 0 0 0,0 0 0 0,-3 0-12 15,3-4 2-15,-4 4 1 16,4-6-139-16,-3 6-28 0,3 0-6 0</inkml:trace>
  <inkml:trace contextRef="#ctx0" brushRef="#br0" timeOffset="105442.31">29094 5932 1044 0,'0'0'21'0,"0"0"7"0,0 0-28 0,0 0 0 0,0 0 0 0,0 0 0 16,3 12 60-16,-3-12 6 0,0 6 2 0,0-1 0 15,0 4-14-15,0 3-2 0,0-6-1 0,0 6 0 16,0-7-10-16,0 7-1 0,0-3-1 0,-3 0 0 0,3 0-30 0,-4 2-9 16,4 1 0-16,-3 0 0 15,3-6 13-15,0 3-4 0,-4 0-1 0,4-1 0 16,0-8 9-16,-4 12 2 0,4-12 0 0,0 0 0 15,0 0 8-15,0 0 1 0,0 6 1 0,0-6 0 0,0 0 16 0,0 0 3 16,0 0 1-16,0 0 0 16,0-6-14-16,4-6-3 0,-4 1-1 0,4-1 0 0,-1 3-31 0,-3-3 0 0,4-5 0 0,-1 5 0 15,1 0 0-15,-1-3 0 16,1 9 0-16,-1-5 0 0,1 5 0 0,-1-9 0 0,1 6-13 16,-4 1 4-1,3 2-19-15,1 0-4 0,-1 0-1 0,-3 0 0 0,0 6 19 0,4-6 4 0,-4 6 1 16,0 0 0-16,3 0 9 0,-3 0-13 0,7-6 5 15,1 12 8-15,-8-6-10 0,7 0 10 0,0 6 0 16,-4 0-9-16,4 0 1 16,-3 6 0-16,3-7 0 0,-4 1 0 0,1 0 8 0,3 9 0 0,-4-15 0 15,5 6 0-15,-5 0 0 0,1-1 0 0,-4-5 8 0,0 12-8 16,3-6 12-16,1 0-3 0,-1 0 0 0,1 0 0 16,-4-6-9-16,0 9 0 0,0-9 9 0,3 5-9 15,-3-5 8-15,0 6-8 0,0 0 8 0,0-6-8 16,0 12 0-16,4-6 0 0,-4 0 0 0,0 0 8 15,0-6-17-15,0 8-3 0,0-2-1 0,0 6 0 16,0-6-35-16,0 6-6 0,0-12-2 16</inkml:trace>
  <inkml:trace contextRef="#ctx0" brushRef="#br0" timeOffset="106377.8">29439 5994 988 0,'0'0'41'15,"0"0"-33"-15,0 0 57 0,0 0 11 0,0 0 3 0,0 0 0 16,0 0-8-16,0-6-2 0,4 0 0 0,-4 6 0 16,0 0-38-16,0 0-8 0,0 0-2 0,0 0 0 15,0 0-12-15,0 0-9 0,0 0 12 0,0 0-12 16,0 0 0-16,0 0 0 0,0 0 0 0,0 0 0 16,0 0 0-16,0 0 16 0,0 0-3 0,0 0-1 15,0 0-12-15,0 0 11 0,0 0-11 0,0 0 10 16,0 0-10-16,-7 0 12 0,0-6-12 0,0 6 12 15,7 0 0-15,-11 0 0 0,4 0 0 0,7 0 0 16,-7 6 15-16,0 0 3 0,0 0 1 0,3-1 0 0,-3 7-31 0,0-3 8 16,7 0-8-16,-3-3 0 15,-1 3 9-15,4 2-1 0,-3-5 0 0,3 6 0 0,0-6-8 16,0 3 8-16,0-9-8 0,0 3 8 16,0-3-8-16,0 0 12 0,0 8-12 0,0-8 12 15,0 6-12-15,0 6 0 0,3-6 0 0,-3 0 8 16,7 0-8-16,-3-6 0 0,-1 6 0 0,1-3 0 0,3-1 0 0,0 4 0 15,-4 3 0-15,4-3 8 16,1 0 2-16,2 0 0 0,-3-6 0 0,0 6 0 16,0-6 3-16,0 0 1 0,0 0 0 0,0 0 0 0,1 0-6 0,-1 0 0 15,0 0-8-15,0-6 12 0,0 6-1 0,0-6-1 0,0 0 0 16,0 0 0-16,-4-6-2 0,5 7-8 16,-5 2 12-16,1-3-4 0,-1-6-8 0,-3 6 0 0,4 0 0 15,-1 0 0-15,-3-2 0 0,0 2 0 0,-3 0 0 16,-1 0 0-16,4 0 0 0,-3 0 0 0,-1 0-14 0,1 0 5 15,-1 0-5-15,0 1-1 16,4 5 0-16,0 0 0 0,0 0-1 0,0 0 0 16,0 0 0-16,0 0 0 15,0 0-6-15,0 0-2 0,-7 5 0 0,4-5 0 0,3 0 24 0,-4 12 0 0,1 0 0 0,-1-6 0 16,4 3-13-16,0-3 5 0,4 5 8 0,-4 1-13 16,0-6 13-16,3 6-12 0,-3-1 12 0,4 4-12 15,-1 3 12-15,-3-1 0 0,4 4 9 0,-4 3-9 16,3-7 19-16,-3 1-3 0,0 2 0 0,0 4 0 15,0-6 3-15,0 8 0 0,0-8 0 0,0 5 0 16,0-2-7-16,0 5-2 0,-3-2 0 0,3 5 0 16,0-8-2-16,-4 8-8 0,4-5 12 0,-3 8-4 0,3-3 4 0,-4-2 1 15,1 5 0-15,-1-2 0 16,1-7-13-16,-1 4-10 0,1-10 2 0,3 7 0 16,-4-10 8-16,4 4 0 0,0 0 0 0,-3-974 8 15,3 1929 4-15,-4-964 0 0,4-9 1 0,0 0 0 0,0 0-5 0,0 0-8 16,0 0 11-16,0 0-11 15,-7-6 20-15,0 3-4 0,-4-8 0 0,4-1 0 16,-3 0-8-16,3-6-8 0,-4-2 9 0,-3 2-9 16,3 3 0-16,1-5 0 0,-4 5 0 0,3-2 0 15,-3-1-22-15,0 3 2 0,0 3 1 0,0-5 0 16,3 2-10-16,-3 0-3 0,3 1 0 0,1-4 0 16,3 6-23-16,0-2-5 0,0 8 0 0</inkml:trace>
  <inkml:trace contextRef="#ctx0" brushRef="#br0" timeOffset="107642.436">29782 5950 944 0,'0'0'27'0,"-4"5"5"0,4-5-32 0,0 0 0 0,0 0 0 0,0 0 0 16,-4 6 32-16,4-6-1 0,0 6 0 0,0-6 0 15,0 0 8-15,0 0 1 0,0 0 1 0,0 0 0 16,0 15 3-16,0-15 0 0,0 0 0 0,0 0 0 16,0 6-16-16,0-6-2 0,0 0-1 0,0 0 0 15,0 0-15-15,0 6-10 0,4-1 12 0,-4-5-12 16,0 0 25-16,0 6-1 0,0-6-1 0,0 0 0 16,0 0 7-16,0 0 2 0,0 0 0 0,0 0 0 15,0 0-7-15,4 6-1 0,-4-6 0 0,7 6 0 16,-7-6-9-16,3 3-3 0,-3-3 0 0,4 6 0 15,3-6 0-15,0 3-1 0,0-3 0 0,0 0 0 16,0 0 1-16,0 0 1 0,0-3 0 0,0-3 0 16,0 3 6-16,4-3 1 0,-4 6 0 0,-4 0 0 0,4-6 6 0,0 6 2 15,0-6 0-15,0 6 0 16,-3 0-37-16,3 0-7 0,-3-5-2 0,-1 5 0 16,-3 0 29-16,4 0 5 0,-1 0 2 0,-3 0 0 15,4 0-18-15,-1 0 0 0,1-6 0 0,-4 6 0 16,3 0 0-16,1 0-16 0,3-6 4 0,-4 6 0 0,1-6 12 15,-1-3 0-15,-3 0 0 0,4 6 10 0,0-2-2 0,-1-1-8 16,1-6 12-16,-1 6-4 0,1 0-8 0,-4 0-12 0,3-3 2 16,1 6 1-16,-4-2 9 0,3 2-8 15,-3-3 8-15,0 6-8 0,0-6 16 0,0 6 3 16,0-12 1-16,0 12 0 16,-3 0-34-16,3 0-6 0,-4-6-2 0,4 6 0 0,-3-6 14 0,-1 1 4 15,1-1 0-15,3 6 0 0,-7-3 0 16,-1 0 0-16,1 0 0 0,0 3 0 0,0 0-4 0,0 0 0 0,0 3 0 0,0 0 0 15,0 0 8-15,-4-3 8 0,11 0-13 0,-7 6 5 16,0-6 18-16,7 0 4 0,-7 5 1 0,7-5 0 16,-10 0-15-16,3 6-18 0,7-6 4 0,-7 6 1 15,7-6 13-15,0 0 0 0,-4 6 0 0,4-6 0 16,-3 6 0-16,-4 0 0 0,7-6 0 0,-4 6 0 16,4-6 0-16,-7 6 0 0,3-1 0 0,1 4 0 15,3-9 0-15,-7 6 0 0,3 0 0 0,1 6 0 16,-1-6 0-16,4-6 0 0,-3 6 0 0,-1-1 0 15,1-2 0-15,3 6 0 0,0-9 0 0,-4 9 0 16,1 3 0-16,-1-6 0 0,4-1 0 0,-3 1 0 16,3 0 0-16,0 3 0 0,0-9 0 0,3 9 0 15,-3-3 0-15,0-6 0 0,0 0 0 0,0 9 0 0,4-4 8 0,-4 1 2 16,0-6 0-16,0 12 0 16,3-6-10-16,-3-6 0 0,0 0 9 0,4 9-9 15,-1-3 12-15,1 0-3 0,-1-1 0 0,1 1 0 16,-1 6-1-16,1-6-8 0,3-6 12 0,-4 12-4 0,1-6-8 0,3-3 0 15,-3-1 9-15,3-2-9 16,0 3 0-16,0-3 8 0,0 6-8 0,0 0 0 0,0 0 0 0,3-6 8 16,1 6-8-16,0 0 0 0,3-6 0 0,-4 6 9 15,4-6-9-15,1 0 0 0,-1 6 8 0,0-6-8 16,-4 5 0-16,1-5 0 0,3 0 0 0,0-5-11 0,-3 5 0 0,-1 0 0 31,4-6-96-31,-7 6-19 0,4-6-4 0</inkml:trace>
  <inkml:trace contextRef="#ctx0" brushRef="#br0" timeOffset="108475.567">30053 5635 649 0,'0'18'13'0,"0"-18"4"0,0 0-17 0,0 5 0 0,0-5 0 16,0 9 0-16,0-9 58 0,0 0 8 0,0 0 2 0,4 6 0 15,-4-6-3-15,0 6 0 0,-4 0 0 0,4 6 0 16,0-12-5-16,0 0 0 0,0 6-1 0,0-6 0 16,0 0-1-16,0 0 0 0,0 0 0 0,0 0 0 15,0 0-3-15,0 0-1 0,0 0 0 0,0 0 0 16,0 0-5-16,0 0-1 0,0 0 0 0,0 0 0 15,0 0-15-15,0 0-3 0,0 0-1 0,0 0 0 16,0 0-10-16,0 0-3 0,0 0 0 0,0 0 0 16,0 0-4-16,0 0 0 0,0 0-1 0,0 0 0 15,0 0-11-15,0 0 0 0,0 0 0 0,0 0 0 16,0 0 11-16,0 0-3 0,0 0-8 0,0 0 12 16,0 0-2-16,0 0-1 0,4-6 0 0,-4 6 0 15,3-12 1-15,1 12 0 0,3-6 0 0,-4 0 0 16,4 0 8-16,0-8 2 0,0 2 0 0,1-6 0 15,-1 6-20-15,0-8 0 0,0 8 0 0,0-6 0 16,0 1 0-16,3-1 0 0,-3 3 0 0,4-2 0 16,-4 5 0-16,-3-3-11 0,3-2 11 0,0 11-13 0,-4-6 13 15,4 0 0-15,0 4 0 0,0-4 0 0,-3 6 0 0,-1 0-9 16,5 0 9-16,-5 0 0 0,-3 6 0 0,0 0 0 16,4 0 0-16,-4 0 0 0,0 0 0 0,0 0 0 0,0 0 0 15,0 0 0-15,0 0 0 0,0 0 0 0,0 0 0 0,0 0 0 16,0 0 0-16,0 0 0 0,0 0 0 0,0 0-8 15,0 0 8-15,0 0-13 0,0 0 5 0,3-6 8 32,-3 6-32-32,7 0 2 0,-7 0 0 0,0 0 0 0,0 0-14 15,0 0-2-15,0 0-1 0,4 0 0 0,-4 0-141 0,0 0-29 16</inkml:trace>
</inkml:ink>
</file>

<file path=ppt/ink/ink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4-02-29T17:01:35.219"/>
    </inkml:context>
    <inkml:brush xml:id="br0">
      <inkml:brushProperty name="width" value="0.05292" units="cm"/>
      <inkml:brushProperty name="height" value="0.05292" units="cm"/>
      <inkml:brushProperty name="color" value="#FF0000"/>
    </inkml:brush>
  </inkml:definitions>
  <inkml:trace contextRef="#ctx0" brushRef="#br0">14545 1575 1333 0,'-14'-18'28'0,"10"18"6"16,-3-11-34-16,0 8 0 0,4-3 0 0,-4 0 0 15,0 0 0-15,0 0 0 0,-4 0 0 0,4 0 0 0,-4 6 23 0,-3-5-3 16,4 5 0-16,-1 0 0 16,-3-6-20-16,3 6 0 0,-3 0 0 0,0 0 0 0,4 0 11 0,-5 6-3 0,-2-1 0 0,3-5 0 15,0 0 24-15,0 6 5 0,-1-6 1 0,1 6 0 16,0 0-5-16,-3 0-1 0,-1 0 0 0,4 3 0 16,0 2 0-16,0 1-1 0,-1-6 0 0,5 12 0 15,-4-7 8-15,0 4 1 0,0-3 1 0,3 6 0 16,-3-1-9-16,3-2-3 0,1 8 0 15,3-5 0-15,0 9-13 0,0-10-2 0,-4-5-1 0,4 9 0 16,3-4-4-16,1 13-1 16,-4-10 0-16,3 4 0 0,1-7-8 0,-1 4 8 0,4-4-8 0,-3 1 8 15,3 0-8-15,3-4 0 0,-3 4-10 16,4 0 10-16,-4-6 0 0,3 2 0 0,8-2 0 0,-4 0 0 16,3-1 0-16,1-5 0 0,0 3 0 0,3 3 10 15,0 0-10-15,3-6 10 0,1-1-10 0,0 1 10 16,-1 0-10-16,5-6 0 0,-1 6 0 0,0 0 8 0,4-12-8 15,-4 6 0-15,3-6 0 0,1 0 0 16,0 0 8-16,0 1-8 0,-1-7 8 0,1-3-8 0,0 3 8 0,-1 1-8 16,-3-7 8-16,1 0-8 15,-1 4 13-15,4-10-2 0,-4 6-1 0,0-2 0 16,0-4 3-16,-3 1 1 0,-4 2 0 0,0-2 0 16,-4-4-5-16,-3 10-1 0,1-7 0 0,-5 4 0 0,-3-4-8 0,0 1 0 15,-7-4 0-15,3 4 0 16,-6-4 0-16,-4 4-12 0,-4-1 2 0,1 3 1 15,-8-2-6-15,0 5-1 0,-3-2 0 0,0 2 0 16,-4 0 8-16,0-2 8 0,-3 8-13 0,3 0 5 0,-3-5-3 0,3 11 0 16,0 0 0-16,4-3 0 15,3 9-1-15,1 0 0 0,6 3 0 0,4 3 0 16,0 6-16-16,3 5-3 0,8-5-1 0,-4 9 0 16,7 2-30-16,-4 1-6 0,4 2-2 0,4-2 0 15,-4 8-41-15,3 3-8 0,4 4-1 0</inkml:trace>
  <inkml:trace contextRef="#ctx0" brushRef="#br0" timeOffset="604.236">14160 2351 1051 0,'0'0'21'0,"0"0"7"0,0 0-28 0,0 0 0 0,0 0 0 0,-7 3 0 16,7-3 52-16,-10 3 5 0,10-3 1 0,0 0 0 15,-11 3-6-15,11-3 0 0,-7 6-1 0,7-6 0 16,0 0-35-16,-7 0-6 0,7 0-2 0,-7 6 0 16,7-6-8-16,-10 6 0 0,6 0 0 0,0-1 0 15,1 7 0-15,-1-6 0 0,4 3 0 0,0 3 0 16,4-1 0-16,-4 7 0 0,0-6 0 0,3 2 8 15,1 10 4-15,0 0 0 0,-1 2 0 0,-3-3 0 16,4 4 5-16,-1 2 2 0,1 1 0 0,-4-4 0 16,3 4-5-16,1-4-1 0,-4-2 0 0,3-1 0 15,1-2-13-15,-1 2 0 0,-3-5 8 16,4 8-8-16,-1-8-120 0,1 0-28 0,-4-4-4 16</inkml:trace>
  <inkml:trace contextRef="#ctx0" brushRef="#br0" timeOffset="1233.37">13264 2625 1257 0,'-10'-12'26'0,"3"6"6"16,0 3-32-16,0-3 0 0,0 6 0 0,7 0 0 16,0 0 54-16,0 0 4 0,0 0 1 0,0 0 0 0,0 0-37 0,0 0-7 0,0 0-2 0,0 0 0 15,0 0 15-15,0 0 4 16,0 0 0-16,3 3 0 0,4 3-32 0,4 0-13 0,-1 0 1 0,1 5 0 16,3 1 12-16,4-6 10 0,-4 6-2 0,7 0 0 15,-3 2 7-15,6-2 1 0,-3 0 0 0,1 5 0 31,2-2-7-31,1-3-1 0,3 6 0 0,1-1 0 0,-1 4-8 0,3-4 0 16,1 7 0-16,-4-3 0 0,1 2 0 0,2-5 0 16,1 2 0-16,-4-2 0 0,1 5 0 0,-5-8 0 0,1 9 0 0,0-13 0 15,-1 4-19-15,-2 3 1 0,-1-1 0 0,0-5 0 32,0 0-62-32,0-3-13 0,-3 2-3 0</inkml:trace>
  <inkml:trace contextRef="#ctx0" brushRef="#br0" timeOffset="1682.036">14044 3192 922 0,'0'-6'26'0,"-3"0"6"0,3 0-32 0,-4-2 0 0,1 2 0 0,3-6 0 16,-4 0 117-16,4 0 18 0,0 6 3 0,4-5 1 15,-1-4-18-15,4 9-3 0,-3-6-1 0,6 1 0 16,1-1-72-16,3-3-14 0,0 9-3 0,7-11-1 16,-3-1-19-16,6 0-8 0,1-2 0 0,3 2 8 15,4-8-8-15,-4-4 0 0,4-2 0 0,-4 3 8 16,4-10-8-16,0 4 0 0,0 3 0 0,-1-9 0 15,1 8-16-15,-4-5-6 0,4 3-1 0,-7-3 0 16,3 2-82-16,-3 4-17 16,-4 3-3-16</inkml:trace>
  <inkml:trace contextRef="#ctx0" brushRef="#br0" timeOffset="2887.615">14048 3142 501 0,'0'0'10'0,"0"0"3"0,0 0-13 0,0 0 0 0,0 0 0 0,0 0 0 0,0 0 8 0,0 0 0 15,0 0-8-15,0 0 12 16,0 0-12-16,0 0 0 0,0 0 0 0,0 0 0 0,0 0 0 0,0 0 0 16,0 0 0-16,0 0 9 15,0 0 26-15,0 0 5 0,0 0 0 0,-7 0 1 0,7 0 10 0,0 0 1 16,0 0 1-16,0 0 0 15,0 0-1-15,-7 0-1 0,7 0 0 0,0 0 0 0,0 0-15 0,0 0-2 16,0 0-1-16,0 0 0 16,0 0-33-16,0 0 0 0,0 0 0 0,0 0 0 0,0 0 0 0,0 0 0 15,0 0 0-15,0 0 0 16,0 0 13-16,3 12 3 0,-3-12 0 0,0 0 0 0,0 0 9 0,0 0 3 16,4 6 0-16,-4-6 0 0,0 0 0 15,0 0 0-15,0 0 0 0,0 3 0 0,0-3 12 0,0 5 4 16,0-5 0-16,0 0 0 0,-4 6-20 0,4-6-3 15,0 0-1-15,0 0 0 0,0 0-4 0,0 0-2 0,0 0 0 16,-3 6 0-16,3-6 4 0,0 0 1 0,-4 6 0 16,4-6 0-16,0 0-5 15,0 0-1-15,0 0 0 0,0 0 0 0,-4 6-13 0,1 6 0 0,3-6 0 0,0-1 0 16,0 1 0-16,0-6 0 0,0 6 0 16,0 3 0-16,0-9 0 0,0 12 0 0,0-6 0 15,3 0 0 1,-3 5-25-16,0-5-5 0,0 9-1 0,0-3 0 0,0-1 31 0,0 7 0 0,0-3 0 15,0 2 0-15,0-5 0 0,0 6 0 0,0-1-8 0,0-2 8 16,-3 9 23-16,3-13 7 0,0 10 2 0,-4-3 0 16,1-1-40-16,3 1-8 0,-4 3-2 0,4 2 0 15,-3-8 18-15,3 2 0 0,0 7 11 0,3-6-11 16,-3 2 17-16,0-2-3 0,0-6-1 0,0 5 0 16,0-11-13-16,0 3 0 0,0-9 0 0,0 6 0 15,0 0-144-15,-3-1-28 0,3 7-5 16</inkml:trace>
  <inkml:trace contextRef="#ctx0" brushRef="#br0" timeOffset="4975.581">14083 3321 615 0,'0'0'13'0,"0"0"3"0,0 0 1 0,0 0 1 0,0 0-18 0,0 0 0 0,0 0 0 16,0 0 0-16,0 0 71 0,0 0 10 0,0 0 3 0,-7 0 0 15,7 0-29-15,0 0-6 0,0 0-1 0,-4 6 0 16,-3 0-9-16,4 6-3 0,3-12 0 0,0 0 0 16,0 0-6-16,0 0-2 0,0 0 0 0,0 0 0 15,0 0-9-15,0 0-3 0,0 0 0 0,0 0 0 16,0 0-6-16,0 0-2 0,0 0 0 0,0 0 0 16,0 0 7-16,0 0 1 15,-7 3 0-15,7-3 0 0,0 0-16 0,0 0 0 0,-7 0 0 0,7 0-10 16,-7 0 32-16,7 0 6 0,0 0 2 0,-7 0 0 15,7 0-16-15,-8 3-3 0,8-3-1 0,-7 0 0 16,0 3-10-16,7-3 0 0,-7 3 0 0,0 5 8 16,0-8-8-16,0 6 0 0,0 0 0 0,4 6 8 15,-5-6 4-15,1 6 1 0,0-9 0 0,-3 5 0 16,-1 1 6-16,1 3 1 0,-5 0 0 0,5-1 0 16,-4 1-9-16,-4 9-2 0,4-9 0 0,-4-1 0 15,-3 4-9-15,4 3 0 0,-5-7 0 0,5 7 0 0,-4-6-9 16,-1-3 9-16,1 2 0 0,4 1 0 0,-1 0 0 15,-3 0 16-15,3-4-2 0,-3 4 0 0,0 0-14 16,3 0 0-16,1 0 0 0,-1 5 0 0,4-11 0 0,-4 3 0 16,4 3 0-16,0-1 0 0,0 1 0 0,3 3 0 15,-3 2 0-15,4 1 0 0,-1-6 0 16,4 3 0-16,-4 2 0 0,4-5 0 0,0 6 0 0,0-4 0 16,0-2-8-16,-3 6 8 0,3-12 0 0,-1 11 0 15,1-8 0-15,-3 3 0 0,3 5 0 0,0-5 0 16,-4 0 0-16,4 0 0 0,0 2-8 0,-4-2 8 15,1 0 0-15,-1 0 0 0,-3 2 0 0,4 4 0 16,-1-6 0-16,-3 5 0 0,3-5 0 0,-3 3 0 0,4 3 8 0,-1-7-8 31,0-5-16-31,1 0-10 0,-4 3-2 0,3 3 0 16,1-12-22-16,-5 5-5 0,5 1-1 0,-1-6-410 0,4-6-82 16</inkml:trace>
  <inkml:trace contextRef="#ctx0" brushRef="#br0" timeOffset="6006.313">13991 3427 1157 0,'-14'12'32'0,"7"-12"8"0,0 6-32 0,-4-6-8 0,4 0 0 0,0 6 0 16,7-6 33-16,-7 0 5 0,0 0 1 0,7 0 0 15,0 0 3-15,-7-6 1 0,7 6 0 0,0 0 0 16,0 0-18-16,-3-6-3 0,3 6-1 0,0-12 0 16,0 12-21-16,0-9 0 0,3 3 0 0,1 1 8 15,-1-1-8-15,1 0-12 0,3-6 4 0,-4 0 0 16,4 6 8-16,0-2 0 0,0 2 0 0,0 3-8 16,1 0 8-16,-1-9 0 0,0 6 0 0,-4 0 0 15,1 0 0-15,-4 6 0 0,0 0 0 0,0 0 0 16,3-5 34-16,-3 5 2 0,0 0 1 0,0 0 0 0,0 0-14 15,0 0-3-15,0 0-1 0,0 0 0 0,4-6 13 16,-4 6 4-16,0 0 0 0,0 0 0 0,0 0-23 16,0 0-4-16,0 0-1 0,0 0 0 0,0 0-8 0,0 0 0 15,0 0 9-15,0 0-9 16,3-9 0-16,-3 0 0 0,4 6 0 0,-4 3 8 16,0 0-8-16,7 0 0 0,0 0 0 0,0-6 0 15,0 6 0-15,0 0 0 0,0-6 0 0,-3 6 0 0,3 0 0 0,0 0 8 16,0 0-8-16,0 0 8 0,3 0-8 0,-2 0 0 15,-1 0 0-15,0 6 0 0,0-6 0 0,0 0 0 16,0 0 0-16,0 0 0 0,-4-6 0 0,-3 6 0 16,0 0 0-16,7 0 8 0,-7 0-8 0,7 0 0 0,-3 0 0 15,3 0 0-15,0 6 10 0,0 0-2 0,0-6-8 16,4 3 12-16,-4 6-2 0,0 0-1 0,0-3 0 0,0-1 0 16,0 1 3-16,4 0 0 15,-4 0 0-15,3 6 0 0,-3-6-4 0,4 3-8 0,0 2 12 16,-1-5-4-16,1 12-8 0,-1-12 0 0,1 5 9 0,-1-2-9 15,5 9 0-15,-5-6 0 0,4-6 0 0,0 5 0 16,-3 4 0-16,3-3 8 0,0 0-8 0,-3-1 0 16,3 1 11-16,0-3-3 0,0 3 0 0,0-1 0 15,0-5-8-15,0 12 10 0,4-9-10 0,-4 8 10 16,0-5-10-16,4 6 0 0,0-6 0 0,-4 8 8 16,0-2-8-16,-4-6 0 0,4 5 0 0,1-8 0 15,-5 9 0-15,1-1 0 0,-1 1 0 0,-3-3 0 16,4 2 11-16,0 1 0 0,-4-3 0 0,-4 2 0 15,4 1 9-15,0-6 3 0,0 5 0 0,-3 4 0 16,3-4-12-16,0 1-3 0,0-3 0 0,0 8 0 16,0-5-8-16,0-3 0 0,0 8 0 0,0-5 0 0,4-1 0 0,-4-2 0 15,4 3-9-15,-4-1 9 16,3-5-40-16,1 3-2 0,-4-9 0 0,3 6 0 16,-3-7-22-16,0 1-5 0,1-6-1 0,-1 0 0 15,-4-6-98-15,1 1-19 0,-1 5-4 0,-3-12-1 16</inkml:trace>
  <inkml:trace contextRef="#ctx0" brushRef="#br0" timeOffset="6748.626">13042 4118 1090 0,'0'0'24'0,"0"0"4"0,-3 6 2 0,3-6 2 0,0 0-32 0,0 0 0 15,0 0 0-15,0 0 0 0,0 0 27 0,0 0-1 16,0 0 0-16,0 0 0 0,0 0 13 0,0 0 2 16,-7-6 1-16,7 6 0 0,-4-6-26 0,4-3-4 0,-3 0-2 0,3 1 0 15,0-4-10-15,3 6 0 0,1-6 0 0,3 6 0 16,-4-8 0-16,4 8 0 0,4 0 0 0,-1 0 0 16,1 0 0-16,3 0 0 0,0 0 0 0,4 1 0 15,-1-1 0-15,5 6-11 0,-5 0 11 16,1-6-8-16,0 3 8 0,3 3 0 0,-4 0 0 0,5 3 0 15,-1-3 16-15,-4 6 0 0,5-6-1 0,2 0 0 16,1 0 5-16,0 0 0 0,3 0 1 16,0 6 0-16,4-1 7 0,0-5 0 0,-1 6 1 15,5 0 0-15,2 6-14 0,1 0-3 0,0 2-1 0,0 4 0 16,0-6 4-16,-1 5 1 0,1-2 0 0,0-3 0 16,-4 6 4-16,4-7 2 0,0-2 0 0,0 3 0 15,0-6-6-15,3 6-2 0,0-7 0 0,1-5 0 16,-1 0-4-16,0 0-1 0,1 0 0 0,-1-5 0 15,0-1 3-15,-3 0 1 0,0 0 0 0,-4-3 0 16,4 3-5-16,0 0-8 0,-4 0 11 0,0 6-11 16,1-5 8-16,-1-1-8 0,-3 0 0 0,-4 6 0 0,4 0 0 15,-4 0 0-15,-4 0 0 0,1 0-12 16,-4 0-15-16,0 6-2 0,-3 0-1 0,3-6 0 16,-3 5-65-16,-4-5-13 0,0 0-2 0,0 6-578 15</inkml:trace>
  <inkml:trace contextRef="#ctx0" brushRef="#br0" timeOffset="7678.434">13847 4236 1206 0,'0'0'26'0,"-8"0"6"0,1 0 0 0,0 0 3 0,0 0-35 0,7 0 0 0,-7 0 0 0,7 0 0 0,-7 0 37 0,7 0 1 16,-7 0 0-16,0 0 0 0,0 0-15 0,7 0-3 15,0 0-1-15,0 0 0 0,0 0-4 0,0 0-1 16,0 0 0-16,0 0 0 0,0 0-14 0,-7 0 9 15,3 5-9-15,1 7 8 0,3-6-8 0,-4 6 0 16,4 0 0-16,0 2-11 0,0-2 11 0,-3 6 0 0,3-4 0 16,-7 4 0-16,3 6 8 0,-3-7 4 15,-3 4 1-15,-1 2 0 0,0 4 11 0,-3 2 1 16,0-2 1-16,-3 2 0 0,-1 0-3 0,-3 4-1 16,0-4 0-16,-1-2 0 0,1 8 6 0,-3-15 2 15,2 10 0-15,1-12 0 0,0 2-17 0,3-2-3 16,-3-6-1-16,4-7 0 0,3 1-19 0,-1 0-4 15,1-6-1-15,4 0 0 16,3-6-25-16,0 6-6 0,0-6-1 0,3 6-449 0,1-5-89 0</inkml:trace>
  <inkml:trace contextRef="#ctx0" brushRef="#br0" timeOffset="8284.483">14397 4039 741 0,'0'0'16'0,"-7"11"3"0,3-5 1 0,1 6 2 0,-1-6-22 0,1 0 0 0,3 6 0 0,-4-4 0 16,4 4 56-16,0-6 8 0,0 6 0 0,0 0 1 15,0-1-15-15,0-5-3 0,4 3-1 0,-4 3 0 16,0 0-21-16,3-7-4 0,-3 1-1 0,4 0 0 16,-4-6-20-16,0 0 8 0,0 0-8 0,3 6 0 15,1 0 0-15,-4-6 0 0,0 0 0 0,0 6 0 16,0-6 9-16,3 9-9 0,-3-9 12 0,4 5-12 15,-1 1 46-15,1 0 2 0,-1 6 1 0,4 0 0 16,4-3 3-16,0 2 1 0,-1 7 0 0,8 0 0 16,0-4-3-16,3 10-1 0,0-1 0 0,-3 4 0 15,3 2-34-15,0-2-7 0,0 2-8 0,4 3 11 0,-8 4-11 16,4 2 10-16,-3-9-10 0,-4 4 10 0,4 2-10 16,0-3 0-16,-4-2 0 0,0 2 8 0,0-3-8 0,0-2 0 15,0-4 0-15,0 1 0 16,4-4-36-16,-4-2-8 0,0 0-3 15,0-9-468-15,-3 2-93 0</inkml:trace>
  <inkml:trace contextRef="#ctx0" brushRef="#br0" timeOffset="11924.671">14065 3692 532 0,'0'0'12'0,"0"0"2"0,0 0 1 0,0 0 0 0,0 0-15 0,0 0 0 0,0 0 0 0,-3-6 0 15,-1 0 10-15,4-6-1 0,-3 3 0 0,3 4 0 16,-4-1-9-16,-3-6 10 0,4 6-10 0,-1 0 10 16,1-6 43-16,-5 1 9 0,5 5 2 0,-4-3 0 15,3 3 8-15,-3 6 1 0,0-12 1 0,0 12 0 16,7 0-12-16,-7 0-2 16,0 0-1-16,-4 0 0 0,4 12-11 0,-3-6-3 0,-1 0 0 0,1 6 0 15,-1 8-10-15,0-8-3 0,-3 6 0 0,0 2 0 16,4-2-13-16,-4-1-3 0,-1 4-1 0,-2-3 0 15,3 5 7-15,-4-5 2 0,0 8 0 0,4-8 0 16,0 8-8-16,-3-8-2 0,6-6 0 0,-3 8 0 16,7-8-14-16,0 6 0 0,0-12 8 0,0 5-8 15,7-5 0-15,0-6-18 0,0 0 4 0,0 0 1 0,0 0-10 16,0 0-1-16,0 0-1 0,0 0 0 0,0 0 13 16,0 0 4-16,0 0 0 0,0 0 0 0,0 0 8 0,0 0 0 15,0 0 0-15,3-6 0 0,1-5 9 16,-4 5-9-16,3 0 12 0,1-6-12 0,-1 3 18 15,1 3-3-15,-1-5-1 0,1-1 0 0,3 0-2 0,-4 0-1 16,5-2 0-16,-5 2 0 0,4 0-11 16,0-6 8-16,4 7-8 0,-4 2 8 0,3 3-8 0,1 0 0 15,0 0 0-15,-1-6 0 0,1 7 0 0,-1-1 0 16,4-9 0-16,-3 9 0 0,0-6 0 0,-1 7 0 16,-3-7 0-16,0 6 0 0,0 0 9 0,0 0 0 15,-3-6 0-15,3 6 0 0,-4 4 2 0,1-4 0 16,0 0 0-16,-4 6 0 0,0 0-11 0,0 0 10 15,0 0-10-15,0 0 10 0,0 0-10 0,-8 6 0 16,1 5 9-16,-3 10-9 0,-4-3 0 0,0 5-16 0,-4 4 2 16,-3 2 1-16,3 9 1 0,-3-14 1 0,0 8 0 15,3-3 0-15,-3-2 22 0,7-9 4 0,3-1 1 0,1-5 0 16,3-3 4-16,3-3 0 0,4-6 1 0,0 0 0 16,0 0 7-16,4-9 0 0,3-3 1 0,3-17 0 15,4-1-21-15,4-2-8 0,3 0 0 0,4-10 9 16,0 4-9-16,-1-6-17 0,1 3 4 0,0 3 1 31,-4 0-20-31,0 8-4 0,0-2-1 0,-3 2 0 0,0 13 13 0,-1-10 4 0,-3 16 0 0,0-7 0 16,-3 6 20-16,0 12 15 0,-4-6-3 0,0 6 0 31,-4 6-31-31,1 6-6 0,-1-6-2 0,-3 11 0 0,-3-5 27 0,-1 15 19 16,1-10-3-16,-4 10-1 0,-4 2 10 0,4-2 3 0,3 2 0 0,-3-5 0 15,0 2-9-15,4-8-2 0,-1-1 0 0,1-8 0 0,-1 3-17 16,4-12 10-16,0 0-10 0,0 0 8 0,7 0-8 15,-3 6 0-15,3 0 0 0,3-6 0 0,-2 0 0 0,2-6 0 16,1 0-14-16,-1 0 5 16,1 0-19-16,-1 3-3 0,1-9-1 0,0 7 0 15,-1-1 4-15,1 0 1 0,-4 0 0 0,3 0 0 16,-3 0 27-16,-3 0-10 0,3 6 10 0,-7 0 0 0,0 0 0 0,0 0 0 16,4-6 0-16,-4 6 0 0,0 0 12 0,0 0 7 15,0 0 1-15,0 0 0 0,0 0 13 0,0 0 3 16,0 0 1-16,0 0 0 0,0 12-3 0,0-12-1 0,0 0 0 15,0 0 0-15,0 0-14 0,0 0-3 16,0 0-1-16,0 0 0 0,0 0-7 0,0 0-8 0,0 0 11 16,0 0-11-16,0 0 0 0,0 0-14 0,0 0 1 15,0 0 0-15,3-6 13 0,1-3-11 16,-4 9 11-16,0-3-10 0,3 1 10 0,4-4 0 0,-7 6-9 0,4 0 9 16,-4 0 0-16,0 0 0 0,7 0 0 0,0 6 0 15,-4-1-11-15,4 10-7 0,-7-3-2 0,4 0 0 16,-4-1 20-16,0 1 0 0,0-3 0 0,-4 3 0 15,4 5 10-15,0 1 6 0,0-3 0 0,0 8 1 16,4-5-5-16,-4-3 0 0,3 8-1 0,1-11 0 16,0 5-11-16,-1-5 0 0,4-6 0 0,0 3 0 15,4-9 0-15,-1-6 0 0,4-3 0 0,4-3 8 16,0-5-8-16,3-7 0 0,4-8 0 0,-4-3 0 0,3-4 0 16,1 1-9-16,0-3 9 0,0-3-13 0,-1 0-8 15,1 3-2-15,-4 3 0 0,0-1 0 16,-3 10-8-16,0 0-1 15,-4 8-1-15,0-3 0 0,-4 10-6 0,-3 8-1 16,-3-6 0-16,-4 12 0 0,0 0 4 16,-4 12 1-16,-3 3 0 0,-3 2 0 0,-4 13 45 0,0 2 9 0,-4 0 1 0,0 9 1 15,-3 4 18-15,-4-7 3 0,4 3 1 0,-3 3 0 0,2-3 25 16,5-3 6-16,-1-8 1 0,0 2 0 0,4-8-30 0,4-4-5 16,3-8-2-16,0 0 0 0,3-6-4 0,1-1-1 15,3-5 0-15,0 0 0 0,0 0-16 0,0 0-3 16,-4-5-1-16,4-1 0 15,4-6-41-15,-1 0-8 0,1-3-1 0,3 4-1 16,-4-1-34-16,4-6-8 0,4 7 0 0,-4-4-1 16,0 9 0-16,0 0 0 0,0-12 0 0,0 13 0 15,-3-7 44-15,-1 6 9 0,1 3 1 0,-4 3 1 16,3-6 18-16,-3 6 8 0,0 0-8 0,0 0 8 0,0 0 24 0,0 0 9 0,0 0 3 0,0 0 0 16,-7 3 12-16,0 3 2 0,0 0 1 0,0-6 0 15,0 6-11-15,0-6-1 0,0 6-1 0,7-6 0 16,0 0-14-16,-7 5-4 0,3-5 0 0,4 0 0 15,-7 12-12-15,7-12-8 0,0 0 10 0,0 0-10 16,-3 6 0-16,3-6 0 0,0 0 0 0,0 0 0 16,0 0 0-16,3 6-20 0,-3 0 4 0,4-3 0 15,-1 3 5-15,-3-6 2 0,4 6 0 0,-4-1 0 16,3 7 9-16,-3-6 0 0,4 0 0 0,-4 0 0 16,3 6 0-16,-3-9 0 0,0 8 0 0,4 1-8 15,-4-6 8-15,0 0 0 0,0-6 0 0,3 6 0 16,-3 0 12-16,0-6-3 0,0 11 0 0,0-11 0 0,4 3-9 15,-1 6 0-15,1 0 0 0,0-3 0 0,-1 0 0 0,1 0 0 16,3-6 0-16,-4 11 0 0,1-5 0 0,-1 0 0 16,-3-6 0-16,0 0 0 0,0 0 0 0,0 0 8 15,0 0-8-15,0 0 0 0,0 0 9 0,0 0-9 16,0 0 10-16,0 0-10 0,0 0 22 0,0 0-2 16,0 0 0-16,0 0 0 0,-7-6-6 0,0 0-2 15,-3-5 0-15,-1 5 0 0,-3 0-12 0,0-9 0 16,-4 3 8-16,-3-11-8 0,3 11 0 0,-3-9 0 15,-4 10 0-15,-3-7 0 0,0-5 0 16,3 8 0-16,1 3 8 0,2 0-8 0,1 1 0 0,4 5 0 0,-1 0 0 16,0-3 0-16,4 3 0 0,4 6 0 0,-1-12 0 15,1 12 0-15,2-5 0 0,1 5 0 16,4-6 8-16,3 6-8 0,0 0-8 0,0 0-5 0,0 0-1 0,0 0 0 16,0-6-2-16,0 6 0 0,0-6 0 0,3 0 0 15,1 6 7-15,3-6 1 0,-3 0 0 0,3 6 0 16,0-6 8-16,0 6-10 0,3 0 10 0,-3 0-10 15,7 0 10-15,1 0 0 0,-1 0 0 0,3 0 0 16,1 6 0-16,3 0 0 0,-3-6 0 0,3 6-8 16,0-6 8-16,0 6 0 0,-3-6 0 0,0 6 0 15,-1-6 0-15,-3 0 0 0,0 0 0 0,0-6 8 16,-6 6-8-16,2-6 0 0,-3 6 0 0,0-6 0 16,-3 0 0-16,-1 0 0 0,1 0 0 0,-4-2 0 15,0 2 0-15,-4 0 8 0,4-6-8 0,-3 6 8 16,-1-6-8-16,-3 7 0 0,4-4 0 0,-4 3 0 0,0-6 0 15,-1 6 0-15,1-5 8 0,-3 5-8 0,-4 0 0 16,3 3 0-16,-3 0 0 0,0 0 0 0,3 3 0 16,-3 3 0-16,0-3 0 0,0 3-12 15,3 6 12-15,1-3 0 0,-1-1 0 0,1 1-8 0,-1 6 8 0,4-6 0 16,3 3 0-16,-3 0 0 0,4 5 0 0,-1-2 0 16,4-6 0-16,0 6 0 0,0-6 0 0,0-6 0 15,0 0 0-15,0 0 0 0,0 0 0 0,0 0 0 16,4 2 0-16,-1 4 0 0,4 0 0 0,-3-6 0 15,3 0 0-15,4 0 0 0,-1 6 0 0,1-6 0 16,-1 0 0-16,1 0 0 0,3 0 0 0,0 6 0 0,0-6 0 16,-3 0 0-16,3 6 0 0,-3-6 0 0,-1 0 0 15,-3 0 0-15,4-6 0 0,-4 6 0 0,0-6 0 0,-4 6 0 16,1-6 0-16,0-3 0 0,-1 4 8 0,1-1-8 16,-4 0 0-16,0-6 0 0,0 6 0 0,-4-6 0 15,1 4 0-15,-1 2 0 0,0 0 0 0,1 0-12 16,-1 0-1-16,-3 0-1 0,0 0 0 0,-3 0 0 15,-1 1 14-15,-3-1-11 0,0 6 11 16,-4 0-10-16,1 0 10 0,-5 0 0 0,-2 0 0 16,-1 6 0-16,0-1 15 0,1 1-2 0,-5 0 0 0,5 0 0 15,3 6-1-15,-4-3 0 0,4 2 0 0,3 7 0 16,-3-6-12-16,3 2 0 0,4 10 0 0,0-12 0 16,0 5 0-16,0 4 0 0,3-3 0 0,1-1 0 15,-4 1 0-15,7-3 0 0,-4 2 0 0,4-5 0 0,0 0 0 16,0-1-10-16,3 4 10 0,1-3-12 15,-1-6 12-15,-3 0-12 0,4 0 12 0,3-6-12 16,-4 11 12-16,4-11 0 0,-7 0 0 0,-4 6 0 0,4-3 0 16,0 0 8-16,-3 0-8 0,3 3 8 0,-4 0-8 0,1 0 0 15,-1-6 0-15,4 6 0 0,0 5 0 0,3-11 8 16,-3 6-8-16,7-6 0 0,0 0 11 0,0 0-3 16,-7 6 0-16,7-6 0 0,0 0 0 0,0 0-8 15,0 0 12-15,0 0-4 0,0 0-8 0,0 0 0 16,0 0 9-16,0 0-9 0,7 3 0 0,0-3 0 15,0 3 0-15,7 0 0 0,1-3 0 0,-1 0 0 16,3-3 0-16,5 0 0 0,-1 0 0 0,3 3 0 16,1-6 0-16,0 0 0 0,3 0 0 0,0 1 0 15,0-1 0-15,4 0 0 0,-4 0 0 0,1-3 0 16,-1 6 0-16,-3-3 0 0,3 3 0 0,-4-3 0 0,1 1 0 16,0 5 0-16,-4 0 0 0,0-6 0 0,-3 6 0 15,-4-6 0-15,0 0 0 0,-3 0 0 0,-4 6 0 0,0-6 0 16,0 6 11-16,-7 0-3 0,0 0 0 0,0 0 0 15,0 0 0-15,0 0 0 0,0 0 0 0,-7-6 0 16,3 6 0-16,-6-9-8 0,-1 9 12 0,0 9-4 16,-3-3-8-16,0 0 0 0,0 0 0 0,-7 6 0 15,3-6 0-15,-3 5 0 0,0-2 0 0,0 3 0 16,0 0-12-16,-1-1 12 0,1 1-10 0,0-3 10 16,4 3 0-16,-1 0 0 0,7-1-8 0,-3-5 8 15,7 0 0-15,-3 0-12 0,6 0 12 0,4-6-12 16,-4 3 12-16,4-3-9 0,0 0 9 0,0 0-8 0,4 6 0 15,7 5 0-15,-1-11 0 0,4 0 0 16,0 0 8-16,8 0 0 0,-5-5 0 0,4-1 0 16,4 3 0-16,-4 0 0 0,4 0 0 0,-4-3 0 0,0 6 0 15,4 0 0-15,-4-6 0 0,0 6 8 16,-3-6-8-16,-4 6 0 0,0-6 0 0,-3 6 0 0,-1 0 0 0,1-6-10 16,-4 6 10-16,0 0 0 0,0 0-8 0,-7 0 8 15,0 0 0-15,0 0 0 0,0 0 0 0,0 0 0 16,0 0 0-16,0 0 0 0,0 0-8 0,0 0 8 15,0 0 0-15,0 0 0 0,7 0 0 0,-7 0 0 16,7 0 0-16,-3 0 0 0,3 6-8 0,0 0 8 16,0-6-12-16,0 6 12 0,0 0 0 0,4 0 0 0,-4-3 0 15,0 0 0-15,0 6 0 0,3-4 0 0,-3 1 0 16,0 0 0-16,0-6 0 0,1 6 0 0,-1-6 0 0,-7 0 0 16,7 0 0-16,-7 0 11 0,0 0-3 0,3-6-8 15,-3 6 16-15,4-6-4 0,-1 0-1 16,-3 6 0-16,0-5 4 0,0 5 1 0,0 0 0 0,0 0 0 15,0 0-16-15,0 0 11 0,0 0-11 0,0 0 10 16,0 0-10-16,0 0 0 0,0 0 0 16,0 0-11-16,0 0 11 0,0 0-8 0,0 0 8 0,0 0-8 15,0 0 8-15,4 0 0 0,3-6 0 0,0-962-8 16,-4 1933 8-16,1-968 0 0,3 3 0 0,0-3 0 16,-3 3 0-16,3 0 0 0,-4-6 0 0,1 6 0 15,3-6 0-15,-4 0 0 0,-3 6 0 0,4 0 0 16,-1-6 0-16,-3 6 0 0,0 0 0 0,0 0 0 15,4-6 0-15,-4 6-12 0,0 0 2 0,3 0 0 16,-3 0-3-16,0 0-1 0,0 0 0 0,0 0 0 0,0-11 14 0,0 11-9 16,0-6 9-16,0 0-8 0,0-3 8 15,0 3 0-15,0 0 0 0,0 0 0 0,-3-5 0 0,3 5 0 16,-4-6 0-16,1 0 0 0,-1 3 8 0,1-2-8 16,-1-1 10-16,1 0-10 0,-1-5 14 0,-3 2-3 15,0 3-1-15,-7-6 0 0,3 4-10 0,-6 2 10 16,3 6-10-16,-8 0 10 0,-2-6-10 0,-1 7 0 15,-3-1 0-15,-4 6 0 16,0-6-45-16,-3 6-11 0,-4 0-3 0,4 0 0 16,0 6 4-16,3 0 1 0,7-6 0 0,1 5 0 15,2 7 13-15,1 0 2 0,7-3 1 0,4 3 0 16,2 5-12-16,5-5-2 0,-1 6-1 0,4-4 0 16,4 4-9-16,-1-6-2 0,1 5 0 0,3-8 0 0,4 3 45 0,-1-6 9 0,4 0 2 15,0 0 0-15,4-1 17 0,3 1 4 0,0-6 1 0,1 0 0 16,2 0 8-16,1 6 2 0,3-6 0 0,-3 6 0 15,3 3-8-15,0 3-2 0,1-1 0 0,-1 1-599 16</inkml:trace>
  <inkml:trace contextRef="#ctx0" brushRef="#br0" timeOffset="18544.146">20532 1457 1178 0,'-18'-11'24'0,"11"5"6"0,-4 6-30 0,4 0 0 0,0 6 0 0,-3-6 0 16,-1 6 28-16,1 5-1 0,-5-5 0 0,1 0 0 16,0 6 5-16,0 8 2 0,-4-8 0 0,4 0 0 15,-3 0 10-15,-1 8 1 0,0-8 1 0,1 0 0 16,-1 5 3-16,0-11 1 0,1 9 0 0,-1-9 0 16,4 6-6-16,-4-6-2 0,4-1 0 0,0 1 0 15,0 0-13-15,0 0-2 0,3 3-1 0,1-3 0 16,-1-6 1-16,4 12 0 0,4-7 0 0,-1 1 0 0,1 6-27 15,-1-6 0-15,4 9 8 0,0-9-8 16,0 5-14-16,4-5-5 0,-1 0-1 0,1 12 0 16,-1-9 20-16,4 2-8 0,0 1 8 0,0 6 0 15,0-7 0-15,4-2 0 0,-4 3 0 0,4 0 0 16,-1 0 0-16,4-7 0 0,0 7 0 0,-3-6 0 16,3-3 0-16,0 9 8 0,-3-12-8 0,6 6 9 0,-2-6-9 0,2 5 0 15,-3-5 0-15,4 0 0 16,-4-5 9-16,4 5-9 0,-4-6 10 0,0 6-10 0,0-12 20 0,0 3-1 15,0 3-1-15,0 0 0 16,-3-5-2-16,3-1-1 0,0-3 0 0,0 3 0 0,-3 1 1 0,3-7 1 16,0 6 0-16,-3-2 0 15,-1-4 4-15,4 6 1 0,1-5 0 0,-5-4 0 0,1 9-22 0,-4-5-12 16,0-1 2-16,0 9 0 0,-4-3 10 16,1 1 0-16,-1-7 0 0,-3 6 8 0,0 3-8 0,-3-2 0 15,-1-1 0-15,1 0 0 0,-4 0 0 16,3-5-13-16,-3 2 3 0,0 9 1 0,-3-6-2 0,-1 1 0 0,4-1 0 15,-4 3 0 1,-3-3-3-16,0 6-1 0,0-5 0 0,-4 5 0 0,1 0 15 0,3 0 0 16,-4 0-10-16,0 3 10 0,1 0 0 0,3 3-9 0,-4 0 9 0,4 3 0 15,-4 6-22-15,8-3 2 0,-4 6 1 0,3 5 0 32,4-2-6-32,-4 8-2 0,4 1 0 0,0 2 0 0,0-2 4 0,0 5 1 15,4 4 0-15,-1-4 0 0,0-2-17 16,4 2-3-16,0-3-1 0,0-8 0 0,4 6-32 0,0-10-6 15,-1 4-2-15,1 0 0 0,3-4-41 16,-4 4-9-16,4 0-2 0</inkml:trace>
  <inkml:trace contextRef="#ctx0" brushRef="#br0" timeOffset="18961.949">20324 2166 946 0,'0'0'40'0,"0"0"-32"15,0 0 26-15,0 0 6 0,0 0 0 0,0 0 1 16,3 0 21-16,1-12 4 0,-1 6 1 0,-3 6 0 16,0 0-26-16,0-6-5 0,0 1 0 0,0-1-1 15,0 6-27-15,0 0-8 0,0 0 0 0,0 0 0 16,0 0 8-16,0 0-8 0,0 0 0 0,0 0 0 16,0 0 0-16,0 0-17 15,0 0 1-15,0 11 1 0,0 1 4 0,0 0 1 0,0 9 0 16,0-10 0-16,0 7 10 0,-3-6 0 0,3 2 0 0,0 4-8 15,-4-6 8-15,4 5 0 0,0-2 0 0,-3 3 0 16,3-6 0-16,0 5 0 0,0-2 0 0,0-9 0 16,0 6-29-1,-4-1-4-15,4-5-1 0,0 0 0 0,0-6-50 0,0 0-9 0</inkml:trace>
  <inkml:trace contextRef="#ctx0" brushRef="#br0" timeOffset="19957.24">19336 2278 398 0,'-21'-12'8'0,"10"12"3"0,4-6-11 0,0 0 0 0,-4 0 0 0,4 0 0 16,0-2 62-16,0 5 10 0,4 0 3 0,3 3 0 0,-7 0-3 0,7 0 0 15,0 0 0-15,0 0 0 16,0 0-5-16,0 0-2 0,0 0 0 0,0 0 0 0,0 0-21 0,0 0-5 16,0 0-1-16,10 0 0 15,1 0-11-15,-1 3-3 0,4 3 0 0,4 5 0 16,3-5-8-16,4 0-3 0,3 0 0 0,-3 6 0 16,3-6-2-16,0 5-1 0,4 4 0 0,0 3 0 0,3-7-10 0,4 10 0 15,-4-3 0-15,4 5 0 16,0-5 0-16,-4 2 0 0,0 10 0 0,1-4 0 0,-1-2 0 0,-3-4 0 15,-4 4 0-15,0-1 8 16,-3-2-8-16,-4 2 0 0,4 1-12 0,-4-3 12 0,0 2-24 0,-3-5 2 16,3 2 1-16,-4-2 0 15,1 0-33-15,0-1-6 0,-1-8-2 0</inkml:trace>
  <inkml:trace contextRef="#ctx0" brushRef="#br0" timeOffset="20391.8">20271 2969 1447 0,'-4'-12'61'15,"-3"0"-49"1,3 0-2-16,4-2-1 0,-3-4 0 0,-1 6 0 0,4-5 3 0,-3-1 1 16,3 3 0-16,-4 3 0 15,4 1-1-15,0-1 0 0,4 3 0 0,-1 3 0 16,4 0-12-16,1-5 0 0,2 5-9 0,4 0 9 0,0-6-12 15,0 12 12-15,1-6-13 0,6-3 5 0,-4 3 8 0,5-5 0 0,-1-1-9 0,0 0 9 16,0 0 0-16,4-2 0 16,-1-4 0-16,1 6 8 0,0-11 23 0,0 2 4 15,-1-8 1-15,4 2 0 0,-3-2 18 16,-4-3 4-16,4-9 1 0,-4 14 0 0,4-8-31 16,-4 2-7-16,4 10-1 0,-1-4 0 15,-2 10-20-15,-1-1 0 0,-4 1 0 0,5 8 0 16,-5-3-112-16,1 12-23 0,-1 0-5 0</inkml:trace>
  <inkml:trace contextRef="#ctx0" brushRef="#br0" timeOffset="23136.321">19861 2586 679 0,'0'0'19'0,"-3"-6"5"0,-1 1-24 0,1-1 0 0,-1 0 0 0,-3 0 0 16,7 6 60-16,-3 0 8 0,-4-9 2 0,7 9 0 15,0 0-16-15,0 0-3 0,0-6-1 0,0 6 0 16,0 0-2-16,0 0-1 0,0 0 0 0,3-3 0 15,8 3-25-15,-1 0-5 0,4 0-1 0,1 3 0 16,-1-3 24-16,3 0 4 0,1 0 0 0,0 0 1 16,-1 0 0-16,1 0 0 0,-1 0 0 0,1 0 0 15,0-3-13-15,3 3-2 0,-3-3-1 0,-1-2 0 16,1 5-10-16,3-6-3 0,-3 0 0 0,-1 6 0 16,1-6-7-16,-4 0-1 0,4 0-8 0,-4 6 12 15,7-6-12-15,-3-3 0 0,3 4 0 0,0 2 0 16,0 3 0-16,4 3 0 0,-4 2 0 0,4 4-10 15,-4-3 10-15,0 0 0 0,0 0 0 0,0 0 0 16,-3-6 10-16,0 6-2 0,-4 0-8 0,-4 2 12 0,1-2-2 16,-4 0-1-16,0 6 0 0,-7-6 0 0,0 0 4 0,0-6 1 15,-7 5 0-15,-4 1 0 0,-6 0-14 0,-1 0 0 16,-7-6-9-16,-3 0 9 0,-4 3-22 0,-3-3 2 16,-7-3 0-16,3 3 0 0,-3 0 20 15,-4 0-9-15,0 0 9 0,4 0 0 16,3 0 0-16,4 0 0 0,-1 0 0 0,8 0 0 0,0 0 0 0,7 6 0 0,3-3 0 15,4 0 0-15,0 6 0 0,0-3 0 0,3-6 0 0,4 11 0 16,0-5 0-16,3 6 0 0,1-6 0 0,3 3 0 16,0 2 0-16,0 1 0 0,3 0 0 0,1-6 0 15,3 0 0-15,4 5 0 0,-1-5 0 0,4 3 0 16,0-3 14-16,4 0 0 0,0-6 0 0,3 6 0 16,-4-6 2-16,5 0 0 0,-1-6 0 0,0 6 0 15,4-6 5-15,-4 0 2 0,4-6 0 0,-1 4 0 16,-3-4-9-16,1 0-2 0,-1 0 0 0,0-2 0 15,0 2-12-15,-3 0 11 0,-1-6-11 0,1 7 10 16,0-4-10-16,-4 9 0 0,0-6 0 0,-4 1 0 16,8 5 0-16,-7 0-11 0,-1 0 3 0,1-3 0 15,-4 6-1-15,0 0 0 0,0 0 0 0,-7 3 0 16,0 0 9-16,0 9 0 0,0 6 0 0,-4-9 0 16,-3 5 0-16,-3 7 0 0,-1-3 0 0,-3-3 0 15,-3 5 10-15,-5 1 4 0,1-9 1 0,0 8 0 16,-4 1 4-16,1-6 1 0,-1-1 0 0,-3 4 0 15,-1-9 4-15,5 6 2 0,-4-6 0 0,-1-6 0 16,5 11-13-16,2-11-2 0,5 6-1 0,-1-6 0 16,4 0-10-16,3 6 0 0,1-6-12 0,-1 0 12 0,4 3-12 15,7-3 12-15,0 0-10 0,0 0 10 0,0 0-20 16,0 0 3-16,0 0 0 0,0 6 0 0,0 0-6 0,4 0-1 16,-1 0 0-16,1 5 0 0,-1-5 12 0,1 0 1 0,-1 0 1 0,1 0 0 15,-1 0 10-15,1 9 0 0,-4-15 0 16,4 5-8-16,-1 1 8 0,1 0 0 0,-1 0 0 15,1 0 0-15,3 0 0 0,0-6 9 0,0 6-9 16,0-6 0-16,3 3 15 0,1-3-4 0,3-3-1 0,0 3 0 16,-3 0-10-16,3-6 0 0,4 6 0 15,-8 0 0-15,4-6 9 0,-7 6-9 16,4-6 10-16,0 6-10 0,-4 0 0 0,3 0 0 0,-3 0 0 0,0 0 0 16,-7 0 0-16,0 0 0 0,0 0 0 0,0 0 0 15,4 6-14-15,-8 6 1 0,1-3 0 0,-8 2 0 16,1-5 13-16,-5 6-11 0,1 6 11 0,-7-7-10 15,4 4 10-15,-8 3 0 0,0-7 0 0,0 4 0 16,1 3 8-16,-4-1 1 0,-4-5 0 0,4 6 0 16,3-4 8-16,0-2 2 0,1 0 0 0,-1 0 0 15,7-3-7-15,1-4-2 0,2 7 0 0,1-12 0 16,7 6-10-16,7-6 8 0,0 0-8 0,0 0 8 16,0 0-8-16,0 0 0 0,0 0 0 0,0 0 0 15,0-6 0-15,7 0-11 0,0 0 1 0,4-2 0 16,3 2 0-16,0 0 0 0,4 0 0 0,-1-6 0 15,5 6-2-15,-1 0 0 0,3-5 0 0,-2 2 0 16,-1 3 2-16,0 0 0 0,0 0 0 0,0 0 0 16,-3 1 10-16,3-1 0 0,-3-6 0 0,-4 12 0 0,0-6 0 15,0 3-10-15,-3 0 10 0,-1 0 0 0,-10 3 0 0,0 0 0 16,0 0 0-16,0 0 0 16,0 0 10-16,0 0 2 0,-7 9 1 0,0 3 0 0,-7 0 3 15,0-1 0-15,-4 1 0 0,-3 9 0 16,0-10 0-16,-7 13 0 0,3-6 0 0,-7 2 0 15,4-2-16-15,-4-1 8 0,-3-2-8 0,3 9 0 0,4-13 8 16,3 1-8-16,1 3 0 0,2-3 9 0,5-7-9 0,3-5 8 0,0 6-8 0,3-6 8 16,0 0 1-16,8 0 0 0,-4-6 0 0,3 1 0 15,4-1-9-15,0 0 0 0,0-6 0 0,4 3 0 16,-1 3 0-16,4-5-9 0,1-1 0 0,2-3 0 16,-3 6-11-16,0 0-1 0,0 4-1 0,0-1 0 15,0 6 14-15,-7 0 8 0,0 0-10 0,0 0 10 16,4 0-15-16,-4 6 3 0,3 5 1 0,-3-8 0 15,0 3 11-15,-3 6 0 0,3-6-9 0,-4 0 9 16,4-6 0-16,-3 6 18 0,3-6-3 0,-4 5-1 16,-3 1 10-16,0 0 1 0,0 0 1 0,7-6 0 15,-3 0-26-15,3 0 8 0,0 0-8 0,0 0 0 16,-4 9 0-16,1-3 0 0,3-6 0 0,-4 6 0 16,1 0 0-16,-1-1 0 0,0 7 0 0,4-6 0 15,-3 6-8-15,-1-3-8 0,1 2 0 0,-1 1-1 16,-3 0 17-16,4 0 0 0,-4 2 0 0,0-2 0 15,3 6 0-15,-3-1 0 0,0-5 0 0,0 9 0 16,0-9 0-16,0-1 0 0,3 7 0 0,-3-3 0 16,0-4 0-16,4-5 0 0,-1 6 0 0,1 0 0 15,-1-9 0-15,4-3 0 0,0 0 0 0,0 0 0 16,0 0 0-16,0 0 0 0,0 0 0 0,0 0 0 0,-3 6 0 16,3-6 0-16,0 0 0 0,0 0 0 0,-4 11 0 0,1-5 0 15,3 0 0-15,-4 6 0 0,4-6 0 0,-4 0 0 0,1 2 0 16,-4 4 0-16,3 0 0 0,1 0 0 15,-4 0 0-15,0-1 0 0,0 1-8 0,0-964 8 16,-4 1930 0-16,4-960 0 0,0-12 0 0,-4 3 0 0,4-3 0 0,0 0 0 16,0-1 0-16,0 7 0 15,0-12 0-15,7 0 9 0,-7 6-9 0,7-6 0 0,0 0 9 16,0 0-9-16,0 0 0 0,0 0 0 16,0 0 0-16,0 0 0 0,0 0 0 0,0 0-18 0,0 0 3 0,0 0 1 31,0-6-139-31,7 0-28 0,-3-5-6 0</inkml:trace>
  <inkml:trace contextRef="#ctx0" brushRef="#br0" timeOffset="24324.662">20620 2783 1044 0,'0'0'21'0,"0"0"7"0,0 0-28 16,0 0 0-16,0 0 0 0,0 0 0 0,0 0 82 0,0 0 11 0,0 0 3 0,0 0 0 16,0 0-26-16,0 0-5 0,0 0-1 0,0 0 0 15,-4-6-35-15,4 6-7 0,0 0-2 0,0 0 0 16,-7 0 4-16,7 0 0 0,-10 0 0 0,10 0 0 16,-7 0-16-16,7 0-8 0,-7 0 8 0,0 0-8 15,7 0 0-15,-11 0 0 0,4 0 0 0,7 0 0 16,-11 0 17-16,11 0-1 0,-7 0 0 0,7 0 0 15,-7 6-16-15,-3-6 0 0,10 0 0 0,-7 0 0 16,7 0 0-16,0 0 0 0,0 0 0 0,-11 6 0 16,4-6 0-16,7 0 0 0,-7 3 0 0,-4 0 0 15,4 0 0-15,7-3 13 0,-7 6-4 0,7-6-1 16,-7 0 19-16,0 6 3 0,7-6 1 0,-7 0 0 16,7 0 2-16,-7 0 1 0,7 0 0 0,-11 0 0 15,4-6-13-15,0 0-2 0,0 0-1 0,0-3 0 16,4-2-18-16,-4-7 0 0,0-3 8 0,-1 4-8 15,1-7-13-15,0 1-7 0,-3 2 0 0,6-2-1 16,-3 5-16-16,0 3-3 0,4-8-1 0,3 5 0 16,-4 6 17-16,4-2 4 0,4 8 1 0,-1 0 0 15,1 6 19-15,-1-6-8 0,4 6 8 0,4 6 0 16,-1 0-20-16,5 0 4 0,-1 8 0 0,0 4 0 0,0-6 16 16,0 11 9-16,0-2-1 0,0 2 0 0,4 1 10 15,-4 2 2-15,4 4 0 0,-4-4 0 0,0 4 25 16,0-4 6-16,0 9 1 0,0-11 0 0,0 8-21 0,0-2-4 15,0-4-1-15,1 3 0 0,-5-14-18 0,1 9-8 0,-4-7 8 16,0-8-8-16,-4 3 9 0,1 0-9 0,-1-1 10 16,-3-5-10-16,0 0 23 0,-3 0-2 0,-4 0 0 15,3 3 0-15,-6-3-36 0,-1 5-7 16,1-5-2-16,-1 0 0 16,-3 6-3-16,7 0-1 0,0 2 0 0,-4-2 0 15,4 6-14-15,0-7-3 0,0-2-1 0,0 3 0 0,3 0 22 0,4-12 5 0,0 0 1 16,0 0 0-16,0 0 18 0,0 0 0 0,0 0 0 0,0 0 0 15,0 0 0-15,-3-15 8 0,3 3 0 0,0 1 1 16,0-7-9-16,0 0 0 0,3 4 0 0,-3-10 0 16,4 12 0-16,-4-5 0 0,0 2 0 0,3 3 0 15,-3 1 0-15,0 5 0 0,4-6-10 0,-4 3 10 16,0 9 0-16,0 0 8 0,0 0 1 0,0 0 0 16,0 0 4-16,0 0 1 0,0 9 0 0,0 3 0 15,0-6-14-15,0 5 9 0,0 7-9 0,4-3 8 16,-1 2 8-16,1 7 0 0,-1-4 1 0,4-2 0 15,-3 5 0-15,-1-5 0 0,4 9 0 0,-3-10 0 16,3 4-7-16,-4-4-2 0,4 7 0 0,1-3 0 16,-1-4-8-16,0 1 12 0,3-3-12 0,-3 2 12 15,4-5-12-15,-8 0 0 0,4-6 0 0,0-1 0 16,1 4 0-16,2 0 0 0,-3 0 0 0,0-3 8 16,0 6-8-16,-3-7 0 0,3 7 0 0,-4 0 0 15,4 3 0-15,-3-4 0 0,-4 1 0 0,3 0 0 16,-3 0 0-16,0 2-9 0,0-2 9 0,-3 6-10 0,3-6 10 0,-4 2 0 15,4 4 10-15,-3-12-10 0,-1 6 19 0,4-7-3 16,0 7 0-16,-3-6 0 0,3 3 12 0,-4-3 3 16,4 5 0-16,0-5 0 0,0 6-19 0,0-12-3 0,0 0-1 15,0 6 0-15,0-6-8 0,0 6 0 0,4 0 0 16,-4-6 0-16,0 0 0 0,0 0 0 0,0 0 0 0,0 9 8 16,0-9-8-16,3 5 0 0,-3-5 0 0,0 6 0 15,0-6 0-15,0 0 0 0,0 0 0 0,7 6 0 16,-3 0 0-16,-1-6 0 0,1 6 0 0,0 0 0 15,-4-6 0-15,3 0 0 0,4 6 0 0,-7-6 0 16,0 0 0-16,4 0-11 0,-4 0 3 0,3 6 0 16,-3-6-36-16,7 0-6 15,0-6-2-15</inkml:trace>
  <inkml:trace contextRef="#ctx0" brushRef="#br0" timeOffset="26539.366">19763 3489 1071 0,'-15'12'30'0,"12"-1"7"0,-1-5-29 0,-3 6-8 16,4-9 0-16,-4 6 0 0,0-6-20 0,0 3-6 0,0 0-1 15,-4-1 0-15,4-5-2 16,-4 6-1-16,1-6 0 0,-1 0 0 0,4 0 30 0,0 0 8 0,4 0 1 0,-4 0 0 15,7 0 32-15,0 0 7 0,0 0 0 0,0 0 1 16,0 0-16-16,0 0-3 0,10 6-1 0,1-6 0 16,3 0-15-16,0 0-3 0,4 0-1 0,-1 0 0 15,4 0 8-15,4-6 2 0,-4 6 0 0,4 0 0 16,0 0-20-16,3-6 10 0,0 6-10 0,-3 0 8 16,-4-5 8-16,4 5 2 0,-4-6 0 0,0 6 0 15,-3-6 4-15,-4 0 1 0,-4 0 0 0,1 3 0 16,-8-9 15-16,4 6 3 0,-3 1 1 0,-4-1 0 15,0 6-1-15,-4-6 0 0,4 6 0 0,-3 0 0 16,3 0-14-16,-11 0-3 0,1 0-1 0,-1 6 0 16,-3-6-12-16,0 6-3 0,-4 5 0 0,1-5 0 15,-4 3-8-15,3 0 0 0,-3 6-12 0,0-4 12 16,-1 1 0-16,5 0 0 0,3-3 0 0,0 2 0 16,-1 7-12-16,5-6 12 0,3-6-10 0,0 5 10 15,3 4-9-15,1-9 9 0,3-6-8 0,-4 12 8 16,4-12 0-16,0 6 0 0,-3 0 0 0,3-6 0 0,0 0 0 15,3 5 0-15,-3-5 0 0,0 0 0 0,0 6 0 16,0-6 0-16,0 0 0 0,0 0 0 0,0 0 0 0,0 0 0 16,0 0 8-16,0 0-8 0,0 0 9 0,0 0-9 0,0 0 12 15,0 0-12-15,0 0 18 0,0 0-3 0,0 0-1 0,0 6 0 16,4 0-6-16,-1 3 0 0,1-3-8 0,3-6 12 16,3 6-12-16,1-6 0 0,3 0 0 0,4 0-10 15,-1 0 10-15,5 0 0 0,-1 0 8 16,3 0-8-16,-2 0 10 0,-1 0-2 0,0-6-8 0,4 6 12 15,-1-6 0-15,1 0 0 0,0 0 0 16,-1 3 0-16,1-9-12 0,-4 7 8 0,0-1-8 16,4 6 0-16,-4-6 8 0,4 6-8 0,3-6 0 0,-3 6 9 15,0 0-9-15,-4 0 0 0,3 0 0 0,-6 0 0 16,0 0 0-16,-4 0 0 0,-4-6 0 0,1 6 0 16,-4 0 0-16,-3 0 8 0,-4 0-8 0,0 0 8 15,-4-6 2-15,0-9 0 0,-3 10 0 0,-3-1 0 16,-4-6-10-16,-4 6 0 0,0 0 0 0,-3-6-11 15,0 6-4-15,-4 1-1 0,4-1 0 0,-3 6 0 16,-5-3-1-16,-2 3-1 0,2 0 0 0,1 3 0 16,0-3 18-16,3 6-8 0,4-3 8 0,3 5 0 15,1-8-8-15,3 12 8 0,0-6 0 0,3 0 0 16,0 0-9-16,4 0 9 0,0 0 0 0,4-1-9 16,3 4 9-16,0 3 0 0,0-6 0 0,3 0 0 15,1 0 0-15,3 0 11 0,-4-6-3 0,8 5 0 0,0 1 3 0,-1 0 0 16,1-3 0-16,-1 0 0 0,4 0 1 0,4-3 0 15,-4 0 0-15,4 0 0 0,-1-3 2 0,5 3 1 16,-1-3 0-16,0 0 0 0,4 3-15 0,3 0 0 16,0-6 0-16,0 0 0 0,1 1 8 0,-5-1-8 15,1 0 0-15,0 0 0 0,-1 0 8 0,-3-6-8 16,-3 0 0-16,0 4 0 16,-1-4-17-16,-3 0-10 0,-3 0-1 0,0-5-1 15,-8 8 15-15,1-3 3 0,-1 0 1 0,-3 7 0 0,-3-1 1 0,-4-3 0 16,0 6 0-16,0 0 0 0,-8 0-1 0,-2 3 0 0,-1 0 0 0,1 3 0 15,-8-3 10-15,4 6 0 0,-8-3 0 0,5 3 0 16,-4 0 10-16,3-6 4 0,-3 5 1 0,-1 1 0 16,5 6 13-16,3-12 2 0,-1 6 1 0,5 0 0 15,-1 0-13-15,0-3-2 0,4 0-1 0,4-1 0 16,3 4-2-16,0-6 0 0,0 0 0 0,7 0 0 16,0 0-2-16,0 0-1 0,0 0 0 0,0 0 0 15,0 0-10-15,0 0 0 0,0 0 9 0,0 0-9 16,0 0 0-16,0 0 9 0,0 0-9 0,0 0 0 15,0 0 0-15,0 0 0 0,0 0-12 0,7-6 3 16,3 4 9-16,1-1 0 0,3-3 0 0,0 3 0 16,0 3 0-16,4-6 0 0,-1 0 0 0,1 6 0 15,0-12 0-15,3 6-10 0,0-5 10 0,0 2-10 16,0-3 10-16,-3 0 0 0,0 1-9 0,-4-1 9 16,0-3-9-16,-4-3 9 0,5 7-12 0,-8-1 12 15,0 0 0-15,-4-3 0 0,1 4 0 0,-4 5 0 16,0-12 0-16,-4 12 0 0,1 0 0 0,-4-2 9 15,-4 2-9-15,-7 3 0 0,1 0 0 0,-1 3 0 16,-3 0 0-16,0 0 0 0,-7 0-9 0,-1 3 9 0,1 0 0 0,-4 6 0 16,-3-4 8-16,0 1-8 0,0 0 10 0,3 6-10 15,0-6 10-15,4 0-10 0,0 0 8 0,6-3-8 16,1 2 0-16,7-2 9 0,-3 6-9 0,6-9 0 0,4 0 0 0,7 0 0 16,0 0 0-16,0 0 0 0,0 0 0 0,0 0 0 15,0 0 0-15,0 0-11 0,0 0 3 0,3 0 0 16,8 0 8-16,0 0 0 0,-1 0 0 0,1-9 0 15,3 6 0-15,0 0 0 0,0 1 0 0,4-1 0 16,-4 3-8-16,3-6 0 16,5 6 0-16,-5 0 0 0,4-6 8 0,1 6 0 15,-1 0 0-15,-4-6 0 0,5 6 0 0,-1-12 0 0,-4 12 0 0,5-6 0 16,-5 0 0-16,1-2 11 0,-1 2-3 0,1 0 0 16,0-6-8-16,-4 0 12 0,-4 1-12 0,5 5 12 15,-8-6-4-15,0 3 0 0,0 3 0 0,-4 0 0 16,1-5 0-16,-1-1 0 0,-3-3 0 0,-3 3 0 15,-1 1-8-15,1 5 0 0,-4-12 0 0,-4 12 8 16,-3-6-8-16,-4 4-11 0,-3 2 3 0,0 0 0 16,-7 0-2-16,0 12 0 0,-4 0 0 0,0 0 0 15,0 0 10-15,1 8-12 0,-1-2 12 0,0 0-12 16,4 5 4-16,0-5 0 0,3 9 0 0,4-4 0 16,0-2 8-16,6 9-8 0,1-7 8 0,7 1-8 15,0-6 8-15,4 2 0 0,-1-8 0 0,8 6 0 16,-1-6-11-16,8-6 11 0,-4 0-13 0,7 0 5 0,7-6 8 15,0-6 0-15,0 0 0 0,8-5 0 0,-1 2 0 0,7-8 0 16,4-1 0-16,-4 3 0 0,8-8 0 0,-5 3 0 16,-2-4 0-16,2 10 0 15,1-10-28-15,-7 7-3 0,-4-4-1 0,-7 10 0 0,1-4 18 16,-5 9 3-16,-3 1 1 0,-3-1 0 16,-4 0 10-16,0 6-8 0,-3 0 8 0,-1 0-8 0,1 3 28 0,-4-2 5 0,-4 5 2 0,1-12 0 15,-4 12-27-15,-4 0-16 0,0 0 3 0,-3 0 0 16,0 6 36-16,-3 0 7 0,-5-1 2 0,1-5 0 15,4 6-16-15,-5-3-4 0,5 3 0 0,-1 0 0 16,0 0-12-16,4 0 0 0,0 0 0 0,0 0 0 16,0-6 9-16,3 5-1 0,1 1 0 0,-1 0 0 15,4 0-8-15,-3 3 0 0,3 3 0 0,-4-1 0 16,4 1 0-16,0 0-11 0,0 3 3 0,3-4 0 0,-3 1 8 16,4 6 0-16,-1-4 0 0,1 4 0 15,-1 0 0-15,1-7 0 0,-1-2 0 0,4 0 0 0,0-9 0 0,0 0 0 16,0 9 0-16,4-3 0 0,-1 0 0 15,1-6-8-15,3 0 8 0,3-6-8 16,1-6 8-16,3 3 0 0,4-3 0 0,6-5 0 16,-3-1-11-16,4-2 11 0,0-4-13 0,0 6 5 0,-1 4 8 15,1-4 0-15,-4 1 0 0,-3 5 0 16,-1-3 0-16,-2 9 0 0,-1-6 0 0,-7 7 0 16,0 5 0-16,0-6 0 0,-7 6 0 0,0 0 0 15,0 0 0-15,0 0 0 0,0 6 0 0,0-1 0 16,0 1-17-16,-4 0-2 0,-3 0 0 0,0 3 0 0,0 3 19 0,-3-12 0 15,-1 6 0-15,0 5 0 0,-3-11 0 0,4 6 0 0,-1 0 0 16,-3 0 0-16,3-6 0 0,4 6 0 0,0-3 0 16,-3 3 0-16,3-6 0 0,0 5 0 0,3 1 0 0,-3-6 0 15,3 6 0-15,1 6 0 0,-4-6 0 0,3 6 0 16,1-4 0-16,-1 10 0 0,1-6 0 0,3 5 0 16,0-5 0-16,0 9 0 0,0-9 0 0,0-1 0 31,0 4-55-31,0 3-7 0,0-7-2 0,-4 1 0 15,8 6-28-15,-4-6-5 0,3 2-2 0,1 10-353 0,3-12-72 0</inkml:trace>
  <inkml:trace contextRef="#ctx0" brushRef="#br0" timeOffset="26967.787">19928 3736 806 0,'0'0'17'0,"0"0"4"0,0 0 1 0,0 0 2 0,0 0-24 0,0 0 0 0,0 0 0 0,0 0 0 16,0 0 52-16,0 0 7 0,0 6 1 0,0 5 0 16,0 1-25-16,-3 6-5 0,-1-3-1 0,1 8 0 15,-1-5 8-15,-3 8 2 0,0-8 0 0,0 8 0 16,-3-2-31-16,-1-1-8 16,0-5 0-16,-3 8 0 0,7-8 52 0,-3 3 10 15,-1 8 2-15,-3-5 0 0,3 2 0 0,-3-2 0 0,0-4 0 0,0 10 0 16,0-13-64-16,3 10-20 0,1-16 0 0,-4 7 0 15,3-6 20-15,4-3 0 0,3 2 0 0,1-11 9 16,3 0-9-16,0 0-12 0,0 0 2 0,0 0 1 31,0 0-24-31,0 0-5 0,0 0-1 0,0 6 0 0,7 0-20 0,-3 0-4 16,6 0-1-16,-3-6-341 0,4 12-69 0</inkml:trace>
  <inkml:trace contextRef="#ctx0" brushRef="#br0" timeOffset="27429.009">20436 3809 1335 0,'0'0'29'0,"0"0"7"0,0 0 0 0,-3 6 2 0,3-6-30 0,0 0-8 0,-4 6 0 0,4-6 0 16,0 0 43-16,0 0 7 0,0 0 2 0,0 0 0 15,0 0 0-15,0 0 0 0,0 0 0 0,0 0 0 16,0 0-16-16,0 0-4 0,0 0 0 0,0 0 0 15,0 0-32-15,0 0 0 0,0 0 0 0,0 0 0 16,4 12 0-16,3 0-12 0,-4 2 0 0,5-2 0 16,2 6 12-16,-3 5 0 0,0 4 0 0,0 2 0 15,0-8 0-15,0 8-9 0,0-2 9 0,4 2-8 16,-4-3 8-16,0 4-13 0,0-1 5 0,0 4 8 0,0-7-9 16,0 9 9-16,0-8 0 0,4 2 0 15,-4-5-8-15,4 2 8 0,-4 3 0 0,3-8 0 16,1 8 0-16,-1-5 0 0,1-3 0 0,0-4 0 15,-1 1 0-15,1-3-15 0,-1-4 5 0,4 1 1 16,-3 0-116-16,3 0-23 0,0-7-5 0,-3-5-1 16</inkml:trace>
  <inkml:trace contextRef="#ctx0" brushRef="#br0" timeOffset="30613.25">15251 3833 774 0,'-11'0'16'0,"0"0"4"0,4 6-20 0,-3-6 0 0,3 0 0 0,0 0 0 16,-4 0 40-16,4 0 3 0,0-6 1 0,-4 6 0 15,4-6 32-15,4 0 8 0,-4 0 0 0,3-6 1 16,1 7-5-16,-1-7 0 0,1 3-1 0,-1 3 0 16,1 0-25-16,-1-6-5 0,4 12-1 0,0 0 0 15,-3-5-19-15,3 5-4 0,0-6-1 0,0 6 0 16,0 0-16-16,0-6-8 0,0 6 0 0,0 0 8 15,0 0-8-15,0 0 12 0,0 0-12 0,0 0 12 16,0 0 8-16,0 0 3 0,0 0 0 0,0 0 0 16,0 0-15-16,3 6-8 0,1-6 10 0,3 6-10 15,0-6 0-15,0 5 0 0,3 1 0 0,1 0-10 16,-1 0-10-16,1 0-3 0,3 0 0 0,-3 0 0 16,-1 3-33-16,4-4-6 0,-3 1-2 0</inkml:trace>
  <inkml:trace contextRef="#ctx0" brushRef="#br0" timeOffset="31210.092">15476 3721 1384 0,'0'0'39'0,"0"6"9"0,0-6-38 0,0 9-10 0,0-9 0 0,0 6 0 15,4 0 27-15,-4 5 3 0,0-5 1 0,0 0 0 16,3 6 9-16,-3-9 3 0,0 3 0 0,4 5 0 16,-4 1-24-16,3-6-5 0,-3 6-1 0,4 0 0 15,0 2 3-15,-4-2 1 0,3-6 0 0,1 6 0 16,-4 5-8-16,3-11-1 0,1 3-8 0,-4 3 12 16,3 0 3-16,-3-1 0 0,4 1 0 0,-1-6 0 0,1 3-15 0,-1 3 0 15,1-7-12-15,-1 1 12 0,1 0 0 0,3 0 0 0,-4 0 8 16,5-6-8-16,-5 0 12 0,4 0-4 0,0 6-8 15,4-6 12-15,-4 0 1 0,3-6 0 0,-3 6 0 16,4 0 0-16,0-6 5 0,-1 6 1 0,1-6 0 0,-1 0 0 16,4 0-10-16,1 6-1 15,-1-11-8-15,0 11 12 0,0-9-12 0,0 6 9 0,0-3-9 0,0 3 8 16,0-3-8-16,0 0 0 0,1-5 0 0,-5 5 0 16,1-6 0-16,-1 3 0 15,1-3-10-15,-1 1 10 0,-6-1-24 0,3 0 0 16,-3 0 1-16,-4-2 0 0,0-4 3 0,-4 6 0 0,1-5 0 0,-5 5 0 31,5 3-7-31,-8 3-1 0,4-6 0 0,0 6 0 0,-3 1 16 0,-1-7 2 0,4 6 1 0,-4 0 0 16,4 3-7-16,4-3 0 0,3 6-1 0,0 0 0 15,0 0-30-15,0 0-5 0,0 0-2 16</inkml:trace>
  <inkml:trace contextRef="#ctx0" brushRef="#br0" timeOffset="31770.957">15949 3895 1455 0,'0'0'61'15,"-3"5"-49"1,3-5 0-16,0 9-1 0,0 0 0 0,0 0 0 0,0-3-2 0,0 0 0 0,0 0 0 0,0-6 0 16,0 11 15-16,3-5 4 0,-3 0 0 0,0-6 0 15,4 6-10-15,-4-6-2 0,0 0 0 0,0 0 0 16,0 0-16-16,0 0 0 0,0 0 0 0,0 0 0 16,0 0 21-16,0 0 1 0,0 0 0 0,0 0 0 15,0 0 10-15,0 0 3 0,0 0 0 0,3-6 0 16,-3 0-23-16,0 0-4 0,0-5 0 0,0 5-8 15,-3 0 13-15,3-6-4 0,-4 6-1 0,4-3 0 16,0 3-8-16,0-5 12 0,-3 5-12 0,6 0 12 16,-3-6-12-16,0 6 0 0,4 6 0 0,-4-11 0 15,0 8 0-15,3-3 0 0,-3 0 8 0,4 0-8 16,-4 6 0-16,0-6 0 0,3 0 0 0,-3 6 0 16,4-6 8-16,-1 0 0 0,1 6 0 0,-4 0 0 15,7-5-8-15,-7 5 0 0,7 0-12 0,0 0 12 16,0 0 0-16,0 5 0 0,0-5 0 0,0 6 0 15,0 0 0-15,4 0 0 0,-4 0 0 0,0 6 0 16,0-6 0-16,4 8 0 0,-4-2 0 0,0-6 0 16,0 12 0-16,3-7 0 0,-3 1 0 0,0 3 0 15,0-3 0-15,1 5 0 0,-5-2 0 0,4-3 0 16,-3 5 0-16,3-5 0 0,-4 0 0 0,4 3 0 16,-3-4 0-16,-1 1 0 0,1-6 0 0,-4 6 0 15,3-6-47-15,-3-6-1 0,0 0-1 0,0 0 0 16,4 5-56-16,-4-5-11 0,0 0-3 0</inkml:trace>
  <inkml:trace contextRef="#ctx0" brushRef="#br0" timeOffset="32265.476">16214 3871 1220 0,'-18'12'34'0,"14"0"9"0,-3-7-35 0,4 4-8 15,-4-3 0-15,3 6 0 0,4-6 34 0,-3 0 5 0,3 0 1 0,-4 5 0 16,4-11-7-16,0 6-1 0,0-6 0 0,0 0 0 16,4 6-12-16,-1 0-4 0,1 0 0 0,3 3 0 0,0-9 3 0,0 0 0 15,4 0 0-15,-4 0 0 16,3 0-5-16,1 0-1 0,-1-6 0 0,1 3 0 15,3 3 1-15,-3-3 0 0,3 3 0 0,-4-3 0 16,1 0-14-16,-4 0 0 0,4-3 8 0,-4 0-8 0,0-5 9 16,0 5-1-16,0-6 0 0,-4 0 0 15,1 3-19-15,-1-8-4 0,-3 5-1 0,0 6 0 16,-3-6 7-16,-1-2 1 0,-3 8 0 0,4 0 0 16,-4 0 8-16,0-6-10 0,0 6 10 0,0 0-10 15,-4 6 10-15,4-5 0 0,0 5 0 0,-4 0 8 16,4 0 8-16,0 0 1 0,0 0 1 0,7 0 0 15,-7 5-8-15,4 7-2 0,3-12 0 0,-4 6 0 16,0 6-8-16,4-6-11 0,0 3 3 0,0 2 0 0,0 1 8 0,0-6 0 0,4 6 0 16,-4-6 0-16,4 5 0 15,-1-2 0-15,1 3 0 0,-1-6-8 0,4 6 8 0,0-1 0 16,0 1 0-16,0-3 0 0,0 3 0 0,4-1-12 0,3 1 12 16,-3 0-12-16,-1 0 12 0,1 2 0 0,3-2 0 15,0 0-8-15,-3 0-8 0,3 5-2 0,3-2 0 16</inkml:trace>
  <inkml:trace contextRef="#ctx0" brushRef="#br0" timeOffset="33042.605">16944 3845 1045 0,'0'14'44'0,"-4"-2"-36"16,4 0 40-16,0-6 8 0,0 5 2 0,0-11 0 0,0 0 1 0,0 0 0 15,0 0 0-15,0 0 0 16,0 0 0-16,0 0 0 0,0 0 0 0,0 0 0 16,0 0-21-16,-3-5-4 0,3-1-1 0,0-6 0 0,3 6-24 0,-3-6-9 15,-3-970 0-15,3 1944 9 16,-4-968-25-16,4 0-6 0,0 6-1 0,0 0 0 16,-3-6-16-16,3 6-3 0,-7-6-1 0,7 6 0 15,-7 0 11-15,0 0 1 0,0 0 1 0,0 0 0 16,-1 6 30-16,-2 0 0 0,3 0 0 0,-4 0 0 0,-3 5 11 0,4 4-11 15,-1-3 10-15,0 0-10 16,1-1 42-16,-1 4 2 0,1-3 1 0,3 6 0 16,0-1-15-16,-1-2-3 0,1 3-1 0,4-7 0 0,-1 7-18 0,4-6-8 15,0 8 8-15,0-8-8 0,0 0 0 0,4 0 0 16,3-4 0-16,-4 4 0 0,5-6 0 0,-1 0-11 0,0 0 1 0,0 0 0 16,3 0 10-16,1-1 8 0,-1-5-8 0,1 0 11 31,3 0-33-31,-3 6-6 0,3-6-2 0,0 0 0 15,0 0-17-15,0 0-3 0,4 0-1 0,-4-6 0 0,4 6-5 0,-1 0 0 16,1-5-1-16</inkml:trace>
  <inkml:trace contextRef="#ctx0" brushRef="#br0" timeOffset="33887.676">16715 3730 866 0,'-7'6'36'16,"3"0"-28"-1,-3 0 72-15,3-1 16 0,1 7 2 0,-1-6 1 0,4-6-19 0,-3 6-4 16,3-6-1-16,0 6 0 16,0 3-32-16,0 2-7 0,3 1 0 0,-3-6-1 15,4 6-3-15,-1 0 0 0,1 2 0 0,-1-2 0 16,1 6-11-16,3-1-2 0,-3-2-1 0,-1 9 0 15,1-1 1-15,3-2 0 0,-4 8 0 0,1-2 0 16,-1 2-19-16,-3-3 0 0,4 4 0 0,-1 2 0 16,-3-2 10-16,0-1-10 0,-3 3 8 0,3-5-8 15,-4 2 13-15,1 3-2 0,3 4-1 0,-4-13 0 0,4 10 15 0,-3-10 3 16,3 9 1-16,0-14 0 0,0 9-17 0,0-4-3 0,3 1-1 16,1-10 0-16,-4 10 4 0,3-12 0 0,1 5 0 0,-1-2 0 15,-3-3-12-15,4 5 0 0,-4-5 0 16,0 3 0-16,0-4 0 0,0 7 0 0,-4-6 0 0,1 6 0 15,-4-13 0-15,3 4 0 0,1 3 0 0,-4-6 0 16,-4 0 0-16,0-6 0 0,1 6-14 0,-4-6 5 16,0 0-9-16,-4 0-2 15,4 0 0-15,-7-6 0 0,3 0-3 0,1 0-1 0,-1 0 0 16,0-6 0-16,4 4 4 0,0 2 0 0,0 0 0 16,0-6 0-1,7 0-36-15,-4 6-8 0,4-5 0 0,0 2-1 0,0-3-42 16,7 0-8-16</inkml:trace>
  <inkml:trace contextRef="#ctx0" brushRef="#br0" timeOffset="34186.619">16993 3827 937 0,'0'0'19'0,"-7"0"6"0,0 0-25 0,7 0 0 0,-7 0 0 0,0 0 0 31,0-6 16-31,0 6-3 0,7 0 0 0,-11 0 0 0,4-6-24 0,0 6-5 0,-3 0 0 0,6-6-1 32,-3 0-83-32,7 6-16 0</inkml:trace>
  <inkml:trace contextRef="#ctx0" brushRef="#br0" timeOffset="34649.532">16930 3833 896 0,'0'0'0'0,"0"0"0"15,3 6 63-15,1 0 13 0,-4-6 2 0,0 5 1 16,0 4-24-16,0 3-5 0,0-6-1 0,3 0 0 15,-3 6 12-15,4-7 3 0,-4 4 0 0,3-3 0 0,-3 0-11 16,0 6-1-16,0-6-1 0,0 0 0 16,0 5-10-16,0-5-1 0,0 0-1 0,0 0 0 15,0 0-27-15,-3 3-12 0,3 2 10 0,-4-5-10 16,4 0 12-16,-3 6-4 0,-1-6-8 0,-3 0 12 16,0 8-12-16,4-8 0 0,-4 6 0 0,3-6 0 0,1 6 0 0,-1 2 0 15,1-2 0-15,3 0 0 0,0 0 16 16,0-1-4-16,3 1 0 0,1 3 0 0,-1-9 4 0,4 6 0 15,-3-1 0-15,3-5 0 0,-4 0-1 0,4-6 0 16,4 6 0-16,-4-3 0 0,4 0-2 0,-1-3 0 16,-3 0 0-16,4-3 0 0,3 3-4 0,-4-3-1 15,1 0 0-15,0 0 0 0,-1-3 2 0,1 6 0 16,-4-6 0-16,3 6 0 0,-2-6 0 0,2 6 0 0,1-5 0 16,-4-1 0-16,0 0 11 15,3-6 3-15,1 3 0 0,0-3 0 0,-4 1-24 0,0-1 0 16,-4 0 0-16,1-3 0 0,3 4 8 0,-7-7-8 15,3 6 8-15,-3-5-8 0,4 2 11 0,-8 3-3 16,4-5 0-16,-3-1 0 0,-1 3-8 0,1-2 0 16,-1 5 0-16,1-3 0 0,-1 3 11 15,1-5-3-15,3 5-8 0,-4 0 12 0,4 6-12 0,-3-8-10 0,3 8 2 16,0 0 0-16,0 0 8 0,-4 6-8 0,4 0 8 16,4-6-8-1,-4 6-28-15,0-6-4 0,0-6-2 0,0 12 0 16,0 0-19-16,0 0-4 0,0 0-1 0,0 0 0 0,0 0-21 0,0 0-4 0,0 0-1 15</inkml:trace>
  <inkml:trace contextRef="#ctx0" brushRef="#br0" timeOffset="35315.674">17321 4012 1134 0,'0'0'24'0,"0"0"6"0,0 0 1 0,0 0 1 0,0 0-32 16,0 0 0-16,0 0 0 0,0 0 0 0,0 0 58 0,0 0 5 15,0 0 1-15,0 0 0 0,0 0-4 0,0 6-1 0,0 0 0 0,4 0 0 16,-4 3-24-16,3 2-5 0,1 1-1 16,0 0 0-16,-1 0-1 0,4 5 0 15,-3 4 0-15,-1 2 0 0,1-8-6 0,-1 15-2 0,4-7 0 16,-3 9 0-16,-1-2-12 0,1 2-8 15,-1 0 8-15,-3 15-8 0,4-8 11 0,-1-4-3 16,-3 9 0-16,4-12 0 0,-4 4 7 0,3-7 1 0,-3 3 0 16,4-2 0-16,-4-4 5 0,0 4 2 0,0-4 0 15,0-2 0-15,0-10-11 0,0 4-3 0,0-6 0 16,0 0 0-16,0-7-9 0,4 1 0 0,-8 3 0 0,4-6 0 16,0-3 21-16,-4 0 3 0,1-3 0 0,3 0 0 15,-4-9 25-15,1 1 6 0,-1-1 1 0,1-9 0 16,-4 4-40-16,0-7-7 15,3-2-1-15,-3-4-8 0,0 4 0 0,0-9 0 0,-4-1 0 0,4 4 0 16,0-6 0-16,0-3 0 0,-3 2 0 0,-1-5 0 16,4 3 0-16,0-3 0 0,0 0 0 0,0-3 0 15,0 3 0-15,3 6 0 0,-3-7 0 0,4 4 0 16,-4 9 0-16,7-3 0 0,-4 2-11 0,4 4 11 16,4 2 0-16,-4 4-8 0,3 5 8 0,1-8 0 15,-1 14 0-15,-3 0-12 0,4 1 12 0,3 2-10 16,-4 3 10-16,-3 6-8 0,7 0 8 0,-7 0-8 0,11-6 8 0,-4 0-10 15,4 6 10-15,-4 0-10 16,3 0 10-16,1 0 0 0,-1 0 0 0,1 0 0 16,0 0-8-16,-4 6 8 0,7 0-8 0,-7-3 8 15,3 9-22-15,1-7 1 0,-4 7 0 0,0 6 0 0,0-6 6 0,0 2 2 16,-7 4 0-16,4 0 0 0,-4 2 13 16,-4 4 0-16,1-1 0 0,-1-8 0 0,-3 8 0 15,4-5 0-15,-4-6 0 0,-1 8 0 0,1-8 0 16,0-6 8-16,4 0-8 0,-8 0 0 0,1 0 13 0,-1-6-4 15,-3 0-1-15,0 0 0 0,0-6-8 0,3 0 0 16,-3 0 0-16,3 0 0 16,4 0-75-16,0-11-10 0,4 8-3 0</inkml:trace>
  <inkml:trace contextRef="#ctx0" brushRef="#br0" timeOffset="35799.801">17681 3859 1138 0,'0'0'32'0,"0"0"8"0,0 0-32 0,-3 6-8 0,-4 0 0 0,7-6 0 0,0 0 43 0,-7 0 7 16,7 0 2-16,0 0 0 0,0 0 8 0,0 0 1 16,0 0 1-16,0 0 0 0,0 0-22 0,0 0-5 15,0 0-1-15,0 0 0 0,0 0-22 0,0 0-4 16,7 6 0-16,-4-6-8 0,4 6 12 0,0 0-12 15,0-6 12-15,0 6-12 0,0-6 11 0,4 5-11 16,-4 1 10-16,0-6-10 0,0 3 9 0,0-3-9 16,0 0 8-16,0 0-8 0,0 0 24 0,-3-3-1 15,-1 3 0-15,-3 0 0 0,4-6-12 0,-4 1-3 16,0-7 0-16,-4 6 0 0,4 0-8 0,-3 0 12 16,-1 0-12-16,1-8 12 0,-4 8-12 0,-4 0 8 15,4 0-8-15,-3 6 8 0,3-6 2 0,-4 0 0 0,0 6 0 0,-3 0 0 16,4 0 3-1,-4 0 1-15,-1 0 0 0,5 6 0 0,-4 0-14 0,0 0 0 0,0 0 8 0,-1 0-8 16,5 8 0-16,-1-8 0 0,4 6 0 16,0-6-10-16,4 6 10 0,-1-1-10 0,1 1 10 0,-1 3-10 15,4 2 10-15,0 1 0 0,0-6-9 0,4 8 9 16,-4-8 0-16,7 6 0 0,-4 2-9 0,4-2 9 16,0 0 0-16,0 8-10 0,4-8 10 0,0 8-8 15,3-2 8-15,-4 5 0 0,8-11 0 0,-1 8 0 16,5-8-20-16,-1 2 2 0,3-2 0 0,1-6 0 15,7 6-170 1,0-13-33-16,-1-2-7 0,5 0-2 0</inkml:trace>
  <inkml:trace contextRef="#ctx0" brushRef="#br0" timeOffset="36604.959">21699 3227 1531 0,'0'0'64'0,"0"0"-51"15,0 0-13-15,0 0 0 0,0 0 0 0,0 6 0 16,0-6-8-16,0 0 8 0,4 9-12 0,-1-3 12 15,4 0-8-15,-3-6 8 0,3 6 0 0,4-6 0 16,-4 0 0-16,3 0 0 0,4 0 0 0,0 5 0 16,1-5 0-16,-1 6 0 0,0 0-8 0,0 3 8 15,0 0-22-15,0 0-1 0,0 2 0 0,0-5 0 16,1 0-28-16,-5 0-5 0,4 6-2 0</inkml:trace>
  <inkml:trace contextRef="#ctx0" brushRef="#br0" timeOffset="37096.71">22221 3215 1220 0,'0'0'27'0,"0"0"5"0,0 0 2 0,0 0 0 0,0 0-34 16,0 0 0-16,0 0 0 0,0 0 0 0,0 0 57 0,0 6 5 0,0 0 1 15,0 3 0-15,0-9-10 0,0 12-1 16,0-12-1-16,0 6 0 0,4 5-4 0,-4 1-1 0,0-3 0 0,0 9 0 16,4-7-30-16,-4 7-7 0,3-3-1 0,1-3 0 15,-1 5 9-15,1-5 2 0,-1 0 0 0,-3-3 0 16,4 2-7-16,-1 7-2 0,4-12 0 0,0 6 0 15,-3-7-2-15,3 1-8 0,0 0 12 0,0 3-4 16,0-3-8-16,0-6 0 0,-3 0 0 0,3 0 8 16,3 0 0-16,-3 0-8 0,4-6 12 0,0 3-4 15,-4-6 3-15,0 0 0 0,0 4 0 0,3-7 0 16,-3 0-11-16,4-6 10 0,-4 4-10 0,4-10 10 16,-8 7-10-16,4 2 8 0,-3-9-8 0,-1 1 8 15,1 2-8-15,-1-2 10 0,1-4-10 0,-4 4 10 16,0-1-10-16,3 4 0 0,-3-4 9 0,0 6-9 15,-3-2 0-15,-1 2 8 0,1 7-8 0,-1-7 0 16,-3 6 0-16,4 3 0 0,-1 3 0 0,1 1 0 16,-1-1 0-16,4 6-20 0,0 0 4 0,0 0 1 15,0 0-13-15,0 0-4 0,0 0 0 0,0 0 0 16,4 6-20-16,3-1-5 0,0 1-1 0</inkml:trace>
  <inkml:trace contextRef="#ctx0" brushRef="#br0" timeOffset="37623.092">22567 3333 1668 0,'0'0'47'0,"0"0"11"0,0 0-46 0,0 0-12 0,0 0 0 16,0 0 0-16,0 0 14 0,0 0 1 0,0 0 0 0,0 0 0 15,0 12-5-15,0-12-1 0,4 6 0 0,-1 0 0 16,1 2-9-16,-1-2 0 0,1 0 0 0,3 0 0 16,-4 6 0-16,-3-6 12 0,4 0-12 0,-4-1 12 15,0-5-12-15,3 9 0 0,-3-9 0 0,0 0-11 16,0 6 11-16,0-6 0 0,0 0 0 0,0 0 0 16,0 0 0-16,0 0 12 0,0 0-2 0,0 0-1 15,0 0 39-15,4-6 8 0,-4-3 2 0,0-2 0 16,-4-1-28-16,4-12-6 0,-3 4 0 0,3-4-1 15,0 7-23-15,0-1 0 0,0 3 0 0,0 4 0 16,3-7 0-16,-3 0 0 0,0 4 0 0,4-4 0 16,-4 0 0-16,0 7 0 0,0 2 0 0,4-3 0 15,-4 0 0-15,3 6 0 0,4 0 0 0,-3 1 0 16,3 5 0-16,3 0 0 0,1-6 0 0,-1 12 0 16,-2-6 0-16,2-965 0 0,1 1941 0 0,-1-964 0 15,1 0 0-15,-4 3 0 0,3 2 0 0,-2 7 0 0,2-7 0 16,-6 10 0-16,3-4 0 0,0 4 0 15,-4 2 8-15,1-2-8 0,-1 2 8 0,-3-2-8 16,4 2 0-16,-4 0 9 0,3-2-9 0,-3-4 0 16,4-2 8-16,-4-3-8 0,0 5 0 0,0-11 0 15,3-3 11-15,-3 2-11 0,0-11 10 0,0 0-10 16,0 0 0-16,0 0-8 0,0 0-1 0,0 0 0 16,7-6-23-16,-3 4-4 0,0-4 0 0,3 0-1 15,0-6-80-15,-4 0-16 0,4 1-3 0</inkml:trace>
  <inkml:trace contextRef="#ctx0" brushRef="#br0" timeOffset="38075.375">22920 3166 1429 0,'0'8'40'0,"0"-2"10"0,-4 0-40 0,4 0-10 0,0 6 0 0,0-1 0 15,0-5 62-15,0 0 10 0,0 0 3 0,0 3 0 16,0-3-11-16,4 0-3 0,0 0 0 0,3-1 0 16,-4 1-28-16,4 0-5 0,0 3-2 0,0-3 0 15,0 0-11-15,4 0-3 0,-4-6 0 0,0 6 0 0,0-6 5 0,0 0 1 16,4-6 0-16,-1 6 0 16,-3-6-2-16,0 0 0 0,-3-3 0 0,3 3 0 15,-4 0-25-15,1-5-6 0,0-7-1 0,-4 3 0 16,0 3-20-16,0 1-5 0,-4-7-1 0,0 6 0 15,1-2 15-15,-1 8 3 0,1-6 1 0,-4 0 0 16,3 6 13-16,-3 6 10 0,-3-6-13 0,-1 6 5 0,4 6 8 16,0-6-10-16,0 6 10 0,0 6-10 0,0 0 10 0,0 2 0 15,0 4 0-15,3 0 0 0,1 2 0 0,-1 4 0 16,1-1 10-16,3 4-10 0,-4-10 16 0,4 13-2 16,0-10-1-16,0 4 0 0,0-6-13 0,0-4 0 15,4 10 0-15,-4-12 0 0,3 2 8 0,1 4-8 16,-1-6 0-16,4-1 0 0,-3 1 0 15,3-3 0-15,0 0 0 0,0 0 0 0,0-3 0 16,4-1-10-16,-4 1 10 0,7 0-12 16,0 0-43-16,0-6-9 0,0 0-1 0,4 0-1 15,3-12-65-15,4 6-13 0</inkml:trace>
  <inkml:trace contextRef="#ctx0" brushRef="#br0" timeOffset="38915.485">23735 3333 1545 0,'0'0'32'0,"0"0"8"0,0 0-32 0,0 0-8 0,0 0 0 0,0 0 0 16,0 0 23-16,0 0 2 0,0 0 1 0,0 0 0 0,0 0-15 0,0 0-3 15,0 0-8-15,0 12 12 16,0-3-12-16,3-3 0 0,1 5 0 0,-1-5 0 15,1 6 0-15,0 0 0 0,-1-3 8 0,1 2-8 16,3 7 0-16,-4-6 11 0,4-1-11 0,-3 1 10 16,-1 3 8-16,1-3 2 0,-1-1 0 0,1 7 0 15,-4-12-1-15,3 3 0 0,-3-3 0 0,0-6 0 0,0 0-4 0,0 0-1 0,4 6 0 0,-4-6 0 16,0 0-14-16,3 5 11 0,-3-5-11 0,0 0 10 16,0 0-10-16,0 0 0 0,0 0 0 0,0 0 8 15,0 0 1-15,0 0 0 0,0 0 0 0,0 0 0 16,0-5 16-16,0-1 3 0,0-9 1 0,-3 3 0 15,3-5-10-15,-4-1-3 0,4 0 0 0,-3 4 0 16,-1-10-16-16,1 1 0 0,-1 2 0 0,1-3 0 16,3 7 0-16,-4-4 0 0,1 4 0 0,3-7 0 15,0 9 0-15,0-2 0 0,0-4 0 16,0 9 0-16,0-5 14 0,3-1-4 0,-3 6-1 0,0-2 0 16,4 8-9-16,-1-6 0 0,1 6 0 0,-1 0 0 15,1 6 0-15,3 0-12 0,0 0 4 0,0 0 8 31,4 6-32-31,3 6 2 0,0 0 0 0,0-6 0 0,0 8-32 0,4 4-6 16,-1-1-2-16</inkml:trace>
  <inkml:trace contextRef="#ctx0" brushRef="#br0" timeOffset="39472.138">24271 3389 1641 0,'-14'-12'34'0,"3"6"8"0,1 0-34 16,-1 1-8-16,-3-1 0 0,0 0 0 0,3 3 30 0,-3 3 4 0,0-12 1 0,0 12 0 15,4 0-3-15,-1 0 0 0,0 0 0 16,4 6 0-16,0 0-32 0,7-6 0 0,-7 3 0 15,4 6 0-15,-4-1 0 0,7 4 0 0,-4 0 0 0,1-6 0 16,3 6 0-16,0-1 0 0,0-2 0 0,0 9 0 16,0-6 0-16,0-7 0 0,0 7 0 0,0 3 0 15,0-3 13-15,0-6-4 0,3 5-1 0,-3 1 0 16,4-9 2-16,-1 6 0 0,4-6 0 0,-3 3 0 16,3 0 2-16,3-1 1 0,-3 1 0 0,4-6 0 15,3 6 0-15,0-6 0 0,0 6 0 16,0-6 0-16,1-6 6 0,2 0 1 0,-3 6 0 15,4-6 0-15,-4 1-7 0,0-10-1 0,0 3 0 0,0 0 0 16,-3-5-12-16,0-1 0 0,-1-3 0 0,-3 4 0 16,0-7 0-16,-3 4 0 0,-1-4 0 0,-3-2-10 15,0 2 2-15,-3 7 0 0,-1-7 0 0,1 9 0 16,-4-2-16-16,3-1-4 0,-3 6 0 16,-4 3 0-16,1 4 0 0,-4-1 0 0,0 0 0 15,-4 6 0-15,0 6 28 0,4 0 0 0,-3-1 0 0,-1 1 0 16,4 6-15-16,0 3 3 0,0-3 0 0,3-1 0 15,-3 4 12-15,7 3 0 0,0-1 0 0,0 7 10 16,3-12-10-16,-3 8 0 0,7-2 0 0,-3-6 0 16,3-7 0-16,0 4 0 0,0-3 0 0,3 6 0 15,-3-12-24-15,4 6-6 0,-1 0-2 0,4-6 0 16,4 0-96-16,0 0-19 0,6-6-4 0</inkml:trace>
  <inkml:trace contextRef="#ctx0" brushRef="#br0" timeOffset="40222.331">24574 2789 1454 0,'0'0'30'0,"0"0"8"0,0 0-30 0,0 0-8 0,-7-6 0 0,7 6 0 16,-10 0 52-16,3 0 8 0,0-6 3 0,7 6 0 16,-7 6-43-16,0 0-8 0,3-3-1 0,-3 3-1 15,4 6-2-15,-1 0 0 0,0-1 0 0,4 1 0 16,0 3-8-16,0 8 0 0,0-5 0 0,4 8 8 16,0-2-8-16,-1 2 0 0,4 4 0 0,-7-1 0 15,4 4 0-15,3-4 0 0,-4 3 0 0,1-2-11 16,-1-4 11-16,4 3-8 0,-3-2 8 0,-1-4-8 15,4 4 8-15,-3-4 12 0,-1 7-2 0,1-10-1 16,0 10-9-16,-4-15 0 0,0 2 0 0,3 1 0 16,-3-1 44-16,0-8 6 0,0 3 2 0,0 0 0 15,0-6 0-15,0-6 0 0,0 0 0 0,0 0 0 16,0 0-16-16,0 0-4 0,0 0 0 0,0 0 0 0,0 0 0 16,-11 0-1-16,11 0 0 0,-7 0 0 15,0-6-31-15,0 0 8 0,4 6-8 0,-4-9 0 16,3 0 0-16,1 6 0 0,-4-3 0 0,3 1 0 0,1-1 0 0,3 0 0 15,-4 0 0-15,1-6 0 0,3 6 0 0,0 0 0 0,0 1 0 16,0-4 0-16,-4 3 0 0,4 0 0 0,0-6 0 0,0 0 0 16,0 4 9-16,-4 2-1 0,8 0 0 0,-4-6 0 15,0 6-8-15,4-6 0 0,-1 7 9 0,1-1-9 16,-1 0 0-16,-3 6 0 0,4-6 0 0,3 0 0 16,-4 3-10-16,4 3 10 0,0-6-12 0,0 6 12 15,4 0-10-15,-4 0 10 0,4 6-8 0,-1-6 8 16,4 0-8-16,-3 3 8 0,3 3-8 15,-3-3 8-15,3 0 0 0,-4 3 0 0,1 0 0 16,-1-1 8-16,1 1-8 0,-4 0-8 0,4 6 8 0,-4-3-12 16,0 3 12-16,-4-1 9 0,4-5-1 0,-3 12-8 15,-1-12 0-15,1 5 0 0,-4-2 0 0,-4 3 0 16,4 0 0-16,-3-6 0 0,-1 5 0 0,1-5 0 16,-4 6 0-16,0-3 0 0,0 3 0 0,0-6 0 15,-4-1 0-15,0 7 0 0,1-6 0 0,-1-3 0 16,1 0 0-16,-1-3 0 0,1 0 8 0,-1-3-8 15,-3 0 0-15,3 3 8 0,1-12-8 0,-1 6 0 16,4 1 0-16,-4-1-11 0,4 0 0 0,4-6 0 16,-4 0-33-16,3 3-8 0,1 4 0 0,-1-7-1 15,4 6-34-15,-3-6-6 0,3 3-2 0,0 3 0 16,3 1-20-16,-3-1-4 0,4 0-1 0</inkml:trace>
  <inkml:trace contextRef="#ctx0" brushRef="#br0" timeOffset="40729.284">24927 3271 1396 0,'0'0'31'0,"0"0"6"0,0 0 2 0,0 0 0 0,0 0-31 0,0 0-8 0,7 0 0 0,-3 0 0 16,3 6 39-16,0-6 6 0,-7 0 2 0,7 6 0 15,0-6-3-15,0 3 0 0,0 3 0 0,0 0 0 16,0 0-13-16,0-6-3 0,4 6-1 0,-4-6 0 16,4 0-15-16,-4 0-2 0,3 0-1 0,-3-6 0 15,-3 0 3-15,-1 3 0 0,1-6 0 0,-1 6 0 0,4-9-12 0,-3 6 0 16,-1-5 0-16,-3-7-11 0,4 6-10 0,-4-2-3 16,0 2 0-16,-4-6 0 15,1 6-48-15,-1 4-11 0,1-10-1 0,-1 6-1 16,1 6 24-16,-4 0 5 0,0-5 0 15,0 8 1-15,-4-3 38 0,4 0 7 0,0 6 2 0,-4 0 0 0,4 0 24 0,0 6 4 16,-3-6 2-16,3 9 0 0,0-3-22 0,0 5 8 16,0-5-8-16,-1 6 0 0,5 6 11 0,-4-4-3 15,3-2 0-15,1 12 0 0,-1-10 26 16,4 10 5-16,0-1 1 0,0-8 0 0,4 9-8 0,-1-1-2 0,1-2 0 16,-1-4 0-16,4 7-3 0,1-9-1 15,2 2 0-15,-3 1 0 0,0-1 11 0,4-5 3 16,3 3 0-16,0-3 0 0,0-1-13 0,0 1-3 0,0-3 0 0,-3 0 0 15,3 0-4-15,4 2 0 0,-4-5-1 0,3 6 0 16,5-6-11-16,-8 3-8 0,3-3 9 0,1-1-9 16,-4 1 9-16,4 6-9 0,-4-12 8 0,0 6-8 31,0-6-53-31,0 0-16 0,0 0-3 0,-3 0-1 16,-1-6-43-16,1 0-9 0,0 0-2 0</inkml:trace>
</inkml:ink>
</file>

<file path=ppt/ink/ink5.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4-02-29T17:07:04.886"/>
    </inkml:context>
    <inkml:brush xml:id="br0">
      <inkml:brushProperty name="width" value="0.05292" units="cm"/>
      <inkml:brushProperty name="height" value="0.05292" units="cm"/>
      <inkml:brushProperty name="color" value="#FF0000"/>
    </inkml:brush>
  </inkml:definitions>
  <inkml:trace contextRef="#ctx0" brushRef="#br0">6438 5653 843 0,'0'0'17'0,"0"0"5"15,0-6-22-15,0 6 0 0,-3-6 0 0,3 6 0 16,0 0 67-16,0 0 9 0,0 0 1 0,-7 0 1 0,7 0-28 0,-7 0-6 0,0 3 0 0,3 3-1 16,-3-3-12-16,-4 2-3 0,4-2 0 0,4 3 0 15,-4 0 3-15,3 0 0 0,1 0 0 0,3-6 0 16,0 0-8-16,0 0-2 0,0 0 0 0,0 0 0 15,0 0 4-15,0 0 1 0,0 0 0 0,0 0 0 16,0 0-7-16,0 0-2 0,0 0 0 0,0 0 0 16,-4 12-17-16,4-12 0 0,0 0 0 0,0 6-9 15,0-1 9-15,0 4 0 0,4 3 8 0,-4 0-8 16,0 0 16-16,3-1-2 0,-3 4 0 16,0 9 0-16,0-7 23 0,0 4 5 0,0 2 1 0,0 1 0 15,0 2-29-15,0 4-6 0,0-7 0 0,0 15-8 16,0 1 8-16,0-4-8 0,4 9 0 0,-4-6 0 15,0-3 11-15,0 4-2 0,0-7 0 0,0-3 0 16,-4 1-9-16,4-4 8 0,0-2-8 0,-3-4 8 16,-1-2 32-16,4-6 5 0,0 0 2 0,-3 2 0 15,3-5-31-15,-4-3-7 0,4-6-1 0,0 0 0 16,0 0 3-16,0 0 0 0,0 0 0 0,0 0 0 16,0 0 24-16,0 0 5 0,0 0 0 0,-7 0 1 15,0-6-27-15,3-3-6 0,-3 0 0 0,4-2-8 16,-4-1 0-16,3-3 0 0,1 0 0 0,-1 1 0 15,4 2 0-15,-3-9 0 0,-1 4 0 0,4 5 0 16,-3-11 0-16,3 5-12 0,0-3 12 0,-4-2-12 16,4-4 12-16,-3 10-12 0,3-13 12 0,-4 10-12 15,4-10 12-15,0 4 0 0,-4 2 0 0,4-5 0 16,0 2 0-16,0 4 0 0,0-3 0 0,4 2 0 16,-4 0 0-16,0 4-9 0,4-4 9 0,-4 4 0 15,3-4 0-15,-3 7-8 0,4-10 8 0,-4 10 0 0,3-7 0 16,-3 3 0-16,4 4 0 0,-4-1 0 0,0-2 0 15,3 2 0-15,-3 6 0 0,0 0 0 0,4 1 0 0,-4-1 0 0,0 3 0 16,0 3 0-16,0 0 0 0,0 6 0 0,0 0 0 16,0 0 0-16,0 0 0 0,0 0 0 0,0 0 0 15,0 0 0-15,0 0 0 0,0 0 0 0,0 0 0 0,0 0 0 16,0 0 0-16,0 0 0 0,0 6 0 0,0-6 0 16,3 9 0-16,-3-9 0 0,4 6 0 0,-4-6 0 15,0 0 0-15,0 0 0 0,0 0 0 0,0 0 0 16,0 0 0-16,0 0 0 0,0 0 0 0,0 0 8 15,3 12-8-15,1-6 0 0,-4-6 0 0,3 5 0 16,1 7 0-16,-1-6 0 0,4 0 0 0,-3 9 0 16,0-4 0-16,3 7 0 0,0 0 0 0,-4 2 11 15,4 4-1-15,0-7 0 0,-3 1 0 0,6 9 0 16,-3-10-10-16,-3 4 12 0,3 2-12 0,0 1 12 16,0-10-12-16,0 4 10 0,0 6-10 0,0-10 10 15,0 4-10-15,0 0 10 0,4-1-10 0,-4-2 10 16,0 3-2-16,0-7 0 0,0 7 0 0,-3-6 0 15,3 0-8-15,3 2 0 0,-3-2 9 0,-3 0-9 16,-1-6 0-16,5-1 0 0,-5 4 0 0,4 3 8 16,-3-6-8-16,3-6 0 0,-4 6 0 0,1-6 0 15,-1 6 0-15,-3-6 8 0,0 0-8 0,0 0 0 0,0 0 0 16,4 0 9-16,-4 0-9 0,0 0 0 0,0 0 12 16,0 0-12-16,0 0 12 0,0 0-12 0,0 0 11 0,0 0-11 15,0 0 10-15,0 0-10 0,3-6 35 0,-3 0 1 16,0 0 0-16,4-6 0 15,-1 6-59-15,-3 1-11 0,4-4-2 0,-1 3-1 16,1 0 59-16,0-6 12 0,-1 0 2 0,4 1 1 16,-3 2-81-16,-1-3-16 0,4 0-3 0,-3 1-1 0,3-4 52 15,0-3 12-15,0 6 0 0,-4 1 0 16,1-1 0-16,0-3 0 0,3 4 0 0,-4-1 0 0,4-6 48 0,-3 3 13 16,3 4 3-16,-4-7 0 15,4 0-103-15,0-2-20 0,-3 2-4 0,3 1-1 0,0-7 52 0,-3 3 12 0,3 4 0 0,-4-10 0 16,4 10 0-16,-3-7 0 0,3 4 0 0,-4 2 0 15,4 0 0-15,0 7 13 0,-3-7-2 0,-4 3-1 16,7 9-10-16,-4-5 0 0,1 5-10 0,3 0 10 16,-3-3-14-16,-1 6 3 0,1 0 1 0,-4 3 0 15,7-3-2-15,-4 0 0 0,4 0 0 0,-7 3 0 16,7 0 12-16,0 0 0 0,0 0-9 0,-7 0 9 16,8 0 0-16,-5 0-9 0,4 0 9 0,-7 0 0 15,4 6-9-15,-4-6 9 0,7 3 0 0,-4 3-9 16,-3 3 9-16,4-3 0 0,-4 0 0 0,0 5 0 15,0-5 0-15,-4 3 14 0,4 0-2 0,-3 6 0 16,-1-4 4-16,1 1 0 0,-1 0 0 0,1 0 0 0,-1 2-4 16,1 4-1-16,-1-6 0 0,0 2 0 15,4 4-11-15,-3 0 10 0,3-1-10 0,0-2 10 16,-4 9-10-16,4-13 0 0,0 10 0 0,4-3 0 16,-4-1 0-16,0 1 0 0,3 2 0 0,-3 4 0 0,4-6 0 0,-4-1 0 15,4 10 0-15,-1-10 0 16,-3 7 0-16,4 2 0 0,-1-5 0 0,-3 8 0 15,4-5 0-15,-1 2 0 0,1-2 0 0,-1 2 0 0,1-2 0 0,-4-7 0 0,3 1 0 16,-3 3 0-16,0-4 0 0,7 1 0 0,-7-3 8 16,0 2-8-16,0-5 12 0,0 6-4 0,4-7 0 0,-4 4 0 15,3-3-8-15,-3 0 0 0,0-1 0 0,4 4 8 16,-4-3-8-16,0 5 0 0,0-11 0 0,0 6 0 16,0-6 0-16,0 3 0 0,0-3 0 0,0-6 0 15,0 0-29-15,0 0 1 0,0 0 1 0,0 0 0 16,0 0 27-16,0 0 0 0,0 0 0 0,0 0-8 15,0 0-96-15,0 0-18 0,0 0-4 0</inkml:trace>
  <inkml:trace contextRef="#ctx0" brushRef="#br0" timeOffset="709.97">7260 6149 1579 0,'-17'12'32'0,"17"-12"10"0,-8 0-34 16,8 0-8-16,0 0 0 0,-7 6 0 0,0-6 80 0,0 0 13 0,-3 0 3 0,10 0 1 16,-7-6-53-16,0 0-10 0,3 3-2 0,4 3-1 15,0 0 9-15,0 0 3 0,0 0 0 0,0 0 0 16,0 0-35-16,-10 3-8 0,10-3 0 0,0 0 0 16,-4 6 0-16,-3 6 8 0,3-6-8 0,1 6 8 15,3-1 8-15,-4 1 0 0,1 3 1 0,3-3 0 16,-7 5-25-16,7-2-6 0,-4 3-1 0,1-7 0 15,3 7 15-15,-4-6 0 0,4-1 12 0,0 10-12 16,0-15 14-16,-3 6-4 0,3 2-1 0,0-5 0 16,0 0 9-16,0-3 2 0,0 0 0 0,0 0 0 15,0-6-32-15,3 6-7 0,-3-6-1 0,0 5 0 16,0-5 20-16,7 6 0 0,-3-6 0 0,6 6 0 16,-6-6 33-16,3 3 11 0,0 0 1 0,0-3 1 15,-3 0-32-15,3 0-6 0,3 0-8 0,-3-3 11 16,4 3 1-16,-4-3 0 0,0-3 0 0,4 0 0 15,-4 1-12-15,3-7 0 0,-3 0 0 0,7-3 0 16,-10 4 13-16,3-7 1 0,3 6 0 0,-2-5 0 16,-5 2-22-16,4-3-5 0,-3 1-1 0,-1 2 0 15,1-3 28-15,-1 1 6 0,1 5 0 0,-4-6 1 16,0 3-21-16,0 4 8 0,0-1-8 0,0 0 0 16,-4-3 0-16,1 4 0 0,3 5 0 0,-4-6 0 15,1 6 0-15,-4 0 0 0,3-2 0 0,-3 2 0 16,-4 0-19-16,4 0-1 0,0 0-1 0,-10 0 0 0,6 0 21 15,1 0 0-15,-1 0 0 0,-3 1 0 0,3-1 0 0,-3 3 0 16,4 0 0-16,-1 0 0 0,4 0 0 0,0 3 0 0,0-3 0 16,-4 3 0-16,11 0 0 0,0 0 0 0,-7 3 0 15,0 3 0 1,4 0-30-16,-1 5-2 0,4-5 0 0,0 12 0 16,0-9-16-16,0 6-3 0,4 5-1 0,-4-8 0 0,3 3-132 15,4 2-26-15,-3 1-6 0</inkml:trace>
  <inkml:trace contextRef="#ctx0" brushRef="#br0" timeOffset="1412.383">7493 6044 950 0,'0'5'20'0,"0"7"4"0,-4-6-24 15,4-6 0-15,0 6 0 0,0-6 0 0,0 6 101 16,0-6 16-16,4 6 3 0,-4-6 1 0,0 6-22 0,0-6-5 0,0 6-1 0,4 2 0 15,-4 4-10-15,0-6-3 0,3 0 0 0,-3 0 0 16,0 5-18-16,0-2-4 0,0 3-1 16,0 0 0-16,-3 5-23 0,3-2-5 15,0 3-1-15,-4-6 0 0,4 5-39 16,-4-2-8-16,1 3-1 0,3-1-1 16,-4-5 21-16,1 0 0 0,3-3 0 0,-4 8 0 0,1-11 21 0,3-6 9 15,0 0 2-15,0 0 0 0,0 0-24 0,0 0-8 0,0 0 0 0,0 0 9 16,0 0-9-16,0 0 10 0,0 0-10 0,0 0 10 15,0 0-10-15,0 0 0 0,0 0 9 0,3-6-9 16,-3 0 0-16,4-5 0 0,-4 2 0 0,3 3 0 16,-3-6 0-16,0 0 0 0,4 1 0 0,-4-1 8 15,0-3-8-15,3 3 0 0,-3-5 8 0,4 2-8 16,0-3 0-16,-4 1 0 0,3 5 0 16,1-12 0-16,-1 10 0 0,1 2 0 0,-1-6 0 0,1 4 0 15,-1 2 0-15,8 0 0 0,-11 0 0 0,3 6 0 16,4-5 0-16,-3 5 0 0,3 3 0 0,-4 0-8 15,5 0 8-15,-1 0-10 0,-4 3 10 0,4 0-10 16,0 3 10-16,0 0-12 0,-3 3 12 0,3 0-12 16,-4 0-16-16,1-1-3 0,3 1-1 0,-3 0 0 15,-1 6 54-15,4-3 10 0,-3 0 3 0,-1 5 0 16,1-2-19-16,3 0-3 0,-4 0-1 0,-3 2 0 16,4 4 3-16,-1-6 0 0,1-1 0 0,-4 4 0 15,3-6-3-15,1 6 0 0,-4-9 0 0,3 11 0 16,1-11-12-16,0 0-13 0,-1 3 2 0,1 3 1 15,-1-7 20-15,-3 1 4 0,4 0 1 0,-4-6 0 0,3 6-15 16,-3-6 0-16,0 0 0 0,4 6 0 0,-4-6-9 0,0 0-5 16,0 0-1-16,3 6 0 15,-3-6-39-15,0 0-8 0,0 0-2 0</inkml:trace>
  <inkml:trace contextRef="#ctx0" brushRef="#br0" timeOffset="2656.29">8886 5944 1534 0,'0'0'32'0,"0"0"8"0,-3 0-32 0,3 0-8 0,-7-6 0 0,3 0 0 15,4 6 96-15,-7 0 19 0,0 0 3 0,0-6 1 16,7 6-33-16,-7 6-6 0,0-6-2 0,0 0 0 16,0 6-35-16,-4 0-7 0,4 0-2 0,-3-1 0 15,-1-2-34-15,1 15 0 0,-1-6 0 0,-3-1 0 16,3 1 0-16,1 9 0 0,-4-4 0 0,3 7 0 16,-3-6-22-16,3 8-2 0,-3-8 0 0,4 2 0 15,-1 4 24-15,4-7 0 0,-4 4 0 0,4-3 0 16,4-1 0-16,-4-5 0 0,3 3 0 0,-3-3 0 15,4-7 0-15,3 7 0 0,-4-6 0 0,4-6 0 16,0 0 0-16,0 0 0 0,0 0 0 0,0 0 0 0,0 0 0 16,7 6 0-16,-3 0 0 0,3-6 0 0,3 0 0 0,-3 3 0 15,0-3 0-15,4 0 0 0,0 0 0 0,3-3 0 16,-4 3 0-16,4 0 0 0,-3 0 23 0,3-6 9 16,0 6 1-16,0-6 1 0,-3 0-25 0,0-6-9 15,3 7 0-15,-4-10 9 0,1 3-1 0,-4-6-8 16,0 1 12-16,3-1-4 0,-6-2 3 0,3-4 0 15,-3-2 0-15,-1 8 0 0,1-8-11 0,-4 8 10 16,3-6-10-16,-3 4 10 0,-3 5-10 0,3 0 10 0,-4 4-10 16,-3-1 10-16,4-3-10 0,-1 6 0 0,0 1 9 15,4 2-9-15,0 6 0 0,0 0 0 0,0 0 0 0,0 0 0 16,0 0 0-16,0 0-15 0,0 0 3 0,-3 6 0 16,3 2 4-16,0 10 8 0,0-6-13 0,0-1 5 15,0 10 8-15,0-3 0 0,3 5-9 0,1 1 9 16,0 8 0-16,-1-8 0 0,1 8-9 0,3-3 9 15,-4-2 0-15,1 2 0 0,3-5 0 0,-4 8 0 16,4-11 0-16,-3 8 0 0,3-5 0 0,-4 8 0 16,5-3 0-16,-1-2 0 0,-4 8 0 0,4-3 0 15,0-2 0-15,-3 8 0 0,-1-6 0 0,4 9 0 16,-3-11 0-16,-1 8 0 0,1-9 0 0,-1 4 0 16,1-4 0-16,0-2 0 0,-1-1 0 0,1 4 0 15,-4-7 8-15,3 4-8 0,1-4 0 0,-1 3 9 16,-3-2-9-16,4 0 0 0,-1-4 0 0,1 4 0 15,-4-7 0-15,0-8 0 0,0 9 8 0,0-12-8 16,0-1 0-16,0-5 12 0,0 0-12 0,0 0 12 0,0 0 3 16,0 0 1-16,-7 6 0 0,-4-6 0 0,1-6 6 15,-1 6 2-15,0-5 0 0,-3-1 0 0,0-6-13 16,0 0-3-16,-4 3 0 0,1-2 0 16,-4-7-8-16,3 3 0 0,-3 4 0 0,0-7 0 0,-4 0 0 0,4 4-9 0,0 2 9 15,3-6-13 1,0 6-18-16,1-5-3 0,-1 2-1 0,0 3 0 0,4 1 19 0,4-1 3 0,-4 0 1 15,3 3 0 1,4 3-32-16,0 0-5 0,0-5-2 0,3 11 0 0,4 0-80 0,0 0-16 16,0 0-3-16,0 0-1 0,0 0-56 15,0 0-11-15</inkml:trace>
  <inkml:trace contextRef="#ctx0" brushRef="#br0" timeOffset="3375.866">9088 6094 1094 0,'0'0'46'0,"-4"-3"-37"15,4 3 5-15,-4-3 1 0,1-3 0 0,3 6 0 16,-4-3 18-16,4 3 4 0,0-6 1 0,0 0 0 16,0 6 3-16,0-6 1 0,0 0 0 0,0 6 0 15,0 0-2-15,0 0 0 0,0 0 0 0,0 0 0 16,0 0 14-16,0 0 2 0,0 0 1 0,0 0 0 15,0 0 6-15,0 0 1 0,0 0 0 16,-3 6 0-16,3 12 0 0,0-6 0 0,3 2 0 16,-3 10 0-16,4-7-52 15,-4 10-12-15,3-9 0 0,1 2 0 0,0 4 0 0,3-7 0 0,-4 1 0 0,1-3 0 16,3 2 0-16,-4-5 0 0,1 0 0 0,-1-3 0 16,4-1 0-16,-3 1 0 0,-1 3 0 0,1-6 0 15,-4-6 0-15,3 0 0 0,-3 0 0 0,0 0 0 16,0 0 0-16,0 0 0 0,0 0 0 0,0 0 0 15,0 0 0-15,0 0 0 0,0 0 0 0,0 0 0 16,0 0 32-16,0 0 4 0,0 0 1 0,0 0 0 16,0 0-9-16,0 0-1 0,0 0-1 0,0 0 0 15,-3-6-26-15,-1 0 0 0,1-11 8 0,-1 8-8 16,-3-3 0-16,4 0 0 0,-1-5 0 0,-3-1 0 16,4 3 0-16,-1-8 0 0,1 5 0 0,-4-3 0 15,7 4 0-15,-4 5 0 0,4-9 0 0,0 4 0 16,-4 5 0-16,4-8 0 0,0 8-9 0,4 0 9 15,-4 0 0-15,0 0 0 0,4 1 0 0,-4 2 0 16,0 0 0-16,3 0-8 0,1-3 8 0,-4 7 0 16,3-1 0-16,1 0 0 0,-4 0-8 0,3-6 8 15,1 6 0-15,-1 3 0 0,1-2 0 0,-1 5 0 16,4-6-14-16,-3 0 4 0,3 6 1 0,4-6 0 16,-4 6 9-16,3-6-10 0,1 0 10 0,-1 6-10 0,4-6 10 15,-3 6 0-15,3 0 0 0,0 0 0 0,-3 0 14 0,-1 0 8 16,5 0 2-16,-5 0 0 15,1 0-50-15,-4 6-10 0,3-6-1 0,-3 6-1 0,4 0-107 16,0 6-22-16,-1-6-4 0</inkml:trace>
  <inkml:trace contextRef="#ctx0" brushRef="#br0" timeOffset="4070.046">9659 5988 1865 0,'0'0'39'0,"0"0"9"0,0 0-39 15,0 0-9-15,-7 0 0 0,7 0 0 0,-7 0 69 0,-4 6 12 0,4-6 3 0,0 0 0 16,-3 5-60-16,3 1-11 0,0 0-2 0,-4 3-1 16,4 0-10-16,-4 6 12 0,1-4-12 0,-4 1 12 15,3 0-12-15,0 0 0 0,4 2 0 0,-3 4 0 16,3-6 0-16,-4-6 0 0,4 5 0 0,4 4 0 15,-4-9 0-15,3 6 0 0,1-6 0 0,-1-1 0 16,4 7 0-16,0-6 0 16,0 3 0-16,0-3 0 0,4 6 0 0,-1-7 0 0,4 1 0 15,-3 0 0-15,3 0 0 0,-4 3 0 0,4-3 0 0,0 0 12 16,0 0-3-16,0-1 0 0,0 1 0 0,1 0 0 16,-1 0-9-16,0-6 0 0,0 6 0 0,0-6 0 15,0 6 8-15,0-6-8 0,0 0 8 0,0 0-8 16,-4 0 20-16,5 0-2 0,-1-6 0 0,0 0 0 15,-4 0-3-15,4-6-1 0,-3 1 0 0,-1-1 0 16,1-3 0-16,-1-2 0 0,1-4 0 0,-1 3 0 16,1 1-6-16,-1 5-8 0,-3-6 11 0,0 7-11 15,4 2 16-15,-4-3-4 0,0 6-1 0,0-6 0 16,0 4-11-16,0 8 0 0,0 0 0 0,0 0 0 16,0 0 0-16,0 0 0 0,0 0 0 0,0 0 0 15,0 0 0-15,0 0 0 0,0 0 0 0,0 0 0 16,0 0-18-16,0 0 4 0,0 0 1 0,0 0 0 0,0 8 3 15,0 4 1-15,4 0 0 0,-4 0 0 0,0 2 9 0,3 4 0 16,-3 0 0-16,0-7 0 0,0 7 21 0,4-3 3 16,-4-4 1-16,3 1 0 0,1-3-25 0,-4 0 0 15,3-3 0-15,1 3 0 0,-1-4-14 16,4 7-8-16,-3-6-2 0,3 0 0 16,0 0 7-16,0-3 1 0,4 3 0 0</inkml:trace>
  <inkml:trace contextRef="#ctx0" brushRef="#br0" timeOffset="4755.994">9906 5958 1337 0,'0'0'56'15,"0"0"-44"1,0 0 92-16,0 6 20 0,0 6 3 0,0-6 1 15,4 6-52-15,-4-1-9 0,3-5-3 0,-3 12 0 16,4-3-51-16,-1 2-13 0,-3 1 0 0,4 0 0 16,-1 2 40-16,-3 4 6 0,4-4 1 0,-1-2 0 0,-3 5-25 15,4-5-5-15,-1 3-1 0,1-4 0 0,-4 1-16 16,0-3 0-16,3 2 0 0,-3-5 0 0,0-6 0 0,0 3 0 0,0-9 0 0,0 0 0 16,0 0 0-16,0 0 0 0,0 0 0 0,0 0 0 15,0 0 88-15,0 0 10 0,-3-9 2 0,3 3 1 16,0-6-59-16,-4-5-12 0,4 2-2 0,0-3-1 15,0 1-27-15,4-1 0 0,-4 3 0 0,3-2 0 16,-3-1 0-16,4-3 0 0,-4 10 0 0,3-7 0 16,-3 0 0-16,0 7 0 15,4-1 0-15,-4 3 0 0,0-3 0 0,3 6 0 0,1-5 0 0,-4 5 0 16,0 0 0-16,4 0 0 0,-4 0 0 0,0 6 0 16,3-9 0-16,1 9-9 0,-1-6 0 0,1 0 0 15,-1 1 9-15,1-1 12 0,3 0-2 0,-4 0-1 16,4 6-21-16,-3-9-4 0,3 9 0 0,0 0-1 15,0 0 27-15,0 0 6 0,0 0 0 0,0 9 1 16,4-9-65-16,-4 6-12 0,0 0-4 0,0 0 0 16,0 5 52-16,0 4 12 0,0-3 0 0,-3 5 0 15,-1 7 0-15,-3-6 0 0,4 8 0 0,-4-2 0 16,0-4 0-16,0 4 0 0,-4-7 0 0,4 10 0 16,0-15 0-16,0 5 0 0,0-5 0 0,0 0 0 15,0-3 0-15,0-4 0 0,0-5 0 0,0 0 0 16,0 0 0-16,0 0 0 0,0 0 0 0,0 0 0 15,0 0 0-15,0 0 0 0,0 0 0 0,7 0 0 16,0 0-159-16,0 0-25 0</inkml:trace>
  <inkml:trace contextRef="#ctx0" brushRef="#br0" timeOffset="5615.254">10590 6155 1094 0,'0'-6'46'15,"0"-2"-37"1,0 2 95-16,0 0 20 0,0-6 3 0,0 6 1 16,0 0 8-16,-3-2 3 0,3 2 0 0,-4 0 0 15,4 6-48-15,-3-3-10 0,-1 0-1 0,4 3-1 16,-7-6-15-16,0 6-2 0,-3 0-1 0,-1 0 0 16,0 0-61-16,1 6-24 0,-1-6 0 0,1 3 1 15,-1 3 43-15,-3-3 9 0,0 3 2 0,0 2 0 16,3 4-31-16,1-6-10 0,-1 6 0 0,0-1 0 15,4 4-9-15,-3 3-1 0,3-6-1 0,3 8 0 16,1-8 21-16,-1 6 0 0,4-1 12 0,4-5-4 16,-4 0-8-16,7 2-12 0,-4-2 2 0,4 0 1 15,0-3 9-15,4 0 0 0,-4 5 0 0,4-2-8 16,-4-6 8-16,0 6 0 0,3-6 8 0,-3-4-8 0,-3 4 0 0,3 0-10 16,0-3 1-16,-3-3 0 0,3 3 9 0,-4-3 12 0,1-3-2 15,3 3-1-15,-4-6-9 0,1-3 0 0,-1 7 0 16,1-10 0-16,3 0 0 0,-4-9 0 0,4 7 0 15,-3-7 0-15,3-5 0 0,0 2 0 0,-3-5 0 16,3-4 0-16,-4 4 0 0,4-3 0 16,-3-6 0-16,3 2 0 0,-4 4 0 15,1-3 0-15,-1-1 0 0,1 4 0 16,-4 0 30-16,0-4 4 0,0-2 1 0,-4-3 0 0,1 9-26 0,-1-9-9 0,4 2 0 0,-3 1 9 16,-1 6-9-16,1 2 0 0,-1 1 0 0,-3 8 0 15,4-8-31 1,-1 8-5-16,1-2 0 0,-1 5-1 0,1 1 37 0,-1 2 0 0,0-3 0 0,1 6 0 15,-1-2 0-15,1 5 0 0,-1 0 0 0,1 3 0 16,-1 0 0-16,1 1 0 0,-1-1 0 0,4 6 0 16,0 0 0-16,0 0 0 0,0 0 0 0,0 0 0 15,0 0 0-15,0 0 0 0,-3 11 0 0,-1-5 0 16,4 9 0-16,-3 3 0 0,3-1 0 0,3 4 0 16,-3 2 0-16,0 1 0 0,4 2 0 0,-1 4 0 15,1-1 0-15,-1 9 0 0,1 1 0 0,3-10 0 16,0 9-8-16,0-3 8 0,0 4 0 0,4-7 0 15,-4 3 0-15,3-5 0 0,1-4 0 0,-4 6 0 16,3-2 0-16,-2-4 0 0,-5 4 0 0,4-1 0 16,-3-2 0-16,3 2 0 0,-4-5 0 0,1 8 0 15,-1-12 0-15,-3 10 0 0,4-7 0 0,-4 4 0 16,3-10 0-16,-3 4 0 0,0-3 0 0,4 5 0 16,-4-11 0-16,3 0 0 0,1 8 0 0,-4-8 0 15,3-6 0-15,1 6 0 0,0-6 0 0,-1 5 0 16,1-5-52-16,-1-3-10 0,1 3-2 0,-4-6 0 15,7 0-102-15,0 0-21 0,-4 0-4 0</inkml:trace>
  <inkml:trace contextRef="#ctx0" brushRef="#br0" timeOffset="5960.66">10873 6026 2066 0,'0'0'43'0,"-4"6"10"15,-3 0-42-15,3 0-11 0,1-1 0 0,-1 7 0 16,1-6 53-16,-1 0 9 0,4 0 2 0,-3 3 0 15,3-3 0-15,0-1 0 0,0-5 0 0,0 6 0 16,3 6-52-16,-3-12-12 0,4 0 0 0,-1 6 0 16,1 0 0-16,3 0 0 0,-3-6 0 0,3 6 0 15,0-3 0-15,0 2 0 0,3-5 0 0,-3 6 0 16,4 0 0-16,-4 0 0 0,4 0 0 0,-1 0 0 0,-3-6 0 0,4 6 0 16,-4-6 0-16,3 6 0 15,1-6-48-15,-4 0-13 0,4 0-3 0</inkml:trace>
  <inkml:trace contextRef="#ctx0" brushRef="#br0" timeOffset="7036.508">11635 5932 1337 0,'0'0'28'0,"0"0"6"0,0 0-34 0,0 0 0 0,0 0 0 16,-7 6 0-16,3 0 0 0,-3 0 0 0,3 2 0 0,1 1 0 16,-1 6 58-16,1 2 5 0,-4-5 1 0,7 9 0 15,-4-4 0-15,4 7 0 0,0 0 0 0,0 8 0 16,0-12-52-16,0 10-12 0,0-7 0 15,4 10 0-15,-1-4 50 0,1-8 7 0,-1 8 2 0,1-8 0 16,-1 8-43-16,1-11-16 0,-1 5 11 0,-3 4-11 16,4-7 57-16,0 4 6 0,-4-1 1 0,3 4 0 15,-3 2-20-15,0-8-3 0,4 8-1 0,-4 0 0 16,0-8-12-16,0 3-4 0,0-4 0 0,0-2 0 16,0 5-24-16,0-11 0 0,0-3 0 0,0 6 0 15,0-7 0-15,3 4 0 0,-3-12 0 0,0 6 0 16,0-6 0-16,0 0 0 0,0 0 0 0,0 0 0 15,0 0 0-15,0 0 0 0,0 0 0 0,0 0 0 16,-3-6 0-16,-1-6 0 0,1 4 0 0,-1-7 0 16,0 0 0-16,1 3 0 0,-1-11 0 0,1 2 0 15,-1-2 0-15,-3-1 0 0,4-2 0 0,-4-1 0 16,3-2 0-16,-3 5 0 0,4-2 0 0,-4-3 0 16,3 5 0-16,-3-2 0 0,0 2 0 0,3-2 0 0,-3-4 0 0,4-2 0 15,-4 3 0-15,3-4 0 0,1-2 0 0,-1 3 0 0,1-10 0 16,3 10 0-16,0 3 0 0,0 2 0 15,0 1 0-15,3 2 0 0,-3 7 0 16,4-10 0-16,-1 10 0 0,1 5 0 16,-1-6 0-16,1 0 0 0,3 10 0 0,-4-4 0 15,4 0 0-15,1 6 0 0,-5 0 0 0,4 1 0 16,0 5 0-16,-3-6-14 0,3 3 5 0,3 0 1 0,1 3 8 0,-1 3 14 0,1 0-3 16,3 3-1-16,0-1-10 0,0 1 0 0,1 0 0 15,-1-6 0-15,3 12-13 0,1-12-5 0,0 6-1 0,-4 0 0 16,3-3 31-16,-3 2 5 0,1 7 2 0,-1-6 0 15,-4 6-19-15,1-6 0 0,-1 0 0 0,-3 0 0 16,0-1-16-16,-3 1-8 0,0 9 0 0,-1-9-1 16,1 6-11-16,-4-1-3 0,3 1 0 0,-6 0 0 15,3 3 39-15,-4-4 0 0,4 7 0 0,-7-9 0 16,3 6 0-16,-3-1 0 0,4-2 0 0,-4 0 0 16,0-1 44-16,-4-5 16 0,4 9 3 0,-3-9 1 15,3 0-52-15,-4 0-12 0,0 0 0 0,1-1 0 16,-1-5 0-16,-3 6 0 0,0-6 0 0,0 0 0 15,0 0-17-15,0 0-7 0,0 0 0 0,-1 0-1 16,1 0-31-16,0 0-7 0,4 6-1 0,-5-6 0 16,5 3-31-16,3-3-6 0,-4 3-2 0,4 0 0 15,4-3-20-15,3 0-4 0,0 0-1 0</inkml:trace>
  <inkml:trace contextRef="#ctx0" brushRef="#br0" timeOffset="7704.458">12044 6011 1337 0,'0'0'56'15,"0"0"-44"1,-7 6 97-16,7-6 20 0,-4 6 4 0,-3 0 1 16,7-6-61-16,-3 6-12 0,3-6-2 0,0 9-1 15,-4-4-38-15,4-5-7 0,4 6-1 0,-4 0-1 16,3 6-11-16,1-6 0 0,3 0 9 0,-4 0-9 16,4 0 12-16,4 2-3 0,-4-2 0 0,4 0 0 15,-1 0-25-15,1 0-6 0,-1-6-1 0,1 6 0 16,-1-6 56-16,1 0 11 0,0 0 3 0,-4 0 0 15,3 0-21-15,-3 0-4 0,0 0-1 0,0-6 0 16,1 6-3-16,-1-6-1 0,-4 0 0 0,4 6 0 16,0-12-7-16,-3 12-2 0,3-8 0 0,0 5 0 15,-4-3-8-15,4 0 0 0,-3 3 0 0,0-3 0 16,-4 0 0-16,3 0-9 0,1 0 9 0,-4 0 0 0,0 1-12 16,0-4 12-16,0 3-12 0,-4 0 12 0,1 0-14 15,-1 0 4-15,0 0 1 0,-3 0 0 0,4 1-3 0,-4 5-1 16,-4-6 0-16,4 0 0 0,0 0 0 0,-3 6 0 15,2-12 0-15,-2 9 0 0,-1 0 13 16,1 0 0-16,-1 3 0 0,1-5 0 0,-1 5 0 0,0 0 0 0,4 0 0 16,-3 0 0-16,3 0 0 15,3 5 0-15,-3-5 0 0,0 6 0 16,4 0-16-16,-1 9 0 0,-3-9 0 0,3 5 0 16,1 1-12-16,-1 0-2 0,4 3-1 0,-3 2 0 0,3 1 40 0,0 0 8 0,0 2 2 0,0-2 0 15,3-1-31-15,1 10-5 0,-1-9-2 0,1 5 0 16,-1-2 34-16,1-10 6 0,0 10 2 0,-1-6 0 15,4-1-37-15,-3 4-7 0,-1-6-2 0,1 0 0 16,3 2 45-16,-4-2 9 0,4-6 1 0,0 0 1 16,0 0-25-16,0 0-8 0,1 2 0 0,2-2 0 15,-3 0 0-15,7 0 0 0,-3-6 0 0,-1 6 0 16,5-6 0-16,-5 6 0 0,4 0-11 0,0-6 11 16,1 0-72-16,2 0-7 0,-3-6-1 0</inkml:trace>
  <inkml:trace contextRef="#ctx0" brushRef="#br0" timeOffset="8171.365">11956 5388 1326 0,'0'0'28'0,"0"0"5"0,0 0-33 0,0 0 0 0,0 0 0 0,0 0 0 16,0 0 60-16,-4 6 6 0,4-6 1 0,0 6 0 16,0 3-13-16,4-4-2 0,-4 1-1 0,3 0 0 15,1 0-31-15,3 0-5 0,-4 0-2 0,4 0 0 16,0 3 27-16,4-4 4 0,-4 1 2 0,4 0 0 16,-1 6-22-16,1-6-5 0,3 0-1 0,-4 5 0 15,5-5 6-15,-1 6 2 0,3-3 0 0,-3 9 0 16,1-7-8-16,-1 1-2 0,0 6 0 0,-4-4 0 15,4 4-4-15,-3 0-2 0,-4-4 0 0,4 4 0 16,-4 0-10-16,0-9 0 0,-4 2 9 0,4 1-9 16,0 0-39-16,-3-6-12 0,0 0-2 0,3-1-1 15,0-5-185-15,0 6-37 0</inkml:trace>
  <inkml:trace contextRef="#ctx0" brushRef="#br0" timeOffset="9020.906">12531 6123 1094 0,'0'0'46'15,"0"0"-37"1,0 0 87-16,0 0 18 0,0 0 3 0,0 0 1 0,0 0-35 0,0 0-7 15,0 0-2-15,0 0 0 0,0 0-26 0,0 0-6 0,0 0-1 0,0 0 0 16,0 0-21-16,0 12-5 0,0-6-1 0,0-1 0 16,0 4-14-16,0 3 0 0,0 0 0 0,0-6 0 31,0 5 12-31,0 1-3 0,0 0-1 0,3 3 0 16,-3-4 32-16,4 1 5 0,-4-3 2 0,0 3 0 15,3 0-25-15,1-1-5 0,-1 1-1 0,1 0 0 0,-1-6-16 0,1 5 0 0,3 4 0 16,-4-3 0-16,1-6 0 0,3 0 0 0,-3 0 0 0,-1 2 0 15,-3-8 9-15,0 0-1 0,0 0-8 0,0 0 12 16,0 0-12-16,0 0 0 0,0 0-12 0,0 0 12 16,0 0 40-16,0 0 14 0,0 0 3 0,0 0 1 15,0 0-42-15,0-8-8 0,0 2-8 0,0 0 12 16,0 0-12-16,-3 0 0 0,-1 0 0 0,1-9 0 16,-1 10 0-16,0-4 0 0,1 0 0 0,3-3 0 15,-4 0 0-15,1 7 0 0,-1-7 0 0,-3 6 0 16,4-3 0-16,-1 3 0 0,1-11 0 0,-1 11 0 15,1-9 0-15,-1 6 0 0,4-6 0 0,-3 4 0 16,-1-1 0-16,4 0 0 0,-3 0 0 0,3 4 0 16,0-4 53-16,0 0 9 0,3 0 2 0,-3 1 0 15,4 2-103-15,-1 3-20 0,1-6-4 16,-1 6-1-16,1-6 52 0,-1 7 12 0,1-7 0 0,-1 6 0 16,4 0 0-16,-3-3 0 0,-1 3 0 0,4 0 0 15,-3 1 0-15,3-1 0 0,0 0 0 0,0 0 0 16,0 6 11-16,4-9 5 0,-1 6 0 0,-3-3 1 15,4 6-27-15,0-3-6 0,-1 3 0 0,1 0-1 16,-1 0 5-16,1 0 0 0,0 0 1 0,-1 3 0 16,1 0-69-16,-1 0-15 0,1-3-2 0</inkml:trace>
  <inkml:trace contextRef="#ctx0" brushRef="#br0" timeOffset="9695.953">12919 6123 1586 0,'0'0'44'0,"-7"6"12"15,0 0-45-15,7-6-11 0,-4 0 0 0,4 0 0 16,-3 6 64-16,-1-1 12 0,4-5 1 0,-4 6 1 16,4 3-29-16,0-9-5 0,0 6-2 0,0-6 0 15,4 12-3-15,0-6-1 0,-1 0 0 0,1-1 0 16,3 1-5-16,-4-6-1 0,4 9 0 0,4-6 0 16,-4 0-20-16,3 0-12 0,-2-3 12 0,2 3-12 15,1-6 0-15,3 3-14 0,-4 0 1 0,1-3 0 16,0 0 13-16,-1 0 0 0,-3-6 0 0,0 3 0 15,0 1 25-15,0-7 8 0,0 0 2 0,0 0 0 16,-3 1-19-16,0 2-4 0,-1-3-1 0,-3 0 0 0,4-2-1 16,-4 5 0-16,0 0 0 0,0 3 0 15,-4-6-2-15,1 6 0 0,-1 0 0 0,0-5 0 16,1 5-8-16,-1 0 0 0,-3 0 0 0,4-3 0 16,-4 9 0-16,0-6 0 0,0 0 0 0,0 1 0 15,3 5-49-15,-3-6-12 0,0 6-3 0,0-6 0 16,3 6 49-16,4 0 15 0,-7 0 0 0,7 0-10 0,-7 0 10 0,0 6 0 0,0-6 0 15,0 6 8-15,0-1-8 0,0-5 0 0,0 6 0 0,0 0 0 16,0 3 0-16,0 0-13 0,0-3 3 0,0 3 1 16,0 2 18-16,0 1 4 0,-1 0 1 0,5-3 0 15,-4 2-6-15,3 7-8 0,-3-6 11 0,4 0-11 16,3 2 0-16,-4 4-11 0,8 0 0 0,-4-1 0 16,3-2 11-16,-3 3 0 0,4-7 0 0,3 4 0 15,-4 0 0-15,4-1 0 0,1 4 0 0,-1 0 0 16,3-7 0-16,1 10 0 0,-1-9 8 0,1 0-8 15,3 2 0-15,0-2 0 0,0 0 0 0,0-6-8 16,1 5 8-16,2-5 8 0,-3 3-8 0,0-3 11 16,4-3-11-16,-4 0 0 0,0 3-12 0,0-6 12 15,0 6 0-15,1-6 12 0,-1 0 0 0,0 0 0 16,3 0-20-16,-2-6-4 0,-1 6-1 0,0-6 0 16,-4 3-31-16,4 0-7 0,1-3-1 0</inkml:trace>
  <inkml:trace contextRef="#ctx0" brushRef="#br0" timeOffset="20031.639">14690 5847 1011 0,'0'0'44'16,"0"0"11"-16,0 0-44 0,0 0-11 0,0 0 0 0,0 0 0 15,0 0 45-15,0 0 7 0,0 0 2 0,0 0 0 16,0 0-6-16,0 0-2 0,0 0 0 0,0 0 0 15,0 0-2-15,0 0 0 0,0 0 0 0,0 0 0 16,0 0 0-16,0 0 0 0,0 0 0 0,0 0 0 16,0 0 3-16,0 0 0 0,0 0 0 0,-7-3 0 15,7 3-9-15,0 0-2 0,0 0 0 0,-4-6 0 16,4 6-10-16,-7-6-2 0,3 0-1 0,-3 6 0 16,7 0-2-16,-7-6 0 0,0 0 0 0,0 6 0 0,-3-6-2 15,3 6-1-15,-4 0 0 0,-3-5 0 0,3 5 2 0,1 0 0 0,-4-6 0 16,0 6 0-16,3 0-5 15,0 0-1-15,1 0 0 0,-4 0 0 16,3 0-6-16,-3 0-8 0,3 6 11 0,1-1-11 16,-1-5 12-16,1 6-12 0,3-6 12 0,-4 6-12 15,4 0 0-15,0 0 0 0,0-3 0 0,0 3 0 0,0 0 0 0,0 5 0 0,0-5 0 16,3 0-9-16,-3 6 9 0,0-6 0 0,3 3-9 0,1-1 9 16,-1 1 0-16,1-3-9 0,-1 6 9 0,1-6 0 15,-1 6 0-15,1-7-8 0,-1 4 8 0,1 3 0 16,-1 0 0-16,1-1 0 0,-1-5-8 0,1 6 8 15,3-3 0-15,-4 0 0 0,4 5 0 0,-3-8 0 16,3 12 0-16,-4-12 0 0,4 6 0 0,0-4 0 16,0 10-11-16,0-12 11 0,0-6-10 0,4 6 10 15,-1 0-8-15,-3 0 8 0,4-1 0 0,-1 1-9 16,1 3 9-16,-4-9 0 0,7 6 0 0,0 0-8 16,-4-6 8-16,4 6 0 0,4-6 0 0,-4 0-8 15,4 0-11-15,-4 0-1 0,0 0-1 0,0 0 0 16,3 0 0-16,1-6 0 0,-4 6 0 0,4 0 0 15,3-6 8-15,-4 0 1 0,-3 0 1 0,4 0 0 16,-4 6 11-16,0-3-10 0,0-2 10 0,0-1-10 16,0 0 10-16,0 0 0 0,0 0 0 0,0 0 0 0,0-6 0 0,0 4 0 15,1 2 0-15,2 0 0 0,-3 0 0 0,0-6 0 16,4 0 0-16,-4-2 0 16,-4 5 0-16,4-6 0 0,-3 9 0 0,3-5 0 15,-3 5 0-15,-1 0 0 0,4-9 0 0,-7 6 8 16,4 6-8-16,-1-8 8 0,-3 5-8 0,0-6 8 0,0 6-8 0,0-6 8 15,-3 6-8-15,3-2 8 0,0 2-8 0,-4 0 9 0,1-6-9 16,-1 0 10-16,1 7-10 0,-1-1 0 16,0 0 9-16,1 0-9 0,-1-3 0 0,-3 9 8 0,7 0-8 0,-3-6 0 15,3 6 0-15,0 0 0 0,0 0 0 0,0 0 0 16,0 0 0-16,0 0 0 16,0 0-10-16,0 0 10 15,0 0-29-15,0 0 1 0,0 0 0 0,0 0 0 0,3 6 10 16,1 0 2-16,-1 3 1 0,1-3 0 0,3 5 15 0,0-5 0 0,-3 0 0 15,-1 6-9-15,1-6 9 0,-1 0 0 0,1 2 0 0,-1-2 0 16,-3 6 0-16,0-6 0 0,4 6 0 0,-4-6 8 16,0 5-8-16,0-5 8 0,0 9-8 0,-4-3 8 15,4-1-8-15,0 1 0 0,-3 3 8 0,3-3-8 16,-4 5 0-16,4 1 0 0,4-3 0 0,-4-4 0 16,0 7 0-16,3-6 0 0,1 0 0 0,3 2 0 0,-4 10 0 15,4-12-8-15,0-1 8 0,-3 1 0 0,3 3 0 16,0-9-10-16,0 5 10 0,-3 1 0 0,3-6-12 0,0 0 4 15,-4 0 8-15,4 0-13 16,-3 3-18-16,-4-9-3 0,7 0-1 0,-7 0 0 16,3 5-29-16,1 7-5 0,-4-12-2 0,7 6-425 15,-7-6-84-15</inkml:trace>
  <inkml:trace contextRef="#ctx0" brushRef="#br0" timeOffset="32297.031">16252 5844 801 0,'0'0'34'0,"0"0"-34"15,0 0 56-15,0 0 4 16,0 0 0-16,0 0 1 0,-3-6-6 0,3 6-2 15,0 0 0-15,-4-6 0 0,1 0-7 0,-1 0-2 0,1 0 0 0,3 6 0 16,0 0-4-16,0 0 0 0,0 0-1 0,0 0 0 16,-7 0 1-16,0 6 1 0,7-6 0 0,-7 0 0 15,-4 0-17-15,0 0-3 0,4 0-1 0,-3 0 0 16,-1 0 8-16,-3 0 0 0,4 0 1 0,-1 0 0 16,-3 0-29-16,0 0 8 0,3 0-8 0,-3 6 0 15,0-6 0-15,-4 6 8 0,4 0-8 0,0 0 0 16,-4-3 12-16,4 3-3 0,0-1-1 15,4 7 0-15,-1-6 8 0,0 6 2 0,1-6 0 16,3 0 0-16,0 8-5 0,3-8-1 16,1 6 0-16,-1 0 0 0,1-6-12 0,3 2 0 0,0 1 0 0,0 6 0 15,0-9 0-15,0 0 0 0,3 5 0 0,-3-5-10 16,4 3 10-16,-4-3 0 0,0-6 0 0,3 9 0 16,1 0 0-16,-4-4 0 0,3 1 0 0,-3-6 0 15,0 0 0-15,0 6 0 0,0-6 0 0,0 12 0 0,4-6 0 16,-4-6 0-16,0 0 0 0,0 0 0 15,0 0 49-15,0 0 12 0,0 0 3 0,0 0 0 16,0 0-103-16,0 0-20 0,3 3-4 0,-3-3-1 16,0 0 51-16,0 0 13 0,4 0 0 0,3 0 0 0,0-3-8 0,0-3 8 15,0 6-8-15,0-12 8 16,0 6 0-16,4 0 0 0,-1-8 0 0,-3 5-8 16,4-6 8-16,0 9 0 0,-1-5 0 0,1-1 0 15,-1-3 0-15,1 6 0 0,0 1 0 0,-1 2 0 16,-3 0 0-16,0-6 0 0,4 0 0 0,-8 6 0 15,4 0 0-15,0 1 0 0,-3 2 0 0,-4-3 0 0,4 0 0 16,-4-6 8-16,0 6-8 0,0 0 8 0,0 1 7 16,-4-4 1-16,0 6 1 0,1-3 0 15,3 6-1-15,-4-3 0 0,4-3 0 0,0 6 0 16,-3-6-7-16,3 6-1 0,-4-6-8 0,4 6 12 0,0 0-12 16,0 0 0-16,0 0 8 0,0 0-8 0,0 0 0 0,0 0 0 0,0 0 0 15,0 0-10-15,0 0 10 0,0 0-10 0,-3 0 10 0,3 0-10 16,0 0 10-16,0 0 0 0,0 0-9 0,0 0 9 15,0 0 0-15,0 0 0 0,0 0-9 16,0 0 9-16,0 0 0 0,0 0 0 0,0 0 0 0,0 0 0 16,0 0 0-16,0 0 0 0,0 0 0 0,-7 0 9 15,3 6-9-15,-3 0 0 0,7-6 9 0,0 0-9 16,-3 9 0-16,-1-3 0 0,4-6 0 0,-3 6 0 16,-1 0 0-16,4-6 0 0,-3 11 0 15,3-5 0-15,0 6 0 0,0-6 0 0,0 0 0 0,0 2 0 16,3 4 0-16,-3 0-8 0,7 0 8 0,-3 0 0 0,-1 2 0 15,1 4-8-15,3-1 8 0,-4 4 0 16,4 3 0-16,0-1 8 0,-3-2 0 0,3 2 0 16,-3 1-8-16,3 2-12 0,0-2 4 0,-4 2 0 15,4-2 8-15,-3-1 11 0,3 1-3 0,-4 2 0 0,1-5-16 0,-4 8-4 16,3-5-1-16,-3-1 0 16,4 4 13-16,-4-7 0 0,0 4 0 0,0-1 0 15,0-2 0-15,0 2 0 0,0 1 0 0,0-1 0 16,0-2 0-16,0 2 0 0,0-5 0 0,0 3 0 15,0-4 0-15,-4 1 0 0,4 3 0 0,-3-4 0 0,3-5 0 0,0 3 0 16,-4-4 8-16,4 1-8 0,0 0 11 0,-3-6-2 0,-1 3 0 16,4-1 0-16,0-8-17 15,0 0-4-15,0 0-1 0,0 0 0 0,0 0 13 0,-3 6 0 0,3-6-10 16,0 0 10-16,0 0 0 0,0 0-9 16,0 0 9-16,0 0 0 0,0 0-8 0,0 0 8 0,0 0 0 0,0 0 0 15,0 0-8-15,0 0 8 16,0 0 0-16,0 0 0 0,0 0 0 0,0 0 0 0,0 0 0 15,0 0 0-15,0 0 0 16,0 0 0-16,0-6 0 0,-4-2 0 0,4-1 8 0,0-3-8 0,-3 0 0 0,3 1 9 16,-4-4-9-16,4 3 0 0,-3 0 9 15,-1-8-9-15,4 2 13 0,-3 6-1 0,3-5-1 0,-4-1 0 16,4-3-11-16,0 4 0 0,0-10 9 0,0 4-9 16,0 5 0-16,4-5 0 0,-1 2 0 0,1-2 0 15,-1 5 0-15,4 3 0 0,0-8 0 0,0 11-8 16,4-6-3-16,-1 10 0 0,1-4 0 0,0 6 0 15,-1 0-20-15,4 0-4 0,0 0-1 16,-3 6 0-16,3 0-14 0,-3 0-3 0,3 0-1 16,-4 0 0-16,1 0-5 0,3 6-1 0,-3-6 0 15,-1 0 0-15,1 0-34 0,-4-6-7 0,0 6-2 0</inkml:trace>
  <inkml:trace contextRef="#ctx0" brushRef="#br0" timeOffset="32910.999">16348 5835 991 0,'-4'6'42'0,"4"-6"-34"0,-3 6 31 0,-1 0 5 16,4-6 2-16,-3 5 0 0,-1 1-11 0,4-6-3 15,0 0 0-15,-3 6 0 16,3-6 7-16,0 0 1 0,0 0 0 0,0 12 0 16,-4 0-24-16,4-9-4 0,0 5 0 0,0-8-1 15,4 9 27-15,-4-9 6 0,0 6 0 0,0 0 1 16,0-6-8-16,0 12-1 0,-4-6-1 0,4 0 0 0,4 2-6 0,-4 1-1 16,0 6 0-16,0-9 0 15,0 5-28-15,0-5 8 0,3 0-8 0,1 6 0 16,-4-6 0-16,3 3 0 0,1 2 0 0,3-5 0 15,0 6 8-15,0-6 0 0,3 3-8 0,-3-3 12 16,1 0-12-16,2-1 0 0,-3 1 0 0,0 0 0 0,0 0 16 16,4 0-4-16,-1 0 0 0,1-6 0 15,0 6 4-15,-1-6 0 0,1 6 0 0,3-6 0 0,-7 0-1 16,0 0 0-16,0-6 0 0,0 6 0 0,0-6-3 16,0 0 0-16,-3 0 0 0,-1-6 0 0,1 4 7 0,-1 2 1 15,1-3 0-15,-1 0 0 16,-3-3 3-16,4 6 1 0,-4-5 0 0,3-1 0 0,-3 0-16 15,4 3-8-15,0-3 8 0,-1 1-8 0,1-10 0 0,-1 9 0 16,1 1 0-16,-4-1 0 16,3 0-22-16,-3-3-6 0,0 7 0 0,0-1-1 15,-3 3-147-15,3-6-30 0,0 6-6 0</inkml:trace>
  <inkml:trace contextRef="#ctx0" brushRef="#br0" timeOffset="33567.755">16859 5864 1522 0,'0'0'33'0,"0"0"7"0,0 0 2 0,0 0 2 0,0 0-36 16,0 0-8-16,0 0 0 0,0 0 0 0,0 0 34 0,0 0 5 16,-3-6 1-16,3 6 0 0,-7 6-20 0,7-6-3 0,0 0-1 0,0 0 0 15,-7 6 4-15,-4 0 0 0,4 0 0 0,0-6 0 16,-4 6-20-16,4-6 0 0,0 6 0 0,-3 0 0 15,6-1 20-15,-3 4 0 0,0-9 0 0,0 6 0 16,0 6-10-16,3 0-2 0,-3-6 0 0,7-1 0 16,-3 1-8-16,3 9 0 0,0-3 0 0,0-6 8 15,0 5-8-15,0 4 0 0,3-6 0 16,1 0 0-16,-1 2 0 16,-3 1 0-16,4 0 0 0,-1-6 0 0,1 3 0 0,-1-3 0 0,5 5-9 15,-1-11 9-15,-4 12 0 0,-3-12 0 0,7 0 0 0,0 6 0 16,0-6 0-16,4-6 0 0,-4 6 0 0,4-6 0 15,-1 0 0-15,1 0 0 0,-1 4 0 0,1-4 9 16,-1-3-9-16,-3 6 0 0,4-3 0 0,-4-6 0 16,0 0 10-16,0 1 0 0,0-1 0 0,-3-3 0 15,3 9-10-15,0-5-11 0,-7-1 3 0,3 6 0 16,-3-6 20-16,0 3 4 0,0 4 0 0,4-1 1 16,-4 6-8-16,0 0-1 0,0 0-8 0,0 0 12 0,0 0-4 0,0 0 0 15,0 0-8-15,0 0 12 16,0 0-3-16,0 0-1 0,0 0 0 0,0 0 0 0,0 11-8 0,0-2-9 15,0 3 9-15,0 0-13 16,3-1 13-16,5 1-12 0,-5-3 12 0,4 0-12 16,-3-3-8-16,3 3 0 0,0-4-1 0,0 1 0 15,0 0-5-15,0-6-1 0,0 12 0 16,0-12 0-16,0 6-25 0,0 0-4 0,0 0-2 0,0 0 0 16,0 2-134-16,4-8-26 0</inkml:trace>
  <inkml:trace contextRef="#ctx0" brushRef="#br0" timeOffset="34083.238">17201 5203 1265 0,'0'0'36'0,"0"0"8"16,0 0-36-16,0 0-8 0,-7 6 0 0,7-6 0 0,-7 3 31 0,0 5 4 15,4 1 1-15,-1 3 0 16,1-6 8-16,3 6 1 0,3-1 1 0,-3 1 0 0,0 3-14 0,4-3-4 16,-1 5 0-16,1-2 0 15,-1 8-4-15,4-5-2 0,-3-3 0 0,3 8 0 0,0-5-3 0,-3 3-1 16,3-4 0-16,0 1 0 16,0 5-10-16,3-2-8 0,-3 8 12 0,-3-8-12 0,3 8 8 15,0-11-8-15,-3 8 0 0,3-2 0 0,-4 2 16 0,1 4 0 16,-1-7 0-16,1 10 0 0,-1-4 2 0,1-2 0 0,-1 2 0 0,-3 3 0 15,4-2-8-15,-1-7-2 0,1 9 0 16,-1-5 0-16,1-4-8 0,-4 1 10 0,3-9-10 16,1 2 10-16,-4-5-10 0,0 0 8 0,4-6-8 0,-8 3 8 15,4-7-8-15,0 1 0 0,0-3 0 0,0 0 0 32,0 0-36-32,0 0-8 0,0 0-3 0,0 0 0 0,0 0-142 0,0 0-29 15</inkml:trace>
  <inkml:trace contextRef="#ctx0" brushRef="#br0" timeOffset="34383.027">16993 5644 1058 0,'0'0'23'0,"0"0"5"0,0 0 0 0,4 6 3 16,-1-3-31-16,1-3 0 0,3 3 0 0,0-3 0 0,-3 2 68 0,3-2 7 15,0 3 1-15,0-3 1 0,3 0-30 0,1 0-7 0,-1 0 0 0,1 0-1 16,0 0-11-16,3 0-1 0,0 0-1 0,0 0 0 16,0 0-14-1,0 0-4-15,0-3 0 0,4 3 0 0,-4 0-8 0,4 3 0 0,-1-3 0 16,1 6 0-16,0-6 0 0,-1 0 0 0,-3 0 8 0,0 0-8 31,8 6-52-31,-1 0-12 0,-4 0-2 0</inkml:trace>
  <inkml:trace contextRef="#ctx0" brushRef="#br0" timeOffset="34905.57">17547 5814 1357 0,'0'12'29'0,"-3"-3"7"16,3-3 0-16,3 6 4 0,-3-7-32 0,0 1-8 0,0-6 0 0,0 6 0 0,0-6 16 0,4 12 3 16,-4-12 0-16,0 0 0 0,0 0 11 0,0 0 2 15,3 0 1-15,-3 0 0 0,0 0-13 0,0 12-4 16,4-9 0-16,-4-3 0 0,3 5-16 0,1-2 0 15,-1 6 8-15,-3-3-8 16,4 0 10-16,-4 6-2 0,3-6 0 0,-3 0 0 0,4 5 21 0,-4 4 4 16,3-3 1-16,1-6 0 15,-4 5-3-15,4 1-1 0,-4-3 0 0,0 0 0 16,3 0-9-16,-3-4-1 0,0-5-1 0,0 0 0 16,0 0 1-16,0 0 0 0,0 0 0 0,0 0 0 0,0 0 6 15,0 0 2-15,0 0 0 0,0 0 0 0,0 0-13 16,0 0-3-16,-3 0 0 0,-1-5 0 0,0-4-12 0,4 0 8 15,-3 3-8-15,-1-3 0 0,4-3 10 0,-3 7-10 16,3-1 10-16,-4 0-10 0,1-9 0 0,3 9 0 16,-4 0 0-16,4 1 0 0,0-1 0 0,-3-6 0 15,3 0 0-15,0 6 0 0,-4-6 0 0,4 4 0 16,0 2 0-16,0 0 0 0,-3-6 12 16,3 6-3-16,0-5-1 0,-4 2 0 0,4 0 4 0,-3 0 0 0,-1 3 0 15,4 0 0-15,-3-5-12 16,3 5 12-16,0 0-12 0,0 0 12 0,0-6-12 0,3 9 0 0,-3-3 0 0,0 6 0 15,4-6-9-15,-1 1-1 0,1 5 0 0,3-6 0 32,0 6-39-32,3 0-8 0,1 0-2 0,3 0 0 0,0 0-129 0,4 6-27 15,-1-1-5-15</inkml:trace>
  <inkml:trace contextRef="#ctx0" brushRef="#br0" timeOffset="35511.519">17875 5803 1565 0,'0'23'32'0,"4"-11"8"0,-4-3-32 0,3 2-8 0,-3 1 0 0,4 0 0 16,-4-6 18-16,3 0 2 0,-3-6 0 15,4 6 0-15,-4-6 4 0,3 5 2 0,-3-5 0 0,0 0 0 16,7 3 2-16,-3 3 1 0,-4-6 0 0,11 0 0 16,-4 0-17-16,0-6-3 0,0 3-1 0,3 3 0 15,1-3-8-15,-4-2 0 0,4 2 0 0,-1 3 0 16,1-6 0-16,-4 0 0 0,0 0 0 0,-4 0 0 15,4 0 0-15,-3 0 0 0,-4 1 0 0,3-7 0 16,-3 6 0-16,0-3 0 0,0-3 0 0,0 1-11 16,-3 5-1-16,3-6-1 0,-4 3 0 0,1 0 0 15,-1 0 3-15,1 4 1 0,-4-1 0 0,3 0 0 16,1-6 9-16,-4 6 0 0,0 3-9 0,3-3 9 16,-3 6 0-16,0-3 0 0,0 3-9 0,0-3 9 15,0 3-9-15,0 0 9 0,0 0-13 0,0 0 5 16,0 3 8-16,-4 3-8 0,4-3 8 0,0 6-8 15,-4 3 8-15,4-6 0 0,0 0 0 0,-3-1 0 16,3 7 0-16,-4 3 0 0,4-3 0 0,-4 5 0 16,4-5 0-16,0 3 8 0,0-3-8 0,4 5 0 15,-1 1 8-15,1-6-8 0,3 2 8 0,0 4-8 16,0-6 0-16,3-1 0 0,1 1-10 0,-1 3 10 16,1-3 0-16,-1-1 0 0,4 1 0 0,-3-3 0 0,6 0 0 0,-3 0 0 15,8 2 0-15,-5-5 0 16,8 6 0-16,-4-6 9 0,4 0-1 0,-1 3 0 0,1 2-8 0,-1 1 0 0,-2-6 0 0,2 0 0 31,1 0-34-31,-4 0-2 0,0-6-1 0</inkml:trace>
  <inkml:trace contextRef="#ctx0" brushRef="#br0" timeOffset="35829.256">18179 5900 1105 0,'3'5'23'0,"1"4"5"0,-1-9-28 0,4 0 0 0,0 6 0 0,0-6 0 16,0 0 35-16,0 0 1 0,-7 0 0 0,8-6 0 16,-1 6-21-16,3 0-4 0,-3-6-1 0,4 3 0 15,-4 3-10-15,3-3 0 0,1 3 0 0,3-2 0 16,0 2 0-16,0-3-14 0,1 3 3 0,-1 0 1 16,0 0-34-16,0 0-6 0</inkml:trace>
  <inkml:trace contextRef="#ctx0" brushRef="#br0" timeOffset="36860.342">18708 5838 760 0,'0'0'32'16,"0"0"-32"0,0 9 37-16,0-3 2 0,0-1 0 0,3 7 0 15,1-6-9-15,-1 6-2 0,4-6 0 0,-3 2 0 16,3 4-12-16,-3 6-4 0,3-6 0 0,0-1 0 0,-4 1 20 0,4 9 3 16,-3-10 1-16,3 7 0 15,-4-3 12-15,1-3 4 0,3-1 0 0,-7 7 0 0,3-12 20 0,1 6 4 16,0 2 0-16,-1-2 1 0,1-6-18 0,-4 0-4 15,3 0-1-15,-3 3 0 0,0-1-22 0,4 1-5 16,-4 3-1-16,0-6 0 0,0-6-11 0,0 0-3 16,0 0 0-16,0 0 0 0,0 0 12 15,0 0 3-15,0 0 0 0,0 0 0 0,0 0-11 0,0 0-1 0,0 0-1 0,0 0 0 16,0 0-14-16,0 0 0 0,0 0 0 0,3-6 0 16,-3 6 0-16,0-6-8 0,0 6 8 0,0 0 0 15,0-12 0-15,0 6 0 0,4-2 0 0,-4 2 0 16,0 6 0-16,0-6 0 0,0 0 0 0,0 0 0 15,0 6 0-15,3-12 0 0,-3 6 0 0,0-2 0 16,4 2 0-16,-1 0 0 0,-3 0 0 0,4-6 0 16,-1 0-8-16,4-2 8 0,-3 2 0 0,3 0 0 15,0 0-9 1,-3 1 9-16,6-1 0 0,-3 0-9 0,0 3 0 0,0-2 0 0,-3-1 0 0,3 0 0 16,0 0-32-16,0 1-7 15,0 2 0-15,0 3-1 0,0-6-13 16,-3 0-2-16,3 7-1 0,0-7 0 15,-4 6-24-15,4-3-5 0,4 3-1 0</inkml:trace>
  <inkml:trace contextRef="#ctx0" brushRef="#br0" timeOffset="37238.773">19181 5853 1279 0,'0'0'26'0,"0"0"8"0,0 0-34 0,0 0 0 15,0 0 0-15,0 0 0 0,0 0 56 0,0 0 4 0,0 0 0 0,0 0 1 16,-4 5-11-16,0 1-2 0,1 0-1 0,-1 6 0 16,4 0-23-16,-3-6-5 0,3 8-1 0,-4-2 0 15,4 0-18-15,0 5-12 0,-3 4 1 0,3-3 1 16,-4-1-4-16,1 1-1 0,-1 2 0 0,1-8 0 16,3 9 15-16,-4-6 0 0,1-1 0 0,3-2 0 15,0-12-18-15,-4 6-1 0,1 0 0 0,3-6 0 16,0 0-108-16,0 6-21 0,0-6-5 0</inkml:trace>
  <inkml:trace contextRef="#ctx0" brushRef="#br0" timeOffset="37486.21">19145 5653 1044 0,'0'0'21'0,"0"0"7"0,0 0-28 0,0 0 0 0,0 0 0 0,0 0 0 15,0 0 0-15,0 0 0 0,0 0 0 0,0 0 0 16,0 0 0-16,0 0-11 0,0 0 1 0</inkml:trace>
  <inkml:trace contextRef="#ctx0" brushRef="#br0" timeOffset="38469.694">19438 5902 1067 0,'0'0'45'0,"0"0"-36"15,0 0 59-15,0 0 11 0,0 0 2 0,0 0 1 16,-11 3-21-16,4-3-4 0,0 3-1 0,7-3 0 15,-3 6-34-15,3-6-7 0,0 0-2 0,-7 6 0 16,7-6-2-16,-4 6-1 0,4-6 0 0,-7 12 0 16,4-6-10-16,3 0 0 0,0-1 0 0,0 4 0 15,0 3 0-15,0-6 0 0,3 6 0 0,-3-7 8 0,4 7-8 0,-4-3 0 16,3 0 0-16,-3 0 0 0,4 2 0 0,-4-5 0 16,3 6 0-16,-3 0 0 0,0-9 0 0,4 6 0 15,-4-9 0-15,0 0 0 16,0 0 0-16,0 0 0 0,0 0 9 0,0 0-9 15,0 0 12-15,0 0-1 0,0 0-1 0,0 0 0 0,0 0 10 0,0 0 3 16,0 0 0-16,0 0 0 0,0 0-7 0,0 0 0 16,0 0-1-16,0 0 0 15,-4-9-15-15,1 6 11 0,3-3-11 0,-4-6 10 0,4 6-10 0,-3 0 10 0,3 6-10 0,0-5 10 16,0-1-1-16,0-3 0 0,0 3 0 0,0-6 0 16,0 12-1-16,0-6-8 0,0-5 12 0,0 5-4 15,0 0 1-15,0 0 0 0,3-6 0 0,-3 6 0 16,4 3 3-16,-4-2 1 0,0-7 0 0,0 6 0 15,3-6-3-15,-3 6-1 0,4 0 0 0,-1 0 0 16,1 1-9-16,-1 2 0 0,1-3 0 16,-1 0 0-16,5 0 0 0,2 0 0 0,1 6-10 15,-1-6 10-15,4 6-16 0,0 0 4 16,4 0 0-16,-4 6 0 16,4-6-13-16,-4 6-3 0,4 0 0 0,-1 0 0 0,-3 3 6 0,1-4 1 0,2 7 0 15,-6-6 0-15,3 6 21 0,-4-6 16 0,1 6-2 0,0-7-1 16,-1-2-13-16,1 6 0 0,-4 0 0 0,0-3 0 15,0 6 0-15,0-7 0 0,-4 1 0 0,1 6 0 16,0 0 19-16,-1-3 1 0,1 2 0 0,-4 1 0 16,3 0-5-16,-3-6-1 0,-3 3 0 0,-1 0 0 0,1 5-14 0,-5-2 0 15,1-6 8-15,0 0-8 16,0-6-20-16,4 6-6 0,3-6-2 16,-7 3 0-16,7-3-29 0,-7 2-7 0,7-2 0 0,-4 6-1 15,4-6-31-15,0 0-5 0,0 0-2 0</inkml:trace>
  <inkml:trace contextRef="#ctx0" brushRef="#br0" timeOffset="39305.182">20070 5900 1389 0,'0'0'30'0,"0"0"6"0,0 0 2 0,-8-3 2 0,1 0-32 0,7 3-8 0,-7 0 0 0,4-6 0 15,3 6 70-15,0 0 12 0,0 0 2 0,0 0 1 16,-7 0-39-16,7 0-8 0,-7 6-2 0,7-6 0 16,-4 0-16-16,-3 3-3 0,7-3-1 0,-7 5 0 15,4-2-16-15,3-3 0 0,-4 9 0 0,-3-9 0 16,0 6 0-16,3 6-9 0,1-6 9 0,-1 6-8 16,1-4 8-16,-1 10-12 0,1-6 12 0,-1-6-12 0,1 5 12 0,3 4 0 15,-4-3 0-15,4 0 0 0,0 5 0 0,4-5-8 16,-4 0 8-16,3 0-8 0,4-4 8 0,-3 4 0 15,6 0 0-15,-3-6 0 0,4 0 0 0,-4-3 0 16,4 2 8-16,3 1-8 0,-4 0 8 0,4 0-8 16,1-6 8-16,-5 6-8 0,4-6 0 0,-3 0 0 0,3 6 0 15,0-6-8-15,0 0 8 0,-3-6-10 16,3 6 10-16,-4-6-10 0,-2 0 10 0,-1 0-13 0,-7 6 5 16,3-6 8-16,1 3-8 15,-1-2 8-15,1-7 0 0,-1 0 0 0,-3 6 0 0,4-6 0 0,-4 4 0 0,0-1 0 16,-4 0 0-16,1 3 0 0,-1 0 0 0,1 0 0 15,-1 0 0-15,4 6 0 0,0 0 0 0,0 0 0 16,0 0 0-16,0 0 0 0,-7 0 0 0,7 0 0 16,0 0 0-16,0 0 0 0,-3 6 0 0,3 0 0 15,0 6 0-15,0-6 0 0,0 3 0 0,7 0 0 16,-4-1 0-16,4 4 0 0,-3 0 0 0,3-6 0 16,-4 3 0-16,4-1 0 0,0 7 0 0,4-9 0 15,0 6 0-15,-4-1 0 0,0 7 0 0,0-3 0 16,0 2-33-16,0 1-6 0,-4 3-1 15,4 2 0-15,-3-2 19 0,-4 2 3 0,3 1 1 0,1-1 0 0,-4 4 17 16,0-4 0-16,0 4 0 0,0 2 0 0,-4-2 0 16,4-4 0-16,0 1 0 0,0-4 0 0,4 4 49 15,-4-4 4-15,4 4 1 0,-1-7 0 16,-3 1-38-16,4-3-7 0,-1 2-1 0,1-5-8 16,-1 0 11-16,-3-9-11 0,4 9 10 0,-4-12-10 0,0 6 12 0,0-6-3 15,0 0-1-15,0 0 0 0,0 0 0 0,0 0 0 16,0 0 0-16,0 0 0 15,-7-3 0-15,-4 0 0 0,0-6 0 0,-3 6 0 16,4-6-8-16,-4 3-11 0,0-6 3 0,-4-2 0 16,0 5-20-16,-3-3-3 0,0 3-1 0,0 3 0 15,0-5-57-15,-1-1-12 0,1 6-3 0,0 0 0 16,3 0-121-16,1 0-25 0</inkml:trace>
  <inkml:trace contextRef="#ctx0" brushRef="#br0" timeOffset="40039.397">20415 5259 1527 0,'0'0'32'0,"0"0"7"0,0 0-31 0,0 0-8 0,0 0 0 0,-3 11 0 16,3-11 0-16,0 0 0 0,0 0 0 0,0 0 8 16,0 6 24-16,0-6 6 0,0 0 1 0,0 0 0 15,0 0-16-15,-4 6-3 0,4-6-1 0,0 9 0 16,0 3-19-16,-3-6 10 0,3 11-10 0,0-5 8 16,0 3-8-16,0 8 0 0,0-5 0 15,0 2 0-15,0 4 11 0,0 0 0 0,3 2 0 0,1 3 0 16,-4-2 8-16,3 2 1 0,1 4 1 0,-1-4 0 15,1 3 4-15,-1-2 1 0,1 2 0 0,-1-3 0 16,-3 4-4-16,4-4-1 0,-4-2 0 0,3 8 0 16,1-12-10-16,-4 10-3 0,4-13 0 0,-4 10 0 15,3-13-8-15,-3 4 8 0,4-3-8 0,-1-7 8 0,-3-5-8 16,4 6 0-16,-4-3 0 0,3 0 0 0,-3-1 0 0,4 4 0 16,-1 0 0-16,1-6 0 0,-4-6 0 0,0 12 0 15,3-7 0-15,-3 4-11 0,4 9 0 0,-4-6 0 16,0-1 0-16,3 4 0 15,-3 3-4-15,0-6-1 0,4 5 0 0,-1-5 0 16,-3 0-9-16,4 2-3 16,-4-2 0-16,3-6 0 0,-3-6-28 0,0 12-7 0,0-12-1 0,0 0 0 15,0 0-68-15,0 0-15 0,0 0-2 0</inkml:trace>
  <inkml:trace contextRef="#ctx0" brushRef="#br0" timeOffset="40564.977">20122 5550 1568 0,'0'0'32'0,"0"0"9"0,0 0-33 0,0 11-8 0,0-11 0 0,0 6 0 15,0-6 54-15,0 6 9 0,4 0 1 0,-4-6 1 16,4 3-21-16,-1 3-5 0,1-3-1 0,-4-3 0 16,7 9-15-16,0-9-3 0,-4 6-1 0,4-6 0 15,0 0-10-15,-3-6-1 0,3 6-8 0,0-3 12 16,0-3-12-16,0 3 0 0,0 0 0 0,0 0 0 16,0 3 8-16,-3-3-8 0,3 3 0 0,0-6 0 15,3 6 0-15,5 0 0 0,-1-6 0 0,3 6 0 0,1 0 0 0,0-6 0 16,3 6 0-16,-4-5 0 0,8 5 0 15,-7-6 0-15,3 0 0 0,0 6 0 0,-3 0 0 0,3-6 0 16,-4 6 0-16,5 0 0 0,-8 6-9 0,3-6 9 16,-2 0-13-16,-5 0 5 0,4 0-14 0,-3 6-2 15,-4-6-1-15,3 0 0 16,-2 0-26-16,-1 0-5 0,-4 0 0 0,-3 0-1 16,0 0-65-16,0 0-13 0,0 0-2 0</inkml:trace>
  <inkml:trace contextRef="#ctx0" brushRef="#br0" timeOffset="43431.005">20895 5835 866 0,'-7'-3'24'0,"0"-3"6"0,0 6-30 0,0 0 0 0,0 0 0 0,0 6 0 15,7-6 20-15,-7 3-1 0,7-3-1 0,-7 3 0 16,0-3 10-16,7 0 3 0,-8 6 0 0,8-6 0 16,0 0 5-16,-3 3 2 0,3-3 0 0,0 0 0 15,0 0-6-15,-7 6-2 0,7-6 0 0,0 0 0 16,0 0-6-16,0 0-2 0,0 0 0 0,0 0 0 15,0 5-22-15,0 1 8 0,0-6-8 0,3 6 0 16,1 6 0-16,3-12 0 0,4 6-10 0,-1 0 10 16,1-3-8-16,-1 2 8 0,4 7 0 0,1-6 0 15,-1 0-28-15,0 6 2 0,3-6 0 0,1-6 0 16,3 6-17-16,0-1-3 0,4-5-1 0</inkml:trace>
  <inkml:trace contextRef="#ctx0" brushRef="#br0" timeOffset="44395.649">21692 5832 809 0,'0'0'34'16,"0"0"-34"-1,0 0 80-15,0 0 8 0,0 0 3 0,0 0 0 16,0 0-7-16,0 0-2 0,0 0 0 0,0 0 0 15,0 0-10-15,0 0-3 0,0 0 0 0,-7-6 0 16,4 6-32-16,3 0-6 0,-7 0-2 0,0-6 0 0,0 6-5 16,0 0-2-16,-1-6 0 0,1 6 0 0,-3 6-11 0,-1-6-3 15,1 0 0-15,-1 6 0 0,-3-6 1 0,3 9 0 0,-3-6 0 16,4 3 0-16,3-3-9 0,-4 3 0 0,4-1 0 16,0-5 0-1,-4 6 0-15,8 0 0 0,-4-6 0 0,3 12 0 16,1-12 0-16,-1 6 0 0,4-6 0 0,-3 6 0 0,3-6 0 0,-4 3-11 15,4-3 11-15,-3 5-8 0,-1-2 8 16,4 6-10-16,0-9 10 0,-3 6-10 0,3-6 10 0,3 12 0 0,-3-6-9 16,0-6 9-16,0 6-9 0,0-6 9 0,4 6-12 0,-4-6 12 15,0 0 0-15,0 0-8 0,0 0 8 0,0 0 0 16,3 5 0-16,-3-5 0 0,0 0 0 0,0 0 0 16,0 0 0-16,0 0 0 0,7 0 0 0,-7 0 9 15,7 3-9-15,-7-3-11 0,7 3 3 0,0 0 0 16,0 0 8-16,4 6 11 0,-4-9-3 0,0 6 0 15,0 0-8-15,4-6-9 0,-1 6 9 0,-3-6-13 16,4 0 13-16,0 5 0 0,-1 1 0 16,1-6 0-16,-1 6-26 0,1-6 1 0,-4 6 0 0,4-3 0 15,-4 0 25-15,-7-3-8 0,3 3 8 0,4-3 0 16,0 3 0-16,0 3 0 0,0-3 0 0,0 3 0 16,0-1 0-16,0 1 0 0,1 0 0 0,-1 0 0 15,-4 0 0-15,1 0 0 0,-1 0 0 0,-3 0 0 16,0-6 0-16,0 6 0 0,0-6 0 0,0 8 0 0,0 4 0 0,0-12 0 15,-7 6 9-15,7-6-9 16,-7 6 18-16,7-6-3 0,0 0-1 0,-7 6 0 0,0 0 6 0,0-3 0 16,7-3 1-16,-7 2 0 15,7-2-1-15,-7 6-1 0,7-6 0 0,-7 9 0 0,-4-3-19 0,4 6 0 16,4-12 8-16,-4 12-8 0,-1-7 0 0,1 1 0 16,4-6-13-16,-8 9 5 0,4-6-1 0,0 0 0 0,0 0 0 15,0 0 0-15,-4-3 9 0,4 6-13 0,0-6 5 16,-3 0 8-16,3 0-10 0,0 6 10 0,0-12 0 0,0 6-9 15,-1 0 1-15,5-6 0 16,-4 3 0-16,7 3 0 16,-4-3-46-16,1-3-9 0,-1-3-1 0</inkml:trace>
  <inkml:trace contextRef="#ctx0" brushRef="#br0" timeOffset="44863.856">22006 5938 1482 0,'0'0'62'15,"0"6"-50"-15,0 0-1 0,0-1-1 16,0-5 0-16,0 0 0 0,0 0 20 0,0 0 4 0,0 3 1 0,0-3 0 15,4 9-27-15,-1 0-8 0,1-3 0 0,-4 0 0 16,3 0 12-16,1-1-12 0,-1 1 12 0,1 6-12 16,-1 0 0-16,1 3 0 0,0-4 0 0,-1 7 0 15,1-3 0-15,-1 2 0 0,4-5 0 0,-7 6-12 16,4-7 12-16,-4 10 0 0,0-9 0 0,0 0 0 16,0-1 8-16,0-2-8 0,-4-3 0 0,1 0 0 15,3-6 0-15,0 0 0 0,-7 6 8 0,0-6-8 16,7 0-36-16,-8 0-10 15,5 0-2-15</inkml:trace>
  <inkml:trace contextRef="#ctx0" brushRef="#br0" timeOffset="45224.174">22045 5450 1530 0,'0'0'32'0,"0"0"8"0,-7 6-32 15,7-6-8-15,0 0 0 0,0 0 0 0,0 0 78 0,-4 6 14 0,4-6 4 0,0 0 0 16,0 0-32-16,0 0-7 0,-7 0-1 0,7 0 0 16,0 0-41-16,0 0-15 0,0 0 9 0,0 0-9 31,0 0-96-31,0 0-24 0</inkml:trace>
  <inkml:trace contextRef="#ctx0" brushRef="#br0" timeOffset="45732.927">22306 5808 1278 0,'0'0'28'0,"0"0"5"0,0 0 2 0,0 0 1 0,0 0-28 0,0 0-8 0,0 0 0 0,0 0 0 31,0 0 25-31,-7 0 4 0,0-5 1 0,0 5 0 0,7 0 22 0,0 0 4 0,0 0 0 0,0 0 1 16,0 0-1-16,0 0 0 0,0 0 0 0,0 0 0 15,0 0-37-15,0 0-8 0,0 0-2 0,0 0 0 16,0 0-9-16,0 0 0 0,0 0 9 0,0 0-9 16,0 5 0-16,3 1 0 0,1 0 0 0,3 6 0 15,-3-3 0-15,3 3 0 0,0-7 0 0,3 7-8 16,-3 6 0-16,0-6 0 0,4 2 0 0,-4 10 0 15,4-12 8-15,-4 5 0 0,3 10 0 0,1-10-8 16,-4 4 8-16,0-4 0 0,4 7 0 16,-4-9 0-16,3 2-13 0,1 1-1 0,-4 0 0 0,3-4 0 15,1 4 24-15,-4 0 5 0,4-7 1 0,-1 1 0 16,1 3-16-16,-1-3 0 0,4 5 0 0,1-11 0 16,-5 6-28-16,4 3-9 15,-3-10-2-15,-1 13 0 0,1-12-33 0,0 3-6 16,-1-3-2-16,4-3 0 0,-3 0-129 0,-4-1-27 0,4-2-4 0</inkml:trace>
  <inkml:trace contextRef="#ctx0" brushRef="#br0" timeOffset="46183.515">22331 6291 1522 0,'0'0'68'0,"0"0"13"0,0 0-65 0,0 0-16 0,0 0 0 0,0 0 0 15,0 0 29-15,0 0 3 0,-4-6 0 0,1 0 0 16,-1 0 8-16,4-3 3 0,-3 3 0 0,-1-6 0 16,4 7-34-16,0-7-9 0,-3 3 0 0,3 3 0 15,0-6 0-15,0 6 0 0,0 1 0 0,3-7 0 16,1 6 0-16,-1 0-15 0,1 0 3 0,-4 6 0 0,0 0 12 0,0 0 15 16,3-6-3-16,4 0-1 15,-3 3-11-15,-1-2 0 0,4-1 0 0,1 0 0 0,-5-6-12 0,4 6-5 16,0-6-1-16,0 4 0 15,4-1 29-15,-4 0 5 0,3 3 2 0,1 0 0 0,0-6-33 0,-1 7-6 16,1-10-2-16,-1 6 0 16,1-6-6-16,0 9-2 15,3-5 0-15,-4-1 0 0,1 0-18 0,-1 3-4 0,1 4-1 16,-4-7 0-16,4 6-97 0,-4-6-19 0</inkml:trace>
  <inkml:trace contextRef="#ctx0" brushRef="#br0" timeOffset="47351.42">24155 5888 1326 0,'0'0'28'0,"0"0"5"0,0 0-33 0,0 0 0 0,-11 6 0 0,4-6 0 15,0 3 76-15,0 0 8 0,0-1 1 0,0 1 1 16,-4 0-34-16,4-3-8 0,7 0 0 0,-10 0-1 16,-1 6-18-16,0-6-3 0,1 0-1 0,-1 0 0 15,1 0-21-15,-1 0 0 0,1 0 0 0,-5 0 0 16,5 0 0-16,-4 0 0 0,0 0 0 0,0 0 0 15,-1 0 0-15,1 0 12 0,0-6-2 0,0 12-1 16,0-6-9-16,3 6 8 0,1-6-8 0,-1 12 8 16,4-6-8-16,0 0 0 0,0 5 0 0,0-2 8 0,3 9-8 15,1-1 0-15,-1-5-10 0,4 9 10 16,0-4-12-16,0 1 12 0,-3-3-13 0,6 0 5 0,-3 5 8 0,0-14 0 16,4 6 0-16,-1-3 0 15,1 2-8-15,-4 1 8 0,3-6-8 0,-3 0 8 0,0-6 0 0,0 0 0 16,8 6 0-16,-8-6 0 15,3 6-8-15,4-6 8 0,0 5-8 0,-3-5 8 16,3 0-8-16,0 0 8 0,0 0-8 0,0 0 8 0,0 0 0 0,0 0 14 0,4-5-2 16,-4-1 0-16,0 0-12 0,3 0-16 15,-3 6 3-15,0-6 1 0,1-6 12 0,-1 1 10 0,0 2-2 0,-4 3 0 16,4-6-8-16,-3 0 0 0,-1 1 0 0,1-1 0 16,-1 3 11-16,-3-3 0 0,0 0 0 0,4 7 0 15,-4-4-11-15,0 0 0 0,0 0 0 0,3-3 0 16,-3 6 8-16,0 1-8 0,0-1 8 15,0-6-8-15,-3 3 0 0,6 3 0 0,-3 0 0 0,4 1 0 16,-1-1 0 0,1-6 0-16,3 6 0 0,0 0 0 0,-3 0-14 0,3-3-8 0,0 4-2 0,-4-1 0 15,1 0-1 1,-1 0-1-16,-3 6 0 0,4-12 0 0,-4 12 2 0,0 0 1 0,3-6 0 0,-3 6 0 16,0 0 23-16,0 0 0 0,0 0 0 0,0 0 0 15,0 0 0-15,0 0 0 0,0 0 0 0,-7 6 0 16,4 6 0-16,-4-6 0 0,3 3 0 0,-3-1 0 15,0 7 0-15,4 3 8 0,-5-6-8 0,5 5 8 0,3 4-8 0,0-4 0 16,3 4 0-16,-3-3 0 0,4 5 0 16,0-5 0-16,3-4 8 0,0 4-8 0,0 0 0 0,0-1 0 15,-4 4 0-15,4-9 0 0,0-1 0 0,0 1 0 16,0-3 0-16,-3-3 0 0,3 0 0 0,0 0 0 16,-3 0 0-16,3-1 0 15,-4-5 0-15,4 0 0 0,-3 0 0 0,-1 6-11 16,4-6-33-16,-7 0-8 0,0 0 0 0</inkml:trace>
  <inkml:trace contextRef="#ctx0" brushRef="#br0" timeOffset="48086.434">24222 5882 1455 0,'0'0'61'0,"0"0"-49"16,0 0 28-16,0 0 4 0,0 0 2 0,-4 6 0 15,4-6-3-15,-3 6-1 0,3-6 0 0,-4 6 0 16,1-1-29-16,3 4-5 0,-4-3-8 0,4 6 11 16,0 0-11-16,0-6 0 0,0 2 0 0,4 10-11 15,-1-6 11-15,1 5-13 0,-1-2 5 0,1 0 8 0,-1 5-12 0,1-2 12 16,3-3-12-16,0 2 12 16,0-5 0-16,0 0 0 0,0-6 0 0,0 3 0 15,0-4-9-15,-3 7 9 0,3-6-12 0,-4 0 12 16,-3-6 0-16,0 0 0 0,0 0 0 0,0 0 0 0,0 0 0 0,0 0 0 15,0 0 8-15,4-6-8 16,-4-6 19-16,0 3-3 0,-4 4 0 0,1-1 0 16,-1-6-8-16,-3-6-8 0,0 10 12 0,-3-4-12 0,2 0 9 0,1 0-9 0,0 0 0 15,0 1 9-15,4-1 3 0,-4 3 0 0,0 3 0 0,3-6 0 16,-3 7-12-16,4-1 0 16,3-6 0-16,-4 0 0 0,4 6-12 0,4-2-7 0,-4 2-1 0,3 0-1 15,-3 0 21-15,4-6 0 0,-1 6 0 16,1-3 0-16,-1 6 0 0,1-2-14 0,-1 2 5 15,1-3 1-15,-1 0 8 0,4 6 0 0,-7 0 0 16,4-6 0-16,-1 0 0 16,-3 6 0-16,7 0 0 0,-3 0 0 0,-4 0 0 0,7 0 0 15,-7 0 0-15,7 0 0 0,-7 0 20 0,7 12 7 0,-3-12 1 0,-1 6 0 16,-3-6-17-16,7 6-3 0,-3 0-8 0,-1-1 12 16,1 4-12-16,-1-3 0 0,4 6 0 0,-3-6 0 15,-1 0 0-15,5 5 0 0,-5-5 0 0,1 9 0 16,-1-3-19-16,4-1-6 15,-3 1-2-15,-1 0 0 0,4 0-5 0,0 2-2 0,0-2 0 16,-3 0 0-16,3 0 22 0,-3 0 4 0,3 8 8 0,0-14-13 16,-4 6 13-16,1-1 0 0,-1-2 0 0,1 3 0 0,-1 0 0 0,1 0 0 15,-1-7 0-15,1 7 0 16,-1-3 0-16,1-3 0 0,-1 6 0 0,1-6 0 0,0-1-15 0,-4-5 0 16,0 0 0-16,0 0 0 15,7 0-60-15,-4 12-12 0,-3-12-2 0</inkml:trace>
  <inkml:trace contextRef="#ctx0" brushRef="#br0" timeOffset="48866.227">24733 5864 573 0,'-3'0'12'0,"3"0"3"0,-4-6-15 0,4 6 0 0,0 0 0 0,0 0 0 15,-7-5 28-15,7 5 2 0,-3-6 1 0,-4 3 0 16,7 3 25-16,-4-6 6 0,1 3 1 0,3 3 0 16,0 0 18-16,0 0 4 0,0 0 1 0,0 0 0 15,0 0 14-15,0 0 4 0,0 0 0 0,-8 0 0 16,8 0-53-16,-10 0-11 0,10 0-1 0,-7 3-1 16,-4 0-14-16,4 0-4 0,0-3 0 0,-3 3 0 15,-1 3-4-15,0-6-2 0,1 0 0 0,-1 5 0 16,1-5-5-16,-1 6-1 0,4-6 0 0,-4 6 0 15,8 0-8-15,3-6 0 0,-7 6-10 0,0 0 10 16,3 0-12-16,4 0 3 0,-3 2 1 0,-1 4 0 16,4 0 8-16,4-6 0 0,-4 6-9 0,3-4 9 0,1 1 0 15,-1 6 0-15,1-3 0 0,3-1 0 0,0 1-22 0,0-3 0 0,0 0 0 16,0 0 0-16,-3 2 13 0,3-5 9 0,-4 6-12 16,1-3 12-16,3-3 0 0,-4-3 0 0,1 0 0 15,-4-3 0-15,0 0 0 0,0 0 0 0,3 3 0 16,-3-3 0-16,4 0 20 0,-4 0 5 0,0 0 1 0,0 0 0 15,7-3-26-15,-4 0-14 0,1-3 2 16,0 3 0-16,-1 0 12 0,1-3 16 0,-4 6-3 16,7 0-1-16,0-12-12 0,0 12-13 15,0-6 2-15,3 0 1 0,-3 1 10 0,1 5-10 0,2-9 10 0,1 3-10 16,-1 3 10-16,-3 3-13 0,0 0 5 0,4 0 8 16,-4 3-21-16,0-3 3 0,-7 0 1 0,7 6 0 15,0 3 6-15,0-4 2 0,0 1 0 0,0 0 0 16,0 6 9-16,-3-6 0 0,-1-3 0 0,1 6 0 15,-4-1 0-15,3 4 8 0,1 0-8 0,-4-6 0 16,0-6 8-16,-4 6-8 0,1 3 10 0,-1-1-10 16,-3 7 9-16,0-9-9 0,0 6 8 0,0-6-8 0,0 5 0 0,-3-2 0 15,-1-3-9-15,4 0 9 0,-4 6 0 0,4-6 0 16,0-1 0-16,-3-5 0 0,3 6 0 0,0 0 0 16,0-6 0-16,-1 0 0 15,1 0 0-15,0 0 0 0,0 0 0 0,7 0 0 0,-7 0-20 0,-3 0-4 16,3 0-1-16,-4 0 0 15,11 0-135-15,-11 0-28 0</inkml:trace>
  <inkml:trace contextRef="#ctx0" brushRef="#br0" timeOffset="49278.82">25047 6155 1454 0,'0'0'30'0,"0"0"8"15,0 12-30-15,0-12-8 0,0 6 0 0,0-6 0 0,-3 6 41 0,3-6 7 16,0 0 2-16,0 0 0 0,0 0 11 0,0 0 3 15,0 0 0-15,0 0 0 0,0 0-44 0,0 0-8 16,0 0-1-16,0 0-1 16,0 0-59-16,0 0-12 0,0 0-3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4614" cy="466884"/>
          </a:xfrm>
          <a:prstGeom prst="rect">
            <a:avLst/>
          </a:prstGeom>
        </p:spPr>
        <p:txBody>
          <a:bodyPr vert="horz" lIns="91467" tIns="45734" rIns="91467" bIns="45734" rtlCol="0"/>
          <a:lstStyle>
            <a:lvl1pPr algn="l">
              <a:defRPr sz="1200"/>
            </a:lvl1pPr>
          </a:lstStyle>
          <a:p>
            <a:endParaRPr lang="en-US"/>
          </a:p>
        </p:txBody>
      </p:sp>
      <p:sp>
        <p:nvSpPr>
          <p:cNvPr id="3" name="Date Placeholder 2"/>
          <p:cNvSpPr>
            <a:spLocks noGrp="1"/>
          </p:cNvSpPr>
          <p:nvPr>
            <p:ph type="dt" idx="1"/>
          </p:nvPr>
        </p:nvSpPr>
        <p:spPr>
          <a:xfrm>
            <a:off x="3980073" y="1"/>
            <a:ext cx="3044614" cy="466884"/>
          </a:xfrm>
          <a:prstGeom prst="rect">
            <a:avLst/>
          </a:prstGeom>
        </p:spPr>
        <p:txBody>
          <a:bodyPr vert="horz" lIns="91467" tIns="45734" rIns="91467" bIns="45734" rtlCol="0"/>
          <a:lstStyle>
            <a:lvl1pPr algn="r">
              <a:defRPr sz="1200"/>
            </a:lvl1pPr>
          </a:lstStyle>
          <a:p>
            <a:fld id="{48DD0A07-85FA-4B78-9C5E-5A1CE49C4023}" type="datetimeFigureOut">
              <a:rPr lang="en-US" smtClean="0"/>
              <a:t>2/28/2024</a:t>
            </a:fld>
            <a:endParaRPr lang="en-US"/>
          </a:p>
        </p:txBody>
      </p:sp>
      <p:sp>
        <p:nvSpPr>
          <p:cNvPr id="4" name="Slide Image Placeholder 3"/>
          <p:cNvSpPr>
            <a:spLocks noGrp="1" noRot="1" noChangeAspect="1"/>
          </p:cNvSpPr>
          <p:nvPr>
            <p:ph type="sldImg" idx="2"/>
          </p:nvPr>
        </p:nvSpPr>
        <p:spPr>
          <a:xfrm>
            <a:off x="719138" y="1163638"/>
            <a:ext cx="5588000" cy="3143250"/>
          </a:xfrm>
          <a:prstGeom prst="rect">
            <a:avLst/>
          </a:prstGeom>
          <a:noFill/>
          <a:ln w="12700">
            <a:solidFill>
              <a:prstClr val="black"/>
            </a:solidFill>
          </a:ln>
        </p:spPr>
        <p:txBody>
          <a:bodyPr vert="horz" lIns="91467" tIns="45734" rIns="91467" bIns="45734" rtlCol="0" anchor="ctr"/>
          <a:lstStyle/>
          <a:p>
            <a:endParaRPr lang="en-US"/>
          </a:p>
        </p:txBody>
      </p:sp>
      <p:sp>
        <p:nvSpPr>
          <p:cNvPr id="5" name="Notes Placeholder 4"/>
          <p:cNvSpPr>
            <a:spLocks noGrp="1"/>
          </p:cNvSpPr>
          <p:nvPr>
            <p:ph type="body" sz="quarter" idx="3"/>
          </p:nvPr>
        </p:nvSpPr>
        <p:spPr>
          <a:xfrm>
            <a:off x="701992" y="4481453"/>
            <a:ext cx="5622291" cy="3666788"/>
          </a:xfrm>
          <a:prstGeom prst="rect">
            <a:avLst/>
          </a:prstGeom>
        </p:spPr>
        <p:txBody>
          <a:bodyPr vert="horz" lIns="91467" tIns="45734" rIns="91467" bIns="4573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391"/>
            <a:ext cx="3044614" cy="466884"/>
          </a:xfrm>
          <a:prstGeom prst="rect">
            <a:avLst/>
          </a:prstGeom>
        </p:spPr>
        <p:txBody>
          <a:bodyPr vert="horz" lIns="91467" tIns="45734" rIns="91467" bIns="45734" rtlCol="0" anchor="b"/>
          <a:lstStyle>
            <a:lvl1pPr algn="l">
              <a:defRPr sz="1200"/>
            </a:lvl1pPr>
          </a:lstStyle>
          <a:p>
            <a:endParaRPr lang="en-US"/>
          </a:p>
        </p:txBody>
      </p:sp>
      <p:sp>
        <p:nvSpPr>
          <p:cNvPr id="7" name="Slide Number Placeholder 6"/>
          <p:cNvSpPr>
            <a:spLocks noGrp="1"/>
          </p:cNvSpPr>
          <p:nvPr>
            <p:ph type="sldNum" sz="quarter" idx="5"/>
          </p:nvPr>
        </p:nvSpPr>
        <p:spPr>
          <a:xfrm>
            <a:off x="3980073" y="8845391"/>
            <a:ext cx="3044614" cy="466884"/>
          </a:xfrm>
          <a:prstGeom prst="rect">
            <a:avLst/>
          </a:prstGeom>
        </p:spPr>
        <p:txBody>
          <a:bodyPr vert="horz" lIns="91467" tIns="45734" rIns="91467" bIns="45734" rtlCol="0" anchor="b"/>
          <a:lstStyle>
            <a:lvl1pPr algn="r">
              <a:defRPr sz="1200"/>
            </a:lvl1pPr>
          </a:lstStyle>
          <a:p>
            <a:fld id="{6A90846C-8667-4EDA-B1E1-658FC02399AA}" type="slidenum">
              <a:rPr lang="en-US" smtClean="0"/>
              <a:t>‹#›</a:t>
            </a:fld>
            <a:endParaRPr lang="en-US"/>
          </a:p>
        </p:txBody>
      </p:sp>
    </p:spTree>
    <p:extLst>
      <p:ext uri="{BB962C8B-B14F-4D97-AF65-F5344CB8AC3E}">
        <p14:creationId xmlns:p14="http://schemas.microsoft.com/office/powerpoint/2010/main" val="2572251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é</a:t>
            </a:r>
          </a:p>
        </p:txBody>
      </p:sp>
      <p:sp>
        <p:nvSpPr>
          <p:cNvPr id="4" name="Slide Number Placeholder 3"/>
          <p:cNvSpPr>
            <a:spLocks noGrp="1"/>
          </p:cNvSpPr>
          <p:nvPr>
            <p:ph type="sldNum" sz="quarter" idx="10"/>
          </p:nvPr>
        </p:nvSpPr>
        <p:spPr/>
        <p:txBody>
          <a:bodyPr/>
          <a:lstStyle/>
          <a:p>
            <a:fld id="{6A90846C-8667-4EDA-B1E1-658FC02399AA}" type="slidenum">
              <a:rPr lang="en-US" smtClean="0"/>
              <a:t>12</a:t>
            </a:fld>
            <a:endParaRPr lang="en-US"/>
          </a:p>
        </p:txBody>
      </p:sp>
    </p:spTree>
    <p:extLst>
      <p:ext uri="{BB962C8B-B14F-4D97-AF65-F5344CB8AC3E}">
        <p14:creationId xmlns:p14="http://schemas.microsoft.com/office/powerpoint/2010/main" val="638875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2/28/2024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2/28/2024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2/28/2024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2/28/2024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2/28/2024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2/28/2024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2/28/2024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2761203"/>
          </a:xfrm>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jeudi, le vingt-neuf février</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94718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18C51-9BF7-47F9-BCE2-822C3234451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7893ACF-C322-4C33-A9B3-B8A02DD2A13D}"/>
              </a:ext>
            </a:extLst>
          </p:cNvPr>
          <p:cNvSpPr>
            <a:spLocks noGrp="1"/>
          </p:cNvSpPr>
          <p:nvPr>
            <p:ph idx="1"/>
          </p:nvPr>
        </p:nvSpPr>
        <p:spPr/>
        <p:txBody>
          <a:bodyPr/>
          <a:lstStyle/>
          <a:p>
            <a:pPr marL="0" indent="0">
              <a:buNone/>
            </a:pPr>
            <a:r>
              <a:rPr lang="en-US" dirty="0"/>
              <a:t>clothing</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61EA6733-B4BA-4FDA-B63F-FD2BD9F527F8}"/>
                  </a:ext>
                </a:extLst>
              </p14:cNvPr>
              <p14:cNvContentPartPr/>
              <p14:nvPr/>
            </p14:nvContentPartPr>
            <p14:xfrm>
              <a:off x="4689000" y="511920"/>
              <a:ext cx="4437720" cy="1281960"/>
            </p14:xfrm>
          </p:contentPart>
        </mc:Choice>
        <mc:Fallback>
          <p:pic>
            <p:nvPicPr>
              <p:cNvPr id="4" name="Ink 3">
                <a:extLst>
                  <a:ext uri="{FF2B5EF4-FFF2-40B4-BE49-F238E27FC236}">
                    <a16:creationId xmlns:a16="http://schemas.microsoft.com/office/drawing/2014/main" id="{61EA6733-B4BA-4FDA-B63F-FD2BD9F527F8}"/>
                  </a:ext>
                </a:extLst>
              </p:cNvPr>
              <p:cNvPicPr/>
              <p:nvPr/>
            </p:nvPicPr>
            <p:blipFill>
              <a:blip r:embed="rId3"/>
              <a:stretch>
                <a:fillRect/>
              </a:stretch>
            </p:blipFill>
            <p:spPr>
              <a:xfrm>
                <a:off x="4679640" y="502560"/>
                <a:ext cx="4456440" cy="1300680"/>
              </a:xfrm>
              <a:prstGeom prst="rect">
                <a:avLst/>
              </a:prstGeom>
            </p:spPr>
          </p:pic>
        </mc:Fallback>
      </mc:AlternateContent>
    </p:spTree>
    <p:extLst>
      <p:ext uri="{BB962C8B-B14F-4D97-AF65-F5344CB8AC3E}">
        <p14:creationId xmlns:p14="http://schemas.microsoft.com/office/powerpoint/2010/main" val="4094775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No written homework due Friday, March 1.</a:t>
            </a:r>
          </a:p>
          <a:p>
            <a:pPr marL="0" indent="0" algn="ctr">
              <a:buNone/>
            </a:pPr>
            <a:r>
              <a:rPr lang="en-US" dirty="0" err="1"/>
              <a:t>Étudiez</a:t>
            </a:r>
            <a:endParaRPr lang="en-US" dirty="0"/>
          </a:p>
        </p:txBody>
      </p:sp>
    </p:spTree>
    <p:extLst>
      <p:ext uri="{BB962C8B-B14F-4D97-AF65-F5344CB8AC3E}">
        <p14:creationId xmlns:p14="http://schemas.microsoft.com/office/powerpoint/2010/main" val="3661996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Billet de sortie</a:t>
            </a:r>
          </a:p>
        </p:txBody>
      </p:sp>
      <p:sp>
        <p:nvSpPr>
          <p:cNvPr id="3" name="Content Placeholder 2"/>
          <p:cNvSpPr>
            <a:spLocks noGrp="1"/>
          </p:cNvSpPr>
          <p:nvPr>
            <p:ph idx="1"/>
          </p:nvPr>
        </p:nvSpPr>
        <p:spPr>
          <a:xfrm>
            <a:off x="952500" y="1770154"/>
            <a:ext cx="10636526"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What is the age of the oldest person you know?</a:t>
            </a:r>
          </a:p>
          <a:p>
            <a:pPr marL="0" indent="0">
              <a:buNone/>
            </a:pPr>
            <a:endParaRPr lang="en-US" dirty="0"/>
          </a:p>
          <a:p>
            <a:pPr marL="0" indent="0">
              <a:buNone/>
            </a:pPr>
            <a:r>
              <a:rPr lang="en-US" dirty="0"/>
              <a:t>Remember to write a complete sentence.</a:t>
            </a:r>
            <a:endParaRPr lang="fr-FR" dirty="0"/>
          </a:p>
          <a:p>
            <a:pPr marL="0" indent="0">
              <a:buNone/>
            </a:pPr>
            <a:endParaRPr lang="fr-FR" dirty="0"/>
          </a:p>
        </p:txBody>
      </p:sp>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AAAB9F34-4132-45F5-9D98-E2A717504CC9}"/>
                  </a:ext>
                </a:extLst>
              </p14:cNvPr>
              <p14:cNvContentPartPr/>
              <p14:nvPr/>
            </p14:nvContentPartPr>
            <p14:xfrm>
              <a:off x="2262960" y="1873080"/>
              <a:ext cx="6754320" cy="711360"/>
            </p14:xfrm>
          </p:contentPart>
        </mc:Choice>
        <mc:Fallback>
          <p:pic>
            <p:nvPicPr>
              <p:cNvPr id="4" name="Ink 3">
                <a:extLst>
                  <a:ext uri="{FF2B5EF4-FFF2-40B4-BE49-F238E27FC236}">
                    <a16:creationId xmlns:a16="http://schemas.microsoft.com/office/drawing/2014/main" id="{AAAB9F34-4132-45F5-9D98-E2A717504CC9}"/>
                  </a:ext>
                </a:extLst>
              </p:cNvPr>
              <p:cNvPicPr/>
              <p:nvPr/>
            </p:nvPicPr>
            <p:blipFill>
              <a:blip r:embed="rId4"/>
              <a:stretch>
                <a:fillRect/>
              </a:stretch>
            </p:blipFill>
            <p:spPr>
              <a:xfrm>
                <a:off x="2253600" y="1863720"/>
                <a:ext cx="6773040" cy="730080"/>
              </a:xfrm>
              <a:prstGeom prst="rect">
                <a:avLst/>
              </a:prstGeom>
            </p:spPr>
          </p:pic>
        </mc:Fallback>
      </mc:AlternateContent>
    </p:spTree>
    <p:extLst>
      <p:ext uri="{BB962C8B-B14F-4D97-AF65-F5344CB8AC3E}">
        <p14:creationId xmlns:p14="http://schemas.microsoft.com/office/powerpoint/2010/main" val="2459075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1908104"/>
          </a:xfrm>
        </p:spPr>
        <p:txBody>
          <a:bodyPr>
            <a:normAutofit/>
          </a:bodyPr>
          <a:lstStyle/>
          <a:p>
            <a:pPr algn="ctr"/>
            <a:br>
              <a:rPr lang="en-US" sz="2800" b="1" dirty="0"/>
            </a:br>
            <a:br>
              <a:rPr lang="en-US" sz="2800" b="1" dirty="0"/>
            </a:br>
            <a:r>
              <a:rPr lang="en-US" sz="2800" b="1" dirty="0"/>
              <a:t>Travail de cloche</a:t>
            </a:r>
          </a:p>
        </p:txBody>
      </p:sp>
      <p:sp>
        <p:nvSpPr>
          <p:cNvPr id="6" name="Content Placeholder 5"/>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Write a sentence which uses an indirect object pronoun.</a:t>
            </a:r>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0AF74700-EF7F-43A0-AC13-5E726143287E}"/>
                  </a:ext>
                </a:extLst>
              </p14:cNvPr>
              <p14:cNvContentPartPr/>
              <p14:nvPr/>
            </p14:nvContentPartPr>
            <p14:xfrm>
              <a:off x="3310920" y="154440"/>
              <a:ext cx="7570800" cy="1663920"/>
            </p14:xfrm>
          </p:contentPart>
        </mc:Choice>
        <mc:Fallback>
          <p:pic>
            <p:nvPicPr>
              <p:cNvPr id="2" name="Ink 1">
                <a:extLst>
                  <a:ext uri="{FF2B5EF4-FFF2-40B4-BE49-F238E27FC236}">
                    <a16:creationId xmlns:a16="http://schemas.microsoft.com/office/drawing/2014/main" id="{0AF74700-EF7F-43A0-AC13-5E726143287E}"/>
                  </a:ext>
                </a:extLst>
              </p:cNvPr>
              <p:cNvPicPr/>
              <p:nvPr/>
            </p:nvPicPr>
            <p:blipFill>
              <a:blip r:embed="rId3"/>
              <a:stretch>
                <a:fillRect/>
              </a:stretch>
            </p:blipFill>
            <p:spPr>
              <a:xfrm>
                <a:off x="3301560" y="145080"/>
                <a:ext cx="7589520" cy="1682640"/>
              </a:xfrm>
              <a:prstGeom prst="rect">
                <a:avLst/>
              </a:prstGeom>
            </p:spPr>
          </p:pic>
        </mc:Fallback>
      </mc:AlternateContent>
    </p:spTree>
    <p:extLst>
      <p:ext uri="{BB962C8B-B14F-4D97-AF65-F5344CB8AC3E}">
        <p14:creationId xmlns:p14="http://schemas.microsoft.com/office/powerpoint/2010/main" val="2405572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2168631"/>
          </a:xfrm>
        </p:spPr>
        <p:txBody>
          <a:bodyPr/>
          <a:lstStyle/>
          <a:p>
            <a:pPr algn="ctr"/>
            <a:br>
              <a:rPr lang="en-US" b="1" dirty="0"/>
            </a:br>
            <a:r>
              <a:rPr lang="en-US" b="1" dirty="0"/>
              <a:t>Bonjour!</a:t>
            </a:r>
          </a:p>
        </p:txBody>
      </p:sp>
      <p:sp>
        <p:nvSpPr>
          <p:cNvPr id="5" name="Content Placeholder 4"/>
          <p:cNvSpPr>
            <a:spLocks noGrp="1"/>
          </p:cNvSpPr>
          <p:nvPr>
            <p:ph idx="1"/>
          </p:nvPr>
        </p:nvSpPr>
        <p:spPr>
          <a:xfrm>
            <a:off x="838200" y="2263011"/>
            <a:ext cx="10515600" cy="3913951"/>
          </a:xfrm>
        </p:spPr>
        <p:txBody>
          <a:bodyPr>
            <a:normAutofit/>
          </a:bodyPr>
          <a:lstStyle/>
          <a:p>
            <a:pPr marL="0" indent="0" algn="ctr">
              <a:buNone/>
            </a:pPr>
            <a:endParaRPr lang="fr-FR" dirty="0"/>
          </a:p>
          <a:p>
            <a:pPr marL="0" indent="0" algn="ctr">
              <a:buNone/>
            </a:pPr>
            <a:endParaRPr lang="fr-FR" dirty="0"/>
          </a:p>
          <a:p>
            <a:pPr marL="0" indent="0" algn="ctr">
              <a:buNone/>
            </a:pPr>
            <a:r>
              <a:rPr lang="fr-FR" dirty="0"/>
              <a:t>jeudi, le vingt-neuf février</a:t>
            </a:r>
          </a:p>
          <a:p>
            <a:pPr marL="0" indent="0" algn="ctr">
              <a:buNone/>
            </a:pPr>
            <a:endParaRPr lang="fr-FR" dirty="0"/>
          </a:p>
          <a:p>
            <a:pPr marL="0" indent="0" algn="ctr">
              <a:buNone/>
            </a:pPr>
            <a:r>
              <a:rPr lang="fr-FR" dirty="0"/>
              <a:t>un moment de culture francophone</a:t>
            </a:r>
          </a:p>
          <a:p>
            <a:pPr marL="0" indent="0" algn="ctr">
              <a:buNone/>
            </a:pPr>
            <a:r>
              <a:rPr lang="fr-FR" dirty="0"/>
              <a:t>avertissement</a:t>
            </a:r>
          </a:p>
          <a:p>
            <a:pPr marL="0" indent="0" algn="ctr">
              <a:buNone/>
            </a:pPr>
            <a:r>
              <a:rPr lang="fr-FR" dirty="0"/>
              <a:t>R</a:t>
            </a:r>
            <a:r>
              <a:rPr lang="fr-FR" dirty="0">
                <a:latin typeface="Calibri" panose="020F0502020204030204" pitchFamily="34" charset="0"/>
              </a:rPr>
              <a:t>évision (le jeu aux tapettes à mouches)</a:t>
            </a: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688341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412590"/>
          </a:xfrm>
        </p:spPr>
        <p:txBody>
          <a:bodyPr>
            <a:normAutofit/>
          </a:bodyPr>
          <a:lstStyle/>
          <a:p>
            <a:pPr algn="ctr"/>
            <a:br>
              <a:rPr lang="en-US" sz="3200" b="1" dirty="0"/>
            </a:br>
            <a:r>
              <a:rPr lang="en-US" sz="3200" b="1" dirty="0" err="1"/>
              <a:t>Pourquoi</a:t>
            </a:r>
            <a:r>
              <a:rPr lang="en-US" sz="3200" b="1" dirty="0"/>
              <a:t> </a:t>
            </a:r>
            <a:r>
              <a:rPr lang="en-US" sz="3200" b="1" dirty="0" err="1"/>
              <a:t>tombons</a:t>
            </a:r>
            <a:r>
              <a:rPr lang="en-US" sz="3200" b="1" dirty="0"/>
              <a:t>-nous?</a:t>
            </a:r>
          </a:p>
        </p:txBody>
      </p:sp>
      <p:sp>
        <p:nvSpPr>
          <p:cNvPr id="5" name="Content Placeholder 4"/>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r>
              <a:rPr lang="en-US" sz="4000" dirty="0"/>
              <a:t>Nous </a:t>
            </a:r>
            <a:r>
              <a:rPr lang="en-US" sz="4000" dirty="0" err="1"/>
              <a:t>tombons</a:t>
            </a:r>
            <a:r>
              <a:rPr lang="en-US" sz="4000" dirty="0"/>
              <a:t> pour </a:t>
            </a:r>
            <a:r>
              <a:rPr lang="en-US" sz="4000" dirty="0" err="1"/>
              <a:t>apprendre</a:t>
            </a:r>
            <a:r>
              <a:rPr lang="en-US" sz="4000" dirty="0"/>
              <a:t> comment se lever.</a:t>
            </a:r>
          </a:p>
        </p:txBody>
      </p:sp>
      <p:pic>
        <p:nvPicPr>
          <p:cNvPr id="6" name="Picture 5"/>
          <p:cNvPicPr>
            <a:picLocks noChangeAspect="1"/>
          </p:cNvPicPr>
          <p:nvPr/>
        </p:nvPicPr>
        <p:blipFill>
          <a:blip r:embed="rId2"/>
          <a:stretch>
            <a:fillRect/>
          </a:stretch>
        </p:blipFill>
        <p:spPr>
          <a:xfrm>
            <a:off x="5314950" y="1966912"/>
            <a:ext cx="1562100" cy="2924175"/>
          </a:xfrm>
          <a:prstGeom prst="rect">
            <a:avLst/>
          </a:prstGeom>
        </p:spPr>
      </p:pic>
    </p:spTree>
    <p:extLst>
      <p:ext uri="{BB962C8B-B14F-4D97-AF65-F5344CB8AC3E}">
        <p14:creationId xmlns:p14="http://schemas.microsoft.com/office/powerpoint/2010/main" val="271268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dirty="0" err="1">
                <a:solidFill>
                  <a:srgbClr val="FF0000"/>
                </a:solidFill>
              </a:rPr>
              <a:t>Sommes</a:t>
            </a:r>
            <a:r>
              <a:rPr lang="en-US" dirty="0">
                <a:solidFill>
                  <a:srgbClr val="FF0000"/>
                </a:solidFill>
              </a:rPr>
              <a:t>-nous </a:t>
            </a:r>
            <a:r>
              <a:rPr lang="en-US" dirty="0" err="1">
                <a:solidFill>
                  <a:srgbClr val="FF0000"/>
                </a:solidFill>
              </a:rPr>
              <a:t>prêts</a:t>
            </a:r>
            <a:r>
              <a:rPr lang="en-US" dirty="0">
                <a:solidFill>
                  <a:srgbClr val="FF0000"/>
                </a:solidFill>
              </a:rPr>
              <a:t>?</a:t>
            </a:r>
          </a:p>
          <a:p>
            <a:pPr marL="0" indent="0" algn="ctr">
              <a:buNone/>
            </a:pPr>
            <a:endParaRPr lang="en-US" dirty="0"/>
          </a:p>
          <a:p>
            <a:pPr marL="0" indent="0" algn="ctr">
              <a:buNone/>
            </a:pPr>
            <a:r>
              <a:rPr lang="en-US" dirty="0">
                <a:solidFill>
                  <a:srgbClr val="002060"/>
                </a:solidFill>
              </a:rPr>
              <a:t>Nous </a:t>
            </a:r>
            <a:r>
              <a:rPr lang="en-US" dirty="0" err="1">
                <a:solidFill>
                  <a:srgbClr val="002060"/>
                </a:solidFill>
              </a:rPr>
              <a:t>sommes</a:t>
            </a:r>
            <a:r>
              <a:rPr lang="en-US" dirty="0">
                <a:solidFill>
                  <a:srgbClr val="002060"/>
                </a:solidFill>
              </a:rPr>
              <a:t> </a:t>
            </a:r>
            <a:r>
              <a:rPr lang="en-US" dirty="0" err="1">
                <a:solidFill>
                  <a:srgbClr val="002060"/>
                </a:solidFill>
              </a:rPr>
              <a:t>prêts</a:t>
            </a:r>
            <a:r>
              <a:rPr lang="en-US" dirty="0">
                <a:solidFill>
                  <a:srgbClr val="002060"/>
                </a:solidFill>
              </a:rPr>
              <a:t> !</a:t>
            </a:r>
          </a:p>
        </p:txBody>
      </p:sp>
    </p:spTree>
    <p:extLst>
      <p:ext uri="{BB962C8B-B14F-4D97-AF65-F5344CB8AC3E}">
        <p14:creationId xmlns:p14="http://schemas.microsoft.com/office/powerpoint/2010/main" val="1378313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822904"/>
          </a:xfrm>
        </p:spPr>
        <p:txBody>
          <a:bodyPr>
            <a:normAutofit/>
          </a:bodyPr>
          <a:lstStyle/>
          <a:p>
            <a:pPr algn="ctr"/>
            <a:r>
              <a:rPr lang="en-US" sz="2800" b="1" dirty="0" err="1"/>
              <a:t>Gioachino</a:t>
            </a:r>
            <a:r>
              <a:rPr lang="en-US" sz="2800" b="1" dirty="0"/>
              <a:t> Rossini was born on February 29, 1792. He wrote over 30 operas which were so popular that be became very wealthy and retired at age 36, at which time he moved to Paris where he spent his next 30 years as a celebrated </a:t>
            </a:r>
            <a:r>
              <a:rPr lang="en-US" sz="2800" b="1" i="1" dirty="0"/>
              <a:t>bon vivant</a:t>
            </a:r>
            <a:r>
              <a:rPr lang="en-US" sz="2800" b="1" dirty="0"/>
              <a:t>.</a:t>
            </a:r>
          </a:p>
        </p:txBody>
      </p:sp>
      <p:pic>
        <p:nvPicPr>
          <p:cNvPr id="5" name="Content Placeholder 4">
            <a:extLst>
              <a:ext uri="{FF2B5EF4-FFF2-40B4-BE49-F238E27FC236}">
                <a16:creationId xmlns:a16="http://schemas.microsoft.com/office/drawing/2014/main" id="{91284AC9-98CC-4BB1-8BE1-B727B6E4C231}"/>
              </a:ext>
            </a:extLst>
          </p:cNvPr>
          <p:cNvPicPr>
            <a:picLocks noGrp="1" noChangeAspect="1"/>
          </p:cNvPicPr>
          <p:nvPr>
            <p:ph idx="1"/>
          </p:nvPr>
        </p:nvPicPr>
        <p:blipFill>
          <a:blip r:embed="rId2"/>
          <a:stretch>
            <a:fillRect/>
          </a:stretch>
        </p:blipFill>
        <p:spPr>
          <a:xfrm>
            <a:off x="3974320" y="2437624"/>
            <a:ext cx="4902306" cy="3671998"/>
          </a:xfrm>
          <a:prstGeom prst="rect">
            <a:avLst/>
          </a:prstGeom>
        </p:spPr>
      </p:pic>
    </p:spTree>
    <p:extLst>
      <p:ext uri="{BB962C8B-B14F-4D97-AF65-F5344CB8AC3E}">
        <p14:creationId xmlns:p14="http://schemas.microsoft.com/office/powerpoint/2010/main" val="3364314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2444B3A-045D-4786-9B4D-DF1D20BC52B8}"/>
              </a:ext>
            </a:extLst>
          </p:cNvPr>
          <p:cNvSpPr>
            <a:spLocks noGrp="1"/>
          </p:cNvSpPr>
          <p:nvPr>
            <p:ph type="title"/>
          </p:nvPr>
        </p:nvSpPr>
        <p:spPr/>
        <p:txBody>
          <a:bodyPr>
            <a:normAutofit/>
          </a:bodyPr>
          <a:lstStyle/>
          <a:p>
            <a:pPr algn="ctr"/>
            <a:r>
              <a:rPr lang="en-US" sz="2800" b="1" dirty="0" err="1"/>
              <a:t>Avertissement</a:t>
            </a:r>
            <a:r>
              <a:rPr lang="en-US" sz="2800" b="1" dirty="0"/>
              <a:t>!</a:t>
            </a:r>
          </a:p>
        </p:txBody>
      </p:sp>
      <p:sp>
        <p:nvSpPr>
          <p:cNvPr id="6" name="Content Placeholder 5">
            <a:extLst>
              <a:ext uri="{FF2B5EF4-FFF2-40B4-BE49-F238E27FC236}">
                <a16:creationId xmlns:a16="http://schemas.microsoft.com/office/drawing/2014/main" id="{7DDBB18A-A5A2-4831-91F0-DD43B24882B6}"/>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err="1"/>
              <a:t>examen</a:t>
            </a:r>
            <a:r>
              <a:rPr lang="en-US" dirty="0"/>
              <a:t>: </a:t>
            </a:r>
            <a:r>
              <a:rPr lang="en-US" dirty="0" err="1"/>
              <a:t>Unité</a:t>
            </a:r>
            <a:r>
              <a:rPr lang="en-US" dirty="0"/>
              <a:t> 6 et </a:t>
            </a:r>
            <a:r>
              <a:rPr lang="en-US" dirty="0" err="1"/>
              <a:t>toutes</a:t>
            </a:r>
            <a:r>
              <a:rPr lang="en-US" dirty="0"/>
              <a:t> les </a:t>
            </a:r>
            <a:r>
              <a:rPr lang="en-US" dirty="0" err="1"/>
              <a:t>autres</a:t>
            </a:r>
            <a:r>
              <a:rPr lang="en-US" dirty="0"/>
              <a:t> choses</a:t>
            </a:r>
          </a:p>
          <a:p>
            <a:pPr marL="0" indent="0" algn="ctr">
              <a:buNone/>
            </a:pPr>
            <a:r>
              <a:rPr lang="en-US" dirty="0"/>
              <a:t>DEMAIN ! </a:t>
            </a:r>
            <a:r>
              <a:rPr lang="en-US" dirty="0" err="1"/>
              <a:t>vendredi</a:t>
            </a:r>
            <a:r>
              <a:rPr lang="en-US" dirty="0"/>
              <a:t>, le premier mars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7" name="Picture 6">
            <a:extLst>
              <a:ext uri="{FF2B5EF4-FFF2-40B4-BE49-F238E27FC236}">
                <a16:creationId xmlns:a16="http://schemas.microsoft.com/office/drawing/2014/main" id="{88CCA872-C993-4D8A-B060-42ACB37EAFD1}"/>
              </a:ext>
            </a:extLst>
          </p:cNvPr>
          <p:cNvPicPr>
            <a:picLocks noChangeAspect="1"/>
          </p:cNvPicPr>
          <p:nvPr/>
        </p:nvPicPr>
        <p:blipFill>
          <a:blip r:embed="rId2"/>
          <a:stretch>
            <a:fillRect/>
          </a:stretch>
        </p:blipFill>
        <p:spPr>
          <a:xfrm>
            <a:off x="3747327" y="1825625"/>
            <a:ext cx="5083589" cy="2648043"/>
          </a:xfrm>
          <a:prstGeom prst="rect">
            <a:avLst/>
          </a:prstGeom>
        </p:spPr>
      </p:pic>
    </p:spTree>
    <p:extLst>
      <p:ext uri="{BB962C8B-B14F-4D97-AF65-F5344CB8AC3E}">
        <p14:creationId xmlns:p14="http://schemas.microsoft.com/office/powerpoint/2010/main" val="3872181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1DFB5-B014-4C95-A933-ACAA96A9FD04}"/>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7C053BB-FB1E-422E-9F33-CC6369261D88}"/>
              </a:ext>
            </a:extLst>
          </p:cNvPr>
          <p:cNvSpPr>
            <a:spLocks noGrp="1"/>
          </p:cNvSpPr>
          <p:nvPr>
            <p:ph idx="1"/>
          </p:nvPr>
        </p:nvSpPr>
        <p:spPr>
          <a:xfrm>
            <a:off x="838200" y="516835"/>
            <a:ext cx="10515600" cy="5660128"/>
          </a:xfrm>
        </p:spPr>
        <p:txBody>
          <a:bodyPr>
            <a:normAutofit fontScale="92500" lnSpcReduction="20000"/>
          </a:bodyPr>
          <a:lstStyle/>
          <a:p>
            <a:pPr marL="0" indent="0">
              <a:buNone/>
            </a:pPr>
            <a:endParaRPr lang="en-US" dirty="0"/>
          </a:p>
          <a:p>
            <a:pPr marL="0" indent="0">
              <a:buNone/>
            </a:pPr>
            <a:endParaRPr lang="en-US" dirty="0"/>
          </a:p>
          <a:p>
            <a:pPr marL="0" indent="0">
              <a:buNone/>
            </a:pPr>
            <a:endParaRPr lang="en-US" dirty="0"/>
          </a:p>
          <a:p>
            <a:pPr marL="0" indent="0">
              <a:buNone/>
            </a:pPr>
            <a:r>
              <a:rPr lang="en-US" dirty="0" err="1"/>
              <a:t>fêter</a:t>
            </a:r>
            <a:r>
              <a:rPr lang="en-US" dirty="0"/>
              <a:t>	   </a:t>
            </a:r>
            <a:r>
              <a:rPr lang="en-US" dirty="0" err="1"/>
              <a:t>l’amitié</a:t>
            </a:r>
            <a:r>
              <a:rPr lang="en-US" dirty="0"/>
              <a:t>	   </a:t>
            </a:r>
            <a:r>
              <a:rPr lang="en-US" dirty="0" err="1"/>
              <a:t>l’adolescence</a:t>
            </a:r>
            <a:r>
              <a:rPr lang="en-US" dirty="0"/>
              <a:t>	</a:t>
            </a:r>
            <a:r>
              <a:rPr lang="en-US" dirty="0" err="1"/>
              <a:t>ces</a:t>
            </a:r>
            <a:r>
              <a:rPr lang="en-US" dirty="0"/>
              <a:t>	    rouge      </a:t>
            </a:r>
            <a:r>
              <a:rPr lang="en-US" dirty="0" err="1"/>
              <a:t>descendre</a:t>
            </a:r>
            <a:endParaRPr lang="en-US" dirty="0"/>
          </a:p>
          <a:p>
            <a:pPr marL="0" indent="0">
              <a:buNone/>
            </a:pPr>
            <a:endParaRPr lang="en-US" dirty="0"/>
          </a:p>
          <a:p>
            <a:pPr marL="0" indent="0">
              <a:buNone/>
            </a:pPr>
            <a:r>
              <a:rPr lang="en-US" dirty="0"/>
              <a:t>un blouson	   blanche	   couleur   	me       </a:t>
            </a:r>
            <a:r>
              <a:rPr lang="en-US" dirty="0" err="1"/>
              <a:t>moi</a:t>
            </a:r>
            <a:r>
              <a:rPr lang="en-US" dirty="0"/>
              <a:t>      </a:t>
            </a:r>
            <a:r>
              <a:rPr lang="en-US" dirty="0" err="1"/>
              <a:t>attendre</a:t>
            </a:r>
            <a:r>
              <a:rPr lang="en-US" dirty="0"/>
              <a:t>    rose</a:t>
            </a:r>
          </a:p>
          <a:p>
            <a:pPr marL="0" indent="0">
              <a:buNone/>
            </a:pPr>
            <a:endParaRPr lang="en-US" dirty="0"/>
          </a:p>
          <a:p>
            <a:pPr marL="0" indent="0">
              <a:buNone/>
            </a:pPr>
            <a:r>
              <a:rPr lang="en-US" dirty="0"/>
              <a:t>un biscuit	   le bonheur      un divorcé      un chapeau      </a:t>
            </a:r>
            <a:r>
              <a:rPr lang="en-US" dirty="0" err="1"/>
              <a:t>gris</a:t>
            </a:r>
            <a:r>
              <a:rPr lang="en-US" dirty="0"/>
              <a:t>    la mort  </a:t>
            </a:r>
          </a:p>
          <a:p>
            <a:pPr marL="0" indent="0">
              <a:buNone/>
            </a:pPr>
            <a:endParaRPr lang="en-US" dirty="0"/>
          </a:p>
          <a:p>
            <a:pPr marL="0" indent="0">
              <a:buNone/>
            </a:pPr>
            <a:r>
              <a:rPr lang="en-US" dirty="0" err="1"/>
              <a:t>leur</a:t>
            </a:r>
            <a:r>
              <a:rPr lang="en-US" dirty="0"/>
              <a:t>	   </a:t>
            </a:r>
            <a:r>
              <a:rPr lang="en-US" dirty="0" err="1"/>
              <a:t>vendre</a:t>
            </a:r>
            <a:r>
              <a:rPr lang="en-US" dirty="0"/>
              <a:t>	 la glace        </a:t>
            </a:r>
            <a:r>
              <a:rPr lang="en-US" dirty="0" err="1"/>
              <a:t>l’amour</a:t>
            </a:r>
            <a:r>
              <a:rPr lang="en-US" dirty="0"/>
              <a:t>       un </a:t>
            </a:r>
            <a:r>
              <a:rPr lang="en-US" dirty="0" err="1"/>
              <a:t>rendez-vous</a:t>
            </a:r>
            <a:r>
              <a:rPr lang="en-US" dirty="0"/>
              <a:t>    </a:t>
            </a:r>
            <a:r>
              <a:rPr lang="en-US" dirty="0" err="1"/>
              <a:t>mettre</a:t>
            </a:r>
            <a:r>
              <a:rPr lang="en-US" dirty="0"/>
              <a:t>    </a:t>
            </a:r>
          </a:p>
          <a:p>
            <a:pPr marL="0" indent="0">
              <a:buNone/>
            </a:pPr>
            <a:endParaRPr lang="en-US" dirty="0"/>
          </a:p>
          <a:p>
            <a:pPr marL="0" indent="0">
              <a:buNone/>
            </a:pPr>
            <a:r>
              <a:rPr lang="en-US" dirty="0" err="1"/>
              <a:t>rendre</a:t>
            </a:r>
            <a:r>
              <a:rPr lang="en-US" dirty="0"/>
              <a:t> </a:t>
            </a:r>
            <a:r>
              <a:rPr lang="en-US" dirty="0" err="1"/>
              <a:t>visite</a:t>
            </a:r>
            <a:r>
              <a:rPr lang="en-US" dirty="0"/>
              <a:t> à        un </a:t>
            </a:r>
            <a:r>
              <a:rPr lang="en-US" dirty="0" err="1"/>
              <a:t>chemisier</a:t>
            </a:r>
            <a:r>
              <a:rPr lang="en-US" dirty="0"/>
              <a:t>        jaune       entendre       </a:t>
            </a:r>
            <a:r>
              <a:rPr lang="en-US" dirty="0" err="1"/>
              <a:t>rendre</a:t>
            </a:r>
            <a:endParaRPr lang="en-US" dirty="0"/>
          </a:p>
          <a:p>
            <a:pPr marL="0" indent="0">
              <a:buNone/>
            </a:pPr>
            <a:endParaRPr lang="en-US" dirty="0"/>
          </a:p>
          <a:p>
            <a:pPr marL="0" indent="0">
              <a:buNone/>
            </a:pPr>
            <a:r>
              <a:rPr lang="en-US" dirty="0" err="1"/>
              <a:t>une</a:t>
            </a:r>
            <a:r>
              <a:rPr lang="en-US" dirty="0"/>
              <a:t> </a:t>
            </a:r>
            <a:r>
              <a:rPr lang="en-US" dirty="0" err="1"/>
              <a:t>invitée</a:t>
            </a:r>
            <a:r>
              <a:rPr lang="en-US" dirty="0"/>
              <a:t>       </a:t>
            </a:r>
            <a:r>
              <a:rPr lang="en-US" dirty="0" err="1"/>
              <a:t>l’enfance</a:t>
            </a:r>
            <a:r>
              <a:rPr lang="en-US" dirty="0"/>
              <a:t>        </a:t>
            </a:r>
            <a:r>
              <a:rPr lang="en-US" dirty="0" err="1"/>
              <a:t>une</a:t>
            </a:r>
            <a:r>
              <a:rPr lang="en-US" dirty="0"/>
              <a:t> chaussure       noir      </a:t>
            </a:r>
            <a:r>
              <a:rPr lang="en-US" dirty="0" err="1"/>
              <a:t>perdre</a:t>
            </a:r>
            <a:r>
              <a:rPr lang="en-US" dirty="0"/>
              <a:t>     bleu     </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34918999-AA97-4A94-B5EA-CD4BC660445A}"/>
                  </a:ext>
                </a:extLst>
              </p14:cNvPr>
              <p14:cNvContentPartPr/>
              <p14:nvPr/>
            </p14:nvContentPartPr>
            <p14:xfrm>
              <a:off x="1894680" y="62280"/>
              <a:ext cx="7132680" cy="1213200"/>
            </p14:xfrm>
          </p:contentPart>
        </mc:Choice>
        <mc:Fallback>
          <p:pic>
            <p:nvPicPr>
              <p:cNvPr id="4" name="Ink 3">
                <a:extLst>
                  <a:ext uri="{FF2B5EF4-FFF2-40B4-BE49-F238E27FC236}">
                    <a16:creationId xmlns:a16="http://schemas.microsoft.com/office/drawing/2014/main" id="{34918999-AA97-4A94-B5EA-CD4BC660445A}"/>
                  </a:ext>
                </a:extLst>
              </p:cNvPr>
              <p:cNvPicPr/>
              <p:nvPr/>
            </p:nvPicPr>
            <p:blipFill>
              <a:blip r:embed="rId3"/>
              <a:stretch>
                <a:fillRect/>
              </a:stretch>
            </p:blipFill>
            <p:spPr>
              <a:xfrm>
                <a:off x="1885320" y="52920"/>
                <a:ext cx="7151400" cy="1231920"/>
              </a:xfrm>
              <a:prstGeom prst="rect">
                <a:avLst/>
              </a:prstGeom>
            </p:spPr>
          </p:pic>
        </mc:Fallback>
      </mc:AlternateContent>
    </p:spTree>
    <p:extLst>
      <p:ext uri="{BB962C8B-B14F-4D97-AF65-F5344CB8AC3E}">
        <p14:creationId xmlns:p14="http://schemas.microsoft.com/office/powerpoint/2010/main" val="2578817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A137F-585F-45C1-832E-172A5D522A3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B953BAD-8B1C-484E-B659-729A623F6935}"/>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le passé </a:t>
            </a:r>
            <a:r>
              <a:rPr lang="en-US" dirty="0" err="1"/>
              <a:t>composé</a:t>
            </a:r>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A7ECFACF-E8EC-434D-9E94-D8338190A1DD}"/>
                  </a:ext>
                </a:extLst>
              </p14:cNvPr>
              <p14:cNvContentPartPr/>
              <p14:nvPr/>
            </p14:nvContentPartPr>
            <p14:xfrm>
              <a:off x="486360" y="419760"/>
              <a:ext cx="10555200" cy="5851080"/>
            </p14:xfrm>
          </p:contentPart>
        </mc:Choice>
        <mc:Fallback>
          <p:pic>
            <p:nvPicPr>
              <p:cNvPr id="4" name="Ink 3">
                <a:extLst>
                  <a:ext uri="{FF2B5EF4-FFF2-40B4-BE49-F238E27FC236}">
                    <a16:creationId xmlns:a16="http://schemas.microsoft.com/office/drawing/2014/main" id="{A7ECFACF-E8EC-434D-9E94-D8338190A1DD}"/>
                  </a:ext>
                </a:extLst>
              </p:cNvPr>
              <p:cNvPicPr/>
              <p:nvPr/>
            </p:nvPicPr>
            <p:blipFill>
              <a:blip r:embed="rId3"/>
              <a:stretch>
                <a:fillRect/>
              </a:stretch>
            </p:blipFill>
            <p:spPr>
              <a:xfrm>
                <a:off x="477000" y="410400"/>
                <a:ext cx="10573920" cy="5869800"/>
              </a:xfrm>
              <a:prstGeom prst="rect">
                <a:avLst/>
              </a:prstGeom>
            </p:spPr>
          </p:pic>
        </mc:Fallback>
      </mc:AlternateContent>
    </p:spTree>
    <p:extLst>
      <p:ext uri="{BB962C8B-B14F-4D97-AF65-F5344CB8AC3E}">
        <p14:creationId xmlns:p14="http://schemas.microsoft.com/office/powerpoint/2010/main" val="1054823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43770</TotalTime>
  <Words>236</Words>
  <Application>Microsoft Office PowerPoint</Application>
  <PresentationFormat>Widescreen</PresentationFormat>
  <Paragraphs>95</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Bonjour!</vt:lpstr>
      <vt:lpstr>  Travail de cloche</vt:lpstr>
      <vt:lpstr> Bonjour!</vt:lpstr>
      <vt:lpstr> Pourquoi tombons-nous?</vt:lpstr>
      <vt:lpstr>PowerPoint Presentation</vt:lpstr>
      <vt:lpstr>Gioachino Rossini was born on February 29, 1792. He wrote over 30 operas which were so popular that be became very wealthy and retired at age 36, at which time he moved to Paris where he spent his next 30 years as a celebrated bon vivant.</vt:lpstr>
      <vt:lpstr>Avertissement!</vt:lpstr>
      <vt:lpstr>PowerPoint Presentation</vt:lpstr>
      <vt:lpstr>PowerPoint Presentation</vt:lpstr>
      <vt:lpstr>PowerPoint Presentation</vt:lpstr>
      <vt:lpstr>PowerPoint Presentation</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580</cp:revision>
  <cp:lastPrinted>2024-02-29T15:54:50Z</cp:lastPrinted>
  <dcterms:created xsi:type="dcterms:W3CDTF">2016-10-03T16:25:09Z</dcterms:created>
  <dcterms:modified xsi:type="dcterms:W3CDTF">2024-02-29T17:21:15Z</dcterms:modified>
</cp:coreProperties>
</file>