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31" r:id="rId2"/>
    <p:sldId id="407" r:id="rId3"/>
    <p:sldId id="410" r:id="rId4"/>
    <p:sldId id="272" r:id="rId5"/>
    <p:sldId id="261" r:id="rId6"/>
    <p:sldId id="411" r:id="rId7"/>
    <p:sldId id="403" r:id="rId8"/>
    <p:sldId id="367" r:id="rId9"/>
    <p:sldId id="368" r:id="rId10"/>
    <p:sldId id="369" r:id="rId11"/>
    <p:sldId id="370" r:id="rId12"/>
    <p:sldId id="400" r:id="rId13"/>
    <p:sldId id="398" r:id="rId14"/>
    <p:sldId id="401" r:id="rId15"/>
    <p:sldId id="409" r:id="rId16"/>
    <p:sldId id="387" r:id="rId17"/>
  </p:sldIdLst>
  <p:sldSz cx="12192000" cy="6858000"/>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407"/>
            <p14:sldId id="410"/>
            <p14:sldId id="272"/>
            <p14:sldId id="261"/>
            <p14:sldId id="411"/>
            <p14:sldId id="403"/>
            <p14:sldId id="367"/>
            <p14:sldId id="368"/>
            <p14:sldId id="369"/>
            <p14:sldId id="370"/>
            <p14:sldId id="400"/>
            <p14:sldId id="398"/>
            <p14:sldId id="401"/>
            <p14:sldId id="409"/>
            <p14:sldId id="387"/>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4660"/>
  </p:normalViewPr>
  <p:slideViewPr>
    <p:cSldViewPr snapToGrid="0">
      <p:cViewPr varScale="1">
        <p:scale>
          <a:sx n="81" d="100"/>
          <a:sy n="81" d="100"/>
        </p:scale>
        <p:origin x="51" y="197"/>
      </p:cViewPr>
      <p:guideLst/>
    </p:cSldViewPr>
  </p:slid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52" tIns="46676" rIns="93352" bIns="46676" rtlCol="0"/>
          <a:lstStyle>
            <a:lvl1pPr algn="l">
              <a:defRPr sz="1200"/>
            </a:lvl1pPr>
          </a:lstStyle>
          <a:p>
            <a:endParaRPr lang="en-US"/>
          </a:p>
        </p:txBody>
      </p:sp>
      <p:sp>
        <p:nvSpPr>
          <p:cNvPr id="3" name="Date Placeholder 2"/>
          <p:cNvSpPr>
            <a:spLocks noGrp="1"/>
          </p:cNvSpPr>
          <p:nvPr>
            <p:ph type="dt" sz="quarter" idx="1"/>
          </p:nvPr>
        </p:nvSpPr>
        <p:spPr>
          <a:xfrm>
            <a:off x="3979931" y="0"/>
            <a:ext cx="3044719" cy="467231"/>
          </a:xfrm>
          <a:prstGeom prst="rect">
            <a:avLst/>
          </a:prstGeom>
        </p:spPr>
        <p:txBody>
          <a:bodyPr vert="horz" lIns="93352" tIns="46676" rIns="93352" bIns="46676" rtlCol="0"/>
          <a:lstStyle>
            <a:lvl1pPr algn="r">
              <a:defRPr sz="1200"/>
            </a:lvl1pPr>
          </a:lstStyle>
          <a:p>
            <a:fld id="{21F8FC56-A933-49CA-AB00-C90420C690BB}" type="datetimeFigureOut">
              <a:rPr lang="en-US" smtClean="0"/>
              <a:t>2/20/2024</a:t>
            </a:fld>
            <a:endParaRPr lang="en-US"/>
          </a:p>
        </p:txBody>
      </p:sp>
      <p:sp>
        <p:nvSpPr>
          <p:cNvPr id="4" name="Footer Placeholder 3"/>
          <p:cNvSpPr>
            <a:spLocks noGrp="1"/>
          </p:cNvSpPr>
          <p:nvPr>
            <p:ph type="ftr" sz="quarter" idx="2"/>
          </p:nvPr>
        </p:nvSpPr>
        <p:spPr>
          <a:xfrm>
            <a:off x="0" y="8845046"/>
            <a:ext cx="3044719" cy="467230"/>
          </a:xfrm>
          <a:prstGeom prst="rect">
            <a:avLst/>
          </a:prstGeom>
        </p:spPr>
        <p:txBody>
          <a:bodyPr vert="horz" lIns="93352" tIns="46676" rIns="93352" bIns="46676" rtlCol="0" anchor="b"/>
          <a:lstStyle>
            <a:lvl1pPr algn="l">
              <a:defRPr sz="1200"/>
            </a:lvl1pPr>
          </a:lstStyle>
          <a:p>
            <a:endParaRPr lang="en-US"/>
          </a:p>
        </p:txBody>
      </p:sp>
      <p:sp>
        <p:nvSpPr>
          <p:cNvPr id="5" name="Slide Number Placeholder 4"/>
          <p:cNvSpPr>
            <a:spLocks noGrp="1"/>
          </p:cNvSpPr>
          <p:nvPr>
            <p:ph type="sldNum" sz="quarter" idx="3"/>
          </p:nvPr>
        </p:nvSpPr>
        <p:spPr>
          <a:xfrm>
            <a:off x="3979931" y="8845046"/>
            <a:ext cx="3044719" cy="467230"/>
          </a:xfrm>
          <a:prstGeom prst="rect">
            <a:avLst/>
          </a:prstGeom>
        </p:spPr>
        <p:txBody>
          <a:bodyPr vert="horz" lIns="93352" tIns="46676" rIns="93352" bIns="46676" rtlCol="0" anchor="b"/>
          <a:lstStyle>
            <a:lvl1pPr algn="r">
              <a:defRPr sz="1200"/>
            </a:lvl1pPr>
          </a:lstStyle>
          <a:p>
            <a:fld id="{7733D89F-18B8-414D-8041-7D6D10F61C48}" type="slidenum">
              <a:rPr lang="en-US" smtClean="0"/>
              <a:t>‹#›</a:t>
            </a:fld>
            <a:endParaRPr lang="en-US"/>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4-02-20T16:34:04.751"/>
    </inkml:context>
    <inkml:brush xml:id="br0">
      <inkml:brushProperty name="width" value="0.05292" units="cm"/>
      <inkml:brushProperty name="height" value="0.05292" units="cm"/>
      <inkml:brushProperty name="color" value="#FF0000"/>
    </inkml:brush>
  </inkml:definitions>
  <inkml:trace contextRef="#ctx0" brushRef="#br0">3189 6282 752 0,'-10'-3'32'0,"6"-3"-32"16,-7 3 48-16,4-3 3 0,0 0 1 0,4 6 0 16,-4-12 20-16,7 12 4 0,0 0 0 0,-4 0 1 15,4 0-41-15,0 0-9 0,0 0-2 0,-7 0 0 16,0 0 25-16,0 6 5 0,0 0 1 0,3 0 0 16,-3 0-33-16,0 6-7 0,0-3 0 0,0 8-1 15,0 1-15-15,-3-6-8 0,3 8 8 0,-1-2-13 16,1 2 61-16,0-2 13 0,-3 6 3 0,3-7 0 15,-7 10-52-15,3-4-12 0,0-2 0 0,4 8 0 16,-3-5-15-16,3 2-5 0,0 3-2 0,0-8 0 16,0 3 35-16,3-4 7 0,1 1 2 0,-1 5 0 15,0-11-22-15,1 5 0 0,-1 1 0 0,4 0 0 16,-3-7 0-16,-1 7 0 0,4-3 0 0,-3-4 0 16,3 4 0-16,0 5 0 0,0-11 0 0,0 9 0 15,0-4 0-15,0 1 0 0,0 6 0 0,3-4 0 16,1-2 19-16,-1-1-1 0,1 4 0 0,-1-3 0 15,5-1-29-15,-5 1-5 0,4-3-2 0,0 2 0 0,0-2 18 16,4-3 0-16,-1-1 0 0,1 1 0 0,0 0 22 16,-1 0 8-16,8-6 2 0,-8-1 0 0,4 1-22 0,1 3-10 15,2-3 10-15,-3 0-10 0,4 0 13 0,3-6-3 16,0 0-1-16,-3 0 0 0,-4 0 7 0,4 0 2 16,3 0 0-16,-7-6 0 0,0 6-18 0,4-12 0 0,-4 6 0 15,0-3 0-15,-3 4 0 16,6-1 0-16,-3 0 0 0,4-12 0 0,0 6 0 15,-1 1 0-15,-3-1 0 0,-3-3 0 0,-1 3 35 16,1 1 3-16,3-1 1 0,-3-3 0 0,-4-2-25 0,0-7-5 0,0 4-1 16,0-4 0-16,0 0 2 0,-3-2 0 0,3 3 0 0,0-10 0 15,-4 10 1-15,-3-7 0 0,4 10 0 0,-1-10 0 16,-3 4-11-16,-3 2 10 0,-1-8-10 0,1 8 10 16,-4-8-10-16,0 3 0 0,3-1 9 0,-7 4-9 15,1-4 0-15,-1 4-15 0,-6 2 3 0,-1-2 0 16,4-3 12-16,-4 5 0 0,-6 4 0 0,2-4 0 15,1-8 0-15,0 8 0 0,3-5-10 0,-3 2 10 16,-3 4-17-16,6 2 1 0,-3 4 0 0,0-1 0 16,6 3-24-16,1 3-4 0,-3 1 0 0,-1 5-1 15,4 0 53-15,0 0 12 0,0-6 1 0,7 12 1 16,-4 0-37-16,1 0-7 0,6 0-2 0,-3 6 0 16,-4 6-12-16,4-6-2 0,0 6-1 15,-7 11 0-15,4-2-7 0,2 2-2 0,1-11 0 0,4 9 0 16,3-4 8-16,0-5 0 0,3 0 1 0,4-3 0 15,4 8-17-15,0-11-4 0,10 6-1 0</inkml:trace>
  <inkml:trace contextRef="#ctx0" brushRef="#br0" timeOffset="744.377">3302 6864 840 0,'0'0'24'0,"0"0"4"0,0 0-28 16,0 0 0-16,0 0 0 0,0 0 0 0,0 0 91 0,0 0 12 0,0 0 2 0,0 0 1 16,0 0-31-16,0 0-7 0,0 0 0 0,0 0-1 15,0 0-27-15,0 0-4 0,0 0-2 0,0 0 0 16,4 6-34-16,-4-6-19 0,7 0 3 0,-7 0 0 16,7 0 16-16,0 6 0 0,-4-1 0 0,1 1 0 15,-1-6 19-15,1 9 7 0,-1-3 2 0,1 6 0 16,-4-6-20-16,0 5-8 0,3-5 0 0,-3 0 8 15,0 3-8-15,0 0 12 0,0 0-12 0,-3 2 12 16,3-5-3-16,-4 6 0 0,1 0 0 0,3-6 0 16,-4 2 2-16,4-2 0 0,4 6 0 0,-4-6 0 15,0 6-3-15,0-6-8 0,0 2 12 0,3 1-4 16,-3 0 3-16,4 3 0 0,3 0 0 0,0-6 0 16,-3 5-11-16,3 4-16 0,0-3 4 0,3 5 1 15,-3-5 11-15,4 6 0 0,-4-4 0 0,0 10 0 16,-4-12 0-16,5-1 0 0,-1 4 0 0,3 3 0 15,-3-6 0-15,0-1 0 0,0 4 0 0,0-3 0 0,4 0 0 16,-4-1 0-16,4 1 0 0,-1-3 0 0,-3-3 0 16,4 6 0-16,-4-7 0 0,-4-5 0 0,4 6 14 0,1 0 5 15,-1 0 1-15,0 0 0 0,3-6-20 0,-6 3 0 16,-4-3 8-16,0 0-8 0,7 3 0 0,0 0 0 16,-7-3 0-16,3 3 0 0,4 0-12 0,-7-3-8 15,0 0-3-15,0 0 0 16,4 3-24-16,-4-3-5 0,7 0 0 0,-7 0-428 15,0 0-86-15</inkml:trace>
  <inkml:trace contextRef="#ctx0" brushRef="#br0" timeOffset="1549.871">3690 7061 563 0,'0'0'16'0,"0"0"4"0,0 0-20 0,0 0 0 16,0 0 0-16,0 0 0 0,0 0 79 0,0 6 12 16,0-6 2-16,0 0 1 0,0 6-34 0,0-6-8 0,0 5 0 0,4 1-1 15,-1 0-32-15,1 3-7 0,-1-3 0 0,1 0-1 16,-1 0 9-16,1 0 1 0,-1-1 1 0,1 4 0 16,-1-3 10-16,1 6 1 0,-1 0 1 0,1-1 0 15,-1 1 1-15,-3 0 0 0,4 0 0 16,-4 2 0-16,0 4-14 0,3-6-2 0,-3-1-1 15,0 4 0-15,0-3 30 0,0 0 5 0,0 2 2 0,0 1 0 16,4 0-37-16,-4-9-7 0,4 5-2 0,-1-5 0 16,4 3 19-16,-3-3 3 0,-1 3 1 0,1 0 0 15,3-3-16-15,0-6-4 0,-4 5 0 0,1 1 0 16,3 0 0-16,0 0 0 0,0 0 0 0,0-6 0 16,0 3-3-16,-3 0-1 0,3 0 0 0,0-3 0 15,0 3-8-15,3-3 0 0,-2 0 0 0,-5 0 0 16,4 0 0-16,4 0 0 0,-8-3 0 0,1 3 0 15,3-6 0-15,-4 3 0 0,4 3 0 0,-7-6 0 16,7-6 0-16,-3 6 0 0,-1-5 0 0,5 5 0 16,6 0 53-16,-4-3 9 0,-10-3 2 0,0 6 0 0,0-5-64 15,4-1-15-15,-1 3-1 0,1-3-1 16,-4 6 17-16,3-5 0 0,-3-1 0 0,0 0 0 16,0 0 0-16,0-2 0 0,0 2 11 0,-3-6-11 15,3-2 8-15,-4 2-8 0,4 0 0 0,0-5 0 16,0 2 14-16,-3-2-4 0,3-4-1 0,0 10 0 15,-4-1-21-15,1 0-4 0,3 7 0 0,-4-4-1 16,4 9-24-16,-3 0-5 0,3-5-1 0,-4 11 0 16,4-9 1-16,-3 6 0 0,-1 0 0 0,4 3 0 15,0 0-29-15,0 0-5 0,0 0-2 0</inkml:trace>
  <inkml:trace contextRef="#ctx0" brushRef="#br0" timeOffset="2327.546">4346 7117 850 0,'0'0'17'0,"0"0"6"0,0 0-23 0,0 0 0 0,-3-6 0 0,-4 0 0 16,3 0 56-16,1 0 6 0,-1 0 2 0,-3 3 0 16,3-3 30-16,-3 1 6 0,0-1 2 0,4 0 0 15,-1 6-57-15,-3-12-11 0,0 12-2 0,-3-6-1 16,-1 6-3-16,4-6 0 0,0 6 0 0,0 0 0 15,-4 0-8-15,1 6-3 0,3-6 0 0,-4 6 0 16,0 0-17-16,4 0 0 0,0 0 0 0,4 2 0 16,-1 1 0-16,-3 0-12 0,0 3 0 0,4 0 0 15,-4-1 12-15,0-2-12 0,7 3 12 0,-4 0-12 16,4-1 12-16,-3 1 0 0,3-6 0 0,0 6-9 16,0-3-18-16,0 2-3 0,0-5-1 0,0 6 0 15,0-6 76-15,0 6 15 0,0-9 4 0,0-3 0 16,0 6-52-16,0-6-12 0,0 0 0 0,0 0 0 15,0 0 17-15,0 5 1 0,0-5 0 0,7 6 0 16,0 0 6-16,0 0 0 0,0-6 1 0,0 6 0 0,0-6-13 0,-4 0-4 16,8 0 0-16,-4 0 0 0,4 6-8 0,-1-6 10 15,-3 6-10-15,4 0 10 0,-4-6-10 0,0-6 12 0,3 6-12 16,1-6 12-16,-4 0-12 0,4-6 12 0,-4 0-12 0,-4 1 12 16,4 2-12-16,-3-3 10 0,3 0-10 0,-4-2 10 15,5 2-10-15,-5-6-12 0,4 6 2 0,-3 1 1 16,-1-10 9-16,-3 15 0 0,4-5 0 15,-4-1 0-15,0 6 0 0,-4-9 0 0,4 9 0 16,-3 0 0-16,3 1-9 0,0 5 9 0,0 0-10 0,0 0 10 16,0 0-8-16,0 0 8 0,0 0 0 0,0 0-9 15,0 0 0-15,0 0 0 0,0 0 0 0,0 0 0 16,0 0 9-16,7 2-13 0,-4 1 5 0,1 3 8 16,3-3-9-16,-4 3 9 0,4 6 0 0,0-6 0 15,-3 0 0-15,3 0 0 0,4-1 0 0,-8 1 0 16,4 0 0-16,-3 3 0 0,-4 3 0 0,3-6 0 15,-3 5 0-15,0 1 0 0,4 6 0 0,-4-4 0 16,0-8 0-16,0 6 0 0,0-6 0 0,0 0 0 16,0 3 0-16,0-1 0 0,3 1 0 0,-3 3 0 15,0 0 0-15,0-6 0 0,4 0 0 0,3-1 0 16,-4-5-32-16,4 3-5 0,4 0-2 0,-4 0 0 16,4-3-20-16,-4-3-4 0,3 0-1 0</inkml:trace>
  <inkml:trace contextRef="#ctx0" brushRef="#br0" timeOffset="2959.366">4607 6952 915 0,'0'0'19'16,"0"0"5"-16,0 3-24 0,0 6 0 0,0-9 0 0,0 12 0 15,-3-7 56-15,3 7 8 0,0 6 0 0,0-9 1 16,0 2-17-16,0 7-4 0,3 0-1 0,-3-7 0 15,4 4-5-15,-4 9-1 0,0-13 0 0,3 4 0 16,-3 3 6-16,0-1 1 0,0-5 0 0,0 3 0 16,0-3-1-16,0-1 0 0,0 1 0 0,0 0 0 15,0-6-6-15,0-3-1 0,0-3 0 0,0 0 0 16,0 0-9-16,0 0-3 0,0 0 0 0,0 0 0 16,0 0 17-16,0 0 3 0,0 0 1 0,-3-3 0 15,3-3-15-15,-4-12-3 0,4 6-1 0,4-2 0 0,-4-4-26 16,3 0 0-16,1 1 0 0,-1-4 0 15,1-2 0-15,-1 2 0 0,1 4 0 0,0-7 0 16,3 12 0-16,0-5-9 0,-4 2 9 0,1 3 0 0,-1 0-11 16,1 1 11-16,-1 5-10 0,-3-6 10 0,4 9-8 0,-1-3 8 15,1 0 0-15,-4 6-9 0,0 0 9 0,3 0-10 0,-3 0 10 0,7 0-10 32,-3 0-25-32,3 6-5 0,0-6 0 0,0 6-1 0,-3-3 57 0,3 6 12 0,0-3 3 15,3 3 0-15,-3 2-31 0,0 1 0 0,8 0 0 0,-5 0 0 16,-3 2-19-1,0-2-9-15,4 6-3 0,-4-4 0 0,0 4 48 0,4 0 10 0,-4-1 1 0,-4-2 1 16,4 3-21-16,-3-1-8 0,-1 1 0 16,1 2 0-16,-4-8 0 0,3 12 0 15,-3-13 0-15,0 10 0 0,4-3 32 0,-4-7 1 0,0-2 0 0,3 3 0 16,1 0-69-16,-4-6-13 0,0-6-3 0,3 6-1 16,-3-1-18-16,4 1-3 15,-4 3-1-15</inkml:trace>
  <inkml:trace contextRef="#ctx0" brushRef="#br0" timeOffset="3828.419">5302 7246 991 0,'4'-6'42'0,"-1"0"-34"15,1-6 68-15,-4 4 12 0,3-4 4 0,1 0 0 16,-4-6-24-16,3 7-4 0,-3-10 0 0,0 9-1 16,0-5 1-16,0 5 0 0,0-3 0 0,0 4 0 15,-3-1-52 1,-1 0-12-16,-3 6 0 0,4 0 0 0,-4 0 49 0,0 0 7 0,3 4 2 0,-6 2 0 15,2 0-41-15,-9 2-8 0,6 1-1 0,-3 0-8 16,0 3 0-16,0 0 0 0,3 6 0 0,-3 0 0 16,4-1 0-16,-1 4-9 0,1 3 9 0,-5-1-8 15,5 4 8-15,3-3 0 0,-4 5 0 0,4-2 0 16,0 2 0-16,4 1 0 0,-1-7 0 0,4 4 0 16,0-3 0-16,4-4 0 0,-4 4 0 0,3-6 0 15,1-1 0-15,3-5 14 0,0 0-3 0,0-3-1 16,-4 0 15-16,4-3 3 0,-3 3 1 0,3-3 0 15,7-3 2-15,-7-3 0 0,4 0 0 0,-1-5 0 16,1-1 6-16,-1 0 2 0,5-6 0 0,-1 4 0 16,0-10-11-16,3 7-3 0,1 2 0 0,0-15 0 15,-4 7-36-15,0-4-7 0,4-8-2 0,-1 3 0 16,-3 0 20-16,-3 2 0 0,7-2 0 0,-8-3 0 16,-3 2 17-16,0 4 1 0,0-4 0 0,0-2 0 15,-3 3-66-15,3-3-12 0,-4-4-4 0,1-2 0 16,-1 3 52-16,1 0 12 0,0 0 0 0,-4-4 0 15,0 10 0-15,0-3 0 0,0 2 0 0,0 4 0 16,-4-3-9-16,0 2 9 0,1 4-8 0,-4-4 8 0,3 1 0 16,1 3 0-16,3-4 0 0,-7 4 0 0,3 2-8 15,-3 4 8-15,0 2-8 0,7 0 8 0,-7 4-12 0,4 5 4 0,-4 0 0 16,3 9 0-16,4 0 8 0,-7 0 0 0,7 0 0 16,-7 0-8-16,3 0-5 0,-3 6-1 0,4 3 0 0,-1 0 0 15,-3 11 2-15,4-2 0 0,3-1 0 0,-4 10 0 16,4-4-6-16,0 4-1 0,4 2 0 0,-1 4 0 15,1 2 19-15,-1-3 0 0,4 6 0 16,0 4 0-16,4-4 0 0,3 3 0 0,-3 3 0 16,-1 6 0-16,4-9 0 0,0 3 11 15,1 0-2-15,-5-3 0 0,4 4-9 0,-3-1 0 0,3 0 0 0,0-3 8 16,-3 3-8-16,-8-12 0 0,4 4 0 0,-3-19 8 16,-4 10-16-16,3-10-4 0,-3 7-1 0,0-4 0 0,0-2 29 0,-3 6 5 15,3 2 2-15,0 1 0 16,0-10-37-16,0 7-7 0,0-7-2 0,0 4 0 15,0-3 41-15,0-7 8 0,0-2 2 0,0 0 0 0,3-3-28 0,1 3 0 16,-1 2 0-16,1-5 0 0,-1 0 0 0,1 0 0 16,-1 3 0-16,1 0 0 15,3-6-17-15,-3 0-9 0,3 0-2 0,-4-1 0 16,4 1-10-16,0-3-2 0,0 0-1 0,0 0 0 16,7-3-148-16,-6 1-30 0</inkml:trace>
  <inkml:trace contextRef="#ctx0" brushRef="#br0" timeOffset="19144.834">6865 6964 851 0,'7'-9'36'15,"0"3"-36"1,0 0 58-16,0 0 5 0,4 0 1 0,-4 1 0 15,-7 5-9-15,3-6-2 0,5 6 0 0,-5 0 0 16,-3 0-20-16,0 0-4 0,0 0-1 0,0 0 0 16,0 0-8-16,0 0-3 0,0 0 0 0,0 0 0 0,0 0-9 0,0 6-8 0,0-1 12 15,0 1-12 1,-3 0 0-16,-1 3 0 0,0 3 0 0,1 0 0 16,-1-1 8-16,-3 1-8 0,-3 3 0 0,3-1 0 15,0 1 0-15,3 3 0 0,4-6 0 0,-3 2 0 16,-4 10 0-16,3-7 12 0,-3 4-4 0,0-3-8 0,0-1 18 15,3-5-3-15,1-6-1 0,-1 3 0 0,1 2-14 0,3-5 8 0,-4 12-8 0,4-6 0 16,0-6 0-16,0 5 0 0,0-2 0 0,0 9 0 16,0-12 37-16,0 8 2 0,4 1 0 0,-4 0 0 15,0-3-26-15,3-1-5 0,-3 7 0 0,0-3-8 16,4 2 21-16,-4 1-2 0,0 0-1 0,0 2 0 16,0-8-18-16,-4 3-11 0,4 2 2 0,0 1 0 15,-3 0 9-15,3 5 11 16,-4 4-3-16,1 2 0 0,-1 3-8 0,1-5 0 15,-1 2 0-15,-3 3 0 0,3-8 0 0,1 5 0 0,-1-8 0 0,1 8 0 16,3-11 49-16,-4 3 5 0,4-4 1 0,-3 1 0 16,-1-6-38-16,-3-1-7 0,4-2-2 0,3-9 0 15,0 0-8-15,0 0 0 0,0 0 0 0,0 0 0 16,0 0 0-16,0 0 0 0,0 0 0 0,-11 0 0 16,4-9 0-16,-3 3 0 0,-1-5 0 0,0-1 0 15,1 0 0-15,-1 0 0 0,1-2 0 0,-1 2 0 16,0 0 0-16,-6-5 0 0,3-1 0 0,-4 3 0 15,4 3-172-15,-4-5-39 0,4 5-8 0,-3-3-1 16,6 4 12-16,-3-7 4 0,-7 6 0 0</inkml:trace>
  <inkml:trace contextRef="#ctx0" brushRef="#br0" timeOffset="19630.751">6819 6326 1541 0,'0'0'44'0,"0"0"9"15,0 0-42-15,0 0-11 0,0 0 0 0,0 0 0 0,0 0 0 0,0 0 0 0,0 0 0 16,0 0 8 0,0 0-8-16,0 0 0 0,0 0 0 0,0 0 0 15,0 0 35-15,0 0 1 0,0 0 1 0</inkml:trace>
  <inkml:trace contextRef="#ctx0" brushRef="#br0" timeOffset="20005.654">7362 6470 1036 0,'0'0'23'0,"0"0"5"0,-3 6 0 0,-1 0 1 0,1 5-29 16,3-5 0-16,-4 6 0 0,-3-6 0 0,4 3 57 0,-1 2 6 15,1 1 1-15,3 0 0 0,-4-6 0 0,4 3 0 16,0 2 0-16,0 1 0 0,0-6-52 0,0 6-12 0,4-6 0 16,3 8 0-16,-4-2 0 0,4 6 0 0,-3-12 0 15,-1 11 0-15,1-8 0 0,-4 6 0 16,3 5 0-16,1-8 0 0,0 3 0 0,-4 3 0 0,3-1 0 0</inkml:trace>
  <inkml:trace contextRef="#ctx0" brushRef="#br0" timeOffset="20692.854">7955 7043 1267 0,'0'0'28'0,"-3"-6"5"0,-1 0 2 0,1 0 1 0,-4-2-36 16,-1 2 0-16,1-6 0 0,-3 6 0 0,3-6 58 0,-7 7 5 15,0-1 1-15,-1 3 0 0,5 0 0 0,-4 0 0 0,0-3 0 0,-1 6 0 31,-2 0-64-31,6 9 0 0,-10-6-9 0,7 6 0 0,0-4 9 0,0 7 0 0,-4-6 0 0,4 9-8 16,3-4 8-16,-3 7-12 0,7 0 12 0,-7-6-12 16,4-1 12-16,-1 10 0 0,4-3 0 0,0-7-8 15,3 4 8-15,4 3 0 0,-7-1 0 0,4-2 0 16,3-3 0-16,0-1 14 16,-4 1-3-16,4 0-1 0,0-6-10 0,0 3 12 0,4-3-12 15,-1 2 12-15,-3-8-3 0,7 9 0 0,-7-9 0 0,11 0 0 16,3 0 12-16,0 0 3 0,0-9 0 15,-3 3 0-15,7-2-3 0,-4-1 0 0,3-3 0 0,-3 0 0 16,0-5-10-16,1 5-3 0,-1-3 0 0,-4-2 0 16,1 5-8-16,-4-6 10 0,0 4-10 0,0 2 10 15,0 0-10-15,-3-3 0 0,-1 4 0 0,1-1 0 16,-1 0-49-16,-3 6-12 0,4 0-3 16,-4-6 0-16,0 7 52 0,0-1 12 0,0 6 0 0,0 0 0 15,0 0 0-15,-4 9 0 0,1-1 0 0,-1 4 0 0,1 0 0 0,3 0 0 16,0 2 0-16,0 4 0 0,0 0 0 0,3-1 0 15,1 1 0-15,-4-3 0 0,7 2 15 0,-4 4 5 16,4-4 2-16,-3 7 0 0,3-12-35 0,-4 2-7 16,4 4-2-16,-3 0 0 15,3-7 22-15,-3-2 0 0,3 9 0 0,-4-6 0 16,4-6 0-16,-3 5 0 0,-1-2-9 0</inkml:trace>
  <inkml:trace contextRef="#ctx0" brushRef="#br0" timeOffset="21188.825">8107 6364 1178 0,'0'0'24'0,"0"0"6"16,0 0-30-16,0 0 0 0,0 0 0 0,0 0 0 15,0 0 60-15,0 0 5 0,0 0 2 0,0 6 0 16,3 0-3-16,-3 6-1 0,4-4 0 0,-4 10 0 16,0-6-6-16,3 11-1 0,-3-8 0 0,0 9 0 15,-3-1-33-15,3 3-7 0,-4-2-2 0,1 5 0 16,3 4 5-16,-4 5 1 0,4-3 0 0,-3 9 0 0,3-11-12 0,-4 8-8 16,4-3 12-16,-3 0-12 0,3 3 12 0,0-5-12 15,3 2 12-15,-3 0-12 0,4-8 0 0,-1 2 0 16,1-3 0-16,-1 4 0 0,4-1 0 0,-3-3 0 15,3-5 0-15,0 2 0 16,0 4 0-16,-3-10 0 0,6 4 0 0,-6-1 0 0,-1 4 0 16,1-4 0-16,-1-2 0 0,1-3 0 15,-1 5-52-15,-3-11-5 0,4-3-1 0,-4-1 0 16,0 4-102-16,0-12-21 0,0 0-4 0</inkml:trace>
  <inkml:trace contextRef="#ctx0" brushRef="#br0" timeOffset="21517.999">7941 6926 1094 0,'0'0'23'0,"0"0"5"0,0 0-28 0,0 0 0 0,0 0 0 0,0 0 0 16,0 0 56-16,0 0 7 0,0 0 1 0,0 0 0 15,0 0 0-15,0 0 0 0,0 0 0 0,0 0 0 16,0 0-19-16,0 0-3 0,7 5-1 0,-3 1 0 16,6 0 0-16,1-6 0 0,-1 6 0 0,1-6 0 15,3 3-16-15,0 0-3 0,0 6-1 0,4-6 0 0,-4 0-9 0,7 3-3 16,-7-6 0-16,4 0 0 15,0 5-9-15,-1-5 0 0,-3 0 0 0,0 0 8 16,1 0-97-16,-1-5-20 0,0 10-4 0</inkml:trace>
  <inkml:trace contextRef="#ctx0" brushRef="#br0" timeOffset="21956.446">8474 6438 725 0,'0'26'15'0,"3"-14"4"16,-3-6-19-16,4 11 0 0,-4-5 0 0,3 0 0 16,1 2 71-16,-4 4 10 0,0-6 3 0,3 8 0 15,-3-2-6-15,0 0-1 0,4 5 0 0,-4-2 0 16,0 8-10-16,3-8-3 0,-3 14 0 0,0-6 0 16,0 4-20-16,0-4-4 0,4 4 0 0,-4 5-1 15,0-3-6-15,0-3-1 0,3 7 0 0,-3-4 0 0,0-6-7 0,0 4-1 16,4-1-1-16,-4 3 0 0,4-8-3 0,-4-4 0 15,3 7 0-15,-3-4 0 0,4-2-9 0,-4-7-3 16,3 10 0-16,-3-10 0 0,0 4-8 0,0-3 10 0,0-1-10 0,0-2 10 16,0 3-10-16,0 5 0 0,0-11 0 15,0 5 0 1,0 4-39-16,0-9-6 0,0 5-2 0,0-8 0 16,0-3-112-16,-3 0-22 0,3 6-5 0,0-6-1 0</inkml:trace>
  <inkml:trace contextRef="#ctx0" brushRef="#br0" timeOffset="22286.602">8230 7037 922 0,'0'0'19'0,"0"0"5"16,0 0-24-16,0 0 0 0,0 0 0 0,0 0 0 15,0 0 76-15,4 0 9 0,3 0 3 0,0 6 0 16,-4-6-15-16,5 0-2 0,2 6-1 0,1-6 0 16,-1 0-20-16,4 0-4 0,0 0-1 0,1 0 0 15,6 0-30-15,-4 0-7 0,1 0 0 0,3 6-8 16,0-6 11-16,-3 0-11 0,3-6 10 0,-3 6-10 15,-1 0 9-15,-2 0-9 0,-1 0 8 0,0-6-8 16,0 6-9-16,-4 0-7 0,5 0-2 0,-5 0 0 16,-3 0-46-16,4 0-8 0,-1 0-3 0</inkml:trace>
  <inkml:trace contextRef="#ctx0" brushRef="#br0" timeOffset="22860.501">8805 7123 1267 0,'0'0'28'15,"0"0"5"-15,0 0 2 0,0 0 1 0,0 0-36 0,0 5 0 0,-3 4 0 0,3 6 0 16,3 0 58-16,-3-4 5 0,4 1 1 0,-1 6 0 16,4-4 0-16,0-2 0 0,-3 6 0 0,3-9 0 0,4-1-52 0,-1 1-12 15,1 3 0-15,-1-6 0 16,1 0 34-16,3 0 4 0,0-12 1 0,0 6 0 0,0-6-22 0,1 0-4 16,-1-6-1-16,0 3 0 0,0-2-4 0,-4-7-8 15,5 0 11-15,-8-5-11 0,0 8-12 0,-4-2-8 16,4 5-3-16,-7-6 0 15,0 9-24-15,0-2-5 0,-3-7 0 0,-1 3-1 16,-3 4-14-16,0 5-2 0,0-6-1 0,0 0 0 16,-4 12 5-16,4-6 1 0,-3 6 0 0,-1-6 0 15,1 12 44-15,-1 0 10 0,4 0 2 0,-4 0 0 0,1 6 22 16,3-6 5-16,-4 5 1 0,1 4 0 0,-1-3 45 0,0 5 10 16,1-2 1-16,3 9 1 0,-4-7-10 15,4 1-3-15,0-3 0 0,0 2 0 0,0 7-51 0,3-7-13 0,1 4 0 16,-1-9 0-16,1 2 31 0,-1 4 3 0,4 0 1 0,-3-7 0 15,3 7-5-15,3-6-1 0,-3 3 0 16,4-4 0-16,-1 1-29 0,1 0-8 0,-1-3-1 0,4-3 0 16,-3 5 9-16,3-5 12 0,0 0-2 0,0 6-1 15,4-12-9-15,-4 6 0 0,0-3 0 0,0 0 0 16,4-3 0-16,-4 0 0 0,3-3 0 0,1 0 0 16,-4 3 0-16,3-6 0 0,1 0 0 0,0-6-11 15,-1 0-41-15,4 4-9 0,0-4-2 16,0 0-738-16</inkml:trace>
  <inkml:trace contextRef="#ctx0" brushRef="#br0" timeOffset="23399.807">9225 7123 1552 0,'-3'14'44'0,"-1"4"10"0,4-1-43 0,0 1-11 0,-3-3 0 0,-1 2 0 16,1 7 67-16,-1-12 11 16,4 5 2-16,-4 4 1 0,4-9-38 0,0-1-8 0,0 1-2 0,0 3 0 15,0-3-9-15,4 5-3 0,-4-8 0 0,0 3 0 16,0 0-10-16,0-6-3 0,0-1 0 0,0-5 0 15,0 0-8-15,0 0 8 0,0 0-8 0,0 0 8 16,0 0 7-16,0 0 1 0,-4-5 0 0,4-1 0 16,0-9-16-16,0-3 9 0,0 7-9 0,4-7 8 15,-4 0-19-15,0 4-4 0,4-4-1 0,-4 0 0 16,3 4-5-16,4 2-2 0,-3-6 0 0,-1 6 0 16,1-2 23-16,-1 2 13 0,-3 0-1 0,4 0-1 15,-1 7-3-15,-3-7 0 16,4 0 0-16,-1 6 0 0,1 3-8 0,-1 3 0 0,1 0 0 0,3 0 0 15,-4 0 0-15,5-6 0 0,-1 6 0 0,0-5 0 16,0 5 0-16,0-6 0 0,3 6 0 0,-3 0 0 16,0 0 0-16,4 0 0 0,0 6 0 0,-4-6 0 15,3 0 0-15,-3 5 0 0,4-5 0 0,-4 6 0 16,-4 0 0-16,5 3 0 0,-5 3 0 0,1-1 0 0,-1-5 0 0,1 6 0 16,-1 6 0-16,1-4 0 0,-4-2 0 0,0 6 0 15,0-6 0-15,-4-1 0 0,4 4 0 0,0-3 0 16,0 0 0-16,4-4 0 0,-1 1 0 0,-3 6 0 15,4-9 0-15,-1 0 0 16,1-6-37-16,3 6-10 0,-4-6-1 0,4 0-524 16,-3 5-104-16</inkml:trace>
  <inkml:trace contextRef="#ctx0" brushRef="#br0" timeOffset="24210.496">9899 7272 851 0,'0'0'36'0,"0"0"-36"0,0 0 0 0,0 0 0 15,0 0 109-15,-7-3 15 0,0 3 4 0,0-2 0 16,-4-1 0-16,1 0 0 0,3 0 0 0,-8 3 0 15,5-6-36-15,-4 6-8 0,0-6 0 0,-4 0-1 16,7 0-57-16,1 6-11 0,-1-6-3 0,1 6 0 16,-1-6-12-16,-3 6 0 0,0 0-9 0,3 0 9 0,1 0 0 15,-1 6 0-15,4-6 0 0,-4 6 0 0,4-6 0 0,0 6-9 16,4 0 9-16,-1 6-8 16,1-6 8-16,-1 2 0 0,1 4 0 0,3 6 8 0,-4-6-8 0,4-4-12 15,0 10 4-15,4 0 0 0,-4-1 8 0,3-2 0 16,1-3 0-16,-1 0 0 0,1-1 0 15,6 1 0-15,1-3 0 0,0 0 0 0,3 0 0 16,-4-7 12-16,4 1-2 0,1-6-1 0,-1 1-9 0,-4-4 0 16,8-3 0-16,-4-3 0 0,4 0 0 0,-1-5 8 15,-3-1-8-15,0-3 8 0,4 4-8 0,-7-10 0 16,3 10 0-16,-4-13 0 0,1 4 0 0,-4 2 0 16,0-2 0-16,-3 2 0 15,-1-5 0-15,1-3 0 0,3-1 0 0,-7-2-11 16,0 0-17-16,0 2-4 0,-4-5-1 0,-3 0 0 0,4 3 14 15,-8-4 3-15,4-2 1 0,-4 3 0 0,1 0 29 0,-1 8 6 0,1-8 0 16,3 9 1 0,-4-1-68-16,7 4-13 0,-3 2-4 0,4 1 0 0,3 8 52 0,-4 4 12 0,1-1 0 15,3 6 0-15,0 0 0 0,0 6 0 0,0 0 0 16,0 0 0-16,0 0 0 0,0 0 0 0,0 0 0 16,0 0 0-16,0 0 0 0,0 0 0 15,0 0 0-15,0 12 0 0,0-6 0 0,0 11 0 0,-4-5 0 0,4 0 0 16,0 8 0-16,4-8 0 0,-4 6 0 15,3 8 0-15,-3-8 0 0,4 5 0 0,-1-2 0 0,1 8 0 16,-1-2 48-16,4 8 13 0,-3-6 3 0,0 4 0 16,3 5-56-16,-4-9-8 0,1 4 0 0,3 2-10 15,-4-8 27-15,1 8 6 0,3-9 1 0,-4 4 0 16,1-7-13-16,-1 10-3 0,-3-7 0 0,4 3 0 0,-1-5-8 0,-3 2 8 16,0-2-8-16,4-7 8 0,-4 4 0 0,0-3 0 15,0 2 0-15,-4 4 0 0,4-12-8 0,-3 8 10 16,3-5-10-16,-4 0 10 0,4 2-10 0,0-2 0 15,-3-3 0-15,3-1 8 0,0 7-8 0,0-6 0 16,0-6 0-16,0 3 0 0,3 2-9 0,-3-5 9 16,4 6-12-16,-1-6 12 0,-3 0-22 0,4 0 2 15,-4-6 1-15,0 0 0 16,4 5-26-16,-4-5-6 0,0 0-1 0,0 0 0 16,7 0-121-16,0 0-25 0,3-5-5 0,-10 5-1 0</inkml:trace>
  <inkml:trace contextRef="#ctx0" brushRef="#br0" timeOffset="25003.672">10347 6976 953 0,'0'0'20'0,"0"0"4"16,0 0-24-16,-11 0 0 0,4 0 0 0,7 0 0 16,-7 5 101-16,0-5 15 0,7 0 4 0,-7 0 0 15,0 0-36-15,7 0-8 0,-10 0 0 0,2 0-1 16,1 0-18-16,-3 0-3 0,3 0-1 0,0 6 0 16,7-6-29-16,-7 0-7 0,0 0-1 0,0 6 0 15,0 0-4-15,-1 0 0 0,5 0-1 0,-4 3 0 16,0-1-11-16,0 1 10 0,0-3-10 0,0 12 10 0,0-12-2 0,0 5 0 0,-1-2 0 0,1 3 0 15,4-6 12-15,-4 0 3 16,0 0 0-16,-4-6 0 0,11 0-10 16,-3 6-1-16,3-6-1 0,-4 5 0 0,1 1 18 0,3-6 4 0,0 6 1 15,0 3 0-15,0-9-17 0,0 12-3 0,0-6-1 16,3-1 0-16,-3 1-5 0,4 0-8 16,3-6 11-16,-4 6-11 0,1 0 11 0,-4-6-11 15,3 6 10-15,4-3-10 0,-7-3 8 0,0 0-8 0,4 3 0 16,-4-3 9-16,7 3-9 0,-7-3 10 0,7 0-10 15,-7 0 10-15,7 3-10 0,-3 0 0 0,-4-3 0 16,7 5 0-16,0-5-23 0,-7 0-6 0,7 6-2 16,0-6 0-16,0 6 31 0,-7-6 0 0,7 0 0 0,0 0 0 15,4 0 0-15,-4 6 0 0,0 0 0 0,3-6 0 16,-3 0 0-16,0 6 0 0,0-6 0 0,-3 6 0 16,3-3 0-16,0 0 0 0,0-3 0 0,-3 5 0 15,3-2 0-15,0 3 0 0,-4 0 0 0,4 6 0 16,-3-6 0-16,-1 6 0 0,1-4 0 0,3 1 0 15,-4 6 0-15,-3-9 0 0,0 6 0 0,0-1 0 0,0-2 0 0,0-3 0 16,0 0 0-16,0 0 0 16,-3 6 0-16,-1-7 0 0,1 1 0 0,-4 6 0 0,7-12 0 0,-4 6 0 15,4-6 0-15,-10 6 0 0,3 3 0 0,0-3 0 16,7-6 0-16,-7 5 0 16,7-5 0-16,-11 0 0 0,4 6-8 0,-4-6 8 0,4 0-16 15,0-6 0-15,-3 6 0 0,3-3 0 16,-4 1-29-16,0-1-7 0,4 0 0 0,-3 0-1 15,3 0-26-15,-4-3-5 0,4 3 0 0</inkml:trace>
  <inkml:trace contextRef="#ctx0" brushRef="#br0" timeOffset="53761.577">11479 6476 656 0,'-7'-15'13'0,"7"15"5"0,0 0-18 0,0 0 0 0,0 0 0 0,0 0 0 16,0 0 44-16,0 0 6 0,0 0 1 0,0 0 0 15,0 0 10-15,0 0 3 0,0 0 0 0,0 0 0 16,-7 6-52-16,4 3-12 0,-4-3 0 0,3 0 0 16,1-1 42-16,-1 7 6 0,-3-3 0 0,0 3 1 15,0 5 2-15,3-5 0 0,-3 6 0 0,4-4 0 16,-1 4-28-16,1-6-6 0,3 5-1 0,0-2 0 16,0 9-16-16,0-1 0 0,3 10 8 0,-3-10-8 15,4 4 12-15,-4-4 0 0,3 1-1 0,-3 2 0 16,4-2-11-16,-4-7 0 0,3 10 0 0,1-10 0 0,-4 1 0 0,3 3 0 15,-3 2 0-15,-3-2 0 16,3 2 0-16,0-5 0 0,0-1 0 0,0 10 0 16,0-9 28-16,-4 8 8 0,4-3 0 0,0 4 1 15,-3-4-18-15,3 7-4 0,-4-13-1 0,1 10 0 16,-1-9-1-16,1-1 0 0,-1 4 0 0,1-4 0 16,-4 1-13-16,3-3 0 0,1 2 0 0,-1 7 0 15,1-9 26-15,-1 8 2 0,4-5 1 0,-4-6 0 16,4-4-29-16,0-8 8 0,0 0-8 0,0 0 0 15,0 0-21-15,0 0-7 0,0 0-2 0,0-5 0 0,-3-1 11 0,6-3 3 16,-3-3 0-16</inkml:trace>
  <inkml:trace contextRef="#ctx0" brushRef="#br0" timeOffset="54604.768">11610 7269 597 0,'-7'3'16'0,"7"-3"5"0,0 0-21 0,0 0 0 15,0 0 0-15,0 0 0 0,0 0 107 0,0 0 17 0,0 0 3 0,-7 3 1 16,7-3-103-16,-7 9-25 0,0-3 0 16,0 6 0-16,3-6 56 0,1 5 7 0,-4 1 1 15,3 3 0 1,4-9-52-16,0-6-12 0,0 0 0 0,0 0 0 0,0 0 54 0,0 0 8 0,0 0 2 0,0 0 0 16,0 0-52-16,0 0-12 0,4 6 0 0,3-6 0 15,-4 0 54-15,1 6 8 0,3-6 2 0,-4 5 0 16,4-5-53-16,4 6-11 0,-1-6 0 0,-3 6 0 15,4-3 0-15,0 0 0 0,-1-3 0 0,4 3 0 16,-3-3 0-16,3 0 0 0,-3 0 0 0,-1 0 0 16,1 0 12-16,-1-3 0 0,1 0-1 0,-4-6 0 15,4-2-2-15,-1 5 0 0,-3-6 0 0,0 3 0 0,0-6-1 16,0 7-8-16,-3-4 12 0,-1 0-4 16,1 0-8-16,-4-2 0 0,0 2 9 15,0-6-9-15,-4-2 0 0,1 5 0 0,-1-6 0 0,-3 4 0 16,0-1-28-16,0 9-1 15,0-2 0-15,-7-1 0 0,4 6 1 0,-5-6 1 0,-2 6 0 0,3 3 0 16,0-3-6-16,3 6-2 0,-3-3 0 0,3 3 0 16,-3 3 35-16,0 3 0 0,-4 3 0 0,4 3 0 15,0 0 0-15,0-1 0 0,3-2 0 0,1 6 0 16,-1 0 0-16,4-4 0 0,-3 1 0 0,6 6 0 16,-3-4 0-16,4-2 0 0,-1 6 0 0,4-6 0 15,0-1 0-15,0 4 0 0,0-3 0 0,4 5 0 16,3-8 0-16,0 9 0 0,0-6 0 0,3 5 0 15,4-2 0-15,1 3 0 0,-1-7 0 0,0 13 0 16,3-12 0-16,-3 8 0 0,1-2 0 0,-1-3 0 0,0 2 9 16,0 1 9-16,4-6 2 0,-4-1 0 0,0 1-20 0,0-6 0 15,0 3 0-15,0-3 0 0,0 0 8 0,4-6-8 0,-4 0 12 0,0 6-12 32,4-6-14-32,-4-6-10 0,0 6-1 0,0-6-1 0,0-3 26 0,0 0 0 0,0-6 0 0,1 10 0 15,-1-1-124-15,0 0-20 16</inkml:trace>
  <inkml:trace contextRef="#ctx0" brushRef="#br0" timeOffset="102812.555">13162 6987 816 0,'0'0'16'0,"0"0"6"0,0 0-22 0,-7 0 0 0,7 0 0 0,-3 6 0 15,3-6 63-15,-4 6 8 0,4-6 1 0,-4 12 1 16,4-12-47-16,0 0-10 0,0 0-1 0,0 0-1 16,0 6 15-16,0-6 3 0,4 3 1 0,0 2 0 15,-1-2-2-15,-3-3-1 0,7 3 0 0,-3 3 0 16,3-6-14-16,-4 6-4 0,4 0 0 0,0-6 0 15,-3 12-12-15,-1-6 0 0,1 0 8 0,-1-4-8 16,-3-2 0-16,0 0 9 0,0 0-9 0,0 6 8 16,0-6 8-16,0 0 0 0,0 6 1 0,0-6 0 15,0 0-1-15,0 0 0 0,0 0 0 0,0 0 0 16,-7 0 44-16,0-3 9 0,0-3 2 0,4 1 0 16,-1-1-45-16,1-6-9 0,-1 0-1 0,1 6-1 15,3-6 0-15,0 10 0 0,0 2 0 0,0-9 0 16,0 6-5-16,-4-9-1 0,4 6 0 0,0 6 0 15,-3-6-9-15,3 6 8 0,0 0-8 0,0 0 8 0,0 0-8 0,0 0 0 0,0 0 0 16,-7 0 0-16,-1 0-10 0,-2 6 10 0,3-6-13 0,0 6 5 16,-4-6 8-16,4 6-13 0,-3 0 5 0,3-6 8 15,-1 6-35-15,1 0 1 16,4-1 0-16,-4 4 0 0,3-3 34 0,-3 0 0 0,0-6 0 0,-3 12 0 16,3-12-15-16,0 6 4 0,-1 0 1 0,1-4 0 15,4 4 10-15,-1 0 14 0,4-6-3 0,-3 6-1 16,-1 0-10-16,1 0 0 0,3 6 0 0,-4-6 0 15,4-6-12-15,0 5-5 0,0-5-1 0,0 6 0 16,0 0 18-16,0 6 8 0,0-3-8 16,4-3 12-16,-4 5-2 0,3-5-1 0,1 9 0 0,-1-6 0 15,1 5-9-15,-1-2 0 0,1 12 0 0,-1-13 8 16,1 4-8-16,-4 9 0 0,4-13 0 0,-4 7 0 16,0-3 0-16,3 2 0 0,-3-2 0 0,0 0 0 15,0 0 0-15,0-10 0 0,4 7 0 0,-4 0 0 16,0-9 0-16,0-3 0 0,3 9 0 0,-3-9 0 15,0 6 0-15,4-1 0 0,-4-5 0 0,7 9 0 16,-7-9 0-16,3 0 0 0,4 6 0 0,0-6 0 16,0 0 0-16,4 0 0 0,0 6 0 0,3-6 0 15,-4 0 15-15,4 0 1 0,0 0 0 0,4-6 0 16,-4 6-170-16,4-6-34 0</inkml:trace>
  <inkml:trace contextRef="#ctx0" brushRef="#br0" timeOffset="103495.458">13466 7123 785 0,'0'0'16'0,"-11"0"5"0,4 0-21 0,0 0 0 0,0 5 0 0,0 1 0 15,0-3 52-15,0 3 7 0,0 0 1 0,3 0 0 16,4-6 12-16,-7 6 4 0,0 0 0 0,0-6 0 16,7 0-25-16,-4 5-5 0,4-5-1 0,-7 6 0 15,0 0-14-15,4 0-3 0,-4 3-1 0,3 0 0 16,4-3-19-16,-3 2-8 0,3 4 8 0,0 0-8 16,3 0 0-16,-3-3 0 0,4 8 0 0,-4 1 0 15,3-6 0-15,1 2 0 0,-4 4 0 0,3-6 0 16,1 5 0-16,-1-5 0 0,1 0 8 0,-1 3-8 0,1-10 0 15,-1 13 0-15,4-9 0 0,-3 0 0 0,3 0 12 0,-3-4-4 16,3 1 0-16,-4 0 0 0,4 0 8 16,0-6 2-16,0-6 0 0,4 6 0 0,-4-6 11 0,4 0 3 0,3 3 0 15,-4-2 0-15,1-7-13 0,-1 0-3 0,1-6 0 0,0 7 0 16,3-10-24-16,-4 3-6 0,4 1-1 16,-3-4 0-16,0 4 15 0,-1-1 0 15,1-3 0-15,-4 4 0 0,0-7 19 0,0 12 6 16,0-8 2-16,-4 2 0 0,-3 6-27 15,0 1 0-15,0-7 0 0,-3 9 0 0,3 3-14 0,-7 1 5 0,3-1 1 0,-3 0 0 16,0 6 0-16,-3-6 0 0,-1 6 0 0,0 0 0 16,1 0 8-16,-1 0-13 0,1 6 5 0,-1-6 8 15,4 0 0-15,-3 0 0 0,-1 6 0 0,0-6 0 16,1 6 0-16,3-6 0 0,-4 5 0 0,4 4 0 16,0-3 0-16,3 6 0 0,1 0 0 0,-1-7 12 15,4 7-12-15,0-6-12 0,0 3 2 0,0 0 1 16,0 0-113-16,4 2-22 0,-4 7-5 0</inkml:trace>
  <inkml:trace contextRef="#ctx0" brushRef="#br0" timeOffset="104423.633">13861 7078 1234 0,'0'0'25'0,"0"0"7"0,-4-3-32 0,-3 1 0 0,4-4 0 0,3 6 0 15,-8 0 90-15,8 0 11 0,-7 0 3 0,7 0 0 16,-3 6-50-16,-4-4-10 0,3 4-1 0,-3 3-1 15,4 0-9-15,-1 3-1 0,1-6-1 0,-1 0 0 16,1 5-8-16,-1 4-2 0,4-3 0 0,0-1 0 16,-3 1-7-16,3 3-2 0,0-3 0 0,0 5 0 15,0-5-2-15,0 0-1 0,3 0 0 0,-3 2 0 16,4 4-9-16,-4-6 0 0,0-1 0 0,0-2 0 16,0 3 0-16,0 0 0 0,0-6 0 0,0 0 0 15,0-6 0-15,0 0 0 0,0 0 0 0,0 0 0 16,0 0 0-16,0 0-16 0,0 0 4 0,0 0 1 15,0 0-2-15,0 0-1 0,0 0 0 0,-4-6 0 16,4-6 31-16,-3-6 7 0,3 4 0 0,-4 2 1 16,4-12-33-16,0 10-8 0,0 2 0 0,0-6-1 15,0-2 27-15,0 5 6 0,4 0 0 0,-1-2 1 16,1 5-17-16,-1 0-17 0,1 3 3 0,-1 3 1 16,4 1 13-16,-3 5 0 0,-1-6 0 0,4 0 0 15,-3 0 0-15,3 0-9 0,-4 0 9 0,5 3-8 16,-1 0 8-16,0 3-8 0,0 0 8 0,3 3-8 15,-3 0 8-15,0 3 0 0,4-6 0 0,-4 6 0 0,0 0 0 16,0-6 0-16,4 6 0 0,-4 0 0 0,0-6 0 16,0 5 0-16,0 1 0 0,0 0 0 0,-3 6 0 0,-1-3 8 15,1 2-8-15,-1 1 0 0,-3 3 0 0,0-3 0 16,0 5 0-16,0-5 0 0,-3 0 18 0,3 0-1 0,-4-4 0 16,4-2 0-16,0 6-17 0,-3-6-17 15,3-6 3-15,0 0 1 0,0 0 13 0,0 0 0 0,0 0 0 16,0 0 10-16,0 0-1 0,0 0 0 15,0 0 0-15,0-12 0 0,0 6-9 16,0 0 0-16,3 1 0 0,-3-1 0 0,0 3 0 0,4-9 0 0,-1 0 0 0,1 6 0 16,-4 0 0-16,3-2 0 0,1-1 0 0,-1 0 0 15,1 3 0-15,3 0 0 0,-4-6 0 0,1 7 0 16,-1 5 0-16,-3 0 0 0,0-12 0 0,4 6 0 16,-4 6 0-16,3-9 0 0,1 3 0 0,-4 6 0 15,0 0 0-15,4 0 0 0,-1-6 0 0,-3 6 0 16,7 0 17-16,0 0 2 0,0 0 0 0,-3 0 0 15,3 0-31-15,0-5-7 0,0 5-1 0,0 0 0 16,0 0 20-16,0 0-8 0,4 0 8 0,-4 0 0 16,3 5-8-16,-3-5 8 0,4 0 0 0,-4 6 0 15,0-6-9-15,0 6 9 0,0 9 0 0,0-3-9 16,-3-1 9-16,3 7 0 0,-4 0 0 0,1 2-8 16,-1-2 8-16,1-1 0 0,-1-2 0 0,-3 3-8 15,4-1 8-15,-4 4 0 0,0-3 0 0,0-7 0 16,0 7 0-16,0-3 0 0,-4 2 0 0,4-11 0 15,-3 12 0-15,3-15 0 0,0-3 8 0,0 0-8 16,0 0 0-16,0 0 9 0,0 0-9 0,0 0 0 16,0 0-12-16,0 0-10 0,0 0-2 0,3-3 0 15,-3-3-153-15,4 0-31 0</inkml:trace>
  <inkml:trace contextRef="#ctx0" brushRef="#br0" timeOffset="105458.797">14485 7184 1337 0,'-3'6'28'0,"-1"3"6"16,4-9-34-16,-4 6 0 0,1 0 0 0,3-6 0 15,0 0 58-15,0 0 5 0,0 0 1 0,0 0 0 16,0 0 3-16,0 0 1 0,0 0 0 0,0 0 0 16,0 6-29-16,0-1-6 0,0 7-1 0,3-6 0 15,-3-6-4-15,0 6 0 0,0-6-1 0,0 6 0 16,0 3-27-16,0-1 0 0,0 1 8 0,0 9-8 15,-3-12 0-15,3 6 0 0,-4-7 0 0,1 4 0 16,3 3 26-16,-4-6 3 0,4 6 1 0,0-6 0 16,0-6-48-16,0 5-10 0,0-5-1 0,-3 6-1 0,3-6 30 0,0 0 0 15,0 0 0-15,0 0 0 0,0 0 0 0,0 0 0 0,0 0 0 0,0 0 0 16,0 0 25-16,0 0 11 0,0 0 3 0,0 0 0 16,0 0-11-16,0 0-3 0,3-6 0 0,-3 1 0 15,4-7-25-15,-1 6-9 0,-3-12 0 0,4 9 0 16,-1-2 9-16,-3-1 0 0,4-6 0 0,-4 7 0 15,4 2-15 1,-4-9-1-16,3 0 0 0,1 7 0 16,-4-4-18-16,3 3-4 0,-3 0-1 0,4 1 0 0,-4 2 53 0,3-3 10 0,-3 6 3 15,0-5 0-15,4 5-27 0,-4 0 0 0,3-6 0 0,-3 6 0 16,4 0 0-16,3 3 0 0,-4 0-14 0,1 3 5 16,3 0 9-16,-4 3 0 0,5 3 0 0,-5 3 0 15,1-3 0-15,3 0 0 0,-4 0 0 0,4 0 0 16,-3 5-17-16,3-8-2 0,-4 0 0 0,4 6 0 15,-3 3 19-15,-1-1 0 0,1 1 0 0,-1 3 0 16,5-3 0-16,-5 5 8 0,4-11-8 0,-3 12 0 16,-1-9 0-16,1 5 0 0,-1 7 0 0,1-9 0 15,-1-1 0-15,1-5 9 0,-1 0-9 0,1 9 8 16,-4-9-8-16,0-6 10 0,0 0-10 0,0 0 10 16,0 0-2-16,0 0 0 0,0 0 0 0,0 0 0 15,0-6 4-15,0 0 0 0,3-3 0 0,-3 3 0 16,0 0-12-16,0 1 0 0,0-1 0 0,0-6 0 15,0 6 0-15,0-6 0 0,0 6 0 0,4 1-11 16,-4-1 11-16,0 3-12 0,3-3 12 0,-3 0-12 16,4 0 12-16,-4 6-13 0,0 0 5 0,0-6 8 15,0 6-9-15,3 0 9 0,1-6 0 0,-4 0 0 16,4 6 0-16,-1-8-8 0,1 2 8 0,-1-3 0 0,1 0 0 0,-1 3 0 16,1-6 0-16,-1 7 0 0,4-1 0 15,-3 0 0-15,-1 0 0 0,4-3 0 0,-3 6 0 0,-1 0-10 0,5-3 10 0,-1 6-8 16,0-5 8-16,-4 10 0 0,4-5-9 0,0 0 9 15,0 6 0-15,-3-6 0 0,-1 3-9 0,4-3 9 16,-3 3 0-16,3-3 0 0,0 0 0 16,0 0 0-16,0 0-9 0,0 3 9 0,0 3 0 0,0-6-9 15,0 3 9-15,0 0 0 0,1 3 0 0,-1-6 0 16,-4 6 0-16,4-6 0 0,-7 0 0 16,7 5 0-16,-3 7 0 0,3-6 0 0,-4 6 0 15,1-3 0-15,-1 2 19 0,1 1 5 16,-1 6 2-16,-3-6 0 0,0 2-7 0,0 4-2 0,0 0 0 0,-3-1 0 15,-1 4-1-15,4-4 0 0,-3 4 0 0,-1-3 0 16,4-1-8-16,-3 1-8 0,-1 0 9 0,4 2-9 16,-3-8 0-16,3 0 0 0,3-1 0 0,-3-2 0 15,0-9 0-15,0 0 0 0,0 0 0 0,0 0 0 16,0 0-20-16,4 0-6 0,3 0-2 0,-4-9 0 16,4 7-108-16,-3-4-21 0,-1-3-5 0</inkml:trace>
  <inkml:trace contextRef="#ctx0" brushRef="#br0" timeOffset="106093.74">15134 7278 1288 0,'-7'0'27'0,"7"0"5"0,0 0-32 0,0 0 0 0,0 0 0 0,0 0 0 16,-3 6 57-16,3-6 5 0,0 0 1 0,0 0 0 16,-7 6-8-16,7-6-2 0,0 0 0 0,-4 6 0 15,4-6-7-15,0 0-2 0,0 0 0 0,0 0 0 16,4 6-28-16,-4 0-7 0,3 5-1 0,1-8 0 15,3 0 0-15,-4 0 0 0,4 0 0 0,0 3 0 16,0-3 2-16,0 3 0 0,4-6 0 0,-4 0 0 16,4 0-10-16,-1-6 12 0,1 3-12 0,-1-6 12 15,4 3-4-15,-3 3 0 0,0-8 0 0,-1 5 0 16,1-6 12-16,-4 0 1 0,0 3 1 0,0-2 0 16,0-1-22-16,-3 0 0 0,-1 0 0 0,1-2 0 15,-1 5 0-15,-3-6 0 0,0 3 0 0,0 1 0 16,0-1 8-16,0 3 3 0,-3 3 1 0,3 6 0 15,0 0-12-15,-7 0 8 0,3 0-8 0,-3 0 8 16,0 0-8-16,0 0 0 0,-4-6 0 0,4 6 0 16,-3-5 8-16,3 5 0 0,-4 0 0 0,0 0 0 15,1 0-8-15,3 11-11 0,0-5 3 0,-4 15 0 16,4-10 8-16,0 1 0 0,0 9 0 0,3-4 0 0,-3 1 0 16,4 0 0-16,-1-1 0 0,1 4 0 0,3-3 0 0,-4-4 0 15,4 4 0-15,0 0 0 0,0-7 0 0,4 7 0 0,-4-9 0 16,3 8 0-16,-3-11 0 0,4 12 0 0,-1-9 10 0,-3 0-10 15,4-1 14-15,3-2-3 16,0 0-1-16,-3 0 0 0,3-6 2 0,0 6 1 0,0 0 0 0,0-6 0 16,3 0 9-16,-3 6 2 0,4-6 0 15,0 0 0-15,-1-6-42 16,4 6-8-16,-3 0-2 0,-1-6 0 0,5 0-22 0,-1-6-5 16,0 1-1-16,0 2 0 0,0 0-144 15,-3 0-28-15</inkml:trace>
  <inkml:trace contextRef="#ctx0" brushRef="#br0" timeOffset="107169.012">15490 7234 968 0,'0'0'20'0,"0"0"5"15,0 0-25-15,0 0 0 0,0 0 0 0,0 0 0 0,0 0 63 0,0 0 7 16,0 0 2-16,0 0 0 0,0 0-23 0,0 0-4 0,0 0-1 0,0 0 0 16,0 12-28-16,0-12-7 0,0 0-1 0,-3 12 0 15,-1-3 3-15,4-1 0 0,-3 7 0 0,-1-3 0 16,4 0 1-16,-3-7 1 15,-1 1 0-15,1 6 0 0,-1-3 19 16,1 3 3-16,-1-1 1 0,4 4 0 0,0-3-16 0,0 0-4 0,0-1 0 0,4 1 0 16,-4 0-3-16,0-6-1 0,0 3 0 15,0-1 0-15,0-8 13 0,-4 9 3 0,4-9 0 0,0 12 0 16,-3-6-5-16,-1 0-1 0,4-6 0 0,-3 9 0 16,3-9-10-16,0 0-1 0,0 0-1 0,0 0 0 15,0 0-2-15,0 0 0 0,0 0 0 0,0 0 0 16,0 0 0-16,0 0 0 0,0 0 0 0,0 0 0 15,0-3 10-15,-4-3 2 0,4 0 0 0,0-6 0 16,0 6-20-16,0-5 0 0,0 2 0 0,0 0 0 16,4 0 0-16,-4-9 0 0,0 7 0 0,0-10 0 15,0 3-15-15,3 1-3 0,1-10-1 0,-1 10 0 16,1-7 9-16,3 4 2 0,0 2 0 0,0 0 0 16,3 1-1-16,-2 5 0 0,2-3 0 0,1-2 0 15,-1 11 9-15,-3-6 0 0,4 3 0 0,-4 3-8 16,0 0 8-16,4 6 0 0,-1-5 0 0,-3 5 0 15,4 0-10-15,-1 0 10 0,1 5-12 0,0 1 12 16,-4 0 0-16,3 3 0 0,-3 3 0 0,0-6 0 16,0 5 0-16,0 1 0 0,0-3 0 0,-3 0 0 15,0 5 0-15,3-2 0 0,-4 6 0 0,1-6 0 0,-1 2 0 16,1 4-8-16,-1-6 8 0,1 2 0 16,-4 4 0-16,3-6 0 0,-3 5 0 0,0-2 0 0,0-3 0 0,-3 0 0 15,3-1 9-15,0 1-9 0,0 0 8 0,-4-9-8 16,4-3 0-16,0 9 8 0,0-9-8 0,-3 9 12 0,3-9-12 15,0 0 12-15,0 5-12 0,0-5 0 16,0 0 0-16,0 0 0 0,0 0 0 0,0 0 0 0,0 0-14 0,0 0 5 16,3 0-129-1,4-5-26-15,0-1-4 0</inkml:trace>
  <inkml:trace contextRef="#ctx0" brushRef="#br0" timeOffset="107650.284">16101 7137 1241 0,'0'0'25'0,"0"0"8"15,0 0-33-15,0 0 0 0,-4 6 0 0,4-6 0 16,-3 9 68-16,3-9 6 0,0 0 2 0,-7 3 0 16,7-3 16-16,0 0 3 0,-7 6 1 0,7-6 0 15,0 0-42-15,-7 0-8 0,7 0-2 0,-7 0 0 0,7 0-9 0,-8 6-3 16,1-6 0-16,0 0 0 16,-3 0-32-16,3 5 0 0,0-5 0 0,-4 6 0 15,4-6 0-15,-4 6 0 0,4 0 0 0,-3 0 0 16,3 3 0-16,0 0 0 0,3 5 0 0,-3-2 0 0,0 0 0 15,0-3 0-15,3 2 0 0,-6 1 0 16,6 0 0-16,-3 0 0 0,0 2 0 0,0 1 0 0,4 0 0 0,-4-3 0 16,3-7 0-16,-3 10 0 0,3-6 13 0,4-3 3 0,0-6 0 0,-3 9 0 15,3-9 16-15,0 11 4 0,0-11 1 16,0 6 0-16,0-6-23 0,3 12-5 0,1-6-1 0,3-3 0 16,0 6 6-16,0 0 1 0,0 2 0 0,4 1 0 15,-1-6-15-15,1 0 0 0,0 0 0 0,-1-3 0 16,1 0 0-16,-1-3 0 0,4 0 0 0,-3 0 0 15,0 0-16-15,3 0-5 0,-4 0-2 0,1-3 0 16,3 3-109-16,-3-3-23 0,3 3-4 16</inkml:trace>
  <inkml:trace contextRef="#ctx0" brushRef="#br0" timeOffset="108301.528">16238 7214 1044 0,'0'0'21'0,"-3"3"7"0,3-3-28 16,-4 5 0-16,4-5 0 0,0 0 0 0,0 0 98 0,0 0 14 15,0 0 4-15,-3 12 0 0,3-12-8 0,3 0 0 0,1 12-1 0,-1-6 0 16,1 0-34-16,3-6-6 0,-4 3-2 0,5 3 0 16,2-4-36-16,-3 1-7 0,4 0-2 0,-1-3 0 15,1 3-3-15,-1-3-1 0,1 6 0 0,0-6 0 16,3 0-6-16,0-6-2 0,0 3 0 0,-3 0 0 16,-1 0 9-16,1 3 2 15,-4-2 0-15,0-1 0 0,3 0-19 0,1 0 0 0,0-3 0 0,-1 0 0 16,1-6 0-16,-1 6 0 0,1 0 0 0,0 1 0 15,-1-4 0-15,-3 3 0 0,-3-6 0 0,3 6 0 16,-4 0 0-16,1 0 0 0,-1 1 0 0,-3 5 0 16,0 0 0-16,0 0 0 0,0 0 0 0,-3-6 0 15,-1 0-21-15,-3-6-8 0,4 3-2 0,-4 3 0 16,7 6 15-16,-11 0 4 0,0 6 0 0,4-6 0 16,-7 0 3-16,4 0 1 0,-4 0 0 0,3 0 0 15,0 0 8-15,1 0-8 0,10 0 8 0,-7 3-8 16,-4 3 0-16,1 6 0 0,-1 0 0 0,0-7 0 15,1 13 8-15,3-6 0 0,0 3 0 0,-4 2 0 16,4 1 0-16,-3-6 0 0,2 2 0 0,1 4 0 16,-3-6 0-16,3 2-8 0,0 1 8 0,3 0 0 15,1-9 0-15,-1 5 0 0,1 1 0 0,-1-3 0 16,4 0 0-16,0 0 0 0,-3 2 0 0,3-5 0 16,0 6 0-16,0-12 19 0,0 6-3 0,0 3-1 15,3 0-1-15,1-1 0 0,-1 4 0 0,4-6 0 16,0 0-3-16,0 6-1 0,0-6 0 0,4 2 0 15,3 4-10-15,0-6 0 0,0 6 0 0,0-6 0 16,1 0 0-16,-1-1-14 0,-4 7 3 0,4-6 1 16,-3-3-45-16,-1 0-9 0,1 0-1 0,0-3-1 15,-1 0-152-15,1-973-30 0</inkml:trace>
  <inkml:trace contextRef="#ctx0" brushRef="#br0" timeOffset="109513.31">16700 7264 774 0,'8'-3'16'0,"-5"0"4"0,1-3-20 0,-4 6 0 0,3-6 0 0,-3 6 0 15,0 0 78-15,0 0 11 0,0 0 3 0,0 0 0 16,0 0-41-16,0 0-8 0,0 0-2 0,0 0 0 16,0 0-9-16,0 0-1 0,0 0-1 0,-7 0 0 15,0 6-1-15,0 0 0 0,0-3 0 0,0 3 0 16,3-4-13-16,1 4-4 0,-1 3 0 0,1-3 0 15,3 0 8-15,0 6 0 0,0-6 1 0,0-1 0 16,0 4-1-16,0 0 0 0,3 0 0 0,-3-3 0 16,4 6-5-16,-4-7-2 0,3 7 0 0,1-3 0 15,-4 3 0-15,3 0 0 0,1-1 0 0,-1 1 0 16,-3 0-5-16,4-3-8 0,-4 2 11 0,0 1-11 16,-4-6 8-16,4-6-8 0,0 0 0 0,0 0 0 15,0 0 0-15,0 0 0 0,0 0 8 0,0 0-8 0,-3-6 0 16,-4-6 0-16,3 4 0 0,-3-1 0 15,4-6 0-15,3 3 0 0,-4-5 0 0,1-1 0 16,3 3 0-16,0-2 8 0,0 5-8 0,0-6 0 0,0 9 10 0,0-2-10 16,3-1 8-16,-3 0-8 15,4 3 8-15,-4 3-8 0,0 1 8 0,3-1-8 0,-3 6 13 0,4-6-2 16,-1 0-1-16,-3 6 0 0,0 0 1 0,4 0 0 0,-4 0 0 0,7-12 0 16,-7 12-11-16,7 0 10 0,0 0-10 15,-3-6 10-15,3 6-10 0,0-6 0 0,3 6 0 16,1-5 8-16,-1 5-8 0,1-3 0 0,0 0 0 0,-1 3 0 15,1 3 0-15,-1 5 0 0,-3-2-9 0,4 0 9 16,-4 6 0-16,4-6 0 0,-4 0 0 16,0 0 0-16,0-1 0 0,0 4 0 0,-4 3 0 15,1 0 0-15,-1-6 0 0,-3 5 0 0,0 1 0 16,0 3 0-16,0-9 0 0,0 6 0 0,0-1 0 0,0-2 0 16,0-3 0-16,0-6 0 0,0 9 0 15,0-9 9-15,0 0-1 0,0 0 0 0,0 0 0 0,0 0 0 16,0 0 0-16,0 0 0 0,0 0 0 0,4-6 0 15,-1 3 13-15,1 0 3 0,3-3 0 0,-3 0 0 16,3 0-24-16,-4 1 0 0,8-7 0 0,-8 6 0 16,4-3 0-16,0-3 0 0,-3 6 0 0,-1-5 0 15,1 5 0-15,3-6 0 0,-3 0 0 0,-1 3 0 16,1 4-21-16,-1-1-9 0,1 0-2 0,-1-6 0 16,1 6 32-16,-1-6 13 0,4 1-1 0,0 2 0 15,-3-3-12-15,-1 6 0 0,4 0 0 0,-3 6-10 16,3-6 10-16,-7 6 0 0,4 0 0 0,-4 0 0 15,7 0 0-15,0 6 0 0,-4-6 0 0,1 6-8 0,3 0 8 16,-4 3-8-16,1 0 8 0,3 0-8 0,-4 2 8 16,1 7 0-16,0-3 0 0,-1-1 0 0,1 7 8 15,-1-3-8-15,-3-4 8 0,4 10-8 0,-4-7 8 16,3 1-8-16,-3 3 8 0,0-4-8 0,0 4 20 16,0-1 0-16,4 7 0 0,-4-12 0 0,0 8-20 15,3-5 0-15,-3-6 0 0,4 2 0 16,-4-5 0-16,0-9 0 0,0 0 0 0,0 0 0 15,3 0 0-15,4 3 0 0,-3 0 0 0,-1 0 0 0,1-6-37 16,-1-3-12-16,1 0-3 0</inkml:trace>
  <inkml:trace contextRef="#ctx0" brushRef="#br0" timeOffset="110054.887">17297 7264 1527 0,'0'0'32'0,"0"0"7"16,0 0-31-16,0 0-8 0,0 0 0 0,0 0 0 15,0 0 55-15,0 0 9 0,0 5 3 0,0-5 0 0,0 6-14 16,3 3-2-16,1-3-1 0,-1 0 0 0,1 0-15 15,3 0-3-15,-4-6-1 0,4 6 0 16,1-1-5-16,-1-5-1 0,-4 3 0 0,4-3 0 0,4 3-13 16,-1-3-4-16,1 3 0 0,-1-6 0 15,1 0-8-15,3 0 0 0,-3-2 0 0,3-1 0 16,0 0 0-16,-3-6 12 0,3-3-12 0,-4 4 12 0,1-1-12 0,-1-6 0 0,-3 6 0 16,-3-5 8-16,3 2-8 0,0-3-16 0,-3 7 4 0,-1-10 1 15,-3 15 2-15,0-5 0 0,0 5 0 0,0 6 0 16,-3-6-22-16,-1 0-4 15,-3 0-1-15,0 0 0 0,0 0 20 0,0 6 3 0,-4 0 1 0,1 0 0 16,-1 3 12-16,-3 0 0 0,0 9 0 0,3-6 0 16,1 6 0-16,-1 5 10 0,4 4-2 15,0 2 0-15,0 1 4 16,-4 2 0-16,1 1 0 0,-1-4 0 0,1 7 6 0,-1-4 2 0,1-2 0 16,-1 5 0-16,4-3-20 0,0-2 0 0,0-6 0 15,3 8 0-15,1-8 12 0,-1-7-2 0,1 10 0 0,3-9 0 16,0 0 13-16,3-1 2 0,1-5 1 0,3 0 0 15,3-3 0-15,1-3 0 0,0 3 0 0,3 0 0 16,0-3-13-16,0 6-2 0,0 0-1 0,0-6 0 16,4 0-30-16,3-6-7 0,0 0-1 0,0-3 0 15,0 3-115-15,1-6-23 0,-1 1-5 0</inkml:trace>
  <inkml:trace contextRef="#ctx0" brushRef="#br0" timeOffset="110654.024">17755 7252 1454 0,'0'0'30'0,"0"0"8"0,0 0-30 16,0 0-8-16,0 0 0 0,0 0 0 0,4 6 92 0,-4-6 16 0,0 0 4 0,0 9 1 15,3-4-43-15,1 1-9 0,-1 0-1 0,1 6-1 16,-1-6-26-16,-3 0-5 0,4 5 0 0,0-5-1 16,-4 6-4-16,0 3-1 0,0-3 0 0,0-1 0 15,-4 7-2-15,4-3-1 0,-4 2 0 0,1 1 0 16,-1-6-7-16,1 2-2 0,-1 4 0 0,1-6 0 15,-1 0-10-15,4-4 0 0,0-8 0 0,0 0 8 16,0 0 0-16,0 0-8 0,0 0 12 0,0 0-4 16,0 0 32-16,0-3 5 0,4 1 2 0,-1-4 0 15,1 3-30-15,3-9-5 0,0 0-2 0,0-3 0 16,0 4-10-16,0-1 0 0,4-6 0 0,-4 1 0 16,0 2 0-16,-4-3 0 0,4 1 0 0,1-1 0 15,-1 0 0-15,-4 4-11 0,4 2 3 0,-3-9 0 16,3 10 8-16,0-1 0 0,-4 0 0 0,1 0 0 15,-1 1-28-15,1 2-3 0,-1 0-1 0,-3 9 0 0,4-9 16 16,-1 9 4-16,5 0 0 0,-5 0 0 16,4 0-7-16,0 6-1 0,4 0 0 0,-4 3 0 15,3 2-11-15,1 7-2 0,0 0-1 0,-1-1 0 0,4 4 34 16,-3 2 0-16,3 4 0 0,-3-4 0 0,-1 1 0 0,-3 2-10 16,4-2 2-16,-4-3 0 0,0 2 8 0,-4-2-12 15,1 2 12-15,-1-5-12 0,-3-1 12 0,0-5-10 16,4-6 10-16,-8 3-10 0,4-9-4 0,0 0-1 15,0 12 0-15,0-12 0 0,0 0-17 16,0 0-3-16,0 0-1 0,0 0 0 0,0 0-25 0,0 0-6 16,-3-12-1-16</inkml:trace>
  <inkml:trace contextRef="#ctx0" brushRef="#br0" timeOffset="111195.453">18500 6264 836 0,'0'0'24'0,"0"0"4"0,0 0-28 0,0 0 0 0,0 0 0 0,0 0 0 16,0 0 108-16,0 0 16 0,-4 9 4 0,1-3 0 15,3 0-52-15,-4 0-9 0,4-6-3 0,-3 11 0 16,3-5-2-16,0-6-1 0,0 0 0 0,-4 12 0 16,0-6-21-16,4 3-4 0,-3 8 0 0,3-5-1 15,0 0 13-15,0 0 2 0,0 8 1 16,3 4 0-16,-3-7-23 15,4 10-5-15,-4-4-1 0,4-2 0 0,-1 8 2 0,1-5 0 16,-4 8 0-16,3-3 0 0,1 10-4 0,-1-1 0 0,-3 3 0 16,4 3 0-16,-1-3-4 0,1 3-2 0,-1 1 0 0,-3-7 0 15,4 3-2-15,-4-3-1 0,0 0 0 0,0 4 0 16,0-4-2-16,-4 0 0 0,4-3 0 0,0-2 0 16,0 2-9-16,-3-9 10 0,3 4-10 0,0-1 10 15,0-8 10-15,-4 2 3 0,4-2 0 0,0-4 0 16,0 7-12-16,0-12-3 0,0 2 0 0,0 4 0 15,0-6-8-15,4 0 0 0,-1-7 0 16,-3 1 0-16,4 0 0 0,-4-6 0 0,0 9 0 0,0-9 0 16,0 0 0-16,0 0-11 0,0 0 3 0,0 0 0 15,0 0-64 1,0 0-13-16,0 0-3 0,0 0 0 0,3 0-130 0,1-3-26 0,-1 0-6 0</inkml:trace>
  <inkml:trace contextRef="#ctx0" brushRef="#br0" timeOffset="111586.404">18182 7025 1470 0,'0'0'41'0,"4"3"11"0,3 0-42 0,3 3-10 0,1-6 0 0,-1 6 0 16,5-6 76-16,-1 6 14 0,3 6 2 0,-3-6 1 16,4-6-40-16,0 6-8 0,3-6-1 0,-3 2-1 15,3-2-8-15,0-2-2 0,4 2 0 0,-4-6 0 16,3 0-33-16,-2-6 0 0,2 6-12 0,-6 0 3 15,3-6 9-15,-3 4 9 0,-1 2-1 0,1-6-8 16,-4 6 0-16,0 6 0 0,-3 6 0 0,-1-6 0 16,-3 0-8-16,4 0-9 0,0-6-2 0,-4 0 0 15,3 6-35-15,1 0-7 0,-4 0-2 0,3 0 0 16,-2 0-1-16,-1 0 0 0,0 0 0 0,3 0 0 16,-3 6 0-16,0-6 0 0,0 0 0 0</inkml:trace>
  <inkml:trace contextRef="#ctx0" brushRef="#br0" timeOffset="122711.806">19932 7352 828 0,'0'0'23'0,"0"0"6"0,0 0-29 0,0 0 0 0,0 0 0 0,-7 0 0 32,7 0 75-32,-7 0 9 0,0 0 1 0,7 0 1 0,-7-6 8 0,0 6 2 15,0-6 0-15,0 6 0 16,0-3-31-16,3-3-5 0,-3 3-2 0,0 0 0 0,0 3-17 0,0 0-3 0,0 0-1 0,-4 0 0 15,4 3-25-15,-4-3-12 0,1 3 10 0,3 3-10 16,0-3 0-16,0 3 0 0,0 0 0 0,0 0 0 16,3 0 8-16,-3-1-8 0,0 1 0 0,-4 6 9 15,8-3-9-15,-4 3 0 0,3-6 0 0,1 5 8 16,-4 1 0-16,7-6-8 0,-4 3 12 0,4 0-4 16,-3-4-8-16,3 10 10 0,0-9-10 0,3 6 10 15,-3-6-10-15,4 0 12 0,-1-1-12 0,1 7 12 16,-1-3-12-16,4-3 0 0,0 0 0 15,-3 0 0-15,3 0 0 0,-7-6 0 0,0 0 0 0,11 0 12 16,-4-6 0-16,3 0 1 0,1 0 0 0,-1 0 0 16,1-12 12-16,3 7 3 0,0-4 0 0,-3-3 0 15,3-2-18-15,0-4-10 0,4 1 12 0,-4-10-12 16,3 10 0-16,1-10 0 0,-4-2 0 0,4 9 0 16,-1-10 0-16,-3 10 0 0,4-3-8 0,-4-1 8 15,0 4 0-15,0-4 0 0,-3-2 0 0,3 6 0 16,-3-4 0-16,-4 1 0 0,3-4-8 0,-3 4 8 15,-3 3-28-15,3-7 1 0,-3 4 0 0,-1-1 0 16,-3 4-8-16,-3 2-1 0,3-5-1 0,-4 8 0 0,-3-8 24 16,0 8 5-16,3-2 8 0,-3 5-13 0,0 1 13 0,0 2 0 15,0 3 0-15,0 6 0 0,0-8 0 0,0 8 10 16,0 0 0-16,0 3 0 0,0 0-10 0,3 3 0 16,-3 0 0-16,0 0 0 0,7 0 0 0,-3 6-9 0,-4 0 9 0,3 3 0 15,1 2 0-15,-1 1 0 0,-3 6 0 16,3-4 0-16,1-2 0 0,-1 6 17 0,-3-1-3 15,4-2-1-15,-1 15-5 0,1-4 0 0,-1 9-8 16,4-2 12-16,-3 2-12 0,-1 0 0 0,1 9 0 0,-1-5 0 16,1-4 0-16,-1 3 0 15,1 0 0-15,-1-2 0 16,0 2 0-16,1-6 0 0,-1 3 0 0,1 4 0 0,-1-4 0 0,4-9 0 0,-3 4 0 0,3-1 0 16,-4-2 8-16,4-4-8 0,0 4 0 0,-3-4 0 15,3-8 0-15,0 2 0 0,0 7 0 0,0-9 0 16,0 2 9-16,0 1-9 0,0 0 8 0,-4-7-8 15,4-2 0-15,0-9 0 0,0 0 0 0,0 0 0 16,0 6 0-16,0 6 0 0,0-6 0 0,0 0 0 16,0-6 0-16,0 0 0 0,0 0 0 0,0 0 0 15,0 0-29-15,0 0-5 0,0 0-1 0,4 0 0 16,3 0-40-16,0-6-8 0,0 6-1 0,-4 0-1 16,5 0-3-16,-1 0-1 0,0 6 0 0</inkml:trace>
  <inkml:trace contextRef="#ctx0" brushRef="#br0" timeOffset="123264.596">20130 7246 1402 0,'0'0'29'0,"0"0"7"0,0 0-36 16,0 0 0-16,0 0 0 0,0 0 0 0,-8 6 60 0,5 0 4 0,-4-3 2 0,3 5 0 16,1-2-22-16,-1 3-5 0,4-9-1 0,0 6 0 15,-3 6 12-15,3-12 2 0,0 0 1 0,0 6 0 16,0-6-8-16,3 6-1 0,1-1-1 0,-1-2 0 16,1 3-20-16,-1-3-4 0,4 6-1 0,-3-3 0 15,3-6-8-15,0 6-2 0,4-6 0 0,-4 0 0 16,3 0-8-16,-3-6 8 0,4 6-8 0,0-9 8 15,-4-3 0-15,0 6 0 0,0-5 0 0,0-1 0 16,0-9-8-16,-4 10-11 0,4-1 3 0,-3-6 0 16,-1 6 8-16,4 1-12 0,-3-1 12 0,0 3-12 15,-1-3-4-15,-3 1-2 0,0 5 0 0,4-6 0 16,-8 3 5-16,4 9 1 0,0-6 0 0,0 6 0 16,0 0-13-16,-7-6-3 0,7 6 0 0,-11-5 0 15,11 5 14-15,0 0 2 0,-7 0 1 0,0 0 0 16,0 5 1-16,-3 1 0 0,-1-3 0 0,1 9 0 15,-1-6 10-15,4 6-8 0,0-1 8 0,-4 1-8 16,4 3 8-16,0 2 0 0,4-5 0 0,-4 12 0 16,3-13 0-16,4 4 0 0,-3 3 8 0,3-1-8 15,0 4 10-15,3-3-2 0,1-1-8 0,-1 4 12 16,1 2-2-16,3-5-1 0,-4 0 0 0,4 2 0 0,0-2-1 16,4 3 0-16,-4 2 0 0,0-5 0 0,0-7-8 15,0 1 8-15,0-3-8 0,0-3 8 0,-3 0 11 0,-1 0 1 0,4 0 1 16,0-6 0-16,0 0-21 0,0 5 0 0,4 1 0 15,-4-6 0-15,4-6-43 16,3 6-9-16,0-5-3 0</inkml:trace>
  <inkml:trace contextRef="#ctx0" brushRef="#br0" timeOffset="123936.114">21223 6696 1280 0,'0'0'36'0,"0"0"8"0,0 0-35 0,0 0-9 0,0 0 0 0,0 0 0 15,0 0 76-15,0 0 12 0,0 0 4 0,0 0 0 16,4 3-55-16,-1 0-10 0,1 3-3 0,-4-6 0 16,0 9 13-16,0 3 3 0,0-7 0 0,0 7 0 15,0-6-20-15,0 3-3 0,0 3-1 0,-4-1 0 16,4 1 0-16,-3 6 0 0,-1-3 0 0,1-1 0 15,-1 13-6-15,1-10-2 0,-1 10 0 0,4-4 0 16,-4 7-8-16,4 2-11 0,0-3 3 0,-3 4 0 16,3-7 8-16,-4 10 0 0,1-10 0 0,-1 3 0 15,-3 1 8-15,-3 8 3 0,3-12 1 0,0 10 0 16,-4 2-4-16,4-9 0 0,0 4 0 0,-4 2 0 16,1-12 0-16,3 10 0 0,0-7 0 0,0-2 0 15,0-1 7-15,-1-5 1 0,5-3 0 0,-4-4 0 16,3 1-8-16,1 0 0 0,-1-3-8 0,4 2 12 15,-3 1-12-15,-1-6 0 0,4 0 0 0,0-6 0 16,0 0 0-16,0 0 0 0,0 0 0 0,0 0 0 16,0 0 0-16,0 0-18 0,0 0 2 0,0 0 1 15,0 0-40-15,0 0-8 0,0 0-1 0,0 0-1 16,0 0-26-16,0 0-5 0,0 0 0 0</inkml:trace>
  <inkml:trace contextRef="#ctx0" brushRef="#br0" timeOffset="124494.899">21498 7328 965 0,'0'0'40'0,"0"0"-32"15,-7 0 68-15,0 0 14 0,-3-3 2 0,3 0 1 16,-4 0-4-16,4 3-1 0,-4-5 0 0,1-1 0 16,-1 0-45-16,1 0-10 0,-1 6-1 0,0-6-1 15,1 0 8-15,3 0 1 0,-4 6 1 0,1-3 0 16,3 3-14-16,-4 3-3 0,0-3-1 0,4 6 0 16,-3 0-23-16,-1 0 0 0,1 6 0 0,-1-6 0 15,4 8 0-15,-4 4 0 0,1-6 0 0,3 5 0 16,0-2 0-16,0 3 0 0,3-1 0 0,1 1-8 15,-1-3 8-15,4 2 12 0,0 1-2 0,-4-3-1 16,4 2 15-16,-3-5 4 0,3 6 0 0,-4-7 0 16,8-2-28-16,-4-3 0 0,3 0 0 0,5 0 0 15,-1-6 15-15,0 6-3 0,3-12 0 0,1 3 0 0,-1-3-1 16,4 0-1-16,-3-6 0 0,3 1 0 0,0-1-10 16,4-6-9-16,-4 1 9 0,4 2-13 0,-4-3-7 15,0 4 0-15,0-1-1 0,-3 0 0 16,-1 3 5-16,1 1 0 0,-4 2 1 0,0 0 0 0,0 3-5 15,0-3 0-15,-3 3-1 0,-4 6 0 16,0 0-13-16,3 6-2 0,1 3-1 0,-4 0 0 0,0 6 25 0,0-4 12 0,-4 7-12 16,-3-3 12-16,3 2 0 0,-3 7 21 0,0-3-2 15,0 2-1-15,0-5 17 0,0-1 3 0,0-2 1 0,4-3 0 16,-4 5-11-16,3-5-3 0,1 6 0 0,3-974 0 16,-4 1938-12-16,4-970-2 0,4-6-1 0,-4 3 0 15,3-3-10-15,1 2 0 0,-1-5 0 0,1 3 8 16,3 0-29-16,0-6-7 0,0 0 0 0</inkml:trace>
  <inkml:trace contextRef="#ctx0" brushRef="#br0" timeOffset="125262.033">22458 7261 948 0,'-7'6'27'0,"3"2"5"16,-3 1-32-16,0 3 0 0,4-6 0 0,-4 0 0 16,3 5 91-16,1-2 11 0,-1 3 2 0,0 0 1 15,4-6-15-15,0 5-3 0,-3-5-1 0,3 3 0 16,3-3-22-16,-3 3-5 0,0 0-1 0,4-3 0 16,0-1-13-16,-4 1-2 0,3-6-1 0,4 12 0 15,-7-6-10-15,4-3-3 0,-1 3 0 0,-3-6 0 16,0 0-20-16,0 0-9 0,0 0 8 0,0 0-8 15,0 0 9-15,0 0-9 0,0 0 10 0,0 0-10 16,0 0 9-16,-3-6-9 0,-1-3 8 0,-3-3-8 16,4 6-8-16,-5-5-8 0,-2 2 0 0,3-3-1 15,-7 0-18-15,0 6-3 0,-1 1-1 0,5-1 0 16,-8 0 20-16,4 0 4 0,0 0 1 0,-4 3 0 0,4-3 14 16,0 3-12-16,0 3 12 0,0 0-12 0,3 0 12 15,4 9-9-15,0 0 9 0,0-3-8 16,-3 0 8-16,3 5 0 0,0-5 0 0,-1 6 0 15,-2-3 0-15,3 3 0 0,0-6 10 0,0-1-10 0,3 7 15 16,-3-6-3-16,0 3-1 0,4 0 0 0,-1 0-1 0,-3 2 0 0,3 1 0 16,1 0 0-16,-1-3-10 0,4 2 10 0,-3 7-10 0,6-12 10 15,-3 6-1-15,4-6 0 0,-1-1 0 0,4 7 0 16,1-6 6-16,2 3 1 0,-3 3 0 0,4-1 0 16,-1 1-16-16,1-3 0 0,-4 0 0 0,4 0 0 15,-1 2 0-15,4-5 0 0,0 0 0 0,0 0 0 16,1-6 0-16,2 6 0 0,1-6 0 0,-1-6 0 15,-2 0-100-15,2 0-22 0,1-6-5 16</inkml:trace>
  <inkml:trace contextRef="#ctx0" brushRef="#br0" timeOffset="125737.76">22659 6708 1257 0,'0'12'26'0,"-4"2"6"0,4-2-32 16,0-6 0-16,0-6 0 0,0 9 0 0,0 6 106 0,4-1 14 0,-4-8 4 0,0 12 0 16,3-6-45-1,-3 2-9-15,0 4-2 0,4 0 0 0,-4-1-16 0,0 4-3 16,4-4-1-16,-4 4 0 16,0 3-22-16,0 5-5 0,3-6-1 0,-3 4 0 0,0-4-4 0,0 4 0 0,0-4-1 0,0 1 0 15,0 2 5-15,0 7 0 0,0 2 1 0,0-6 0 16,0 10-21-16,0-7 0 0,0-3 0 0,4 4 0 15,-4-4 0-15,0-2 0 0,0 2 0 0,0-6 0 16,0 4 0-16,0-9 0 0,-4-4 0 0,4-2 0 16,4 0 0-16,-4 0 0 0,0-1 0 0,0 1 0 15,3-6 0-15,-3 3 0 0,0-9 0 0,0 0 0 16,0 6 0-16,0-6 0 0,4 5 0 0,-4-5 0 16,0 0-22-16,0 0-9 0,0 0-1 0,0 0-1 15,0 0 1-15,0 0 1 0,0 0 0 0,0 0 0 16,0 0-154-16,0 0-31 0,0 0-7 0</inkml:trace>
  <inkml:trace contextRef="#ctx0" brushRef="#br0" timeOffset="126315.499">23029 7402 1444 0,'0'0'40'0,"0"0"11"0,0 0-41 0,0-6-10 0,0 0 0 0,0 0 0 15,0-9 13-15,4 4 1 0,-4-1 0 0,0-3 0 16,0 3-14-16,-4 1 0 0,1 5 8 0,-1-6-8 16,-3 0 36-16,4 3 4 0,-4 1 0 0,0 5 1 15,7 3-6-15,-7 0-2 0,7 0 0 0,-8 0 0 16,-2 3-12-16,3 5-2 0,-7 1-1 0,3 9 0 15,1-6-6-15,-1 5-2 0,4 10 0 0,-4-10 0 16,4 4 2-16,-3 3 0 0,3-7 0 16,3 4 0-16,1 2 1 0,-1 1 1 0,1-9 0 0,3 8 0 15,0-11 10-15,3 0 1 0,-3-7 1 0,4 4 0 16,-1-3-5-16,1 0-1 0,-1 0 0 0,4 0 0 16,0-6 0-16,4 0-1 0,-4-6 0 0,4 0 0 15,-1 0 9-15,1 0 1 0,-1-3 1 0,1-2 0 16,-1-7-18-16,1 0-3 0,-4 4-1 0,4-4 0 15,-4-8-8-15,0 8 0 0,-4-6 0 0,1 7 0 16,-1 2 0-16,1-3 0 0,-1 7 0 0,-3-1 0 16,4-6-8-16,-4 9-4 0,0-2-1 0,0 5 0 15,0 6 13-15,0 0 0 0,0 0 12 0,0 0-12 16,0 0-11-16,0 0-9 0,0 0-1 0,0 0-1 16,3 6 10-16,-3 5 1 0,4-5 1 0,-4 9 0 0,3-3 32 0,-3 0 6 15,0-1 2-15,-3 4 0 0,3-3-30 0,3 5-10 0,-3 1 0 16,4-3 0-16,0-1 10 0,-4 7 14 0,3-3-3 15,1-4-1-15,-1 4-10 0,1 0 0 16,-1-7 0-16,1 7 0 0,-1-9-8 0,4 3-4 0,-3-1-1 16,-1-5 0-1,-3-6-19-15,0 0-4 0,0 0-1 0,0 0 0 0,4 6-47 0,-1-3-8 16,4 3-3-16</inkml:trace>
  <inkml:trace contextRef="#ctx0" brushRef="#br0" timeOffset="126946.11">23495 7269 1552 0,'0'0'44'0,"-7"-5"10"16,3 2-43-16,1 0-11 0,-1-9 0 0,1 6 0 15,-1 0 68-15,-3 0 11 0,4 0 2 0,-4 6 1 16,3-5-40-16,-3 2-8 0,0 0-2 0,-4 3 0 16,1 0-24-16,3 0-8 0,-4 3 0 0,-3 0 0 15,7 2 0-15,-4 1 0 0,4-6 0 0,-3 6 0 16,3 6 0-16,3 0 0 0,-3-6 8 0,4 5-8 15,-1 4 0-15,1-3 0 0,-4-6 8 0,3 0-8 16,4 2 0-16,-4 1 8 0,4 6-8 0,-3-9 0 0,3-6 27 0,0 0-2 0,0 0 0 0,0 6 0 16,0-6-4-16,0 6-1 0,0-6 0 0,3 5 0 15,-3-5 3-15,0 0 0 0,4 6 0 0,3-6 0 16,0 6-2-16,-3-3 0 0,3-3 0 0,0 3 0 16,0-6-21-16,-4 3 0 0,4-3 0 0,0-3 0 15,-3 6 10-15,3 0-2 0,0 0-8 0,0 0 12 16,0 0-12-16,0-6-10 0,4 6 2 0,-8-5 0 15,4 5 8-15,1 5 0 0,-8-5-9 0,7 6 9 16,0 0 0-16,0 6 0 0,-4 3-9 16,4-4 9-16,4 1 0 0,-4 0 0 0,0-3 0 15,0 3 0-15,0 5-16 0,0-5 3 0,-3 0 1 0,3-1 0 16,-4 4 21-16,-3-3 5 0,4 0 1 0,-4-1 0 16,-4 1-15-16,4-3 8 0,-3-3-8 0,-4 6 0 15,0-6 8-15,0 5-8 0,-1-11 0 0,-2 6 0 16,-1 0 0-16,1 0 8 0,-4 0-8 0,3 0 0 15,0-6 0-15,-3 3 0 0,4-3 8 0,-4 0-8 16,3-3 0-16,0 3 0 0,1 0-9 0,-1-3 9 16,1-3-26-16,-1 0 1 0,1 0 0 0,-1 3 0 15,0-3-26-15,4 6-5 0,0-6 0 0,0 1-1 16,7 5-93-16,-7 0-18 0,7 0-4 0</inkml:trace>
  <inkml:trace contextRef="#ctx0" brushRef="#br0" timeOffset="127600.84">23894 7149 676 0,'0'0'28'0,"3"-9"-28"15,-3 3 43-15,0 6 2 0,0-6 1 0,0 6 0 16,0 0 65-16,0 0 13 0,0 0 2 0,0 0 1 16,-7 0-51-16,0-5-9 0,0 5-3 0,-4 0 0 15,1 0-17-15,-1 0-4 0,-3 0-1 0,0 5 0 16,0 1-15-16,0 0-3 0,0 9-1 0,-4-3 0 15,4-7-23-15,0 13 0 0,3-9 0 0,-3 3 0 16,7-1 48-16,-3-5 6 0,2 6 1 0,1 0 0 16,4-6-37-16,-1 3-7 0,1-4-2 0,3 7 0 15,-4-6-9-15,4 6 0 0,0 0 0 0,0-7 0 16,4 4 0-16,-4 0 0 0,0-9 0 0,3 9 0 16,-3-3 0-16,0-6 0 0,4 12 0 0,-4-12 0 15,0 0 0-15,0 0 0 0,0 0 0 0,0 0 0 16,7 0 29-16,-4 5 4 0,5-5 1 0,-1 6 0 15,-4-12-19-15,4 6-4 0,0 0-1 0,0-5 0 16,0 5-10-16,0 0 0 0,0 0 0 0,0 5 8 16,1 1-8-16,-1-6 0 0,0 6 0 0,0 0 0 0,0-3 0 0,0 0 0 0,-4-3-9 15,4 3 9-15,-3 3 0 0,3 0 0 16,-4 0 0-16,1-1 0 0,0 1 0 0,-1 0 0 0,4 0 0 0,-7-6 0 16,4 6 0-16,-4 0 0 0,3 0 0 0,-3 3 0 15,4-4 0-15,-4 7 0 0,0 0 8 0,0-6-8 16,0-6 0-16,-4 9 8 0,4-9-8 0,-3 6 0 15,-1 5 10-15,-3-5-10 0,7-6 10 0,-7 6-10 16,0 0 10-16,0 0-10 0,0-6 10 16,-4 6-10-16,4-6 0 0,0 0 0 0,-3 6 0 15,3-6 0-15,-4-6 0 0,4 6-18 0,-4-6 2 0,1 0 1 16,3 0-23 0,-4 0-5-16,4 0-1 0,0 0 0 0,0 1-16 0,0 2-3 0,3-3-1 0,-3 0 0 15,4 0 0-15,-1 0 0 0,1 0 0 16</inkml:trace>
  <inkml:trace contextRef="#ctx0" brushRef="#br0" timeOffset="128324.111">23971 7393 1371 0,'0'0'28'0,"0"0"8"0,0 0-36 15,0 0 0-15,0 0 0 0,0 0 0 0,0 0 67 0,0 0 6 0,0 0 2 0,0 0 0 16,0 0-3-16,0 0-1 0,0 0 0 0,0 0 0 15,0 0-12-15,0 0-3 0,0 0 0 0,0 0 0 16,0 0-16-16,4 6-4 0,-4 3-1 0,3-3 0 16,1-1-15-16,-1 1-2 0,4 0-1 0,0 0 0 15,-3 0-17-15,3-3 0 0,4-3-13 0,-4 3 5 16,0-3 8-16,3 0 0 0,-3-3 0 0,0 3 0 16,0-3 0-16,-3 3 0 0,3 0 0 0,-3-6 0 15,3-6 0-15,3 6 0 0,1 1 0 0,-4-7 0 16,3 3 0-16,1 3 0 0,0-6 0 0,-1 6 0 15,-3 1 0-15,0-7 0 0,0 6 0 0,0-9 0 16,-3 6 24-16,0 6 6 0,-1-8 2 0,1 5 0 16,-4-6-32-16,0 0 0 0,0 1 0 0,0 2 0 15,-4-3-20-15,4 0-9 0,-3-5-3 0,-1 5 0 16,0 3 32-16,1-3 0 0,-1 6 0 0,1 0 0 16,-4 1-13-16,0-1 3 0,0 0 1 0,-4 0 0 15,1 6 1-15,-1 0 0 0,-3 0 0 0,3 3 0 16,1 0 0-16,-1 3 0 0,4 0 0 0,-4 5 0 15,1 1 8-15,-1 3 0 0,1 2 0 0,-4 7 0 0,3-9-8 16,0 2 0-16,4 7 0 0,-3-12 0 16,3 5 8-16,0 4 0 0,3-9 0 0,1 5 0 0,-4 1 0 0,3 2 0 15,1-2 0-15,-1 0 0 0,0-4 0 0,4 4 0 16,0 0 8-16,0-7-8 0,0 10 0 16,0-9 0-16,0 5 0 0,4-5 0 0,-4 3 0 0,0-3 0 15,4 5 0-15,-4-11 8 0,3-3-8 0,-3-3 0 16,4 6 0-16,3-3 8 0,0 0 0 15,-4 3 1-15,4 0 0 0,0-1 0 0,0 1-1 16,4 0 0-16,0 0 0 0,-4-6 0 16,3 0-8-16,1 0 0 0,-4 0 0 0,3 0 0 0,1 0-11 0,0 0-4 0,-1 0-1 15,1 0 0 1,3-6-18-16,-4 6-4 0,-3-12-1 0,4 7 0 0,0 5-122 16,-4-3-25-16,3 3-5 0</inkml:trace>
  <inkml:trace contextRef="#ctx0" brushRef="#br0" timeOffset="129664.706">24444 7622 622 0,'0'0'12'0,"0"0"5"0,0 0-17 0,-4 6 0 0,1-3 0 0,-1 6 0 16,4 0 76-16,-3 2 12 0,3 1 3 0,-4 0 0 16,1-3-22-16,-1 6-4 0,4 5-1 0,-3-2 0 15,-1-4 8-15,1 4 0 0,-1 0 1 0,1-1 0 16,-1-2-9-16,-3 3-3 0,4-7 0 0,-1 7 0 15,0-9-27-15,1 9-6 0,-4-7 0 0,3 1-1 16,-3 6-27-16,4-9 0 0,-4 2 0 0,0 1 0 16,0-6-13-16,0 6-8 0,3-1-2 0</inkml:trace>
  <inkml:trace contextRef="#ctx0" brushRef="#br0" timeOffset="133297.67">25686 6949 716 0,'0'0'16'0,"0"0"3"0,0 0 1 0,0 0 0 0,0 0-20 0,0 0 0 0,-4-6 0 0</inkml:trace>
  <inkml:trace contextRef="#ctx0" brushRef="#br0" timeOffset="134806.976">25446 7752 756 0,'0'-6'16'0,"0"-6"4"0,0 6 1 0,3 0 0 0,-3-8-21 0,0 5 0 0,0 0 0 0,0 3 0 16,0-6 56-16,0 0 8 0,0 4 0 0,0 2 1 16,0-3-17-16,0 3-3 0,0-3-1 0,0 9 0 15,0 0-6-15,0 0-2 0,0-11 0 0,0 11 0 16,0-6 0-16,0 6-1 0,0 0 0 0,0 0 0 16,0 0-2-16,0 0 0 0,0 0 0 0,0 0 0 15,-3 6-10-15,-1 5-3 0,-3-2 0 0,4 0 0 16,-1 0 7-16,4 2 1 0,-3 1 0 0,3-6 0 15,0 6 4-15,0-6 0 0,3 3 1 0,1 8 0 16,-4-11 4-16,3 6 1 0,4 0 0 0,-3 2 0 16,3 4-4-16,0-6-1 0,0 11 0 0,4-5 0 15,-4 8-18-15,0-2-4 0,3 8-1 0,-3-2 0 0,0 2-10 0,-3-3 0 16,3-2 0-16,0 2 8 0,-3 4-8 0,-1-4 0 16,1 9 0-16,-4-6 0 0,0 4 8 0,0-4 0 15,-4 3 0-15,1-5 0 0,3 2-8 0,-4-5 0 16,-3 2 0-16,0 0 0 0,3 4 21 0,-3-13 9 15,0 4 2-15,0-7 0 0,0 4-19 0,4 0-3 16,-4 5-1-16,0-11 0 0,0-1 0 0,3 1 0 16,-3 3 0-16,0-6 0 0,3-4-9 0,1 4 12 0,-4-6-12 15,3 0 12-15,1 6-12 0,-4-12 0 16,7 0 0-16,0 0 0 0,0 0 16 0,-7 0-1 16,0 0-1-16,3-6 0 0,-3 0 10 0,0-3 1 0,0-6 1 15,0 1 0-15,0-4-36 0,0-3-7 16,-4 4-2-16,0-7 0 0,1 7-5 0,-1-4 0 15,-3 3-1-15,4-5 0 16,-4 2-20-16,3-2-4 0,-3 2-1 0,3 4 0 16,1-1-10-16,-1-6-3 0,1 7 0 0,-1-4 0 15,0 4-1-15,4 5 0 0,0-3 0 0,0-3-466 0,4 7-94 0</inkml:trace>
  <inkml:trace contextRef="#ctx0" brushRef="#br0" timeOffset="135814.631">25435 7290 877 0,'0'0'24'0,"0"0"7"0,0 0-31 15,0 0 0-15,0 0 0 0,0 0 0 0,0 0 58 0,0 0 6 16,0 0 0-16,0 0 1 0,0 0 5 0,0 0 1 16,0 0 0-16,0 0 0 0,0 0-7 0,0 0-2 15,0 0 0-15,0 0 0 0,0 0-30 0,0 0-5 16,0 0-2-16,-7 6 0 0,7-6-25 0,0 0 0 15,-3 0 0-15,3 0 0 0,0 0 0 16,-7 6 0-16,3 0 0 0,4-6-11 0,0 0-7 0,-3 6-2 16,3-6 0-16,0 0 0 15,0 0-33-15,0 5-7 0,0 1-2 0,0 0-362 16,3 3-73-16</inkml:trace>
  <inkml:trace contextRef="#ctx0" brushRef="#br0" timeOffset="170223.931">25718 6611 892 0,'0'0'18'0,"0"0"6"0,0 0-24 0,0 0 0 0,0 0 0 0,0 0 0 16,0 0 52-16,0 0 5 0,0 0 2 0,0 6 0 16,0-6 13-16,3 6 2 0,4 0 1 0,-3-1 0 15,-1-5-5-15,4 3-1 0,-3 0 0 0,-4-3 0 16,7 0-9-16,-4 0-1 0,-3 0-1 0,7 0 0 15,-7 0-41-15,0 0-8 0,4 3-1 0,-4-3-8 16,7 3 10-16,-4 3-10 0,1 3 8 0,0-3-8 16,-4 6 8-16,0 5-8 0,-4-5 8 0,4 9-8 15,0-4 0-15,0-2-19 0,0 5 3 0,0 1 1 16,0 0-5-16,4-4 0 0,-4 1-1 0,3 5 0 16,1-11-19-1,3 3-4-15,0 3-1 0,0-7 0 0,0 1 0 0,0 3 0 0,0-3 0 0</inkml:trace>
  <inkml:trace contextRef="#ctx0" brushRef="#br0" timeOffset="183347.712">26377 7519 699 0,'0'0'29'0,"-7"6"-29"16,7-6 68-16,-7 3 8 0,7-3 2 0,-7 3 0 16,7-3-26-16,-7 6-4 0,3 0-2 0,4-6 0 15,-7 6-7-15,7-6-2 0,0 0 0 0,0 0 0 16,0 0-18-16,0 0-4 0,0 0-1 0,0 12 0 15,0-12 20-15,0 0 4 0,0 5 1 0,0-5 0 16,4 0 3-16,3 9 1 0,-7-9 0 0,3 0 0 16,5 0-31-16,-1 3-12 0,3-3 8 0,-3 0-8 15,0 3 0-15,0-3 0 0,0 0 0 0,0 0 0 16,-3 0 0-16,3 0 0 0,0-3 0 0,-3 0 0 16,3 0 23-16,0-3-1 0,0 6 0 0,0-5 0 15,3-1 14-15,-2 0 4 0,2 0 0 0,-3 0 0 16,0-3-9-16,0-3-2 0,0 7 0 0,4-1 0 15,-8 0-12-15,4-6-2 0,-3 6-1 0,0-6 0 16,-1 4-14-16,1 2 0 0,-1 0 8 0,1 0-8 0,-4 0 10 0,3-6-1 16,-3 6 0-16,4 1 0 0,-4-1-25 15,0 0-6-15,-4 0-1 0,4-3 0 16,-3 3-12-16,-1 0-2 0,1 0-1 0,-4-5 0 16,3 5 6-16,-3 6 0 0,0-6 1 0,0 0 0 0,0 3 19 15,-4-3 12-15,4 3-13 0,-3 3 5 0,-1 0 8 0,0 3 0 0,1 3 0 16,-1 3 0-16,1-3 0 0,-1 0-8 0,-3 0 8 0,0-1-8 15,3 1 8-15,1 6 0 0,-1-3-9 0,-3 3 9 16,7-6 0-16,0 5 0 0,0 1 0 16,0-3 0-16,3 0 13 0,1 0 1 15,3-4 0-15,-4 7 0 0,4 0 11 0,0-6 3 0,0 0 0 0,4 0 0 16,-4-1-16-16,0-5-4 0,0 12 0 0,3-3 0 16,1-3-8-16,-4 6 10 0,0-6-10 0,3-1 10 15,1 4-10-15,-1-3 10 0,-3-6-10 0,4 6 10 16,-4-6-10-16,7 3 12 0,-4 0-12 0,4-3 12 15,1 6-4-15,-1-6 0 0,0 6 0 0,3 0 0 16,1 5-8-16,3-5 0 0,-3 0 0 0,-1 0 0 16,4 3 0-16,-3-3 0 0,-1-1 0 0,5 7 0 15,-5-12 0-15,4 6 0 0,4-6 0 0,-1 0 0 16,-2 6-30-16,6-6 2 0,-4 0 0 0,1 0 0 16,0 0-14-16,-1-6-2 0,1 0-1 0,-4-6 0 15,0 12-96-15,0-5-19 0,0 5-4 0</inkml:trace>
  <inkml:trace contextRef="#ctx0" brushRef="#br0" timeOffset="183967.073">26836 7481 1288 0,'0'0'36'0,"0"0"8"0,0 0-35 0,0 0-9 0,0 0 0 0,0 0 0 16,0 0 63-16,0 0 10 0,-7 0 3 0,7 0 0 16,-7 0-53-16,7 0-11 0,-7 6-1 0,3 0-1 15,-3 0-20-15,4-6-4 0,-1 6-1 0,0 3 0 16,1 2 53-16,-1 1 10 0,4 6 3 0,-3-7 0 15,3-2-31-15,-4 0-5 0,4-3-2 0,0 3 0 16,-3-3 19-16,3 5 4 0,-4-5 1 0,8 3 0 16,-4-9-11-16,0 0-2 0,0 0-1 0,0 0 0 15,0 0 36-15,0 0 7 0,-4-9 2 0,4-2 0 16,0 11-55-16,0 0-13 0,0 0 0 0,0 0 0 16,0-6 24-16,0 0 3 0,0-6 0 0,0 0 0 15,0 3-27-15,4-2 0 0,-4-1 0 0,0-3 0 16,0 3-16-16,0 4-9 0,-4 5-2 0,4-3 0 15,0 0 27-15,0-6 0 0,0 6 0 0,0-3 0 16,4 4 0-16,-4-1 0 0,3 3 0 0,1-3 0 16,-1 3 0-16,1-3 0 0,3 0 0 0,-3 0 0 0,3 0 0 15,3 1 0-15,-3-7 0 0,4 6-8 0,-1 0 8 16,1 3 0-16,3 0 0 0,-3 0 0 0,-1-3 0 0,1 6 0 0,-4-6-11 16,3 6 11-16,-2 0 0 0,2 0 0 15,-3 0 0-15,0 0 10 0,-3 6-10 0,-1 3 0 0,1-3 0 16,-4 3 0-16,3 0-18 0,-3 2-6 0,0 7 0 15,-3-6-1-15,3 0-11 16,-7 8-3-16,3-8 0 0,-3 3 0 0,4 2 39 0,-4 1 0 16,0 0 0-16,3-1 0 0,0-5 0 0,4-3 0 15,0 3 0-15,-3-1 0 0,3-5 0 16,3 6 0-16,-3 0 0 0,4 2 0 0,0-2-12 0,-1-6 12 0,1 0-12 16,3 0 12-16,0-3-156 0,0 0-24 15</inkml:trace>
  <inkml:trace contextRef="#ctx0" brushRef="#br0" timeOffset="184491.214">27263 6696 1409 0,'0'0'29'0,"0"0"7"15,0 0-28-15,0 0-8 0,-4-6 0 0,4 6 0 16,0 0 78-16,0 0 14 0,0 0 4 0,0 0 0 15,0 0-34-15,0 0-6 0,0 0-2 0,0 0 0 16,0 0-10-16,0 0-1 0,0 0-1 0,-3 9 0 0,3 0-18 0,0 0-3 0,0 8-1 0,-4-5 0 16,4 3-6-16,0 3-2 0,-3-1 0 0,3 7 0 15,0-4 16-15,0 10 4 0,0-10 0 0,3 16 0 16,1-10-32-16,-1 9 0 0,4 3 0 0,0 4 0 16,0-4-9-16,0-3-8 0,0 3-2 0,0 1 0 15,1 2 19-15,2-9 0 0,-3 3 0 0,0 4 0 16,-3-1 0-16,3 3 0 0,-4-9 0 0,-3 1 0 15,4 2 0-15,-4-12 0 0,0 10 0 0,-4-4 0 16,1-8 0-16,3 8 0 0,-4-8 0 0,-3 8 0 16,4-11 0-16,-1-1 0 0,-3-2 0 0,4 3 0 15,-1-12 0-15,1 5 0 0,-1-2 0 0,4-9 0 16,0 0 0-16,0 0 0 0,0 0 0 0,0 0 0 16,0 0-55-16,0 0-7 0,0-6-2 0,-4 3 0 15,4-8 52-15,0 5 12 0,0 0 0 0,0 0 0 16,0-3-105-16,0 3-19 0,0 0-3 0</inkml:trace>
  <inkml:trace contextRef="#ctx0" brushRef="#br0" timeOffset="184834.878">27111 7393 1337 0,'0'0'28'0,"0"0"6"0,0 0-34 0,0 0 0 0,0 0 0 15,0 0 0-15,0 0 58 0,0 0 5 0,0 0 1 0,0 0 0 16,0 0 0-16,0 0 0 0,0 0 0 0,0 0 0 16,0 0 0-16,0 0 0 0,0 0 0 0,0 0 0 15,3 0-33-15,5 0-7 0,-1 0 0 0,0 0-1 16,0 0-11-16,3 0-1 0,1-3-1 0,-1 3 0 15,1-3-34-15,3 3-8 0,0 0 0 0,0-3-1 16,1 0 55-16,2-3 11 0,1 6 3 0,-1-6 0 16,1 1-36-16,3-7 0 0,-3 6-10 0,3-3 10 15,0 0-31-15,0 3 2 0,1-2 0 0,2 2 0 16,-3 0-79-16,1 6-16 0,-1-6-4 0,3 0 0 16,-6 0-51-16,3 6-10 0</inkml:trace>
  <inkml:trace contextRef="#ctx0" brushRef="#br0" timeOffset="185370.52">27626 7487 1094 0,'0'0'23'0,"0"0"5"0,0 0-28 0,0 0 0 0,0 0 0 0,0 0 0 16,-4 6 56-16,4-6 7 0,0 0 1 0,0 0 0 15,0 0 0-15,0 0 0 0,0 0 0 0,-3 6 0 16,3 0 51-16,0-3 10 0,0 3 3 0,3-1 0 16,-3-5-103-16,4 9-25 0,3-6 0 0,0 3 0 15,0 0 24-15,-3 0-1 0,6 0 0 0,-3 0 0 16,0-1-12-16,0 1-3 0,1-3 0 0,2 0 0 15,-3-3-8-15,4-3 0 0,-4 0 0 0,0-3 0 16,0-5-9-16,0 5 9 0,0-6 0 0,-3-9 0 16,3 10-11-16,0-1 11 0,-4 0-10 0,1-5 10 15,3 2 0-15,-7 3 0 0,0-6 0 0,0 1 0 16,0 8 0-16,0 0 0 0,-4 0 0 0,-3 3 0 16,4 1-18-16,-4-1-4 0,0 0-1 0,0 0 0 15,-4 6 43-15,4 0 9 0,-4 0 2 0,1 0 0 16,-1 6-50-16,1 0-9 0,-1 0-3 0,0-1 0 15,1 7 31-15,-1 0 0 0,1-3 0 0,3 3 0 16,-1-1 25-16,5 7 11 0,-4-6 3 0,3 2 0 16,4 4-25-16,-3 0-5 0,3-7-1 0,3 10 0 15,-3-9 8-15,4 0 0 0,3 2 1 0,0-2 0 16,0 0-17-16,0-6 0 0,0 0 0 0,4-1 0 0,-1 7 55 16,1-9 7-16,0 6 2 0,-1 0 0 0,1-3-52 15,3-1-12-15,-4 1 0 0,1 0 0 16,3-6-48-16,0 0-13 0,0 0-3 0,0 0 0 15,1 6-84-15,-1-6-16 0,0 0-4 0</inkml:trace>
  <inkml:trace contextRef="#ctx0" brushRef="#br0" timeOffset="185942.242">28130 7381 1337 0,'0'0'56'0,"0"0"-44"15,0 0 92-15,0 0 20 0,-7 0 3 0,7 0 1 16,-10 6-103-16,6 0-25 0,-3 0 0 0,4 3 0 16,-1-3 56-16,1-1 5 0,-1 1 2 0,1 6 0 15,3-3-50-15,-4 0-13 0,1 0 0 0,3 8 0 16,-4-5 0-16,4-6 0 0,-3 9 0 0,3-4 0 15,0 1 56-15,0 0 7 0,0-6 1 0,3 5 0 16,-3-2-64-16,0 3-28 0,0 0 3 0,0 0 0 16,0-1 40-16,0-5 8 0,0-6 1 0,0 0 1 0,0 0-25 0,4 3 0 0,-4-3 0 15,0 0 0-15,0 0 0 0,0 0 0 16,3-3 0-16,1-3 0 16,3-5 56-16,-4 5 7 0,1 0 1 0,3-6 0 0,-4 3-52 0,1-8-12 15,-1-1 0-15,1 0 0 0,-1-2 0 0,1 2 0 16,3-3 0-16,-3 7 0 15,-1-1 0-15,4 3 0 0,-3 1 0 0,-1-1 0 16,1 0 0-16,-1 3 0 0,1-3 0 0,-1 1 0 0,1 5 0 0,-1 0 0 16,1 6 0-16,-1-6 0 0,4 6 0 0,-3-3 0 0,3 3 0 0,0 0 0 15,-3 0 0-15,3 3 0 0,0-3 0 0,0 6 0 16,0-6-48 0,-4 6-13-16,4 0-3 0,1 0 0 0,-1-1 52 0,-4 10 12 0,4-6 0 0,-3 0 0 15,3 8 0-15,-4-5 0 0,1 0 0 0,-4 0 0 16,3-1 0-16,-3 4 0 0,4 3 0 0,-4-9 0 15,3 8 0-15,-3-5 0 0,4 0 0 0,-4 0 0 16,3 2 0-16,-3-5 0 0,4 0 0 0,-1-3 0 16,-3-6 0-16,8 6 0 0,-1-6 0 0,0-6 0 15,0 6-54-15,0 0-8 0,0 6-2 0,0-6 0 16,-4 0-109-16,-3 0-23 16</inkml:trace>
  <inkml:trace contextRef="#ctx0" brushRef="#br0" timeOffset="186756.58">28815 7511 836 0,'0'0'24'0,"0"0"4"0,0 0-28 0,0 0 0 0,0 0 0 0,0 0 0 15,0 0 108-15,0-3 16 0,-4 0 4 0,4-3 0 16,-3 0 0-16,-1-6 0 0,4 6 0 0,-3-5 0 16,-1 2-52-16,1 3-9 0,-4 0-3 0,3 0 0 15,-3-6-51-15,0 6-13 0,4-5 0 0,-5 5 0 16,1 3 54-16,0 3 8 16,-3 0 2-16,3 3 0 0,-4 3-52 0,4 0-12 0,-4-1 0 0,1 7 0 15,-1-6 0-15,4 3 0 0,-3 0 0 0,-1 2 0 16,4 4 0-16,0-3 0 0,0 0 0 0,0-3 0 15,3 5 0-15,-3 1 0 0,4-3 0 0,-1-6 0 16,4 5 0-16,0-11 0 0,0 0 0 0,0 6 0 16,0 3 0-16,4 3 0 0,-1-6 0 0,1 11 0 15,-1-11 0-15,4 3 0 0,0-3 0 0,0 3 0 16,1-1 32-16,-1 4 3 0,0-6 1 0,0 0 0 16,0-6-58-16,3-6-11 0,-3 0-3 0,4-6 0 15,-4 4 36-15,4-1 0 0,-1-3 0 16,1 9 0-16,-1-9 0 0,1 1 0 0,0 5 0 0,-1-6 0 15,1 0 0-15,-1-8 0 0,1 2 0 0,-1-8 0 16,1 8 0-16,0-11 0 0,-4 2 0 0,3-2 0 16,-3-4 0-16,4 4 0 0,-1-9 0 0,1 2 0 15,0-2 0-15,-1 3 0 0,1-3 0 0,-1 0 0 16,-3-12 0-16,4 2-8 0,-4-1 8 0,4-7 0 16,-4 6-10-16,0-6 2 0,-4 6 0 0,1 3 0 15,-1 3-7-15,-3 5-1 0,0-5 0 0,0 9 0 16,-3 0 7-16,3 14 1 0,-4-2 0 0,1 2 0 15,-1 9 8-15,-3 1-8 0,4 5 8 0,-4 0-8 16,0 0 8-16,3 6 0 0,-3 0 0 0,0 6 0 0,0-6-8 16,-4 6 0-16,4 0 0 0,-3 0 0 0,-1 5 8 0,4-2 0 15,0 3 0-15,0 0 0 0,0 5 0 0,3 1 0 16,1-3 0-16,-4 8 0 0,3-5 0 0,1 8 8 16,-1-8-8-16,-3 5 11 0,4 4 1 0,-1 2 0 15,4 4 0-15,-3-4 0 0,-1 3-12 0,4 4 12 0,0-4-12 0,0 6 12 16,0 3 3-16,0-2 1 0,4-1 0 15,-4 3 0-15,3-9-4 0,1 4 0 0,-1-4 0 16,4 3 0-16,-3-8 4 0,-1 8 0 16,4-9 0-16,-3 10 0 0,3-4 20 0,0-9 4 0,3 7 0 15,-2-4 1-15,2-2-33 0,1 2-8 0,-1-2 0 16,-3-9 0-16,4 8 0 0,0-11 0 0,-4 0 0 0,0-7 0 16,0 7 0-16,0-3 0 0,0 3 0 0,0 0 0 15,-4-1-31-15,1-2-8 0,-1 3-1 0,1 0-1 16,-4-7-37-16,4 1-7 0,-4-6-2 0,0 0 0 15,0 0 19-15,0 0 3 0,0 0 1 0</inkml:trace>
  <inkml:trace contextRef="#ctx0" brushRef="#br0" timeOffset="187459.981">29460 7184 1094 0,'0'0'23'0,"0"0"5"0,-10 0-28 0,3 6 0 0,0-6 0 0,-4 0 0 15,1 0 108-15,-1 0 16 0,0 0 3 0,-3 0 1 16,4 6-52-16,-1-3-9 0,1 3-3 0,-1-3 0 15,0 0 0-15,4-3 0 0,0-3 0 0,7 3 0 16,-7 0-51-16,0 0-13 0,7 0 0 0,-7 3 0 16,0 0 54-16,0 0 8 0,4 2 2 0,-5 1 0 15,5 0-103-15,-4 6-20 0,0-6-4 0,0 0-1 16,3 0 52-16,-3 2 12 0,4-2 0 0,-1 6 0 16,1-6 0-16,-1 6 0 0,4-12 0 0,-3 6 0 15,3-6 0-15,0 5 0 0,0-5 0 0,0 0 0 16,0 0 0-16,0 0 0 0,0 0 0 0,0 0 0 15,3 6-54-15,4-3-8 0,-7-3-2 0,7 9 0 0,0-6 52 16,0 3 12-16,0-6 0 0,4 0 0 0,0 6 48 16,-4-6 13-16,7 0 3 0,-4 6 0 0,-3-6-52 0,4 6-12 0,-1-6 0 15,-2 0 0-15,2 0 0 0,1 5 0 0,-4-5 0 16,3 6 0-16,1-6 0 0,-4 6 0 0,0 0 0 16,-3 0 0-16,3 3 0 0,0 3 0 0,-4-1 0 0,1 1 0 15,-1 3 0-15,-3-3 0 0,0 5 0 16,0 1 0-16,-3-9 0 0,-1 8 0 0,1 1 0 15,-4-6 0-15,0-1 0 0,-1-5 0 16,-2 0 0-16,3-3 0 0,0 0 54 0,3 0 8 16,4-3 2-16,-3 3 0 0,-4 6-52 0,3-3-12 0,4 0 0 0,-3 5 0 15,-1-11 0 1,4 0 0-16,0 0 0 0,0 0 0 0,0 0 0 0,-7-11 0 0,4 5 0 0,-5-9 0 16,5 3-202-16,-4 0-43 0,3-5-9 15</inkml:trace>
  <inkml:trace contextRef="#ctx0" brushRef="#br0" timeOffset="199665.726">3387 8919 608 0,'-14'0'25'15,"3"0"-25"1,0 0 56-16,1 0 7 0,-1 0 1 0,-3 6 0 16,4-6 10-16,2 5 2 0,-6-2 1 0,4 3 0 15,-8 3-31-15,4-3-6 0,3 3-2 0,-3 3 0 0,4-1 6 0,-4 4 2 16,3-3 0-16,0 5 0 0,1-5-14 0,-1-6-4 0,1 6 0 15,-4-3 0-15,3 2-20 0,4 1-8 16,-4-6 0-16,4 6 9 0,0 0 0 0,0-1 0 0,0-2 0 0,0 3 0 16,0 6-9-16,4-7 0 15,-1 1 0-15,-3 0 0 16,0 3 0-16,3-4-12 0,-3 1 2 0,4-6 1 0,-1 9 17 0,1-4 4 16,-4-5 1-16,3 6 0 0,1-6-13 0,3 3-18 15,0-9 4-15,0 0 1 0,0 0 13 0,0 0 0 0,0 0 0 0,7 3 0 16,3 0 24-16,-3 0 7 0,0-1 1 0,4 1 1 15,-4-6-1-15,4 1-1 0,3-1 0 0,0-3 0 16,0-3-31-16,0 3-8 0,7-6-1 0,-7 6 0 16,0-8 9-16,1-4 8 0,-1 0-8 0,0-2 11 15,0-1-11-15,0 7 0 0,0-16-12 0,0 10 12 16,0-4-9-16,-3 1 9 0,-1-4 0 0,-2-2 0 16,2 8 0-16,1-8 0 0,-4-1 0 0,0 4 0 15,0-6 0-15,-4 8 0 0,4-11 0 16,-3 8 0-16,0-8 0 0,-1 3 0 0,1-4 9 0,-4 10-9 15,3-6 0-15,-3 8 0 0,4-5 0 0,-4 8 0 16,0-8-11-16,0-4 11 0,0 4-8 0,-4-3 8 16,4 2-9-16,0 1 9 0,-3 2-10 0,-1 4 10 15,4 2-13-15,-3-2 3 0,3 2 1 0,-4 4 0 16,4 5 0-16,0-6 0 0,0 9 0 0,0 3 0 16,0 6 0-16,0 0 0 0,0 0 0 0,0 0 0 15,0 0-28-15,-4 6-6 0,4 3-1 0,0 3 0 16,0 0 34-16,0-1 10 0,-3-2 0 0,3 9 0 15,0-1-12-15,-4 4 12 0,4 3-12 0,0-1 12 0,-3 7 0 16,3 2 0-16,0-6 10 0,-4 10-2 16,4-7 7-16,0 3 1 0,0 4 1 0,0 2 0 0,0 0-6 0,0-9-2 15,0 10 0-15,0-7 0 0,0 3-9 16,4-5 0-16,-4 2 0 0,0 0 0 0,0-2 0 0,3-4 0 16,-3-2 0-16,0 5 0 0,4-14 0 15,-4 8 0-15,0-5 0 0,3-6 0 0,-3 5 33 16,0-2 5-16,-3 3 1 0,3-7 0 15,0 1-26-15,0 3-5 0,0-3 0 0,0-1-8 0,0-5 10 0,0-6-10 16,0 6 8-16,0-6-8 0,0 0 8 0,0 0-8 0,0 0 0 16,0 0 8-1,0 0-48-15,3 6-11 0,-3-6-1 0</inkml:trace>
  <inkml:trace contextRef="#ctx0" brushRef="#br0" timeOffset="200343.497">3602 8954 1044 0,'-14'0'21'0,"14"0"7"0,-11 3-28 15,4 0 0-15,0 6 0 0,7-9 0 16,-7 6 50-16,7-6 5 0,0 0 1 0,-4 5 0 16,4-5-18-16,0 0-3 0,-7 6-1 0,7-6 0 0,0 6-11 0,0-6-3 0,0 6 0 0,0 0 0 15,0-6 1-15,0 9 0 0,0-9 0 0,0 6 0 16,4 5-6-16,-1-5-2 0,1-6 0 0,3 6 0 15,0 0-13-15,0-6 0 0,0 6 8 0,0 0-8 16,0-3 0-16,0-3 0 0,0 3 8 0,4 0-8 16,-4-3 0-16,-3 6-8 0,6-6 8 0,-3-6-13 15,0 0 44-15,0-3 9 0,0-3 1 0,-3 0 1 16,3-5-2-16,0 2 0 16,-3 3 0-16,3-5 0 0,0-4-22 0,0 6-5 0,0 1-1 15,-4 2 0-15,1-6-12 16,3 7 0-16,-4 2 8 0,-3 3-8 0,4 0 0 0,-1-6 0 0,-3 0 0 0,4 10 0 15,-4 2 0-15,0 0 0 0,0 0 0 0,0 0 0 16,-4 0-15-16,-3 2 1 0,4 10 0 0,-4-6 0 16,-4 0 0-16,1 0 0 0,-1-6 0 0,1 9 0 15,-5-3 14-15,8 5-11 0,-7 1 11 0,-3 0-10 16,6 0 10-16,-3-4-8 0,3 1 8 0,1 3-8 16,3 3 8-16,0-4-12 0,-4 1 12 0,8 0-12 15,-1 0 12-15,0 2 0 0,4-2 0 0,0 0 0 16,4 0-8-16,3-1 8 0,0-5-8 0,4 3 8 15,-4 3 0-15,7 0-8 0,-4-1 8 0,5 1 0 16,-1 3 0-16,-4 3 0 0,4-4 0 0,-7 1 0 16,4 0 0-16,3-4 0 0,-3-5 0 0,-1 0 0 0,1 3 0 15,-4-3 11-15,3 3-11 0,-2-3 12 0,6 2-12 16,-7-8 0-16,0 6 0 0,-4-6-11 0,4 0-6 0,-3 0-2 0,3 0 0 16,4 0 0-1,-4 0-59-15,3-6-12 0,1 1-2 0</inkml:trace>
  <inkml:trace contextRef="#ctx0" brushRef="#br0" timeOffset="201001.238">4826 8313 817 0,'-4'12'34'0,"1"-6"-34"15,-1 3 80-15,1 2 8 0,-1-5 3 0,1 6 0 16,-1 0-11-16,1-3-3 0,3-1 0 0,-4 7 0 16,1-3-17-16,3 0-4 0,0-1-1 0,-4 4 0 15,1-3-23-15,-1 5-4 0,1-5 0 0,-1 6-1 16,1-3 9-16,3 2 1 0,-8-969 1 0,5 1934 0 16,3-962 2-16,-4-2 1 0,4-1 0 15,-3 4 0-15,3 3-33 0,-4-4-8 0,1-2 0 0,-1 8 0 16,1-5 0-16,3 5 0 0,-4-2 0 0,1 2 0 15,3-2 0-15,-4-1 0 0,1-2 0 0,-1 5 0 16,1-5 53-16,-1 5 9 0,1-2 2 0,3 2 0 16,-4-8-52-16,1-3-12 0,3 2 0 0,-4 1 0 15,4-6 0-15,0 2 0 0,4-2 0 0,-4 0 0 16,0 0 0-16,0-1 0 0,0-2 0 0,0 3 0 16,0-6 0-16,0 6 0 0,0-6 0 0,0-6 0 15,3 5 0-15,-3 1 0 0,0 0 0 0,0-6 0 16,0 0-100-16,0 0-22 0,0 0-5 0,0 0-1 15,0 0-102-15,0 0-21 0</inkml:trace>
  <inkml:trace contextRef="#ctx0" brushRef="#br0" timeOffset="201634.322">5069 8889 1337 0,'0'0'28'0,"0"0"6"0,-7 0-34 0,0 3 0 0,0 0 0 0,0 0 0 15,4 0 58-15,-4 3 5 0,-4-6 1 0,0 0 0 16,1 0-14-16,3 6-2 0,-4-6-1 0,1 6 0 16,3 0-24-16,0 2-5 0,-4-2-1 0,4 3 0 15,0 0-17-15,0 3 0 0,0-1 0 0,3 1 0 16,-3-3 0-16,0 0 0 0,4 0 0 0,-8 2 0 16,7-5 0-16,-3 0 0 0,7-6 0 0,-3 6 0 15,-1 0 25-15,1 3 2 0,-1 3 0 0,4-7 0 16,0-5-43-16,0 6-9 0,0-6-2 0,0 0 0 15,0 0 73-15,7 6 14 0,0 0 4 0,0-6 0 16,4 6-52-16,-4 0-12 0,0 0 0 0,0 3 0 16,0-7 0-16,0 1 0 0,4 0 0 0,-1-3 0 15,1 0-12-15,0-3-4 0,-4 0-2 0,3 1 0 16,-3-1 18-16,0-3 8 0,4 0-8 0,0 0 12 16,-8 6 0-16,4-6-1 0,-3 6 0 0,-1 0 0 0,1-6 5 0,-4-3 0 15,3 3 1-15,1-2 0 0,-4-1-17 16,0 3-11-16,3 0 2 0,-3 0 0 0,0 0 9 0,0 6 0 0,0 0 0 15,0 0 0-15,4-6 0 0,-4-2 14 0,0-1-3 16,3 6-1-16,-3 3-23 0,0 0-5 0,0 0-1 16,4 6 0-16,-1 8 10 0,-3-8 9 0,4 0-13 0,-1 6 5 15,1-6 8-15,0 3 0 0,-1-1 0 16,1 7 0-16,-1-9 0 0,1 12 0 16,-1-4 0-16,-3 1 0 0,4 0 0 0,-1 2 0 15,-3-2 0-15,4-3 0 0,-1 6 0 0,1-7 0 0,-1-5 0 16,4 3 0-16,-3-3-31 15,7 3-4-15,-1-6-1 0,-3-3 0 0,-3 0-134 16,6-3-27-16</inkml:trace>
  <inkml:trace contextRef="#ctx0" brushRef="#br0" timeOffset="214244.357">6234 8907 705 0,'-7'6'20'0,"-1"-6"4"0,1 0-24 0,7 0 0 0,-7 6 0 0,0 0 0 16,7-6 35-16,-7 0 1 0,0 0 1 0,7 0 0 15,-7 0 3-15,4 5 1 0,3-5 0 0,-7 3 0 16,7-3-16-16,0 0-3 0,0 0-1 0,-4 3 0 15,1 0 21-15,3-3 4 0,-4 6 1 0,-3 0 0 16,0 0-24-16,0 0-5 0,3 0-1 0,1 5 0 16,-1 1-17-16,-3-6 0 0,4 0 0 0,-1 3 0 15,4-3 52-15,-3 5 6 0,3-5 2 0,-4 6 0 16,4-6-36-16,0 3-8 0,0 3 0 0,0-4-1 16,0 1-7-16,0 3 0 0,0-6-8 0,0 6 12 15,0-4-24-15,0 1-4 0,0-3-2 0,0 3 0 16,0-3 66-16,0-6 12 0,-3 12 4 0,3-7 0 15,0-5-64-15,0 6 0 0,0 0-14 0,0-6 2 16,0 0 12-16,0 0 12 0,0 0-2 0,-4 6-1 16,4-6-9-16,0 9 0 0,0-3 0 0,0-6 8 15,0 0-8-15,0 0 0 0,0 0 0 0,0 0 0 16,0 0 0-16,0 0 0 0,0 0 0 0,0-6 8 0,0-3 3 0,0 0 0 16,0 0 0-16,0-8 0 0,0 5-11 0,4 0 10 0,-4 1-10 15,0-4 10-15,3 3-10 0,1 6 0 0,-4-6 0 16,3 1 8-16,1 2-8 0,-4-3 0 0,3 0 0 15,1-5 0-15,-4 5 0 0,3-3 0 0,1-2 0 16,-1 5 0-16,1 0-19 0,-1 0 1 0,1 3 0 0,3-2 0 16,-4-1 18-16,1 0 0 0,0-2 11 0,-1 2-11 15,1 0 0-15,3 6 0 16,-4-6-12-16,4 1 3 0,0 5 9 0,-3 0 0 16,3 0 0-16,0-3 0 0,0 3 0 0,-4 6-8 0,5-11 8 15,-5 11 0-15,-3 0 0 0,7 0 0 0,-3-6 0 0,-4 6 0 16,7 6 0-16,-7-6 0 0,7 0 8 0,-4 11-8 15,1-5 0-15,-4 0 0 0,3 3 0 0,-3 0 0 16,7-1 0-16,-7 4 0 0,0-6 0 0,0 0 0 16,0 6 34-16,0 0 2 0,0 5 1 0,0-2 0 15,0-3-24-15,4-4-5 0,-4 1 0 0,3 0-8 16,-3 0 8-16,4 0-8 0,-4 2 0 16,3-5 0-16,-3-6 8 0,0 6-8 0,0-6 0 0,0 0 0 15,0 0 0-15,0 6 0 0,0-6 0 0,0 0 0 16,0 0 8-16,0 0-8 0,0 0 0 0,0 0 0 15,0 0 0-15,4-6-11 0,0 0 0 0,-1 0 0 16,1-5-22-16,-1 2-5 0,1-3-1 0,-1 0 0 16,1 1 29-16,-1-1 10 0,1 6 0 0,3-9-9 15,-4 1 9-15,4 5-12 0,-3-3 12 0,3-6-12 16,0 7 12-16,-3-1-10 0,3 3 10 0,0 3-10 16,0 0 10-16,-4-5-8 0,4 11 8 0,4 0-8 15,-4 0 8-15,-3 0-8 0,3 5 8 0,-4 1-8 16,4 0 24-16,-3 0 4 0,3 0 2 0,-4 3 0 0,1 0-22 15,3 5-10-15,-4-2 1 0,1 0 0 0,-1-3 9 0,4 8 9 0,-3 1-1 16,3-1-8-16,-3-5 13 0,-1 3-4 0,1-3-1 16,-1 5 0-16,4-5 0 0,-3-3-8 0,-1 3 12 15,8-1-4-15,-8 1-8 0,1 0 0 0,3-6 9 16,-7 3-9-16,3 2 0 0,5 1 0 0,-5-6 0 0,1 0 0 16,-4-6 0-16,3 0 8 0,-3 0-8 0,4 6 0 15,-4-6-10-15,3 6-6 0,-3-6-2 16,0 0 0-16,0 0-111 0,0 0-23 15,0 0-4-15</inkml:trace>
  <inkml:trace contextRef="#ctx0" brushRef="#br0" timeOffset="-214605.222">6929 8895 970 0,'0'0'27'0,"0"0"7"0,0 0-34 0,0 0 0 0,0 0 0 15,0 0 0-15,0 0 96 0,0 0 12 16,-4-6 2-16,1-2 1 0,3 8-18 0,-4-3-3 0,-3 0-1 0,7 0 0 15,-7 3-39-15,-4 0-8 0,1-3-2 16,3 3 0-16,0 0-18 0,0 0-4 0,-1 0-1 0,-2 0 0 31,3 0-1-31,-4 0 0 0,4 0 0 0,0 0 0 16,-3 0-7-16,2 0-1 0,1 0-8 0,4 0 12 0,-4 3-12 0,3-3 0 0,4 0-9 0,-7 6 9 16,4 5 0-16,-1-5 0 0,1 6-8 0,3-6 8 15,0 6 0-15,0-1-12 0,0 1 12 0,0-3-12 16,0 3 12-16,0 5 0 0,3-5 0 0,-3 0 10 15,0 0-10-15,4 2 0 0,-4-2 0 0,3 0 0 16,4-6 0-16,-7-6 0 0,4 9 0 0,3-4 0 16,-4-2 0-16,1 6 0 0,-1-3 8 0,5-6-8 15,-1 6 12-15,0-6-2 0,0 6-1 0,-7-6 0 16,7-6-9-16,0 0 0 0,-4 0 0 0,4-6 0 16,-3 1 23-16,3 5 2 0,0-3 1 0,-3 3 0 15,3 0-18-15,-4 0-8 0,4 0 0 0,-3-5 8 16,-1 5-29-16,4-3-7 15,-3 3 0-15,-1 0-1 0,1 0 45 0,-4 6 10 0,0 0 2 0,0 0 0 16,0 0-45-16,0 0-9 0,0-11-2 0,0 11 0 16,0 0 28-16,0 0 16 0,0 0-3 0,3 11 0 15,-3-11-13-15,0 0-8 0,0 0 8 0,0 6-13 16,4 0 13-16,-4 0 0 0,0 3 0 0,0 0 0 16,0 5 0-16,4-2 13 0,-1-6-2 0,-3 3-1 15,4 3-10-15,3-7 0 0,0 1 9 0,-4 0-9 16,4-6 0-16,4 6 0 0,-4 0 0 0,0-6 0 15,0 6 0-15,0 0 0 0,4 0 0 0,-4-3 0 16,3-1-80-16,1 4-16 0,-4-6-4 0</inkml:trace>
  <inkml:trace contextRef="#ctx0" brushRef="#br0" timeOffset="-213911.338">7500 8875 1178 0,'-3'-6'49'15,"-5"0"-39"1,1 0 90-16,0 6 17 0,0 0 4 0,0-6 1 15,-3 6-25-15,3 0-5 0,-4 6 0 0,-3-6-1 16,3 0-43-16,4-6-9 0,-7 6-2 0,4 0 0 16,-1 0-15-16,4 0-3 0,-4-6-1 0,4 6 0 15,0 0-7-15,7 0-2 0,-7 0 0 0,7 0 0 16,-7 6-9-16,0-6 8 0,7 0-8 0,-7 6 8 16,3 0-8-16,-3-6 0 0,4 6 0 0,3-6-11 15,-7 3 11-15,3-3-8 0,1 3 8 0,3-3-8 0,-11 6 8 16,11 2-8-16,-3 1 8 0,3 0-8 15,-4-3-22-15,1 6-4 0,3-4-1 0,-4 1 0 16,4-9 35-16,0 0 0 0,0 0 0 0,0 0 0 0,0 0 0 16,0 0 0-16,0 0 0 0,0 0 0 0,7 6 0 15,0-3 0-15,4 3 0 0,-8-3 0 0,4 6 0 0,-7-9 0 16,0 0 0-16,4 0 0 0,3 6 0 0,-4-6 0 16,5 5 0-16,-1-5 0 0,0 6 8 0,-4-6 9 0,4 6 2 15,0 0 0-15,-7-6-19 0,7 0 0 0,-3 3 0 16,3-3 0-16,-4 6 0 0,5-3 0 0,-1 3 0 0,0 0 0 15,-4 2 0-15,4-2 0 0,-7-6 0 0,7 0 0 16,-7 0 0-16,0 0 0 0,7 6 10 0,-7 0-10 16,4 0 0-16,-1 0 0 0,1 0 0 0,-1 3 0 15,-3-9 0-15,0 0 0 0,0 0 0 0,0 0 0 16,0 0 0-16,0 0 0 0,0 5 0 16,0 7 0-16,0-6 0 0,-3 6 0 0,3-6 0 0,-4 5 8 15,4-2-8-15,-3-3 0 0,3-6 9 16,-4 6-9-16,4-6 0 0,0 6 0 0,-3 0 0 0,3-6 0 15,-4 12 14-15,-6-12-2 0,6 5 0 0,-3 1 0 16,0-6 6-16,-4 3 1 0,4 0 0 0,-3 3 0 16,3-6-10-16,-4-3-1 0,4-3-8 0,0 3 12 15,0-3-12-15,-4 6-12 0,1-5 3 0,3 5 0 16,-7-12-41-16,3 12-8 0,1 0-2 0,-1-6 0 16,4 6-32-16,-4-9-6 0,4 6-2 0</inkml:trace>
  <inkml:trace contextRef="#ctx0" brushRef="#br0" timeOffset="-213538.004">7715 8925 1279 0,'-10'17'26'0,"-1"-5"8"0,4 3-34 0,4-4 0 0,-5 7 0 0,5-9 0 16,-1 3 57-16,4-1 5 0,-3 1 1 0,-1-6 0 15,1 6 1-15,3-12 1 0,-4 3 0 0,4-3 0 16,0 0-29-16,0 0-7 0,0 0-1 0,0 0 0 16,0 14-28-16,0 1-15 0,-3-3 2 0,3 0 0 15,-7-3 26-15,7-1 6 0,0-8 1 0,0 0 0 16,0 6-32-16,0 3-7 0,7 3-1 0,-7-6 0 16,0-6-112-16,0 0-24 0,0 0-4 0</inkml:trace>
  <inkml:trace contextRef="#ctx0" brushRef="#br0" timeOffset="-213345.897">7719 8584 1512 0,'-11'8'32'0,"4"-2"6"0,-3 0-30 0,3 0-8 0,-1-6 0 0,8 0 0 15,-3 0 31-15,3 0 5 0,0 0 0 0,-7 0 1 16,7-12-148-16,0 6-29 0</inkml:trace>
  <inkml:trace contextRef="#ctx0" brushRef="#br0" timeOffset="-212411.501">8156 8881 1302 0,'0'0'27'0,"0"0"7"15,0 0-34-15,0 0 0 0,0 0 0 0,-10 0 0 16,10 0 132-16,-7 0 19 0,7 0 4 0,-7 0 1 0,7 0-74 0,0 0-14 0,0 0-4 0,0 0 0 16,0 0-31-16,-8 5-6 0,8-5-2 0,0 0 0 15,0 0-3-15,-7 0-1 0,0-5 0 0,0 2 0 16,7 3-12-16,-7 0-9 0,4-3 12 0,-8 3-12 16,4 0 0-16,0 0 0 0,-4 0 0 15,1 3 0-15,-1 5-16 0,4-2 0 0,-7 3 0 0,4 3 0 16,-5 0 2-16,1-4 0 0,0 4 0 15,0 0 0 1,0 6-13-16,3-1-2 0,-3-2-1 0,0 8 0 0,4-11 17 0,-5 0 3 0,5-3 1 0,3 3 0 16,-4-7 9-16,4-2 0 0,7-3 0 0,-7 9 0 15,4-3 0-15,3 0 0 0,0 0 0 0,0 0 0 16,0-6 0-16,7 6 0 0,0-6 0 0,0 3 0 16,0-3 14-16,3 0 2 0,5 0 0 0,-5 0 0 15,8 0-16-15,-4 0 8 0,0 0-8 0,4 0 0 16,-1-3 0-16,1-3 0 0,-4 0 0 0,4-6 0 15,-8 6-12-15,4 0 2 0,-3 3 0 0,-1-3 0 16,1-2-10-16,-4 2-1 0,4-3-1 0,-8 3 0 16,4 0 22-16,-3 0 12 0,-4 0-2 0,3-2 0 15,-3 2-10-15,4 0 0 0,-4-3 0 0,0 6 8 16,0-3 12-16,0 6 1 0,0 0 1 0,0 0 0 16,0 0-22-16,0 0 0 0,0 0 0 0,0 0 0 15,-7 6 0-15,3 0 0 0,1 3 0 0,-1 0 8 16,4 5-8-16,-3-2 0 0,-1 0 0 0,4-3 0 15,-3 5 8-15,3-5 1 0,0 3 0 0,-4 6 0 16,4-1-9-16,0 4 0 0,4 2 0 0,-4-5 0 16,0 3-18-16,0-4-9 0,0-5-1 0,0 6-1 15,0-4 48-15,-4-2 9 0,4 6 3 0,-3-4 0 16,3-2-23-16,-4 0-8 0,1 0 0 0,-1-4 0 16,0 1 8-16,1-3-8 0,-1-3 0 0,4-3 9 0,-3 6-9 0,3-6 10 15,-4 12-10-15,4-12 10 0,0 0-10 0,0 0 10 0,0 0-10 16,0 0 10-16,0 0 1 0,0 0 0 0,0 0 0 0,0 0 0 15,0 0-3-15,-7 0 0 0,7 0 0 0,-7-6 0 16,7 6-8-16,0 0 0 0,0 0 0 0,0 0 0 16,0 0 0-16,0 0 0 0,0 0 0 0,0 0 0 15,0 0 0-15,0 0 0 0,-3-6 0 0,-1 0 0 16,4 0 0-16,0 0-9 0,4 0 9 0,-1 4 0 16,1-4 0-16,3 0-8 0,-4 0 8 0,4 0 0 15,0-6 0-15,-3 6 0 16,3-2-8-16,0-1 8 0,0 0 0 0,4 3 0 0,-4 0-8 0,3 0 8 15,1 0 0-15,0-2-8 0,-1-4 8 0,1 6 0 16,-1 3-48-16,1 0-4 0,-1 3 0 16,1 0 0-16,0 0 40 0,-1-6 12 0,1 0 0 0,-1 6 0 15,-3-6-56-15,1 1-5 0,-5-1-1 0,4 0 0 16,-3 3-2-16,3 0 0 0,0 3 0 0,0 0 0 16,0 0-102-16,3-3-21 0,1 3-4 0</inkml:trace>
  <inkml:trace contextRef="#ctx0" brushRef="#br0" timeOffset="-210610.599">6773 8698 512 0,'0'0'10'0,"0"0"4"0,-10-6-14 0,3 6 0 0,7 0 0 0,0 0 0 15,-7-3 53-15,7 3 8 0,0 0 2 0,0 0 0 16,-4-3-1-16,4 3 0 0,0 0 0 0,-3-2 0 16,3 2 4-16,-4-6 1 0,1 0 0 0,3 6 0 15,0-6-2-15,-4 0 0 0,4 0 0 0,0 6 0 16,-4-9 6-16,4 3 1 0,0 6 0 0,-3-5 0 15,3-1-21-15,-4 0-4 0,4 0-1 0,0 6 0 16,0-6-17-16,0 0-3 0,4 0-1 0,-4 6 0 16,0-6-2-16,0 6-1 0,3 0 0 0,-3 0 0 15,0 0-10-15,0 0-1 0,4-8-1 0,-4 8 0 16,0 0-10-16,0 0 0 0,0 0 9 0,0 0-9 16,0 0 8-16,0 0-8 0,4-3 8 0,-4 3-8 15,0 0 0-15,0 0 0 0,0 0 0 0,0 0-8 16,0 0 8-16,0 0 0 0,0 0 0 0,0 0 0 15,0 0 0-15,0 0 0 0,0 0 0 0,0 0 0 16,0 0 0-16,3 0-12 0,-3 0 4 0,0 0 0 16,0 0 8-16,4 0 0 0,-4 0 0 0,3 6 0 0,1-1 0 15,-1 1 11-15,1 0-3 0,-1 6 0 0,1-6-8 0,-4 0-11 16,3 3 3-16,4-1 0 16,-7 7 8-16,4-3 11 0,-1 0-3 0,-3 2 0 0,4-2-8 0,-4 6 0 0,0-7 0 15,0 7 0-15,3 3 0 16,-3-4 8-16,4-2-8 0,-1 3 8 0,-3-1-8 15,4 1 0-15,-4-3 0 0,0 2 0 0,4-5 10 16,-1 0 0-16,1 2 0 0,-1-2 0 16,1-3 3-16,-1 6 1 0,1-9 0 0,-1 11 0 0,1-8-6 0,-4 3-8 15,0 5 11-15,3-5-11 0,1 0 0 0,-1-3 0 0,4 3 0 16,-3-4 0-16,3 1 8 0,-3-9-8 0,3 6 9 0,-4-6-9 16,4 0 16-16,0 6-4 0,-3 0 0 0,6-6 0 15,-6 0 1-15,3-6 0 0,-7 6 0 0,3-6 0 16,1 6-1-16,3-6 0 0,-3 6 0 0,3 0 0 15,-4-9-4-15,1 3-8 0,-1-2 11 0,1-1-11 16,-1 3 8-16,1 0-8 0,-1-6 0 0,1 6 0 16,-1-8 9-16,1 2-9 0,-1 6 0 0,1-6 9 15,-1-5-9-15,1 5 0 0,0 0 0 0,-4 0 0 16,3 4 0-16,-3-4 0 0,4-3 0 0,-4-2 0 16,0 5 0-16,3 0 8 0,-3 0-8 0,0-2 0 15,0 2 0-15,0 0 0 0,-3 0 8 0,3-5-8 16,-4 2 0-16,4 0 0 0,-3 1 0 0,-1-4 0 15,4 6 0-15,0-6 0 0,-4 10-9 0,4-4 9 16,0 0 0-16,-3 0 0 0,3 7 0 0,0-1 0 16,0 6 0-16,0 0 0 0,0-6 0 0,0 6 0 15,0 0-16-15,0 0 1 0,0 0 0 0,0 0 0 16,0 0-2-16,0 0-1 0,0 0 0 0,0 0 0 16,0 0-6-16,0 0 0 0,0 0-1 0,0 6 0 0,0-6 16 0,3 6 9 15,-3-6-10-15,0 5 10 0,0-5-8 0,0 12 8 0,0-12 0 16,0 6-9-16,0-6 9 0,0 0 0 0,0 6 0 15,0-6 0-15,0 6 0 0,0 0-8 0,0-6 8 16,0 8 0-16,4-2 0 0,-4 6-8 0,0-6 8 16,4 0 0-16,-4 6 0 0,0-6 0 0,3 5 0 0,1 1-8 15,-4-3 8-15,0 3 0 0,0 5 0 0,0-5 0 16,0-3 0-16,-4 3 0 0,1 5 0 0,-1 1 0 16,0-6 0-16,1 5 0 0,-1-2 0 0,-3 3 8 15,0-1-8-15,0 1 0 16,0 2 0-16,4-2 8 0,-4-6-8 0,-4 0 0 0,4 2 0 0,0-8 0 15,7 6 0-15,-7-6 9 0,3 3-9 0,-3 2 0 16,7-11 8-16,0 0-8 0,0 0 0 0,0 0 0 16,0 0 0-16,0 0 8 0,0 0-8 0,0 0 0 15,0 0 14-15,0 0-4 0,0 0-1 0,0 0 0 16,-3 3-1-16,-1 6 0 0,4-9 0 0,-3 6 0 16,3-6-8-16,0 0 0 0,-7 6 0 0,7-6 8 15,-7 0-8-15,0 0 0 0,7 0 0 0,-8 0 0 16,8 0 0-16,0 0 12 0,0 0-12 0,-7-6 12 15,0 0-12-15,-3 6 0 0,3-12 0 0,-4 7 8 16,4-4-16-16,0 6-4 0,0 0-1 0,0-3 0 16,3 0 13-16,1-6-11 0,-8 6 11 0,4-8-10 15,4 5 10-15,-1 0 0 0,1 3 0 0,3-6 0 0,-4 7 0 16,1-7-8-16,-1 6 8 0,1 0 0 0,3-3 0 16,-4 3 0-16,0-5 0 0,1 11 0 0,3-6 0 0,0 0 0 15,0 6 0-15,-4-6 0 0,4 0 0 16,0 0 0-16,-3 0 0 0,3-2 0 0,0 5 0 0,0-6 0 15,3 3 0-15,1 0-8 0,-4 0 8 16,3 0-8-16,1-6 8 0,0 4-8 16,-1-1-7-16,1 0-1 0,-1 3 0 0,1-6 0 0,-1 1 0 0,4-1 0 15,0 0 0-15,0 3 0 0,0-2 16 0,-3-1-9 0,-1 6 9 16,1-6-8-16,-1 0 8 0,1 4-8 0,-4 2 8 0,4 0-8 16,-4 6 8-16,3-6 0 0,-3 6 8 0,0 0-8 15,0 0-18-15,0 0-8 0,0 0-2 16,0 0 0-16,0 0-32 0,0 0-6 0,0 0-2 15,0 0 0-15,0 0-108 0,0 0-23 0,7 6-4 0</inkml:trace>
  <inkml:trace contextRef="#ctx0" brushRef="#br0" timeOffset="-209517.447">8368 8930 1004 0,'0'0'28'0,"0"0"7"16,-4 6-35-16,4-6 0 0,-7 6 0 0,7-6 0 15,-3 6 47-15,3-6 2 0,-4 9 1 0,1-3 0 16,3 0-16-16,-4 0-3 0,4 5-1 0,0-11 0 15,4 6 3-15,-4 0 1 0,0-6 0 0,3 9 0 16,-3 0-7-16,4 5-2 0,-1-2 0 0,1-6 0 16,-1 6-8-16,1-6-1 0,3 3-1 0,-4-4 0 15,5 7-3-15,-5-6-1 0,4 6 0 0,0-6 0 0,0 5 5 16,4-2 0-16,-4 0 1 0,0 0 0 16,4 3 1-16,-1-6 0 0,1 5 0 0,-1-8 0 15,1 0 14-15,-1 0 4 0,1 0 0 0,0-3 0 16,3-3 7-16,0 0 1 0,0-3 1 0,0-5 0 0,0-1 3 0,0-3 1 15,0 3 0-15,0-5 0 0,1 5-21 0,-1 0-5 16,0 0-1-16,0-5 0 0,-3 8-8 0,-1-9-2 0,-3 1 0 0,0 2 0 16,-3 3-12-16,3 0 11 0,-4 1-11 0,-3-1 10 15,4 3-10-15,-1-3 0 0,-3 6 0 0,0 1 0 16,0-7-32 0,0 6-8-16,0 6-1 0,-3 0-1 0,3 0-18 15,0 0-4-15,0-9-1 0,0 9 0 0,0 0-27 16,0 0-4-16,0 0-2 0</inkml:trace>
  <inkml:trace contextRef="#ctx0" brushRef="#br0" timeOffset="-208974.497">8908 9016 942 0,'0'0'20'0,"0"-3"4"15,0 3-24-15,0-6 0 0,0 6 0 0,0 0 0 16,0 0 51-16,0 0 5 0,0 0 2 0,0 0 0 0,0 0-2 0,0 0-1 0,0 0 0 16,0 0 0-16,3 0-36 0,4 3-7 0,0-3-2 0,0 3 0 15,0 3-10-15,0-3 8 16,1 5-8-16,-1-8 8 15,0 0-8-15,3 0 0 0,-3 6 0 0,4-6 8 16,-1-6-8-16,-3 6 0 0,4 0 0 0,0-8 8 16,-4 5 9-16,3 0 2 0,1 0 0 0,-1-3 0 15,-3 0 11-15,1 3 2 0,2-9 1 0,-6 1 0 0,3 5-18 16,-4-6-4-16,4 3-1 0,-3-3 0 0,-4 6-10 0,0 1 10 0,0-7-10 16,0 6 10-16,-7 6-10 0,3-9 0 0,-3 3-12 0,-3 0 12 31,-1 1-29-31,-3 2 1 0,3 0 1 0,-3 0 0 0,0 6 15 0,-4 0 2 0,4 5 1 0,-3-2 0 15,-1 3 9-15,0 3-12 0,1 0 12 0,-1-4-12 16,1 7 12-16,2-6 0 0,1 3 0 0,0 5-8 16,4-5 8-16,-1 3 0 0,4 2 0 0,0-5 0 15,0 0 18-15,7-6-1 0,0-6 0 0,0 0 0 16,0 6 12-16,7 5 3 0,-4 4 0 16,4-3 0-16,4 0-12 0,0-1-3 0,3 1 0 0,0 3 0 15,4-3-8-15,-1-1-1 0,8-2-8 0,-4 3 12 16,4-3-12-16,-1 6 9 0,5-4-9 0,-5-5 8 15,5 0 12-15,-5-3 3 0,1 3 0 0,0-3 0 16,-1-3-64-16,1 0-13 0,0-3-2 0</inkml:trace>
  <inkml:trace contextRef="#ctx0" brushRef="#br0" timeOffset="-207430.952">10523 8957 1041 0,'4'-12'44'0,"3"0"-36"16,-4-2 62-16,1 2 12 0,3-3 2 0,-7 4 1 15,0-1 0-15,0 6 0 0,0-6 0 0,0 6 0 16,0-6-10-16,-3 7-3 0,-1-1 0 0,0 0 0 16,-3 0-14-16,0 3-3 0,-3-3-1 0,-1 6 0 15,1 0-31-15,-4-6-7 0,-1 6 0 0,1 0-1 16,-3 0-15-16,-1 6 0 0,0-6 0 0,-3 6 0 16,4-6-18-16,-5 3 3 0,1-3 1 0,4 3 0 15,-1 3 14-15,4-3 0 0,3 0-10 0,1 0 10 16,-1 2 0-16,1 7-9 0,-1-6 9 0,4 0 0 15,0 6 0-15,3-6 0 0,1 5 0 0,-1-2 0 16,4 3 0-16,0 0-8 0,4 5 8 0,-4-5 0 16,3 0-17-16,4 3 3 0,0-4 1 0,0 1 0 15,1-6 13-15,2 0-11 0,1 3 11 0,-1 2-10 16,4-5 10-16,0-6-12 0,1 0 12 0,-1 0-12 16,3 0 12-16,1-6 0 0,0-5 0 0,-1 5 0 15,-3-3 10-15,4-3-2 0,-4 0-8 0,0 1 12 16,0-7 3-16,0 3 0 0,1-8 0 0,-5 5 0 15,1-5-15-15,3 2 0 0,-4-8 8 0,1 2-8 16,-4-5 9-16,0-3-1 0,0-1 0 0,0 4 0 16,-3-6-8-16,3-3-14 0,0 2 3 0,0-5 1 15,0 3-23-15,0 3-5 0,0-6-1 0,4 3 0 0,-4 2 20 0,-4 1 4 0,1 3 1 0,-1 6 0 16,1 2 14-16,-4 1 0 0,0 8 0 16,0 0-9-16,-4-2 9 0,1 8 0 0,3 0 0 0,-4 6 0 15,1 1 0-15,3 5 0 0,0 0 0 0,-7 0 0 16,3 0-9-16,-3 5 9 0,0 7-10 0,0-3 10 15,0 9 0-15,0-7 0 0,0 7-8 0,0 6 8 16,-4-4 0-16,4 10 0 16,0-4 0-16,0 9 0 0,3-2 0 0,1 2 0 0,3-3 0 0,0 4 0 15,0 2 0-15,3-6 0 0,-3 3 0 0,4 4 0 16,-4-7 0-16,4 3 0 0,-1-2 0 0,1 8 0 16,-1-12 0-16,-3 3 0 0,0-2 0 0,0 2 0 15,0-8 0-15,0 8 12 0,0-11-4 0,0 2-8 16,-3 1 9-16,-1-4-9 0,-3 4 0 0,3-7 9 15,-3-2-9-15,4 0 10 0,-1-1-10 0,1-2 10 16,3-6-10-16,-4 6 0 0,4-12 9 0,0 0-9 16,0 0 0-16,0 0 0 0,0 0 0 0,0 0 0 15,0 0-10-15,0 0-6 0,0 0-2 0,7-6 0 16,-3 0-37-16,3-6-7 0,4-2-2 0</inkml:trace>
  <inkml:trace contextRef="#ctx0" brushRef="#br0" timeOffset="-206855.35">10964 8845 1013 0,'0'0'20'0,"0"0"8"0,0 0-28 15,0 0 0-15,0 0 0 0,0 0 0 0,0 0 133 0,0 0 22 0,0 0 4 0,0 0 1 16,0 0-63-16,0 0-12 0,-10 6-2 0,3-6-1 16,3 6-27-16,-3-6-6 0,0 0-1 0,-4 6 0 15,4-6-22-15,-3 6-5 0,-1-3-1 0,-3 0 0 16,4 0-11-16,-1 5-9 0,0-5 12 0,1 0-12 16,-1 3 0-16,1 3 0 0,-1-9 0 0,0 6 0 15,1 6 0-15,-1-4 0 0,4 1 0 0,-3 3-9 16,3 3 9-16,3-4-12 0,-3 7 12 15,4-12-12-15,-1 6 12 0,0 2-13 0,1-2 5 0,-1-6 8 16,4-6 0-16,0 0 0 0,0 0 0 0,0 0 0 16,4 6 0-16,3 0 0 0,0-6 0 0,0 3 0 15,0 0 0-15,0-3 0 0,4-3 0 0,-4 0 8 16,7-3 11-16,-3-6 1 0,3 0 1 0,0-5 0 16,0 2-10-16,3-8-3 0,-2 5 0 0,-5-3 0 15,4 4 0-15,-3-4 0 0,-4 1 0 0,4 5 0 16,-4 3-8-16,-4 0-14 0,4-2 3 0,-3 5 1 15,-4 3-14-15,3-3-2 0,-3 9-1 0,0 0 0 16,0 0-3-16,0 0-1 0,0 0 0 0,0 0 0 16,0 0 2-16,0 0 0 0,0 0 0 0,-7 6 0 15,4 3 17-15,-1 0 3 0,-3 5 1 0,4-2 0 0,-5 0 8 0,5 0 0 16,-4 2 10-16,3-2-10 0,1 0 8 0,-1 0-8 16,4 5 0-16,0-8 9 0,-3 3-9 15,3 0 0-15,0-1 0 0,0-5 0 0,3 3 9 0,-3-3 0 16,4 3 0-16,-1-3 0 0,-3 8-9 0,4-8 0 0,-1 0 0 15,1 0 0-15,-4-6 0 0,7 0-11 0,0 0 3 16</inkml:trace>
  <inkml:trace contextRef="#ctx0" brushRef="#br0" timeOffset="-206333.834">11112 8930 1060 0,'-7'-11'22'0,"7"11"5"16,0 0-27-16,-3-6 0 0,-1 0 0 0,4 6 0 15,0 0 88-15,0 0 13 0,0 0 3 0,0 0 0 16,0 0-14-16,0 0-2 0,0 0-1 0,0 0 0 15,0 0-47-15,0 0-8 0,0 0-3 0,-7 0 0 0,0 6-17 16,4 6-3-16,3-4-1 0,0 1 0 16,0 0-8-16,3 0 0 0,1 0 9 0,-1-3-9 15,1 5 8-15,3-5-8 0,-4 0 10 0,1-3-10 16,3-3 15-16,-7 0-3 0,4 0-1 0,-1-3 0 16,-3 3 20-16,4-6 4 0,-4 0 1 0,3 0 0 15,-3-5-22-15,7 2-4 0,0 0-1 0,-3-3 0 0,3 3-9 0,-4-2 0 0,1-1 0 0,3 3 0 16,-4 0 0-16,5-2 0 0,-5 5 0 0,4 3 0 15,-7-9 0-15,4 6 0 0,-1 0 0 0,-3 0 0 16,0-2 0-16,0 2 0 0,0 6 0 0,0 0 0 16,4-3 0-16,-4 0 0 0,3 0 0 15,-3 3-11-15,4 0 11 0,-4 0-10 16,3 3 10-16,4 0-10 0,-3 0 10 0,-1 0 0 0,1 2 0 16,3 7 0-16,0-6 0 0,0 0-15 0,0 6 4 15,0-3 1-15,0 2 10 0,-3 1 12 0,3 0-2 16,-4 0-1-16,1 2-18 0,-1 1-4 0,1 0-1 15,-4 2 0-15,3-5 14 0,-3 3 0 0,0 2 0 0,0-5 0 16,0 0 0-16,0-6-11 0,0-6 11 0,4 6-10 16,-4-6-22-1,0 0-5-15,4 9-1 0</inkml:trace>
  <inkml:trace contextRef="#ctx0" brushRef="#br0" timeOffset="-205747.738">11733 8637 1188 0,'0'0'24'0,"-7"5"8"0,0 7-32 0,0-6 0 0,4 0 0 0,-4 0 0 16,-4 0 108-16,4 0 16 0,-4 2 4 0,1 1 0 16,-1 0-28-16,1 3-4 0,-1-6-2 0,0 5 0 15,1 1-37-15,-4-3-7 0,3 0-2 0,-3 0 0 16,4-3-32-16,-1 5-6 0,0 1-2 0,4-9 0 16,-3 3-8-16,6 3 0 0,-3-6 0 0,0 2 0 15,4 7 0-15,3-6-11 0,-4 0 11 0,4 6-8 16,0-9 8-16,4 3-13 0,-1 5 5 0,-3-11 8 15,4 3-10-15,-4-3 10 0,3 6 0 0,-3-6-9 16,7 9 9-16,-7-9-8 0,7 0 8 0,-7 0-8 16,7 0 8-16,4 0 0 0,-4 0 0 0,0 0 0 15,4 0-11-15,-4 0 11 0,0 0-13 0,-7 0 5 16,0 0 8-16,0 0 0 0,0 0 0 0,7 0 0 16,3 0 0-16,1 0 0 0,3 0 0 0,-3 0 0 15,-4 6 0-15,0-6 0 0,0 6 0 0,-4 0 0 16,1-1-17-16,3 1 1 0,-4 3 1 0,1 0 0 15,-1 0 15-15,-3 3 0 0,4-1 0 0,-4 1 0 16,0-3 12-16,0 3 1 0,-4 5 1 0,4-11 0 16,0 6-14-16,-3-6 11 0,3 0-11 0,0 3 10 15,-4-4-10-15,1 7 0 0,-1-6 9 0,1 0-9 16,-1 0 8-16,1 0-8 0,-4 0 10 0,0-1-10 16,0 1 8-16,0-3-8 0,-4 0 0 0,0 0 0 15,1-3 0-15,-4 0 0 0,0 0-8 0,3-3 8 16,-3 0-45-16,3 0-3 0,1-3 0 0,-1 4 0 15,1-7-115-15,-1 9-23 0,0-6-5 0</inkml:trace>
  <inkml:trace contextRef="#ctx0" brushRef="#br0" timeOffset="-204923.944">12647 8334 995 0,'0'0'20'0,"0"0"6"16,0 0-26-16,0 0 0 0,0 0 0 0,0 0 0 15,0 0 86-15,0 0 12 0,0 0 2 0,0 0 1 16,0 0-25-16,0 0-6 0,-7 3-1 0,7-3 0 15,-4 8-27-15,-3-2-6 0,4 0 0 0,-1 6-1 16,4-3-3-16,-3 0-1 0,-1 2 0 0,1 4 0 16,3-3-8-16,-4 5-2 0,1-2 0 0,3 9 0 0,-4-4-9 0,1 4-3 0,3-1 0 15,0 7 0 1,0 2-9-16,0-5 10 0,0 8-10 0,0 3 10 0,0 0-10 16,0-2 0-16,0 2 0 0,-4 3 8 15,1-9-8-15,-1 6 0 0,1-2 0 0,-4-7 0 16,3 3 27-16,0-8 0 0,1-1 0 0,3 4 0 0,-4-6-3 0,-3-1 0 15,4 7 0-15,-4-13 0 0,3 4-6 0,1 0-2 0,-4-1 0 16,3-8 0-16,1 0-16 0,-1 3 0 0,4-4 8 0,-3-2-8 16,3-6 0-16,0 0 0 0,0 0 0 0,0 0 0 15,0 0-24 1,0 0-8-16,0 0-1 0,0 0-1 0,0 0-163 0,0 0-33 0,0 0-6 0</inkml:trace>
  <inkml:trace contextRef="#ctx0" brushRef="#br0" timeOffset="-204350.977">12753 8886 1489 0,'0'0'63'16,"0"0"-51"-16,0 0 7 0,-4 3 1 15,4-3 0-15,0 0 0 16,-3 6 8-16,3-6 1 0,-4 6 1 0,4 0 0 0,4 0 5 0,-4 6 1 0,3-12 0 16,1 11 0-1,-1-5-12-15,5 0-1 0,-1-3-1 0,0 6 0 0,0 0-14 0,0-9-8 16,0 6 10-16,0 5-10 0,0-11 12 0,0 0-4 15,0 0-8-15,-3-6 12 0,3 1 4 16,0-1 0-16,-4 0 0 0,4 0 0 0,-3-3-1 16,3-970 0-16,-4 1935 0 0,1-968 0 15,-1 6 4-15,1-9 1 0,-1 4 0 0,1-1 0 16,-4 6-28-16,3-6-6 0,-3 6-1 0,0-6 0 0,0 7 15 0,0-1 0 0,0 0-10 16,-3 0 10-16,3 6-12 0,-4-3 3 0,1-3 0 0,3 6 0 15,-7-6-7-15,0 6 0 0,0 0-1 0,-4-6 0 16,4 6 6-16,-3 6 2 0,2-6 0 0,-2 6 0 15,3 0-1-15,-4 0 0 0,4 3 0 0,-3 2 0 16,3 7 10-16,0-6-10 0,-4 3 10 0,4 5-10 16,3 1 10-16,-3-4 0 0,4-2 0 0,3 3-8 15,-4 5 8-15,8-11-8 0,-4 6 8 0,3 2-8 16,1-8 8-16,-1 3 0 0,1 2 0 16,3 1 0-16,0-6 0 0,0-1 0 0,4 1 0 0,-4 3 0 15,3-9 0-15,1 6 8 0,3-1-8 0,-3-5 11 16,3 3-11-16,0-3 0 0,0 0 9 0,0 6-9 15,0-7 9-15,0 1-9 0,0-6 12 0,4 6-12 16,-4-6-125-16,0 0-32 0,4 0-7 0</inkml:trace>
  <inkml:trace contextRef="#ctx0" brushRef="#br0" timeOffset="-203585.533">14284 8625 1273 0,'0'0'53'15,"0"0"-42"1,-4 6 43-16,1 2 9 0,-1 7 1 0,-3-9 1 16,4 6 12-16,-1 0 3 0,1-7 0 0,-1 7 0 0,1 3-29 0,-1-9-6 0,1 6-1 0,-4 2 0 15,3-5-16-15,1 0-3 0,3 3-1 16,-4-6 0-16,4-6-13 15,0 0-3-15,0 0-8 0,0 0 12 0,0 0-12 0,0 0 0 16,0 0 8-16,0 0-8 16,0 0 9-16,0 0-1 0,0 0 0 0,0 0 0 0,0 0-8 0,0-6 10 15,-4-3-10-15,4 6 10 16,0 3-10-16,-3-6 0 0,3 6 0 0,-4-6 0 16,-3 0-27-16,0 3-1 0,0-3 0 0,-3 6 0 0,-1-5 4 0,-3 5 0 0,0-6 0 0,0 0 0 15,-4 6 16-15,-3 0 8 0,0 0-8 16,0 0 8-16,3 0 0 0,-3 6 0 0,3-6 0 0,-3 6-8 15,3-1 8-15,4 1-8 0,0 0 8 0,0 0-8 16,3 3 8-16,4 3-13 0,-3-6 5 0,3 11 8 16,0-5-9-16,0 3 9 0,0 2 0 0,3 1 0 15,1 0 0-15,3 2 0 0,-4-2 0 0,4 2 0 16,4 1 0-16,-1-1 12 0,1 1 0 0,3 0 0 16,0-1 9-16,0-2 2 0,0-9 0 15,3 8 0-15,1 1-9 0,0 0-2 0,-1-1 0 0,1 4 0 16,-1-9 5-16,1 2 1 0,-1-2 0 0,1 0 0 15,0 0-8-15,-1-1-2 0,-3-5 0 0,0 0 0 16,0-6-8-16,4 0 0 0,-4 3 0 0,0-6 0 16,4 3-107-16,-4-6-23 0,3 6-5 0</inkml:trace>
  <inkml:trace contextRef="#ctx0" brushRef="#br0" timeOffset="-203031.324">14446 8954 1074 0,'0'0'22'0,"0"0"6"0,0 0-28 0,0 0 0 0,0 0 0 0,0 0 0 15,0 0 86-15,0 0 11 0,0 0 3 0,0 0 0 16,-7 3-12-16,0-3-3 0,7 0 0 0,-10 0 0 15,-1 0-38-15,4 3-8 0,-4-3-2 0,1 3 0 16,3 3-7-16,0-6-2 0,-4 6 0 0,4-1 0 16,-4 1-10-16,8 0-2 0,-4 3-1 0,0 0 0 15,0-3-7-15,0 8 0 0,0-8-8 0,3 6 12 16,-3 0-12-16,0 3 0 0,3-4 8 0,1 7-8 16,-4-6 0-16,3-1 0 0,4 1 0 0,-3 3 0 15,3-3 0-15,0-1 0 0,0-5 0 0,0 3 0 16,3-3 0-16,1 0 8 0,-4 0-8 0,3 6 0 15,4-7 8-15,-3-5-8 0,3 6 0 0,4 0 9 16,-4-6-1-16,7 0-8 0,-4-6 12 0,4 0-4 16,4 1-8-16,0-7 10 0,-1 0-10 0,5 0 10 15,-5-2-10-15,-3-10 0 0,4 6-10 0,-4-2 10 16,0 2-12-16,0 3 12 0,-3-2-13 0,-1 5 5 16,-2-6 8-16,-1 4 0 0,-4-1 0 0,1 6 0 15,-4-8-14-15,0 11-1 0,-4-6 0 0,1 3 0 0,-4 3-7 16,-1 0-2-16,1 3 0 0,-3 0 0 0,-1-2 24 15,-3 5 0-15,-4 0 0 0,1 0 0 16,-1 5 0-16,1-2 12 0,-1 3 0 0,0 3 0 16,1-3-4-16,-1 0-8 0,0 3 12 0,4-3-4 15,0 5-8-15,0 1 0 0,0-3 0 0,3 0 0 16,1-3 0-16,3 2 0 0,7-8-9 0,0 0 9 0,-4 6 0 0,4 6-12 16,0 0 12-16,4 3-10 15,3-4-31-15,0 1-7 0,0 0 0 0</inkml:trace>
  <inkml:trace contextRef="#ctx0" brushRef="#br0" timeOffset="-202608.484">14661 9054 1190 0,'-7'0'33'0,"4"0"9"15,-1 0-34-15,-3 6-8 0,4-6 0 0,-1 6 0 16,1 3 50-16,-1-7 8 0,1 4 2 0,3 3 0 16,0-3-4-16,0 0 0 0,0 0 0 0,0 0 0 15,3 3-27-15,1-1-5 0,-1 1-2 0,4 3 0 16,0-6 14-16,0 6 2 0,0-1 1 0,0 1 0 15,1-3-11-15,2-3-3 0,1 0 0 0,-4 0 0 0,3-6-13 0,-3 5-2 16,4 1-1-16,-4-6 0 0,0 6 19 0,-3-6 3 0,3 6 1 16,-7-6 0-16,7 0-20 0,0 0-3 0,-7 0-1 0,7 0 0 15,0 0 11-15,0 0 1 0,0-6 1 16,0 0 0-16,0 6-12 0,0-6-9 0,0-5 12 16,-3-1-12-16,3 3 10 0,0 0-10 15,0 0 8-15,0-8-8 0,-3 2 0 0,3 3 0 16,-4-5 0-16,1-1 0 0,-4 3-25 15,3 1-11-15,-3 5-1 0,0-3-1 0,0-6-174 0,0-2-36 16</inkml:trace>
  <inkml:trace contextRef="#ctx0" brushRef="#br0" timeOffset="-202130.454">15198 8284 1196 0,'-7'6'24'0,"0"5"8"0,-1 1-32 0,1 6 0 0,-3 2 0 0,3-2 0 16,-4 0 70-16,1 2 8 0,3 4 2 15,0-7 0 1,-4 4-7-16,7-3-1 0,-3-1 0 0,4 10 0 0,3-10-4 0,-4 10-2 0,4-4 0 0,-3 7 0 16,3 2-19-16,3-8-4 0,-3 2-1 0,4 3 0 15,-4 1-18-15,3 2-3 0,1-5-1 0,-1 8 0 16,1-6-12-16,3 4-8 0,-3-4 8 0,-1 3-8 15,1-5 8-15,-4 2-8 0,3-11 8 0,-3 8-8 16,0-2 0-16,-3-7-12 0,3 4 2 0,-4 3 0 16,4-10 10-16,-3 1 0 0,-1 0 0 0,4-4 0 15,-4-5 9-15,1 6 4 0,3-6 1 0,0-6 0 16,0 0-14-16,0 0 0 0,0 0 0 0,0 0 0 16,0 0 0-16,0 0 0 0,0 0 0 0,0 0 0 15,7-3-25-15,-3 0-5 0,-1-3-1 16,4 0 0-16,-3 0-149 0,-1-5-31 15,4-1-5-15</inkml:trace>
  <inkml:trace contextRef="#ctx0" brushRef="#br0" timeOffset="-201542.153">15395 9054 851 0,'0'0'36'0,"0"0"-36"16,0 0 22-16,-3-6-2 0,-1 0-1 0,1 0 0 16,3 0 36-16,0-8 7 0,0 5 2 0,0 0 0 15,0 3 51-15,0 0 10 0,0-5 3 0,0 11 0 16,-4-6-49-16,4 0-10 0,0 6-1 0,0 0-1 15,0 0-18-15,0 0-3 0,0 0-1 0,0 0 0 16,-7 6-29-16,0 0-7 16,0 5-1-16,0-5 0 0,0 3 6 0,0 0 1 0,0 0 0 0,0 8 0 15,0-11-3-15,0 6 0 0,0 3 0 0,3-4 0 16,-3 1-12-16,3 0 0 0,1-6 0 0,-1 0 0 16,1 3 0-16,3-4 0 0,0 1 0 0,0 0 0 15,3-3 0-15,1 6 8 0,-1-3-8 0,4 0 0 16,1 0 17-16,-1-6-2 0,0 5-1 0,3-5 0 15,1 0-5-15,-1 0-1 0,4-5 0 0,1 5 0 16,-1-12 10-16,0 6 2 0,0-3 0 0,-4 0 0 16,1 0-32-16,0-2-5 0,-1-7-2 0,1 6 0 15,-4 1 19-15,3-1 0 0,-2 3 0 0,-5 3 0 16,1-6 0-16,-1-2 0 0,-3 5 0 0,0 0 0 16,4 3 0-16,-8 0-10 0,4 0 10 0,-3 0-8 15,-4 1-4-15,3-1-1 0,-3 6 0 0,0-9 0 16,0 9 24-16,0-3 5 0,0 3 0 0,0 0 1 15,-7-3-27-15,-1 3-6 0,1-3 0 0,-3 3-1 16,3 0 27-16,-8 3 6 0,8 0 0 0,-3 0 1 16,3 6-37-16,-1-3-8 0,5 11-2 0,-1-8 0 15,1 0-3-15,6 0-1 0,-3 2 0 0,4 1 0 16,3-6 48-16,0 6 10 0,3-3 1 0,1 5 1 16,-1 1-78-16,1-9-16 0,3 6-4 0</inkml:trace>
  <inkml:trace contextRef="#ctx0" brushRef="#br0" timeOffset="-201183.37">15713 8998 1364 0,'0'0'28'0,"0"0"7"0,-7 3-35 0,7-3 0 0,0 0 0 0,-7 3 0 16,7-3 79-16,0 0 9 0,0 0 1 0,0 0 1 16,-7 0-47-16,7 0-10 0,0 0-1 0,0 0-1 15,-8 6 8-15,5-3 1 0,3-3 1 0,-4 6 0 16,4-6-14-16,0 0-3 0,0 0-1 0,0 11 0 15,-3 1-4-15,-1 0-1 0,4 3 0 0,-3-1 0 16,-1 1-18-16,4-3 0 0,-3 3 0 0,-1-4 0 16,1-2 0-16,3 6-9 0,-4-9-1 0,1 5 0 15,3-5-102-15,0-6-20 0,0 0-4 0,0 0 0 16,0 0 6-16,0 0 2 0,0 0 0 0</inkml:trace>
  <inkml:trace contextRef="#ctx0" brushRef="#br0" timeOffset="-200924.042">15607 8654 630 0,'0'0'27'15,"0"0"-27"1,0 0 103-16,0 0 15 0,0 0 3 0,0 0 1 16,0 0-46-16,0 0-10 0,0 0-2 0,0 0 0 15,0 0-64-15,0 0 0 0,3-9-18 0,-3 9 4 16,7 0-17-16,1 0-3 0,-1 0-1 0</inkml:trace>
  <inkml:trace contextRef="#ctx0" brushRef="#br0" timeOffset="-200298.853">16016 8857 1314 0,'0'0'37'0,"0"0"8"0,0 6-36 0,0 0-9 0,0-6 0 0,-3 6 0 16,-1 5 53-16,-3-2 9 0,3 3 2 0,1-6 0 16,-4 6 51-16,3-4 10 0,-3 1 3 0,4 3 0 15,-4 3-72-15,0-4-13 0,3 1-3 0,-3 0-1 16,4-3-19-16,3 0-3 0,0-9-1 0,-4 14 0 16,4-8-5-16,-4 6-2 0,4 0 0 0,0 2 0 15,4-2-9-15,0 0 0 0,3 6 0 0,-4-7 0 16,1 1 0-16,-4-3 0 0,3-3 0 0,1 6 0 15,-4-7 0-15,7-5 0 0,-4 6 0 0,1-3 0 16,-4-3 0-16,3 6 0 0,-3-6 0 0,0 0 0 16,0 0 0-16,0 0 0 0,0 0 0 0,0 0 0 15,0 0 0-15,0 0 0 0,0 0 0 0,4-6 0 16,-4 3 0-16,3-3 0 0,-3 1 0 0,0-7 0 16,0 6-9-16,0-6-4 0,0 3-1 0,-3-2 0 15,-1-1 14-15,4 0-9 0,-3 6 9 0,3-9-8 16,-4 1 20-16,4-1 5 0,-3 3 1 0,-1-11 0 15,4 11-28-15,-3-3-6 0,-1 4 0 0,1-4-1 16,-1 0 17-16,1 3 0 0,3-2 0 0,0 2 0 16,-4-6 0-16,4 7 0 0,0 2 0 0,0-3 0 0,4 0 0 15,-4 6-10-15,3-5 10 0,-3 2-8 0,4 3 8 16,-1 0-8-16,1-6 8 0,-1 6-8 0,1 1 8 0,-1-1-8 16,1 0 8-16,-4 6-8 15,7-6-22-15,0 0-4 0,-4 3-1 0,1-3 0 0,0 3 35 0,3 0 0 16,-7 3 0-16,3-6 0 0,4 6 0 15,0 0 0-15,-3 0 0 0,3 0 0 0,3 0 8 16,-3 0 8-16,4 0 1 0,0 6 1 16,-1-3-30-16,1-3-7 0,-1 0-1 0,4 0 0 15,-3 3-19-15,0 0-4 0,3 0-1 0,-4 0 0 16,1 0-40-16,-1 3-8 0,1-3-1 0,0 3-1 16,-1 0-21-16,4-6-4 0,-3 5-1 0</inkml:trace>
  <inkml:trace contextRef="#ctx0" brushRef="#br0" timeOffset="-199857.425">16369 9210 1337 0,'0'0'56'0,"0"0"-44"15,0 0 41-15,0 0 9 0,0 0 2 0,0 0 0 16,0 0 8-16,0 0 3 0,0 0 0 0,0 0 0 16,0 0-75-16,0 0 0 0,0 0-12 0,0 0 1 15,0 0 35-15,0 0 6 0,0 0 2 0,0 0 0 16,0 0-52-16,0 0-9 0,0 0-3 0,0 0 0 15,0 0-179-15,0 0-36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4-02-20T17:03:24.938"/>
    </inkml:context>
    <inkml:brush xml:id="br0">
      <inkml:brushProperty name="width" value="0.05292" units="cm"/>
      <inkml:brushProperty name="height" value="0.05292" units="cm"/>
      <inkml:brushProperty name="color" value="#FF0000"/>
    </inkml:brush>
  </inkml:definitions>
  <inkml:trace contextRef="#ctx0" brushRef="#br0">6491 7813 629 0,'0'0'12'0,"0"0"6"0,0 0-18 0,0 0 0 0,0 0 0 0,0 0 0 16,0 0 74-16,0 0 11 0,0 0 3 0,0 0 0 15,0 0-14-15,-3 3-2 0,3-3-1 0,-7 3 0 16,3 0-35-16,4-3-8 0,-7 3 0 0,7-3-1 16,-7 0 41-16,0 0 9 0,0 0 2 0,7 0 0 15,-4 0-24-15,4 0-5 0,0 0-1 0,-10 0 0 16,3 0-39-16,0 0-10 0,-4 0 0 0,7 0 0 16,-10 3 0-16,14-3 0 0,-7 0 0 0,-3 3 0 15,3 0 0-15,-4 0 0 0,0 0 0 0,4 3 0 16,-3 0 0-16,3-1 0 0,0 1 0 0,0 6 0 15,-4-3 0-15,4 9 0 0,3 5 0 0,-3-5 0 16,0-7 32-16,-3-5 4 0,10-6 0 0,-7 9 1 16,0-3-8-16,0 6-1 0,0 5-1 0,3 1 0 15,1-3-1-15,-5 8 0 0,5-11 0 0,-1 9 0 16,4-4-14-16,0 1-2 0,0-3-1 0,0 2 0 0,4-5-9 0,-4 0 0 16,0 0 9-16,3-1-9 0,1-5 12 0,0 3-3 15,3 9 0-15,0-7 0 0,0-8-1 0,0 3 0 0,3 3 0 16,4 0 0-16,-7 3 1 0,8-7 0 0,-1 1 0 0,3 0 0 15,-3-6-9-15,1 0 0 0,-1 6 0 0,0-6 0 16,3 3 0-16,-6-3 0 0,0 9 0 0,-1-6 0 16,1-3 0-16,-4 0 0 0,3 0 0 0,-3 0 0 15,-3 0-49 1,3 0-12-16,4 0-3 0,-4 0 0 0,0 0-204 0,0 0-42 0,14 0-8 16,-7-3-2-16</inkml:trace>
  <inkml:trace contextRef="#ctx0" brushRef="#br0" timeOffset="676.934">6819 7907 806 0,'0'18'36'0,"-3"-6"7"0,3-12-35 0,0 0-8 0,0 6 0 0,0-6 0 15,0 0 97-15,0 0 18 0,7 11 3 0,-4-5 1 16,1-12-38-16,-4 6-7 0,7 9-2 0,-4-3 0 15,-3-6-20-15,4 6-4 0,3-6 0 0,-7 0-1 16,3-6-15-16,5 0-2 0,2 0-1 0,-3 3 0 16,4 1-6-16,3 4-2 0,-7 7 0 0,4 3 0 15,-1-6-7 1,1-6-2-16,-4 0 0 0,3-6 0 0,1-12-2 0,-4 4-1 0,4 2 0 0,3 0 0 16,-7 6 2-16,3 0 0 0,4-8 0 0,-7 5 0 15,0 0-11-15,1 3 0 0,-1 0 0 0,0 0 0 16,-4-5 0-16,1 2 0 0,-1 3 0 0,4 3 0 15,-7-3 0-15,4 0 0 0,-4 3 0 0,0-3 0 16,0 1 0-16,-4-1 0 0,4 6 0 0,0 0 0 16,-10 0-24-16,-1 0-8 0,-3 6 0 0,0-6-1 15,3 5 1-15,-6 1 1 0,-1 0 0 16,0-3 0-16,4 3 31 0,-7 0 0 0,4 0 0 0,-1 0 0 16,-3 5 0-16,7-5 0 0,-1-6 0 0,1 12 0 0,-3-6 0 15,3 3 0-15,-1 8 0 0,1-5 0 0,-3 6 0 0,3-1 0 16,0-2 0-16,-1 3 0 0,5-1 20 0,-1-2 9 15,1 3 3-15,3-1 0 0,0-5-13 16,3-3-3-16,1 9 0 0,-1-7 0 16,4 1-4-16,0 0-2 0,4-3 0 0,-1 3 0 0,4-1-10 15,7 1 8-15,4 6-8 0,-1-7 8 0,8 1-8 0,3 3 0 16,-6 3 0-16,6-13 8 0,4 4-8 0,6 0 0 16,-6 0 0-16,3-3 0 0,1-6-12 0,-1 0-5 15,0 0-1-15,0 0 0 16,-6-6-74-16,2 3-14 0,-2-6-3 0,-1 6-1 15,-10 0-66-15,3-3-12 0,-4 3-4 0</inkml:trace>
  <inkml:trace contextRef="#ctx0" brushRef="#br0" timeOffset="12855.63">9641 10327 908 0,'0'0'19'0,"0"0"4"16,0 0-23-16,0 0 0 0,-3 3 0 0,3-3 0 15,0 0 95-15,0 0 14 0,0 0 3 0,0 0 1 16,0 0-39-16,0 0-8 0,0 0-2 0,0 0 0 15,0 0-35-15,0 0-7 0,0 0-2 0,0 0 0 16,0 0 12-16,0 0 3 0,0 0 0 0,0 0 0 16,0 0-12-16,0 0-3 0,0 0 0 0,0 0 0 0,0 0-12 0,0 0-8 0,0 0 8 0,-4 9-8 15,4-9 0-15,0 0 9 0,-7 0-9 0,0 6 0 16,0-6 0-16,0 0-22 0,0 0 3 0,-4 0 1 16,1 0 36-16,3 5 7 0,-4-5 2 0,1 6 0 15,-4 0-43-15,3-6-9 0,0 6-2 16,1 3 0-16,3-3 43 0,-4 3 9 0,1-1 2 0,3-2 0 15,-4 6-27-15,4-3 0 0,0 3 0 0,0 2 0 16,0 1 0-16,0-3 8 0,3 5-8 0,-3-5 0 16,4 3 8-16,-1 3-8 0,1-7 0 15,3 4 8-15,-4-3 0 0,4-1-8 16,0-5 12-16,0 6-4 0,0 0-8 0,0 8 10 0,4 4-10 0,-1-6 10 16,1-7-10-16,-1 4 0 0,1-9 0 0,3 6 8 15,0 2-8-15,0 7 0 0,0 5 0 0,3-8 8 16,-2 9-8-16,2-16 0 0,-3 1 0 0,0 0 0 15,4-3 0-15,-4-3 0 0,3 5 0 0,1-11 0 16,0 6 0-16,-4-6 0 0,3 0 9 0,1 0-9 16,-1-6 0-16,-3 6 0 0,0 0-12 0,4-6 4 15,0 3-139-15,-1 1-27 0,1 2-6 0</inkml:trace>
  <inkml:trace contextRef="#ctx0" brushRef="#br0" timeOffset="13457.195">9790 10591 1094 0,'-7'12'23'0,"3"-6"5"0,4-6-28 0,-7-6 0 0,3-6 0 0,1 7 0 16,-4-1 56-16,3 0 7 0,4 6 1 0,0 0 0 16,0 0 26-16,0 0 6 0,0 0 0 0,0 0 1 15,0 12-69-15,0-1-13 0,-3 1-3 0,3-3-1 16,3 3-11-16,1-3 8 0,3-7-8 0,0 4 8 16,0-6 7-16,0 0 1 0,0 0 0 0,0 0 0 15,4 0-1-15,-1 0 0 0,-3 0 0 0,4 0 0 16,0-6-4-16,-1 6-1 0,1-2 0 0,-4-1 0 15,0 0-1-15,0 3 0 0,0 0 0 0,0 0 0 16,-3 0-1-16,3 0-8 0,-4 0 12 0,-3 0-4 16,4-3-8-16,-4 3 0 0,0 0 9 0,0-3-9 15,3-6 10-15,1 0-2 0,-4-3-8 0,0 1 12 16,0-4-12-16,3 6 11 0,-3 0-11 0,0 3 10 16,0 1-10-16,0-7 0 0,-3 6 0 0,3-6 0 15,-4 6 0-15,1-3 0 0,-1 1 0 0,-3-1 0 16,4 3 0-16,3 6 0 0,-11 0 0 0,11 0 0 15,-11 6-12-15,1 3 12 0,3 2-10 0,-4 1 10 16,1 6-9-16,-1-1 9 0,-3 4-8 0,3 2 8 0,-3-2 0 16,0 0 0-16,3-1 0 0,1 4-8 0,-1-7 8 15,4-2 0-15,0 3 0 0,0-1 0 0,4 10 0 0,-1-10 0 16,-3 4 0-16,4 3-8 0,3-13 8 0,0 1 0 0,0-12 0 16,7 12 0-16,-4-6 0 0,1 0 12 0,3-1-2 15,0 4-1-15,3-3 3 0,8 6 0 0,-4-3 0 16,7 0 0-16,-3-1-12 0,3-2 0 0,0-3 0 0,0 6 8 15,1-3-8-15,-1-6 0 0,0 6 0 16,4-6 0-16,3-6-144 16,0 0-33-16</inkml:trace>
  <inkml:trace contextRef="#ctx0" brushRef="#br0" timeOffset="13860.536">10333 10001 1279 0,'-4'3'26'0,"1"-1"8"0,3 1-34 0,0 6 0 0,-4-3 0 16,4 6 0-16,0-6 101 0,0 3 14 0,0 5 2 0,0-2 1 16,0 9-47-16,4-4-10 0,3 1-1 15,-4 8-1-15,4-2-21 16,0 8-4-16,-3-5-1 0,3 8 0 16,0 0-14-16,0 3-3 0,0-2-1 0,4 5 0 15,-4 0-15-15,0 3 11 0,0-3-11 0,0 9 10 0,-3-12-10 0,3 7 0 16,-7 2 9-16,3-9-9 0,1-6 0 0,-4 3 8 0,0-11-8 15,3-1 0-15,-3 4 0 0,0-4 0 0,-3 4 0 0,3-9 8 16,0-4-8-16,0 1-8 0,-4-6 8 16,4-9-12-16,0 0-21 0,0 0-5 15,0 0-1-15,0 0 0 0,-3-6-157 0,-1-3-32 0</inkml:trace>
  <inkml:trace contextRef="#ctx0" brushRef="#br0" timeOffset="14177.873">10245 10412 1314 0,'-7'0'37'0,"7"0"8"16,-4-6-36-16,-3 6-9 0,7 0 0 0,0 0 0 15,-7 6 53-15,7-6 9 0,0 0 2 0,0 0 0 16,0 0-52-16,0 0-12 0,-7 0 0 0,7 0 0 15,-4 6 0-15,1-6 0 0,-1 6 0 0,4-6 0 16,-3 6 54-16,3-6 8 0,0 0 2 0,0 0 0 16,7 12-52-16,0-7-12 0,4-2 0 0,-1 0 0 0,1-3 23 15,-4 0 1-15,7 0 1 0,-4 0 0 0,1 0-25 0,3 3 8 0,-3-3-8 16,3 0 0-16,0-3 0 16,4 3 8-16,-4-6-8 0,3 1 0 0,-3-4 0 0,4 3-12 15,0-3 0-15,-1 3 1 16,1 0-57-16,0 0-11 0,-1-2-2 0,1-1-1 15,0 0 14-15,-1 0 4 0,1 6 0 0</inkml:trace>
  <inkml:trace contextRef="#ctx0" brushRef="#br0" timeOffset="14549.94">10781 10048 1400 0,'0'0'40'16,"0"0"8"-16,0 0-39 0,0 0-9 0,-4 6 0 0,4 2 0 15,-3 1 48-15,-1-3 7 0,4 3 1 0,-3 3 1 16,3-1-7-16,-4 1-2 0,4 3 0 0,0 2 0 16,0 1 0-16,0 0 0 0,0 2 0 0,4 4 0 15,-1-4-16-15,1 4-4 0,3-1-1 0,0 1 0 16,-4 8-4-16,5-8-1 0,-5 8 0 0,1 3 0 0,-1 10-14 0,1-7-8 15,3-6 10-15,-4 3-10 0,1-2 0 16,-1-4 8-16,-3 3-8 0,4 4 0 0,-1-16 0 0,-3 10 0 16,4-7 8-16,-4 4-8 15,0-4 0-15,0-5 0 0,-4-1 0 0,4-2 0 16,0 3 0-16,-3-6 0 0,-1 2 0 0,4 4 0 16,-3-6 0-16,3-6-18 0,0-6 4 0,0 0 1 15,0 0-23-15,-7 5-5 0,7-5-1 0,0 0 0 16,0 0-22-16,-4 0-5 0,-3-3-1 0,4-5 0 15,-1 2-30-15,4-15-7 0,0 4-1 0</inkml:trace>
  <inkml:trace contextRef="#ctx0" brushRef="#br0" timeOffset="14836.305">10657 10524 1212 0,'-7'0'25'16,"7"0"6"-16,0 0-31 0,0 0 0 0,0 0 0 0,0 0 0 16,0 0 81-16,0 0 11 0,0 0 1 0,0 0 1 15,0 0-29-15,0 0-5 0,0 0-2 0,4 0 0 16,-1-6-39-16,4 6-8 0,4 0-2 0,0 6 0 16,-1-6 26-16,1 0 5 0,-1 6 0 0,5-6 1 15,-1 0-19-15,0 0-4 0,0-6-1 0,0 6 0 16,4-6-17-16,-4 6 0 0,3-3 8 0,1 0-8 15,-4-3 0-15,0 0 10 0,0-2-10 0,0 2 8 16,-3-6-59-16,3 6-12 0,-3 0-2 0,-1-3-1 16,1 0-147-16,3-2-30 0</inkml:trace>
  <inkml:trace contextRef="#ctx0" brushRef="#br0" timeOffset="15349.721">11077 10462 1337 0,'-3'12'56'0,"3"0"-44"16,-4-1 41-16,4-2 9 0,0 0 2 0,-3 6 0 16,3-3 34-16,0-1 7 0,3 1 2 0,-3 3 0 15,4-4-51-15,-1 1-9 0,4-6-3 0,-3 6 0 16,3-3-20 0,0 0-5-16,0-1-1 0,0-2 0 0,0 0-5 0,-3 0-1 0,-4-6 0 0,3 0 0 15,4 6 0-15,0-6-1 0,0 0 0 0,4-6 0 16,-4 6-11-16,-4-6 0 0,5 0 0 0,-1 0 0 15,0 0 0-15,-4 1 0 0,8-1 0 0,-8-3 0 16,4 0 0-16,0 0 0 0,0 3 0 0,-3 0 0 16,0 1 0-16,3-1 12 0,-4 0-12 0,-3 0 12 15,4 0-12-15,-4 3 0 0,0 3 0 0,0-9 0 16,0 9 0-16,0 0 0 0,0 0 0 0,-4-3 0 16,1-2-13-16,3 5 1 0,-4-6 1 0,-3-6 0 15,3 6-3-15,-3 0-1 0,-3 0 0 0,3-3 0 16,0 4-3-16,-4-1-1 0,1 0 0 0,2 0 0 15,1 6-1-15,0 0 0 0,4 6 0 0,-4 6 0 16,3-4 10-16,1 4 2 0,-4 6 0 0,0-1 0 16,3-5 8-16,1 9-8 0,-1-4 8 0,4 7-8 15,0 2 8-15,0 4 11 0,0 2-3 0,0-8 0 0,4-7-8 0,-1 4 0 16,4-4 0-16,-3-2 0 0,-1-9 0 0,1 6 0 16,-1 0 0-16,1-1 0 0,6-5 36 0,1 6 3 15,0-3 0-15,3 0 0 16,-4-1-27-16,4 4-12 0,4 0 10 0,-4-6-10 0,4 3 8 15,-4-3-8-15,3-1 0 0,-2 1 9 0,-1 0-9 16,0-6-11-16,0 0 3 0,4 0 0 16,-4 0-25-16,3-3-5 0,1 0-1 0,-4-3 0 0,4 3-71 15,3-2-14-15,-3-1-4 0</inkml:trace>
  <inkml:trace contextRef="#ctx0" brushRef="#br0" timeOffset="26469.165">7401 12820 608 0,'0'0'12'0,"0"0"4"0,0 0-16 0,-7-3 0 0,7 3 0 0,0 0 0 16,0 0 54-16,0 0 8 0,-7 0 2 0,0 9 0 15,0-3-52-15,0 5-12 0,0 1 0 0,0 0 0 16,0-3 24-16,0 2 3 0,0-5 0 0,3-6 59 31,-3 0-39-31,4 0-8 0,-4 0 19 0,7 0 4 0,-4 0 1 16,0 0 0-16,1 0-50 0,-4 0-13 0,3 0 0 0,4 0 0 0,-7 0 56 16,7 0 7-16,0 0 1 0,0 12 38 15,0 0-43-15,0 3-9 0,0 2-2 0,0 1-39 0,-3-6-9 16,-4-9 0-16,0-1 0 15,3 1 0-15,4-3 0 0,0 6 0 0,-3 0 0 16,3 0 0-16,0 0 0 0,0 6 0 0,0-6 0 16,0-6 11-16,0 8 5 0,0 1 2 0,0 0 0 15,3 3-18-15,-3 5-11 0,4-5 2 0,-4 3 0 16,0 0 9-16,3-7 0 0,-6 4 0 0,3-3 0 16,0-9 0-16,0 0 0 0,0 0 0 0,7 3-8 0,3 9 8 0,-6-3 11 15,-1 2-3-15,4 1 0 0,0-6-8 0,1 3 10 0,-1-6-10 0,0 0 10 16,3 0-10-16,-3 0 0 0,0-1 0 0,0-2 0 15,4-2 0-15,-4-1 0 0,4-3 0 0,-4 3 0 16,3 0-64 0,-3 3-8-16,0 0-1 0,4 3-1 0,-4 0-26 0,4 0-4 0,-4 0-2 0</inkml:trace>
  <inkml:trace contextRef="#ctx0" brushRef="#br0" timeOffset="27203.329">7560 12914 1080 0,'0'0'24'0,"0"0"4"0,0 0 2 0,0 0 0 0,0 0-30 0,0 0 0 0,0 0 0 0,0 0 0 16,0 0 97-16,0 0 14 0,0 0 2 0,0 0 1 15,0 0-38-15,0 0-8 0,0 0-2 0,0 9 0 16,0 8-33-16,4-2-6 0,-4 9-2 0,0-7 0 16,3 4-10-16,1-9-3 0,-1-9 0 15,4 2 0-15,-7-5-12 0,7 3 0 0,-7-3 8 0,7-3-8 16,0 0 0-16,4-2 0 0,-4-1 8 0,0 0-8 31,-3 0 0-31,-4 6 0 0,10 6 0 0,1 6 0 16,-8-7 0-16,1 4 8 0,3-3-8 0,-4 0 0 0,-3-6 11 0,0 0-11 0,0 0 12 0,4-3-12 15,3-9 11-15,-3-11-11 0,-1-10 10 0,-3 4-10 16,4 9 13-16,-8-1-3 0,4 12-1 0,0-3 0 16,-3 6-9-16,3-5 0 0,0 8 0 0,0-3-11 15,0 3 11-15,0 0 0 0,-4 0 0 0,4-3 0 16,-4 0 0-16,1 3 0 0,-1-8 0 0,1-1 8 15,-1 3-8-15,-3 3-12 0,4 0 4 0,-4 0 0 16,0-2 8-16,-4 5 0 0,4-3 0 0,-4 6 0 16,4 0 0-16,0-6 12 0,0 6-2 0,0 0-1 15,0 0-9-15,0-6 0 0,-4 0 0 0,4 3 0 16,4 3 0-16,-4 0 0 0,3 0 0 0,1 3 0 16,3 3-49-16,-4 0-12 0,4-6-3 0,-7 6 0 15,4 8 52-15,-1-2 12 0,1 6 0 0,-1 5 0 16,4 1 0-16,-3 8 0 0,3 4 0 0,0-4 0 15,-4-12 0-15,1-8 0 0,-1-6 0 0,0 6 0 16,1 0 0-16,-1 5 8 0,4 1 0 0,-3 8-8 16,3-14 20-16,0 6-4 0,-4-9 0 0,4 2 0 15,0-5 0-15,-3 0 0 0,3 0 0 0,0 3 0 16,0-9 6-16,0 0 1 0,0 0 0 0,0 0 0 16,0 0-23-16,0 0 8 0,7 6-8 0,0 0 0 0,0-1 0 15,4 1 0-15,-1 0 0 0,-3 0 0 0,4 0 0 16,-1 0 0-16,-3-6 0 0,4 3 0 0,0 0 0 0,3-3 0 0,0 3 0 0,-4 0 0 15,5 2 0-15,-5 1 0 0,8 3 0 0,-11 0 0 16,7-9-149 0,0-6-35-16,4-6-6 0</inkml:trace>
  <inkml:trace contextRef="#ctx0" brushRef="#br0" timeOffset="27701.315">7973 12373 1037 0,'0'0'44'16,"-7"-3"-36"-1,7 3 66-15,-4-3 13 0,4 3 2 0,-7 0 1 0,7 0-29 0,-7 0-5 0,7 0-2 16,-7 0 0-16,7 0-21 0,-7 6-4 0,0 0-1 0,3 14 0 16,1 22 12-16,-1-4 1 0,1-6 1 0,-1-8 0 15,1-4 9-15,3 4 1 0,0-7 1 0,0-2 0 16,-4-6-17-16,4 12-3 0,0 5-1 15,4 3 0-15,-4-2-8 0,0 5-1 0,7-2-1 16,-4 11 0 0,1-3-8-16,-4 6-2 0,3 9 0 0,-3-3 0 0,0-9-12 0,4-3 0 0,-1-5 0 0,-3-4 0 15,0 0 10-15,0-2-10 0,0 2 10 0,-3 4-10 16,3-7 0-16,0 4 0 0,-4 5 0 0,4-9 0 16,-3 4 12-16,3-4 10 0,-4 1 2 0,4-10 0 15,-3 7-39-15,-1-13-7 0,4-2-2 0,0 3 0 16,-3-3 24-16,3 0-11 0,0-3 11 0,0-6-8 15,-4-6-52-15,-3-9-11 0,4-3-1 0,-1 1-1 16,4-7-160-16,-3 7-32 0</inkml:trace>
  <inkml:trace contextRef="#ctx0" brushRef="#br0" timeOffset="28104.055">7885 12846 1147 0,'-7'9'24'0,"-1"0"5"0,5-3-29 0,3-6 0 0,-4 0 0 0,1-6 0 16,-1 3 39-16,1 0 1 0,-1-6 1 0,1 3 15 31,3 6-31-31,0 0-5 0,0 0-2 0,0 0 6 0,0 0 0 0,0 0 1 0,0 0 0 16,0 0 1-16,0 0 0 0,3 6 0 0,1 0 45 31,3-3-35-31,-7-3-6 0,7 3-5 0,0-3-1 0,0 0 0 16,0 0 0-16,-7 0 3 0,7 0 0 0,4 0 0 15,-4 0 0-15,3 0 2 0,1 0 1 0,-4 0 0 16,-7 0 0-16,7 0 6 0,0 0 0 0,7-3 1 0,0 0 0 15,-3-3-7-15,3 0-2 0,7-5 0 0,-7-4 0 16,4 6-18-16,0 3-10 0,-1-3 10 0,4 1-10 16,-3 5 0-16,3 3 0 0,-3-6-13 0,-4 6 4 15,4 6-127-15,3-6-24 0,-4 8-6 0</inkml:trace>
  <inkml:trace contextRef="#ctx0" brushRef="#br0" timeOffset="43506.284">10301 15242 136 0,'4'-6'0'16,"-4"6"0"-1,0 0 50-15,3 6 4 0,1 0 1 0,-1 3 0 16,1-9 27-16,-4 0 6 0,0 0 0 0,3 0 1 16,-3 0 15-16,4-6 4 0,-4 6 0 0,0 0 0 15,0 0-67-15,0 0-13 0,0 0-2 0,0 0-1 16,0 0 1-16,0 0 0 0,0 0 0 0,0 0 0 16,0 0 22-16,0 0 4 0,0 0 0 0,0 0 1 15,0 0-9-15,0 0-1 0,0 0-1 0,-7 6 0 16,7-6-7-16,0 0-2 0,-7 0 0 0,7 0 0 15,-7 0-16-15,0-6-3 0,3 0-1 0,-3 3 0 16,3-3 19-16,-3 1 4 0,7 5 1 0,-3-6 0 16,3 6-28-16,-7-3-9 0,7 3 0 0,-7-6 0 0,7 6 0 0,-7 0 0 0,0-3-15 0,0 0 5 31,0 3-16-31,7 0-3 0,-4 3-1 0,-7 0 0 0,4 0 30 0,0 0 0 16,-3 3 0-16,-1 2 0 0,4-2 0 0,0 3 0 0,0-3 0 15,0 3 0-15,0 0 0 0,0 5 0 0,-4-5 0 0,4 6 0 16,0-3 0-16,0 2 0 0,0 1 0 0,0-3 0 15,0 8 18-15,0-8 10 0,0 0 1 0,0 5 1 16,0-2-18-16,0 0-4 16,0 3-8-16,3-4 12 0,1 1-2 0,-1 3-1 0,4-1 0 0,-4-2 0 15,4 3 4-15,0-7 1 0,0 1 0 16,0 0 0-16,4 0-14 0,-4-4 9 0,4 4-9 0,3-9 8 16,-4 3 15-16,4 0 2 0,0 3 1 0,0-3 0 15,0-1-42-15,4 1-8 0,-1 3-1 16,1-9-1-16,3 6 26 0,-3 0 0 0,3 0 0 0,-4-6 0 15,1-6 18-15,3 0 9 0,0 0 1 0,4-6 1 16,0 6-46-16,-4 4-10 0,0 2-1 0,7 2-1 16,-3 7 29-16,-1 0 8 0,1 3 1 0,-1 3 0 15,-2-7-38-15,2 1-8 0,1-3-2 0,-4-3 0 16,4 6-17-16,-1-3-4 0,1 0-1 0,0-6 0 16,-4 3-118-16,3-6-23 0</inkml:trace>
  <inkml:trace contextRef="#ctx0" brushRef="#br0" timeOffset="44260.685">10682 15433 1241 0,'-14'0'25'0,"7"3"8"0,-4-3-33 0,4 6 0 0,4-6 0 0,-4 0 0 16,0 0 57-16,0 0 5 0,3 0 1 0,4 0 0 16,0 0-30-16,-7 0-5 0,7 0-2 0,0 0 0 15,0 0 30-15,0 0 5 0,0 0 2 0,0 0 0 16,0 0-50-16,0 0-13 0,0 0 0 0,-7 6 0 15,7-6 0-15,0 0 0 0,0 0 0 0,0 0 0 16,0 0 36-16,0-12 3 0,3 3 0 0,1-5 0 16,0 8-11-16,3-3-3 0,3 6 0 0,1 0 0 15,-1 3-25-15,8 0 0 0,0 0 0 0,-1 0 0 16,-3-6 0-16,1 6 0 0,-1-14 0 0,-4 11 0 16,1-3 0-16,-1 6 0 0,4-6 0 0,-6 3 0 15,2 0 0-15,-3-3 0 0,0-3 0 0,0 3 0 16,0 1 0-16,-3-1 0 0,3-3 0 0,0 6 0 15,-4-3 0-15,-3 3 0 0,4 0 0 0,-4-3 0 16,0-5 0-16,0 2 0 0,0-3 0 0,0 3 0 16,-4 0 0-16,1-2 0 0,-1 5 0 0,4 6 0 0,0 0 0 15,-3 3 0-15,-4 8 0 0,3-5 0 16,-3-3 0-16,0-3 0 0,-3-3 0 0,-1 0 0 16,4 0 0-16,-4-2 0 0,1-1 0 0,-1 6 0 0,4-3 0 15,-7 0 0-15,4 3 0 0,-1 0 0 16,0 3 0-16,1 0 0 0,-1 0-12 0,1 5 12 0,-1-2-12 15,4 3 12-15,0 3-12 0,-4-3 12 16,8 5-8-16,-4-2 8 0,7 0 0 0,-4 3 0 0,1-4 0 0,3 1 0 16,-4 3 0-16,4 2 0 0,0-5 0 0,0-6 0 15,0 6 0-15,-3-3 0 0,3 5 0 0,0-5 0 0,0 3 0 16,0-6 0-16,0 9 0 0,0-7 0 0,3 4 0 16,-3-3 0-16,4 6 0 0,-1-4 0 0,-3-2 8 0,4 3-8 15,-1 3 11-15,-3-4-3 0,4-8-8 0,-1 6 12 16,1-3-12-16,-1 0 0 0,4 0 8 0,-3 0-8 15,3 0 0-15,4-3 0 0,-4 2 0 0,3-5 0 16,1 6 30-16,-1-6 3 0,5 6 1 0,-8-6 0 16,3-6-26-16,1 0-8 0,3-2 0 15,0-4 0-15,0 6 0 0,0 3 0 0,0-3 0 0,7 0 0 16,1 3-40 0,-5 3-6-16,1-3-1 0,0 0 0 0,-1 3-113 0,-3-5-24 0,4-1-4 0</inkml:trace>
  <inkml:trace contextRef="#ctx0" brushRef="#br0" timeOffset="45080.959">11575 15251 1267 0,'0'0'28'0,"0"0"5"0,-11-3 2 0,4 0 1 0,0 0-36 0,0-3 0 0,-4 1 0 0,1-1 0 0,3 3 42 16,-4-3 2-16,1 3 0 0,2-3 0 16,-2 3-20-16,3 0-3 0,-4-3-1 0,4 6 0 15,7 0 28-15,-7-6 6 0,0 6 1 0,0 0 0 16,0 0-13-16,0 0-2 0,0 6-1 0,0-6 0 0,0 6-15 0,3-3-2 16,-3 3-1-16,0 0 0 0,0 3 1 0,0 5 0 15,-4-2 0-15,1 0 0 0,3 0-22 0,-4 2-10 16,4-2 1-16,-3-3 0 0,2 6 57 15,1-7 11-15,-3 4 2 0,3 0 1 0,3 3-40 0,-3 5-8 16,0-11-2-16,4 0 0 0,-1 0-4 0,4 2 0 16,-3-5-8-16,3-6 12 0,-4 6-23 0,4-6-5 15,0 6 0-15,0-6-1 0,0 6 30 0,0-6 7 16,4 6 0-16,-4-6 1 0,0 6-21 0,3 5 0 16,-3-11 0-16,4 6 0 0,-1-3 0 0,4 3 0 15,-3-3 0-15,-4-3 0 0,3 9 0 0,1-3 0 16,-1-6 0-16,-3 0 0 0,4 9 0 0,3-6 0 15,-7-3 0-15,3 5 0 0,1-2 0 0,3 0 0 16,-3 0 0-16,3 0-8 0,-7-3 8 0,3 0 0 0,4 3 0 16,0-3 0-16,0 3 0 0,-3 0 0 0,3-3 0 0,0 3 0 15,-7-3-16-15,7 3 0 0,0-3-1 0,0 3 0 16,0 6 17-16,-3-3 0 0,3-6 0 0,0 5 0 16,0 1 0-16,0 0 0 0,0 0 0 0,-4 3 0 15,5 0 0-15,-1 0 0 0,0 2 0 0,0-5 0 16,-4 3 0-16,1 6 0 0,3-7 0 0,-4 1 0 15,4 6 0-15,-3-3 0 0,-4-3 0 0,3 2 0 16,-3-2 0-16,0 6 0 0,0-3 0 0,-3-6 0 16,3 2 15-16,-4 1 6 0,1-3 2 0,-1 6 0 15,1-3-37-15,-1-4-7 0,-3 1-2 0,0 0 0 16,0 0 48-16,-3-3 10 0,-1 6 1 0,0-6 1 0,-3 0-25 16,4 0-4-16,-4 0-8 0,-1 0 11 0,1-3-11 15,0 0 0-15,0 0 0 0,0 3 0 16,0-3 0-16,0 0-9 0,3 2 0 0,1-2 0 15,-1 6-22-15,0-6-4 0,4 0-1 0,0 0 0 16,7 0-37-16,0 0-8 0,0 0-2 0,0 0-514 16,0 0-103-16</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4-02-20T17:08:51.844"/>
    </inkml:context>
    <inkml:brush xml:id="br0">
      <inkml:brushProperty name="width" value="0.05292" units="cm"/>
      <inkml:brushProperty name="height" value="0.05292" units="cm"/>
      <inkml:brushProperty name="color" value="#FF0000"/>
    </inkml:brush>
  </inkml:definitions>
  <inkml:trace contextRef="#ctx0" brushRef="#br0">15596 6926 982 0,'0'0'21'0,"0"0"5"0,0 0 1 0,0 0 1 0,0 0-28 0,0 0 0 0,0 0 0 0,0 0 0 15,0 0 88-15,0 0 11 0,0 0 2 0,0 0 1 0,-3 5-48 0,3-5-10 16,0 0-1-16,0 0-1 0,0 0-27 15,0 0-6-15,0 0-1 0,-4 6 0 0,1 6-8 0,-1-6 8 16,1 15-8-16,3-16 8 16,0-5-8-16,-4 6 0 0,1 0 0 0,-1 6 0 15,1 3 0-15,3 2 0 0,-4 1 0 0,1 0 0 0,-1-1 0 0,0 4 0 16,4-15 0-16,-3 5 0 0,-1 1 0 0,4 0 0 16,0-12 0-16,-3 15 0 0,3-4 13 0,-4 7-2 15,4-12-1-15,0 9 0 0,0 2 1 0,0-5 0 16,0-12 0-16,0 0 0 0,0 12-11 0,4-1 12 15,-1 4-12-15,-3-3 12 0,0-6-4 0,0-6-8 16,4 6 12-16,-1 0-4 0,5-1 0 0,-5 4-8 16,4 0 12-16,-3 0-4 0,3-3-8 15,0 6 8-15,0-1-8 0,0 7 8 0,3-3-8 0,-10-15 0 16,11-9 9-16,0 9-9 0,-4 15 0 0,3-10 8 0,-10-5-8 0,11 0 0 16,-1 6 0-16,1 6 0 0,-4-6 0 15,0-12 0-15,0-17 0 0,0 5 0 16,-3 3 0-16,-1 3 0 0,1 7 56 0,-4-1 6 15,3-6 2-15,-3-6 0 0,0-2-52 0,4 8-12 0,-4 12 0 0,0-6 0 16,0-9 0-16,0 4 0 0,3 5 0 0,-3-6 0 16,0 12 54-16,0-12 8 0,4-8 2 0,-4-4 0 15,3 6-64-15,1 1-28 0,-4-1 3 0,3 4 0 16,1 2-11 0,-4-6-3-16,0 3 0 0,0 4 0 0,0-1 18 0,0 0 3 0,-4 6 1 0,4-6 0 15,0 7-176-15,-3-4-35 16,3 3-8-16,-7 0 0 0</inkml:trace>
  <inkml:trace contextRef="#ctx0" brushRef="#br0" timeOffset="866.475">15960 7067 806 0,'0'0'17'0,"0"0"4"0,0 0 1 0,0 0 2 0,-4 6-24 0,4-1 0 0,0-5 0 0,0 0 0 0,0 0 56 16,0 0 6-16,0 0 2 0,0 0 0 15,0 0-14-15,0 6-2 0,0-6-1 0,0 9 0 0,0 3-24 16,0-6-5-16,0-6-1 0,-3 12 0 16,3-7 38-16,0 1 7 0,-4 3 2 0,1 9 0 0,3-1-52 15,0 1-12-15,-4-3 0 0,4 2 0 0,0-11 54 0,0 6 8 16,0 0 2-16,0-3 0 0,0-1-52 0,4 1-12 16,-4 3 0-16,0-6 0 0,0-6 0 15,0 0 0-15,0 0 0 0,0 0 0 0,0 0 0 0,0 0 0 16,0 0 0-16,0 0 0 0,0 0 0 0,3 6 0 15,-3-6 0-15,0 0 0 0,0 0 0 0,0 0 0 16,0 0 0-16,0 0 0 0,0 0 0 0,7 6 0 16,-3-1 0-16,-4-5 0 0,0 0 54 0,0 0 8 15,0 0 2-15,0 0 0 0,-4 0-52 16,1-5-12-16,-1-1 0 0,1 0 0 0,3-6 0 0,-4 6 0 16,4 0 0-16,0 0 0 0,4-2 0 0,-4 2 0 15,3-6 0-15,1 0 0 0,-4-5 0 0,3-4 0 16,1 3 0-16,-1-5 0 0,4 2 0 0,0 4 0 0,0-1 0 15,0 3 0 1,0 4-48-16,1-7-13 0,2 0-3 0,-3 1 0 0,-3-4 82 0,3 3 16 0,-4 1 3 16,1 2 1-16,3 9-38 0,-4-6 0 0,1 12 0 0,-1-5 0 15,1 5 0-15,-4-6-10 0,4 6 10 0,-1 6 0 16,1-1-16-16,-1 1 4 0,1 6 1 0,-4-6 0 16,3 15-13-16,1-10-2 15,-1 13-1-15,-3-7 0 0,4 4-24 16,-4 3-5-16,3-4 0 0,1 15-1 0,-4-2 70 0,0-4 15 0,0-2 2 0,3 2 1 15,-3-17-50-15,4 5-9 0,-1 4-3 16,-3-9 0-16,4-1 53 0,-4-2 10 0,3 15 3 0,-3-7 0 16,0-5-5-16,4 0-1 0,-4 3 0 0,0-9 0 0,0-6-29 15,0 5 0-15,0 7 0 0,0 0 0 0,0-6-9 16,0-6-8-16,0 0-2 0,0 0 0 16,0 0-13-16,0 0-4 0,0 0 0 15,0 0 0-15,0 0-109 0,0 0-23 0</inkml:trace>
  <inkml:trace contextRef="#ctx0" brushRef="#br0" timeOffset="1604.354">17110 6405 802 0,'0'0'22'0,"0"0"6"0,0 0-28 0,-4 9 0 0,1-3 0 0,-4 6 0 15,3-6 82-15,1-6 10 0,-1 11 3 0,1-5 0 16,3-6-15-16,-4 6-4 0,4 0 0 0,-4 3 0 15,4 3-41-15,-3-7-9 0,-1 7-2 0,4-3 0 16,-3 0-8-16,3 5-3 0,0-2 0 0,-4 0 0 16,4 0 0-16,0 0 0 0,0 2 0 0,0 4 0 15,0 2-1-15,0 4-1 0,0-1 0 0,0 1 0 16,0 2-3-16,0-2 0 0,0-3 0 16,0 2 0-16,0-2 1 0,0-1 0 0,0 7 0 15,0-1 0-15,0 4 11 0,-3-7 1 0,3 9 1 0,-4-2 0 16,1 2-4-16,-1 3-1 0,1 15 0 0,-4-6 0 15,3-8 9-15,-3-4 2 0,-4-5 0 0,4 8 0 16,-3 0-12-16,-1 3-3 0,4 1 0 0,-3-7 0 16,3-9 16-16,-4 7 3 0,4-13 1 0,0 10 0 15,3-15-25-15,1-6-8 0,-1-1 0 0,-3 1 0 0,7-12 0 16,-3 6 10-16,3 0-10 0,0-5 8 16,3-1-139-16,-3-6-28 0,7 0-5 15</inkml:trace>
  <inkml:trace contextRef="#ctx0" brushRef="#br0" timeOffset="2116.483">17254 7123 597 0,'0'0'12'0,"0"0"4"16,0 0 0-16,0 0 2 0,0 0-18 0,0 0 0 0,0 0 0 0,0 0 0 0,0 0 79 16,0 0 12-16,0 0 2 0,0 0 1 0,-3 5-20 0,3 4-4 15,-4 3-1-15,4 0 0 0,0-6-12 0,0 5-2 16,-3 1-1-16,3 6 0 0,0-4-18 0,0-2-3 15,0 6-1-15,-4-3 0 0,4 2-13 0,-3 1-3 16,3-1-1-16,0 4 0 0,0-3-7 0,0-1-8 16,0-2 11-16,0 3-11 0,0-7 8 0,0-5-8 15,3 12 0-15,-3-12 0 16,0 0 0-16,0 0 0 0,4 2 0 0,-4 4 0 0,0-12 0 0,0 0-17 16,0 0 1-16,0 0 1 15,3 6-45-15,1 0-8 0,-4 0-3 0</inkml:trace>
  <inkml:trace contextRef="#ctx0" brushRef="#br0" timeOffset="2414.526">17258 6796 1227 0,'0'0'27'0,"0"0"5"0,0 0 2 0,0 0 1 0,0 0-35 0,0 0 0 0,0 0 0 0,0 0 0 0,0 0 72 0,0 0 8 16,0 0 2-16,0 0 0 0,0 0-71 0,-7 6-11 15,7-6-9-15,0 0 9 0,-4-6 0 0,4 6 16 16,0 0 0-16,0 0-1 15,-7 0-57-15,7 0-11 0,0 0-3 0,-3-6 0 0</inkml:trace>
  <inkml:trace contextRef="#ctx0" brushRef="#br0" timeOffset="3030.256">17494 7123 1267 0,'0'0'56'0,"0"0"12"0,0 0-55 0,0 0-13 0,0 11 0 0,0-8 0 16,0 9 54-16,0 0 8 0,0-1 2 0,-3 1 0 16,3 0-52-16,-4 0-12 0,4 2 0 0,0-2 0 15,-3 12 0-15,3-13 0 0,0 10 0 0,0-3 0 16,3-7 36-16,-3 7 5 0,0 3 1 0,0-10 0 0,4 7-18 16,-4-6-4-16,3 3-1 0,1 2 0 0,-4-2-4 0,3-3-1 15,1-4 0-15,-4 7 0 0,3-9 2 0,-3-6 0 16,0 0 0-16,4 6 0 0,-1 6 4 0,1-3 0 15,-4 2 1-15,3 1 0 0,-3 0-5 0,4-6-2 16,0 0 0-16,-4 5 0 0,0-11-6 0,0 0-8 16,0 0 11-16,0 0-11 0,0 0 10 0,0 0-10 15,0 0 8-15,0 0-8 0,0 0 9 16,0 0-9-16,0 0 10 0,0 0-10 0,0 0 12 16,0 0-3-16,0 0-1 0,0 0 0 0,3-6-8 0,-3 1 0 15,4-1 9-15,-4 0-9 0,3 0 0 0,-3 0 8 16,4-3-8-16,-4-3 0 0,3 4 0 0,-3-1 9 0,4-3-9 15,-4 0 0-15,3-5 14 0,1 5-4 0,-1 3-1 16,1-3 0-16,-4-5 2 0,3 2 0 0,1 6 0 0,-1-6 0 16,1 4-11-16,-1-1 12 0,1-6-12 0,3 4 12 15,-3 2-12-15,-1-6 0 0,4 3 0 0,-3 4 0 16,3-7 0-16,-4 0 0 0,4 7 0 0,-3-4 0 16,-1-3 0-16,1 7 0 0,-4-1-11 0,3-3 11 31,-3 9-27-31,4-5 0 0,-1 5 0 0,-3 0 0 0,4-6-32 15,-4 3-6-15,0 9-2 0,0 0 0 0,0 0-117 16,0 0-24-16,0 0-5 0</inkml:trace>
  <inkml:trace contextRef="#ctx0" brushRef="#br0" timeOffset="3686.42">17886 7205 1267 0,'0'0'28'0,"0"0"5"0,0 0 2 0,0 0 1 0,-4-6-36 15,4 6 0-15,0 0 0 0,0 0 0 0,0 0 58 0,0 0 5 0,0 0 1 0,0 0 0 16,-3 6 0-16,-4-3 0 0,3 3 0 0,1 2 0 16,-1-2-52-16,1 0-12 15,-1 0 0-15,4 6 0 0,-3-6 36 0,3 3 4 0,0-1 0 16,0 1 1-16,-4 9-25 0,1-6-4 16,3-1-2-16,0 10 0 0,0-9-10 0,0-1 8 0,-4-5-8 0,4 6 8 31,-4 0-8-31,4 3 8 0,0-4-8 0,-3 7 8 0,3-6-8 0,0-1 10 0,0 4-10 0,3-3 10 15,-3 0-10-15,0-3 0 0,0 5 0 0,0 1 0 16,0-9 0-16,4 6 0 0,-4-7 0 0,0-5 0 16,4 9 0-16,-4-9 0 0,0 0 0 0,0 0 0 15,0 9 14-15,3-3 1 0,-3-6 0 0,0 0 0 16,0 0-6-16,0 0-1 0,0 0 0 0,0 0 0 16,0 0 13-16,0-6 3 0,4 0 0 0,-4-6 0 15,3 1-8-15,-3-1 0 0,0-6-1 0,0 1 0 0,0 8-15 16,0-3 8-16,0-6-8 0,0 4 0 0,0 2 0 15,0 0 0-15,0 0 0 0,0-5 0 0,0 5 0 16,0-3 11-16,0 4-11 0,0-7 10 0,0 3-10 16,4 3 0-16,-1 1-12 0,-3-1 12 0,4 0-8 0,-4 3 8 15,0-2 0-15,0 5 0 0,3 0 0 16,1-6 0-16,-4 6 0 0,0-6 0 16,3 7 0-16,-3 5 0 0,4-3 0 0,-1-3 0 0,1 0 0 0,-4 6-14 15,0 0 5-15,3 0 1 16,4-3 8-16,0 0 0 0,-3-3 0 0,3 6 0 0,0 0-15 0,-3 0-1 15,3 0 0-15,0 0 0 16,3 0-19-16,1 0-4 0,-1 6-1 0,1-3 0 16,0 3-18-16,-1-3-4 0,1 0-1 0,-1 0-478 0,1 0-96 15</inkml:trace>
  <inkml:trace contextRef="#ctx0" brushRef="#br0" timeOffset="4370.555">18161 7308 847 0,'0'0'36'0,"0"0"-36"0,0 0 0 0,0 0 0 16,-7 6 110-16,7-6 15 0,0 5 3 0,0-5 1 0,-4 3-53 0,4-3-10 15,0 0-2-15,0 0-1 0,4 6-6 0,-1 6-1 16,1-6 0-16,0 0 0 0,3 0-20 0,-4 0-4 16,8-6 0-16,-4 5-1 15,3-5-13-15,1 6-2 0,-1-6-1 0,1 0 0 0,3 0-7 0,-3 0-8 16,-1 0 11-16,4 0-11 0,-3 0 10 0,0 0-10 15,-1 0 8-15,-3-6-8 0,4 6 8 0,-4-5-8 0,0-1 8 16,0 6-8-16,0-6 0 0,0 6 0 16,4-12 0-16,-4 0 0 15,0 3-36-15,-4 4-12 0,4-1-2 0,0-6-1 0,-3 0 41 0,3 3 10 16,-3 1 0-16,-1 2 0 0,1-3 0 0,-4 3 0 16,0-6 0-16,0 6 0 0,0 0 0 0,-4 1 0 15,-3-4 0-15,0 0 0 0,0 0 0 0,0-3 0 0,-4 1 0 16,1-1 0-16,-4 6 0 0,0-3 0 0,6 3 0 0,-2 0 0 15,-1 6 29-15,1 0 8 0,-1 0 2 0,1 6 0 16,-1-3-39-16,4 3 0 0,-4 6 0 0,4-6 0 16,0 5 0-16,0 1 0 0,0 3-11 0,0 0 11 15,3-1-32-15,1 4 0 16,-1 0 0-16,1-4 0 0,3 4 32 0,0-6 0 0,3 2 0 0,-3 4 0 16,0-6 0-16,0 5 0 0,0-2 0 0,4 0 0 15,-1 0 20-15,1-4 11 0,0 7 1 0,3-9 1 16,-4 0-9-16,4 5-1 0,0-2-1 15,0 0 0-15,0-3-10 0,0-1-3 0,0 7 0 0,1-3 0 0,2-6-9 16,-3 6 0-16,0-7 0 0,0 7 0 0,0-6 0 16,4-3 0-16,3 3 0 0,-3 0 0 0,3-6 0 0,0 6 0 15,-4-6 0-15,5 0 0 0,-1 0 0 16,0 0 0-16,0-6 0 0,0 6 0 16,0-6-49-16,0 0-12 0,-3 3-3 0,3 0 0 15,0 0-51-15,-3 0-10 0,3 0-3 0,-4-3 0 0</inkml:trace>
  <inkml:trace contextRef="#ctx0" brushRef="#br0" timeOffset="13143.986">15423 8166 576 0,'0'0'12'0,"0"0"4"0,0 0 0 15,0 0 0-15,0 0-16 0,0 0 0 0,-3 0 0 0,3 0 0 0,0 0 54 0,-7 6 8 16,7-6 2-16,-7 0 0 0,7 0 0 0,0 0 0 15,0 0 0-15,0 0 0 0,0 0 0 0,0 0 0 16,0 0 0-16,0 0 0 0,0 0-52 0,-4 6-12 16,4-6 0-16,0 0 0 0,0 0 54 0,-3 12 8 15,3-12 2-15,0 3 0 0,3 2-52 0,-3 1-12 0,4 0 0 16,-4 0 0-16,3 6 0 0,-3 0 0 16,0-6 0-16,0 5 0 0,4 7 0 0,-4-3 0 0,0-4 0 15,3 1 0-15,-3 3 54 0,-3 2 8 16,3-5 2-16,-4 6 0 0,1-3-52 0,-1 2-12 15,1-5 0-15,-1 6 0 0,1-4 0 0,3 10 0 0,-4-12 0 0,1-1 0 16,3 4 0-16,0-6 0 16,0 6 0-16,0-10 0 0,0 13 0 0,3-12 0 0,1 3 0 0,3 0 0 15,-4 5 0-15,4-8 0 0,0 0 0 0,4 0 0 16,0 0 0-16,-1-3 0 0,4 0 0 0,-3 0 0 16,-1 0 20-16,5-3 2 0,-1 0 0 0,-4 0 0 15,4-3-10-15,-3-3-1 0,3 3-1 0,-3-3 0 16,-1-6 11-16,-3 0 3 0,4 4 0 0,-4-4 0 15,0 0 8-15,0-6 1 0,-3 7 1 0,3-10 0 16,-4 3 3-16,4 1 1 0,-3-7 0 0,-1 4 0 16,1-4-30-16,-1 4-8 0,1-4 0 0,-1 1 0 15,1-1 22-15,-1 3 3 0,1 4 1 0,-1-4 0 16,1 10-42-16,-4-1-8 0,3-6-1 16,1 9-1-16,-4 9 26 0,0 0 0 0,0 0 0 0,0 0 0 15,0 0 0-15,0 0 0 0,0 0 0 0,0 0-8 16,0 0-55-16,0 0-10 0,0 0-3 0,0 0 0 15,0-9-133-15,0 9-27 0,0-8-6 0</inkml:trace>
  <inkml:trace contextRef="#ctx0" brushRef="#br0" timeOffset="13970.11">15896 8313 1036 0,'0'0'23'0,"0"0"5"0,0 0 0 0,0 0 1 0,0 0-29 0,0 0 0 0,0 0 0 0,0 0 0 15,0 0 57-15,0 0 6 0,0 0 1 0,0 0 0 16,0 0-52-16,0 0-12 0,0 0 0 0,4 0 0 0,3 0 54 0,0 0 8 16,-4 0 2-16,4 3 0 0,0-3-52 0,-7 0-12 15,7 6 0-15,-3-3 0 0,3 0 0 0,-3 0 0 16,-1 3 0-16,-3-6 0 0,0 0 0 0,0 8 0 15,4-2 0-15,-4 6 0 0,0 0 0 0,0-3 0 16,0 0 0-16,-4 5 0 0,4-2 52 0,-3 6 7 16,-1-7 1-16,-3 10 1 0,3-9-46 15,1-6-15-15,-1 5 8 0,-3-5-8 0,4 6 55 0,-1-3 7 16,1-3 2-16,3-6 0 0,-4 0-52 0,4 0-12 16,0 0 0-16,0 0 0 0,0 0 31 0,0 0 3 15,0 0 1-15,0 0 0 0,0 0-22 0,0 0-4 16,0 0-1-16,0 0 0 15,0-9-40-15,0 9-9 0,4-6-2 0,-4 3 0 0,7-6 69 0,-7 3 14 0,0 0 2 16,3 1 1-16,1-1-35 0,-4-6-8 0,3-3 0 0,-3 3 0 16,4 1 16-16,-1-7 5 0,1 0 1 0,-4 4 0 15,4-4-32-15,-1-5-6 16,1 5-2-16,-1-3 0 0,1 4 18 0,-1-7 0 16,1 10 0-16,-1-10 0 0,4 6 0 0,-3 4 0 0,-1-4 0 0,4 0 0 15,-3 7 0-15,3-4 0 0,-3 9-8 0,-1-6 8 16,4 6 0-16,-7 6 0 0,0 0-8 0,0 0 8 15,0 0 0-15,0 0-8 0,0 0 8 0,0 0 0 16,0 0-12-16,7 0 12 0,0 6-12 0,-7-6 12 16,11 6 0-16,-4 0 0 0,0 0 0 0,0 12 0 15,0-4-8-15,0-2 8 0,0 0 0 0,-3 0 0 16,-1 2 0-16,4 4 0 16,-3 0 0-16,-1-4 0 0,4 10 0 0,0-13 0 0,-3 7 0 0,-1-3 0 15,1-3 0-15,0 5 0 0,-4 1 0 0,3-6 0 16,-3-1-9-16,0-2 9 0,4 9 0 15,-4-6-9-15,0-7 9 0,0 7 0 0,-4 3 0 0,4-3 0 16,0-1 0-16,0-5-10 0,0 6 1 0,0-3 0 0,0 3-7 16,0-6 0-16,0-6-1 0,0 0 0 15,0 0-10-15,0 0-1 0,0 0-1 0,0 11 0 16,0 1-37-16,0-12-7 0,0 0-2 0,0 0-433 16,4 3-88-16</inkml:trace>
  <inkml:trace contextRef="#ctx0" brushRef="#br0" timeOffset="14613.052">16316 8290 806 0,'0'0'17'15,"0"0"4"-15,0 0 1 0,-4 11 2 0,1-5-24 0,3 0 0 0,0-6 0 0,0 9 0 16,0-9 61-16,-4 6 8 0,4-6 2 0,0 6 0 0,4 0-3 0,-4-6 0 16,0 0 0-16,0 11 0 0,0-11-12 0,3 6-2 15,4-6-1-15,-3 6 0 0,3-6-5 0,-3 0-2 16,-1 0 0-16,4 6 0 0,0-6-12 0,0 6-2 15,0-6-1-15,4 0 0 0,-4 0-14 0,0 0-2 16,4 0-1-16,-4 0 0 0,0 0-5 0,0 0-1 16,0 0 0-16,0 0 0 0,0-6-8 0,-7 6 8 31,0 0-8-31,0 0 8 0,0-6 4 0,3 0 0 0,1 0 0 0,-4 0 0 0,0-2 0 0,4 2 1 16,-4-3 0-16,0 0 0 15,3 3-61-15,-6 0-13 0,-1 0-3 0,0 1 0 0,4 5 52 0,0-6 12 16,-3-3 0-16,-4 0 0 0,3 3 0 0,-3 6 0 0,0-3 0 15,0 3 0-15,-3 0-23 0,-1 0-1 0,0 0-1 0,1 0 0 16,-1 3 13-16,-3-3 4 0,4 6 0 0,-1-3 0 16,0 6 8-16,1-3 0 0,3 0 0 0,-4-1-8 15,4 1 8-15,0-6 0 0,0 6 0 0,4 0 0 16,-5 3 0-16,5-3 0 0,-1 0 0 0,1 0 0 16,3-1 0-16,0 7 0 0,0-6 0 0,0 6 0 15,0-3 9-15,3 2-9 0,-3 1 12 0,4 0-12 16,-1 6 8-16,1-7-8 0,3 4 0 0,-3-3 0 15,-1 0 0-15,4-1 0 0,-3 7 0 16,3-3 0-16,-4-9 0 0,4 5 0 0,0 1 0 0,0-6 0 16,-7-6 22-16,11 6 4 0,0 0 1 0,-1-3 0 15,4 0-27-15,0 5 0 0,-3-8 0 0,3 0 0 16,-3 0 0-16,-1-5 0 0,4 2 0 0,0 3 0 16,1-3-46-16,-1-3-14 0,3-3-4 15,1 3-409-15,0-6-83 0</inkml:trace>
  <inkml:trace contextRef="#ctx0" brushRef="#br0" timeOffset="15274.528">17226 7999 781 0,'0'0'16'0,"0"0"4"0,0 0 1 0,0 0 3 16,0 0-24-16,0 0 0 0,0 0 0 0,0 0 0 0,0 0 104 0,0 0 16 15,0 0 3-15,0 0 1 0,0 0-43 0,0 0-8 16,0 0-1-16,0 0-1 0,0 0-33 0,0 0-6 16,-3 5-2-16,-1-2 0 0,1 3 4 0,-1-3 1 15,4 3 0-15,-4 3 0 0,4 3-6 0,0-1-1 16,-3-5 0-16,-1 9 0 0,4 3-12 16,0-7-4-16,-3 7 0 0,3 3 0 0,-4-4 0 0,1 7-1 15,-1-4 0-15,1 4 0 0,-1-1-3 0,4-5-8 16,-3 8 12-16,-1-8-4 0,1 3-8 0,-1 2 0 15,1-5 9-15,-1 2-9 0,1 4 14 0,-1-6-2 0,1-4 0 16,3 10 0-16,-4-12 4 0,4 2 1 0,0 1 0 16,0 0 0-16,-4-4-5 0,4 7-2 0,0-6 0 0,0 0 0 15,0 2-10-15,0-2 10 0,0 0-10 16,4 0 10-16,-4-1-10 0,4 4 0 0,-4-3 9 0,3-6-9 16,-3-6 0-16,0 8 0 0,4 4 0 15,-4-12 8-15,0 0-8 0,0 0-8 0,0 0 8 0,7 0-12 31,0 0-44-31,-4-6-10 0,1 0-2 0,3 4-509 0,-4-4-103 16</inkml:trace>
  <inkml:trace contextRef="#ctx0" brushRef="#br0" timeOffset="15739.883">17350 8351 888 0,'0'0'25'0,"0"0"6"0,0 0-31 0,0 0 0 0,0 0 0 0,0 6 0 16,3 0 97-16,-3 6 14 0,4-9 2 0,-4 3 1 16,0 3-40-16,0-4-8 0,0 4-2 0,0 3 0 15,0 0-14-15,0-6-3 0,0 2-1 0,0 4 0 16,3 0-22-16,-3 0-5 0,-3-1-1 0,3-2 0 15,0 3-18-15,0-3 0 0,0-9 0 0,0 9 0 16,0-3 0-16,-4 5 0 0,4 1 0 0,0-6 0 16,0 3 0-16,4-3 0 0,-4 5 0 0,0-11 0 15,0 6 0-15,0-6 0 0,0 0 0 0,0 0 0 16,0 0 0-16,3 0-16 0,-3 0 4 0,0 0 0 16,0 0-135-16,0 0-26 0,7-6-6 0,0 1-1 15</inkml:trace>
  <inkml:trace contextRef="#ctx0" brushRef="#br0" timeOffset="15954.513">17353 8084 1267 0,'0'0'28'0,"0"0"5"0,0 0 2 0,0 0 1 0,0 0-36 0,0 0 0 15,0 0 0-15,0 0 0 0,0 0 58 0,0 0 5 16,0 0 1-16,0 0 0 16,0 0-52-16,0 0-12 0,0 0 0 0,0 0 0 0,0 0 0 0,0 0 0 15,0 0 0-15,0 0-663 0</inkml:trace>
  <inkml:trace contextRef="#ctx0" brushRef="#br0" timeOffset="16561.667">17586 8351 1616 0,'0'0'36'0,"0"0"7"0,0 0 1 16,0 0 1-16,0 0-36 0,0 0-9 0,0 0 0 0,0 0 0 0,0 0 62 0,0 0 10 15,0 0 3-15,0 0 0 0,0 0-21 0,0 0-4 16,0 0-1-16,0 0 0 0,0 0-22 0,0 0-5 16,0 0-1-16,0 0 0 0,-4 6-7 0,1 0-2 15,3 0 0-15,0 0 0 0,-4 6 0 0,4-4 0 16,0 4 0-16,0 6 0 0,0-12-4 0,0 5 0 15,4 4-8-15,-4 3 12 0,3-1-12 16,-3-5 0-16,4 9 0 0,0-4 0 0,-4 1 0 0,3-6 0 16,1 3 0-16,-1 2 0 0,1 1 0 0,-1-6 0 15,1 8 0-15,-1-8 0 0,1 0 8 0,3-4-8 16,-4 7 0-16,-3-6 0 0,4 3 9 0,-1-6-9 16,-3 0 8-16,4-1-8 0,-4-5 0 0,0 0 8 0,0 0-8 0,0 0 0 15,0 0 8-15,0 0-8 0,0 0 8 16,0 0-8-16,0 0 14 0,0 0-2 0,0 0-1 0,0 0 0 15,3 0 2-15,1-5 1 0,-1-7 0 0,1 6 0 16,0-3-14-16,-1 0 9 0,1-3-9 0,-4 4 8 16,3-4-8-16,1 0 0 0,-1-3 0 0,1 4 0 15,-1-1 0-15,1 0 0 0,-4 0 0 0,3-2 0 16,1-1 0-16,-1 0 0 0,4 4 0 0,-3-10 0 16,-1 3 0-16,1 1 0 0,-1-1 0 0,1-3 0 15,3 4-15-15,-3-1-1 0,-1-2-1 0,1 8 0 16,-1-12-10-16,4 10-1 15,-3 2-1-15,3 0 0 0,-4-6 0 16,1 13 0-16,-4-10 0 0,3 0 0 0,1 6-19 16,-1 4-4-16,-3-1-1 0,0 6 0 0,4-6-107 0,-4 6-20 15,0 0-5-15,0 0-1 0</inkml:trace>
  <inkml:trace contextRef="#ctx0" brushRef="#br0" timeOffset="17188.161">17854 8363 836 0,'-3'15'24'0,"-1"-9"4"0,4-6-28 0,-3 6 0 0,3 2 0 0,0 1 0 15,0 3 108-15,-4 0 16 0,4-6 4 0,4 2 0 16,-4 1-52-16,0 6-9 0,3-9-3 0,1 0 0 16,-4 5 0-16,3-5 0 0,1 0 0 0,-1 3 0 15,-3-9-51-15,0 0-13 0,0 9 0 0,4 0 0 16,-4-3 0-16,3-1 0 0,1 1 0 0,-4 6 0 15,0-6 31-15,-4 0 3 0,4 3 1 0,0-6 0 16,0-3-5-16,-3 8-1 0,3-2 0 0,0-6 0 0,0 0-43 0,0 12-9 16,0-12-1-16,0 0-1 0,0 0 40 0,0 0 8 15,0 0 1-15,0 0 1 0,0 0-25 0,0 0 0 16,0 0 0-16,0 0-11 0,0 0 11 0,0 0 0 16,0 0 10-16,0 0-10 0,0 0 37 0,0 0 2 15,0 0 0-15,-4-12 0 0,4 6-31 0,0 1-8 16,-3-1 0-16,3-3 0 0,0 0 0 0,0 6 11 15,0 3-11-15,0-12 12 0,0 1-12 0,3 5 0 16,-3-6 0-16,0 3 8 0,0-3-8 0,0 1 12 16,0 5-12-16,0-6 12 0,4-6-12 0,-4 4 0 15,3 8 0-15,-3-6 0 0,4 0 0 0,-1-2 0 16,1 5 0-16,-1 0 0 0,1-3 0 0,-4 6 0 16,3 0 0-16,1-5 8 0,-1 5 1 0,1 0 0 0,-1 0 0 15,-3-3 0-15,4 3-17 0,0 6-4 0,-1-6-1 0,1 0 0 16,-1 6 13-16,1-5 12 0,-1-1-3 0,4 0 0 15,-3 3-24-15,-1-3-5 0,4 3 0 0,-3-3-1 32,3 3-39-32,0 3-7 0,0 0-1 0,4-3-1 0,3 3-91 15,0 0-19-15,0 0-3 0</inkml:trace>
  <inkml:trace contextRef="#ctx0" brushRef="#br0" timeOffset="17850.561">18196 8407 1148 0,'0'0'25'0,"0"0"6"0,0 0 1 0,0 0 0 0,0 0-32 0,0 0 0 0,0 0 0 16,0 0 0-16,4 0 99 0,3 6 13 15,0-6 4-15,-4 0 0 0,4 0-54 0,1 6-10 0,-1-6-3 0,0 0 0 16,0 6-25-16,0 0-4 0,0-6-2 0,0 6 0 16,3-3-10-16,-2-1-8 0,-1-2 9 0,0 3-9 15,-4 0 0-15,4 0 0 0,0-3 0 0,0 0 0 16,-7 0 9-16,4 0-9 0,3-3 8 0,0-3-8 15,-3 1 8-15,-1-1-8 0,1 0 0 0,-1 0 8 16,1-6 0-16,-4 3-8 0,3 1 12 0,-3-1-4 16,0 3-8-16,0-6 8 0,0 6-8 0,-3-6 8 15,-1 4-8-15,4-1 0 0,-3-3 0 0,-1 3 0 16,1-3 9-16,-5 1-9 0,5-4 10 0,-4 6-10 16,0 0 0-16,0 4 0 0,0-1 0 0,0 0 0 15,0-6 12-15,0 12-3 0,3-6-1 0,-3 6 0 16,7 0-8-16,-7 0 0 0,0 6 0 0,7-6 0 15,-7 0-12-15,3 12 12 0,-3-6-10 0,0 0 10 16,4-1-8-16,-4 4 8 0,3 0 0 0,-3 6-9 16,3-4 9-16,1-5-8 0,-1 6 8 0,1 3-8 15,-1 2 8-15,1 1 0 0,3-3 0 0,-4 5 0 0,1 1-8 16,-1-3 8-16,1 2-8 0,3 4 8 0,-4-7-9 0,4 4 9 16,0 2-10-16,0-5 10 0,0-6 0 0,4 3 0 15,-1 2 0-15,1-5 0 0,3-965 0 0,0 1935 0 16,0-967 0-16,0-9 0 0,4 6 24 0,-4-6 2 15,3 2 0-15,1 1 0 0,-1-3-26 0,4 3 0 16,-3-9 8-16,3 6-8 0,-3-6 0 0,-1 6 0 16,-3-6 0-16,4 0 0 0,3 0 0 0,0 0 0 15,-3 0 0-15,3 0 0 16,-4 6-20-16,1-6-7 0,0 0-1 0,-4 0 0 16,3 0-160-16,-3-6-32 0,0 6-6 0,0 0-2 0</inkml:trace>
  <inkml:trace contextRef="#ctx0" brushRef="#br0" timeOffset="20507.515">22483 8240 1074 0,'0'0'30'0,"0"0"8"0,0 0-30 0,0 0-8 0,0 0 0 0,0 0 0 16,0 0 82-16,0-6 15 0,0 6 3 0,0 0 1 16,0 0-8-16,0 0-1 0,0 0-1 0,0 0 0 15,0-12-55-15,0 12-10 0,0-6-2 0,0 6-1 16,0 0 4-16,-4-6 1 0,4 6 0 0,0-6 0 16,0 6-19-16,0 0-9 0,0 0 10 0,0 0-10 15,0 0 9-15,0 0-9 0,0-8 8 0,0 8-8 16,0 0 8-16,0-6-8 0,0-6 8 0,4 6-8 15,-4 0 0-15,3-6 0 0,4 1 0 0,-3-1 0 16,3 3 42-16,3-3 3 0,1 1 1 0,-4-7 0 16,3 9-18-16,-2-3-4 0,-1 6-1 0,0 1 0 15,0-7-23-15,0 6 0 0,0 0 0 0,-7 6-12 16,7-3 12-16,3 0 0 0,-10 3 0 0,8-3 0 0,-8 3 0 16,0 0 0-16,0 0 0 0,7 0 0 0,0 0 0 0,-4 3 0 15,4-3 0-15,-7 6 0 16,7 0 0-16,-3 0 0 0,-1 6 0 0,4-7 0 15,-3 1 0-15,3-6 0 0,-3 6 0 0,-1 0 0 16,4 0 0-16,0 0 0 0,-3 3 0 0,3 2 0 0,0-5 12 0,0 6 4 16,0-3 0-16,3 6 1 0,-2-1-17 0,2-2 0 15,1 0 0-15,-4 2 0 0,3 1 0 0,-3 6 0 16,0-4 0-16,4-2 0 0,-4 3 0 0,-3-1 0 16,3-2 0-16,0 3 0 0,-4-1 0 0,1-5 0 0,-1 6 0 15,1-1 0-15,-4 4 9 0,0-9-9 0,0-1 0 16,0 1 9-16,-4 3-9 0,4-3 0 15,-3-1 9-15,-4-5-9 16,0 0 8-16,3 6-8 0,1 3 10 0,3-9-10 0,0-1 8 0,0-5-8 16,-4 6 0-16,1-6 9 0,-1 12-9 0,4-12 0 0,-4 3 0 15,1 6 0-15,-1-3 0 0,1 0 0 16,-1 2 0-16,1 10 0 0,3-12 0 0,0 6 0 0,-4-3 0 0,1 8 0 16,-1-5 0-16,4-6 0 0,-3 6 0 0,3 5 0 15,-4-2 0-15,1 3 0 0,-1-7 0 16,1 1 0-16,3-3 0 0,-4 9 0 15,4-7 0-15,-3 4 0 0,3-3 0 0,0-1 0 0,-4 1 0 0,4 0 0 16,0 0 0-16,0-6 0 0,0 0 0 0,0 5 0 16,4-5 0-16,-4 3 0 15,0-3 8-15,3 0-8 0,-3 0 15 0,0 2-3 16,4-2 0-16,-4 0 0 0,0 0 0 0,0 0-1 16,3 6 0-16,1-6 0 0,-4-1-11 0,3 1 0 0,1 6 0 0,-4-6 8 15,3 0-8-15,1 3 0 0,-1 2 0 0,1-5 0 16,-1 0 0-16,1 0 0 0,-4 0 0 0,3 0 8 15,-3-6-8-15,4 6 0 0,-1-3 0 0,-3 5 0 0,4-2 0 16,0-3 0-16,-1 3 0 0,4 0 0 0,-3 0 0 16,-1 0 0-16,4 0 0 0,-3 0 0 0,3-1 0 15,0 1 0-15,0 0 0 0,0-3 0 0,0 3 0 0,4 0 0 16,-1 0 0-16,1 6 0 0,-4-12 0 0,0 0 0 16,4 5-12-16,-1-5 12 15,-3 0-52-15,0 0-4 0,-7 0 0 0,7 0 0 16,0-5-108-16,-7 5-23 0,0 0-4 0,4-6-1 0</inkml:trace>
  <inkml:trace contextRef="#ctx0" brushRef="#br0" timeOffset="21082.81">22793 9060 1267 0,'0'-6'28'0,"3"0"5"0,-3 0 2 0,0 0 1 0,4-8-36 0,-4 5 0 0,0 0 0 0,0 3 0 0,4 0 58 16,-8 0 5-16,0 0 1 0,4 6 0 15,0 0-52-15,0 0-12 0,-3-5 0 0,3 5 0 0,0 0 0 0,-4 0 0 16,-3-6 0-16,7 6 0 0,-7 0 0 0,7 0 0 16,0 0 0-16,0 0 0 0,-7 0 0 0,7 0 0 15,0 0 0-15,-7 0 0 0,7 0 54 0,0 0 8 16,-3 6 2-16,-1-1 0 0,4-5-20 0,0 0-4 16,-7 6-1-16,7-6 0 0,-3 0-11 0,3 0-3 15,-4-6 0-15,4 6 0 0,-7 0 31 0,7 0 7 16,-7-5 1-16,7 5 0 0,0 0-52 0,0 0-12 15,0 0 0-15,-7 0 0 0,7 0 0 0,0 0 0 16,0 0 0-16,0 0 0 0,0 0 0 0,0 0 0 0,-7 0 0 16,7 0 0-16,0 0 0 0,-7 5 0 0,3 1 0 0,-3 6 0 15,4-6 0-15,-4 3 0 0,3 0 0 16,-3-1 0-16,0 4 0 0,-4-6 0 16,4 6 0-16,0-3 0 0,-3 5 0 0,3-5 0 0,-4 3 0 15,0 0 0-15,4-3 0 0,0 2 0 0,0-2 0 0,0 6 0 16,4-3 54-16,-4-7 8 0,3 4 2 0,4-9 0 15,-3 3-52-15,-1 3-12 0,4 3 0 0,0-9 0 16,0 0-48-16,0 6-13 16,-3 6-3-16,3-7 0 0,0-5 52 0,0 0 12 0,0 0 0 0,0 0 0 15,0 0-113-15,0 0-20 0,7 0-4 16,0 0-1-16</inkml:trace>
  <inkml:trace contextRef="#ctx0" brushRef="#br0" timeOffset="21605.125">22602 8548 1278 0,'0'0'28'0,"0"0"5"0,0 0 2 0,0 0 1 0,0 0-28 0,0 0-8 0,0 0 0 0,0 0 0 16,0 0 92-16,0 0 18 0,0 0 3 0,0 0 1 16,0 0-31-16,0-6-7 0,0 6 0 0,0 0-1 15,0 0-9-15,8-5-2 0,-1 5 0 0,-4 0 0 16,-3 0-51-16,7 0-13 0,0 0 0 0,4 5 0 15,-4-5 0-15,0 0 0 0,0 0 0 0,7 0 0 16,0 0 54-16,0 6 8 0,4 0 2 0,-4 0 0 16,4-3-64-16,-1 0-24 0,1-3 0 0,0 6 1 15,-1-3 23-15,1 0 0 0,-4 0 0 0,0 3 0 16,4-1 0-16,-4 1 0 0,4-6 0 0,-4 0 0 16,-4 0 0-16,4 0 8 0,4 0-8 0,-4 0 8 15,0 0 8-15,0 0 0 0,4-6 1 0,0 6 0 16,-4 0-17-16,3-5 0 0,-3-1 0 0,1 6 0 15,-5 0 0-15,4 0 0 0,0-3 0 0,-3 0 0 0,0 3 0 16,-4 0 0-16,0-3 0 0,0 3 0 0,0-3 0 16,-7 3 0-16,7-3 0 0,-7 3 0 15,0 0-48-15,0 0-12 0,0 0-4 0,0 0 0 16,3 0 0-16,-3 0 0 0,0 0 0 0,0 0 0 16,0 0-51-16,0 0-10 0,0 0-3 0,0 0-614 0</inkml:trace>
  <inkml:trace contextRef="#ctx0" brushRef="#br0" timeOffset="22946.675">21639 8216 874 0,'0'0'18'0,"-3"12"4"0,-4-6-22 0,7 0 0 15,-4 0 0-15,4-6 0 16,-3 5 69-16,3 4 10 0,0-9 1 0,0 6 1 0,0 3-39 0,0-9-8 15,0 0-2-15,0 0 0 0,3 9-12 0,-3-9-4 16,0 0 0-16,0 0 0 16,0 0 33-16,7 0 7 0,0 0 0 0,-7 0 1 0,0 0-45 0,4-6-12 15,-1-3 0-15,1 3 0 0,0 0 52 0,-1 0 9 16,1 6 2-16,-1-5 0 0,4-1-50 0,0 0-13 16,-3-6 0-16,3 3 0 0,-4 0 0 0,4 1 0 15,-3 2 0-15,3-6 0 0,-4 6 0 0,1 6 0 0,0-6 0 0,-1 0 0 16,1 0 29-16,-1 3 1 0,1 1 0 0,-4 2 0 15,0 0-21-15,0 0-9 0,0 0 8 0,0 0-8 16,0 0 9-16,0 0-9 0,0 0 10 0,0 0-10 16,0 0 0-16,0 0 0 0,0 0 0 0,0 0 0 15,0 0 0-15,0 0 0 0,0 0 0 0,0 0 0 16,0 0 0-16,0 0-10 0,0 2 10 0,3-2-8 16,-3 0 8-16,0 9 0 0,4-9 0 0,-4 6-8 15,3 0 8-15,1-6 0 0,-1 6 0 0,1-6 0 16,-1 6 0-16,1 0 0 0,-1-6 0 0,1 3 0 15,-1 2 0-15,1-2 0 16,-1 3 0-16,1 0 0 0,-4 3 0 0,0 3 0 0,0-6 0 0,0 5 0 16,0-2 0-16,0 6 0 0,0 0 0 0,-4-4 0 0,4 10 13 15,0-3-1-15,-3 5-1 0,3 1 0 16,0 8 3-16,0-9 1 0,-4 10 0 0,4-4 0 16,0 4 5-16,0-7 2 0,-3 3 0 0,3 7 0 0,-4 2 2 15,4-6 1-15,-3 4 0 0,3-7 0 0,-4 3-11 0,4-11-2 16,0 8-1-16,0-11 0 0,0-3-11 0,0 5 0 15,0 1 0-15,0-7 8 0,0 1-8 0,-3-3 0 16,3-3 0-16,0 8 0 0,0-11 8 0,3 3-8 16,-3 3 8-16,4-3-8 0,-4 5 0 0,0-8 0 15,0-6 8-15,-4 6-8 0,4 6 0 0,0-9 0 16,0 9 0-16,0-12 0 0,0 0 0 0,0 8 0 16,-3 1 0-16,3-3 0 0,3 0 0 0,-3 0-9 15,0-6 9-15,4 6-10 16,-4-6-35-16,0 0-7 0,0 0-2 0,0 0 0 0,0 0 30 0,0 0 7 0,0 0 1 0,0 0 0 31,0 0-26-31,0 0-5 0,0 0-1 0,0 0 0 16,0 0-64-16,0 0-12 0,0 0-4 0,0 0 0 15,0 0 52-15,0 0 9 0,0 9 3 0,3-4-273 0,-3-5-55 0</inkml:trace>
  <inkml:trace contextRef="#ctx0" brushRef="#br0" timeOffset="23587.571">21576 9098 712 0,'0'0'16'0,"0"0"3"0,0 0 1 0,0 0 0 0,0 0-20 0,-4 6 0 0,4 0 0 0,-3 0 0 16,3-6 62-16,-4 9 9 0,1-4 1 0,-1 1 1 15,4-6 9-15,0 0 2 0,0 0 0 0,0 0 0 16,0 0-18-16,0 0-3 0,-3 6-1 0,3-6 0 16,0 0-10-16,0 0-1 0,0 0-1 0,0 0 0 15,0 0-4-15,3 3-1 0,4-3 0 0,0 3 0 16,0 3-21-16,0-6-4 0,4 0 0 0,-4 0-1 16,4 0-8-16,-1 0-2 0,4 0 0 0,-3 0 0 15,3 0-9-15,-3 6 8 0,-1-6-8 0,1 0 8 0,3 0-8 16,-3 0 0-16,3 0 0 0,0 6 0 0,0-6 0 0,0 6 0 15,0-6 0-15,4 0 0 0,-4 5 0 0,3-5 0 16,-2 6 9-16,-1-6-9 0,0 3 0 0,0 0 0 16,-3 3 0-16,3-6 8 0,-4 3-8 0,-3-3-8 15,4 3 8-15,-1-3-12 16,-3 0-32-16,1 0-8 0,-1 0 0 0,0 0-495 16,-4-3-98-16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4614" cy="466884"/>
          </a:xfrm>
          <a:prstGeom prst="rect">
            <a:avLst/>
          </a:prstGeom>
        </p:spPr>
        <p:txBody>
          <a:bodyPr vert="horz" lIns="91467" tIns="45734" rIns="91467" bIns="45734" rtlCol="0"/>
          <a:lstStyle>
            <a:lvl1pPr algn="l">
              <a:defRPr sz="1200"/>
            </a:lvl1pPr>
          </a:lstStyle>
          <a:p>
            <a:endParaRPr lang="en-US"/>
          </a:p>
        </p:txBody>
      </p:sp>
      <p:sp>
        <p:nvSpPr>
          <p:cNvPr id="3" name="Date Placeholder 2"/>
          <p:cNvSpPr>
            <a:spLocks noGrp="1"/>
          </p:cNvSpPr>
          <p:nvPr>
            <p:ph type="dt" idx="1"/>
          </p:nvPr>
        </p:nvSpPr>
        <p:spPr>
          <a:xfrm>
            <a:off x="3980073" y="1"/>
            <a:ext cx="3044614" cy="466884"/>
          </a:xfrm>
          <a:prstGeom prst="rect">
            <a:avLst/>
          </a:prstGeom>
        </p:spPr>
        <p:txBody>
          <a:bodyPr vert="horz" lIns="91467" tIns="45734" rIns="91467" bIns="45734" rtlCol="0"/>
          <a:lstStyle>
            <a:lvl1pPr algn="r">
              <a:defRPr sz="1200"/>
            </a:lvl1pPr>
          </a:lstStyle>
          <a:p>
            <a:fld id="{48DD0A07-85FA-4B78-9C5E-5A1CE49C4023}" type="datetimeFigureOut">
              <a:rPr lang="en-US" smtClean="0"/>
              <a:t>2/20/2024</a:t>
            </a:fld>
            <a:endParaRPr lang="en-US"/>
          </a:p>
        </p:txBody>
      </p:sp>
      <p:sp>
        <p:nvSpPr>
          <p:cNvPr id="4" name="Slide Image Placeholder 3"/>
          <p:cNvSpPr>
            <a:spLocks noGrp="1" noRot="1" noChangeAspect="1"/>
          </p:cNvSpPr>
          <p:nvPr>
            <p:ph type="sldImg" idx="2"/>
          </p:nvPr>
        </p:nvSpPr>
        <p:spPr>
          <a:xfrm>
            <a:off x="719138" y="1163638"/>
            <a:ext cx="5588000" cy="3143250"/>
          </a:xfrm>
          <a:prstGeom prst="rect">
            <a:avLst/>
          </a:prstGeom>
          <a:noFill/>
          <a:ln w="12700">
            <a:solidFill>
              <a:prstClr val="black"/>
            </a:solidFill>
          </a:ln>
        </p:spPr>
        <p:txBody>
          <a:bodyPr vert="horz" lIns="91467" tIns="45734" rIns="91467" bIns="45734" rtlCol="0" anchor="ctr"/>
          <a:lstStyle/>
          <a:p>
            <a:endParaRPr lang="en-US"/>
          </a:p>
        </p:txBody>
      </p:sp>
      <p:sp>
        <p:nvSpPr>
          <p:cNvPr id="5" name="Notes Placeholder 4"/>
          <p:cNvSpPr>
            <a:spLocks noGrp="1"/>
          </p:cNvSpPr>
          <p:nvPr>
            <p:ph type="body" sz="quarter" idx="3"/>
          </p:nvPr>
        </p:nvSpPr>
        <p:spPr>
          <a:xfrm>
            <a:off x="701992" y="4481453"/>
            <a:ext cx="5622291" cy="3666788"/>
          </a:xfrm>
          <a:prstGeom prst="rect">
            <a:avLst/>
          </a:prstGeom>
        </p:spPr>
        <p:txBody>
          <a:bodyPr vert="horz" lIns="91467" tIns="45734" rIns="91467" bIns="4573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391"/>
            <a:ext cx="3044614" cy="466884"/>
          </a:xfrm>
          <a:prstGeom prst="rect">
            <a:avLst/>
          </a:prstGeom>
        </p:spPr>
        <p:txBody>
          <a:bodyPr vert="horz" lIns="91467" tIns="45734" rIns="91467" bIns="45734" rtlCol="0" anchor="b"/>
          <a:lstStyle>
            <a:lvl1pPr algn="l">
              <a:defRPr sz="1200"/>
            </a:lvl1pPr>
          </a:lstStyle>
          <a:p>
            <a:endParaRPr lang="en-US"/>
          </a:p>
        </p:txBody>
      </p:sp>
      <p:sp>
        <p:nvSpPr>
          <p:cNvPr id="7" name="Slide Number Placeholder 6"/>
          <p:cNvSpPr>
            <a:spLocks noGrp="1"/>
          </p:cNvSpPr>
          <p:nvPr>
            <p:ph type="sldNum" sz="quarter" idx="5"/>
          </p:nvPr>
        </p:nvSpPr>
        <p:spPr>
          <a:xfrm>
            <a:off x="3980073" y="8845391"/>
            <a:ext cx="3044614" cy="466884"/>
          </a:xfrm>
          <a:prstGeom prst="rect">
            <a:avLst/>
          </a:prstGeom>
        </p:spPr>
        <p:txBody>
          <a:bodyPr vert="horz" lIns="91467" tIns="45734" rIns="91467" bIns="45734" rtlCol="0" anchor="b"/>
          <a:lstStyle>
            <a:lvl1pPr algn="r">
              <a:defRPr sz="1200"/>
            </a:lvl1pPr>
          </a:lstStyle>
          <a:p>
            <a:fld id="{6A90846C-8667-4EDA-B1E1-658FC02399AA}" type="slidenum">
              <a:rPr lang="en-US" smtClean="0"/>
              <a:t>‹#›</a:t>
            </a:fld>
            <a:endParaRPr lang="en-US"/>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6A90846C-8667-4EDA-B1E1-658FC02399AA}" type="slidenum">
              <a:rPr lang="en-US" smtClean="0"/>
              <a:t>13</a:t>
            </a:fld>
            <a:endParaRPr lang="en-US" dirty="0"/>
          </a:p>
        </p:txBody>
      </p:sp>
    </p:spTree>
    <p:extLst>
      <p:ext uri="{BB962C8B-B14F-4D97-AF65-F5344CB8AC3E}">
        <p14:creationId xmlns:p14="http://schemas.microsoft.com/office/powerpoint/2010/main" val="2801561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é</a:t>
            </a:r>
          </a:p>
        </p:txBody>
      </p:sp>
      <p:sp>
        <p:nvSpPr>
          <p:cNvPr id="4" name="Slide Number Placeholder 3"/>
          <p:cNvSpPr>
            <a:spLocks noGrp="1"/>
          </p:cNvSpPr>
          <p:nvPr>
            <p:ph type="sldNum" sz="quarter" idx="10"/>
          </p:nvPr>
        </p:nvSpPr>
        <p:spPr/>
        <p:txBody>
          <a:bodyPr/>
          <a:lstStyle/>
          <a:p>
            <a:fld id="{6A90846C-8667-4EDA-B1E1-658FC02399AA}" type="slidenum">
              <a:rPr lang="en-US" smtClean="0"/>
              <a:t>16</a:t>
            </a:fld>
            <a:endParaRPr lang="en-US"/>
          </a:p>
        </p:txBody>
      </p:sp>
    </p:spTree>
    <p:extLst>
      <p:ext uri="{BB962C8B-B14F-4D97-AF65-F5344CB8AC3E}">
        <p14:creationId xmlns:p14="http://schemas.microsoft.com/office/powerpoint/2010/main" val="638875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2/20/2024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2/20/2024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2/20/2024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2/20/2024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220420"/>
          </a:xfrm>
        </p:spPr>
        <p:txBody>
          <a:bodyPr/>
          <a:lstStyle/>
          <a:p>
            <a:pPr algn="ctr"/>
            <a:br>
              <a:rPr lang="en-US" b="1" dirty="0"/>
            </a:br>
            <a:br>
              <a:rPr lang="en-US" b="1" dirty="0"/>
            </a:b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mardi, le vingt février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79000"/>
          </a:xfrm>
        </p:spPr>
        <p:txBody>
          <a:bodyPr>
            <a:normAutofit/>
          </a:bodyPr>
          <a:lstStyle/>
          <a:p>
            <a:pPr algn="ctr"/>
            <a:br>
              <a:rPr lang="en-US" sz="2800" b="1" dirty="0"/>
            </a:br>
            <a:br>
              <a:rPr lang="en-US" sz="2800" b="1" dirty="0"/>
            </a:br>
            <a:r>
              <a:rPr lang="en-US" sz="2800" b="1" dirty="0" err="1"/>
              <a:t>Hier</a:t>
            </a:r>
            <a:r>
              <a:rPr lang="en-US" sz="2800" b="1" dirty="0"/>
              <a:t>, Jacques a </a:t>
            </a:r>
            <a:r>
              <a:rPr lang="en-US" sz="2800" b="1" dirty="0" err="1"/>
              <a:t>descendu</a:t>
            </a:r>
            <a:r>
              <a:rPr lang="en-US" sz="2800" b="1" dirty="0"/>
              <a:t> </a:t>
            </a:r>
            <a:r>
              <a:rPr lang="en-US" sz="2800" b="1" dirty="0" err="1"/>
              <a:t>vingt</a:t>
            </a:r>
            <a:r>
              <a:rPr lang="en-US" sz="2800" b="1" dirty="0"/>
              <a:t> kilos de pommes de </a:t>
            </a:r>
            <a:r>
              <a:rPr lang="en-US" sz="2800" b="1" dirty="0" err="1"/>
              <a:t>terre</a:t>
            </a:r>
            <a:r>
              <a:rPr lang="en-US" sz="2800" b="1" dirty="0"/>
              <a:t> au sous-sol.</a:t>
            </a:r>
          </a:p>
        </p:txBody>
      </p:sp>
      <p:pic>
        <p:nvPicPr>
          <p:cNvPr id="5" name="Picture 4"/>
          <p:cNvPicPr>
            <a:picLocks noChangeAspect="1"/>
          </p:cNvPicPr>
          <p:nvPr/>
        </p:nvPicPr>
        <p:blipFill>
          <a:blip r:embed="rId2"/>
          <a:stretch>
            <a:fillRect/>
          </a:stretch>
        </p:blipFill>
        <p:spPr>
          <a:xfrm>
            <a:off x="4669310" y="2646920"/>
            <a:ext cx="1790700" cy="2552700"/>
          </a:xfrm>
          <a:prstGeom prst="rect">
            <a:avLst/>
          </a:prstGeom>
        </p:spPr>
      </p:pic>
      <p:pic>
        <p:nvPicPr>
          <p:cNvPr id="8" name="Content Placeholder 7"/>
          <p:cNvPicPr>
            <a:picLocks noGrp="1" noChangeAspect="1"/>
          </p:cNvPicPr>
          <p:nvPr>
            <p:ph idx="1"/>
          </p:nvPr>
        </p:nvPicPr>
        <p:blipFill>
          <a:blip r:embed="rId3"/>
          <a:stretch>
            <a:fillRect/>
          </a:stretch>
        </p:blipFill>
        <p:spPr>
          <a:xfrm>
            <a:off x="2471351" y="2014151"/>
            <a:ext cx="7253417" cy="4102443"/>
          </a:xfrm>
          <a:prstGeom prst="rect">
            <a:avLst/>
          </a:prstGeom>
        </p:spPr>
      </p:pic>
      <p:pic>
        <p:nvPicPr>
          <p:cNvPr id="9" name="Picture 8"/>
          <p:cNvPicPr>
            <a:picLocks noChangeAspect="1"/>
          </p:cNvPicPr>
          <p:nvPr/>
        </p:nvPicPr>
        <p:blipFill>
          <a:blip r:embed="rId2"/>
          <a:stretch>
            <a:fillRect/>
          </a:stretch>
        </p:blipFill>
        <p:spPr>
          <a:xfrm>
            <a:off x="4669310" y="2323457"/>
            <a:ext cx="1790700" cy="2552700"/>
          </a:xfrm>
          <a:prstGeom prst="rect">
            <a:avLst/>
          </a:prstGeom>
        </p:spPr>
      </p:pic>
    </p:spTree>
    <p:extLst>
      <p:ext uri="{BB962C8B-B14F-4D97-AF65-F5344CB8AC3E}">
        <p14:creationId xmlns:p14="http://schemas.microsoft.com/office/powerpoint/2010/main" val="1578539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89217"/>
          </a:xfrm>
        </p:spPr>
        <p:txBody>
          <a:bodyPr>
            <a:normAutofit/>
          </a:bodyPr>
          <a:lstStyle/>
          <a:p>
            <a:pPr algn="ctr"/>
            <a:br>
              <a:rPr lang="en-US" sz="2800" b="1" dirty="0"/>
            </a:br>
            <a:br>
              <a:rPr lang="en-US" sz="2800" b="1" dirty="0"/>
            </a:br>
            <a:r>
              <a:rPr lang="en-US" sz="2800" b="1" dirty="0" err="1"/>
              <a:t>Hier</a:t>
            </a:r>
            <a:r>
              <a:rPr lang="en-US" sz="2800" b="1" dirty="0"/>
              <a:t>, Mathilde </a:t>
            </a:r>
            <a:r>
              <a:rPr lang="en-US" sz="2800" b="1" dirty="0" err="1"/>
              <a:t>est</a:t>
            </a:r>
            <a:r>
              <a:rPr lang="en-US" sz="2800" b="1" dirty="0"/>
              <a:t> </a:t>
            </a:r>
            <a:r>
              <a:rPr lang="en-US" sz="2800" b="1" dirty="0" err="1"/>
              <a:t>descendue</a:t>
            </a:r>
            <a:r>
              <a:rPr lang="en-US" sz="2800" b="1" dirty="0"/>
              <a:t> au sous-sol</a:t>
            </a:r>
          </a:p>
        </p:txBody>
      </p:sp>
      <p:pic>
        <p:nvPicPr>
          <p:cNvPr id="4" name="Content Placeholder 3"/>
          <p:cNvPicPr>
            <a:picLocks noGrp="1" noChangeAspect="1"/>
          </p:cNvPicPr>
          <p:nvPr>
            <p:ph idx="1"/>
          </p:nvPr>
        </p:nvPicPr>
        <p:blipFill>
          <a:blip r:embed="rId2"/>
          <a:stretch>
            <a:fillRect/>
          </a:stretch>
        </p:blipFill>
        <p:spPr>
          <a:xfrm>
            <a:off x="4109209" y="2074485"/>
            <a:ext cx="3707026" cy="4053016"/>
          </a:xfrm>
          <a:prstGeom prst="rect">
            <a:avLst/>
          </a:prstGeom>
        </p:spPr>
      </p:pic>
    </p:spTree>
    <p:extLst>
      <p:ext uri="{BB962C8B-B14F-4D97-AF65-F5344CB8AC3E}">
        <p14:creationId xmlns:p14="http://schemas.microsoft.com/office/powerpoint/2010/main" val="830013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2800" b="1"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pPr marL="0" indent="0">
              <a:buNone/>
            </a:pPr>
            <a:r>
              <a:rPr lang="en-US" sz="3300" dirty="0"/>
              <a:t>I like this horse.</a:t>
            </a:r>
          </a:p>
          <a:p>
            <a:pPr marL="0" indent="0">
              <a:buNone/>
            </a:pPr>
            <a:r>
              <a:rPr lang="en-US" sz="3300" dirty="0" err="1"/>
              <a:t>J’aime</a:t>
            </a:r>
            <a:r>
              <a:rPr lang="en-US" sz="3300" dirty="0"/>
              <a:t> _____ cheval.</a:t>
            </a:r>
          </a:p>
          <a:p>
            <a:pPr marL="0" indent="0">
              <a:buNone/>
            </a:pPr>
            <a:r>
              <a:rPr lang="en-US" sz="3300" dirty="0"/>
              <a:t>I do not like this car.</a:t>
            </a:r>
          </a:p>
          <a:p>
            <a:pPr marL="0" indent="0">
              <a:buNone/>
            </a:pPr>
            <a:r>
              <a:rPr lang="en-US" sz="3300" dirty="0"/>
              <a:t>Je </a:t>
            </a:r>
            <a:r>
              <a:rPr lang="en-US" sz="3300" dirty="0" err="1"/>
              <a:t>n’aime</a:t>
            </a:r>
            <a:r>
              <a:rPr lang="en-US" sz="3300" dirty="0"/>
              <a:t> pas _______ </a:t>
            </a:r>
            <a:r>
              <a:rPr lang="en-US" sz="3300" dirty="0" err="1"/>
              <a:t>voiture</a:t>
            </a:r>
            <a:r>
              <a:rPr lang="en-US" sz="3300" dirty="0"/>
              <a:t>.</a:t>
            </a:r>
          </a:p>
          <a:p>
            <a:pPr marL="0" indent="0">
              <a:buNone/>
            </a:pPr>
            <a:r>
              <a:rPr lang="en-US" sz="3300" dirty="0"/>
              <a:t>I climb this tree.</a:t>
            </a:r>
          </a:p>
          <a:p>
            <a:pPr marL="0" indent="0">
              <a:buNone/>
            </a:pPr>
            <a:r>
              <a:rPr lang="en-US" sz="3300" dirty="0"/>
              <a:t>Je </a:t>
            </a:r>
            <a:r>
              <a:rPr lang="en-US" sz="3300" dirty="0" err="1"/>
              <a:t>monte</a:t>
            </a:r>
            <a:r>
              <a:rPr lang="en-US" sz="3300" dirty="0"/>
              <a:t> ____ </a:t>
            </a:r>
            <a:r>
              <a:rPr lang="en-US" sz="3300" dirty="0" err="1"/>
              <a:t>arbre</a:t>
            </a:r>
            <a:r>
              <a:rPr lang="en-US" sz="3300" dirty="0"/>
              <a:t>.</a:t>
            </a:r>
          </a:p>
          <a:p>
            <a:pPr marL="0" indent="0">
              <a:buNone/>
            </a:pPr>
            <a:r>
              <a:rPr lang="en-US" sz="3300" dirty="0"/>
              <a:t>We buy these cakes.</a:t>
            </a:r>
          </a:p>
          <a:p>
            <a:pPr marL="0" indent="0">
              <a:buNone/>
            </a:pPr>
            <a:r>
              <a:rPr lang="en-US" sz="3300" dirty="0"/>
              <a:t>Nous </a:t>
            </a:r>
            <a:r>
              <a:rPr lang="en-US" sz="3300" dirty="0" err="1"/>
              <a:t>achetons</a:t>
            </a:r>
            <a:r>
              <a:rPr lang="en-US" sz="3300" dirty="0"/>
              <a:t> ______ gateaux.</a:t>
            </a:r>
          </a:p>
          <a:p>
            <a:pPr marL="0" indent="0">
              <a:buNone/>
            </a:pPr>
            <a:endParaRPr lang="en-US" dirty="0"/>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3DB76E48-74F3-43D2-93C2-F75BE8A0A677}"/>
                  </a:ext>
                </a:extLst>
              </p14:cNvPr>
              <p14:cNvContentPartPr/>
              <p14:nvPr/>
            </p14:nvContentPartPr>
            <p14:xfrm>
              <a:off x="2236320" y="2806560"/>
              <a:ext cx="1931040" cy="2908440"/>
            </p14:xfrm>
          </p:contentPart>
        </mc:Choice>
        <mc:Fallback>
          <p:pic>
            <p:nvPicPr>
              <p:cNvPr id="4" name="Ink 3">
                <a:extLst>
                  <a:ext uri="{FF2B5EF4-FFF2-40B4-BE49-F238E27FC236}">
                    <a16:creationId xmlns:a16="http://schemas.microsoft.com/office/drawing/2014/main" id="{3DB76E48-74F3-43D2-93C2-F75BE8A0A677}"/>
                  </a:ext>
                </a:extLst>
              </p:cNvPr>
              <p:cNvPicPr/>
              <p:nvPr/>
            </p:nvPicPr>
            <p:blipFill>
              <a:blip r:embed="rId3"/>
              <a:stretch>
                <a:fillRect/>
              </a:stretch>
            </p:blipFill>
            <p:spPr>
              <a:xfrm>
                <a:off x="2226960" y="2797200"/>
                <a:ext cx="1949760" cy="2927160"/>
              </a:xfrm>
              <a:prstGeom prst="rect">
                <a:avLst/>
              </a:prstGeom>
            </p:spPr>
          </p:pic>
        </mc:Fallback>
      </mc:AlternateContent>
    </p:spTree>
    <p:extLst>
      <p:ext uri="{BB962C8B-B14F-4D97-AF65-F5344CB8AC3E}">
        <p14:creationId xmlns:p14="http://schemas.microsoft.com/office/powerpoint/2010/main" val="3103197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fr-FR" sz="2800" b="1"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fr-FR" dirty="0"/>
              <a:t>Marie and Louise </a:t>
            </a:r>
            <a:r>
              <a:rPr lang="fr-FR" dirty="0" err="1"/>
              <a:t>take</a:t>
            </a:r>
            <a:r>
              <a:rPr lang="fr-FR" dirty="0"/>
              <a:t> </a:t>
            </a:r>
            <a:r>
              <a:rPr lang="fr-FR" dirty="0" err="1"/>
              <a:t>these</a:t>
            </a:r>
            <a:r>
              <a:rPr lang="fr-FR" dirty="0"/>
              <a:t> </a:t>
            </a:r>
            <a:r>
              <a:rPr lang="fr-FR" dirty="0" err="1"/>
              <a:t>gloves</a:t>
            </a:r>
            <a:r>
              <a:rPr lang="fr-FR" dirty="0"/>
              <a:t> down to </a:t>
            </a:r>
            <a:r>
              <a:rPr lang="fr-FR" dirty="0" err="1"/>
              <a:t>them</a:t>
            </a:r>
            <a:r>
              <a:rPr lang="fr-FR" dirty="0"/>
              <a:t> in the </a:t>
            </a:r>
            <a:r>
              <a:rPr lang="fr-FR" dirty="0" err="1"/>
              <a:t>basement</a:t>
            </a:r>
            <a:r>
              <a:rPr lang="fr-FR" dirty="0"/>
              <a:t>.</a:t>
            </a:r>
          </a:p>
          <a:p>
            <a:pPr marL="0" indent="0">
              <a:buNone/>
            </a:pPr>
            <a:r>
              <a:rPr lang="fr-FR" dirty="0"/>
              <a:t>Bertrand and I </a:t>
            </a:r>
            <a:r>
              <a:rPr lang="fr-FR" dirty="0" err="1"/>
              <a:t>produce</a:t>
            </a:r>
            <a:r>
              <a:rPr lang="fr-FR" dirty="0"/>
              <a:t> </a:t>
            </a:r>
            <a:r>
              <a:rPr lang="fr-FR" dirty="0" err="1"/>
              <a:t>this</a:t>
            </a:r>
            <a:r>
              <a:rPr lang="fr-FR" dirty="0"/>
              <a:t> </a:t>
            </a:r>
            <a:r>
              <a:rPr lang="fr-FR" dirty="0" err="1"/>
              <a:t>graphic</a:t>
            </a:r>
            <a:r>
              <a:rPr lang="fr-FR" dirty="0"/>
              <a:t> </a:t>
            </a:r>
            <a:r>
              <a:rPr lang="fr-FR" dirty="0" err="1"/>
              <a:t>novel</a:t>
            </a:r>
            <a:r>
              <a:rPr lang="fr-FR" dirty="0"/>
              <a:t>.</a:t>
            </a:r>
          </a:p>
          <a:p>
            <a:pPr marL="0" indent="0">
              <a:buNone/>
            </a:pPr>
            <a:r>
              <a:rPr lang="fr-FR" dirty="0"/>
              <a:t>You and </a:t>
            </a:r>
            <a:r>
              <a:rPr lang="fr-FR" dirty="0" err="1"/>
              <a:t>your</a:t>
            </a:r>
            <a:r>
              <a:rPr lang="fr-FR" dirty="0"/>
              <a:t> </a:t>
            </a:r>
            <a:r>
              <a:rPr lang="fr-FR" dirty="0" err="1"/>
              <a:t>husband</a:t>
            </a:r>
            <a:r>
              <a:rPr lang="fr-FR" dirty="0"/>
              <a:t> are </a:t>
            </a:r>
            <a:r>
              <a:rPr lang="fr-FR" dirty="0" err="1"/>
              <a:t>going</a:t>
            </a:r>
            <a:r>
              <a:rPr lang="fr-FR" dirty="0"/>
              <a:t> to </a:t>
            </a:r>
            <a:r>
              <a:rPr lang="fr-FR" dirty="0" err="1"/>
              <a:t>visit</a:t>
            </a:r>
            <a:r>
              <a:rPr lang="fr-FR" dirty="0"/>
              <a:t> to </a:t>
            </a:r>
            <a:r>
              <a:rPr lang="fr-FR" dirty="0" err="1"/>
              <a:t>this</a:t>
            </a:r>
            <a:r>
              <a:rPr lang="fr-FR" dirty="0"/>
              <a:t> city. </a:t>
            </a:r>
          </a:p>
          <a:p>
            <a:pPr marL="0" indent="0">
              <a:buNone/>
            </a:pPr>
            <a:r>
              <a:rPr lang="fr-FR" dirty="0"/>
              <a:t>I </a:t>
            </a:r>
            <a:r>
              <a:rPr lang="fr-FR" dirty="0" err="1"/>
              <a:t>am</a:t>
            </a:r>
            <a:r>
              <a:rPr lang="fr-FR" dirty="0"/>
              <a:t> </a:t>
            </a:r>
            <a:r>
              <a:rPr lang="fr-FR" dirty="0" err="1"/>
              <a:t>going</a:t>
            </a:r>
            <a:r>
              <a:rPr lang="fr-FR" dirty="0"/>
              <a:t> to destroy </a:t>
            </a:r>
            <a:r>
              <a:rPr lang="fr-FR" dirty="0" err="1"/>
              <a:t>this</a:t>
            </a:r>
            <a:r>
              <a:rPr lang="fr-FR" dirty="0"/>
              <a:t> computer.</a:t>
            </a:r>
          </a:p>
          <a:p>
            <a:pPr marL="0" indent="0">
              <a:buNone/>
            </a:pPr>
            <a:r>
              <a:rPr lang="fr-FR" dirty="0"/>
              <a:t>You translate </a:t>
            </a:r>
            <a:r>
              <a:rPr lang="fr-FR" dirty="0" err="1"/>
              <a:t>this</a:t>
            </a:r>
            <a:r>
              <a:rPr lang="fr-FR" dirty="0"/>
              <a:t> book.  </a:t>
            </a:r>
          </a:p>
          <a:p>
            <a:pPr marL="0" indent="0">
              <a:buNone/>
            </a:pPr>
            <a:endParaRPr lang="fr-FR" dirty="0"/>
          </a:p>
          <a:p>
            <a:pPr marL="0" indent="0">
              <a:buNone/>
            </a:pPr>
            <a:r>
              <a:rPr lang="en-US" dirty="0"/>
              <a:t>			</a:t>
            </a:r>
          </a:p>
        </p:txBody>
      </p:sp>
    </p:spTree>
    <p:extLst>
      <p:ext uri="{BB962C8B-B14F-4D97-AF65-F5344CB8AC3E}">
        <p14:creationId xmlns:p14="http://schemas.microsoft.com/office/powerpoint/2010/main" val="321580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err="1"/>
              <a:t>Pourquoi</a:t>
            </a:r>
            <a:r>
              <a:rPr lang="en-US" dirty="0"/>
              <a:t> Justin ___________  ______________ __________ ?</a:t>
            </a:r>
          </a:p>
          <a:p>
            <a:pPr marL="0" indent="0">
              <a:buNone/>
            </a:pPr>
            <a:r>
              <a:rPr lang="en-US" dirty="0"/>
              <a:t>                              (“RE” verb)	demonstrative           noun</a:t>
            </a:r>
          </a:p>
          <a:p>
            <a:pPr marL="0" indent="0">
              <a:buNone/>
            </a:pPr>
            <a:r>
              <a:rPr lang="en-US" dirty="0"/>
              <a:t>					    adjective</a:t>
            </a:r>
          </a:p>
        </p:txBody>
      </p:sp>
    </p:spTree>
    <p:extLst>
      <p:ext uri="{BB962C8B-B14F-4D97-AF65-F5344CB8AC3E}">
        <p14:creationId xmlns:p14="http://schemas.microsoft.com/office/powerpoint/2010/main" val="1149509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3661996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188889"/>
          </a:xfrm>
        </p:spPr>
        <p:txBody>
          <a:bodyPr>
            <a:normAutofit/>
          </a:bodyPr>
          <a:lstStyle/>
          <a:p>
            <a:pPr algn="ctr"/>
            <a:br>
              <a:rPr lang="en-US" sz="2800" b="1"/>
            </a:br>
            <a:br>
              <a:rPr lang="en-US" sz="2800" b="1"/>
            </a:br>
            <a:r>
              <a:rPr lang="en-US" sz="2800" b="1"/>
              <a:t>Billet </a:t>
            </a:r>
            <a:r>
              <a:rPr lang="en-US" sz="2800" b="1" dirty="0"/>
              <a:t>de sortie</a:t>
            </a:r>
          </a:p>
        </p:txBody>
      </p:sp>
      <p:sp>
        <p:nvSpPr>
          <p:cNvPr id="3" name="Content Placeholder 2"/>
          <p:cNvSpPr>
            <a:spLocks noGrp="1"/>
          </p:cNvSpPr>
          <p:nvPr>
            <p:ph idx="1"/>
          </p:nvPr>
        </p:nvSpPr>
        <p:spPr>
          <a:xfrm>
            <a:off x="838200" y="1973906"/>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a:t>Que voulez-vous recevoir comme cadeau?</a:t>
            </a:r>
          </a:p>
          <a:p>
            <a:pPr marL="0" indent="0">
              <a:buNone/>
            </a:pPr>
            <a:endParaRPr lang="fr-FR" dirty="0"/>
          </a:p>
          <a:p>
            <a:pPr marL="0" indent="0">
              <a:buNone/>
            </a:pPr>
            <a:r>
              <a:rPr lang="fr-FR" dirty="0"/>
              <a:t>Prends garde! Il faut </a:t>
            </a:r>
            <a:r>
              <a:rPr lang="fr-FR" dirty="0">
                <a:latin typeface="Calibri" panose="020F0502020204030204" pitchFamily="34" charset="0"/>
              </a:rPr>
              <a:t>écrire une phrase complète!</a:t>
            </a:r>
            <a:endParaRPr lang="fr-FR" dirty="0"/>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24ACED0C-50DA-4089-ADD1-BF97AEB859CC}"/>
                  </a:ext>
                </a:extLst>
              </p14:cNvPr>
              <p14:cNvContentPartPr/>
              <p14:nvPr/>
            </p14:nvContentPartPr>
            <p14:xfrm>
              <a:off x="5538600" y="2305800"/>
              <a:ext cx="2819520" cy="1016280"/>
            </p14:xfrm>
          </p:contentPart>
        </mc:Choice>
        <mc:Fallback>
          <p:pic>
            <p:nvPicPr>
              <p:cNvPr id="4" name="Ink 3">
                <a:extLst>
                  <a:ext uri="{FF2B5EF4-FFF2-40B4-BE49-F238E27FC236}">
                    <a16:creationId xmlns:a16="http://schemas.microsoft.com/office/drawing/2014/main" id="{24ACED0C-50DA-4089-ADD1-BF97AEB859CC}"/>
                  </a:ext>
                </a:extLst>
              </p:cNvPr>
              <p:cNvPicPr/>
              <p:nvPr/>
            </p:nvPicPr>
            <p:blipFill>
              <a:blip r:embed="rId4"/>
              <a:stretch>
                <a:fillRect/>
              </a:stretch>
            </p:blipFill>
            <p:spPr>
              <a:xfrm>
                <a:off x="5529240" y="2296440"/>
                <a:ext cx="2838240" cy="1035000"/>
              </a:xfrm>
              <a:prstGeom prst="rect">
                <a:avLst/>
              </a:prstGeom>
            </p:spPr>
          </p:pic>
        </mc:Fallback>
      </mc:AlternateContent>
    </p:spTree>
    <p:extLst>
      <p:ext uri="{BB962C8B-B14F-4D97-AF65-F5344CB8AC3E}">
        <p14:creationId xmlns:p14="http://schemas.microsoft.com/office/powerpoint/2010/main" val="2459075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2188889"/>
          </a:xfrm>
        </p:spPr>
        <p:txBody>
          <a:bodyPr>
            <a:normAutofit/>
          </a:bodyPr>
          <a:lstStyle/>
          <a:p>
            <a:pPr algn="ctr"/>
            <a:br>
              <a:rPr lang="en-US" sz="2800" b="1" dirty="0"/>
            </a:br>
            <a:br>
              <a:rPr lang="en-US" sz="2800" b="1" dirty="0"/>
            </a:br>
            <a:r>
              <a:rPr lang="en-US" sz="2800" b="1" dirty="0"/>
              <a:t>Travail de cloche</a:t>
            </a:r>
          </a:p>
        </p:txBody>
      </p:sp>
      <p:sp>
        <p:nvSpPr>
          <p:cNvPr id="6" name="Content Placeholder 5"/>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When I wait for the start of class, I hear music in the hallway (le couloir)</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E60A2AB3-4302-4281-92F8-A04B529DB3A4}"/>
                  </a:ext>
                </a:extLst>
              </p14:cNvPr>
              <p14:cNvContentPartPr/>
              <p14:nvPr/>
            </p14:nvContentPartPr>
            <p14:xfrm>
              <a:off x="1044000" y="2186280"/>
              <a:ext cx="9561960" cy="1200600"/>
            </p14:xfrm>
          </p:contentPart>
        </mc:Choice>
        <mc:Fallback>
          <p:pic>
            <p:nvPicPr>
              <p:cNvPr id="2" name="Ink 1">
                <a:extLst>
                  <a:ext uri="{FF2B5EF4-FFF2-40B4-BE49-F238E27FC236}">
                    <a16:creationId xmlns:a16="http://schemas.microsoft.com/office/drawing/2014/main" id="{E60A2AB3-4302-4281-92F8-A04B529DB3A4}"/>
                  </a:ext>
                </a:extLst>
              </p:cNvPr>
              <p:cNvPicPr/>
              <p:nvPr/>
            </p:nvPicPr>
            <p:blipFill>
              <a:blip r:embed="rId3"/>
              <a:stretch>
                <a:fillRect/>
              </a:stretch>
            </p:blipFill>
            <p:spPr>
              <a:xfrm>
                <a:off x="1034640" y="2176920"/>
                <a:ext cx="9580680" cy="1219320"/>
              </a:xfrm>
              <a:prstGeom prst="rect">
                <a:avLst/>
              </a:prstGeom>
            </p:spPr>
          </p:pic>
        </mc:Fallback>
      </mc:AlternateContent>
    </p:spTree>
    <p:extLst>
      <p:ext uri="{BB962C8B-B14F-4D97-AF65-F5344CB8AC3E}">
        <p14:creationId xmlns:p14="http://schemas.microsoft.com/office/powerpoint/2010/main" val="2405572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278227"/>
          </a:xfrm>
        </p:spPr>
        <p:txBody>
          <a:bodyPr/>
          <a:lstStyle/>
          <a:p>
            <a:pPr algn="ctr"/>
            <a:br>
              <a:rPr lang="en-US" b="1" dirty="0"/>
            </a:br>
            <a:br>
              <a:rPr lang="en-US" b="1" dirty="0"/>
            </a:br>
            <a:r>
              <a:rPr lang="en-US" b="1" dirty="0"/>
              <a:t>Bonjour!</a:t>
            </a:r>
          </a:p>
        </p:txBody>
      </p:sp>
      <p:sp>
        <p:nvSpPr>
          <p:cNvPr id="5" name="Content Placeholder 4"/>
          <p:cNvSpPr>
            <a:spLocks noGrp="1"/>
          </p:cNvSpPr>
          <p:nvPr>
            <p:ph idx="1"/>
          </p:nvPr>
        </p:nvSpPr>
        <p:spPr/>
        <p:txBody>
          <a:bodyPr>
            <a:normAutofit lnSpcReduction="10000"/>
          </a:bodyPr>
          <a:lstStyle/>
          <a:p>
            <a:pPr marL="0" indent="0" algn="ctr">
              <a:buNone/>
            </a:pPr>
            <a:endParaRPr lang="fr-FR" dirty="0"/>
          </a:p>
          <a:p>
            <a:pPr marL="0" indent="0" algn="ctr">
              <a:buNone/>
            </a:pPr>
            <a:endParaRPr lang="fr-FR" dirty="0"/>
          </a:p>
          <a:p>
            <a:pPr marL="0" indent="0" algn="ctr">
              <a:buNone/>
            </a:pPr>
            <a:r>
              <a:rPr lang="fr-FR" dirty="0"/>
              <a:t>mardi, le vingt février</a:t>
            </a:r>
          </a:p>
          <a:p>
            <a:pPr marL="0" indent="0" algn="ctr">
              <a:buNone/>
            </a:pPr>
            <a:endParaRPr lang="fr-FR" dirty="0"/>
          </a:p>
          <a:p>
            <a:pPr marL="0" indent="0" algn="ctr">
              <a:buNone/>
            </a:pPr>
            <a:r>
              <a:rPr lang="fr-FR" dirty="0"/>
              <a:t>un moment de culture francophone</a:t>
            </a:r>
          </a:p>
          <a:p>
            <a:pPr marL="0" indent="0" algn="ctr">
              <a:buNone/>
            </a:pPr>
            <a:r>
              <a:rPr lang="fr-FR" dirty="0"/>
              <a:t>Je te donne un cadeau!</a:t>
            </a:r>
          </a:p>
          <a:p>
            <a:pPr marL="0" indent="0" algn="ctr">
              <a:buNone/>
            </a:pPr>
            <a:r>
              <a:rPr lang="fr-FR" dirty="0"/>
              <a:t>les deux </a:t>
            </a:r>
            <a:r>
              <a:rPr lang="fr-FR" dirty="0" err="1"/>
              <a:t>descendres</a:t>
            </a:r>
            <a:endParaRPr lang="fr-FR" dirty="0"/>
          </a:p>
          <a:p>
            <a:pPr marL="0" indent="0" algn="ctr">
              <a:buNone/>
            </a:pPr>
            <a:endParaRPr lang="fr-FR" dirty="0"/>
          </a:p>
          <a:p>
            <a:pPr marL="0" indent="0" algn="ctr">
              <a:buNone/>
            </a:pPr>
            <a:r>
              <a:rPr lang="fr-FR" dirty="0"/>
              <a:t>The </a:t>
            </a:r>
            <a:r>
              <a:rPr lang="fr-FR" dirty="0" err="1"/>
              <a:t>students</a:t>
            </a:r>
            <a:r>
              <a:rPr lang="fr-FR" dirty="0"/>
              <a:t> </a:t>
            </a:r>
            <a:r>
              <a:rPr lang="fr-FR" dirty="0" err="1"/>
              <a:t>will</a:t>
            </a:r>
            <a:r>
              <a:rPr lang="fr-FR" dirty="0"/>
              <a:t> </a:t>
            </a:r>
            <a:r>
              <a:rPr lang="fr-FR" dirty="0" err="1"/>
              <a:t>be</a:t>
            </a:r>
            <a:r>
              <a:rPr lang="fr-FR" dirty="0"/>
              <a:t> able to use the </a:t>
            </a:r>
            <a:r>
              <a:rPr lang="fr-FR" dirty="0" err="1"/>
              <a:t>verb</a:t>
            </a:r>
            <a:r>
              <a:rPr lang="fr-FR" dirty="0"/>
              <a:t> descendre in </a:t>
            </a:r>
            <a:r>
              <a:rPr lang="fr-FR" dirty="0" err="1"/>
              <a:t>its</a:t>
            </a:r>
            <a:r>
              <a:rPr lang="fr-FR" dirty="0"/>
              <a:t> </a:t>
            </a:r>
            <a:r>
              <a:rPr lang="fr-FR" dirty="0" err="1"/>
              <a:t>two</a:t>
            </a:r>
            <a:r>
              <a:rPr lang="fr-FR" dirty="0"/>
              <a:t> </a:t>
            </a:r>
            <a:r>
              <a:rPr lang="fr-FR" dirty="0" err="1"/>
              <a:t>forms</a:t>
            </a:r>
            <a:r>
              <a:rPr lang="fr-FR" dirty="0"/>
              <a:t>.</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62469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10971"/>
          </a:xfrm>
        </p:spPr>
        <p:txBody>
          <a:bodyPr>
            <a:normAutofit/>
          </a:bodyPr>
          <a:lstStyle/>
          <a:p>
            <a:pPr algn="ctr"/>
            <a:br>
              <a:rPr lang="en-US" sz="3200" b="1" dirty="0"/>
            </a:br>
            <a:r>
              <a:rPr lang="en-US" sz="3200" b="1" dirty="0" err="1"/>
              <a:t>Pourquoi</a:t>
            </a:r>
            <a:r>
              <a:rPr lang="en-US" sz="3200" b="1" dirty="0"/>
              <a:t> </a:t>
            </a:r>
            <a:r>
              <a:rPr lang="en-US" sz="3200" b="1" dirty="0" err="1"/>
              <a:t>tombons</a:t>
            </a:r>
            <a:r>
              <a:rPr lang="en-US" sz="3200" b="1" dirty="0"/>
              <a:t>-nous?</a:t>
            </a:r>
          </a:p>
        </p:txBody>
      </p:sp>
      <p:sp>
        <p:nvSpPr>
          <p:cNvPr id="5" name="Content Placeholder 4"/>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sz="4000" dirty="0"/>
              <a:t>Nous </a:t>
            </a:r>
            <a:r>
              <a:rPr lang="en-US" sz="4000" dirty="0" err="1"/>
              <a:t>tombons</a:t>
            </a:r>
            <a:r>
              <a:rPr lang="en-US" sz="4000" dirty="0"/>
              <a:t> pour </a:t>
            </a:r>
            <a:r>
              <a:rPr lang="en-US" sz="4000" dirty="0" err="1"/>
              <a:t>apprendre</a:t>
            </a:r>
            <a:r>
              <a:rPr lang="en-US" sz="4000" dirty="0"/>
              <a:t> comment se lever.</a:t>
            </a:r>
          </a:p>
        </p:txBody>
      </p:sp>
      <p:pic>
        <p:nvPicPr>
          <p:cNvPr id="6" name="Picture 5"/>
          <p:cNvPicPr>
            <a:picLocks noChangeAspect="1"/>
          </p:cNvPicPr>
          <p:nvPr/>
        </p:nvPicPr>
        <p:blipFill>
          <a:blip r:embed="rId2"/>
          <a:stretch>
            <a:fillRect/>
          </a:stretch>
        </p:blipFill>
        <p:spPr>
          <a:xfrm>
            <a:off x="5314950" y="1966912"/>
            <a:ext cx="1562100" cy="2924175"/>
          </a:xfrm>
          <a:prstGeom prst="rect">
            <a:avLst/>
          </a:prstGeom>
        </p:spPr>
      </p:pic>
    </p:spTree>
    <p:extLst>
      <p:ext uri="{BB962C8B-B14F-4D97-AF65-F5344CB8AC3E}">
        <p14:creationId xmlns:p14="http://schemas.microsoft.com/office/powerpoint/2010/main" val="271268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err="1">
                <a:solidFill>
                  <a:srgbClr val="FF0000"/>
                </a:solidFill>
              </a:rPr>
              <a:t>Sommes</a:t>
            </a:r>
            <a:r>
              <a:rPr lang="en-US" dirty="0">
                <a:solidFill>
                  <a:srgbClr val="FF0000"/>
                </a:solidFill>
              </a:rPr>
              <a:t>-nous </a:t>
            </a:r>
            <a:r>
              <a:rPr lang="en-US" dirty="0" err="1">
                <a:solidFill>
                  <a:srgbClr val="FF0000"/>
                </a:solidFill>
              </a:rPr>
              <a:t>prêts</a:t>
            </a:r>
            <a:r>
              <a:rPr lang="en-US" dirty="0">
                <a:solidFill>
                  <a:srgbClr val="FF0000"/>
                </a:solidFill>
              </a:rPr>
              <a:t>?</a:t>
            </a:r>
          </a:p>
          <a:p>
            <a:pPr marL="0" indent="0" algn="ctr">
              <a:buNone/>
            </a:pPr>
            <a:endParaRPr lang="en-US" dirty="0"/>
          </a:p>
          <a:p>
            <a:pPr marL="0" indent="0" algn="ctr">
              <a:buNone/>
            </a:pPr>
            <a:r>
              <a:rPr lang="en-US" dirty="0">
                <a:solidFill>
                  <a:srgbClr val="002060"/>
                </a:solidFill>
              </a:rPr>
              <a:t>Nous </a:t>
            </a:r>
            <a:r>
              <a:rPr lang="en-US" dirty="0" err="1">
                <a:solidFill>
                  <a:srgbClr val="002060"/>
                </a:solidFill>
              </a:rPr>
              <a:t>sommes</a:t>
            </a:r>
            <a:r>
              <a:rPr lang="en-US" dirty="0">
                <a:solidFill>
                  <a:srgbClr val="002060"/>
                </a:solidFill>
              </a:rPr>
              <a:t> </a:t>
            </a:r>
            <a:r>
              <a:rPr lang="en-US" dirty="0" err="1">
                <a:solidFill>
                  <a:srgbClr val="002060"/>
                </a:solidFill>
              </a:rPr>
              <a:t>prêts</a:t>
            </a:r>
            <a:r>
              <a:rPr lang="en-US" dirty="0">
                <a:solidFill>
                  <a:srgbClr val="002060"/>
                </a:solidFill>
              </a:rPr>
              <a:t> !</a:t>
            </a:r>
          </a:p>
        </p:txBody>
      </p:sp>
    </p:spTree>
    <p:extLst>
      <p:ext uri="{BB962C8B-B14F-4D97-AF65-F5344CB8AC3E}">
        <p14:creationId xmlns:p14="http://schemas.microsoft.com/office/powerpoint/2010/main" val="137831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6BDCD-0CE7-458F-BA75-D4152A7F6F78}"/>
              </a:ext>
            </a:extLst>
          </p:cNvPr>
          <p:cNvSpPr>
            <a:spLocks noGrp="1"/>
          </p:cNvSpPr>
          <p:nvPr>
            <p:ph type="title"/>
          </p:nvPr>
        </p:nvSpPr>
        <p:spPr>
          <a:xfrm>
            <a:off x="692258" y="365125"/>
            <a:ext cx="10661541" cy="1325563"/>
          </a:xfrm>
        </p:spPr>
        <p:txBody>
          <a:bodyPr>
            <a:normAutofit fontScale="90000"/>
          </a:bodyPr>
          <a:lstStyle/>
          <a:p>
            <a:pPr algn="ctr"/>
            <a:r>
              <a:rPr lang="en-US" sz="2800" b="1" dirty="0"/>
              <a:t>Actress Molly Ringwald, who rose to fame playing teenage characters in the 1990’s and who is seen on television programs such as </a:t>
            </a:r>
            <a:r>
              <a:rPr lang="en-US" sz="2800" b="1" i="1" dirty="0"/>
              <a:t>The Bear</a:t>
            </a:r>
            <a:r>
              <a:rPr lang="en-US" sz="2800" b="1" dirty="0"/>
              <a:t>, speaks French fluently and has translated several French books into English. </a:t>
            </a:r>
          </a:p>
        </p:txBody>
      </p:sp>
      <p:pic>
        <p:nvPicPr>
          <p:cNvPr id="7" name="Content Placeholder 6">
            <a:extLst>
              <a:ext uri="{FF2B5EF4-FFF2-40B4-BE49-F238E27FC236}">
                <a16:creationId xmlns:a16="http://schemas.microsoft.com/office/drawing/2014/main" id="{4FC79494-17B2-4E11-8457-EE2B33786217}"/>
              </a:ext>
            </a:extLst>
          </p:cNvPr>
          <p:cNvPicPr>
            <a:picLocks noGrp="1" noChangeAspect="1"/>
          </p:cNvPicPr>
          <p:nvPr>
            <p:ph idx="1"/>
          </p:nvPr>
        </p:nvPicPr>
        <p:blipFill>
          <a:blip r:embed="rId2"/>
          <a:stretch>
            <a:fillRect/>
          </a:stretch>
        </p:blipFill>
        <p:spPr>
          <a:xfrm>
            <a:off x="2490061" y="2000155"/>
            <a:ext cx="6642908" cy="3935695"/>
          </a:xfrm>
          <a:prstGeom prst="rect">
            <a:avLst/>
          </a:prstGeom>
        </p:spPr>
      </p:pic>
    </p:spTree>
    <p:extLst>
      <p:ext uri="{BB962C8B-B14F-4D97-AF65-F5344CB8AC3E}">
        <p14:creationId xmlns:p14="http://schemas.microsoft.com/office/powerpoint/2010/main" val="106727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r>
              <a:rPr lang="fr-FR" dirty="0"/>
              <a:t>Dessinez quelque chose que vous voulez donner comme cadeau.</a:t>
            </a:r>
          </a:p>
          <a:p>
            <a:pPr marL="0" indent="0">
              <a:buNone/>
            </a:pPr>
            <a:r>
              <a:rPr lang="fr-FR" dirty="0"/>
              <a:t>Donnez votre cadeau à l’élève à côté de vous en disant:</a:t>
            </a:r>
          </a:p>
          <a:p>
            <a:pPr marL="0" indent="0">
              <a:buNone/>
            </a:pPr>
            <a:endParaRPr lang="fr-FR" dirty="0"/>
          </a:p>
          <a:p>
            <a:pPr marL="0" indent="0">
              <a:buNone/>
            </a:pPr>
            <a:r>
              <a:rPr lang="fr-FR" dirty="0"/>
              <a:t>_________, tu es __________, donc, je te donne ________ _________.</a:t>
            </a:r>
          </a:p>
          <a:p>
            <a:pPr marL="0" indent="0">
              <a:buNone/>
            </a:pPr>
            <a:r>
              <a:rPr lang="en-US" dirty="0"/>
              <a:t>  name		adjective			        descriptive    noun</a:t>
            </a:r>
          </a:p>
          <a:p>
            <a:pPr marL="0" indent="0">
              <a:buNone/>
            </a:pPr>
            <a:r>
              <a:rPr lang="en-US" dirty="0"/>
              <a:t>							           adjective</a:t>
            </a:r>
          </a:p>
        </p:txBody>
      </p:sp>
    </p:spTree>
    <p:extLst>
      <p:ext uri="{BB962C8B-B14F-4D97-AF65-F5344CB8AC3E}">
        <p14:creationId xmlns:p14="http://schemas.microsoft.com/office/powerpoint/2010/main" val="94201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22808"/>
          </a:xfrm>
        </p:spPr>
        <p:txBody>
          <a:bodyPr>
            <a:normAutofit/>
          </a:bodyPr>
          <a:lstStyle/>
          <a:p>
            <a:pPr algn="ctr"/>
            <a:br>
              <a:rPr lang="en-US" sz="2800" b="1" dirty="0"/>
            </a:br>
            <a:r>
              <a:rPr lang="en-US" sz="2800" b="1" dirty="0"/>
              <a:t>Mathilde descend au sous-sol</a:t>
            </a:r>
          </a:p>
        </p:txBody>
      </p:sp>
      <p:pic>
        <p:nvPicPr>
          <p:cNvPr id="4" name="Content Placeholder 3"/>
          <p:cNvPicPr>
            <a:picLocks noGrp="1" noChangeAspect="1"/>
          </p:cNvPicPr>
          <p:nvPr>
            <p:ph idx="1"/>
          </p:nvPr>
        </p:nvPicPr>
        <p:blipFill>
          <a:blip r:embed="rId2"/>
          <a:stretch>
            <a:fillRect/>
          </a:stretch>
        </p:blipFill>
        <p:spPr>
          <a:xfrm>
            <a:off x="4078559" y="1946776"/>
            <a:ext cx="3707026" cy="4053016"/>
          </a:xfrm>
          <a:prstGeom prst="rect">
            <a:avLst/>
          </a:prstGeom>
        </p:spPr>
      </p:pic>
    </p:spTree>
    <p:extLst>
      <p:ext uri="{BB962C8B-B14F-4D97-AF65-F5344CB8AC3E}">
        <p14:creationId xmlns:p14="http://schemas.microsoft.com/office/powerpoint/2010/main" val="361887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83418"/>
          </a:xfrm>
        </p:spPr>
        <p:txBody>
          <a:bodyPr>
            <a:normAutofit/>
          </a:bodyPr>
          <a:lstStyle/>
          <a:p>
            <a:pPr algn="ctr"/>
            <a:br>
              <a:rPr lang="en-US" sz="2800" b="1" dirty="0"/>
            </a:br>
            <a:r>
              <a:rPr lang="en-US" sz="2800" b="1" dirty="0"/>
              <a:t>Jacques descend </a:t>
            </a:r>
            <a:r>
              <a:rPr lang="en-US" sz="2800" b="1" dirty="0" err="1"/>
              <a:t>vingt</a:t>
            </a:r>
            <a:r>
              <a:rPr lang="en-US" sz="2800" b="1" dirty="0"/>
              <a:t> kilos de pommes de </a:t>
            </a:r>
            <a:r>
              <a:rPr lang="en-US" sz="2800" b="1" dirty="0" err="1"/>
              <a:t>terre</a:t>
            </a:r>
            <a:r>
              <a:rPr lang="en-US" sz="2800" b="1" dirty="0"/>
              <a:t> au sous-sol.</a:t>
            </a:r>
          </a:p>
        </p:txBody>
      </p:sp>
      <p:pic>
        <p:nvPicPr>
          <p:cNvPr id="5" name="Picture 4"/>
          <p:cNvPicPr>
            <a:picLocks noChangeAspect="1"/>
          </p:cNvPicPr>
          <p:nvPr/>
        </p:nvPicPr>
        <p:blipFill>
          <a:blip r:embed="rId2"/>
          <a:stretch>
            <a:fillRect/>
          </a:stretch>
        </p:blipFill>
        <p:spPr>
          <a:xfrm>
            <a:off x="4669310" y="2646920"/>
            <a:ext cx="1790700" cy="2552700"/>
          </a:xfrm>
          <a:prstGeom prst="rect">
            <a:avLst/>
          </a:prstGeom>
        </p:spPr>
      </p:pic>
      <p:pic>
        <p:nvPicPr>
          <p:cNvPr id="8" name="Content Placeholder 7"/>
          <p:cNvPicPr>
            <a:picLocks noGrp="1" noChangeAspect="1"/>
          </p:cNvPicPr>
          <p:nvPr>
            <p:ph idx="1"/>
          </p:nvPr>
        </p:nvPicPr>
        <p:blipFill>
          <a:blip r:embed="rId3"/>
          <a:stretch>
            <a:fillRect/>
          </a:stretch>
        </p:blipFill>
        <p:spPr>
          <a:xfrm>
            <a:off x="2471351" y="2014151"/>
            <a:ext cx="7253417" cy="4102443"/>
          </a:xfrm>
          <a:prstGeom prst="rect">
            <a:avLst/>
          </a:prstGeom>
        </p:spPr>
      </p:pic>
      <p:pic>
        <p:nvPicPr>
          <p:cNvPr id="9" name="Picture 8"/>
          <p:cNvPicPr>
            <a:picLocks noChangeAspect="1"/>
          </p:cNvPicPr>
          <p:nvPr/>
        </p:nvPicPr>
        <p:blipFill>
          <a:blip r:embed="rId2"/>
          <a:stretch>
            <a:fillRect/>
          </a:stretch>
        </p:blipFill>
        <p:spPr>
          <a:xfrm>
            <a:off x="4669310" y="2323457"/>
            <a:ext cx="1790700" cy="2552700"/>
          </a:xfrm>
          <a:prstGeom prst="rect">
            <a:avLst/>
          </a:prstGeom>
        </p:spPr>
      </p:pic>
    </p:spTree>
    <p:extLst>
      <p:ext uri="{BB962C8B-B14F-4D97-AF65-F5344CB8AC3E}">
        <p14:creationId xmlns:p14="http://schemas.microsoft.com/office/powerpoint/2010/main" val="565753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41193</TotalTime>
  <Words>366</Words>
  <Application>Microsoft Office PowerPoint</Application>
  <PresentationFormat>Widescreen</PresentationFormat>
  <Paragraphs>97</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  Bonjour!</vt:lpstr>
      <vt:lpstr>  Travail de cloche</vt:lpstr>
      <vt:lpstr>  Bonjour!</vt:lpstr>
      <vt:lpstr> Pourquoi tombons-nous?</vt:lpstr>
      <vt:lpstr>PowerPoint Presentation</vt:lpstr>
      <vt:lpstr>Actress Molly Ringwald, who rose to fame playing teenage characters in the 1990’s and who is seen on television programs such as The Bear, speaks French fluently and has translated several French books into English. </vt:lpstr>
      <vt:lpstr>PowerPoint Presentation</vt:lpstr>
      <vt:lpstr> Mathilde descend au sous-sol</vt:lpstr>
      <vt:lpstr> Jacques descend vingt kilos de pommes de terre au sous-sol.</vt:lpstr>
      <vt:lpstr>  Hier, Jacques a descendu vingt kilos de pommes de terre au sous-sol.</vt:lpstr>
      <vt:lpstr>  Hier, Mathilde est descendue au sous-sol</vt:lpstr>
      <vt:lpstr>PowerPoint Presentation</vt:lpstr>
      <vt:lpstr>PowerPoint Presentation</vt:lpstr>
      <vt:lpstr>PowerPoint Presentation</vt:lpstr>
      <vt:lpstr>PowerPoint Presentation</vt:lpstr>
      <vt:lpstr>  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540</cp:revision>
  <cp:lastPrinted>2024-02-18T21:26:53Z</cp:lastPrinted>
  <dcterms:created xsi:type="dcterms:W3CDTF">2016-10-03T16:25:09Z</dcterms:created>
  <dcterms:modified xsi:type="dcterms:W3CDTF">2024-02-20T17:25:07Z</dcterms:modified>
</cp:coreProperties>
</file>