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3" r:id="rId10"/>
    <p:sldId id="266" r:id="rId11"/>
    <p:sldId id="267" r:id="rId1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3T16:31:11.6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3503 6202 450 0,'0'0'9'0,"0"0"3"0,0 0 0 0,0 0 1 0,0 0-13 0,-3 9 0 0,3-9 0 0,-8 3 0 0,8-3 45 16,-7 6 7-16,7-6 0 0,-3 9 1 0,3-9-2 0,0 0-1 15,-7 0 0-15,7 0 0 0,0 0 8 16,0 0 2-16,-4 6 0 0,4-6 0 0,-7 11-25 0,7-5-5 16,-3 6-1-16,3-6 0 0,0 6 11 0,0 2 1 15,0-2 1-15,3 6 0 0,1-3-10 0,-1 8-3 16,1-5 0-16,-1 5 0 0,1-2-3 0,-1 5-1 15,-3-2 0-15,4 5 0 0,-1 3-5 0,1 4 0 16,0 2-1-16,-4 0 0 0,0 3-6 0,0-11-1 16,0 8 0-16,0-6 0 0,-4-2 2 0,0-7 0 15,1 4 0-15,-4-7 0 0,3 4 2 0,-3-7 1 16,4 1 0-16,-4 9 0 0,3-16 1 0,-3 13 0 0,0-15 0 16,0 2 0-16,0 1-3 0,0 0-1 15,7 0 0-15,0-12 0 16,0 0-33-16,-4 0-6 0,4 0-2 0,0 0 0 0,-10 0 51 0,6 0 11 15,-3-6 1-15,4 0 1 16,-1-6-59-16,1 0-12 0,3 1-2 0,-7-4-1 0,3-3 37 0,4-2 0 0,-3-4 14 16,3 1-4-16,-4-10-10 0,1-8-12 0,3 3 2 0,-4-12 1 15,0 3 9-15,4 3 0 0,-3-6 0 0,3 6 0 16,-4-3 0-16,4 3 0 0,0 0 0 0,4 2 0 16,-4-2 0-16,3 6 0 0,-3-3 0 0,4 3 0 15,0-1 0-15,-4 10 0 0,3-3 0 0,-3 8 0 16,4 1 0-16,-4 8 0 0,0-3 0 0,0 7 0 15,0 2 0-15,0 3 0 0,0 3 0 0,0 3 0 16,0 0 0-16,0 0 0 0,0 0 0 0,0 0 0 16,0 0 0-16,0 0 0 0,0 0 0 0,0 9 0 15,3 0-9-15,-3 2 0 0,4-5 0 0,-4 12 0 0,7-12 9 16,-4 6 0-16,1 2 0 0,-1 4 0 16,4-6 0-16,-3 2 12 0,-1 10-2 0,4-7-1 15,-3 4-20-15,3 3-4 0,0-1-1 0,0-5 0 16,4 8 16-16,-4-2 0 0,3 2 9 0,-3-2-9 15,4-4 16-15,-4 4-2 0,4-1-1 0,-1-5 0 0,-3 8 4 0,-3-8 1 16,3 3 0-16,-4 2 0 0,4-5-1 0,-7 8 0 16,4-14 0-16,-1 11 0 0,1-11-5 0,0-3 0 15,-1 3-1-15,-3-6 0 0,4 0-11 0,-4-6 0 16,3 5 0-16,4-5 8 0,0-5 0 0,0-1 0 16,0 0 0-16,4 0 0 0,0-3-8 0,3 0 0 0,0 0-10 0,0-2 10 15,-4 5-16-15,5 0 4 0,-1-6 0 0,0 6 0 31,0-2-24-31,0-4-4 0,-3 0 0 0,3 0-1 0,-4 0 33 0,1-2 8 0,-4 2 0 0,-4-6 0 16,8 1 0-16,-4-10 0 0,0 4 0 0,-3-7 0 16,-1-2 0-16,1-3 0 0,-1 2 0 0,1 1 0 15,-1 3 0-15,1-4 0 0,-4 10 0 0,3-7 0 16,-3 16 0-16,0-4 0 0,0-2 0 16,0 8 0-16,0 0 0 0,0 0 0 0,4 6 0 0,-4 6 0 15,3-6 0-15,1 1 0 0,-1 5 0 0,5 0 0 16,-1 0-15-16,3 5-1 0,4-5 0 0,-3 6 0 15,-1 0 16-15,5 6-12 0,-1-6 12 0,3 3-12 16,1 0 12-16,0-1 0 0,3 4-10 0,-4 0 10 16,-6 0 0-16,7-4 0 0,-1 10 0 0,-3-6 0 15,-3 0 0-15,3 8 13 0,0-2-1 0,-3-1-1 16,-1 7 13-16,-6 2 2 0,6-2 1 0,-6 8 0 16,3-8-14-16,-3 5-2 0,-4-2-1 0,3-1 0 0,-3-2-1 0,-3 5 0 15,-1 3 0-15,0 1 0 0,4 2-1 0,-3 0-8 16,3 3 12-16,-4-5-4 0,1 2 3 0,-1-3 0 15,4-2 0-15,0-10 0 0,0-2-11 0,0 0 0 16,0-7 0-16,0-5 0 0,4 6 0 0,-4-3 0 16,3 3 0-16,-3-1 0 15,4 1-38-15,-1-6-10 0,-3 0-1 0,0 6-1 16,4-9-46-16,-4-3-8 0,4 6-3 0</inkml:trace>
  <inkml:trace contextRef="#ctx0" brushRef="#br0" timeOffset="604.013">4505 6617 1321 0,'-4'-6'28'0,"1"0"7"0,-1 0 1 0,-3 6 2 0,4-6-30 0,-1 3-8 16,4 3 0-16,-7 0 0 0,0 3 92 15,0 3 16-15,0-6 4 0,-4 6 1 16,4 0-39-16,0 6-8 0,0-1-2 0,0 1 0 0,-3 3-51 0,3-3-13 15,-7 11 0-15,3-8 0 0,0 3 0 0,4-1 0 16,0 1 0-16,0 2 0 0,0-2 0 0,4 0 0 16,-4-1 0-16,3-2 0 0,0 3 0 0,1-1 0 15,3-8 0-15,0 3 0 0,3 6 0 0,-3-7 0 16,4-5 0-16,0 0 0 0,3 0 0 0,-4 3 0 16,4-3 0-16,0 0 0 0,0-6 0 0,0 0-15 15,4 0 3-15,-4 0 1 0,7-6 11 0,-3 3 8 16,-1-3-8-16,-3-3 11 0,4 0-11 0,-1-3 10 15,5 1-10-15,-8-10 10 0,3 3-10 16,-3-5 0-16,-3 5 0 0,3-2 0 0,-4-4 0 0,1 7 0 16,-1-4 0-16,1 3 0 0,-1-5 0 0,5 8 0 15,-8 3 0-15,3 6 0 16,-3-5-49-16,4 5-12 0,-4 6-3 0,0 0 0 0,0 0 52 0,0 0 12 16,3 0 0-16,1 12 0 0,3-1 0 0,0 1 0 0,-7 3 0 0,7 8 0 15,0 1 0-15,-4 8 0 0,4-5 0 0,4 2 0 16,-4-5 0-16,0-1 0 0,0 4 0 0,0-4 0 15,0-2 0-15,0 2 0 0,0-5 0 0,1-6 0 16,2 2 0-16,-6-2 0 0,6-6 0 0,-3 0 0 16,-3 0 0-16,3-6 0 0,0 0 0 0,0-12-771 15</inkml:trace>
  <inkml:trace contextRef="#ctx0" brushRef="#br0" timeOffset="964.303">4759 5994 358 0,'0'0'10'0,"0"0"2"0,0 0-12 0,0 0 0 0,3 11 0 0,-3-5 0 15,8 9 54-15,-5-3 8 0,4 5 2 0,-3 1 0 16,-1-3 51-16,-3 8 10 0,4 1 3 0,-4 2 0 16,7-2-46-16,-4 5-9 0,4-2-1 0,-3 5-1 15,3 9-11-15,0-12-3 0,0 4 0 0,0-1 0 16,0-2 6-16,0-4 1 0,0 9 0 0,0 3 0 16,0-2-40-16,0 2-7 0,8 0-1 0,-8 3-1 15,0-2-15-15,0-10 11 0,-4 9-11 0,1-8 10 16,-1 2-10-16,4-9 0 0,-3 1 0 0,-1 2 0 15,-3-8-32-15,4-3-1 16,-4-3-1-16,0-1 0 0,3-5-22 0,-3 0-5 16,0-6-1-16,0 0-618 0</inkml:trace>
  <inkml:trace contextRef="#ctx0" brushRef="#br0" timeOffset="1240.219">4667 6388 990 0,'0'11'21'0,"0"-2"5"0,0 3 1 0,4 0 1 0,-1-1-28 0,1 4 0 16,3-3 0-16,-4 6 0 0,4-1 68 0,1-8 7 16,-5 6 1-16,4-1 1 0,0-2-10 0,0 0-3 15,0-3 0-15,0 2 0 0,0 1-45 0,0-6-10 16,8 0-1-16,-8 0-8 0,3 0 0 0,-6 0 0 0,6-1-10 0,1-5 10 15,-4 0 44-15,4-5 16 0,-1-1 3 0,1 6 1 16,-1-6-52-16,-3-6-12 0,0 6 0 0,4-6 0 16,0 1 0-16,-4 2 0 0,3-3 0 0,-6 0-509 15,3-2-105 1</inkml:trace>
  <inkml:trace contextRef="#ctx0" brushRef="#br0" timeOffset="1827.895">5165 6167 862 0,'0'0'24'0,"0"6"6"0,0 6-30 0,0-6 0 16,0 5 0-16,0 1 0 0,0 3 56 0,0-3 4 16,0 5 2-16,3-5 0 0,1 0-2 0,3 8-1 15,-4 4 0-15,1-9 0 0,3 8 4 0,0-5 1 16,0 8 0-16,-3 4 0 0,3-1-12 0,0 3-1 15,-4 1-1-15,4 2 0 0,-3-3-29 0,-1 3-5 16,1-8-2-16,-1 2 0 0,-3-8-14 0,4 8 0 16,-4-11-9-16,0 0 9 0,-4-4 24 0,4-2 10 0,0-6 2 15,0-6 1-15,0 0 11 0,0 0 1 0,0 0 1 16,0 0 0-16,0 0-2 0,-3-12 0 0,-1-3 0 0,1-2 0 16,-1-1-34-16,4 1-14 0,0-10 11 0,0 9-11 15,4-5 0-15,-1 2 0 0,1 4-13 0,-1-1 4 16,1-2-6-16,-1 2-1 0,4 0 0 0,0 6 0 15,1-2 4-15,-1 5 0 0,-4 6 0 0,1-3 0 16,3 0-19-16,3 6-3 0,-3 6-1 16,0 0 0-16,4 0 21 0,0 6 4 0,-4 8 1 0,3-2 0 15,-3 2 9-15,0 10-8 0,0-4 8 0,4 10-8 16,-7-7 8-16,3 3 0 0,-4 4 8 0,1-4-8 16,-4-6 11-16,3 4-3 0,-3-7 0 0,4-8 0 15,-4 3 5-15,3-7 1 0,1 1 0 0,-4-6 0 16,0-6-14-16,0 0 11 0,0 0-11 0,0 0 10 15,7-6-33-15,0 0-6 0,-4 0-2 0,4 1 0 16,0-7-70-16,1 0-15 0,-1 0-2 0</inkml:trace>
  <inkml:trace contextRef="#ctx0" brushRef="#br0" timeOffset="2136.641">5652 6555 1004 0,'0'0'22'0,"0"0"5"0,0 6 1 0,-4 0 0 0,4 3-28 16,0 2 0-16,0 1 0 0,4 0 0 0,-4 0 61 0,0 2 7 16,3-2 2-16,1 6 0 0,-4-1-12 0,3-2-2 0,1 0-1 0,-1 5 0 15,1-2-35-15,3 6-6 16,-4-4-2-16,4 7 0 0,-3-7 28 0,3 7 4 0,-4-10 2 0,4-2 0 15,-3 9-25-15,0-13-5 0,-1 1 0 0,-3 3-1 16,4-3-15-16,-4-12-10 0,0 0 2 0,0 0 0 16,0 0-114-1,0-12-22-15,-11-26-5 0,7-1-1 0</inkml:trace>
  <inkml:trace contextRef="#ctx0" brushRef="#br0" timeOffset="2277.87">5542 6111 1440 0,'0'0'32'0,"0"0"6"16,-3 6 2-16,-4-6 0 0,7 0-32 0,-8 6-8 0,8-6 0 0,-10 6 0 0,10-6 20 0,0 0 2 16,0 0 1-16,0 0 0 0,0 0-23 0,0 0 0 15,0 0-12-15</inkml:trace>
  <inkml:trace contextRef="#ctx0" brushRef="#br0" timeOffset="2689.67">5927 5667 899 0,'-4'18'25'0,"1"-6"7"0,3-6-32 0,-4 8 0 0,4 10 0 0,-3-7 0 16,3 10 95-16,0-4 13 0,0 4 2 0,-4 2 1 15,4 1 13-15,-3-4 4 0,3 9 0 0,3 4 0 16,-3-1-103-16,4 3-25 0,-1 3 0 0,4-9 0 15,0 9 45-15,4 6 4 0,3 6 1 0,0-6 0 0,-3-14-30 16,-1 8-5-16,1 0-2 0,-4-15 0 0,0-5-3 16,7 8-1-16,-7-3 0 0,-3 4 0 0,3-4-9 15,0 3-11-15,0-5 3 0,-4 14 0 0,4-12 8 16,-3-2 0-16,-4-1 0 0,3-2 0 0,1-1 12 16,-4-2 5-16,0 3 1 0,0-7 0 0,0 1-30 0,0-3-7 15,0 2-1-15,0-5 0 16,0 0-33-16,0-4-7 0,3 4-2 0,-3-6 0 15,4 0-41-15,-4 0-8 0,3 0-1 0,-3-6-332 16,4 6-67-16</inkml:trace>
  <inkml:trace contextRef="#ctx0" brushRef="#br0" timeOffset="3326.305">6350 6761 836 0,'0'0'24'0,"0"0"4"0,7-3-28 0,-3 3 0 0,-4 0 0 0,3-6 0 16,4 0 57-16,-3 6 6 0,-4 0 1 0,0 0 0 16,3-6 51-16,-3 6 10 0,0-6 3 0,0 6 0 15,0 0-52-15,0 0-9 0,0 0-3 0,-3-5 0 16,-1-4 0-16,-3 9 0 0,-3 0 0 0,2 0 0 15,-2 9-51-15,-1-4-13 0,-3 1 0 0,4 6 0 0,-5-3 0 0,8 3 0 16,-7 5 0-16,7-5 0 0,-3 0 0 16,3 5 0-16,0-8 0 0,3 9 0 0,1 0 0 15,3-1 0-15,-4 10 0 0,4-4 0 16,4 4 0-16,-1-10 0 0,1 7 0 0,3-15 0 0,-4 2 0 16,8-5 0-16,-1 0 0 0,4 0 0 0,-7 6 0 0,1-12 0 15,2 0 0-15,4 0 0 0,-3 0 0 0,3-6 0 16,-3-6 0-16,3-6 0 0,0-8 0 0,3 3 0 15,-6-4 0-15,3-2-10 0,-3-4 10 0,-1-2 0 16,4-9 8-16,-3-3-8 0,0-6 0 0,-4 6 0 16,-4 3 0-16,1 0 8 0,-1-3-8 0,-3 3 11 15,0 5-11-15,-7-2 12 0,0 9-12 0,0-6 0 16,-4 2-12-16,1 7 12 0,-1 3-9 0,-3-4 9 0,0-2 0 16,7 8 0-16,-11 4 0 0,8 2 0 0,-1 0 0 0,1 7 0 15,-1 2-8-15,0 3 8 0,4 6 0 0,7 0 0 16,-3 0-16-16,-4 6 3 0,3-3 1 0,1 9 0 15,3 5 1-15,0 1 1 0,-4 5 0 0,4 4 0 16,0 5 10-16,4-2 0 0,-1 5 0 0,1 9 0 16,3 0 0-16,3-3-8 0,1 6 8 15,3 12-8-15,0-9 8 0,7 6 0 0,-10 0 0 0,7 0 0 16,-1-9 9-16,1 0-9 0,-4 0 12 0,-3-12-12 16,-1 9 19-16,1-6-3 0,-4-8-1 0,3-4 0 15,-6-2 0-15,-1-10 0 0,1 4 0 0,-4 0 0 16,3-12-15-16,-3 5 11 0,0-8-11 0,0-3 10 15,0 0-26-15,4-3-4 0,0-8-2 0,-1-1-560 16,4-6-112-16</inkml:trace>
  <inkml:trace contextRef="#ctx0" brushRef="#br0" timeOffset="3819.439">6717 6808 1493 0,'0'0'42'0,"0"0"10"0,0 0-42 0,-4 6-10 0,1 3 0 0,-1-3 0 16,1-1 48-16,3 4 8 16,0 0 2-16,0 3 0 0,0 0-29 0,0-7-5 0,3 4-2 0,1 3 0 15,-1-6 19-15,4 6 4 0,0-1 1 16,4-5 0-16,-4 0-33 0,4 0-13 15,6-6 11-15,-6 6-11 0,-4 0 9 0,7-3-9 0,4-3 8 0,-4 3-8 16,3-3 12-16,-2-3-2 0,-5 0-1 0,11-3 0 31,-7 0-58-31,1 0-12 0,-5 0-3 0,4 0 0 0,0 1 64 0,-3-13 0 0,0 3 0 0,-4 3 10 16,0 1-10-16,-4-13-9 0,1 1 9 0,-1-4-13 16,-3 10-11-16,-3-1-3 15,-4 3 0-15,0-2 0 0,0-10-8 0,-4 9-1 16,0 1-1-16,-3 5 0 0,0-3 37 0,4 4 0 0,-1-1 0 0,0 6 0 15,-3-6 0-15,0 12 0 0,4 0 0 0,-1 0 0 16,0 6 0-16,4 6 0 0,0 5 0 0,0 1 0 16,4 9 0-16,3-1 0 0,0 9 0 0,3-2 0 0,1 2 0 0,-1 3 0 15,1 3 0-15,3 3 0 16,-4-11 0-16,4 2 0 0,1-3 0 0,6 10 0 16,-4-4 0-16,4 0 0 0,-3-9 0 0,-4-8 0 15,4-9 0-15,-1-1 0 0,1-11 0 0,3 6 0 0,0 0 0 0,0-6 0 16,0 0 0-16,0 0 0 0,4 0 0 0,0 0 0 15,-4 0 14-15,3 0-462 16,1-6-93-16</inkml:trace>
  <inkml:trace contextRef="#ctx0" brushRef="#br0" timeOffset="13113.405">8467 6779 669 0,'0'0'14'0,"0"0"3"0,0 0 1 0,-7 0 2 0,0-6-20 15,0 0 0-15,-1 3 0 0,1-3 0 0,-3 6 92 0,-1-6 15 16,1 0 2-16,-1 6 1 0,4-6-8 0,-4 6-2 16,1 0 0-16,-4 6 0 0,0-6-32 0,-1 6-8 15,1-6 0-15,0 9-1 0,4-3-30 0,-4 6-5 16,-1-1-2-16,1 1 0 0,4 0-22 0,-1 5 9 16,-3-2-9-16,3 9 0 0,-3-13 0 0,7 4 0 15,-3 3 0-15,6-1 0 0,-6 1 40 0,3-3 0 16,3-3 1-16,1-1 0 0,-1 1-25 0,0 0-4 15,1 0-2-15,3-4 0 0,0 4-10 0,0-6 0 16,0 0 0-16,0-6 8 0,3 6-8 0,-3-6 0 16,0 0 0-16,4 6 0 0,3-6 0 0,0 0 0 0,7 0 0 15,-7-6 0-15,4-6-9 0,3 6 9 0,-3-6 0 16,3 1 0-16,0-4 0 0,0-3 0 0,0-2 0 16,0 2 0-16,0-5 0 0,-3-4 0 0,3 4 0 0,0-10 0 15,-3 4 13-15,-1-6 0 0,1-4 0 0,-1-5 0 16,-3 3-13-16,0-3 0 0,1 0-12 15,-5 0 12-15,1 3 0 0,-4-3 0 0,3-4 8 16,-3-1-8-16,-3-1 0 0,3 0 0 0,-4-6 0 0,1 6 0 16,-1 6 11-16,-3 8-11 0,3-2 12 0,-3 3-12 15,4 3 0-15,-4 2 0 0,0 4 0 0,3 2 0 16,-3 1 0-16,0 2 0 0,4 3 0 0,-5 7 0 16,5-7-16-16,-1 6-1 0,1 3 0 0,-1 4 0 15,1 5-3-15,3 0-1 0,0 0 0 0,0 0 0 16,-4 5 1-16,1 7 0 0,3 9 0 0,0-4 0 0,0 1 10 15,3 3 10-15,-3 2-13 0,4 7 5 16,3 2 8-16,-4 0-8 0,4 9 8 0,4 3-8 0,-4 4 8 16,0-4 0-16,0 0 0 0,0 6 0 0,0-12 0 0,-3 9 8 15,-1-9-8-15,1 6 11 0,-4-3 5 0,3 9 2 16,-3-11 0-16,0 8 0 0,0-3 1 0,-3 0 0 16,-1-9 0-16,4 3 0 0,-3-2 9 0,-1-4 3 15,1-3 0-15,-1 4 0 0,-3-10-17 0,4 4-3 16,-4-4-1-16,0 4 0 0,3 2-10 0,-3-8 0 15,0 2 0-15,3 1 0 0,1-7 0 0,-1 4 0 16,1-3 0-16,-1-7 0 0,4 4 0 0,0-3-11 16,0-1 1-16,0-5 0 15,0-6-26-15,0 0-6 0,0 0-1 0,0 0 0 16,0 0-145-16,7 0-28 0</inkml:trace>
  <inkml:trace contextRef="#ctx0" brushRef="#br0" timeOffset="13723.301">8400 6808 1072 0,'0'0'24'0,"0"6"4"0,0 6 2 0,0-4 0 0,3 4-30 15,1 0 0-15,-1 6 0 0,1-7 0 0,3-5 55 0,0 6 5 16,0 3 0-16,0-9 1 16,4-1-25-16,-1 1-6 0,1 0-1 0,3 0 0 0,0-6-1 0,-3 0-1 15,3 0 0-15,-4 0 0 0,1-6 4 0,-1 6 1 16,1-6 0-16,-4 0 0 0,4-5-5 0,-1-1-1 15,-3 0 0-15,0 3 0 0,-3-2-10 0,3 5-3 16,-4-12 0-16,1 9 0 0,-4 0-3 0,3 1-1 16,-3 2 0-16,0-6 0 0,0 6-9 0,-3 0-12 0,3 0 2 15,-4-3 1-15,4 1 9 0,-3-1-12 0,-1 3 12 16,-3 0-12-16,4 0 12 0,-1 0 0 16,-3 0 0-16,4 1 0 0,-4-4-12 0,0 6-1 0,-1 0 0 0,-2 0 0 15,3 0 13-15,0 0 0 0,-4 0 12 0,1 3-12 16,3 3 18-16,0-3-3 0,-1 0-1 0,1 3 0 15,0-3-14-15,0 3 0 0,4 3 0 16,-1 6 0-16,1-7 0 0,-1 7 0 0,4 0-9 16,0-3 9-16,0 5-9 0,0 1 9 0,4 3-8 0,-4-3 8 15,3 2 0-15,1 1 0 0,3-1 0 0,-4-5-8 16,4 3 8-16,0 3 0 0,1-7 0 0,-1 4-8 16,-4-3 8-16,4 0 0 0,0-1 0 0,0-5 0 15,-3 0 10-15,3 6-2 0,0-6-8 0,0 2 12 16,0-2-12-16,0 0 8 0,4 0-8 0,-4 0 0 15,0-6 9-15,3 0-9 0,1 0 8 0,0-6-8 0,-1 0 0 16,4 0-12-16,0-2 0 0,0-1 1 16,1-6-93-16,2 3-20 0,11-14-3 0,1-4-1 15</inkml:trace>
  <inkml:trace contextRef="#ctx0" brushRef="#br0" timeOffset="14445.741">9137 6599 1036 0,'0'0'23'0,"0"0"5"0,0 0 0 0,0 0 1 0,0 0-29 0,-7-6 0 0,3 3 0 0,4 3 0 16,-7-3 57-16,4-5 6 0,-4 5 1 0,3 0 0 15,-3-3 10-15,4 6 2 0,-4-6 1 0,-1 0 0 16,8 6-26-16,-7 0-6 0,0-6-1 0,7 6 0 15,-7 0-11-15,7 0-2 0,-7 0-1 0,0 0 0 0,7 0-14 0,-7 0-2 16,0 0-1-16,0 6 0 16,0 0-13-16,0 0 0 0,3 0 0 0,-3 6 0 15,4 2 0-15,-4-8-10 0,3 6 10 0,-3 0-8 16,4-1 8-16,-4 4 0 0,3-3 0 0,1 0 0 0,-1-1 0 0,4-2 0 16,-3-3 8-16,3-6-8 15,0 0 0-15,0 0 8 0,0 0-8 0,0 6 0 0,0-6 0 0,0 0 0 16,0 0 0-16,0 0 0 0,0 6 0 0,0-6 0 15,3 3 0-15,-3-3 0 0,7 9 0 0,0 2 0 16,0-5 0-16,0 6 0 0,0-18 0 0,0 6 0 16,0 6 0-16,0-6-8 0,1 0 8 0,-1 3 0 15,3-3 0-15,-3 3 0 0,0-3 0 0,0 0 0 0,0 3 0 16,-3-3 0-16,3 0 0 0,0 6 0 0,-3-6 0 16,3 0 0-16,-7 0 0 0,7 3 0 0,-4-3 0 0,4 3 0 15,0-1 0-15,-3 7 0 0,3-9 0 0,-4 6 0 16,4 0 0-16,-3 0 8 0,0 0-8 0,-1 6 0 15,1-4 0-15,-4 1 9 0,3 6-9 0,-3-3 0 16,0-1 11-16,-3-5-11 16,3 6 10-16,-4 3-10 0,1-3 12 0,-1-1-3 0,-3 4-1 0,3 3 0 15,-3-1 4-15,4-5 0 0,-1 0 0 0,-3-3 0 16,4-1-12-16,-4 1 0 0,3-3 0 0,-3-6 0 16,7 0 40-16,-7 6 5 0,-4-12 2 0,4 6 0 15,-3-12-24-15,-4 6-5 0,3-2-1 0,-7 2 0 16,4-12-17-16,-3 6 10 0,3 7-10 0,-4-10 8 15,7 3-42-15,1 0-9 0,-1 6-1 16,4 1-582-16,0-1-116 0</inkml:trace>
  <inkml:trace contextRef="#ctx0" brushRef="#br0" timeOffset="15080.133">9458 6640 1569 0,'0'0'34'0,"0"0"7"0,0 0 2 0,0 0 2 0,-4 9-36 0,1-3-9 0,3 6 0 0,0-6 0 16,0 5 67-16,0 1 11 0,3-6 2 0,-3 3 1 15,0 0-43-15,4 0-9 0,-4 2-1 0,0-11-1 16,0 0-1-16,0 0 0 0,0 0 0 0,0 0 0 15,7 0-26-15,-7 0 8 0,0 0-8 0,0 0 0 16,4 0-9-16,-1-6-7 0,1 1-2 0,-1 5 0 31,1-12-18-31,-4 12-3 0,0 0-1 0,0 0 0 0,-4-6 16 0,4 6 2 0,-3-3 1 0,-1 0 0 0,-3 3 21 0,0 0 10 16,0 3-1-16,0-3 0 16,0 3 19-16,-4-3 4 0,-3 0 1 0,0 6 0 0,0-3 8 0,3 6 2 15,1-4 0-15,-1 1 0 0,-3 0-19 0,7-6-3 16,0 6-1-16,-4-6 0 0,8 6-12 0,-4 0-8 15,3 6 10-15,1-7-10 0,3-5 0 0,0 9 0 16,-4 3 0-16,4-6 0 0,0-6 0 0,0 12 0 16,4-1 0-16,-4-2 0 0,3 3 0 0,1 6-8 15,-1-7 8-15,1 1 0 0,-1 3 0 0,1 3 0 16,-1-13 0-16,4 7 0 0,-3-3 0 0,3 3 0 0,0-6 0 16,0 5 0-16,0-5 0 0,0 6 8 0,0-12-8 15,0 6 9-15,4 0-9 0,-4-6 0 0,0 0 9 0,0 3-9 16,0-3 0-16,4 0 0 0,-4-3 0 15,0 3 0 1,3-6-46-16,-2 0-14 0,2 6-2 0,1-6-547 0,-4-6-110 16</inkml:trace>
  <inkml:trace contextRef="#ctx0" brushRef="#br0" timeOffset="15630.862">9659 6852 1036 0,'0'0'23'0,"0"0"5"0,4 6 0 0,-4 6 1 0,3-6-29 0,1-1 0 16,-1 1 0-16,-3-6 0 0,4 0 106 0,3 6 15 15,3-6 3-15,-3 3 1 0,4 0-53 0,0-3-12 16,-1-3-1-16,4 0-1 0,-3-3-39 0,3 6-8 16,0-6-2-16,0 1 0 0,0-1 23 0,-3-6 4 15,3-3 0-15,0 6 1 0,-3 1-22 0,-1-4-5 16,1 0-1-16,-4 0 0 0,0 1-9 0,0-4 10 16,-3 3-10-16,-1 6 10 15,-3-6-29-15,0 7-5 0,0-10-2 0,-3 6 0 16,-1 0-18-16,0-3-3 0,1 7-1 0,-8-7 0 15,4-6 6-15,-3 6 1 0,-4 4 0 0,3-4 0 0,-3 0 33 0,0 6 8 0,0-6 0 16,3 4 0-16,1 5 0 0,2 0 0 0,-2 6 0 0,3 6 0 16,-4-4 0-16,4 4 0 0,0 9 0 0,4-6 0 15,-1-4 0-15,1 10 0 0,3 6 0 0,0-1 0 16,0 4 42-16,0 2 10 0,3-3 3 0,1 4 0 16,-1-4-44-16,1 4-11 0,-1-7 0 0,1 4 0 15,-1-10 8-15,4 1 0 0,0 3 0 0,0-4 0 16,0 1-8-16,1-6 0 0,-1-4 0 0,0 4 0 15,3-6 0-15,-3 6 0 0,4 0 0 0,-1-4 0 16,5 1 30-16,-5 0 1 0,4-3 0 0,-7-6 0 16,4 6-31-16,-1-6 0 0,1 0 0 0,0 0 0 15,-1-6-20-15,1 6 4 0,-1-6 0 0,8 0 0 16,-4 0-132-16,-3 3-25 0,13-6-6 16,-24 9-1-16</inkml:trace>
  <inkml:trace contextRef="#ctx0" brushRef="#br0" timeOffset="18926.749">10259 6684 936 0,'0'0'20'0,"0"0"5"0,0 6 1 0,0 0 0 0,0 3-26 0,0 3 0 0,3 5 0 0,-3-5 0 16,0 0 64-16,4 6 7 0,-1-4 1 0,1 4 1 15,-1 3-5-15,1 2 0 0,-1-5-1 0,1-1 0 16,0-2-20-16,-1 9-4 0,-3-7-1 0,4 1 0 16,-1 2-21-16,-3-2-4 0,4 0-1 0,-4-4 0 15,0 4-4-15,-4-6 0 0,4 0-1 0,0-4 0 16,0-2 9-16,0-6 1 0,0 0 1 0,0 0 0 0,0 0 6 0,0 0 2 15,0 0 0-15,0 0 0 0,0 0-6 0,0 0-2 16,0 0 0-16,-7-3 0 0,4-6-22 0,-1 1 0 16,4 2 0-16,-4-6 8 0,4 6-8 0,-3-6 0 15,3 6 0-15,-4-2 0 0,4 2 0 0,0-6 0 16,0 6 0-16,0 0 0 0,0 0 0 0,0 1 0 16,4-1 0-16,-4 0 0 0,7-6 0 0,-3 9-10 15,3-9 10-15,-4 6-10 0,8 1 10 0,-4-7 0 16,3 3-9-16,-3 0 9 0,4 3 0 0,0 3-11 15,-1-3 11-15,1 1-8 0,-1 5 16 0,1 0 4 16,-1 0 1-16,-2 0 0 16,2 5-51-16,1 1-10 0,-4 0-3 0,-4 3 0 0,4 3 31 0,0 0 5 15,-3-1 2-15,-1 4 0 0,1 0 13 0,0-1 0 16,-1 4 0-16,1 0 0 0,-1-4 0 0,-3 4 0 0,4 0 0 0,-1-10 0 16,-3 4 0-16,4 0 10 0,-4 0-10 0,3-6 8 15,-3-6-8-15,0 0 0 0,0 0-12 0,0 0 12 31,0 0-83-31,0 0-9 0,0-12-1 0</inkml:trace>
  <inkml:trace contextRef="#ctx0" brushRef="#br0" timeOffset="19706.744">11007 6802 1267 0,'0'0'28'0,"0"0"5"0,0 0 2 16,0 0 1-16,0 0-36 0,0 0 0 0,0 0 0 0,0 0 0 0,7-6 58 0,-7 6 5 15,0 0 1-15,0 0 0 0,0 0-52 0,0 0-12 16,0 0 0-16,0 0 0 0,0 0 47 0,0 0 6 15,0 0 2-15,0 0 0 0,0 0-37 0,0 0-7 16,0 0-2-16,-4 12 0 0,4-6 27 0,-3 3 6 16,-1-1 1-16,-3-2 0 0,4 0-29 0,-4 3-6 0,-1-3 0 0,-2 6-8 15,3-6 11-15,-4-1-11 0,1 1 10 0,-1-3-10 16,-3 6 13-16,0-3-3 0,3 3-1 16,1 3 0-16,3-7-9 0,-4 7-11 15,4-6 3-15,0 9 0 0,0-3 8 0,0-1 0 16,3 13 0-16,1-12 0 0,-1 8 0 0,1-2-8 15,3-1 8-15,-4 4 0 0,8 3 0 0,-4-10-10 0,3 4 10 0,4-1 0 16,-3-5-12-16,6 3 12 0,1-3-12 0,0-1 12 16,3 1 0-16,3 0-8 0,-3-6 8 0,1 0 0 15,2 0 13-15,-3-3 7 0,4 2 0 0,-4-5 1 16,0 0-21-16,0-5-20 0,0-1 4 0,4-3 1 16,-4-15 15-16,4-2 12 0,-4-9-3 0,7-4 0 15,-3-8-9-15,3-3 12 0,-4 0-12 0,5-11 12 16,-1 5-12-16,0-6 0 0,-3-6 0 0,-1 1 0 0,-6 5 0 15,-1 6 0-15,1-11 9 0,-4 5-9 16,-3 0 0-16,-1-5 0 0,-3 5 0 0,0 6 0 0,-3 0 0 0,-4 12 0 16,-1-6 9-16,-6 9-9 0,4-3 8 15,-4 8-8-15,0 4 0 0,-1 3 0 0,1 2 0 0,0 10 0 16,4-1 0-16,-1 6 0 0,4 3-12 16,0 9 3-16,7 0 1 0,-4 6 0 0,4 0-12 0,-3 15-3 15,3-4 0-15,0 10 0 16,3-4-11-16,1 13-2 0,-4-10-1 0,7 18 0 0,0 3 53 15,0 3 10-15,4 12 2 0,-1-6 1 16,1 6-46-16,-1-21-10 0,1 9-1 0,0 6-1 16,-4-6 46-16,0 5 10 0,0-5 1 0,-4-6 1 0,1 3-21 0,-1-8-8 0,-3-1 0 15,4 9 9-15,-4-9 17 0,0-5 3 16,0-4 1-16,-4-6 0 0,4-2-10 0,-3 3-1 0,3-7-1 16,-4-5 0-16,1 9-10 0,3-10-8 0,-4-5 9 15,4 12-9-15,0-12 0 0,0 2 0 0,0 4 0 0,4-6 0 16,-1 6 0-16,1 0-18 0,3-1 2 0,0 4 1 31,0 3-44-31,0-6-9 0,4 2-1 0,-4 4-1 0,0-6-137 16,3 5-27-16</inkml:trace>
  <inkml:trace contextRef="#ctx0" brushRef="#br0" timeOffset="27610.077">12382 6779 806 0,'0'0'17'16,"0"0"4"-16,0 0 1 0,0 0 2 0,0 0-24 0,-3 5 0 0,-1 1 0 0,4-6 0 0,-3 6 45 15,-1 0 5-15,4-6 1 0,-7 12 0 0,0 0 29 0,0-1 7 16,4-2 1-16,-4-3 0 0,7-6-41 0,-7 0-8 15,3 6-2-15,4-6 0 0,-7 0-17 0,0 0-3 16,3 0-1-16,-3 0 0 0,0-6 46 0,0 0 9 16,0 12 1-16,4-6 1 0,-4 0-44 0,0 0-9 15,7 0-1-15,-7 6-1 16,3-6-36-16,-3 0-7 0,0 12-2 0,3-6 0 0,-3-1 27 0,0 4 0 16,4 3 0-16,-1 6 0 0,-3-1 0 0,4-2 0 15,-4 9 0-15,3-1 0 0,-3 1 0 0,3-4 0 16,-3 10 0-16,4-13 0 0,-1 4 8 0,1-4 6 15,-1-2 2-15,1 3 0 0,3-7-16 0,0-5 0 0,0 0 0 16,3 0 0-16,-3-6 0 0,7 0 0 0,-3 6 0 16,3-3 0-16,3-3-17 0,1 0 3 15,-4 0 1-15,4-3 0 0,3-3 13 0,-4 6 0 0,1-6 0 0,0 0 0 16,3 0 16-16,-4 1 5 0,1-7 2 0,-4-3 0 16,3 9-37-16,-2-5-7 0,-1-7-2 0,0-3 0 15,-4 10 51-15,1-13 11 0,-4 12 1 0,0-8 1 16,0 2-27-16,0 6-6 0,-4-5 0 0,1 8-8 15,-1 0 8-15,4 0-8 0,-3-3 0 0,-1 7 0 16,1-1 8-16,3 6-8 0,0 0 0 0,0 0 0 16,0 0 0-16,0 0 10 0,0 0-10 0,-8 6 8 15,1-6-8-15,4 11 0 0,-1-5 0 0,4 3 0 0,0-9 0 16,-3 12 0-16,3-6 0 0,0 0 0 0,0-6 0 0,0 0 0 16,0 0 0-16,0 0 0 0,7 5 0 0,-4 1 0 15,1 0-9-15,3 0 9 0,0 6 0 0,0-12 0 16,0 9 0-16,0 2 0 0,0 1 0 0,0 0 0 15,0 6 0-15,0-7 0 0,-3 4-12 0,3 3 12 16,-3-1-12-16,3 1 12 16,-4-3-32-16,4-4 1 0,-3 1 0 0,-1 6 0 15,1-9-36-15,-4 2-7 0,3-5-2 0,1 6-404 16,-1-6-80-16</inkml:trace>
  <inkml:trace contextRef="#ctx0" brushRef="#br0" timeOffset="28165.413">12626 6893 882 0,'0'0'19'0,"0"0"4"16,0 0 1-16,0 0 1 0,0 0-25 0,0 0 0 0,0 0 0 0,0 0 0 15,0 0 40-15,0 0 2 0,0 0 1 0,0 0 0 16,0 6-20-16,0 3-4 0,0 3-1 0,0-6 0 0,0-1 22 0,3 7 5 15,-3-6 1-15,0 9 0 0,4-3-37 0,-1-1-9 16,-3 1 0-16,4 0 0 0,0 0 53 0,-1 2 9 16,1-8 2-16,-1 6 0 15,1 0 12-15,-1-4 2 0,4 1 1 0,0 0 0 0,-3 3-29 0,3 0-6 16,0-6 0-16,7 5-1 0,-3-8-19 0,-1 9-4 16,1-9-1-16,-1 6 0 0,5-9-9 0,-5 6-2 15,4-6 0-15,-3 0 0 0,-1 0-8 0,4 0 0 16,-6 0 0-16,2 0 8 0,-3-6-8 0,4 0 0 15,-4 0 9-15,0-3-9 0,-4 3 8 0,4-5-8 16,-3-1 10-16,-1 0-10 0,1-6 12 0,0 4-3 0,-1-10-1 0,1 9 0 16,-4 1 0-16,0-1 0 0,3-3 0 0,-3 4 0 15,4-4 4-15,-4 0 0 16,0-8 0-16,0 8 0 0,0 1-12 0,0-1 10 0,0 3-10 0,0 1 10 16,0 5-10-16,0 9 0 0,0-12 0 0,0 12 0 15,0 0-100-15,0 0-23 16,0-12-4-16,0 12-1 0</inkml:trace>
  <inkml:trace contextRef="#ctx0" brushRef="#br0" timeOffset="29099.49">14034 6696 1074 0,'0'0'30'0,"0"0"8"0,0 0-30 0,0 0-8 0,0 0 0 0,0 0 0 16,0 0 52-16,0 0 10 0,-4 3 2 0,-3 0 0 15,0 3 51-15,0-3 10 0,-4 3 3 0,4 6 0 16,-3-7-75-16,-1 1-14 0,0 0-3 0,1 0-1 15,-1 3-6-15,-3-3-1 0,0 3 0 0,3-1 0 0,-3-2-28 0,4 6 8 16,-4 0-8-16,0 0 0 0,3-4 34 0,0 1 4 16,-3 0 1-16,7 3 0 0,0 0-39 0,0-7 0 15,0 7 0-15,0-3 0 0,0-3 0 0,3 6 0 16,1-6 0-16,3-1 0 0,0-5 0 0,0 0 0 16,-4 6 0-16,4-6-8 0,0 0 8 0,0 12 0 15,0-9 0-15,0-3 0 0,0 9 0 0,4 0 0 16,-1-3 9-16,-3-6-9 0,0 0 0 0,4 5-9 0,3 1-1 15,0 0 0 1,-7-6-15-16,11 6-3 0,-4-6-1 0,-7 0 0 0,10 0 29 0,-3 6 0 16,0 0 0-16,4-6 0 0,0 0 0 0,-4 0 0 15,0 6 0-15,3-3 0 0,-10-3 0 0,7 3 0 0,0-1 0 0,-7-2 0 16,11 3 0-16,-11-3 0 0,0 0 0 0,7 0 0 16,-7 0 0-16,11-3 0 0,-4 1 0 0,-7 2 0 15,0 0 0-15,0 0 0 0,10-6 0 0,-3 3 0 16,-7 3 0-16,0 0 0 0,0 0 0 0,0 0 0 15,11 0 0-15,-11 0 0 0,0 0 0 0,10 3 0 16,-10-3 0-16,0 0 0 0,7 6 0 0,1-1 0 16,-5 4 19-16,1 3 9 0,-4 6 3 0,-4-7 0 15,1-2-50-15,-1 15-9 16,-3 2-3-16,0-2 0 0,-4-7 31 0,4 1 0 0,-3-9 0 16,-1 0 0-16,0-1 12 0,1-2 9 0,-1 0 2 0,-6 6 0 15,3 3-37-15,-1-4-7 0,1 1-2 0,4-6 0 0,-1 6 43 16,1-12 8-16,-1 6 1 0,0-6 1 0,1 0-22 15,3 0-8-15,0-6 0 0,-4 6 9 16,4-6-33-16,0 6-8 0,-4-6 0 0,4 0-1 16,4 0 5-16,-4 0 0 0,3 3 1 0,1-2-537 15,-1-1-107-15</inkml:trace>
  <inkml:trace contextRef="#ctx0" brushRef="#br0" timeOffset="29684.958">14273 6931 1562 0,'0'0'34'0,"0"0"7"0,0 0 2 0,0 0 1 0,0 0-35 0,0 0-9 0,0 0 0 0,-7 0 0 16,0 6 39-16,4 0 5 0,-4 0 2 0,-4 0 0 16,1 3-14-16,2-3-2 0,-2 5-1 0,-1-5 0 15,4 6 2-15,0 0 0 0,-3-6 0 0,3 5 0 16,-1 4-11-16,5 3-3 0,-4-6 0 0,3-1 0 15,1 10-9-15,-1-3-8 0,1-7 9 0,-1 10-9 0,4-4 0 0,0-5 0 16,0 6 0-16,0-3 0 16,0-4 8-16,0 7-8 0,4-6 0 0,-1-3 9 0,1-1-1 0,-1 1-8 15,1 3 12-15,3-6-4 0,0 6-8 0,0-7 0 16,4-5 9-16,-4-5-9 0,0 5 0 0,0 0 9 16,3-6-9-16,1 0 0 0,0 0 8 0,-1 0-8 15,4 0 0-15,-3-6 0 0,-1 4 0 0,1-4 0 16,-4-12 0-16,4 7 0 0,-4-4-8 15,-4 9 8-15,1-11-13 0,-1 2 5 16,-3 10-15-16,0-7-2 0,-3-6-1 0,-1 10 0 0,1-10 34 0,-4 6 6 16,0 4 2-16,0-4 0 0,-4 1-16 0,0-4-8 15,-3 3 8-15,4 7-13 0,-8-7 13 0,7 6 0 0,-6 3-10 0,3 3 10 16,0-5 0-16,-1-1 0 0,-2 12 0 0,6-6 0 16,1 6 0-16,-1 0 0 0,1 6 0 0,2 6 0 15,1-6-9-15,4 5-4 0,-4 1-1 0,3 9 0 31,4-4-30-31,-3-2-5 0,3 9-2 0,3-1-492 0,1-5-98 0</inkml:trace>
  <inkml:trace contextRef="#ctx0" brushRef="#br0" timeOffset="30227.519">14556 6905 806 0,'0'0'17'0,"0"0"4"0,0 0 1 0,0 0 2 0,-7 3-24 0,0-3 0 16,-1 0 0-16,8 0 0 0,0 0 56 0,-3 12 6 0,-4-12 2 0,0 6 0 16,3-1 0-16,1 1 0 0,3 0 0 0,0 0 0 15,0 6 0-15,0-3 0 0,0 2 0 0,3 1 0 16,-3-6-52-16,4 12-12 0,-1-4 0 0,-3 4 0 16,4 6 46-16,-1-10 6 15,4 4 2-15,-3 0 0 0,0-1-35 0,3 10-7 0,0-10-2 0,0 1 0 16,0 2 4-16,0 4 1 15,0-12 0-15,3 2 0 0,-3 4-15 0,1 0 8 16,-1-7-8-16,0-2 0 0,0 3 16 0,0-6-4 0,-7-6 0 0,0 0 0 16,10 0 11-16,-10 0 1 0,11 0 1 0,-11 0 0 15,10-6 8-15,-2-3 2 0,2 0 0 0,-3 1 0 16,0-4-14-16,0 0-2 0,-3-6-1 0,3 4 0 16,0-10-2-16,-4 1-1 0,1 2 0 0,3-2 0 15,-3-10-15-15,-1 10 11 0,1-1-11 0,-1 4 10 16,-3-4-10-16,4 1 0 0,-1 2 0 0,1 9 0 15,-4 1 0-15,3-10 0 0,-3 9 0 0,4 0 0 0,-4 1 0 0,0-7 0 16,3 9 0-16,-6 3 0 16,3 0-32-16,0 1-8 0,-4-1-1 0,1 0-890 15</inkml:trace>
  <inkml:trace contextRef="#ctx0" brushRef="#br0" timeOffset="30877.091">15060 6902 1497 0,'0'0'32'0,"0"0"8"0,0 0 0 0,0 0 4 0,0 0-36 0,-7 0-8 0,0 0 0 0,7 0 0 16,0 0 53-16,-7 0 9 0,-4 0 2 0,4 3 0 16,0-3-14-16,0 3-2 0,0 3-1 0,0 0 0 15,4-6-31-15,-5 6-7 0,1-1-1 0,4 1 0 16,-1 0-8-16,1 0-12 0,-1 6 2 0,1-3 1 15,3 2 9-15,0-5 0 0,-4 6 0 0,4 0 0 16,0-3 0-16,0 2 0 0,4 1 0 0,-4 6 0 0,3-6 0 0,-3-7 0 16,0 7 0-16,4 3 0 15,-4-3 0-15,0-6 0 0,0-1 0 0,0 1 0 16,0 0 8-16,0-6 0 0,3 9 0 0,-3-9 0 16,0 6 6-16,0-6 2 0,4 6 0 0,-4-6 0 0,0 0-16 0,0 0-8 15,0 0 8-15,0 0-13 0,7 6 13 0,-7-6 0 16,11 0 0-16,-11 0 0 0,0 0 0 0,10 5 0 15,-3 1 0-15,-7-6 0 0,14 0 0 0,-7-6 0 16,4 6 0-16,-11 0 0 0,11 0 0 0,-11 0 0 0,7 6 0 16,-7-6 0-16,14 0 0 0,-7 6 0 0,-7-6 0 15,10 6 0-15,-3 3 21 0,0 0 7 0,-3 0 2 0,-1 2 0 16,1-5-30-16,0 6 8 0,-4 0-8 16,0-6 0-16,0 2 0 0,0-2 9 0,-4 6-9 15,0 0 8-15,1-6-8 0,-1 5 0 0,1-5 0 0,-1 6 0 16,1-3 23-16,-4 3 5 0,3-6 2 0,-3-1 0 15,0-5-30-15,0 6-21 16,-3 6 3-16,-1-6 1 0,0 0 17 0,1-3 0 0,-1 3 0 0,1 0 0 16,3-6-16-16,-1 0 0 0,-2 0 0 0,3-6 0 31,-4 6-64-31,4-6-12 0,0 3-2 0,-3 0-731 0</inkml:trace>
  <inkml:trace contextRef="#ctx0" brushRef="#br0" timeOffset="31280.213">15409 7123 1074 0,'0'0'30'0,"0"0"8"0,0 0-30 0,0 0-8 0,0 0 0 0,0 0 0 15,0 0 76-15,0 0 13 0,0 0 3 0,0 0 1 16,0 0 4-16,0 0 1 0,0 0 0 0,0 0 0 15,0 0-40-15,0 0-8 0,0 0-2 0,0 0 0 16,0 0-24-16,0 0-6 0,0 0-1 0,0 0 0 16,0 0 18-16,7 0 3 0,-3 0 1 0,3 5 0 15,0-5-31-15,0 6-8 0,4-6 0 0,-1 0 0 16,-3 0 0-16,4 0 0 0,-1 0 0 0,1 0 0 16,0 0-30-16,3 0-7 15,-4-6-2-15,4 1-559 0,-3-1-112 0</inkml:trace>
  <inkml:trace contextRef="#ctx0" brushRef="#br0" timeOffset="31915.882">15917 6920 1522 0,'0'0'33'0,"0"0"7"0,0 0 2 0,-7 0 2 0,0 0-36 0,0 0-8 0,0 0 0 0,0 0 0 15,0 0 79-15,0 6 13 0,-4-6 4 0,4 0 0 16,0 0-58-16,7 0-11 0,-7 0-3 0,7 0 0 15,0 0-24-15,-7 5 0 0,0-5 8 0,0 0-8 16,4 6 0-16,-5 0 0 0,5 0 0 0,-1 0 0 16,1 3 0-16,-1 3 0 0,1-7 0 15,-1 1 0-15,1 6 0 0,3 3 0 0,-4-6 0 0,1 5 0 16,3-8 0-16,0 6 0 0,0 0 0 0,0-6 0 16,3-1 0-16,-3 4 0 0,-3 3 0 0,6 0 0 15,-3-6 0-15,0-6 0 0,0 0 0 0,0 0 0 16,7 6 0-16,-7-6 0 0,7 0 0 0,-7 0 0 15,7 5 0-15,4-5 0 0,0 0 0 0,-1 0 0 16,-3-5 20-16,4 5 3 0,-1 5 0 0,1-5 0 0,-4-5-23 16,4 5 0-16,-11 0 0 0,7 0 0 0,-7 0 0 0,10 5 0 15,-10-5 0-15,7 6 0 0,0-3-14 16,-7-3-7-16,7 12-2 0,0-6 0 0,-7-6 56 16,7 12 11-16,-3-1 3 0,0-5 0 0,-1 9-24 0,-3-6-5 15,4 5-1-15,-4-2 0 0,0 0-17 0,-4 0 0 16,1 2 0-16,3-2 0 0,-4 6 0 15,0-6 0-15,1-7 0 0,-1 4 0 16,-3 3 0-16,0-6 0 0,4 0 0 0,-1 6 0 0,1-7 0 0,-1-5 0 16,1 6 0-16,-4-6 0 0,3 0 16 0,-3 0-1 15,0 0 0-15,3 6 0 0,-3-6-15 0,0 0 11 16,-3 0-11-16,3-6 10 0,0 6-10 0,0-6 0 16,0 1 0-16,0 5 0 15,-1 0-41-15,1-6-1 0,0 0 0 0,0 0 0 16,4 0-151-16,-1 3-31 0</inkml:trace>
  <inkml:trace contextRef="#ctx0" brushRef="#br0" timeOffset="32504.105">16235 7202 1267 0,'0'0'28'0,"0"0"5"0,0 0 2 0,-7-3 1 15,0-6-36-15,0 9 0 0,0-6 0 0,3 6 0 0,-3 0 109 0,3-6 15 16,-3 6 4-16,0-6 0 0,0 6-52 0,0 0-9 15,0-5-3-15,-3 5 0 0,3 0-51 0,7 0-13 16,-7 0 0-16,7 0 0 0,-4 5 0 0,4-5 0 16,-7 0 0-16,3 12 0 0,-3-6 0 0,4 3 0 15,3 0 0-15,-4 0 0 0,4 2 0 0,-3 1 0 0,3 0 0 0,-4 0 0 16,8 2 0-16,-4 4 0 0,0 0 0 16,0-7 0-16,3 10 0 0,-3-9 0 0,4-1 0 0,-4 4 0 15,7-6 0-15,-4 0 0 0,1 3 0 16,-1-7 0-16,5 1 0 0,-5-6 0 0,4 6 0 0,0-6 0 15,0 6 54-15,0-6 8 16,4-6 2-16,-1 0 0 0,-3 0-52 0,4 1-12 0,0-1 0 0,-4-6 0 16,3 3 24-16,1-3 1 0,-1 1 1 0,1-1 0 31,-4-9-42-31,0 9-8 0,0 1-1 0,0-7-1 0,0 3 26 0,0 1 0 0,-3-1 0 0,-1-3 0 16,-3 7 0-16,4-4 0 0,-4 3 0 0,0 0 0 15,-4 1 0-15,1 5-8 0,-1 0 8 0,1-6 0 16,-4 3-55-16,0 3-5 0,-4 1-2 15,1-1 0-15,-5 6 33 0,-2 0 6 0,-1-6 2 0,-3 6 0 16,3 6-18-16,1 0-3 0,-1-1-1 0,0 1 0 16,1 0 35-16,3 9 8 0,0 2 0 0,0 1 0 15,6 3 0-15,1 2 0 0,4 4 0 0,-1-4 0 16,4 1-53-16,0-4-9 0,4 4-2 0,-1-7 0 16</inkml:trace>
  <inkml:trace contextRef="#ctx0" brushRef="#br0" timeOffset="32987.694">16521 6470 1026 0,'0'0'28'0,"-4"6"8"0,1 0-28 0,-1 0-8 0,0-1 0 0,1 7 0 15,-1-6 96-15,4 3 19 16,-3 3 3-16,3 5 1 0,0 1-53 0,3 2-10 0,-3-2-3 0,4 0 0 15,-1-4-16-15,1 1-3 0,0 0-1 16,-1 2 0-16,1-5-33 0,3 3 0 0,0 8 0 0,-4-5 0 16,1-6 58-16,3 14 5 0,0-2 1 0,-4 2 0 15,4 4-52-15,-3-7-12 0,0 4 0 0,-4 2 0 16,0-2 0-16,0-4 0 0,-4 6 0 0,0-2 0 0,1-4 0 16,-1 4 0-16,1-4 0 0,-1 4 0 0,1-4 0 15,-1 1 0-15,4-4 0 0,0-8 0 0,4 6 0 16,-4-6 0-16,0-1 0 0,3 4 0 0,4-3 0 0,-3 0 0 15,-1-7 0-15,5 4 0 0,-5 3 27 16,4 0 2-16,-3-6 1 0,3 5 0 16,-7-11-49-16,0 0-9 0,0 0-3 0,7 6 0 15,-7-6-77-15,0 0-15 0,0 0-3 0,10 0-616 16</inkml:trace>
  <inkml:trace contextRef="#ctx0" brushRef="#br0" timeOffset="33361.303">16926 7390 1074 0,'0'0'30'0,"0"0"8"0,0 0-30 0,0 0-8 16,0 0 0-16,0 0 0 0,0 0 52 0,0 0 10 15,0 0 2-15,0 0 0 0,0 0 51 0,0 0 10 16,0 0 3-16,0 0 0 0,0 0-72 0,0 0-13 15,0 0-3-15,0 0-1 0,0 0-31 0,0 0-8 16,0 0 0-16,0 0 0 16,0 0-30-16,0 0-7 0,0 0-2 0,0 0 0 15,0 0-20-15,0 0-4 0,0 0-1 0,0 0-640 0</inkml:trace>
  <inkml:trace contextRef="#ctx0" brushRef="#br0" timeOffset="61582.802">18284 6438 1036 0,'0'0'23'0,"0"0"5"16,-7-6 0-16,7 6 1 0,-3-6-29 0,-1 6 0 0,4 0 0 0,-3-6 0 0,-1 0 57 0,1 0 6 15,3 6 1-15,-7-3 0 0,3-3 0 0,4 6 0 16,0 0 0-16,0 0 0 0,0 0-28 0,0 0-6 16,0 0-1-16,0 0 0 0,0 0-21 0,0 0-8 15,0 0 0-15,0 0 0 16,0 0-19-16,0 0-9 0,0 0-3 0,4 6 0 0,-1 3 76 0,1-3 15 15,-1 0 4-15,1 6 0 0,-4-7-64 0,3 1-16 16,1 0-2-16,-4 3 0 0,3-3 26 0,-3-6 6 16,0 0 1-16,0 6 0 0,0 0-15 0,4 5 8 15,-4-11-8-15,0 6 0 0,-4 6 50 0,4-6 4 16,0 0 1-16,4 3 0 0,-4 2-37 0,0 1-7 16,3-6-2-16,-3 6 0 0,4 5-9 0,0 4 0 15,-1 2 0-15,1-8 0 0,-1 3 0 0,1 5 0 16,-4-2 0-16,3 2 0 0,-3 4 21 0,4 2 3 0,-4-11 0 0,0 5 0 15,3-2-24-15,-3 3 8 0,0-10-8 0,0 4 0 16,0 0 0-16,0-1 8 0,0-8-8 0,0 6 0 16,0-6 0-16,0 2 0 0,4-5 0 0,-4 6 0 31,0-6-18-31,0-6-8 0,0 0-2 0,0 0 0 0,0 0 53 0,0 0 11 0,0 0 1 0,0 0 1 16,0 0-17-16,0 0-3 0,-11 0-1 0,1 0 0 15,-5-12-17-15,1 6 0 0,-3-11 0 0,-4 5 0 16,3 9-45-16,0-3-7 15,1 0 0-15,-5 0-1 0,8 6-96 0,-3-6-19 16,-1 0-4-16,4 6-1 0,0 6 60 16,0-6 12-16,0 0 2 0,3 0-238 0,0 0-48 0</inkml:trace>
  <inkml:trace contextRef="#ctx0" brushRef="#br0" timeOffset="62072.805">17858 6279 669 0,'0'0'14'0,"0"0"3"0,0 0 1 0,0 0 2 0,0 0-20 0,0 0 0 0,0 0 0 0,0 0 0 16,0 0 72-16,0 0 11 0,0 0 1 0,0 0 1 15,3-3 4-15,4 0 1 0,-3 0 0 0,3 0 0 16,3 0-26-16,-3 3-4 0,4-6-2 0,3 6 0 15,0 0-16-15,0-12-3 0,4 12-1 0,0-5 0 16,3 5-18-16,0 0-3 0,0-6-1 0,4 0 0 16,0 6-4-16,6 0 0 0,-3-9-1 0,1 6 0 15,2 3-11-15,-2 0 0 0,-1 3 0 0,0-3-11 16,0 0 11-16,1-3 9 0,-1 3-1 0,-4 0-8 16,5 3 8-16,-5-3-8 0,-2-6 0 0,-1 3 0 15,-4 3 0-15,1-3 0 0,0 3 0 0,-4 0 0 16,0 3 0-16,0 0 0 0,0-3 0 0,-3 6-9 15,-1-3-24-15,-3 3-5 0,0 0-1 0,0 0-697 16</inkml:trace>
  <inkml:trace contextRef="#ctx0" brushRef="#br0" timeOffset="62741.359">18747 6746 1267 0,'0'0'28'0,"0"0"5"0,-4 6 2 0,-3 0 1 0,7-6-36 0,-4 3 0 0,-3 3 0 0,4 3 0 16,3-9 58-16,-7 3 5 0,0-1 1 0,0 7 0 15,0-9 0-15,0 6 0 0,0 0 0 0,0-6 0 16,-4 0-64-16,4 0-20 0,7 0 0 0,-7 6 0 16,7-6 20-16,-4 6 12 0,4-6-1 0,-7 0-1 0,7 0-10 15,-7 0 0-15,4 9 0 0,3-9 0 16,-7 6 0-16,3-1 0 0,1 4 0 0,-1 6 0 0,4-9 0 0,-3 6-11 15,3-1 3-15,-4 7 0 0,4 3 8 16,0-4 0-16,0-5 0 0,0 9-8 0,0-4 8 16,0-5 0-16,0 3 0 0,0-4 0 0,0 7 0 0,4-6 0 15,-1 0 0-15,-3-10 0 0,0-2 0 0,7 0 16 16,-3 0-4-16,3-2-1 16,0-4-2-16,-4 0 0 0,4-12 0 0,0 3 0 0,-3-2 33 15,3-7 6-15,0 4 2 0,-3 2 0 0,3 0-36 0,0 1-14 16,0-1 11-16,0 3-11 0,0 4 0 0,-4-1 0 15,4-6 0-15,0 9 0 0,-3 4 13 0,3-7-3 16,-3 6-1-16,-1 6 0 16,-3 0-58-16,0 0-12 0,11-6-3 0,-11 6 0 0,7 0 52 0,-7 0 12 0,0 0 0 0,0 0 0 15,3 0 0-15,-3 0 0 0,4 6 0 0,-1 6 0 16,1-6 0-16,-1 2 0 0,-3-2 0 16,0 6 0-16,0-6-10 0,0 12 1 0,0-13 0 0,0 7 0 15,-3-3 9-15,3 9 12 0,-4-7-2 0,4 1-1 16,-3 0 24-16,3 9 5 0,-4-10 1 0,4 7 0 15,0-6-22-15,0 2-4 0,4-2-1 0,-4 6 0 16,0-6-12-16,3-7 0 0,1 1 8 16,-1 3-8-16,1 3 0 0,-1-6-8 0,1-6 8 0,3 0-13 15,0 0-180-15,0 0-36 0,7-6-7 16,4-12-2-16</inkml:trace>
  <inkml:trace contextRef="#ctx0" brushRef="#br0" timeOffset="63362.846">19170 6814 1267 0,'0'0'28'0,"0"0"5"0,0 0 2 0,0 0 1 0,0 0-36 0,-4 9 0 0,4-9 0 0,-3 6 0 16,-1-1 86-16,1 4 10 0,-1 0 3 0,1-3 0 15,-1 6-56-15,4-1-11 0,-3-5-3 0,-1 0 0 16,4 0 28-16,0-6 6 0,0 0 1 0,0 0 0 16,0 9-52-16,0-9-12 0,0 0 0 0,0 0 0 15,0 0 36-15,0 0 5 16,0 0 1-16,0 0 0 0,4-9-23 0,-4 9-5 0,0 0-1 0,3-6 0 15,-3 0-13-15,4-5 0 0,-4 5 0 0,-4 0-10 32,4-6-33-32,-3 3-6 0,-1 0-2 0,1 1 0 0,-1 2 36 0,1 0 15 0,-4 0-12 0,0 6 12 15,-1 0-54-15,-2-6-3 0,3 6-1 16,-4 0 0-16,4 0 58 0,0 6 0 0,-3 0 10 0,2-6-1 16,1 0-9-16,0 6-12 0,7-6 2 0,-7 3 1 15,7-3 27-15,-7 3 6 0,7-3 0 0,0 0 1 0,0 0-9 16,-3 3-1-16,3-3-1 0,-7 5 0 15,7-5-6-15,-4 6 0 0,-3 0-8 0,7 6 12 0,-3-6-2 16,3 6-1-16,0-1 0 0,0-2 0 0,0 3-9 16,0 6 0-16,0-7 9 0,0 1-9 0,0-6 0 15,0 15 8-15,0-10-8 0,0 1 0 0,0 0 8 0,3-6-8 16,-3 2 10-16,0 4-10 0,0-12 16 0,0 0-2 16,0 6-1-16,4 0 0 15,-4-6 3-15,3 6 1 0,-3-6 0 0,7 6 0 0,-3 0 3 16,3-6 1-16,3 6 0 0,-3-12 0 0,4 6-11 0,0 0-2 15,-1 0-8-15,4-6 12 0,0 6-12 0,-3-12 0 16,3 12 8-16,0-6-8 16,4 0-18-16,-1 0-6 0,-2 0-2 0,2 4 0 15,-3-4-130-15,0 3-25 0,1 0-6 0,-1 3-1 0</inkml:trace>
  <inkml:trace contextRef="#ctx0" brushRef="#br0" timeOffset="64220.282">19491 6876 996 0,'0'0'28'0,"0"0"7"0,0 0-35 0,0 0 0 16,0 0 0-16,0 0 0 16,0 0 121-16,-11 0 18 0,11 0 3 0,-7 0 1 0,7 0-51 0,-10 0-11 15,3 5-1-15,7-5-1 0,-7 0-52 0,7 0-11 16,-11 6-1-16,11-6-1 0,0 0-14 0,-7 3 9 16,0 3-9-16,3 0 8 0,4-6-8 0,-3 6 0 15,-1 6 0-15,1-6 8 0,-1-1-8 0,4 7 10 16,0-6-10-16,-3 6 10 0,3-3 0 0,0 2 0 15,0 1 0-15,0-6 0 0,0 6-2 0,0-3-8 16,3-1 12-16,-3 7-4 0,7-9-8 0,-3 6 8 0,-1-6-8 16,1 0 8-16,-1-1 4 0,5-5 0 15,-5 0 0-15,1 0 0 0,3-3 0 0,0 1 1 0,0-4 0 0,3-6 0 16,-3 0-1-16,0-6 0 0,4-2 0 0,0-4 0 16,-1 7-12-16,1-4 8 15,-1-2-8-15,1 2 0 0,-4 3 0 0,0-5 0 16,-3 5 0-16,3 7 0 0,-4-4-17 0,1 9 0 0,-4-6 0 0,0 12 0 15,0 0-7-15,0 0 0 0,0 0-1 0,0 0 0 32,3 12-7-32,1 0-2 0,-4-1 0 0,0 10 0 0,3 3 34 0,-3-7-8 0,0 16 8 0,0-7 0 15,0 9 0-15,4-5 12 0,-4-4-1 0,0 6-1 16,3 4-10-16,-3-7 10 0,0 9-10 0,4-5 10 16,-4-4-10-16,3-2 8 0,-3 2-8 0,0-11 8 15,4-1 2-15,-4 4 0 0,0-9 0 0,0-1 0 16,0 4 2-16,0-6 1 0,0 0 0 0,0-3 0 15,0-6-13-15,-4 11 0 0,4-5 0 0,0 6 0 0,0-12-12 16,0 0-4-16,-3 3-2 0,3 6 0 0,0-3 2 0,3 2 0 16,-3 4 0-16,4-6 0 0,-1 6 16 0,1-6-12 15,0 3 12-15,-4 5-10 0,3 1-6 0,1-3-2 16,-1-1 0-16,-3 10 0 16,4-3 18-16,-4-1 0 0,0-8 0 0,3 0 0 0,-3 0 0 0,0-3 0 15,0-6 0-15,0 11 0 16,0-5 39-16,0-6 11 0,0 0 2 0,0 0 1 0,4 12-33 0,-4-12-8 15,0 0 0-15,0-6-1 0,0 0 37 0,3-6 7 16,-3-8 1-16,0 8 1 0,4 6-24 0,-4-5-5 16,0-7 0-16,0 0-1 0,3-2-10 0,-3 2-1 15,4-3-1-15,-4 4 0 0,3-1-6 0,1-8-1 16,3 2 0-16,-4 1 0 0,4 2-8 0,1 3 0 0,-1-5 0 0,-4-1 0 16,8 10 0-16,-4-10 0 0,0 7 0 0,0 2 0 15,-4-9-10-15,4 4 10 16,0-4 0-16,4 12-9 0,-4-5-1 0,4-1 0 0,3 4 0 15,-4 2 0 1,5-9-40-16,-5 6-8 0,4 1-2 0,0 2 0 16,-3 0-115-16,0 0-23 0,6-8-5 0,-3 2-1 0</inkml:trace>
  <inkml:trace contextRef="#ctx0" brushRef="#br0" timeOffset="64680.153">19992 6870 1335 0,'0'0'29'0,"-4"6"7"0,4-1 0 0,0-5 2 0,0 0-30 0,0 6-8 0,0 0 0 0,-3 3 0 16,3-3 78-16,0 6 14 0,-4-6 4 0,4 5 0 15,0-11-28-15,0 6-4 0,4 3-2 0,-4 3 0 16,0 0-6-16,0-7-2 0,3 7 0 0,1-6 0 16,-1 6-30-16,1 0-7 0,-1 2-1 0,1-8 0 15,0 6-6-15,3 0-2 0,-4-1 0 0,4-2 0 16,-3 9-8-16,-1-12 0 0,-3-6 0 0,0 0 0 15,4 6 0-15,-4-6 0 0,7 0 0 0,-7 0 0 16,7 0 0-16,-7 0 0 0,3 6 0 0,-3-6 0 16,11-6 20-16,-4 0 0 0,-3-6-1 0,3-3 0 15,0 4-8-15,0-7-2 0,0 0 0 0,-4-2 0 16,4-4-9-16,-3 7 0 0,3-7 9 0,0 3-9 16,-3 10 0-16,-1-13 0 0,1 9 0 0,-1-8 0 15,-3 8 0-15,4 1-15 0,-4-1 3 0,3 3 0 16,-3 0-93-16,0 3-19 0,4 7-3 0,-4-4-748 15</inkml:trace>
  <inkml:trace contextRef="#ctx0" brushRef="#br0" timeOffset="65256.603">20316 6829 1450 0,'0'0'32'0,"0"0"6"0,0 0 2 0,0 0 1 0,0 0-33 0,0 0-8 0,0 0 0 0,0 8 0 15,0 7 79-15,4-9 13 0,-4-6 4 0,4 12 0 16,-1-1-58-16,4-5-11 0,0 0-3 0,-3 3 0 15,3-3-12-15,0 6-4 0,0-12 0 0,0 6 0 16,0-6 20-16,4 5 3 0,-4-5 1 0,0-5 0 16,0 5-16-16,0-12-4 0,0 0 0 0,0 3 0 15,0-3-3-15,0 7-1 0,0-13 0 0,-3 12 0 16,3-12-8-16,-4 10 0 0,4-4 0 0,-7 6 0 16,4-6 0-16,-4 6-11 0,0-5 3 0,3 5 0 15,-3-6-4-15,0 9 0 0,0 3 0 0,0 0 0 16,0 0-22-1,0 0-5-15,0 0-1 0,0 0 0 0,-3 0 13 0,-4 3 3 0,0-3 0 0,0 3 0 16,3 6-23-16,-3-3-4 0,0-4-1 16,0 1 0-16,3-3 39 0,-3 6 13 0,0 0-9 0,-3 0 9 15,3 0 0-15,0 0 0 0,0 0 0 0,-4 3 8 16,7 2 0-16,-3 1 0 0,0 6 0 0,0-7 0 0,0 4 2 16,0 9 1-16,4-13 0 0,-4 7 0 0,-1 3-11 0,5-4 0 15,-4-5 0-15,3 6 0 0,1-4 34 0,-1 4 5 16,4 0 1-16,-3-12 0 0,3 2-19 15,0-2-3-15,3 0-1 0,-3-6 0 0,0 0 19 0,4 12 3 16,-1-12 1-16,4 6 0 0,0 0-23 0,4-6-4 16,-4 0-1-16,0-6 0 0,4 6-12 0,-1-6 0 15,1-6 0-15,3 6 0 16,-3-3-32-16,-1 4-10 0,1-7-2 0,-1 6-543 0,4-6-109 16</inkml:trace>
  <inkml:trace contextRef="#ctx0" brushRef="#br0" timeOffset="65883.962">20761 6740 1418 0,'0'0'31'0,"0"0"6"0,0 0 2 15,0 0 1-15,0 0-32 0,0 0-8 0,0 0 0 0,0-6 0 0,0 6 92 0,0-5 16 16,0 5 3-16,0 0 1 0,0 0-44 0,0 0-9 16,0 0-2-16,0 0 0 0,0 0-46 0,0 0-11 15,-7 0 0-15,-4 5 0 0,4 1 0 0,0 0 0 16,-3 6 0-16,3-6 0 0,-4 9-16 0,0-4-5 15,1 1-2-15,-1 0 0 0,4 0 3 0,-7-1 1 16,4 4 0-16,-1-9 0 0,4 12 19 0,-4-7 0 16,4-5-8-16,0 3 8 0,0 3 0 0,4-6 0 15,-1 5-8-15,1-11 8 0,-1 6 0 0,0 0 0 16,4-6 11-16,0 0-11 0,0 0 29 0,0 0-1 0,0 0 0 16,0 0 0-16,0 0-7 0,0 0-1 0,0 0-1 0,8 0 0 15,-8 0 0-15,10 0 0 0,-3 0 0 16,-7 0 0-16,11 0-7 0,-4 0-2 0,-7 0 0 0,7 0 0 15,0 0-10-15,-7 0 0 0,0 0 0 16,11 0 0-16,-4 0-11 0,-7 0-4 0,7 6-1 0,0-6 0 31,0 3-12-31,-7-3-4 0,3 9 0 0,4-3 0 16,-7 3 0-16,4 2 0 0,-1-5 0 0,1 0 0 0,-1 6 16 0,-3-6 4 0,0 0 0 0,0 2 0 16,0 4 12-16,0-6 0 0,0-6 0 0,0 12 0 15,0-12 8-15,0 12 5 0,0-12 1 0,-3 5 0 16,3 4 6-16,-4-3 2 0,4-6 0 0,-3 12 0 15,3-6 5-15,0-6 1 0,0 0 0 0,-7 6 0 16,7-6-13-16,-7 0-3 0,7 0 0 0,-7 0 0 16,0 0-12-16,0 0 0 0,0 0 0 0,-4 0 0 15,7-6-29-15,-3 6-9 0,0 6-2 0,0 0 0 16,0-6-147-16,0 0-29 0,7 0-7 16,-10 5-1-16</inkml:trace>
  <inkml:trace contextRef="#ctx0" brushRef="#br0" timeOffset="73009.324">21925 6970 996 0,'-7'-9'28'0,"4"-3"7"16,-4 6-35-16,3-6 0 0,0 7 0 0,-3-7 0 15,0 3 13-15,0 3-4 0,0 3-1 0,-3-3 0 0,3 3 45 0,0 3 9 0,-1 0 2 0,1 0 0 16,0 0-16-16,0 3-4 0,0 0 0 0,0 6 0 15,0 3-27-15,-3 0-5 0,2-1-2 0,-2 7 0 16,-1 3-2-16,1 2 0 0,-1 1 0 0,1-4 0 16,3 10 27-16,-4-13 5 0,4 10 0 15,0-10 1-15,3 1-22 0,1 2-5 16,-1-8-1-16,1 6 0 16,3-9-1-16,-4 2 0 0,4-5 0 0,0 0 0 15,4 6 23-15,-1-6 4 0,4 0 1 0,0-3 0 0,0-3-19 0,0 0-3 0,1-3-1 16,2 3 0-16,1-12-6 0,-1 0-2 0,8 6 0 0,-4-8 0 15,0-1-9-15,4-6 10 0,-4 4-10 0,4-7 10 16,-4 4-10-16,0-13 8 0,3 4-8 0,-2-6 8 16,-1 2-8-16,0-2 0 0,-4 3 0 0,1-7 0 15,-1 1 0-15,-2 3-14 0,-1-9 2 0,-4 9 0 16,1-4 12-16,-1 10 12 0,-3-9-3 0,4 5 0 16,-4 4-9-16,0 0 0 0,0 2 0 0,0 4 8 15,-4-1-8-15,1 4 0 0,-1 8 0 0,1 0 0 16,-4 0-16-16,3-2 2 0,-3 8 0 0,0 0 0 15,0 0 6-15,3 6 8 0,4 0-13 0,-7 12 5 16,4-6-4-16,-4 8 0 0,0-2 0 0,3 6 0 16,1 5 12-16,-1-2 0 0,1 8 0 0,-1-8 0 15,4 8-10-15,0-5 10 0,0 8-12 0,0-3 12 16,4-2-8-16,-4 8 8 0,3 3 0 0,1-5 0 16,3 2 0-16,-4-3 0 0,4 9 12 0,-3-8-3 15,-1 2-9-15,1-3 0 0,-1 4-12 0,-3-4 12 16,0 3 0-16,-3-2 0 0,3-10 0 0,-4 9 0 15,1-5 0-15,-1-4 0 0,1 7 0 0,-4-13 0 16,3 4 11-16,1-3 0 0,-1-7 0 0,1-5 0 0,-1 6-11 16,0-3 0-16,4 3 9 0,-3-6-9 0,3-6 0 15,0 0 8-15,0 0-8 0,0 0 0 0,0 0 0 0,0 0-15 16,0 0 3-16,3-6 0 16,1 0-93-16,0 0-19 0</inkml:trace>
  <inkml:trace contextRef="#ctx0" brushRef="#br0" timeOffset="73582.913">21989 7084 1333 0,'0'0'28'0,"0"0"6"16,0 0-34-16,0 0 0 0,0 0 0 0,0 0 0 16,0 0 51-16,0 0 3 0,3 3 1 0,4 3 0 15,-3 0-7-15,3 0 0 0,0-6-1 0,0 0 0 16,3 6-1-16,-2-6 0 0,2 6 0 0,1-6 0 15,-1 0-30-15,1 0-7 0,3-6-1 0,-3 6 0 16,-1-12 2-16,1 0 0 0,3 3 0 0,-7-2 0 16,4-7 0-16,-1 6 0 0,-3-5 0 0,0 2 0 15,4 3-10-15,-8 0 0 0,4-2 0 0,-3 2-11 16,-1 6 11-16,1-6 0 0,-1 6 0 0,1 1 0 0,0-1 0 0,-4 0-8 16,3 0 8-16,-3 6-8 0,0 0 8 0,-3-6 0 15,3 6 0-15,0 0-8 0,0 0 8 0,-4-6-12 0,4 6 12 16,0 0-12-16,-14-3 12 0,3 0-10 0,1 3 10 0,-4 0-10 15,0 3 10-15,-4 3-13 0,-3-3 5 16,3 9 8-16,0 0 0 0,4-1 0 0,0 1 0 16,0 6 0-16,3 2-21 0,4 4 3 0,-3-4 1 0,-1 4 0 15,8-4 17-15,-1 10 0 0,1-12 0 16,3 8 0-16,-4-3 0 0,4-5 0 0,0 9 0 0,0-10 9 16,4 7-1-16,-1-13-8 0,4 4 12 15,0-3-4-15,0 0 4 0,0-1 1 0,-3-2 0 0,7 0 0 16,-4 0-13-16,3-3 9 0,-3-6-9 0,4 0 8 15,-1 0-8-15,-3 0 0 0,4 0 0 0,0 0 0 16,3-6-36-16,0-3-10 16,4 0-2-16</inkml:trace>
  <inkml:trace contextRef="#ctx0" brushRef="#br0" timeOffset="74245.855">22490 6920 1431 0,'0'0'29'0,"0"0"9"0,0 0-30 0,0 0-8 0,0 0 0 0,-7-6 0 16,-1 0 68-16,1 3 12 15,0 0 2-15,7 3 1 0,-3-3-39 0,3 3-7 0,0 0-1 0,0 0-1 16,-7-3-25-16,7 3-10 0,-7-3 8 0,7 3-8 16,-11 0 0-16,11 0 0 0,-7 3 0 0,0 3 0 15,0 0 0-15,0 6 0 0,0-1 0 0,0 1 0 16,0-6-14-16,3 9-5 0,-3-3-1 0,0-7 0 15,4 7 20-15,-1 0 0 0,1-6 0 0,-1 3 0 16,0-4 0-16,4 7 0 0,0-6 0 0,0-6 0 16,0 6 11-16,4 0 5 0,-4-6 2 0,0 6 0 15,4 0-4-15,-4-6-1 0,3 6 0 0,1-1 0 16,-1 1-2-16,1-3-1 0,-1 3 0 0,-3 0 0 16,4 0-2-16,-4-6-8 0,3 6 12 0,-3-6-4 15,7 0-8-15,-7 0 0 0,4 0 0 0,-4 0 8 16,7 0-8-16,-4 0 0 0,4 0 0 0,-3 6 8 15,0-6-8-15,3 6-9 0,0-1 9 0,-4-5-13 16,1 6 3-16,3-3 1 0,-4 0 0 0,1 6 0 16,3 3 9-16,-4-6 0 0,4 5 0 0,-3-5-8 0,-1 6 8 15,1-3 0-15,0 0 0 0,-1 5 0 16,-3-8 0-16,4 6 0 0,-4 0 10 0,-4-6-10 16,4 2 23-16,0 4-2 0,0 0 0 0,0 0 0 0,-3-6 2 0,-1 2 0 15,-3 1 0-15,3 6 0 0,-3-9-23 0,0 0 0 16,4 5 0-16,-4-5 8 0,0 0-8 0,0 0-10 0,-4 0 10 15,4 0-13-15,0-3 1 0,7-3 0 0,0 0 0 0,-7 6 0 16,7-6-10-16,-7-6-2 0,0 3 0 16,0-3 0-16,0-3-32 0,-4 0-6 15,4-2-2-15,-4-1 0 0,8-3-46 16,-4 0-10-16</inkml:trace>
  <inkml:trace contextRef="#ctx0" brushRef="#br0" timeOffset="74798.705">22821 6955 1652 0,'0'0'34'0,"0"0"9"0,0 0-35 0,0 9-8 0,-3 3 0 0,3-7 0 16,0 1 20-16,-4 6 3 0,4 0 0 0,0-9 0 16,-3 6-11-16,3-4-3 0,0-5 0 0,0 9 0 15,0-9-9-15,0 0 8 0,0 0-8 0,0 0 8 16,0 0 16-16,0 0 4 0,0 0 0 0,3-9 0 15,1 4-28-15,-1-7 0 0,1 0 0 0,-4 6 0 16,0-6-12-16,0 1-7 16,0-4-1-16,0 9-1 15,-4 0 21-15,4 0 0 0,0 6 0 0,-7-6 0 0,7 6 12 0,-7 0 8 0,4-5 0 0,-5 5 1 16,1 0-10-16,-3 5-3 0,3 1 0 0,-4 0 0 16,1 3-8-16,3 3 0 0,-4 0 0 0,0-1 0 15,4 1 0-15,0 0 0 0,0 2 0 0,-3-2 0 16,6 0 0-16,-3 0 0 0,4 0 0 0,-4-1 0 15,7-2 0-15,-4 9 8 0,0-6-8 0,1-1 8 16,3 4 0-16,0-3 0 0,-4-1 0 0,4 1 0 16,0-6 13-16,0 6 3 0,0-3 0 0,4 2 0 15,-4-5-4-15,3 6 0 0,5 0 0 0,-5-3 0 16,4-1-9-16,0 7-3 0,4-3 0 0,-4 0 0 16,3-6-8-16,-3-1 0 0,4 1 0 0,0-3 0 15,-1 0-34-15,1 3-9 0,-1-6-1 16,1-6-1-16,-1 6-114 0,1-3-22 0,0-3-5 0</inkml:trace>
  <inkml:trace contextRef="#ctx0" brushRef="#br0" timeOffset="75340.762">22976 7049 1608 0,'0'0'45'16,"0"12"11"-16,-3-6-44 0,3-6-12 0,-4 6 0 0,4-6 0 16,0 0 68-16,0 2 12 0,0-2 3 0,0 0 0 15,4 3-19-15,3 0-4 0,-4 0-1 0,5-3 0 16,-1 0-22-16,3-3-4 0,1 0-1 0,-1 3 0 15,1-3-9-15,-1 1-3 0,5-4 0 0,-5 6 0 16,1-6-20-16,-4 6 0 0,0-12 0 0,-4 6 0 16,4 6-25-16,-3-6-7 0,0-6 0 0,3 10-1 15,-4-4-9-15,1 0-2 0,-1 0 0 0,4 0 0 16,-7 0 16-16,0 6 4 0,4-6 0 0,-4 6 0 16,0-6 12-16,-4 1 4 0,4-4 0 0,0-3 0 15,-7 9 8-15,7 0 0 0,-7-9 8 0,4 6-8 16,-1 1 0-16,1-1 0 0,3-6 0 0,-4 6 0 15,0 0 8-15,1-3-8 0,-4 9 8 0,3-6-8 16,4 6 0-16,0 0 0 0,0 0 0 0,0 0 0 16,-7 0 0-16,0 0-10 0,0 6 10 0,0 3-10 0,0 3 1 15,0 6 0-15,3-1 0 0,-3 1 0 0,0 2 9 16,4 10-8-16,-4-10 8 0,3 10-8 0,1-13 8 16,-1 10 0-16,1-9 0 0,-1-4 0 0,4 10 0 15,0-13 0-15,0 1 0 0,0 3 0 0,4-3 23 16,-1-1 0-16,1 1 0 0,3 0 0 0,-4-6 6 15,4 0 2-15,0 3 0 0,0-1 0 16,4-5-19-16,-4 3-3 0,4-6-1 0,-4 0 0 16,3 0 26-16,1-6 5 0,3 3 1 0</inkml:trace>
  <inkml:trace contextRef="#ctx0" brushRef="#br0" timeOffset="75847.52">23354 6887 1147 0,'0'-6'48'15,"0"6"-38"1,0 0 59-16,0 0 12 0,0 0 3 0,0 0 0 16,0 0-11-16,0 0-1 0,0 0-1 0,0 6 0 15,0 0-30-15,0 3-5 0,0 9-2 0,0-1 0 16,-4 1-9-16,4 3-1 0,-3 2-1 0,-1 1 0 15,1-4-9-15,-1-2-2 0,1-4 0 0,3 1 0 16,-4 6 0-16,4-4 0 0,0-5 0 0,-3 9 0 16,3-15-1-16,0 5-1 0,0-5 0 0,0-6 0 0,0 0 24 0,0 0 5 15,0 0 1-15,0 0 0 0,0 0 12 0,3-6 2 0,4 0 1 0,-3 1 0 16,-1-1-37-16,4-6-7 16,-3-3-2-16,-1 9 0 15,1-5-9-15,-1 5 0 0,1 0 0 0,0-6 0 16,3 3 0-16,-4 0 0 0,1 1 0 0,3-4 0 0,-4 0 0 0,1 6 0 0,3-6-12 0,-4 7 12 15,1-4-11-15,-4 3 11 0,3 0-8 16,1 0 8-16,-4 0-8 0,0 6 8 0,0 0-8 16,3-6 8-16,-3 6-12 0,0 0 2 0,8 6 1 0,-5-6 0 15,1 6 9-15,3 0 0 0,-4 0 0 0,1 3-8 16,3 0-8-16,-4 5-2 0,4-2 0 0,0 0 0 16,-3 0 18-16,3-1 0 0,0-2 0 0,0 9 9 15,0-6 3-15,0-1 0 0,0 4 0 16,0 3 0-16,0-7-24 0,-3 1-5 15,3 6-1-15,-4-4 0 0,1-2-2 0,-1 0 0 0,-3 0 0 0,4-6 0 16,-4 5-31 0,-4-2-6-16,1-3-2 0,3 6 0 0,-4-6-27 0,4-6-6 0,0 0 0 15</inkml:trace>
  <inkml:trace contextRef="#ctx0" brushRef="#br0" timeOffset="76543.411">23887 7099 1503 0,'0'0'31'0,"0"0"9"0,0 0-32 16,0-9-8-16,3 3 0 0,-3 0 0 0,4 3 68 0,-4 1 13 0,3-4 3 0,1-6 0 15,-4 6-16-15,0 0-4 0,3-6 0 0,-3 4 0 16,0-4 6-16,0 0 1 0,0 0 0 0,-3 6 0 15,-1-5-63-15,4 5-8 0,-3-3-9 0,3 9 9 16,-7-6 0-16,7 6 0 0,-4 0 0 0,-3 0 0 16,0 3 0-16,0 12 0 0,-4-1 0 0,4-2 0 15,-3 6-12-15,-1-1 1 0,-3 4 1 16,3 3 0-16,1-4 10 0,-4 10 0 0,3-1 0 0,-3-3 0 16,3 4 0-16,4-4 0 0,0-2 0 0,0-7 0 15,4 4 0-15,3-9 0 0,3-1 0 0,1-2 0 16,3 0 0-16,0 0 11 0,0-3-1 0,0 0 0 15,4-6 13-15,3 0 2 0,-4-6 1 0,4 0 0 16,0-3-11-16,1-6-3 0,2 7 0 0,1-10 0 16,0-3-12-16,3-2 0 0,0-7 0 0,0 4 0 15,0-3 0-15,0-4 0 0,1-2 0 16,-1-3-10-16,-4 0 10 0,1-4-12 0,-4-2 12 0,0 0-12 16,0 3 3-16,-3-3 0 0,3-3 0 0,-3 0 0 15,-1 0-19-15,-3-9-3 0,0 0-1 16,0 6 0-16,-7-6 32 0,4 9-9 0,-8 3 9 0,4 0 0 15,-3 9-10-15,-4 2 10 0,3 16-12 0,-3-1 12 16,0 3-10-16,0 10 10 0,0-1-8 0,0 0 8 16,0 12-36-16,0-6-3 0,0 6 0 0,0 5 0 15,-4 10 39-15,1 8 0 0,-1 4 0 0,-3 8 0 16,0 3 0-16,3 0 0 0,1-3 0 0,3 9 0 16,-1 0 0-16,5 0 21 0,3-3-2 0,0 9-1 0,0-6-29 15,7 0-5-15,-3 0-2 0,3-3 0 0,0-3 18 16,0-6 14-16,0 0-2 0,0 4-1 0,0-16-11 15,-4 4-16-15,4-1 4 0,0-3 1 0,-3-8 40 0,-4-3 8 0,4 2 2 16,-4-5 0-16,0 0-31 0,3 0-8 0,-3-1 0 16,4 4 0-16,-4-3 0 0,3 0 0 0,1-7 0 15,-4 4 0-15,3 3 0 0,1-6-12 0,-1 0 4 0,4 0 0 16,-3 0-19 0,-1-6-3-16,1 5-1 0,-1 1 0 0,1-6-26 0,-1 6-6 15,5-6-1-15,-5 3 0 0,4 0 0 0,0 0 0 16,0 0 0-16</inkml:trace>
  <inkml:trace contextRef="#ctx0" brushRef="#br0" timeOffset="82656.357">25467 7123 899 0,'0'0'25'0,"0"0"7"0,0 0-32 0,0 0 0 0,0 0 0 0,0 0 0 16,0 0 110-16,0 0 16 0,4-6 3 0,-1 0 1 15,1 0-38-15,-4 0-8 0,0 6-2 0,0 0 0 16,0-9-24-16,0 9-5 0,0 0-1 0,0 0 0 15,0 0-23-15,0 0-5 0,-4-3 0 16,-3 0-1-16,0 6-23 0,0 0-10 0,-7 0 1 0,3 9 0 16,-3-6-5-16,0 0-1 0,0-6 0 0,-4 6 0 15,4-1 7-15,0 7 8 0,0 3-13 0,0 2 5 16,0 1 0-16,3 0 0 0,-3 2 0 0,3-2 0 16,1 0 8-16,-1 2 0 0,4-2 0 0,0-6 0 15,0 2 0-15,4 4 12 0,-1-12-2 0,4 6-1 16,0-1 3-16,4-5 1 0,-1 0 0 0,4 0 0 15,0-3-13-15,4 0 8 0,-1-3-8 0,1 0 0 16,3-3 12-16,0 0-4 0,4-3-8 0,-4-6 12 16,4 1-12-16,-1-1 8 0,1 0-8 0,3-9 0 0,-3 4 8 0,3-10-8 15,-4 4 0-15,1-7 0 0,0-2 0 0,-1 9 0 16,1-16 0-16,0 1-10 0,-4 3 10 0,3-3 0 16,-3 2 0-16,1 4 0 0,-1-3 11 0,-4 2-3 15,4-2 0-15,-3 3 0 0,0 2-8 0,-4 4 0 16,0-3 0-16,-4-1 0 0,1 10-15 0,-1-4-5 15,-3 3 0-15,-3 4-1 0,3-10-3 0,-4 10 0 16,-3-1 0-16,0-5 0 0,4 5 4 0,-4 3 0 16,-1 4 0-16,1-1 0 0,4 3 11 0,-4 6 9 15,0-3-12-15,7 6 12 0,0 0-17 0,0 0 3 16,-7 0 1-16,0 6 0 0,3 6 1 0,-3 5 0 16,4-5 0-16,-1 9 0 0,-3 8 12 0,3-8 0 0,1 8 0 15,-1 3-9-15,-3 4 9 0,4-1 0 16,-1 9 0-16,1 0 0 0,-1-3 0 0,4 3 0 0,-3 1 0 15,3-4 0-15,-4-3 0 0,4 0 0 0,0-3 0 0,0 4 0 16,-3-7 20-16,3 3 0 0,-4-8 0 0,-3 8 0 16,4-14 0-16,-5 8 0 0,5-11 0 0,-1-1 0 15,1 4 3-15,-1-9 0 0,4-1 0 0,-3 4 0 16,-1-3-23-16,4 0 0 0,0-7 0 0,0-5 0 16,0 0-40-1,0 0-13-15,4 0-3 0,-4 0-441 0,0 0-89 16</inkml:trace>
  <inkml:trace contextRef="#ctx0" brushRef="#br0" timeOffset="83270.232">25675 7228 1105 0,'0'0'24'0,"0"0"4"0,0 0 2 0,0 0 2 0,0 0-32 0,0 0 0 0,0 0 0 0,0 0 0 15,0 0 74-15,0 0 8 0,-7 0 2 0,7 0 0 16,0 0-32-16,-3 6-7 0,3-6-1 0,-7 6 0 15,7 0-27-15,-4 0-5 0,4 0-2 0,0-6 0 16,0 6 18-16,0-6 3 0,4 5 1 0,-1 4 0 16,4-3 0-16,0 0 1 15,4 0 0-15,-4 0 0 0,3 0-17 0,1-6-4 0,0 0-1 0,-1 0 0 16,4 0-11-16,-3 0 0 0,6 0 9 0,-2 0-9 16,-1 0 0-16,0 0 0 0,0-6 0 0,-4 6 0 15,5-6-9-15,-5 0-3 0,-3 0-1 0,4-3 0 16,-4 3 13-16,0-2-11 0,0 5 11 0,-3-9-10 15,-1 0 10-15,1 0 0 0,-4 1 0 0,0-1 0 16,0-3 8-16,-4 3-8 0,-3 1 10 0,3-1-10 16,1-3 9-16,-4 4-9 0,0-7 8 0,0 3-8 0,0 0 13 15,0 7-2-15,-4-4-1 0,4 0 0 0,-4 6 5 16,4 6 1-16,0-6 0 0,0 3 0 0,0 6-16 0,4 3 0 16,-4 0 0-16,0 12-10 15,0-6-3-15,3-1-1 0,-7 10 0 0,8-3 0 16,-4-4 14-16,3 16 0 0,1-13-10 0,-1 10 10 15,1-4 0-15,3 4 0 0,-4-4 0 0,4 1 0 16,0-7 0-16,0 10 0 0,0-10 0 0,4 1 0 0,-1 3 0 16,1-10 0-16,-1 7 0 0,1-3 0 0,-1-3 0 0,1-1 0 15,3 1 0-15,-4-6 0 0,5 0 0 0,-1-6 0 16,0 6 0-16,3-6 0 16,-3 0-24-16,4 0-11 0,-1-6-1 0,1 0-766 0</inkml:trace>
  <inkml:trace contextRef="#ctx0" brushRef="#br0" timeOffset="83771.797">26060 7123 1138 0,'0'0'32'0,"0"0"8"0,0 0-32 0,0 0-8 0,0 0 0 0,0 0 0 15,0 0 28-15,0 0 5 0,-4 5 1 0,-3 4 0 0,4 3 8 0,-1 0 2 16,4-6 0-16,-3 5 0 0,-1 1-10 0,4 3-2 15,0-3 0-15,0-1 0 0,0 7 0 0,0-6 0 16,0-1 0-16,4 4 0 0,-4 3 0 0,3-6 0 16,1 2 0-16,-1 4 0 0,1-12-4 0,-1 6-2 15,4-1 0-15,-3-2 0 0,-1-3-2 0,4 3 0 16,-3-6 0-16,3 3 0 0,0-6 15 0,0 6 2 16,0-6 1-16,0 0 0 0,0-6-29 0,4 6-5 15,-4 0-8-15,3-6 11 0,1 0-11 0,0 3 0 16,-1-3 0-16,-3 0 0 0,4 0 0 0,-4-5 0 15,3 5-14-15,-2 0 5 0,-1 0 9 0,-4-9 0 16,1 3 0-16,-1 1 0 0,1-1-8 0,3 0 0 16,-4-3 0-16,1 4 0 0,-1-1 8 0,1-6 0 0,-1 4 0 15,-3-1 0-15,4 0-21 0,-1 3-3 0,1 1 0 0,-1 2 0 32,-3-9-47-32,0 7-9 0,4-1-3 0,0-6-441 0,-4 6-88 0</inkml:trace>
  <inkml:trace contextRef="#ctx0" brushRef="#br0" timeOffset="84137.139">26420 7087 1220 0,'0'0'27'0,"0"0"5"0,0 0 2 0,0 0 0 0,0 0-34 0,0 0 0 15,0 0 0-15,0 0 0 0,0 0 108 0,0 0 14 16,0 0 3-16,3 12 1 0,-3-6-49 0,0-6-9 16,0 0-3-16,4 12 0 0,3-6-17 0,0 5-4 15,-4 4-1-15,1 3 0 0,-1-7-27 0,1 1-4 0,3 6-2 0,-4 2 0 16,1-2-10-16,3 0 0 0,0 2 0 0,-3-2 0 15,-1 2 0-15,1 4 0 0,-1-6 0 0,4 2 0 16,-3-2 0-16,-1-1-17 0,1 1 4 0,-1-3 1 31,4-3-29-31,0 5-6 0,-3-11-1 0,-1 0 0 16,1 0-13-16,-4-6-3 0,4 0-1 0,-4 0 0 16,0 0-101-16,0 0-20 0,3 0-4 0,-3 0-1 0</inkml:trace>
  <inkml:trace contextRef="#ctx0" brushRef="#br0" timeOffset="84450.472">26377 7481 1605 0,'0'0'35'15,"0"0"7"-15,0 0 2 0,0 0 2 0,0 0-37 0,0 0-9 0,0 0 0 0,0 0 0 0,0 0 75 0,0 0 13 16,0 0 2-16,0-6 1 0,4-3-20 0,-1 1-4 16,4-1-1-16,4-3 0 0,-4-6-27 0,4 7-6 15,-1-10-1-15,4 3 0 0,0 1-19 0,-3-7-4 16,0 10-1-16,-1-4 0 0,4-6-8 0,0 10 0 16,0-4 0-16,1 0 8 0,-1 1-20 0,0 2-5 0,0-3-1 0,0 7 0 31,0 2-11-31,-3-6-3 0,3 6 0 0,-4-2 0 15,4-7 0-15,-3-3 0 0,3 10 0 0,-3-7 0 16,-1 6-113-16,-3 0-23 0,0 1-5 0,1 2-1 0</inkml:trace>
  <inkml:trace contextRef="#ctx0" brushRef="#br0" timeOffset="85138.278">27467 6643 871 0,'0'0'19'0,"0"0"4"0,0 0 1 0,4 0 0 0,-4 0-24 0,0 0 0 0,0 0 0 0,0 0 0 16,0 0 64-16,0 0 7 0,0 0 1 0,0 0 1 15,0 0 6-15,0 0 1 0,0 0 0 0,0 0 0 16,0 0-16-16,0 0-4 0,0 0 0 0,0 0 0 15,0 0-45-15,0 0-15 0,0 0 8 0,0 0-8 16,0 0 0-16,-4 6 0 0,1 6 0 0,3-6 0 16,-4 6 0-16,1-1 0 0,3 1 0 0,0 3 0 15,0 8 0-15,0-5 0 0,0 0 0 0,0 8 0 16,0-2 0-16,3 8 0 0,1-3 0 0,-1 4 0 16,1-1 8-16,-4 3 2 0,3 1 0 0,-3 2 0 15,4 0-10-15,-4-3 0 0,0 9 0 0,0-5 0 16,0 2 28-16,0-9 3 0,0-3 1 0,0 4 0 0,-4-1-23 0,4-8-9 15,-3-1 8-15,-1-2-8 0,1-4 87 0,-1 7 12 16,-3-12 2-16,4-1 1 16,3 1-115-16,0-3-23 0,0-3-5 0,0-6-1 0,0 0 67 0,0 0 14 15,0 0 2-15,0 0 1 16,0 0-113-16,0 0-22 0,0 0-5 0,-4-6-1 16,8-3-105-16,-4-3-22 0,7-5-4 0,0 5-1 0</inkml:trace>
  <inkml:trace contextRef="#ctx0" brushRef="#br0" timeOffset="85713.128">27707 7137 1414 0,'0'0'40'0,"0"0"9"0,-3-3-39 0,-1-3-10 0,4 6 0 0,0 0 0 15,0 0 63-15,0 0 10 0,0 0 3 0,0 0 0 0,0 0-26 16,0 0-5-16,0 0-1 0,-7-5 0 16,4 5-60-16,3 0-13 0,-8 0-3 0,1 5 0 15,0 1 32-15,4 0 0 0,-4 9 0 0,0-3 0 16,0-1 0-16,0 1 0 0,0 0 0 0,-1 0 0 15,1 2 0-15,0-8 0 0,0 12 0 0,-3-9 0 16,3 2 0-16,0 1 0 0,3 0 0 0,-3-6 0 16,4 0 20-16,-1 0 9 0,4-6 3 0,-4 5 0 0,4-5-20 0,0 0-3 15,-3 6-1-15,3-6 0 0,-4 6 4 0,1 3 0 16,3-3 0-16,0-6 0 0,0 0-12 0,-4 6 0 16,4 0 0-16,0-6 0 0,0 0 0 0,0 6 0 15,0-6 0-15,-3 11 0 0,3-11 0 0,0 0 8 16,0 0-8-16,0 0 8 0,0 0-8 0,0 0 0 15,0 0 0-15,0 0 0 0,0 0 0 0,0 0 0 16,0 0 0-16,0 6 0 0,0 0 0 0,0-6 0 0,0 0 0 0,0 0 0 16,3 6 8-16,1 0 0 0,3-3 0 15,-7-3 0-15,3 6-8 0,1 0 0 0,0-1 0 0,3-5 0 16,-7 0 0-16,3 6 0 0,1 6 0 16,3-6 0-16,-4-3 0 0,1 0 0 0,-4-3 0 15,3 6 0-15,4 0 0 0,-3-3-12 16,-1 2 2-16,-3-5 1 0,0 0-5 0,4 6-1 0,-4-6 0 0,7 6 0 31,-4-6-27-31,5 6-6 0,-1-6 0 0,0 0-1 16,0 0-82-16,0 0-16 0,3 0-3 0</inkml:trace>
  <inkml:trace contextRef="#ctx0" brushRef="#br0" timeOffset="86061.074">27908 7240 1340 0,'0'0'38'0,"0"0"8"0,0 0-37 16,0 0-9-16,0 0 0 0,0 0 0 0,0 0 72 0,0 0 13 16,-3 6 3-16,-1 0 0 0,4 0-24 0,0 5-5 15,-3-2-1-15,3 9 0 0,3-6-37 0,-3-1-7 0,-3 1-2 0,3 9 0 16,0-9-12-16,-4-1 0 0,4 1 0 0,0-3 0 16,-3 3 0-16,3-6 0 0,0 5 8 0,0-5-8 15,0 6 0-15,0-12-18 0,0 0 4 0,0 0 1 31,0 0-107-31,0 0-22 0,0 0-4 0,0 0-517 0</inkml:trace>
  <inkml:trace contextRef="#ctx0" brushRef="#br0" timeOffset="86304.51">27834 6699 961 0,'0'0'20'0,"0"0"5"0,0 0 1 0,-7 3 2 0,0 0-28 0,7-3 0 16,0 0 0-16,-7 3 0 0,7-3 89 0,0 0 12 16,-4 3 3-16,4-3 0 0,0 0-34 0,0 0-6 15,0 0-2-15,0 0 0 0,0 0-25 0,0 0-5 16,0 0 0-16,0 0-1 0,0 0-44 0,8 0-9 15,-1 0-2-15</inkml:trace>
  <inkml:trace contextRef="#ctx0" brushRef="#br0" timeOffset="86748.04">28212 6593 1105 0,'0'0'24'0,"0"0"4"0,0 0 2 15,0 0 2-15,-7 6-32 0,0 6 0 0,-1-6 0 0,1 0 0 16,4 5 64-16,-4-5 7 0,3 3 1 0,1 3 0 0,-4 6-39 0,3 2-7 15,4 1-2-15,0 5 0 0,0 1 25 0,4 2 5 16,-1 0 1-16,4-2 0 0,-3 5-5 0,3 4-1 16,0-7 0-16,0 9 0 0,0-3-35 0,0-2-14 15,0-13 11-15,-3 4-11 0,3 5 9 0,-4-2-9 16,1-4 8-16,-1 1-8 0,-3-4 0 0,0 4 0 16,0-9 8-16,-3 2-8 0,3 1 0 15,-4-6 8-15,1 2-8 0,-1 4 8 16,1-6-8-16,-1-1 0 0,1 4 9 0,-4-6-9 0,3 6 0 0,1-4 0 15,-1 1 0-15,4 0-8 0,-4-3 8 0,1 0 0 16,3-1 0-16,0 4 0 0,0 0 8 0,0 0-8 16,0-9 8-16,0-3-8 0,0 0 0 0,0 0 0 0,0 0-12 0,0 0 4 31,0 0-36-31,0 0-6 0,7 0-2 0,0 0-726 0</inkml:trace>
  <inkml:trace contextRef="#ctx0" brushRef="#br0" timeOffset="87290.118">28402 7196 1504 0,'0'0'43'0,"0"0"9"0,0 0-42 0,0 0-10 0,-7-6 0 0,0 6 0 15,3-6 85-15,4 6 15 0,0 0 4 0,-7-6 0 16,4 0-60-16,-1 1-11 0,4 5-2 0,0 0-1 0,0 0-30 0,0 0 0 16,0 0-13-16,0 0 4 0,-3 5 9 0,-1 1-12 15,-3 0 12-15,4 6-12 0,-1 0 12 0,4 2 0 16,-3-2 0-16,-1 6 0 0,1-3 0 0,-1 2 0 15,1 7 8-15,3-10-8 0,-4 10 0 0,1-6 0 16,3-7 0-16,0 4 0 0,3 3 12 0,-3-7-1 0,4 7-1 16,3-9 0-16,-4 3 18 0,4-4 4 0,0 7 1 0,0-9 0 15,0 0-23-15,0 0-10 0,0 0 8 0,4-3-8 16,-4-3 0-16,4 0 0 0,-1-3 0 0,1-3 0 16,-1 0 0-16,5 0 0 0,-5-6 0 0,1-2 0 15,-1 2-13-15,-3 0 5 0,0-6 8 16,4 1-13-16,-4-1 13 0,0-2 0 15,-7 2 0-15,4-6 0 0,-1 4 0 0,-3 2 10 0,0 1-2 0,-3 2 0 16,-1-3-8-16,1 1 8 0,-1-1-8 0,-3 3 8 16,0 3-8-16,3 7 0 0,-3-7 0 0,0 6 0 15,0-6 0-15,-3 9 0 0,3 3 0 0,0 3-11 32,3 3-13-32,-7 12-4 0,4-7 0 0,-3 7 0 0,3-3-28 0,-4 2-5 0,1 7-2 15,3-9 0-15,-4-1 37 0,4 7 7 0,3-3 2 0,-3-7-485 16,4 1-97-16</inkml:trace>
  <inkml:trace contextRef="#ctx0" brushRef="#br0" timeOffset="87948.929">28780 7161 1497 0,'0'0'32'0,"0"0"8"0,0 0 0 0,0 0 4 0,0 0-36 0,0-9-8 0,0-3 0 0,0 9 0 16,0-6 53-16,0 9 9 0,0 0 2 0,0 0 0 15,0 0 15-15,0 0 3 0,0 0 1 0,0 0 0 16,0 0-67-16,0 0-16 0,0 0 0 0,0 0 0 16,0 0 0-16,0 0 0 0,-4-5 0 0,4 5 0 15,-7 0-12-15,-4 5-5 0,4-5-2 0,0 9 0 16,-3-3 19-16,3 6 0 0,0 0 0 0,-4-1 0 16,0 1 0-16,1 3-8 0,3-3 8 0,-4-1 0 15,4-5 0-15,0 6 0 16,4-6 0-16,-1 0 0 0,4-6 0 0,-3 6 0 0,3-6 0 0,-4 8 0 15,4-2 40-15,0 0 6 0,0-6 1 0,-4 12 0 16,4-12-26-16,4 6-5 0,-4-6 0 0,4 6-1 16,-4-6-15-16,7 6 0 0,-7-6 8 0,7 5-8 15,-7-5 0-15,10 3 0 0,-10-3 0 0,7 0 0 16,0 3 0-16,-7-3 0 0,7 0 0 0,-7 0 0 16,7 3 0-16,-7-3 0 0,8 0 0 0,-8 0 0 15,7 3 0-15,0 3 0 0,-7-6 0 0,7 3 0 16,0 3 0-16,-7-6 0 0,3 6 0 0,1 0 0 15,-4-6 0-15,7 6 0 0,-4-1 0 0,1 1 0 16,-4-6 0-16,3 6 0 0,-3-6 0 0,4 6 0 16,0 0-48-16,-4-6-13 0,3 9-3 0,-3 3 0 15,0-7 52-15,0 1 12 0,0 6 0 0,-3-6 0 16,3 3 0-16,-4-3 0 0,0 2 0 0,1 1 0 16,-4 3 0-16,0-6 0 0,0 0 0 0,0 0 0 15,0-3 0-15,0 3 0 0,0-4 0 0,-1 7 0 16,1-3 0-16,0 0 0 0,0-6 0 0,0 6 0 15,4-6 0-15,-4-6 0 0,3 6 0 0,1-9 0 16,-1 0-105-16,1 4-19 0,3-1-3 0</inkml:trace>
  <inkml:trace contextRef="#ctx0" brushRef="#br0" timeOffset="95727.118">3764 8531 1102 0,'-10'0'46'0,"2"0"-37"31,1 0-9-31,-3 6 0 0,3-1 0 0,0 1 0 15,7-6 38-15,0 0 6 0,0 0 0 0,-7 0 1 0,7 0-22 0,-7 0-5 16,0 0-1-16,0-6 0 0,-1 6 33 0,1 0 6 0,7 0 2 0,0 0 0 16,-3 0-42-16,3 0-8 0,-7 0-8 0,0 6 12 15,0-6-12-15,0 12 0 0,0-9 0 0,0 6 0 16,0-3 16-16,-1 3 2 0,5 2 0 0,-4 1 0 16,0 3-18-16,0-3 0 0,0 5 0 0,0 1 0 15,0-6 0-15,3 2 0 0,4-2 0 0,-3 0 0 16,3-6 0-16,0 5 0 0,0-11 0 0,3 9 0 15,1-6 0-15,-1 3 0 0,4-6-8 0,-3 3 8 16,6-3-16-16,1 0 4 0,-1 0 0 0,5 0 0 16,2-3 12-1,1-3-9-15,-4 3 9 0,0-6-8 0,7 4 8 0,-7-7 0 0,4 6 0 0,3-9 0 16,-3 3-10-16,-4 7 10 0,-4-7-12 0,8 0 12 16,-7-6-8-16,3 1 8 0,-4-4 0 0,1-5 0 15,0-4 0-15,-1 1 0 0,1-3 0 0,-4-13 0 16,0 4 10-16,-4-3-1 0,-3-6 0 0,0-6 0 15,4 1-21-15,-4 2-5 0,-4-6-1 0,4 6 0 16,0 3 18-16,-3 6 0 0,-1-3 0 0,1 9 0 16,-4-1 0-16,0 4 0 0,3 3 0 0,-6 8 0 15,6-2 0-15,-3 8 0 0,3 0 0 0,1 10-10 16,-1-4 2-16,1 6 0 0,3 0 0 0,0 6 0 16,0 3-20-16,3 9-4 0,-3 5-1 0,4 7 0 15,-1 0 20-15,-3 8 4 0,4 3 1 0,0 3 0 16,3 6 8-16,-4-5 0 0,8 8 8 0,-1 9-8 15,-3-12 0-15,0 6 0 0,-3-3 0 0,3 3 8 16,0 0-8-16,0-6 0 0,0 0 0 0,0-3 0 16,-3-3 16-16,-4-3-2 0,0-2 0 0,0-7 0 15,-4 4 26-15,1-13 4 0,-1-2 2 0,1 0 0 16,-1-1 2-16,-3 4 0 0,3-6 0 0,1-3 0 0,-1-1-24 0,1 7-4 16,-1-9 0-16,4-6-1 0,0 6 9 0,-3 0 3 15,3-6 0-15,0 0 0 16,0 0-50-16,0 0-9 0,0 0-3 0,0 0 0 0,0 6 31 0,0 0 0 0,0-1 0 0,0 4 0 15,0-9 0-15,0 0 0 0,0 0 0 0,0 0 0 16,0 0-57-16,0 0-6 16,0 0-1-16,3 0 0 0,-3 0-102 0,0 3-21 15</inkml:trace>
  <inkml:trace contextRef="#ctx0" brushRef="#br0" timeOffset="96311.399">4060 8463 1437 0,'-3'6'40'0,"3"-6"10"0,-7 6-40 0,7-6-10 16,0 0 0-16,0 0 0 15,0 0 0-15,0 0 10 0,0 0-10 0,-4 6 10 0,4-6-10 0,0 6 12 0,0-1-12 0,0 1 12 16,0-6-12-16,0 6 0 0,0-6 0 0,0 9 8 16,7-6 0-16,-3 3 0 0,3 3 0 0,0-3 0 15,0-1-8-15,0-5 12 16,0 0-12-16,0 0 12 0,4-5-12 0,-4 5 0 0,4 0 0 0,-4-6 0 15,3 6 10-15,1-9-10 16,-4 3 12-16,-4-6-12 16,1 6 10-16,-1-5-10 0,1-1 8 0,-1 0-8 0,1 0 8 0,-4 3-8 0,0 9 8 0,0-5-8 15,0-1 0-15,-4-6 8 0,4 0-8 0,-3 12 0 16,3 0 0-16,0 0 0 0,0 0 0 0,-7-9 0 16,7 4 0-16,-7 2 0 0,0 0 0 0,0 0 0 15,0 0 0-15,-7 3 0 0,6 0 0 0,1 3 0 16,-3 0 0-16,3 0 0 0,0 2 0 0,0 7 0 15,-4-6 0-15,8 0 0 0,-5 0 0 0,5 6 0 16,-4-7-15-16,3 7 5 0,4 3 1 0,-3-3 0 16,3 5 9-16,-4 4 0 0,4 2 0 0,4-5 0 15,-4 0 0-15,3-4 0 0,-3-2 0 0,4 0 0 16,-1-3 20-16,4 0 2 0,1-1 1 0,-1 4 0 16,0-6 2-16,3 0 1 0,-3 0 0 0,4 0 0 15,-1 0-15-15,5-1-3 0,-1 7-8 0,0-3 12 16,-4-3-21-16,4 0-5 0,1 0-1 0,-1 0 0 15,3-6-114-15,-3 5-23 0</inkml:trace>
  <inkml:trace contextRef="#ctx0" brushRef="#br0" timeOffset="97438.39">5009 8357 884 0,'0'0'24'0,"0"0"8"15,0 0-32-15,0 0 0 0,0 0 0 0,0 0 0 16,0 0 47-16,0 0 3 0,0 0 1 0,0 6 0 15,0 6 10-15,0-9 3 0,0 6 0 0,0-3 0 16,0 2-52-16,-3-2-12 0,3-6 0 0,-4 12 0 16,1-6 0-16,3 6 0 0,-4-9 0 0,1 5 0 15,-1 1 54-15,4 3 8 0,-3-6 2 0,-1 0 0 16,4-6-52-16,0 0-12 0,-7 6 0 0,7-6 0 0,-3 5 54 0,3-5 8 0,0 0 2 0,0 0 0 16,0 0 0-16,0 0 0 0,0 0 0 15,0 0 0-15,0 0-33 0,-4 6-7 0,4-6 0 0,0 0-1 16,0 0-37-16,0 0-7 0,0 0-2 0,0 0 0 15,0 0 23-15,0 0 0 0,0 0 0 0,0 0 0 16,-3 3 0 0,3-3 0-16,0 0 0 0,-4 9 0 0,4-9 47 0,-3 6 13 0,3-6 4 0,0 9 0 15,0 3-52-15,0-7-12 0,0 13 0 0,0-12 0 32,0 3-48-32,0 3-13 0,3-1-3 0,-3 1 0 0,4-6 64 0,-4 0 0 0,0 3 0 0,0 2 0 15,0 1 0-15,3 0 0 0,-3 0 0 0,4-4 0 16,-1 4 0-16,1 0 0 0,-4 0 0 0,3 0 0 15,-3-1 0-15,0-2 0 0,0 3 0 0,0 0 0 16,0-6 11-16,0 5-11 0,4 1 10 0,-4-6-10 16,-4 6 8-16,4 2-8 0,0 4 0 0,-3-6 0 15,3 0 0-15,0 2 8 0,-4-2-8 0,4 0 0 16,0 2 0-16,0-2 0 0,-3 3 0 0,3-6 0 16,0 2 0-16,0 1 0 0,0-6 8 0,0-6-8 15,0 0-10-15,0 0-5 0,0 0-1 0,0 0 0 16,0 0 16-16,0 0 0 0,0-12 0 0,3 6 0 15,-3-5 48-15,0-1 13 0,4-3 3 0,-4 3 0 16,0 1-52-16,3-1-12 0,-3-6 0 0,0 4 0 16,0 2 0-16,0 6 0 0,0-12-9 0,0 4 9 15,0 2 0-15,0 0 0 0,0 0 0 0,0-5 10 16,0 5-59-16,-3-3-12 0,-1-2-3 0,4 5 0 16,-3-12 52-16,-1 10 12 0,1-4 0 0,-1-8 0 0,4 2 14 0,-3-2 6 0,3-4 0 15,0 1 1-15,-4 2-21 0,4 4 0 16,0-10 0-16,0 10 0 0,4-1 0 0,-1 7 0 0,1-4 0 15,-1 4 0-15,1 5-8 0,-4 0 8 0,3 3-8 0,1 3 8 16,3 0 0-16,-4 6-10 0,4-5 10 0,0 5 0 16,0 5-12-16,8 1 4 0,-1 0 8 0,-4 3-13 15,1 6 13-15,-1-1 0 16,5-2 0-16,-5 6 0 0,4-6 0 0,-3 2 0 16,-1 4-12-16,5-6 3 0,-5-1-7 15,-3-2 0-15,-3-3-1 0,3 6 0 0,0-6-23 16,-4 0-5-16,-3-6-1 0,4 6 0 0,-4-1 37 0,0 1 9 0,0 0 0 0,-4 6 0 15,4-6 0-15,-3 3 0 0,-1 2 0 0,1-5 0 16,-4 0 0-16,7 0 0 0,0-6 0 0,-7 6 0 16,0 6 0-16,3 2 0 0,-7-2 0 0,4 0 0 15,0-6 42-15,-3-3 10 0,3-3 3 0,-7 0 0 16,3 0 0-16,-7 0 0 0,1-3 0 0,3 3 0 16,-8-6-27-16,8 0-4 0,-3 0-2 0,-1 0 0 15,4 0-22-15,0 6 0 0,0-8 0 0,7 5-8 16,0 3-8-16,0-3 0 0,7 3-1 0,0 0 0 15,0 0-75-15,0-6-16 0,3 0-2 0</inkml:trace>
  <inkml:trace contextRef="#ctx0" brushRef="#br0" timeOffset="97978.084">5292 8431 1094 0,'0'0'23'0,"0"0"5"0,0 0-28 16,-4-6 0-16,1 0 0 0,3 6 0 0,-4-6 105 0,1 0 16 0,3 6 3 0,-8-6 1 15,1 3-39-15,0 0-8 0,7 3-2 0,0 0 0 16,-7 0-29-16,0 3-7 0,0 6 0 0,0-3-1 15,4 6-30-15,-4-6-9 0,0 0 0 0,3 5 0 16,0 4 0-16,1 3 0 0,3-7 0 0,0 10-12 16,0-3 12-16,0-1 0 0,0 4 0 0,3 2 0 15,1-5 0-15,-4 0 0 0,4 8 0 0,-1-14 0 16,4-6 0-16,-3 0 0 0,-1 2 0 0,-3-8 10 16,0 0 9-16,4 0 1 0,3-2 1 0,-4 2 0 15,1-6 6-15,3 0 1 0,0 6 0 0,-4-12 0 16,8 6-13-16,0-6-3 0,-4 1 0 0,0-4 0 15,0-3-12-15,0 1 0 0,3-1-12 0,-3-3 12 16,1 1-16-16,-5-4 4 0,1 7 1 0,-1-7 0 16,1 9 2-16,-1 4 0 0,-3 5 0 0,0-6 0 15,0 0 1-15,0 6 0 0,0 1 0 0,0-1 0 16,0 6-4-16,0 0 0 0,0 0 0 0,-3-6 0 16,-1 3 12-16,-3 3 0 0,0-6 0 0,-4 6 0 0,4 6 0 15,-7-6 0-15,4 6 0 0,3 0 0 0,-8 0-15 16,-2 2-4-16,6 4-1 0,-3-6 0 0,0 6 20 0,0-6 0 0,0-1 0 0,3 4 0 15,1 3 0-15,6 0 0 0,-3-6 0 0,0 5 0 16,4-5-18-16,-5-3-3 0,8-3-1 0,0 12 0 16,0-6-90-1,8 0-17-15,-5 0-4 0</inkml:trace>
  <inkml:trace contextRef="#ctx0" brushRef="#br0" timeOffset="98818.969">5507 8316 1314 0,'-4'12'37'0,"-3"-6"8"15,4 0-36-15,-1 5-9 0,1 1 0 0,-4 0 0 16,3-6 53-16,1 6 9 0,-1-4 2 0,1 10 0 0,-1-6 0 0,0-1 0 0,4 4 0 0,-3 3 0 16,-1-6-52-16,4-7-12 0,0-5 0 0,0 9 0 15,4 0 54-15,-1 0 8 16,-3 3 2-16,4-6 0 0,-4-1-52 0,0-5-12 0,0 0 0 15,0 0 0-15,0 0 0 16,0 0 0-16,4-5 0 0,-1 5 0 16,1-6 29-16,-1-3 3 0,1 0 1 0,-1-3 0 15,1 3-22-15,-1-2-11 0,1-1 10 0,-1-3-10 0,4 3 0 0,-3 7 0 0,3-7 0 0,0 6 0 16,-4 0 0-16,5 0 0 0,-5-6 0 0,1 10 0 16,-4-4-12-16,0 6 12 0,3-3-12 0,-3 3 12 15,0 0-15-15,4-6 4 0,-4 6 1 0,0 0 0 16,0 0-4-16,0 0-1 0,7 6 0 0,0 0 0 15,-4-3 3-15,1 5 1 0,-1-2 0 0,4 6 0 16,-3 0 11-16,3-6 0 0,-3 5 0 0,-1 4 0 16,1-3 0-16,-1 0 0 0,1-1 0 0,-1 4 0 15,1 3 0-15,-4-7 16 0,0 7-4 0,0-6-1 16,0 0-11-16,0 2 0 0,0-2 0 0,0-6 0 16,0-6 17-16,0 0 11 0,0 0 3 0,0 0 0 15,0 0-17-15,0 0-3 0,0 0-1 0,0-6 0 16,3-6-10-16,1 6 10 0,-4-5-10 0,3 2 10 15,-3-3-18-15,4-6-4 0,-1-2-1 0,1 2 0 16,-1 6-16-16,4 1-3 0,-3-1-1 0,0 0 0 16,-1 3 33-16,1 1 19 0,-4 5-3 0,0 3 0 15,0 0-16-15,0 0-12 0,7-6 1 0,-7 6 1 16,0 0 10-16,0 0-13 0,0 0 5 0,0 0 8 16,0 0-16-16,0 0 5 0,0 0 1 0,0 0 0 15,0 0 10-15,0-6 16 0,0 6-4 0,7 0-1 0,-4-6-23 0,-3 6-5 16,7-6-1-16,0 0 0 0,0 0 18 0,0 0 0 15,0 4 8-15,1-1-8 0,-1 0 0 0,0 3 0 16,0 3 0-16,0 0 0 0,0-1 0 0,0 4 11 0,-4 0-11 16,8 6 10-16,-4 0-1 0,-3-6 0 0,-1 8 0 0,-3 4 0 15,4 0-9-15,-4-1 0 16,0 10 0-16,0-10 0 0,0 1 14 0,0 0 1 0,0 2 0 16,0-2 0-16,0-6-24 0,0-1-5 15,3 4-1-15,-3-3 0 0,4-6 15 0,-1 2 0 16,1-2 0-16,-1 3 0 15,4-3-54-15,0-6-8 0,0 3-2 0,0-3 0 0,1-3-102 0,-1-6-21 0</inkml:trace>
  <inkml:trace contextRef="#ctx0" brushRef="#br0" timeOffset="99718.668">5955 8351 1337 0,'0'0'28'0,"0"0"6"0,-7 0-34 0,0 6 0 0,3 0 0 0,1-6 0 15,-4 12 58-15,3-6 5 0,1 3 1 0,3-1 0 16,-4 1-52-16,4 9-12 0,0-6 0 0,-3-4 0 31,3 4 54-31,0 6 8 0,0-6 2 0,3-1 0 0,-3 4-52 0,0 3-12 0,4-1 0 16,-4 4 0-16,3-6 54 0,1-1 8 0,-1-2 2 0,1 0 0 16,-1 0-52-16,1-4-12 0,-4 4 0 0,3 0 0 15,-3-6 0-15,0-6 0 0,0 0 0 0,0 0 0 16,0 0 53-16,0 0 8 0,0 0 2 0,0 0 0 15,0 0 1-15,0 0 1 0,-3-6 0 0,-1 0 0 16,1 0-65-16,-1-6-20 0,4 4-1 0,0-4 0 16,-3 0-18-16,3-6-3 0,0-2-1 0,0 2 0 15,3 1 35-15,-3 2 8 0,0 3 0 0,4 0 0 16,-4 1 0-16,3-1 0 0,-3 6 0 0,0-9 0 16,4 9 0-16,-4 0-10 0,0 6 10 0,0 0-10 15,0 0-3-15,0 0-1 0,3-2 0 0,-3 2 0 16,7-3 0-16,-7 3 0 0,7 0 0 0,-3 0 0 15,-1 0-5-15,-3 0-1 0,8 0 0 0,-5-6 0 16,-3 6 8-16,7 0 0 0,0 6 1 0,0-6 0 16,-7 0 11-16,4 0 0 0,3 3 0 0,-4-1 0 15,8 1 0-15,-8 0-8 0,1 3 8 0,-1 3-8 16,1 3 8-16,-4 0 0 0,0-1 0 0,0 4 0 16,0-3 0-16,0 0 0 0,0-1 0 0,0 1 8 15,0-6-8-15,0 3 0 0,0-3 0 0,0-6 0 0,0 11 0 16,0-5 0-16,0-6 0 0,0 0 0 0,0 0 41 15,0 0 4-15,0 0 1 0,0 0 0 0,0 0-28 16,0 0-6-16,0 0 0 0,0 0-1 0,0 0-11 0,0 0-9 0,0 0 9 0,0 0-13 16,0 0 3-16,4 0 1 0,-1-6 0 15,4 6 0-15,-3-5-5 0,-1-1-1 0,1 0 0 0,-4 3 0 16,3-6-9 0,-3 6-1-16,4-9-1 0,-4 6 0 0,3 1 26 0,-3-1 0 0,4-9 0 15,-1 3 0-15,1 6 0 0,-1-11 19 16,1 5-3-16,3-6-1 0,-3 7-15 0,-1 2 0 0,1-3 0 0,-1 0-10 15,1 3-1-15,-1 4 0 0,-3 5 0 0,0 0 0 16,0 0 11-16,0 0 0 0,0 0 0 0,0 0 0 16,0 0 0-16,0 0 0 0,4 2 0 0,3 4 0 15,-4 0 0-15,1 6 0 0,3-6 0 0,0 6 0 16,0-4 19-16,-3 10 5 0,-1 0 2 0,-3-1 0 16,0-2-42-16,0 3-8 0,4-1-1 0,-4 1-1 15,0 0 26-15,0 2 0 0,0-2 0 0,0-6 0 16,-4 8 0-16,4-8 0 0,0 0 0 0,0-6 0 15,0 2 0-15,0 1 0 0,0-9 0 0,0 6 0 16,0-6 0-16,4 9 0 0,-4-9 0 0,0 0 0 16,0 0-56-16,0 0-7 0,0 0-1 15</inkml:trace>
  <inkml:trace contextRef="#ctx0" brushRef="#br0" timeOffset="100348.973">6286 8425 1242 0,'-3'12'52'0,"-4"2"-41"16,3-2 87-16,-3 0 18 0,4 0 3 0,-1-1 1 16,1 1-20-16,-1 3-3 0,4 2-1 0,0-5 0 15,0 0-44-15,0-3-10 0,4-3-2 0,-4-6 0 16,3 6-28-16,-3-6-12 0,4 5 8 0,6-5-8 16,-3 0 12-16,0 0-2 0,-3 0-1 0,7 6 0 15,-4-6-1-15,0-6-8 0,0 6 12 0,3 0-4 16,1-5-8-16,-4 2 8 0,0 0-8 0,4 3 8 15,-4-3-8-15,0 0-11 0,0 3 3 0,3-3 0 16,-3 3 8-16,-3-6 0 0,3 3 0 0,0 0 0 16,4-9-12-16,-4 6-1 0,3-5 0 0,-3 2 0 15,0 0-23-15,-3-3-5 0,3 3-1 0,0-2 0 16,-3-1 22-16,-1-6 5 0,1 4 1 0,-4 2 0 16,3-6-29-16,-3 4-5 0,0-1-2 0,0 0 0 15,0-3-11-15,0 10-3 0,-3-4 0 0,-1 0 0 16,1 6 0-16,-4 0 0 0,-1 0 0 0,1 6 0 0,0 0 52 15,-3 0 12-15,-1 6 0 0,1 0 0 0,-1 3 0 0,4 3 0 16,0-6 0-16,-7 5 0 0,7 1 0 16,-4 6 0-16,4-9 0 0,0 8 0 0,0 1 48 0,3 0 13 0,-3-1 3 15,4 10 0-15,-1-16-52 0,4 10-12 16,4-3 0-16,-1-7 0 0,1 7 0 0,3-6 0 16,-3 0 0-16,3-4 0 0,3 10 0 15,-3-6 0-15,4-6 0 0,-1 8 0 0,1 4 0 16,-4-6 0-16,4 0 0 0,-4-4 0 0,3 4 0 0,-3-6 0 0,4 0 0 0,-4 0 0 15,4 0 0-15,-4 5 0 0,0-2 0 0,0 0 0 16,0-6 0-16,0 0 0 0,3-3 0 0,-3-3 0 31,-3 3-140-31,-1-3-32 0</inkml:trace>
  <inkml:trace contextRef="#ctx0" brushRef="#br0" timeOffset="101071.772">6957 8284 1314 0,'0'0'37'0,"0"0"8"0,0 0-36 0,0 0-9 0,0 0 0 0,0 0 0 31,0 0 53-31,0 0 9 0,0 0 2 0,0 0 0 0,0 0 0 0,0 0 0 0,0 0 0 0,-11 0 0 16,11 0-52-16,-10 0-12 0,10 0 0 0,-7 6 0 15,0-6 54-15,-1 5 8 0,5 1 2 0,-1 0 0 16,4-6-52-16,-7 6-12 0,7-6 0 0,-10 3 0 16,3 6-14-16,0-3-6 0,0 3 0 0,-4 2-1 15,4-5 21-15,-4 0-11 0,1 6 11 0,-1-6-8 16,4 3 8-16,0-1 0 0,4 13 0 0,-5-9-8 16,5-3 8-16,-1 5 0 0,1 7 0 0,3-9 0 15,0-1 0-15,0 7 0 0,0-3 0 0,0-4 0 16,0-5 0-16,0-6 0 0,0 0 0 0,0 0 0 15,0 0 17-15,0 0 9 0,0 0 2 0,0 0 0 16,0 12-39-16,0-12-7 0,7 3-2 0,0 3 0 16,-7-6 32-16,0 0 5 0,7 0 2 0,0 0 0 15,0-3-19-15,0 0 0 0,0 0 0 0,-3-9 0 16,-1 12 0-16,1-6 0 0,-1 1 0 0,-3 5 0 16,0 0 0-16,4-6 0 0,3 6 0 0,0 0 0 15,-7 0 58-15,7 6 5 0,-3-1 1 0,3 1 0 16,0 0-103-16,-4 0-20 0,8-3-4 0,-4 3-1 15,-7 0 52-15,7 0 12 0,0 0 0 0,-3 5 0 0,3-5 0 16,-4 6 0-16,1-3 0 0,-1 3 0 0,1-4 0 16,-4 7 0-16,3-3 0 0,1 0 0 0,-4-4 0 15,3 4 0-15,-3 0 0 0,0 6 0 0,-3-7 0 16,-1 1 0-16,1 0 0 0,-1 3 0 0,-3-4-16 16,4-5 4-16,-4 3 0 0,0-3 0 0,-1 0 3 0,5-3 1 15,-4 3 0-15,-4-4 0 0,11-2 8 0,-7 12 0 0,7-12 0 16,-7 0 0-16,7 0-34 15,-10 0-8-15,3-6-2 0,-1-2 0 16,1 2-67-16,0 0-13 0</inkml:trace>
  <inkml:trace contextRef="#ctx0" brushRef="#br0" timeOffset="109750.116">7930 8654 596 0,'0'-12'25'0,"0"4"-25"16,4-1 65-16,-4 6 8 0,0-3 2 0,0 0 0 16,0 6-1-16,0 0 0 0,0 0 0 0,0 0 0 15,0 0-6-15,0 0 0 0,0 0-1 0,0 0 0 16,-7 0-23-16,0-6-4 0,3 6 0 0,-3 0-1 15,4 0-21-15,-11 6-4 0,7-6-1 0,-4 0 0 16,0 6-5-16,1-6 0 0,-1 6-8 0,-3-3 12 16,4 0-22-16,-1 0-5 0,0 0-1 0,1-3 0 15,3 0 16-15,-4-3 0 0,1 0 0 0,-1 0 0 16,4 0 44-16,-4-3 12 0,4 6 3 0,0 0 0 16,-3-6-43-16,3 6-16 0,0 0 11 0,0 0-11 15,7 0 0-15,-4 6 0 0,0 0 0 0,1 3 0 16,-1-1 0-16,1 7 0 0,3-3 0 0,-4-6 0 15,4 6 0-15,0 2-15 0,0 4 2 0,0-6 0 16,4-1-1-16,-1-2 0 0,1 3 0 0,-1-3 0 16,1 0-18-16,0 2-4 0,3-5-1 0,0 0 0 15,0-6 22-15,3 0 5 0,-3 0 1 0,4-6 0 16,-1 0 9-16,-2 1 8 0,-1-7-8 0,3 3 11 16,1-3-11-16,-4 0 0 0,7-5 9 0,-4 2-9 0,5-6 8 0,-1 7-8 0,0-4 10 15,-4-2-10-15,5-4 9 0,-1-5-9 0,0-4 8 16,-4 1-8-16,1-3 0 0,0-4-9 0,-1 4 0 0,-3-9 0 15,4 6 9-15,-4-3 0 0,0 3 0 0,-4-10 0 16,4 10 0-16,-3-6 0 0,-4 0-11 0,3 3 11 16,-3 9 0-16,0-7 0 0,-3 4 0 0,3 0 0 15,-4 8 0-15,4 1 0 0,0 2 0 0,-3 1 0 16,3 5 0-16,0 1-9 0,-4 2 9 16,1 3 0-16,3 6 0 0,-4-3 0 15,1 1 0-15,3 8 0 0,0 0 0 0,0 0 0 0,0 0 0 0,0 0 0 16,-4 8 0-16,1 1 0 0,-4 3-8 0,3 6 8 15,1-1-8-15,3 10 8 0,-4-1-8 0,1 9 8 16,3-5 0-16,-4 8-8 0,4 6 8 0,0 0 0 16,0 3 0-16,4-3 0 0,-1 6 0 0,-3 0 0 15,4-3 8-15,-1-3 0 0,1-2 0 0,-4-1 0 16,3 0 14-16,-3-9 3 0,0 4 1 0,-3-1 0 16,3 3-6-16,-4-6 0 0,4 1-1 0,-3 2 0 15,-1-9-8-15,1 4-2 0,-1-7 0 0,1 1 0 16,-1-3-9-16,0-4 0 0,1 1 0 0,3-6 0 15,-4 2 8-15,4-14-8 0,0 0 8 0,0 0-8 16,0 0 8-16,0 0-8 0,0 0 8 0,0 0-8 16,0 0 0-16,0 0 0 0,0 0 0 0,0 0 0 15,0 0 0-15,0 0-12 0,0 0 0 0,4 6 1 16,-4-6-12-16,0 0-2 0,3 6-1 0</inkml:trace>
  <inkml:trace contextRef="#ctx0" brushRef="#br0" timeOffset="110412.512">8072 8566 843 0,'0'0'36'16,"-4"3"-36"-1,4-3 49-15,-4 3 3 0,4-3 1 0,0 0 0 16,0 0 28-16,0 0 6 0,0 0 1 0,0 0 0 15,0 0-36-15,0 0-8 0,0 0 0 0,0 0-1 16,0 0-35-16,0 0-8 0,0 6 0 0,0-6 0 16,4 3 0-16,0 0 0 0,-1 5 0 0,1-8 0 15,-1 6 0-15,1 0 0 0,-1 0 0 0,1 0 0 16,-1 0 0-16,1-3 0 0,-4-3-9 0,7 3 9 16,-7-3-13-16,7 3 1 0,-4 0 0 0,-3-3 0 0,7-6 12 15,1 3-9-15,-5-6 9 0,4 3-8 0,0-6 16 16,0 1 3-16,-3 2 1 0,-1 0 0 0,4 0-4 15,-3-3 0-15,-1 1 0 0,1-1 0 0,-1 3-8 0,1 3 0 16,-1-3 0-16,-3 6 0 0,0-3 0 0,4 1 0 16,-4-1 0-16,0 6 0 0,0-6-8 15,0 6-8-15,0-6 0 0,0 6-1 16,-4-6-17-16,4 6-3 0,-3-9-1 0,3 9 0 0,0 0 38 0,-7 0 0 0,7 0 0 0,-7 0 0 31,0 3-31-31,-4 3 2 0,4 0 0 0,0 0 0 0,-3 6 20 0,-1-1 9 0,4 7-8 0,-4-3 8 16,1 2 0-16,3 1-8 0,-4-3 8 15,4 2 0-15,3 1 0 0,1-3 8 0,-1-1 0 0,1 7 0 16,3-3 4-16,0-4 2 0,0 4 0 0,0-6 0 16,3-1-3-16,-3-2-1 0,4 0 0 0,-1-3 0 15,-3-6 8-15,0 0 2 0,0 0 0 0,4 3 0 16,3 0 13-16,0 0 3 0,0 3 1 0,0-6 0 16,4 0-16-16,-1 0-3 0,1 0-1 0,0-6 0 15,-1 3-35-15,4 0-7 0,0 3-2 0</inkml:trace>
  <inkml:trace contextRef="#ctx0" brushRef="#br0" timeOffset="111099.092">8897 7816 732 0,'-3'6'15'0,"-1"3"5"16,4 0-20-16,-4 8 0 0,1-11 0 0,3 6 0 16,-4-3 66-16,4 3 10 0,0 5 1 0,0-11 1 0,0 6-18 15,4 0-3-15,-4-3-1 0,3-1 0 16,1 7 9-16,0-3 2 0,-1 0 0 0,1 2 0 0,3-2-17 15,-4 6-3-15,1-1-1 0,3-5 0 0,0 9-15 0,-4-4-3 16,4 1-1-16,0 8 0 0,1-2-6 0,-5-4-1 16,4 4 0-16,-3 5 0 15,-1-5 0-15,-3 2 0 0,4 1 0 0,-4 2 0 16,-4-5-8-16,4 2-3 0,-3 4 0 0,-4-10 0 16,3 10 3-16,-3-7 0 0,0 4 0 0,3-4 0 15,-3-5 9-15,0 2 3 0,4 4 0 0,-4-12 0 0,3 8-13 0,4-8-3 0,-3 0 0 0,3-4 0 16,0 4-8-16,0-3 0 0,0 0 0 0,3-3 8 15,-3-6-8-15,0 6-14 0,0-6 3 0,0 0 1 16,0 0-24-16,7 6-5 0,0-6-1 16,-7 0 0-16,4-6-114 0,3 6-23 0,-4-6-5 0</inkml:trace>
  <inkml:trace contextRef="#ctx0" brushRef="#br0" timeOffset="111480.011">8791 8301 850 0,'-7'-17'17'0,"7"17"6"0,0 0-23 0,0 0 0 0,0 0 0 0,0 0 0 32,0 0 56-32,0 0 6 0,0 0 2 0,0 0 0 0,0 0 0 0,0 0 0 0,0 0 0 0,0 0 0 15,0 0-52-15,0 0-12 0,7 6 0 0,0-1 0 16,0 1 54-16,4 0 8 0,-1-6 2 0,1 6 0 16,0-3-52-16,-1 3-12 0,1-3 0 0,-1 0 0 15,1 3 17-15,0 0 1 0,-1-1 0 0,1 1 0 16,-1 0-18-16,1-6 0 0,3 0 8 0,-3 0-8 15,3-6 0-15,-4 0 0 0,1 6-13 0,-1-8 5 16,5 2-20 0,-5-3-4-16,1 0-1 0,3 3 0 0,0 0-39 15,0 0-7-15,4 1-1 0</inkml:trace>
  <inkml:trace contextRef="#ctx0" brushRef="#br0" timeOffset="112061.153">9225 8351 1337 0,'-7'12'56'16,"0"6"-44"-16,4-4-12 0,3-2 0 0,-4 6 0 0,4-6 0 15,0-7 53-15,0 7 9 0,0 3 2 0,0-9 0 16,0 0-52-16,0-6-12 0,0 0 0 0,4 6 0 16,-4-6 0-1,0 0 0-15,3 5 0 0,-3-5 0 0,7 0 54 16,0 0 8-16,0 0 2 0,0 0 0 0,0-5-52 16,0-1-12-16,0 0 0 0,0 0 0 15,1-6 0-15,-1 6 0 0,3 0 0 0,-3-2 0 0,4 2 0 0,-4 0 0 0,0-12 0 0,0 9 0 16,-4 1 0-16,5-1 0 0,-1 3 0 0,-4-6 0 15,1 6 0-15,-1 6 0 0,1-6 0 0,-1 6 0 16,-3-6-48-16,0 1-13 16,4-1-3-16,-8 0 0 0,4 6 52 0,0 0 12 0,0-6 0 0,0 6 0 15,-7-6 48-15,7 6 13 0,-3-3 3 0,-4-3 0 16,-4 0-52-16,4 0-12 0,0 6 0 0,0-5 0 16,0 5 0-16,7 0 0 0,-11 0 0 0,4 0 0 15,0 5 0-15,-3-5 0 0,2 6 0 0,1 0 0 16,4 3 0-16,-4 3 0 0,3-3 0 0,1 5 0 15,-1-2-11-15,4 6-5 0,-3-4 0 0,-1 10-1 16,1-6 17-16,-1-4 0 0,1 10 0 0,3-7 0 16,-4 4 10-16,4-3 6 0,0-1 0 0,4 4 1 15,-1-3-17-15,-3-1-11 0,4 1 2 0,-1-3 0 16,-3 2 9-16,4-5 12 0,-4 0-2 0,0-6-1 16,3 2-9-16,1 4 0 0,3 0 0 0,-4-6 0 15,4 0 0-15,0 0 0 0,4-1 0 0,-4 4 0 16,0-6 0-16,4 3 0 0,-1 0 0 0,1-3 0 15,-1 0-49-15,5 0-12 0,-5 3-3 0</inkml:trace>
  <inkml:trace contextRef="#ctx0" brushRef="#br0" timeOffset="112598.854">9536 8398 1170 0,'0'0'24'0,"0"0"6"0,0 0-30 0,0 0 0 0,0 0 0 0,0 0 0 16,0 0 53-16,0 9 5 0,0 3 1 0,0-6 0 15,0 6-8-15,0-7-2 0,3 4 0 0,-3 9 0 16,-3-6 15-16,3-1 4 0,0 1 0 0,-4 3 0 15,4-3-45-15,0-1-9 0,0 7-2 0,0-12 0 16,0 6-22-16,4-3-5 0,-4 2-1 0,3 1 0 16,-3 0 42-16,4-6 8 0,-4 0 2 0,0 2 0 15,3 4-27-15,-3-6-9 0,4 0 0 0,-4-6 9 16,0 0-9-16,0 0 0 0,0 0 0 0,0 0 8 16,0 0-8-16,0 0 10 0,0 0-10 0,0 0 10 15,0 0-10-15,0 0 10 0,0 0-10 0,0 0 10 16,0 0-10-16,0 0 0 0,0 0-10 0,-4-6 10 15,1-9-12-15,-1 7 12 0,1-4-13 0,3 3 5 16,-4-3 8-16,1 0 0 0,3-2 0 0,-4 5-8 0,0 0 8 0,1-9 0 16,-1 7 8-16,1-1-8 0,3 3 10 0,0-3-2 15,-4 1-8-15,8 5 12 16,-4-6-12-16,0-3 11 0,0 3-11 0,3 1 10 16,1-1-10-16,-1 0 0 0,5-2 0 0,-1 8 0 15,-4 0 0-15,4 0 0 0,0 6-10 0,0-12 10 0,-3 12-10 0,3 0 10 0,0 0-10 0,-4-6 10 31,4 6-40-31,4 6-3 0,-4-6 0 0,0 0 0 0,0 6 19 0,0 0 3 0,0-6 1 0,0 6 0 16,0-3-71 0,1 3-13-16,-1-1-4 0,0 1 0 0,0 0-16 0,0-6-3 0</inkml:trace>
  <inkml:trace contextRef="#ctx0" brushRef="#br0" timeOffset="113216.77">9842 8398 1102 0,'0'0'23'0,"0"0"5"0,0 0-28 0,0 0 0 0,0 0 0 0,0 0 0 32,0 0 55-32,0 0 5 0,0 0 2 0,0 0 0 15,0 0 2-15,0 0 0 0,0 0 0 0,0 0 0 0,-3 9-13 0,-1 3-3 0,1 0 0 16,3-3 0-16,-4-1-7 0,4 7-1 0,0-3-1 0,0 0 0 16,0-1-10-16,0 4-1 0,0 3-1 15,0-7 0-15,0 7-17 0,4 0-10 0,-4 2 12 0,3-2-12 16,-3-3 8-1,4-1-8-15,-4 7 0 0,0-3 0 0,3-10 10 16,1 10-10-16,-4-6 8 0,4 0-8 0,-1-1 0 16,-3-2 0-16,4 0 8 0,-4-3-8 0,3 3 0 0,-3-9 0 0,0 0 0 15,0 0 0-15,0 0 0 16,0 0 0-16,0 0 0 0,0 0 8 0,0 0 2 0,4-9 0 0,-4 3 0 0,3-3 0 16,-3 0 4-16,4-2 1 0,-4-7 0 0,0 6 0 15,0-6 0-15,0 4 0 0,-4 2 0 0,4-3 0 16,0 4-15-16,0 2 8 0,0 0-8 0,0-3 0 15,-3 0 0-15,3 1 0 0,0 2 0 0,-4-3 0 16,4 0 0-16,-3 1 0 0,3-4 0 0,-4 3-10 16,4 0 0-16,-3 1 0 0,3-1 0 0,0 6 0 15,-4-6 0-15,4 6 0 0,0 6 0 0,-4-3 0 16,4 3-6-16,0-6-2 0,0 6 0 0,4-5 0 16,-4 5-5-16,4 0-1 0,-1-6 0 0,4 0 0 15,0 6 4-15,0-6 1 0,4 6 0 0,-1-6 0 16,1 6-13-16,3 0-2 0,0 0-1 0,0 0 0 15,0 6-10-15,4-6-3 0,-4 0 0 0,4 6 0 16,-4-6-17-16,0 6-4 0,0-6-1 0,0 6 0 16,0-6-11-16,0 3-3 0,-3-1 0 0</inkml:trace>
  <inkml:trace contextRef="#ctx0" brushRef="#br0" timeOffset="113756.923">10174 8531 1409 0,'0'0'60'15,"0"0"-48"1,0 0 41-16,0 0 9 0,0 11 2 0,0-11 0 15,4 6-16-15,-1 0-4 0,1 0 0 0,3-3 0 16,-4 0-4-16,4 0-2 0,4 0 0 0,-4 0 0 16,4-3-19-16,-1 3-4 0,1-3-1 0,-4 3 0 15,3 0-14-15,4-3 0 0,1 0 8 0,-1 3-8 16,-4-3 0-16,4 0 0 0,0-3 0 0,-3 3 0 16,3-3 12-16,-3-3-1 0,3 0 0 0,-4-3 0 15,1-3-22-15,0 1-4 0,-4-4-1 0,0-3 0 16,0 6 16-16,-4-5-11 0,1-4 11 0,-4 7-10 15,3-1 10-15,-3 3 0 0,0-6 0 0,4 7 0 16,-8 2 0-16,4-3 0 0,-3 6 0 0,-4 0 0 16,3 0 0-16,-3 1 0 0,-3 2 0 0,3 3 8 15,0 0-8-15,-1 3 0 0,8-3 0 0,-7 5 0 0,-3 7 0 0,3 6-10 16,-4-9 10-16,4 14-13 0,-3 1 13 0,2-4 0 16,-2 10 0-16,3-1 0 0,0-2 8 0,0-1-8 15,0-5 9-15,0 11-9 0,3-11 16 0,-3 8-4 0,4-6 0 0,-5 4 0 16,5-4-4-16,3-2-8 0,0-3 11 15,0 5-11-15,3-11 0 0,1 3 0 0,0 2 0 16,3-5 0-16,0 0 0 0,3-3 0 0,-3 5 0 16,4-8 0-16,3 3 0 0,0-3 0 0,0-6 0 15,0 0 0-15,0 0 0 16,-3-6 0-16,7 6 0 0,-4-6 0 16,0 0-147-16,0 0-36 0,4-5-7 0</inkml:trace>
  <inkml:trace contextRef="#ctx0" brushRef="#br0" timeOffset="118411.797">11737 8457 850 0,'0'0'17'0,"0"0"6"0,0 0-23 0,0 0 0 0,0 0 0 0,-7 6 0 16,-4-6 93-16,11 0 15 0,-7-6 2 0,0 3 1 15,0 0-24-15,0 0-5 0,0-3-1 0,0 1 0 16,0-1-65-16,3-6-16 0,-3 0 0 0,0 3 0 16,0 4 0-16,0-1 0 0,-3 3 0 0,2 0 0 15,-2 0 0-15,3 0 0 0,-7 3 0 0,7 0 0 16,-4 6 0-16,1-3 0 0,2 3 0 0,-2 2 0 15,3 1-48-15,-4 9-12 0,1-6-4 0,-1-1 0 16,1 10 64-16,-1-9 0 0,0 5 14 0,1-2-2 16,3 3 3-16,0-7 1 0,3 7 0 0,-3-6 0 15,4 3 20-15,-1-4 5 0,0 7 1 0,1-9 0 16,3 3-13-16,3-4-2 0,-3 1-1 0,8 3 0 16,-5-6-3-16,1-6-1 0,3 0 0 0,-7 0 0 15,10 0-9-15,-3 0-1 0,4 0-1 0,-4 0 0 16,4-6 18-16,-1-6 4 0,1 0 1 0,-1 1 0 15,1 2-19-15,-4-3-4 0,3-6-1 0,-2 4 0 0,-1-1 8 0,0-6 2 16,0 4 0-16,0-4 0 16,-4 4-42-16,4 5-8 0,-3-12-2 0,-4 10 0 15,0-4 0-15,0 6 0 0,-4-5 0 0,1 5 0 0,-1 3 32 0,1-3 0 0,3 6 0 16,-4 0 0-16,4 6 0 0,0-5 0 0,0-1 0 16,0 6 0-16,0 0 0 0,0 0 0 0,0 0 0 15,0 0 0-15,0 0-26 0,7 3 1 16,0 0 0-16,0 8 0 15,-3-5-11-15,3 0-3 0,0 6 0 0,0-6 0 0,-3 6 54 0,3 2 10 0,-4 4 3 0,4-6 0 16,-3 2-28-16,-1 10 0 0,1-7 0 0,-4 1 0 16,3 3 34-16,-3-10 2 0,4 7 0 0,-1-3 0 15,-3 2-36-15,4 1 0 0,-1 0-15 0,1-4 5 16,0 4 18-16,-1-6 4 0,1 0 1 0,-1-4 0 16,4-2-13-16,-3-3 8 0,3-6-8 0,-4-3 0 15,4 0-103-15,0 4-26 0</inkml:trace>
  <inkml:trace contextRef="#ctx0" brushRef="#br0" timeOffset="118993.88">11913 8437 946 0,'0'0'20'0,"0"0"4"0,0 0-24 0,0 0 0 0,0 0 0 0,0 0 0 16,0 0 67-16,0 0 9 0,0 0 1 0,0 0 1 16,0 0-21-16,0 0-4 0,0 0-1 0,-7 3 0 15,7-3-24-15,0 0-6 0,0 0-1 0,0 0 0 16,-3 8 2-16,-1-2 0 0,4 9 0 0,0-9 0 16,4 6-2-16,-4-7 0 0,0 4 0 0,3 3 0 15,1-3-21-15,-4 0 9 0,3-3-9 0,1 5 0 16,-1 1 33-16,4-6 0 0,-3 3 0 0,-1 0 0 15,1-1-33-15,3 4 0 0,0-6 0 0,-3 0 0 16,3 3 16-16,0-3 0 0,3 2 0 0,-3-2 0 16,0 9-3-16,1-9-1 0,-1 0 0 0,-4 0 0 15,4 0-31-15,0-6-6 0,0 2-2 0,-7-2 0 16,11 0 49-16,-4-2 10 0,0-4 1 0,0 0 1 16,0 6-20-16,-3-12-4 0,3 6-1 0,-4-3 0 15,4 1-1-15,-3-4 0 0,-1 3 0 0,1-9 0 16,-1 1 1-16,1-4 0 0,-1-2 0 0,1-1 0 15,-4-2-9-15,3 8 8 0,1-11-8 0,-4 8 8 16,0-3-8-16,0 7 0 0,3-4 0 0,-6 4 0 16,3 2 16-16,-4-3 2 0,1 6 0 0,-1-5 0 15,4 5-37-15,-3 3-7 0,3 3-2 0,-4 1 0 16,4 5-42-16,0 0-9 0,0 0-1 0</inkml:trace>
  <inkml:trace contextRef="#ctx0" brushRef="#br0" timeOffset="119940.734">13296 8216 1161 0,'0'0'24'0,"-7"6"7"0,0-6-31 16,7 0 0-16,-10 0 0 0,2 6 0 0,1 0 98 0,-3-6 14 0,3 0 2 0,0 6 1 16,-4-6-39-16,1 6-8 0,-1-6-2 0,0 5 0 15,1-5-38-15,3 3-8 0,-4 0-2 0,4-3 0 16,-4 3-18-16,4 3 0 0,0-3 8 0,0 6-8 15,0-3 0-15,7-6 0 0,-7 6 0 0,0-1 0 16,4 1 0-16,-1 6 0 0,1-3 0 0,3 0 0 16,-4 0 0-16,4 2 0 0,0-5 0 0,-3 0 0 15,3 6 0-15,0-3 0 0,0 0 0 0,3-1 0 16,-3-2-10-16,0-6 10 0,0 0-10 0,4 12 10 16,-1-12 0-16,4 6 0 0,-7-6 0 0,4 0 0 15,3 6 0-15,-4-6 0 0,1 0 0 0,-4 0 0 16,7 6 0-16,-4-6 0 0,4-6 0 0,-7 6 0 15,4 0 0-15,3 0 0 0,0 0-8 0,0 0 8 16,0-6 0-16,0 6 0 0,0 0 0 0,0-6 10 16,0 6-10-16,0 0 0 0,-3 0 0 0,-4 0 0 15,7 0 0-15,0 6 0 0,0-6 0 0,0 0 0 16,-7 0 0-16,7 6-11 0,0-6 11 0,-3 6-8 16,3-1 8-16,-4 1 0 0,1-3 0 0,-4-3 0 15,7 12 0-15,-3-6 0 0,-4-6 0 0,3 6 0 0,1 0 0 0,-1 0 0 0,1 5 0 16,-1-8 0-16,-3 9 0 0,0-3 9 0,4 0-1 0,-4 2-8 15,-4-5 14-15,4 0-4 0,0-6-1 0,-3 6 0 16,-4 6-9-16,0-3 10 0,3 2-10 0,-3 1 10 16,-4 0-10-16,4-3 12 0,-3 0-12 0,-1-4 12 15,1 1-12-15,-1 3 0 0,0-3 9 0,1 0-9 16,-1-6 10-16,4 0-2 0,-3 6-8 0,3-6 12 16,-1 0-12-16,-2-6 0 0,3 0 8 0,0 0-8 15,3-3 0-15,-3 1 0 0,-3 5 0 0,3-3-10 16,3 0-33-16,4 6-6 0,-11-6-2 15,4 6 0-15,4-6-113 0,-4-6-22 0</inkml:trace>
  <inkml:trace contextRef="#ctx0" brushRef="#br0" timeOffset="120529.783">13487 8395 1212 0,'0'0'25'0,"0"0"6"0,0 0-31 0,-4-2 0 0,1-4 0 0,3 6 0 15,0 0 51-15,-7-3 4 0,7 3 1 0,-4-3 0 16,4 3-35-16,0 0-6 0,-3-3-2 0,3 3 0 16,0 0-5-16,-8 0-8 0,8 0 11 0,-10 3-11 15,3 0 0-15,0 3 0 0,3 2 0 0,-3 1 0 16,0 9 0-16,4-6 0 0,-4 2 0 0,3 4 0 16,0 0 14-16,1-7 9 0,-1 7 1 0,1 3 1 15,-1-10 19-15,1 7 3 0,-1-3 1 0,4 2 0 16,0 1-25-16,-3-9-5 0,3 3-1 0,3 5 0 15,-3-5 27-15,4-6 6 0,-1 6 1 0,1-7 0 16,3 4-31-16,0-6-5 0,0-3-2 0,4 3 0 16,-4-6-13-16,3 0 0 0,4 3 0 0,-3-9 0 15,0 4 0-15,3-7 0 0,0 0 0 0,0-6 0 16,-3 4 0-16,-1 2 0 0,4-6 0 0,-3 1 0 16,-4 2-17-16,3-3-7 0,-3 1 0 0,1-10-1 15,-5 10 4-15,1-1 1 0,-4 0 0 0,3 4 0 16,-3-4 20-16,-3 0 0 0,-1 1 0 0,1 8 0 15,-5-9 0-15,1 6 0 0,-3 1 0 0,3-1 0 16,-4 3 8-16,1 3 7 0,-4 0 1 0,3 0 0 16,4 6-4-16,-4-5 0 0,1 5 0 0,-1 0 0 15,1 5-12-15,2-5-10 0,1 6 2 0,0 0 0 16,4 0-1-16,-4 6 0 0,3 0 0 0,1-4 0 16,-1 4-5-16,4 0-1 0,0-6 0 0,4 3 0 15,-1 0-124-15,1 5-25 0,-1-2-4 0</inkml:trace>
  <inkml:trace contextRef="#ctx0" brushRef="#br0" timeOffset="121008.529">13684 8381 1196 0,'0'0'24'0,"0"0"8"15,0 0-32-15,-3 0 0 0,3 0 0 0,0 0 0 16,-7 3 57-16,7-3 6 0,0 0 1 0,0 0 0 15,0 0-32-15,-4 6-7 0,1-1-1 0,-1 7 0 16,4 0 7-16,-3-6 1 0,3 6 0 0,0 2 0 16,3 4-10-16,-3-6-2 0,4 5 0 0,-1 1 0 15,-3-3-6-15,4 2-2 0,-1-5 0 0,1 3 0 16,-1-3 1-16,1-1 0 0,-1 7 0 0,1-9 0 16,-1 3 17-16,4-4 3 0,-3 7 1 0,-1-3 0 15,5-6-5-15,-5-6-1 0,4 6 0 0,0-6 0 16,0 0-20-16,0 0-8 0,4-6 0 0,-1 0 0 15,1-6 57-15,3-9 6 0,0 4 1 0,0-7 0 16,0 4-54-16,1 2-10 0,2-5 0 0,-3 2 0 0,0-3 0 0,-3 1 0 16,3-4 0-16,-3 4 0 0,-4-3-20 0,0 8 2 0,-4-6 0 15,1 4 0-15,-4 2-5 0,3 0-1 0,-3 1 0 0,-3-1 0 16,-1 9-121 0,1-8-25-16,-1 5-5 0</inkml:trace>
  <inkml:trace contextRef="#ctx0" brushRef="#br0" timeOffset="121656.296">14224 8240 1409 0,'0'0'29'0,"0"0"7"0,0 0-28 15,0 0-8-15,0 0 0 0,0 0 0 16,0 0 61-16,0 0 11 0,0 0 3 0,0 0 0 0,-7 0-39 0,0 6-7 0,0-1-1 0,0 1-1 15,0-3-1-15,0 3 0 0,0-3 0 0,0 12 0 16,-1-9-26-16,1-1 0 0,0 1 0 0,0 0 0 16,0 0 11-16,-3-3-3 0,3 9-8 0,0-6 12 15,0 0-12-15,-1-1 0 0,5 1 0 0,-4 0 0 16,3 0 0-16,4-6 0 0,-3 12 0 0,-1-6 0 16,1 3 0-16,3-4 0 0,0 1 0 15,3 0 0-15,-3 6 16 0,0-12-4 0,4 6 0 0,-1 0 0 16,1 0-3-16,3-1-1 0,-4 1 0 0,5-3 0 15,-1 3-8-15,0 0 0 0,-4-6 0 0,4 6 0 16,0-6 0-16,-3 0 0 0,3 0 0 0,0 0-11 16,0-6 11-16,-4 6-13 0,5 0 5 0,-1 0 8 15,-7 0-11-15,7 0 11 0,-4 0-8 0,4 6 8 16,-7-6 0-16,0 0 0 0,0 0 0 0,7 6-8 16,-3 0 8-16,-1-6 0 0,1 11 10 0,-1-5-10 15,1 0 14-15,-4 9-3 0,3-3-1 0,-3-6 0 16,0 5 21-16,0 1 4 0,0-9 1 0,0 6 0 15,-3 0-36-15,3 2-22 0,-4 7 3 0,1-6 1 16,3-3 18-16,-4 2 0 0,1 1 0 0,-1 0 0 16,1-6 0-16,3 0 0 0,-4 0 0 0,1-1 0 15,3-5 20-15,0 0 8 0,0 0 2 0,0 0 0 16,0 9-48-16,0-9-10 0,-4 3-1 0,4-3-1 16,-7 3 30-16,7-3 0 0,-7 0 0 0,0-3 0 15,-4 0-108-15,4-3-16 0,-3 0-4 0</inkml:trace>
  <inkml:trace contextRef="#ctx0" brushRef="#br0" timeOffset="122032.534">14386 8498 1288 0,'0'-6'27'0,"0"6"5"15,0 0-32-15,0 0 0 0,0 0 0 0,0 0 0 16,0 0 108-16,0 0 16 0,0 0 2 0,0 0 1 15,0 0-66-15,0 0-13 0,0 0-2 0,4-5-1 16,-4 5-25-16,7 0-4 0,-4 0-2 0,4 0 0 16,0 0-3-16,-3 0-1 0,3 0 0 0,4 0 0 15,-4-6-10-15,3 6 0 0,1 0 0 0,-1 0-11 16,5 0-8-16,-5 0-1 0,4 0-1 0,0 0 0 16,-3 6-19-16,3-6-3 0,-3 0-1 0,-1 0 0 15,1 0-124-15,3 0-24 0</inkml:trace>
  <inkml:trace contextRef="#ctx0" brushRef="#br0" timeOffset="122837.499">15088 8284 1241 0,'0'0'25'0,"0"0"8"0,0 0-33 0,0 0 0 0,-7 0 0 0,0 0 0 16,4 0 58-16,-4 0 5 16,7 0 1-16,0 0 0 15,-14-6-18-15,3 3-3 0,0-6-1 0,-3 6 0 0,4-3-27 0,-4 3-6 0,-1 0-1 0,1 3 0 16,0-5-8-16,4 5 0 0,-1 0 0 0,0 5 0 16,4-5 0-16,0 3 0 0,0 3 0 0,0 0 0 15,0 6 0-15,0-6 0 0,4 5 0 0,-4-5 8 16,3 6 9-16,0-3 2 0,4 0 0 0,-3 0 0 15,3 2 4-15,0-5 1 0,0 0 0 0,0 6 0 16,0-12-3-16,3 3 0 0,1 3 0 0,3 0 0 16,-7-6-1-16,7 5-1 0,0 1 0 0,0 0 0 15,4-6-6-15,-4 0-1 0,3 6 0 16,-3 0 0-16,4-6-12 0,-4 0 11 0,4 0-11 0,-4 6 10 16,-7-6-10-16,0 0 0 0,7 0 0 0,-4 0 0 15,4 6 0-15,-3-6 0 0,3 6 0 0,0-6-11 16,-3 5 0-16,3 1 0 0,0 3 0 0,0 3 0 15,-4-6 11-15,1 0 0 0,-1 0 0 0,1 5 0 16,3-8 0-16,-4 6-10 0,1-3 10 0,3 3 0 16,-3 3 0-16,-1-7 0 0,-3 1 0 0,4 6 0 15,-1 0 0-15,-3-6 0 0,0 0 0 0,0-6 0 16,0 0 0-16,0 0 0 0,0 0 0 0,-3 8 0 16,-1 4 8-16,1-6-8 0,-1 6 0 0,-3-9 0 15,0 0 10-15,0 0-10 0,0 0 10 0,-4 0-10 16,4-3 9-16,-3 0-9 0,3 0 8 0,-4-3-8 0,0 3 8 0,1-3-8 15,3 0 0-15,-4 0 8 0,1 0-8 0,2 3-17 16,1-6 4-16,0 6 1 16,0 0-16-16,4 0-2 0,3 0-1 0</inkml:trace>
  <inkml:trace contextRef="#ctx0" brushRef="#br0" timeOffset="123410.035">15371 8525 1295 0,'-8'-9'36'0,"1"3"9"15,0-3-36-15,0 6-9 0,0-3 0 0,0 1 0 16,0 5 78-16,-3-6 14 0,-1 0 2 0,0 6 1 16,1-6-53-16,-1 6-10 0,-3 0-3 0,4-6 0 15,-1 6-1-15,4 6 0 0,0-6 0 0,7 0 0 16,-7 0-16-16,7 0-3 0,-4 6-1 0,1 0 0 15,-1 5-8-15,4-5-11 0,0 9 3 0,0-3 0 16,0 0 8-16,4 11 0 0,-1-11 0 0,1 8 0 16,-1-2 0-16,1-6 0 0,3 3 0 0,-4 2 0 15,4-5-8-15,1 0 0 0,-5-1 0 0,4 1 0 0,0-6 8 0,0-3 11 16,0 3-3-16,0-6 0 0,4-6 0 0,0 3-8 0,-1 0 12 16,1-3-4-16,-1-3 0 0,1 4 0 15,-1-7 0-15,1 0 0 0,-4-6-8 0,0 4 10 0,0 2-10 16,0-6 10-16,0 4-2 0,-3 2 0 0,3 3 0 0,-4-6 0 15,-3 9-8-15,0-5 0 0,-3-4 0 0,-1 3 0 16,1 6-9-16,-4 0 9 0,0 1-12 0,-4-1 12 16,1 0-20-16,-1 0 2 0,-3-6 1 15,0 6 0-15,0 3 1 0,-4-3 1 16,4 4 0-16,-4-1 0 0,4 3-1 0,0 3 0 0,0-1 0 0,0 4 0 16,3 0-41-1,4 3-9-15,0 3-2 0,0-6 0 0,0 5-16 0,7-2-3 16,-4 6-1-16</inkml:trace>
  <inkml:trace contextRef="#ctx0" brushRef="#br0" timeOffset="123936.804">15469 7999 481 0,'-7'0'9'0,"4"0"5"0,3 0-14 0,-4-6 0 0,4 0 0 0,0 6 0 15,0 0 44-15,0 0 5 0,0 0 2 16,0 0 0-16,0 0 29 0,0 0 5 0,0 0 2 0,0 0 0 16,0 0-36-16,0 0-7 0,0 0-2 0,0 0 0 15,4 6-18-15,-1 0-3 0,-3 2-1 0,0 4 0 16,0 0 29-16,0 0 6 0,0-1 1 0,-3 1 0 16,6 3-4-16,-3 3 0 0,0-7 0 0,0 7 0 15,0 0-15-15,0-4-3 0,0 4-1 0,0 2 0 16,0-2 3-16,4 0 1 0,3-1 0 15,-4-2 0-15,4 9-3 0,0-7-1 0,1 1 0 16,-1 2 0-16,0-2-6 0,-4 0-2 0,4-1 0 0,-3 4 0 16,3-3-13-16,-4-4-4 0,1 10 0 0,-4-7 0 15,3-5-8-15,1 6 0 0,-4-3 0 0,3-4 0 16,-3 1 0-16,0 0 8 0,-3 0-8 0,3-4 8 16,0-2-8-16,0 6 0 0,0-12 0 0,0 12 0 15,0-9 0-15,0-3 0 0,0 6 0 0,0-6-11 16,0 0 3-16,0 0 0 0,0 0 0 0,0 0 0 15,7 0-39-15,-3 0-7 0,3-6-2 0</inkml:trace>
  <inkml:trace contextRef="#ctx0" brushRef="#br0" timeOffset="124310.652">15769 8463 1630 0,'0'0'34'0,"-7"6"7"16,4 0-33-16,-4 0-8 0,3 0 0 0,-3-1 0 16,0 1 66-16,3 0 11 0,1 6 3 0,-1-6 0 15,4-6-62-15,0 0-18 0,0 0 8 0,0 0-8 16,0 0-20-16,0 0-8 0,0 0-1 0,0 0-1 15,0 0-108-15,0 0-22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3T17:10:06.3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5422 5697 908 0,'0'0'38'0,"0"0"-30"15,0 0 89-15,0 0 19 0,0 0 3 0,0 0 1 16,0 0-48-16,0 0-10 0,0 0-2 0,0 0 0 15,0 0-19-15,0 0-4 0,0 0-1 0,0 0 0 16,0 0-14-16,0 0-3 0,0 0-1 0,0 0 0 16,0 0 9-16,0 0 1 0,0 0 1 0,-3 6 0 15,-1-1-8-15,4 4-1 0,0 3-1 0,0 6 0 16,0-7 4-16,0 1 1 0,0 3 0 0,0 3 0 16,0-1 3-16,0-2 1 0,4 3 0 0,-1-1 0 15,-3 1 1-15,4-4 1 0,-1 4 0 0,4 6 0 16,-3-10-4-16,3 10-1 0,-4-7 0 0,8 10 0 15,-4-4-8-15,0 7-1 0,4-4-1 0,-4 4 0 16,3 2-3-16,-3-3-1 0,7 4 0 0,-6-4 0 16,-1 4-11-16,-4 2 8 0,4-3-8 0,-3-2 8 15,-1 2-8-15,1-3 12 0,-1-2-12 0,-3 2 12 16,0-2-4-16,0 2-8 0,0-5 12 0,-3 2-4 16,-1-3 15-16,1-8 2 0,-4 3 1 0,3 5 0 15,1-11 10-15,-1-3 3 0,-3 9 0 0,3-13 0 0,-6 1-11 16,6 0-1-16,4-6-1 0,-7 6 0 0,7-6-8 0,-7 0-2 15,0 6 0-15,7-6 0 0,-7 0-5 0,0 0-2 16,7 0 0-16,-7 0 0 0,0-6-9 0,-4 6 0 0,4-6 0 0,0 6 8 16,0-6-8-16,0 0 0 0,0 6 0 0,4-5 0 15,-4-7 0-15,0 9 0 0,-4 0 0 0,4 0 0 16,0 0-10-16,0 0 10 0,0-3-13 0,0 0 5 16,3 0-29-16,-3 1-6 15,0-7-1-15,0 6 0 0,-4-6 36 0,1 0 8 0,-1-2 0 16,1 2 0-16,-1 0-53 0,-3-11-9 0,3 8-2 15,-3-3 0-15,7-8-24 0,0 8-6 16,0 1-1-16,7 2 0 0,0 0-139 0,0 1-28 16</inkml:trace>
  <inkml:trace contextRef="#ctx0" brushRef="#br0" timeOffset="475.033">5218 5500 1123 0,'-11'-6'23'0,"-3"-6"7"0,3 0-30 0,1 4 0 0,3-4 0 0,0 0 0 16,-4 0 61-16,0 0 7 0,4-2 0 0,0 8 1 16,0-6-21-16,0 6-4 0,4 0 0 15,-1 0-1 1,4 6 23-16,0 0 5 0,0 0 1 0,-7 0 0 0,7 0-58 0,-7 0-14 0,4 6 0 0,3-6 0 16,-4 6 0-16,0 0 0 0,1 0 0 0,3 0 0 15,0-3 38-15,0 3 5 0,3 3 1 0,-3-1 0 16,0-8-17-16,8 6-3 0,-5-6-1 0,4 6 0 15,0-6 4-15,4 6 1 0,-1-6 0 0,4 6 0 16,4-6 0-16,-7 0 0 0,3 0 0 0,3 0 0 16,5 0-19-16,-1-6-9 0,0 6 10 0,7-6-10 0,-7 6 29 15,4-6 0-15,-4 0 0 0,4 0 0 0,3 1-21 16,-7-1-8-16,4 3 0 0,0 3 9 16,-1 3-33-16,8-3-6 0,-11-3-2 15,4 0 0-15,0 3 53 0,-4 0 11 0,0 0 1 0,-3 6 1 16,-4 3-54-16,3-1-12 0,1-2-1 15,-4 0-1-15,0 0-75 0,0 6-15 0,4-3-4 0</inkml:trace>
  <inkml:trace contextRef="#ctx0" brushRef="#br0" timeOffset="1452.895">6622 6258 925 0,'0'0'26'0,"0"0"6"0,0-12-32 0,0 7 0 16,-4-7 0-16,4 6 0 0,0-3 81 0,0-3 10 16,0 1 1-16,-3-1 1 0,3 0-17 0,-4 0-3 15,4 1-1-15,-3 2 0 0,-1-3-18 0,0 6-4 16,1-6-1-16,-4 6 0 0,0-2-7 0,0 5-2 16,-4 0 0-16,-3 0 0 0,0 3 1 0,3 0 0 15,-10 3 0-15,4 0 0 0,-1 3 3 0,0 5 1 16,1-5 0-16,-1 6 0 0,7 0-20 0,-10-6-4 15,7 5-1-15,0 4 0 0,0-3 12 0,0 0 3 16,3-1 0-16,1 4 0 0,-1-3-5 0,0 0-1 0,8-7 0 16,-4 7 0-16,-4-3-29 0,4-3 0 0,4 3 0 15,-4 0 0-15,3-4 0 0,1 7 0 0,3-12 0 16,-4 6 0-16,1 0 0 0,-1 0 0 0,4 3 0 0,0-3 0 16,0 5 0-16,0 1 0 0,0-6 0 0,0 6 0 15,4-6 0-15,-1 8 0 0,-3-2 0 0,4-6 0 16,-1 0 0-16,1 0 0 0,3 0 0 0,-4 5 0 15,4-11 0-15,0 6 0 0,0-3 0 0,0-3 0 16,1 0 0-16,-1 0 0 0,7 0 0 0,-4-3 0 16,4 0 0-16,-3 0 0 0,3-8 0 0,0 5 0 15,-3 0 20-15,6-6-1 0,-6 3-1 0,0-6 0 16,3 7-10-16,-4-4-8 0,1-6 12 0,-4-2-12 16,4 8 12-16,-4-12-12 0,0 10 12 0,-4-4-12 0,1 0 8 15,-1-5-8-15,1 2 0 0,-4 4 0 0,0 5 0 16,0-12 0-16,-4 10 0 0,4 2 0 0,0 6 0 0,-3-6-12 15,3 1 1-15,-4 5 1 0,1 0 0 0,3 6 0 16,-4-3 0-16,4 3 0 0,0 0 0 0,0 0 0 16,0 0 0-16,0 0 0 0,0 0 0 15,0 0 0-15,0 0 0 0,0 0 0 0,0 0 10 0,0 0-10 16,0 0 10-16,0 3-10 0,0-3 10 0,0 9 0 16,0-3 0-16,0 2 0 0,4 4 0 0,-4-6-8 15,3 0 8-15,-3 0 0 0,0 0 0 0,4 2 0 16,-1 4 0-16,-3 0 0 0,4 0 0 0,-4-1 0 15,0 4 0-15,3 3 0 0,-3-1 0 0,4 1 0 0,-4-3 0 0,7 2 0 16,0 7 0-16,0-6 0 0,-4 8 0 0,5-2 0 16,2-7 0-16,1 4 0 0,-1 2 0 0,4-8-8 15,-3 3 8-15,3 5 0 0,-3-5 0 0,3 2 0 16,0-2 0-16,-7-6 0 0,4 2 0 0,-4-2 0 16,0-6 0-16,0-6 0 0,0 6 0 0,-7-6 0 31,7-6-36-31,-4 0-8 0,1-3-1 0</inkml:trace>
  <inkml:trace contextRef="#ctx0" brushRef="#br0" timeOffset="1956.148">6085 5179 1188 0,'0'18'24'0,"-3"-3"8"0,3 8-32 0,0-5 0 0,3 2 0 0,-3 4 0 15,0-1 66-15,4-8 7 0,-4 9 2 0,0-1 0 16,3-8-37-16,-3 8-7 0,4-5-2 0,0 0 0 16,-4-4-13-16,0-2-4 0,3 0 0 0,-3 0 0 15,0-1-12-15,0-8 0 0,0-3 0 0</inkml:trace>
  <inkml:trace contextRef="#ctx0" brushRef="#br0" timeOffset="2630.572">6851 5999 1094 0,'0'0'23'0,"0"0"5"16,0 0-28-16,0 0 0 0,0 0 0 0,0 0 0 15,0 0 56-15,0 0 7 0,0 6 1 0,0 0 0 16,3 6 51-16,-3-3 10 0,0 3 3 0,0-1 0 15,0 1-66-15,0 0-13 0,-3 0-2 0,3 2-1 16,0 4-7-16,-4 0-2 0,4-7 0 0,0 10 0 0,0-9-9 16,-3 5-1-16,3-2-1 0,0 3 0 0,0-7-7 15,0 7-2-15,0-6 0 0,0 3 0 16,3 8-7-16,-3-5-2 0,4 8 0 0,-4-8 0 16,3 2-8-16,1-2 0 0,-4 6 0 0,4-7 0 15,-1 4 0-15,-3-4 0 0,4 1 0 0,-4-6 0 16,0 8 0-16,0-8 0 0,0-6 9 0,0-6-9 0,0 0 0 0,0 0 0 0,0 0 0 0,0 0 8 15,0 0-27-15,0 0-5 0,0-6 0 0,0 0-1 32,0-6-173-32,0-2-34 0,3 2-8 0</inkml:trace>
  <inkml:trace contextRef="#ctx0" brushRef="#br0" timeOffset="11951.69">8096 6220 676 0,'0'0'14'0,"0"0"3"0,0 0-17 0,0 0 0 0,0 0 0 0,0 0 0 16,-7 0 92-16,0-3 14 0,0 0 3 0,0 0 1 16,0-6-30-16,0 9-5 0,0-6-2 0,0 1 0 15,0 5-21-15,3-6-4 0,-6 0 0 0,3 6-1 16,0-6-12-16,-4 6-3 0,4-6 0 0,0 0 0 15,0 0-12-15,7 6-2 0,-7 0-1 0,0 0 0 16,0 0-9-16,3 0-8 0,-3 6 9 0,0 0-9 16,3 0 0-16,-3 0 0 0,0 0 0 0,0 0 0 15,4 5 0-15,-8-2 0 0,4 3 0 0,-3 6-10 16,2-7 10-16,1 4 0 0,4-3 0 0,-4 0-8 16,3 5 8-16,-3-5 0 0,4-3 0 0,-4 0-8 15,7 5 8-15,-4-2 0 0,4-6 8 0,0 0-8 16,0-6 12-16,0 12-3 0,0-12 0 0,0 2 0 15,0 10-9-15,0-6 10 0,4 0-10 0,-1 6 10 16,1-6-10-16,-4 0 8 0,3 5-8 0,1-11 8 16,-1 6-8-16,-3-6 0 0,4 6 0 0,-4 0 0 15,3 3 0-15,1-3 0 0,-1-6 0 0,1 11 0 16,-4-11 0-16,3 6 10 0,-3-6-10 0,4 12 10 16,-4-12-10-16,4 3 0 0,3 3 0 0,3-3 0 0,1 0 0 15,-4 0 0-15,3 0 0 0,1-3 0 0,3 0 0 0,-3 0 0 16,3-3 0-16,-4 0 0 0,1 0 0 0,3-3 0 0,-3 3 0 15,-1 0 0-15,1-3 0 0,-1-6 0 0,1 7 0 16,0-7 0-16,-4 3 0 0,3 3 0 0,1-3 0 16,-4 6 0-16,-4-8 0 0,4-1 0 0,-3 6 0 15,-4 0 0-15,3-6 0 0,1 6 0 0,-4-2 0 0,4 2 0 16,-4 0 0-16,-4 0 0 0,4 6 0 16,-4-6 0-1,4 0 0-15,-3 0 0 0,-1-3 0 0,4 4 0 0,-3-1 0 0,3 0-14 0,-4 0 5 16,4 0 1-16,0 0 8 0,-3 0 0 0,3 0 0 0,0 6 0 15,0 0-8-15,0-5 0 0,0 5 0 0,0 0 0 16,0 0-2-16,0 0 0 0,3 0 0 0,-3 0 0 16,0 0 10-16,0 0-12 0,0 0 12 0,0 0-12 15,0 0-15-15,0 0-3 0,0 0-1 16,4 0 0-16,-4 5 50 0,3 7 9 0,-3-6 3 0,0 6 0 16,-3-9-23-16,3 3-8 0,0-6 0 15,-4 8 0-15,4-8 11 0,0 9-11 0,0-9 12 0,0 0-12 16,0 0 27-16,0 0-2 0,0 0 0 0,0 0 0 15,0 0-25-15,0 0 0 0,0 0 0 0,0 0-11 16,-7 0 22-16,0-11 4 0,4 2 1 0,-1 3 0 16,-3 0-16-16,4 0 0 0,3 0 8 0,-4-6-8 15,4 12 0-15,0 0-18 0,-3-5 4 0,3 5 1 16,0 0 13-16,-8-6 0 0,8 6 0 0,0 0 0 16,0 0-49-16,-3-3-14 0,3 3-2 0,0 0-1 15,0 0 25-15,0 0 5 0,0 0 0 0,0 0 1 16,0 0-13-16,0 0-4 0,0 0 0 0,0 0 0 15,0 0 12-15,0 0 3 0,0 0 0 0,0 0 0 0,0 0 9 0,0 0 3 16,0 0 0-16,0 0 0 0,3-3 25 0,-3 3 0 0,0 0 0 16,0 0 0-16,0 0 0 0,0 0 8 0,0 0 0 15,0 0 0-15,0 0 33 0,4 3 7 0,0 6 2 16,-4-4 0-16,0-5-2 0,0 12 0 0,-4-6 0 16,4-6 0-16,-4 6-4 0,4-6 0 0,0 6-1 15,-3-3 0-15,-1 3-5 0,4-6-1 0,0 6 0 0,0 5 0 16,0-5-28-16,0 0-9 0,0 0 0 15,4 0 0-15,-4 0 0 16,3 0 0-16,1 2 0 0,-4 1 0 0,7 0 0 0,-3-3 0 0,3 6 0 0,0-6 0 16,-4 5 0-16,4-2 0 0,-3 9 10 0,3-12-10 15,-4 5 13-15,1 1-2 0,-1-6-1 0,1 0 0 16,-4-6 2-16,0 0 1 0,0 3 0 0,0-3 0 16,0 0 26-16,0 0 5 0,0 0 0 0,4-9 1 15,-4 3-45-15,3 0-8 0,-3-11-3 0</inkml:trace>
  <inkml:trace contextRef="#ctx0" brushRef="#br0" timeOffset="13067.159">8375 6202 930 0,'-4'6'19'0,"1"0"5"16,-1 0-24-16,1 3 0 0,-1-3 0 0,1 0 0 15,-1-1 91-15,4 7 13 0,0-6 2 0,-3 3 1 16,3 3-61-16,0-1-12 0,-4 1-2 0,4 0-1 16,0-6 17-16,0 3 3 0,0-1 1 0,0 7 0 15,4-9-8-15,-1 6 0 0,4 0-1 0,0-1 0 16,-3 4-10-16,3-3-1 0,0 5-1 0,0 1 0 16,0 3 3-16,4 2 1 0,-4-5 0 0,3 14 0 15,1-11-35-15,0 8 0 0,-4 3 0 0,3-2 0 16,-3 2 0-16,0-2 0 0,0-1 0 0,0 3 0 15,-3-8 44-15,-1 2 3 0,1-2 0 0,-1-1 0 16,5-5-24-16,-5 3-5 0,1-4-1 0,-4-5 0 0,3 3-17 16,1-4 0-16,-4 1 0 0,0-6 0 0,0 6 0 15,0-12 0-15,0 0 0 0,0 0 0 0,0 0 35 0,0 0 3 0,0 0 1 16,0 0 0-16,0 0-11 0,0 0-3 0,0 0 0 16,-11 0 0-16,4-6-25 0,3 0 0 0,-3 6 0 15,0-6 0-15,4 6 0 0,-4-6 0 0,3 0 0 0,1 1 0 16,-1-1 0-16,-3 0 0 15,4-3 0-15,-1 3 0 16,1 0 0-16,-1-6 0 0,1 7 0 0,-1-7 0 0,0-3-46 16,1 3-14-16,-1 1-4 0,1-7 0 0,-4-3 52 0,0 4 12 0,3-7 0 0,-3 4 0 15,0-10 0-15,0-2 0 0,0 2 0 0,0-8 0 16,3 9 0-16,1-9 0 0,-1 8 0 0,1-2 0 16,3 8 0-16,0-11 0 0,3 9 0 0,1-4 0 15,-1 4 0-15,1 8 0 0,3-8 0 0,0 8 0 16,-3 0 0-16,-1 4 0 0,4 2 0 0,-3 6 0 15,-1-6 0-15,1 1 0 0,-1-1 0 0,1 3 0 16,3 0 0-16,-4 0 0 0,1-2 0 0,-1-1 0 16,1 12 0-16,-4 0 0 0,0 0 0 0,7-6 0 15,0 6-10-15,-3-6 1 0,6 0 0 0,-6-3 0 16,3 6 9-16,-4 0 12 0,-3 3-2 0,4-2-1 16,3 2-9-16,-4-3 0 0,1 6 0 0,3-3 0 15,-3 0-49-15,-1 2-12 0,4 1-3 0,-3 3 0 16,3 0 52-16,-4 6 12 0,1-6 0 0,3 6 0 15,-4-1 0-15,1 7 0 0,-4 3 0 0,3-4 0 16,-3-5 0-16,0-3 0 0,0-3 0 0,0 5 0 16,0 1 0-16,-3 6 0 0,-1-3 0 0,4 2 0 15,-3-5 48-15,3-12 13 0,0 0 3 0,0 0 0 16,0 0-52-16,-4 6-12 0,1 0 0 0,3-6 0 0,0 8 0 0,-4 4 0 0,4-12 0 16,0 6 0-16,0-6 0 0,-3 12 0 15,3-12 0-15,-7 6 0 0,3 0-11 0,4-6-5 16,-3 6 0-16,-1 5-1 0,-3-8 27 0,3 6 6 0,4-3 0 0,-7 3 1 15,7-9-17-15,-3 6-11 0,3-6 2 0,-7 0 0 16,7 0 9-16,-7 6 12 0,0-1-2 0,-4-5-1 16,4 0-9-16,-3-5 0 0,-1-1 0 0,0 6 0 15,1-6 0-15,-4-3 0 0,0 3 0 0,-1 0 0 16,1 0-49-16,0 0-12 0,0 1-3 16,3-1 0-16,4 0-51 0,0 0-10 0,4 6-3 0</inkml:trace>
  <inkml:trace contextRef="#ctx0" brushRef="#br0" timeOffset="14218.059">8749 6258 851 0,'-4'-6'36'0,"-3"0"-36"15,4 1 109-15,-1 5 15 0,-3-6 4 0,4 0 0 16,3 0-103-16,-4 0-25 0,4 0 0 0,0 6 0 16,0-9 0-16,0 9 0 0,0 0 0 0,0 0 0 15,0 0 0-15,7-6 0 0,0 6 0 0,-7 0 0 16,4 0 0-16,3 6 0 0,-4 3 0 0,1 0 0 15,-1 6 56-15,1-4 7 0,-1 1 1 0,1 0 0 16,0 0 0-16,-1 2 0 0,1 4 0 0,-4-6 0 16,3 3-52-16,1 2-12 0,-1 1 0 0,-3 2 0 15,4 4 40-15,3-1 4 0,-4 1 2 0,1 2 0 16,-1-2-26-16,1 2-4 0,-1-2-2 0,1-12 0 16,-4 8-14-16,7-2 11 0,-4-6-11 0,1-1 10 0,3 4-10 0,0 3 0 15,0-1 9-15,0 4-9 0,0 2 8 0,0-5-8 16,0-6 8-16,0 8-8 0,1-2 13 15,-5 0-1-15,4-4-1 0,-3-2 0 0,-1 0-24 0,1 0-5 16,-1-1-1-16,-3-5 0 0,4 3 51 0,-1-3 9 16,-3 0 3-16,0-6 0 0,0 12-29 0,4-6-6 15,-4-6-1-15,0 0 0 0,0 0-8 0,0 0 10 16,0 0-10-16,0 0 10 0,0 0-10 0,0 0 10 16,0 0-10-16,0 0 10 0,0 0 1 0,0 0 0 0,0 0 0 0,0 0 0 15,0 0-2-15,0 0 0 0,0 0 0 0,-7-6 0 16,0 6-9-16,0-12 0 0,3 6 9 0,-3 0-9 15,0-3 0-15,0-2 8 0,0-1-8 0,0 0 0 16,0-6 0-16,0 7 0 0,0-10 0 0,-4 9 0 16,4-14 0-16,3 8 0 0,-3 1 0 0,0-10 0 15,4 9-19-15,-1-5-1 0,4 2-1 0,-3-2 0 16,-1 5 29-16,1-5 5 0,-1 2 2 0,4 3 0 16,-3-2-24-16,3 2-5 0,0 1-1 0,0 2 0 15,0-3 15-15,0 1 0 0,0 5 0 0,0-6 0 16,0-2 0-16,0 8 0 0,0-6 0 0,0-2 0 15,3 2 0-15,1-5 0 0,-1 2 0 0,-3-3 0 16,4 7 0-16,-1-10 13 0,1 10-2 0,-1-1-1 0,1-3-10 16,-1 10 0-16,1-7 0 0,-1 6 0 15,1-2 0-15,0 5 0 0,-1 0 0 0,4 3 0 16,-7 6-12-16,7-6 12 0,-7 6-10 0,4 0 10 0,3 12-13 0,3-6 3 16,-3-6 1-16,4 6 0 0,-4-3 9 0,4 3-10 15,-1 5 10-15,1-5-10 0,-1 0 10 0,-3 0 0 16,4 0 0-16,-4 0-8 0,0-6 8 0,0 6 0 15,0 2 0-15,0-2 0 0,-3 6 0 0,-1-6 0 16,1 0-9-16,-1 0 9 16,-3-6 0-16,0 0 0 0,0 0 0 0,4 6 0 15,-1-6-11-15,1 5 11 0,0 1-8 0,-1 6 8 0,-3-6 0 0,4 3-10 16,-4-3 10-16,3 0 0 0,-3-1 0 16,0 7-8-16,0-6 8 0,0-3 0 0,-3 3 0 0,-1 3 0 15,1 0 0-15,-1 8 0 0,-3-11 0 0,3 6 0 16,-3 0 0-16,0 2 0 0,0-2 14 15,0 0 3-15,-3-6 1 0,-1 2 0 16,0 1 12-16,1-3 2 0,-1 3 1 0,1-3 0 0,-1-6-10 0,1 6-3 16,-1-6 0-16,0 0 0 0,1 0-1 15,3 6-1-15,-4-6 0 0,1 0 0 0,-1 0-18 0,-3 0 0 0,3-6 0 0,1 0 0 16,-1 0 0-16,4-3 0 0,-4 6 0 0,4-3 0 16,0-2 0-16,4 8 0 0,-4-6 0 0,3 0 0 15,1 0-99-15,-1 0-23 16,1 0-5-16,3 6-1 0,0 0-51 0,0 0-10 0,7 0-3 0</inkml:trace>
  <inkml:trace contextRef="#ctx0" brushRef="#br0" timeOffset="14970.215">9208 6088 1267 0,'0'0'28'0,"0"0"5"0,0 0 2 0,0 0 1 0,0 0-36 0,0 0 0 0,0 0 0 0,0 0 0 15,0 0 58-15,0 0 5 0,-4 6 1 0,4 5 0 16,-4-5 0-16,1 0 0 0,3 6 0 0,0 0 0 16,-4-7-22-16,4 10-4 0,0-970-1 0,0 1934 0 15,0-962-5-15,0-5-2 0,0 3 0 0,0 2 0 16,4 1-11-16,3 9-3 0,-3-10 0 0,3 7 0 16,0 2-28-16,0-2-5 0,0-4-2 0,0 4 0 15,-4-7 19-15,4-2 0 0,0-3 0 0,-3 6 0 16,-1-7 28-1,1 4 8-15,-4-3 3 0,4-1 0 0,-4-11-19 0,0 0-3 0,0 0-1 0,0 0 0 16,0 0-8-16,0 0-8 0,0 0 12 0,0 0-12 16,0 0 9-16,0 0-9 0,0 0 0 0,7-5 9 0,-4-1-9 15,-3 6 0-15,0 0 0 0,4-3 0 16,-1-9 0-16,-3 6 0 0,0 0 0 0,0 0 0 16,0-5 0-16,-3 11 0 0,-1-6 0 0,1-3 0 0,-1 0 0 0,-3 0 0 15,3-2 0-15,1 5 0 0,-4 0 0 0,0 0 0 16,3 0 0-16,1-6 0 0,-1-2 0 0,1 8 0 15,-1-6 0-15,4 0 0 0,0-3 0 0,0 4 0 16,0 5 0-16,0-6 0 0,4 6 0 0,-4-6 0 16,3 1 0-16,-3 2 0 0,4-3 0 0,-4 0 0 0,0 1 0 15,0-1 0-15,3-6 0 0,1 3 0 0,-4 4 0 16,0-1 0-16,0-6 0 0,0 7 0 0,-4 2 0 16,4-3 0-16,-3-6 0 0,-1 7 0 0,4-4 0 15,-3 3 0-15,-1 0 0 0,4 1 0 0,-3 5 0 0,-1 0 0 16,4 0 0-16,0 0 0 0,4-3 0 0,-4 9 0 15,3-6 0-15,-3 6 0 0,0 0 0 0,11 6 0 16,3-6 0-16,-4 0-12 0,5 6 2 16,-5 0 1-1,4 0-19-15,0-3-3 0,0 0-1 0,1 0 0 16,-5-3 3-16,4 6 0 0,-3-6 0 0,-1 0 0 0,5-6 29 0,-5 3 0 0,1 3 0 0,-4-3 10 16,3-6-10-16,-3-3 10 0,1 6-10 0,2-5 10 15,-3 5-24-15,0 6-5 0,4-6-1 0,-4 0 0 16,3 6-73-16,-3 0-15 0,4-9-4 0,-11 9-620 15</inkml:trace>
  <inkml:trace contextRef="#ctx0" brushRef="#br0" timeOffset="15472.386">9730 6146 1074 0,'0'0'30'0,"0"0"8"0,0 0-30 0,0 0-8 0,0 0 0 0,0 0 0 16,0 0 52-16,-4 3 10 0,4 9 2 0,0-6 0 15,0-6-52-15,0 0-12 0,0 6 0 0,4 0 0 16,-1 0 0-16,1 5 0 0,3-5 0 0,-4 6 0 15,1-3 54-15,-1 3 8 0,1-6 2 0,-1-1 0 16,-3-5 0-16,4 12 0 0,-1-12 0 0,1 6 0 0,-4-6 0 0,7 3 0 16,-3 3 0-16,-4-6 0 0,3 3-52 0,1 3-12 15,-1 3 0-15,-3-4 0 0,4 1 0 0,-1 0 0 16,-3 6 0-16,0-12 0 16,0 0 0-16,0 6 0 0,0 3 0 0,-3 8 0 0,-1-11-16 0,4 6-5 15,-3-6-2-15,-1 6 0 16,4-1-65-16,-3 4-14 0,3-9-2 0,0 12-625 15</inkml:trace>
  <inkml:trace contextRef="#ctx0" brushRef="#br0" timeOffset="15799.201">9716 5691 1314 0,'0'0'37'0,"0"0"8"16,0 0-36-16,-4 6-9 0,4 0 0 0,0-6 0 15,0 0 53-15,0 0 9 0,0 0 2 0,4 3 0 16,-4-3 0-16,3 0 0 0,1 0 0 0</inkml:trace>
  <inkml:trace contextRef="#ctx0" brushRef="#br0" timeOffset="16584.16">10403 6079 1497 0,'0'0'32'0,"0"0"8"0,0 0 0 0,0 0 4 0,0 0-36 0,0 0-8 0,0 0 0 0,0 0 0 15,-7 0 93-15,0 0 17 0,7 0 3 0,-7-6 1 16,0 6-80-16,0 0-16 0,0 0-3 0,0 0-1 0,0 0-14 0,0 0 0 16,-4 0 0-16,4 0 0 15,-3 0 0-15,-1 6 0 0,1-6 0 0,-5 0 0 16,5 0 0-16,3 0 0 0,0 3 0 0,0 0 0 16,0 3 0-16,0 0 0 0,0 2 0 0,-1 4 0 15,1-6 0-15,0 0 0 0,0 0 0 0,0 0 0 16,0 2 52-16,4-2 7 0,-1 6 1 0,-3-6 1 15,4 0-46-15,-1 0-15 0,0 0 8 0,1-1-8 16,-1 1 24-16,1 0 2 0,-1 0 0 0,1 3 0 16,-1-3-42-16,4 6-8 0,0-7-1 0,0 7-1 15,0-6 26-15,0 0 0 0,0-6 0 0,4 6 0 0,-4-6 0 0,0 6 0 16,3 3 0-16,-3-9 0 0,0 0 0 0,11 5 0 16,-11-5 0-16,0 0 0 0,11 0 0 0,-11 0 0 0,10 0 0 0,1 6 0 15,-4-6 46-15,3 6 14 16,1-6 4-16,0 0 0 0,-11 0-52 0,10 6-12 0,-3-6 0 15,-7 0 0-15,11-6 0 0,-11 6 0 0,10 6 0 16,-3-6 0-16,4 0 0 0,-11 0 0 16,11 6 0-16,-11-6 0 15,10 0-19-15,-10 0-6 0,11 6-2 0,-4 0 0 0,0 0 27 0,0-1-8 0,-7-5 8 0,10 15 0 16,-3-9 0-16,1 0 0 0,-1 0 0 0,0 0 0 16,-4 0 0-16,1 5 0 0,3-5 0 0,-4 3 0 15,-3-9 0-15,7 6 0 0,-7-6 0 0,7 12-8 16,-3-6 8-16,-1 5 0 0,1-5 0 0,0 3 0 15,-1 3 0-15,-3-6 0 0,0 5 0 0,0-5 0 16,0-6 0-16,0 6 0 0,-3 0 0 0,-1 3 0 16,4-3 0-16,-4-3 0 0,4 0 0 0,-7-3 0 15,4 5-27-15,-4-5-6 0,3-5-2 0,-3-1 0 16,-3 0 35-16,3 0 0 0,3 3 0 0,1 3 0 16,-5 0-58-16,5-6-5 0,-1 0-1 15,-3 0 0-15,4 12-102 0,-1 0-21 16,1 0-4-16,-4-3-1 0</inkml:trace>
  <inkml:trace contextRef="#ctx0" brushRef="#br0" timeOffset="17420.005">7712 7078 961 0,'0'0'20'0,"0"0"5"0,0 0 1 0,0 0 2 0,0 0-28 0,0 0 0 0,-7 0 0 0,7 0 0 16,0 0 59-16,0 0 5 0,0 0 2 0,0 0 0 15,0 0-38-15,3 6-7 0,8 0-1 0,3 3-1 16,4-3 36-16,3 0 7 0,7 0 2 0,4 0 0 15,6-1-28-15,5 1-6 0,3-3-1 0,7 0 0 16,-4 0-11-16,7-3-2 0,4 0-1 0,7-3 0 16,-3 0-7-16,-11 3 0 0,3-3-8 0,4 3 12 15,-3-11 1-15,6 5 0 0,-3 0 0 0,0 0 0 16,0 0-13-16,18-9 0 0,-8 4 0 0,1-1 0 16,-4 0 36-16,-4 6 4 0,4-6 0 0,4 4 1 0,-8 2-25 15,4 3-4-15,-7 0-2 0,7-3 0 0,-3 6 2 0,-1-6 1 16,-3 0 0-16,7 6 0 0,-10 0-5 15,3 6-8-15,-4-6 11 0,4 6-11 0,-7 0 0 16,0-6 0-16,-3 12 0 0,-1-7-12 16,-3 4 12-16,-4-3 0 0,-3 0 0 0,0 12 0 15,-8-10-54-15,-2 1-8 0,-1-3-2 0,-3 9 0 16,-4 3-84-16,-7-4-18 0,0 4-3 0,-3-6-1 0</inkml:trace>
  <inkml:trace contextRef="#ctx0" brushRef="#br0" timeOffset="17899.385">7768 7543 954 0,'-7'0'20'0,"0"6"5"0,-4 0 1 0,4-6 2 0,0 6-28 0,7-6 0 16,0 0 0-16,0 0 0 15,0 0 36-15,0 0 1 0,0 0 1 0,0 0 0 0,0 0 9 16,4 5 1-16,3-5 1 0,7 6 0 15,4-3-39-15,3-3-10 0,0 0 0 0,11 0 0 0,3 0 25 0,7 3 3 16,4-3 1-16,14 0 0 0,-10 0 5 0,10 0 1 16,3 0 0-16,8 0 0 0,-1 0-46 0,-17 3-9 15,7 3-1-15,4-3-1 0,-1-3 35 0,1 3 7 16,6-3 2-16,-6-3 0 16,3 0 6-16,10-3 2 0,-3 0 0 0,0-3 0 15,-7-2 3-15,-3 5 1 0,-4 0 0 0,7 0 0 16,-7-3 24-16,-4 0 5 0,1 4 1 0,3 2 0 15,-4-3-52-15,1 0-12 0,-1 0 0 0,1 0 0 16,-5 6 24-16,-2-6 1 0,-4 6 1 0,3 0 0 16,-7 0-26-16,-6 0 0 0,3 6 0 0,-8-6 0 15,1 6-74-15,-4-6-10 0,-3 6-3 0</inkml:trace>
  <inkml:trace contextRef="#ctx0" brushRef="#br0" timeOffset="18335.435">7895 8198 1337 0,'-14'-5'28'0,"3"2"6"16,8-3-34-16,3 6 0 0,0 0 0 0,0 0 0 16,7-6 0-16,4 6 0 0,6-6 0 0,1 6 0 15,7 6 0-15,10-6 0 0,4 0 0 0,3 6 0 16,7 0 32-16,8-3-1 0,3 0 0 0,3-1 0 15,-3-2 1-15,4 0 1 0,-1 0 0 0,4 0 0 0,0 0-33 16,-3-2 0-16,3 2 0 0,0 0 0 0,-7 2 0 16,0 4 0-16,0-3 0 0,0 6 0 0,0-3 0 15,-4 6 0-15,4 0 0 0,0-7 0 0,-3 4 0 0,-5-3 0 16,-2 6 0-16,3 0 0 0,-4-12 10 0,1 5-2 0,-1 1 0 16,-3-6 0-16,-4 6-8 0,0-6-9 15,-3 0 9-15,0 0-13 16,-4-6-16-16,-3 6-3 0,0-6-1 0</inkml:trace>
  <inkml:trace contextRef="#ctx0" brushRef="#br0" timeOffset="22084.723">11550 5791 1094 0,'0'-12'23'0,"0"3"5"0,3 3-28 0,-3-5 0 0,4 5 0 0,-4-6 0 16,4 6 0-16,3-3 0 0,-4 0 0 0,4 4 0 15,-3 2 56-15,-1-3 7 0,-3 0 1 0,0 6 0 16,0 0-52-16,4 12-12 0,-4-4 0 0,3 10 0 16,1 0 54-16,-4-1 8 0,7 10 2 0,-4 2 0 15,-3-2-52-15,4 8-12 0,-4 3 0 0,3 0 0 0,1 3 29 0,-1 4 3 16,1-1 1-16,0 3 0 0,3 3-20 0,-4 0-4 15,1-6-1-15,-1 3 0 0,1-3 4 0,3-9 0 16,-4-2 0-16,4 5 0 0,-3-9 8 0,-1 3 1 16,1-2 1-16,-4 2 0 0,3-8-8 0,1-7-2 15,-4-2 0-15,4 3 0 0,-4-7-4 0,0-5-8 16,0 0 11-16,0-6-11 0,0 0 0 0,0 0 0 0,0 0 0 16,0 0-12-1,0 0-29-15,0 0-6 0,0 0-1 0,0 0 0 16,0-23-122-16,0 11-25 0</inkml:trace>
  <inkml:trace contextRef="#ctx0" brushRef="#br0" timeOffset="22582.935">11959 6308 1314 0,'0'-17'37'0,"-3"-1"8"0,3 9-36 0,-4-9-9 0,4 7 0 0,-3-4 0 15,-1 6 78-15,4 0 14 0,0 9 2 0,-3-6 1 0,3 6-50 0,0 0-9 16,-4 0-3-16,-7 0 0 0,4 6 7 0,-3 6 0 16,-1 3 1-16,1 2 0 0,-1 1-41 0,-3 0 0 15,3 8 0-15,1-8 0 16,3 8 0-16,-4-8 0 0,4 2 0 0,4 4 0 15,-5 0-11-15,8-1 11 0,-3-2-8 0,3 2 8 16,3-5 0-16,-3 2-8 0,4-8 8 0,3-6 0 16,-3 6-29-16,3-6-1 0,0 2 0 0,0-2 0 15,3 0 62-15,1-6 13 0,-1-6 3 0,1 0 0 16,0-5-28-16,-1 2-4 0,1-9-2 0,-1 1 0 16,1-1-14-16,0 3 0 0,-1-8 8 0,1 2-8 15,-8-2 0-15,8 5 0 0,-8-8 0 0,4 2 0 16,-3 3-18-16,-4 4-3 0,4-1-1 0,-4 6 0 15,0 1-15-15,0 2-3 0,-4 3-1 0,4 6 0 0,0 0 33 0,0 0 8 0,0 0 0 0,-4 9 0 16,1 3 0-16,-1 5 0 0,1 1 0 0,3-3 0 16,-4 14 0-16,4-11 0 0,0 8 0 0,0 3 0 15,0-5 32-15,4 2 9 0,3-2 2 0,-4 2 0 16,5-8-28-16,-1-3-6 0,0 2-1 0,0 1 0 16,0-6-8-16,0 5 12 0,0-2-12 0,3-3 12 15,1-12-28-15,0 0-6 0,3-6-1 0</inkml:trace>
  <inkml:trace contextRef="#ctx0" brushRef="#br0" timeOffset="23396.692">13187 5573 1267 0,'-7'-6'28'0,"0"6"5"0,0-6 2 0,0 6 1 0,0 0-36 0,-1 0 0 0,8 0 0 0,-7 6 0 16,4 0 58-16,-1 0 5 0,1 0 1 0,-1 0 0 15,1 9-52-15,3-4-12 0,-4-5 0 0,4 12 0 16,4-1 54-16,-1 4 8 0,1-3 2 0,3 5 0 15,3 10-52-15,1-1-12 0,3 3 0 0,0 3 0 16,-3 1 54-16,3 2 8 0,4 9 2 0,-1-6 0 16,-6 3-64-16,3-3-28 0,-7 0 3 15,0-3 0-15,-3-3 36 0,-4-5 7 16,3 2 2-16,-3-8 0 0,0 2-12 0,0-11-8 0,-3 2 9 16,-1-2-9-16,1-6 35 0,3-1 1 0,-4-5 0 0,1-3 0 15,-1 3-7-15,0-6-1 0,4 0 0 0,-3 0 0 16,3 0-28-16,-4 0 0 0,1-3 0 0,-1 0 0 15,4 0 0-15,-3-3 0 0,3 6 0 0,0-11 0 16,0 11 0-16,3-6 0 0,1 0 0 0,-4 0 0 16,3 0 0-16,1-3 0 0,-1 0 0 0,-3 1 0 15,4-10 0-15,-4 6 0 0,4-5 0 0,-1 2 0 16,1-3 0-16,-1-5 0 0,1 5 0 0,-1-3 0 16,4 4 0-16,0-10-21 0,0 4 3 0,0-1 1 15,0 4 27-15,4 2 6 0,-4-11 0 0,4 14 1 16,3-3-33-16,-4 7-8 0,4 2 0 0,-3 3-1 15,0 3-11-15,3 3-3 0,0 3 0 0,0 6 0 0,-3 2 39 0,3 1 0 16,0 6 0-16,-4 0 0 0,1 2 0 0,-4-2 0 16,0-1 0-16,-3 10 0 0,-1-10 0 15,-3 1 0-15,4 3 0 0,-8 2 0 0,1-8 0 0,-1 3 0 16,-3 5 0-16,-4-11 0 0,1 3 41 0,-1 2 16 16,-3-11 3-16,0 6 1 15,0 0-21-15,0-4-4 0,3 1 0 0,1 0-1 16,-1-9-17-16,0 6-3 0,-3-6-1 0,7 0 0 0,-3 0-14 0,-1 0 9 0,4 0-9 0,0 0 8 15,-4 0-8-15,4-6 0 0,0-3 0 16,0 3 0-16,0-5-32 0,0 5 2 16,0 0 0-16,0 0 0 0,4 0-114 0,3-6-22 15,0 3-5-15</inkml:trace>
  <inkml:trace contextRef="#ctx0" brushRef="#br0" timeOffset="23661.739">13649 6185 1094 0,'3'-6'23'0,"-3"6"5"0,0 0-28 0,0 0 0 16,0 0 0-16,0 0 0 0,8 6 108 0,-5 0 16 15,1-1 3-15,-1 7 1 0,1 0-54 0,-1 3-10 16,1 8-3-16,-1-8 0 0,-3 3-46 0,0 5-15 0,-3-2 8 0,-1 2-8 15,1-5 35-15,-1 2 3 0,-3-2 1 0,4 0 0 16,-1-1-11-16,-3-8-3 0,3 0 0 16,4-9 0-1,0 0-173-15,0 0-36 0,-3-6-6 0</inkml:trace>
  <inkml:trace contextRef="#ctx0" brushRef="#br0" timeOffset="23819.725">13649 5797 1792 0,'0'0'51'0,"-4"6"10"0,1-1-49 0,3 7-12 0,0 0 0 0,0 3 0 16,3-4 0-16,1 7 0 0,-4-6 0 0,3 0 0 16,5-4-100-16,-1-2-22 0,10 12-5 0,-3-18-1 0</inkml:trace>
  <inkml:trace contextRef="#ctx0" brushRef="#br0" timeOffset="24669.351">14104 6241 1094 0,'0'0'23'0,"0"0"5"16,0 0-28-16,0 0 0 0,-3-6 0 0,-1 0 0 15,4 6 108-15,-7 0 16 0,0-6 3 0,0 6 1 16,0 6-52-16,-4-6-9 0,1 6-3 0,-1-6 0 16,0 6-51-16,1-1-13 0,-1 1 0 0,-3 0 0 15,4 3 0-15,-1-3 0 0,0 3 0 0,1 0 0 0,3 2 39 0,0 1 5 0,0 0 0 0,3-6 1 32,1 3-36-32,-1 2-9 0,1 1 0 0,3-6 0 0,0 6 0 0,0-6 0 0,0 5 0 0,3-2 0 15,-3 3 0-15,4-6 0 16,3 6 0-16,-4-7 0 0,4 1 0 0,4 0 0 0,-1 0 0 15,1-3 0-15,0 0 0 0,3 0 12 0,-4 3-2 0,4-6 0 16,1 0-10-16,-1 0 10 0,0 0-10 16,0 0 10-16,0-9-10 0,0 0 0 15,4 0-10-15,-8-2 10 0,4-7 0 0,-3 3 0 16,3-2 0-16,-3-1 0 0,-4-9 0 0,0 10 0 0,0 5 8 0,-4-11-8 16,-3 8 9-16,4 3-9 0,-4-6 0 0,-4 7 9 15,1-4-9-15,-4 6 12 0,-4 0-12 0,1 9 12 16,-1-6-12-16,-3 6 0 0,-4 0 0 0,1 0-11 15,-1 0 11-15,0 6 0 0,-3-6 0 0,4 9 0 16,-1 0 0-16,0 0 0 0,1 3 0 0,3 5 0 16,3-2 0-16,0 3 0 0,8-1 0 0,-4 1 0 15,10-1 0-15,1 10 0 0,-1-9 0 0,8 2 0 16,0-2-156-16,6-6-28 0</inkml:trace>
  <inkml:trace contextRef="#ctx0" brushRef="#br0" timeOffset="25045.39">14323 5561 676 0,'0'-23'14'0,"0"20"3"0,0-3-17 0,0 0 0 0,0 0 0 0,0 6 0 16,0 0 71-16,0 0 10 0,0 0 3 0,0 0 0 16,0 0-3-16,0 0 0 0,0 0 0 0,-4 9 0 15,1 3-14-15,3 11-3 0,-4-5-1 0,1 9 0 16,3 2 3-16,-4 9 1 0,4 0 0 0,-3 4 0 16,-1-4-12-16,4 3-3 0,-3-3 0 0,3 0 0 15,0 4-26-15,0-4-6 0,3 0 0 0,-3 3-1 16,4-9 28-16,-4 4 5 0,3 2 2 0,1-9 0 15,3-2-42-15,-4 2-12 0,1-2 0 0,-1 2 0 16,1-8 0-16,-1 2 8 0,1-5-8 0,-1-4 0 16,1 4 8-16,-1 0-8 0,1-6 8 0,0 5-8 15,3-5-44-15,-4 3-14 0,1-4-2 16,-1 1-1-16,1-3-85 0,3 3-17 0,0-1-3 0</inkml:trace>
  <inkml:trace contextRef="#ctx0" brushRef="#br0" timeOffset="25671.669">14718 6179 1333 0,'-21'-6'28'0,"10"6"6"0,4-6-34 0,-4 6 0 0,4-12 0 0,-3 9 0 16,3 0 66-16,7 3 6 0,0 0 2 0,-11 0 0 15,4 0-22-15,7 0-5 0,0 0-1 0,-7 6 0 16,0 6-11-16,4-6-3 0,-5 6 0 0,5-1 0 16,3 4-11-16,-4 3-2 0,1-1-1 0,3 1 0 15,0-3-2-15,0 2-1 0,3 7 0 0,-3-9 0 0,4 8-15 0,-1-5 9 16,1-6-9-16,3 8 8 0,0-8-8 0,0 6 0 16,4-7 0-16,-4 4 8 0,0-3-8 15,3 5 0-15,1-5 0 0,0-6 0 0,-4 3 0 0,0-3 0 16,3 0 0-16,-3-1 0 0,0 1 0 0,0-6 0 15,1 0 0-15,2-6-11 0,-3 1 11 0,0-1 9 16,0-3-1-16,0 3-8 0,0-6 0 0,0-5 0 16,1 2 0-16,-1 0 0 0,-4-5 18 15,1 2 0-15,-1-8 0 0,1 8 0 0,-4-11-29 0,0 8-5 16,0-3-2-16,0 7 0 16,0 2 18-16,-7-3 0 0,3 1 0 0,-6-1 0 0,2 3 0 0,-2 4 0 15,-1 5 0-15,1 0 0 16,-1 0 0-16,-3-6 0 0,0 9 0 0,3 3 0 15,-3-3 13-15,4 6 7 0,-1 0 0 0,-3 9 1 0,3-6-21 0,1 6 0 0,-4 5 0 16,3-5 0-16,0 9 0 0,4-10 0 0,-3 13-9 16,3-3 9-16,3-4 0 0,1 1 0 0,-1-3-9 0,4 2 9 15,-3 1 0-15,6-6-12 0,1-4 12 0,-1 1-10 16,1 0-114 0,3 3-24-16</inkml:trace>
  <inkml:trace contextRef="#ctx0" brushRef="#br0" timeOffset="26397.124">15265 6291 1314 0,'0'0'37'0,"0"0"8"0,-4-9-36 0,-3 6-9 16,7 3 0-16,-7-3 0 0,0 0 78 0,-4 0 14 15,4 0 2-15,-3 0 1 0,-1-3-24 0,1 6-5 0,-1 0-1 16,-3 0 0 0,0 0-19-16,3-6-4 0,1 6-1 0,-1 0 0 0,0 6-41 0,1-6 0 0,3 6-13 0,3 3 3 15,-3-3 10-15,4 6 0 0,-4-1 0 0,3 7 0 16,1-6 0-16,6-1 0 0,-3 10 0 0,4-3 0 15,3-1 0-15,-4 4 0 0,8-3 0 0,-4-4 0 16,3 1 0-16,1 0 0 0,0 2 0 16,3-2 0-16,-4 0 16 0,1-1 6 0,-1-2 1 0,1-6 0 15,0 6-13-15,3-9-2 0,-4-3-8 0,-10 0 12 16,11 0 1-16,3-3 0 0,-7-9 0 0,4 6 0 16,-4-6-1-16,0-5 0 0,0 5 0 0,-4-3 0 15,1-8-12-15,-1 2-10 0,-3-2 2 0,0 5 0 16,-3-6 20-16,-1 10 4 0,1-10 0 0,-4 7 1 15,0 2-17-15,3 3 0 0,1 0 0 0,-4 1 0 16,3 5 30-16,4 3 2 0,-3 0 1 0,3 6 0 16,0 0-53-16,0 3-10 0,-4 0-2 0,4 5-1 15,4 7 33-15,-1-3 0 0,1 8 0 0,-1 1 0 16,4 8 12-16,0-3 8 0,0 4 3 0,0 2 0 16,0 9-37-16,4-6-7 0,0 6-2 0,3 3 0 0,-4-11 23 15,-3 5 0-15,4 6 0 0,-4-3 0 0,4-3 0 0,-8 3 0 16,4-5 0-16,-3-10 0 0,-1 3 0 0,-3-2 0 15,4 8 0-15,-4-9 0 0,0 4 27 0,-4-4 9 16,1 3 3-16,-1 9 0 0,1-14-26 0,-4-4-5 16,0 4 0-16,-4-9-8 0,4 2 0 0,-4-5 0 15,4 0 0-15,-3 2 0 0,3-5 0 0,-4-3 0 16,4-3 0-16,0 0 0 0,0-1 0 0,0 1-9 0,0-6 9 16,-4 0-12-16,4 0 1 0,0-6 0 15,0 3 0-15,-4 1 0 0,1-1 2 0,-1-3 0 16,1-3 0-16,-4-6 0 15,-4-2-21-15,0-4-4 0,1-8-1 0,-1-7 0 0,-3-2 21 0,3-6 4 0,-3-6 1 16,3-6 0 0,4 15-23-16,0-3-5 0,4 0-1 0,-5 9 0 15,12-10-79-15,-1 10-16 0,4 9-3 0,4-13-1 0</inkml:trace>
  <inkml:trace contextRef="#ctx0" brushRef="#br0" timeOffset="26764.062">15522 6246 1579 0,'0'0'32'0,"0"0"10"0,0 0-34 0,0 12-8 0,4-6 0 0,-1 6 0 16,-3 3 53-16,4-4 9 16,-4 7 2-16,3-6 0 0,1 8-1 0,-1-8 0 0,1 6 0 0,-4 2 0 15,3-2-50-15,-3 0-13 0,4-1 0 0,-4 4 0 16,0-4 0-16,0-5 0 0,0 3 0 0,0 2 0 15,0-5 0-15,0 0-16 0,0 0 3 0,0-9 0 32,0-3-133-32,0 9-26 0,0-9-6 0,0 0-1 0</inkml:trace>
  <inkml:trace contextRef="#ctx0" brushRef="#br0" timeOffset="26971.392">15501 5791 1652 0,'-11'12'34'0,"4"-7"9"16,0 7-35-16,4 3-8 0,-1 3 0 0,1-1 0 16,-1 1 8-16,4-6-8 0,0 2 12 0,0-2-4 15,0 0-8-15,0-6 0 0,4 0 0 0,-1-1 0 16,4-5-101-16,0 3-16 0</inkml:trace>
  <inkml:trace contextRef="#ctx0" brushRef="#br0" timeOffset="27543.561">15812 6246 1364 0,'0'0'30'0,"0"0"6"0,0 0 2 0,-4 12 0 0,4-6-30 0,0-6-8 0,0 0 0 0,0 6 0 16,0-6 80-16,4 6 16 0,-4-6 2 0,0 0 1 16,3 3-19-16,4-3-4 0,4 0-1 0,-4 0 0 15,0-6-43-15,3 6-8 0,4-3-1 0,-3 3-1 16,3-3-22-16,-3 3 0 0,3-3 0 0,-4 3 0 15,1 0 0-15,0 0 0 0,-1 0 0 0,-3 3-8 16,4 0-10-16,-4 3-2 0,0-3 0 0,-4 0 0 16,-3-3 11-16,0 0 9 0,8 3-13 0,-8-3 5 15,0 0 8-15,0 0 0 0,0 0 0 0,0 0 8 0,3-6 0 0,1 0 0 16,-1 3 0-16,-3-3 0 0,0 0-8 0,0-6-16 16,-3 7 4-16,-4-7 0 15,-1 3 12-15,1 0 0 0,0 0 0 0,0-2 0 16,-3-1 0-16,-1-6 0 0,-3-2 0 0,3 8 0 15,1 0-9-15,-4-8 9 0,3 11-10 0,-3 0 10 16,3 3 0-16,1 0 0 0,-4 0 0 0,3 6 0 16,1 12 0-16,-1-12 0 0,4 9 0 0,-4 0 0 15,4-1 8-15,0 10-8 0,-3-6 0 0,3 0 0 16,0 8 8-16,0-2-8 0,3 5 9 0,0-2-9 0,1 2 14 0,3 4-3 16,3 2-1-16,1-5 0 0,0 2 3 0,3-2 1 15,0 2 0-15,3-2 0 0,1-1 18 0,3 4 3 0,0-4 1 16,0-2 0-16,0 2-49 0,0-5-10 0,0 6-1 15,1-10-1-15,-1 4 25 0,0-1 0 16,-4-11 0-16,1 9 0 0,3 3-12 0,-3-7 4 0,3-5 0 0,-4 0 0 31,4-3-19-31,-3 0-3 0,0 3-1 0,-1-6 0 0,4 0-77 16,-3-3-16-16,0 0-4 0,3 0-614 0</inkml:trace>
  <inkml:trace contextRef="#ctx0" brushRef="#br0" timeOffset="27843.465">16468 6443 1728 0,'0'0'38'0,"-4"6"8"0,4 0 2 0,-3 3 0 0,-1-3-39 0,4 6-9 16,0-1 0-16,-3-5 0 0,3 0 16 0,-4 0 2 16,4 3 0-16,0-3 0 0,0-6-29 0,0 0-5 15,0 0-2-15,0 0 0 16,0 0-37-16,0 0-7 0,0 0-2 0,0 0-640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334E-F244-4076-8C8E-C65CE0CDA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255D2-A403-4EDD-AC46-BF7CB4465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7C7AD-3FBF-438F-8671-FBD4005B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96F1F-9DE3-47EA-952A-B63EDD9F5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A4A2E-B308-4B25-B2CB-A1422633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3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D1EA-90B7-4068-9D32-6B805679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A6E4E-8121-402D-9D21-27FEA4CD3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A473E-AA0B-41B7-B764-23BC7304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BF972-AF10-4D25-9C9A-ABA60E80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D6A23-7AD8-4107-8872-DD9404F6F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A2558-09BE-40EA-B16B-0368CAED5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796173-6020-4D0C-8A5A-29BD0857C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40DAE-A7D0-4677-AFF3-8B96E667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C1C92-FBF2-413E-8D96-0E7DAE97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8B11E-AF77-47F7-9FA5-B9082AA4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4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68A02-6F4D-49D1-A14E-ED06F593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BB462-DCD1-445B-93D9-52313892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134F8-13E4-44B1-8A06-A90939A1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AF55A-7FE0-48E9-B691-F9DD1DFB8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43E4D-04D6-43B6-8914-777839CA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8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D78F-E783-4287-BB76-747760A5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A9AA8-02E6-48FC-9F0A-DBB080C17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7F017-DFDA-481E-81E2-B468DF48C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F6F52-8054-4355-80B2-3356E1BB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466BC-4B9E-4543-9F97-F8531EA3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8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C52E-9730-4128-ADDB-32720AD3A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63C0-5C31-41B5-85F6-B66ED2AE8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77BF8-D0AD-4A48-B253-CE9A2414C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0B14E-0152-484B-BBE5-136B6940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85E91-EB35-471B-B056-862C29B3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FC829-E822-4177-B36B-C71B22AF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E390-5B8D-4737-8C9C-2F35F7CC0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62C2-A755-4C01-A406-E181421F2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DE49E-2398-4C10-B4D2-54E67D401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369C7-C9D9-41B7-8A0C-62E01997F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50A2F-CB7D-4C9C-91F3-97D2191BC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DA0CFB-E60A-4296-A21E-669DC621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30DD1-E3BC-4484-B6A4-F7739352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9C239-43CA-4B18-925E-E9881403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1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0FF5-A80D-4F5D-BF8D-4C2BAD334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C8668-00BB-43E3-BAA1-0A4230B83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DFCC5-5EA8-4DFF-931A-8A8B1DCF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B12B8-B588-4482-868D-6F1DE9C2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E0A7F-2418-4635-917F-3CAE653F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186EE-E858-40E3-A013-73266670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F9EE2-108F-495A-BDF2-80E3260B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46AED-2CBD-49DC-AC6B-2A1C27F78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D7934-9685-4F0C-9732-D77477852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6DD42-B1A8-490A-AD57-AE91A4559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E5DFD-544E-4297-A2C2-59386BE2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69D50-E599-493A-A5B0-F4BD9DA3C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8749F-B632-450B-85FA-5E29C8F0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1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4F8D-7315-4C7A-9A38-293AC7D7A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EB549-E76C-4E2D-896D-8CD44D599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AE9AE-E7ED-42BF-BED4-CEBB3260F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3EC3B-A772-4CE6-A4F7-193C1673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CCE6D-0E00-4E7E-94EA-5B61BCEB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DE691-EC59-4C98-B481-82561834C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3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DFAC74-1737-4FFD-AA94-616C8FE2B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C9115-F9FB-4F10-9DF9-3522276C7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2BC2-C9C9-4582-84C1-5C5DCAB26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ED42-0FC5-4B6B-A448-8B98EF7A45FF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0458E-5FA0-43EE-8BF9-16AD7FA7C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7E7B4-4039-4A09-9899-3A216AC9E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D8C73-3291-475D-8D21-A1A7E7B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79269C-E18C-404C-9442-6D1093B56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Bonjour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BB932B-48D6-4AEB-A51B-2747AB3E8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-trois </a:t>
            </a:r>
            <a:r>
              <a:rPr lang="en-US" dirty="0" err="1"/>
              <a:t>février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1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A54BB-E41E-4347-815E-34479601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94DD7-DCB7-4F0F-82FF-52DA4B0CE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57435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A375D-6E01-4E98-8170-20BEE1CB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F7DD-B81D-4B9F-8CF4-1A48D948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Write, in French, a sentence which tells something you learned today.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45DB199-4A03-433B-9FAC-4D34D6EFC1B7}"/>
                  </a:ext>
                </a:extLst>
              </p14:cNvPr>
              <p14:cNvContentPartPr/>
              <p14:nvPr/>
            </p14:nvContentPartPr>
            <p14:xfrm>
              <a:off x="1826280" y="1864440"/>
              <a:ext cx="4102560" cy="1126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45DB199-4A03-433B-9FAC-4D34D6EFC1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6920" y="1855080"/>
                <a:ext cx="4121280" cy="114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175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15FD-89C7-48BA-8C12-0C1AB8AE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29F4B-F82B-422F-9779-12B61E31F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Mathilde goes down to the basement. Jacques carries two kilos of potatoes down to the basement.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DBB4DC-0FB1-4965-AA37-D3A2C8094606}"/>
                  </a:ext>
                </a:extLst>
              </p14:cNvPr>
              <p14:cNvContentPartPr/>
              <p14:nvPr/>
            </p14:nvContentPartPr>
            <p14:xfrm>
              <a:off x="1206360" y="2040120"/>
              <a:ext cx="9154800" cy="1199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DBB4DC-0FB1-4965-AA37-D3A2C80946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7000" y="2030760"/>
                <a:ext cx="9173520" cy="121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717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79269C-E18C-404C-9442-6D1093B56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BB932B-48D6-4AEB-A51B-2747AB3E8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-trois </a:t>
            </a:r>
            <a:r>
              <a:rPr lang="en-US" dirty="0" err="1"/>
              <a:t>février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DB69F-D6C6-410A-821D-A5CC5D61A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C1DEC-D162-4851-BA60-3E4D40E01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6402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94CA4-E0B3-4FCA-B4D3-D3FA9CE0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B076-7682-4134-B5DD-9BE3C05DA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-trois </a:t>
            </a:r>
            <a:r>
              <a:rPr lang="en-US" dirty="0" err="1"/>
              <a:t>février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 moment de culture francophone</a:t>
            </a:r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6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1889-415B-4C7C-A574-538CFD96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Cesar Ritz was a Swiss francophone hotelier whose insistence on quality and service have made his name synonymous with luxury and elegance.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B09ECB-079B-4238-92B3-82BB9E931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911" y="2446914"/>
            <a:ext cx="4650039" cy="35145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15F4CE-0B31-464A-A45C-50AFA4263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167" y="2655319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4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8E8A-5766-4F34-8929-BA19010AE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988A8-4323-4E56-AE05-E21431BF3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AVERTISSEMENT!</a:t>
            </a:r>
          </a:p>
          <a:p>
            <a:pPr marL="0" indent="0" algn="ctr">
              <a:buNone/>
            </a:pPr>
            <a:r>
              <a:rPr lang="en-US" b="1" dirty="0"/>
              <a:t>Examen</a:t>
            </a:r>
          </a:p>
          <a:p>
            <a:pPr marL="0" indent="0" algn="ctr">
              <a:buNone/>
            </a:pPr>
            <a:r>
              <a:rPr lang="en-US" b="1" dirty="0" err="1"/>
              <a:t>Unité</a:t>
            </a:r>
            <a:r>
              <a:rPr lang="en-US" b="1" dirty="0"/>
              <a:t> 6</a:t>
            </a:r>
          </a:p>
          <a:p>
            <a:pPr marL="0" indent="0" algn="ctr">
              <a:buNone/>
            </a:pPr>
            <a:r>
              <a:rPr lang="en-US" b="1" dirty="0"/>
              <a:t>Friday, March 1</a:t>
            </a:r>
          </a:p>
        </p:txBody>
      </p:sp>
    </p:spTree>
    <p:extLst>
      <p:ext uri="{BB962C8B-B14F-4D97-AF65-F5344CB8AC3E}">
        <p14:creationId xmlns:p14="http://schemas.microsoft.com/office/powerpoint/2010/main" val="309594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FE69-661B-49D3-8225-B2C660C7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65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E9F9E-233C-47A2-975E-FF498F64C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183"/>
            <a:ext cx="10515600" cy="52727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wait for Madeleine who sings.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gave them this computer.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Tuesday, I drove a blue car when I took Justin to Denver.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Yesterday, Marie put the cookies on the table.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Louis and Bertrand took three cakes to the party.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2386-C8B7-4E2E-BBC6-D5F863A29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6E6D-92D7-4F72-9492-8E1721FA0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Maghreb</a:t>
            </a:r>
          </a:p>
          <a:p>
            <a:pPr marL="0" indent="0" algn="ctr">
              <a:buNone/>
            </a:pPr>
            <a:r>
              <a:rPr lang="en-US" dirty="0"/>
              <a:t>pp. 258 - 259</a:t>
            </a:r>
          </a:p>
        </p:txBody>
      </p:sp>
    </p:spTree>
    <p:extLst>
      <p:ext uri="{BB962C8B-B14F-4D97-AF65-F5344CB8AC3E}">
        <p14:creationId xmlns:p14="http://schemas.microsoft.com/office/powerpoint/2010/main" val="108820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168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</vt:lpstr>
      <vt:lpstr>Travail de cloche</vt:lpstr>
      <vt:lpstr>PowerPoint Presentation</vt:lpstr>
      <vt:lpstr>PowerPoint Presentation</vt:lpstr>
      <vt:lpstr>PowerPoint Presentation</vt:lpstr>
      <vt:lpstr>Cesar Ritz was a Swiss francophone hotelier whose insistence on quality and service have made his name synonymous with luxury and elegance.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 🦅</dc:creator>
  <cp:lastModifiedBy>Steven Gerson 🦅</cp:lastModifiedBy>
  <cp:revision>7</cp:revision>
  <cp:lastPrinted>2024-02-22T21:41:07Z</cp:lastPrinted>
  <dcterms:created xsi:type="dcterms:W3CDTF">2024-02-18T19:44:04Z</dcterms:created>
  <dcterms:modified xsi:type="dcterms:W3CDTF">2024-02-23T17:35:04Z</dcterms:modified>
</cp:coreProperties>
</file>