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.xml" ContentType="application/vnd.openxmlformats-officedocument.presentationml.notesSlide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407" r:id="rId3"/>
    <p:sldId id="417" r:id="rId4"/>
    <p:sldId id="272" r:id="rId5"/>
    <p:sldId id="261" r:id="rId6"/>
    <p:sldId id="435" r:id="rId7"/>
    <p:sldId id="415" r:id="rId8"/>
    <p:sldId id="411" r:id="rId9"/>
    <p:sldId id="416" r:id="rId10"/>
    <p:sldId id="414" r:id="rId11"/>
    <p:sldId id="409" r:id="rId12"/>
    <p:sldId id="387" r:id="rId13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07"/>
            <p14:sldId id="417"/>
            <p14:sldId id="272"/>
            <p14:sldId id="261"/>
            <p14:sldId id="435"/>
            <p14:sldId id="415"/>
            <p14:sldId id="411"/>
            <p14:sldId id="416"/>
            <p14:sldId id="414"/>
            <p14:sldId id="40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6T16:35:08.7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3094 7296 590 0,'0'0'12'0,"-4"-12"4"0,4 6 0 0,0 6 1 0,0 0-17 0,0-3 0 0,0-3 0 0,0 6 0 16,0 0 50-16,0 0 6 0,-7 0 2 15,0 0 0-15,0 3-21 0,0 0-4 0,-3 6-1 0,6-9 0 16,-3 6-5-16,0 0-2 0,0-6 0 0,3 0 0 16,4 0 38-16,-7 0 7 0,7 0 2 0,0 0 0 15,-10-6-17-15,10 6-3 0,-4-6-1 0,1 0 0 16,3 3-26-16,0-3-5 0,0 4 0 0,0 2-1 16,3-6-19-16,8 3 0 0,-1-3 8 0,4 6-8 15,-7-6 0-15,1 6 0 0,-1-6 0 0,0 0 0 16,0 12 0-16,0 0 0 0,0 0 0 0,-4 0 0 15,4 0 0-15,-3 8 0 0,-1 4 8 0,1 0-8 16,0-4 0-16,-1 10-11 0,1 5 2 0,-4 4 0 16,3-4 19-16,-3-3 4 0,7-2 1 0,-7-1 0 0,0 4-15 15,0-4 0-15,7 4 0 16,-7 8 0-16,0-3 0 0,4-2 8 0,-1-7-8 0,-3-2 12 0,0 11 0 0,0 4-1 16,0-4 0-16,0 3 0 0,0-14 3 0,0 8 1 15,0-5 0-15,-3 2 0 0,3-8 8 0,-4 8 1 16,-3-2 1-16,4-1 0 0,-1 1-25 0,1 2 0 15,-1-8-12-15,1 3 12 0,-1-4 0 0,0 1 0 16,-3-4 0-16,0-2 0 0,0 0 17 0,4 0 11 16,-4-6 3-16,0 5 0 15,0-8-50-15,0 3-9 0,3-3-3 0,-7 0 0 0,-3-3 53 0,-3 0 10 16,3-3 3-16,-1 0 0 0,-2 0-25 0,-1-3-10 16,4 1 8-16,0-7-8 0,0 0 15 0,0-3-3 15,-4 4 0-15,4-7 0 0,-4 6 1 0,4-5 0 0,0-1 0 0,4 3 0 31,-5-2-34-31,1-4-7 0,0 3-2 0,0-11 0 16,3-3-14-16,1 2-4 0,-1 21 0 0,1 1-471 0,-4-7-94 0</inkml:trace>
  <inkml:trace contextRef="#ctx0" brushRef="#br0" timeOffset="493.611">2762 7099 392 0,'0'0'8'0,"0"0"3"0,0 0 0 0,0 0 0 0,0 0-11 0,7 0 0 0,0 0 0 0,0 6 0 15,0-6 43-15,1 0 6 0,-1 0 2 0,3 6 0 16,1-6 10-16,-1 0 3 0,1 0 0 0,3 0 0 15,-3 0-38-15,6 0-7 0,-3 6-2 0,0-6 0 16,-3 0 24-16,7 0 5 0,-1 0 1 0,1 0 0 16,0-6-32-16,6 6-7 15,-6-6 0-15,-4 6-8 0,7-12 36 0,-3 9 0 0,0-3 0 0,-1 3 0 16,8-3-7-16,-8 4-1 0,-2-4 0 0,6 6 0 16,-4-6-28-16,1 6 0 0,3 0-11 0,-3 0 11 15,-4 0 0-15,0 0 0 0,0 6 0 0,0 0 0 16,-3-4 0-16,3 4 0 0,-3 0 0 0,3 6 0 15,-4 0-103-15,-3-6-22 0,11 11-5 16,-7-2-1-16</inkml:trace>
  <inkml:trace contextRef="#ctx0" brushRef="#br0" timeOffset="930.646">3549 7017 687 0,'0'0'15'0,"0"0"3"0,0 0 1 0,0 0 1 0,0 0-20 0,0 0 0 0,0 6 0 0,0-6 0 15,0 0 51-15,0 5 6 0,0-5 2 0,0 9 0 16,3-3-3-16,1-6 0 0,0 6 0 0,-1 0 0 15,4 0-13-15,0 6-3 0,0-7-1 0,0 10 0 16,4 3-12-16,-4-1-3 0,4-5 0 0,-4 15 0 16,0-10-11-16,0 1-2 0,-4 2-1 0,1 4 0 15,-1-1-30-15,1 4-5 0,-4-4-2 0,-4-2 0 16,1 3 15-16,-1-4 2 0,4-2 1 0,-3-1-361 16,3-11-72-16</inkml:trace>
  <inkml:trace contextRef="#ctx0" brushRef="#br0" timeOffset="1995.72">4096 7807 914 0,'0'0'20'0,"0"0"4"0,0 0 0 0,0 0 3 0,0 0-27 0,0 0 0 16,0 0 0-16,0 0 0 0,0 0 42 0,0 0 3 16,0 0 1-16,0 0 0 0,0 0 56 0,0 0 11 15,0 0 3-15,0 0 0 0,0 0-53 0,0 0-11 0,0 0-1 0,-7-5-1 16,3 5-6-16,-3-6 0 0,0 6-1 0,0-6 0 15,7 6-7-15,-7-6 0 0,-4 6-1 0,4 0 0 16,-3 0-35-16,-1 0 0 0,-3 0-15 0,7 6 5 16,-4 0-7-16,1 0-2 0,3-1 0 0,-7 1 0 15,0 3-13 1,3 0-4-16,0 6 0 0,-3 2 0 0,0-5 36 0,0 3 0 0,0 2 0 0,3 1 0 16,1 0 0-16,-1-1 0 0,1-2 0 0,-1 9 0 15,7-10 0-15,1 4 0 16,-1-6 0-16,1-1 0 0,-1-5 0 0,1 6 0 0,3-3 0 0,-4 9 0 15,4-7 0-15,0 1 11 0,4 3 0 0,-4-6 0 16,3 5-11-16,1-8-16 0,-1 6 4 0,4 0 1 16,1-6 11-16,2 2 0 0,1-2 0 0,3 0 0 15,-4 0 0-15,5 6 0 0,2-6 0 0,-3 0 0 16,-3-6 0-16,-4 5 0 0,7-5 8 0,0 0-8 0,-3 0 0 16,-4-5 8-16,0-1-8 0,0 0 0 0,0-6 8 15,0-3-8-15,0-2 10 0,4-1-10 0,-8-5 9 0,4-4-9 16,-3 4 8-16,-1-4-8 0,4 4 0 0,-3-1 0 15,-4 3 0-15,3-2 0 0,1 5 0 0,-1-2 0 16,-3 2 0-16,4 6 0 0,-1-5-13 0,1 5 5 16,-4 3 8-16,0-3-13 0,4 6 1 0,-4-5 1 15,0 11 0-15,0 0 0 0,0 0 2 0,0 0 0 16,0 0 0-16,0 0 0 0,0 0-3 0,0 0-1 16,0 0 0-16,0 0 0 0,0 0 5 0,0 6 8 15,-4-1-13-15,0 1 5 0,8 0 8 16,-8 0 0-16,4 0 0 0,-3 3-8 15,3-3-15-15,0 5-2 0,-4 1-1 0,1 0 0 0,-1 0 58 0,4-1 11 16,0 4 2-16,-3 3 1 0,3 2-17 0,0-5-3 16,0 6-1-16,0-4 0 0,0-2-25 0,0 3 0 0,0-1-12 0,3 1 12 15,-3-6 22-15,0 8 12 0,4-2 2 0,-4 0 1 16,3-7-26-16,1 4-11 0,-1-9 8 0,1 6-8 16,3-6 0-16,0-1 8 0,-3-2-8 0,-1 6 0 15,1 3 0-15,-1 3 0 0,1-4 0 0,-1 1 0 16,-3-9 0-16,4 3 0 0,-1 0 0 0,-3 3 0 15,4-1-48-15,-1-2-1 16,-3-6-1-16,0 0-474 0,7 0-94 0</inkml:trace>
  <inkml:trace contextRef="#ctx0" brushRef="#br0" timeOffset="2400.395">4392 7931 1220 0,'0'0'27'0,"0"0"5"0,0 0 2 0,0 0 0 0,0 0-34 0,0 0 0 0,-10 6 0 0,6 0 0 16,4-6 69-16,-7 6 7 0,0-1 2 0,0 1 0 16,3 3-34-16,1-3-6 0,3 6-2 0,-4 0 0 15,1-4-14-15,-1 1-3 0,1 6-1 0,3 3 0 16,0-7-7-16,0 4-2 0,0 9 0 0,0-7 0 16,0-2-9-16,0 8 0 0,0-5 0 0,0 6 0 15,0-7 0-15,3 4 0 16,-3-1 0-16,4 1 0 0,-1-1 8 0,-3-2-8 0,4 0 12 0,-4 2-4 15,3 4-8-15,1-9 0 0,-1 8 0 0,1-5 0 16,-1-4-12-16,1-2-5 0,-1 6-1 0,-3-12 0 16,4 5-42-16,0-5-9 0,-4-6-2 15,0 0-609-15</inkml:trace>
  <inkml:trace contextRef="#ctx0" brushRef="#br0" timeOffset="2714.767">4371 7325 1497 0,'0'0'32'0,"0"0"8"0,0 0 0 0,-7 0 4 0,7 0-36 0,0 0-8 15,-7-3 0-15,7 3 0 0,0 0 109 0,0 0 20 0,0 0 4 0,0 0 1 16,0 0-86-16,0 0-16 0,0 0-4 0,0 0-1 16,0 0-27-16,0 0 8 0,0 0-8 0,0 0 0 31,0 6-23-31,0-6-9 0,7 3-3 0</inkml:trace>
  <inkml:trace contextRef="#ctx0" brushRef="#br0" timeOffset="29801.145">5733 7622 507 0,'0'0'11'0,"0"0"2"0,0 0 1 0,0 0 1 0,0 0-15 0,0 0 0 0,0 0 0 0,0 0 0 15,0 0 32-15,0 0 4 0,0 0 1 0,0 0 0 16,0 0-7-16,0 0-2 0,0 0 0 0,0 0 0 15,0 0-3-15,0 0-1 0,0 0 0 0,0 0 0 16,0 0-24-16,0 0 0 0,0 0-9 0,-4-6 9 0,-3-5 17 0,4 5 11 16,3 0 1-16,0 6 1 0,0 0-30 0,-4-6 0 15,4-3 0-15,0 9 0 0,0 6 11 0,0 0-11 16,4 3 12-16,-4-3-12 16,3 11 29-16,1-8-1 0,-4 9 0 0,3-1 0 0,-3 1-28 0,0-6 0 15,4 5 0-15,-1 4 0 0,1 8 56 0,-1-2 6 16,-3-4 1-16,4-8 0 0,-4-6-50 15,0 11-13-15,0-2 0 0,0 0 0 0,0 2 56 0,0-8 7 16,0 6 1-16,0 2 0 0,0 4-48 0,0-1-8 16,0-2-8-16,0 8 9 0,0-5-9 0,0 2 0 15,0 1-10-15,-4-4 10 0,4 1 32 0,0-1 13 16,0 4 3-16,-3-4 0 0,3 10-26 0,0-10-5 16,-4 4-1-16,4 2 0 0,0-5-16 0,0 8 0 15,0-9 0-15,0 10 0 0,0-10 0 0,0 4 0 0,0 2 0 0,0-11 0 16,0 2 32-16,0-2 4 0,0-6 0 0,0-1 0 15,0 4-12-15,0-9-1 0,0 0-1 0,-3 0 0 16,3 0-13-16,-4-6-9 0,4 6 12 0,0-6-12 16,0 0 0-16,0 0 0 0,0 0 0 0,0 0 0 15,-7 0 0-15,7 0 0 16,-3 0 0-16,3 0 0 0,0 0 21 0,-4 0-2 0,4 0-1 0,0 0 0 16,0-971-18-16,-7 1942-16 0,7-971 4 0,0 0 0 15,-7-6-8-15,0 0-2 0,3 6 0 0,-3-6 0 16,4-6 9-16,-4-5 1 15,3 5 1-15,1-3 0 0,-1-3 11 0,-3-2 0 16,4-4 0-16,-5 1 0 0,1-4 0 0,0 4-8 0,4-10 8 0,-1 10 0 16,1-1 0-16,-1-2-8 0,4-12 8 0,0 2 0 15,0 1 0-15,-3 15 0 0,3-7 0 0,-4 7 0 16,8-1 0-16,-4 0-8 0,-4-2 8 0,4 5 0 16,0 1 0-16,-3-4 0 0,6 9 0 0,-3 1 0 0,0-13 0 0,0 12 0 15,0 12 0-15,0-9 0 0,0-20 0 0,4 6 0 16,-4 2 0-16,0 3 0 0,0-2 0 0,0 5 0 15,0 0 0-15,0-8 0 16,3 8-24-16,-3 3-7 0,4-11-1 16,-4 5 0-16,3-2 50 0,-3 8 10 0,4-6 1 0,-4 1 1 0,3 2-30 15,1-3 0-15,-4 1 0 0,3 5 0 16,4 0-18-16,-3 3-10 0,-4-2-1 0,4-1-1 0,-1 0 30 16,1 0 0-16,-1 3 0 0,1-2 0 0,-1 5 0 0,4 0 0 15,-3 0 0-15,3-3 0 0,-4 6 0 0,4-6 0 16,0 7 0-16,0-4 0 0,1 3 0 0,-1 3 0 15,0-6 0-15,3 6 0 0,-3 0 0 0,4 0 0 0,-1 0 0 0,-3-6 0 16,-3 6 0-16,3 0 0 0,0 0 0 0,0 6 0 16,0-6-8-16,0 0 8 0,4 6 0 0,-4-6-9 15,0 3 9-15,4 0-12 0,-1 0 12 0,-3-1-12 16,0 7 12-16,0-3 12 0,0 0-2 0,0 0-1 16,1 0-18-16,-5 6-4 0,1-7-1 0,-1 7 0 15,4-3 22-15,0 3 5 0,0 5 1 0,-3-5 0 16,-1 0-25-16,-3 0-5 0,4 2 0 0,-1-2-1 15,-3 3 7-15,4 5 2 0,-4 7 0 0,0-7 0 16,0-20 8-16,-4 9 0 0,1 18 0 0,-1-7-8 16,1-23 8-16,3 3 0 0,-4 27 10 0,-3-4-10 15,7-23 20-15,-7 6-3 0,4 0 0 0,-4 3 0 16,7-9 3-16,-7 0 1 0,-1 3 0 0,-2 3 0 16,-1 8 13-16,1 4 2 0,-4-6 1 0,3 5 0 15,-3 4-21-15,0-9-4 0,3-18 0 0,-3 0-1 0,3 18 0 0,-6 0 0 16,3-7 0-16,0-5 0 0,3 0-11 0,0-5 0 15,-3-1 0-15,4-6 0 16,-1-15 0-16,1 16 0 0,3 17 0 0,0-3 0 0,-1-6-15 0,1-3 5 16,4 6 1-16,-1-6 0 15,1-12-43-15,3 6-9 0,0 7-2 0,0-7 0 16,0-3-9-16,0 3-1 0,0 6-1 0,0 6-394 16,7 21-78-16</inkml:trace>
  <inkml:trace contextRef="#ctx0" brushRef="#br0" timeOffset="30620.957">6142 7622 752 0,'0'0'16'0,"0"0"4"0,0 0 1 0,0 0 0 0,0 0-21 16,0 0 0-16,0 0 0 0,-4 6 0 0,4-6 76 0,-3 9 10 16,-1 3 2-16,1-1 1 0,3 1-25 0,0-6-6 15,0 6-1-15,0-6 0 0,0 0-8 0,0 5-1 16,0-2-1-16,3-3 0 0,-3 6-6 0,0-6-1 16,4 3 0-16,-4 2 0 0,0-2-7 0,3 6-1 15,-3-9-1-15,0 11 0 0,0-11-7 0,4 6-2 16,-8 3 0-16,8-4 0 0,-4 1-6 0,7-3-2 15,-7 3 0-15,0 0 0 0,3-1-14 0,-3-5 8 0,0 6-8 16,0 0 0-16,4-6 8 0,-4-6-8 0,4 5 0 0,-4-5 0 16,0 0 8-16,0 9-8 0,0-9 0 0,0 0 0 15,0 0 8-15,0 0-8 0,0 0 0 0,0 0 9 16,0 0-9-16,0 6 10 0,0-6-10 0,0 0 10 16,0 0-2-16,0 0-8 0,0 0 12 0,0 0-4 15,0 0 1-15,0 0 0 16,0 0 0-16,0 0 0 0,0 0-9 0,-4-6 0 15,0 3 0-15,4 0 8 0,-3 0-8 0,3 1 0 0,-7-7 0 0,3 9 0 16,1-6 9-16,-1-6-9 0,-3 6 10 0,4 0-10 16,-1 0 13-16,1-8-3 0,-1 8-1 0,1-3 0 15,3 6-9-15,-4-9 0 0,1 1 9 0,-1-1-9 16,0 0 0-16,1 3 8 0,-1 3-8 0,1-5 0 16,3-1 0-16,-4 6 0 0,4-6 0 0,0 3 0 15,-3-2 0-15,3-1 0 0,0 0 0 0,0 0 0 16,3 1 0-16,1-1-10 0,-1 3 10 0,-3 3-10 15,4-12 2-15,-1 10 0 0,-3-1 0 0,4 3 0 0,3-3-4 0,-7 9 0 16,4-6 0-16,-4 6 0 0,7-6 12 0,-7 6-10 16,7-5 10-16,-7 5-10 0,0 0 10 0,7-12 0 15,0 6 0-15,0 0-8 0,-7 6 8 0,0 0-8 16,0 0 8-16,0 0-8 0,14 0 8 0,-7 0-10 16,-7 0 10-16,11 0-10 0,-11 0-3 0,14 3-1 15,-4 0 0-15,4 3 0 16,1 0-11-16,-1 0-3 0,0 5 0 0,3-5 0 15,-3-3-26-15,1 3-6 0,-1-3 0 0,3 3-1 16,1-3-100-16,-7 3-20 0</inkml:trace>
  <inkml:trace contextRef="#ctx0" brushRef="#br0" timeOffset="31336.546">6668 7746 968 0,'0'0'21'0,"0"0"5"0,0 0 1 0,-8 0 0 0,8 0-27 0,0-6 0 16,-7 0 0-16,4 6 0 0,-8-6 87 0,8 6 12 16,-4-6 2-16,0 6 1 0,7 0-46 0,0 0-8 15,-7 0-3-15,0 0 0 0,7 0 7 0,-8 0 0 16,1 6 1-16,0-6 0 0,0 6-33 0,0 0-8 16,4 6 0-16,-4-9-1 0,7 8-11 0,-4-2 0 15,-3 0 0-15,0 3 0 0,3 5 15 0,1-8 1 16,3 3 0-16,-4 0 0 0,4 5 7 0,-3-5 1 15,3-6 1-15,-4 3 0 0,4 3-10 0,0-1-3 16,0 1 0-16,0-6 0 0,0 6-12 0,0-3 0 16,0-1 0-16,4 1 0 0,-4-9 0 0,3 6 11 0,1 6-11 15,-4-6 10-15,7 0 0 0,0-6 0 16,0 5 0-16,0-2 0 0,0 0-10 0,4 0 0 0,-1 0 0 0,-3 0-11 16,4 0 24-16,3 6 5 0,0-9 1 0,0 0 0 15,-7 0-31-15,8 0-5 0,-5-9-2 0,4 3 0 16,-3 0 19-16,3 0 0 0,-3 1 0 0,3-13 0 15,-4 12 0-15,4-9 0 0,-7 7 0 0,0-7 0 16,4 3 0-16,-4 0 0 0,0-5 0 0,0 5 0 16,0 3 0-16,-3-9 0 0,3 7 0 0,0-4 0 15,-4 3 0-15,1 0 0 0,-4 1 0 0,3 5 0 16,-3 0 0-16,4-3 0 0,-4 3 0 0,-4 3 0 16,4 0 24-16,0 0 9 0,-3-5 2 0,-1 8 0 15,-3-6-56-15,4 0-11 0,-4 0-3 0,0 0 0 16,-4 0 35-16,1 0 0 0,-1-2 0 0,0 5 0 15,-6-3-13-15,3 0 4 0,0 3 1 0,-1-3 0 16,-2 0 8-16,3 0 0 0,0-6 0 0,-1 7 0 0,5 2 0 16,-8 0 0-16,8 0-9 0,-1 0 9 0,-3 0-8 0,7 3 8 15,-4 3-10-15,4 0 10 16,0 3-27-16,4 2 1 0,3 4 0 0,-4-6 0 16,1 6-22-16,3 0-4 0,-4 2 0 0,4-2-1 15,4 6-28-15,-4-12-6 0,3 8-1 0,1-5-338 16,3 6-68-16</inkml:trace>
  <inkml:trace contextRef="#ctx0" brushRef="#br0" timeOffset="32457.906">7151 7728 914 0,'0'0'20'0,"0"0"4"0,0 0 0 0,0 0 3 0,-7 6-27 0,7-6 0 16,0 0 0-16,0 0 0 0,-7 6 84 0,7-6 11 15,-4 6 2-15,-3-6 1 0,0 6-22 0,7-6-4 16,0 0 0-16,0 0-1 0,-3 0-27 0,3 0-6 16,0 0-1-16,0 0 0 0,-8 11-24 0,8-5-5 15,0-6 0-15,0 6-8 0,0 3 10 0,0-3-10 16,4 6 8-16,-4-1-8 0,4-2 8 0,-1 0-8 15,4-3 8-15,-3 3-8 0,-1 8 8 0,1-5-8 16,-1-6 0-16,8 6 8 0,-8 2 0 0,1 4 0 0,-4-6 0 16,3 5 0-16,1-2-8 0,-4 3 0 15,3-6 9-15,-3 2-9 0,4 4 9 0,-4-6-9 0,0-1 12 16,0 1-12-16,0-6 12 0,0 3-4 0,0 3 0 0,0-12-8 16,0 0 19-16,0 0-3 0,0 0-1 0,0 0 0 15,0 0 25-15,0 0 4 0,0 0 2 0,0 0 0 16,0 0-18-16,0 0-4 0,0 0-1 0,-4-12 0 15,4 6-15-15,-3 3-8 0,3-3 8 0,0 0-8 16,0 0 0-16,0-5 0 0,0 5 0 0,3-6 0 16,-3 3 0-16,4-3 0 0,-4 7-8 0,0-13 8 15,4 6-11-15,-4-3 11 0,3 4-13 0,-3-1 5 16,4 0-21-16,-1-5-4 16,1 2-1-16,-1 3 0 0,-3 0 34 0,4-5 19 0,-4 8-3 0,3-3 0 0,-3 0-16 15,4 1 0-15,-4-1 0 0,0 6 0 16,0 0 0-16,0-3 0 0,0 6 0 0,0 0 0 15,0 3 0-15,0 0 0 0,0 0-10 0,0 0 10 0,0 0-14 0,0 0 2 16,0 0 0-16,0 0 0 0,10 0 12 0,-10 0 0 16,11 6-10-16,-4 0 10 0,-7-6 0 0,11 3 0 15,-4 3 0-15,0 0 0 0,3 0 0 0,1-6 0 16,-8 6 0-16,8-1 0 0,-4 1 0 0,4 0 0 16,-4 0-9-16,-7-6 9 0,0 0 0 0,3 9 0 15,-3 3 0-15,7-1 0 0,-3 1 0 0,3-6 0 16,-7 9 0-16,3 2 0 0,-3-5 0 0,0 0 0 15,0 0 0-15,0 5 0 0,0-2 0 0,0-3 0 16,0 0 0-16,0-4 0 0,0-2 0 0,0-6 0 0,0 0 0 16,0 0 0-16,0 0 0 0,0 0-8 0,0 0 8 0,0 0 0 15,0 0 0-15,0-6 0 0,4-2 0 0,-4-4 0 16,0 6 0-16,3-6 0 0,-3-3 0 0,4 4 0 16,-1 5 0-16,-3-6 0 15,4 0 0-15,-1 6 0 0,1-11 0 0,3 8 0 0,0 3 0 0,-3-6 0 16,-1 1 0-16,1-4 0 0,-1 6 0 0,4 0 0 15,0 3 0-15,-7-5 0 0,7 5 0 0,-3 0 0 16,-1 0 0-16,5 0-8 0,-5 0 8 0,-3 6 0 16,0 0-11-16,7-3 11 0,-3 0-10 0,-1 0 10 15,4 0-9-15,-7 3 9 0,7-5-8 0,-7 5 8 16,7-3 0-16,-3 3 0 0,3 0 0 0,-7 0-8 16,7 0 8-16,-4 0-12 0,5 0 12 0,-1 8-12 15,0-5-20-15,0 3-4 0,3 0 0 16,-6 3-1-16,6-3 37 0,-3 0 0 0,0 11 0 0,1-11 0 0,-1 6 0 15,0-3 0-15,3 8 0 0,-6-5 0 0,3-6 0 0,0 6 0 16,-4 3 0-16,4 2 0 0,1-5 20 16,-5 0 11-16,1 2 2 0,-1 4 1 0,1-6-25 0,-1 5-9 15,1-2 0-15,3-3 9 0,-4 6-9 16,-3-13 0-16,4 1 0 0,-4-6 8 16,0 0-8-16,0 0 0 0,3 6 0 0,-3-6 0 15,7 0-29-15,-3-6-8 0,3 6-2 0,-3-6-491 16,3-5-98-16</inkml:trace>
  <inkml:trace contextRef="#ctx0" brushRef="#br0" timeOffset="32807.563">7814 7822 1036 0,'0'0'23'0,"0"0"5"0,0 0 0 0,4 6 1 0,-4 3-29 0,0 0 0 0,0 2 0 0,0 1 0 15,0-6 108-15,0 3 16 0,-4 0 4 0,4 5 0 16,0-2-103-16,0 6-25 0,-4-6 0 0,4-1 0 0,0 4 56 0,0-3 7 15,0 0 1-15,0-1 0 16,0-2-52-16,4 3-12 0,-4 0 0 0,0-6 0 16,4 5 0-16,-4-5 0 0,3-3 0 0,1 3 0 0,-1 0 0 0,1-3 0 15,3 6 0-15,-4-3 0 16,1-6-100-16,-4 0-22 0,0 0-5 0,7 0-1 0</inkml:trace>
  <inkml:trace contextRef="#ctx0" brushRef="#br0" timeOffset="33044.932">7705 7419 1036 0,'0'0'23'0,"0"0"5"0,0 0 0 0,0 0 1 0,0 0-29 0,0 0 0 0,0 0 0 0,0 0 0 15,0 0 57-15,0 0 6 0,0 0 1 0,0 0 0 16,0 0-52-16,0 0-12 0,0 0 0 0,0 0 0 16,0 0 0-16,0 0 0 0,7 0 0 0,-4 0 0 15,4 0-48-15,0 0-13 16,-3-5-3-16,3 5 0 0</inkml:trace>
  <inkml:trace contextRef="#ctx0" brushRef="#br0" timeOffset="34017.044">8386 7605 1036 0,'0'0'23'0,"0"0"5"0,0 0 0 0,0 0 1 0,0 0-29 0,0 0 0 0,0 0 0 0,0 0 0 16,0 0 57-16,0 0 6 0,-4 6 1 0,4-6 0 15,-11 0 0-15,11 0 0 0,0 0 0 0,-7 11 0 16,7-11 0-16,-10 0 0 0,10 0 0 0,0 0 0 16,-7 0-52-16,7 0-12 0,-11-11 0 0,11 11 0 15,-7 11 0-15,-4-5 0 0,4-6 0 0,7 0 0 16,-7-6 54-16,4 6 8 0,3 0 2 0,0 0 0 15,0 0-64-15,-11 0-28 0,4 6 3 0,-3-3 0 16,-1 3 35-16,0 0 7 0,4 3 2 0,0-1 0 0,-3 4-2 0,3 0 0 16,3-3 0-16,-3 3 0 0,4-1-7 15,-4 1-2-15,3-6 0 0,-3 0 0 0,3 6-8 16,1-4 10-16,-1-2-10 0,1 3 10 0,3-9-10 0,0 9 8 16,3-3-8-16,-3-6 8 0,0 6-8 0,0-6 0 15,0 0 0-15,0 0 0 0,4 6 0 0,-1-6 8 16,-3 0-8-16,0 0 0 0,4 5 10 0,-1 1-10 15,1-6 12-15,3 0-12 0,-3 0 8 0,-1 0-8 16,4 0 0-16,-3 0 0 0,-1 0 0 16,-3 0 0-16,0 0 0 0,4 0 0 0,3 0 0 0,0 0 0 15,0 0 0-15,0 3 0 0,0 0 0 0,-3 0 0 16,3-3 0-16,0 0 0 0,-7 0-9 0,3 3 9 0,4 0-8 16,-3 0 8-16,3 3 0 0,-4-3 0 0,4-3 0 0,-7 0 0 15,4 0-8-15,3 0 8 16,0 6-8-16,-3-6 8 0,3 11 0 0,-7-11 0 15,0 0 0-15,7 0 0 0,0 0 0 0,0 6 0 0,0-6 0 0,-4 6 8 16,-3-6-8-16,0 0 0 0,7 6-8 0,1-6 8 31,2 3-27-31,-3 3 0 0,-3-3 0 0,-1 3 0 0,1 3 27 0,3 2 16 0,-4-5-3 0,4-6 0 16,-3 6-24-16,-1 6-5 0,-3-6 0 0,0 3-1 16,4-4 8-16,0 7 9 0,-4-6-13 0,3 6 5 15,-3 0 8-15,4-7 0 0,-4 4 0 0,3 0-8 16,-3 0 8-16,0-3 0 0,-3 6 0 0,3-7 0 0,0 1 0 15,0 0 0-15,0 3 0 0,0-3 0 0,0 6 0 16,0-1 0-16,-4-5 0 0,1 0 0 0,-1 0 8 0,0 3-8 16,1 0 10-16,-4 0-10 0,0-4 11 0,-4 7-11 15,4-6 12-15,-3-6-12 0,-5 6 19 0,5 0-3 16,-1 0-1-16,-3-6 0 0,4 0-15 0,-1 0 9 16,-3 0-9-16,3 0 8 0,1 0-8 0,3 0 0 15,-7-6 0-15,3 6 0 0,0 0 0 0,4-6-11 16,-3 6 3-16,3 0 0 15,3-6-16-15,-3 6-2 0,4 0-1 0,-1 0 0 16,1-6-17-16,3 6-3 0,0 0-1 0,0 0 0 16,-4-6-115-16,4 6-23 0,0 0-5 0,0 0-1 0</inkml:trace>
  <inkml:trace contextRef="#ctx0" brushRef="#br0" timeOffset="43538.681">9790 7746 900 0,'-4'6'20'0,"4"-6"4"0,0 0 0 0,0 0 1 0,-7 8-25 0,0-8 0 0,-4-5 0 0,4 5 0 0,0 8 87 0,0-5 12 16,0 0 2-16,0-6 1 15,-3 0-63-15,2 0-13 0,1 3-2 0,0 3-1 16,0-6-12-16,0 3-3 0,0-5 0 0,0 2 0 0,0 3 6 0,0 0 1 16,7 0 0-16,-7-6 0 0,7 6 0 0,0 0 0 15,-7 0 0-15,7 0 0 0,0 0-15 0,-7 6 8 16,0-6-8-16,0 8 0 0,3-2 0 0,-3 3 0 16,4 0 0-16,-1 3 0 0,1 5 0 0,-5-5 0 15,5 0 0-15,-1 8 0 0,1-8-8 0,-1 3-8 16,1 3-2-16,3-7 0 0,-4 1 8 0,4 0 2 0,0 0 0 15,-3-4 0-15,3 4 8 0,0 0 0 16,0-6-9-16,0 6 9 0,0-7 0 0,0-2 0 16,3 3-9-16,-3 0 9 0,4 6 0 0,-4-6 0 0,0 0 8 15,3 5-8-15,-3-5 0 0,4-6 0 0,-1 6 0 0,-3-6 0 16,4 6 0-16,3-3 0 16,-7-3 0-16,7 0 0 0,0 3 0 0,0-6 0 15,0 3 0-15,0-3 0 0,0-3 12 0,0 0-3 0,4-5-1 0,0-1 0 16,-4 6-8-16,3-9 0 0,1 3-12 0,-4 7 12 15,3-7 0-15,-2 0 0 0,2-3 0 0,1 7 0 16,-4-7 0-16,0 9 0 0,0-6 0 0,-4 0 0 16,4-2 0-16,0 5 8 0,-3 0-8 0,0-3 0 15,-1 1 0-15,1-1 8 0,-1 3-8 0,1 0 0 16,-1 3 10-16,-3-3-10 0,4 4 12 0,-4-1-12 16,3 0 15-16,-3 0-4 0,0 6-1 0,0 0 0 15,0 0 8-15,0 0 2 0,0 0 0 0,0 0 0 16,0 0-6-16,0 0-1 0,0 0 0 0,0 0 0 0,0 0-13 15,0 0 0-15,0 0 0 0,0 0 0 0,0 6-12 0,0 6 0 16,0-12 1-16,0 11 0 0,0-5-7 0,0 0-2 16,4 3 0-16,-4 3 0 0,3-6 20 15,-3 5 0-15,4 1 0 0,-1-3 0 0,-3 3-11 0,4 5 11 16,-1-5-10-16,-3 6 10 16,0-1-9-16,4 4 9 0,-4 2-8 0,0 4 8 0,0 2 0 0,0-8 0 15,0 8 0-15,0 1 0 0,0-4 0 0,0-2 0 16,0-1 0-16,-4 10 0 0,1-13 15 0,-1 9 1 15,1 1 1-15,-1-4 0 0,1 7 15 0,-4 2 2 16,0 0 1-16,0 3 0 0,3 1-2 0,-3-1 0 0,3-3 0 16,-3-2 0-16,7 2-24 0,-3-9-9 0,-1 4 0 0,1-7 9 15,3-5-9-15,0 8 0 0,0-14 0 0,3 0 8 16,-3 0-8-16,0 2 0 0,4-8 0 0,-4 0 8 16,0-6-8-16,0 0 10 0,0 0-10 0,0 0 10 15,0 0-10-15,3 12 8 0,1-3-8 0,-1 2 8 16,1-5-8-16,0 0 0 0,-1 0 9 0,-3-6-9 15,0 0 0-15,0 0 0 0,0 0 0 0,0 0 0 16,0 0 0-16,0 0-10 0,7 0 10 0,-7 0-10 16,7-9 0-16,-3 3 0 0,-4 0 0 0,3-5 0 15,-3-1 1-15,4 0 0 0,-4-8 0 0,3 2 0 16,-3 0 9-16,4 1-12 0,-4-7 12 0,0 4-12 16,3-7 12-16,-3 6 0 0,4 1 0 0,-4-7-8 15,3 4 8-15,1-6 0 0,-1 5 0 0,1 3 0 16,3 1 0-16,-3-1 0 0,3 1 0 0,-4 8 0 15,4-9 0-15,-3 10 0 0,3-1 0 0,-4 0 0 16,4 0-10-16,-3 4 10 0,3 2-12 0,0 0 12 16,0 0-30-16,-7 6 1 0,0 0 0 0,11 0 0 15,-1-12-49-15,-10 12-10 0</inkml:trace>
  <inkml:trace contextRef="#ctx0" brushRef="#br0" timeOffset="44227.049">10432 7634 537 0,'0'0'15'0,"0"0"4"0,0 0-19 16,0 0 0-16,0 0 0 0,-4 6 0 0,-3 0 52 15,4 0 6-15,-1 2 2 0,4-2 0 0,0-6-13 0,0 0-3 16,-7 6 0-16,3 0 0 0,4 0-10 0,-3-6-2 16,-1 6-1-16,4-6 0 0,0 0-2 0,0 0 0 15,0 0 0-15,0 0 0 0,-3 6 2 0,-1-3 0 16,4-3 0-16,-3 6 0 0,-1 2-7 0,1 1-2 16,3 3 0-16,0-6 0 0,-4 6-2 0,1-9 0 15,3 8 0-15,0 1 0 0,0 0 0 0,-4 0-1 16,4-1 0-16,-3-8 0 0,6 3-2 0,-3 3 0 15,0 6 0-15,4-4 0 0,-4-11-4 0,0 6-1 16,0 6 0-16,3-6 0 0,-3-6-12 0,0 9-18 16,0 8 4-16,0-5 1 0,0-12 45 0,0 0 10 15,0 12 2-15,0-6 0 0,0-6-31 0,0 0-5 0,7-6-8 16,-7 6 11-16,4 12 2 0,-4-12 1 0,0 0 0 0,0 0 0 16,0 0-14-16,14 6-15 0,-4-1 3 0,-10-5 1 15,0 0 11-15,11 3 0 0,3 3 0 0,-14-6 0 16,0 0 0-16,14 0 0 0,0-6 0 0,-3 1 0 15,-4-4 0-15,0 3 0 0,4 0 0 0,-4 0 0 16,-4 0 9-16,1-6-9 0,3 1 12 0,-4-1-12 16,4 3 8-16,-3-3-8 0,3-5 0 0,-3 8 0 15,-4-3 0-15,3 0 0 16,1-5 8-16,-1-1-8 0,-3-5 0 0,0 2 0 0,0 9 0 0,0-8 0 16,0 8 0-16,-3 0 0 0,3 6 0 0,0 0 0 15,-4 0-12-15,4 6 0 0,0 0 0 0,0 0 0 16,0 0-33-16,0 0-7 0,0 0 0 0,4-5-413 15,-4-1-83-15</inkml:trace>
  <inkml:trace contextRef="#ctx0" brushRef="#br0" timeOffset="45023.077">10880 7690 1190 0,'0'0'33'0,"0"0"9"0,0 0-34 0,0 0-8 0,0 0 0 0,0 0 0 16,0 0 18-16,0 0 2 0,0 0 0 0,0 0 0 16,0 0 20-16,0 0 5 0,0 0 1 0,0 0 0 15,0 0-22-15,0 0-4 0,0 0 0 0,0 0-1 16,0 0-19-16,0 0 0 0,0 0 0 0,0 0 0 16,0 0 0-16,0 0 0 0,0 0 0 0,0 0-9 15,0 6 9-15,0 0 0 0,3 5 0 0,1-2-8 16,-1-3 8-16,1 0 0 0,-1 0 0 0,1 0 0 15,-1-6 0-15,4 6 0 0,0 2 0 0,-3-8 0 0,-4 0 0 0,0 0 0 16,11 0 0-16,-4 0 0 0,0-5 0 0,0 2 0 16,3-9 8-16,-3 6-8 15,0 6 8-15,1-6-8 0,-1 0 8 0,0 6-8 16,-4-9 8-16,4 1-8 0,-3 2 8 0,-1-3-8 16,1 3 8-16,-1 0-8 0,-3 6 10 0,4-6-10 15,-4-6 8-15,3 4-8 0,1-1 0 0,-4 9 0 0,0 0 0 16,0 0 0-16,0 0 0 0,3-6 0 0,-3 0-16 0,4-3-2 15,-8-2-1-15,4 5 0 0,0 0-1 0,0-3-1 16,0 3 0-16,-3 0 0 0,-1 3 2 0,1 0 1 16,-1 3 0-16,-3-6 0 0,4 6 18 0,-4 0-12 15,3-5 12-15,-6 5-10 0,3 0 10 0,-1 0 9 16,-2 5-1-16,-1-5-8 0,1 0 28 0,-1 9-2 0,4-6 0 16,0 3 0-16,-4-3 3 0,4 0 1 0,0 6 0 0,-3 3 0 15,-1-1-12-15,4-11-2 0,4 6-1 0,-5 0 0 16,5 0-15-16,-1 6 0 0,1 2 0 15,-1 4 0-15,4-9 0 0,-3 3 0 0,6 5 0 16,-3-5 0-16,0 0-8 0,0 2 8 0,4 1 0 0,-1 0 0 16,-3-3 0-16,0-1 0 0,0 1 0 0,0 0 0 15,4-3 0-15,-4 8 0 0,0 4 0 16,0 2 0-16,7-11 0 0,-3 6 0 0,-1-1 0 0,1-8 0 16,-4-9 0-16,7 0 14 0,0 0-4 0,3 0-1 15,-3 6-9-15,4 0 12 0,-4 0-12 0,4 0 12 16,-4-6-12-16,0 0 0 0,3 12 0 0,1-7 0 15,-1 1-24-15,1 0 0 16,0 0 0-16,-1-6 0 0,1 0 24 0,3 0 0 0,-4 3 0 0,5-3 0 16,-1 6-56-16,3-6-6 0,19 0-2 15,-19 0 0-15</inkml:trace>
  <inkml:trace contextRef="#ctx0" brushRef="#br0" timeOffset="98194.837">12270 7611 694 0,'0'0'15'0,"0"0"3"0,0 0 1 0,0 0 1 0,0 0-20 0,0 0 0 16,0 0 0-16,0 0 0 0,0 0 28 0,0 0 0 0,0 0 1 0,0 0 0 15,0 0-18-15,0 0-11 0,0 0 12 0,-4 0-12 16,1 11 14-16,3-5-4 0,-4 0-1 0,1 6 0 15,-1 2 13-15,4 4 2 16,-4-6 1-16,1-3 0 0,-1 5 4 0,4 1 1 0,-3-9 0 0,3 6 0 16,0-3-30-16,0 5 0 0,3 1 0 0,-3-3 0 15,0-6 21-15,0 8 11 0,4-2 3 0,-1 0 0 16,-3 5-14-16,4 1-2 0,0-9-1 0,-1 9 0 16,1-1 10-16,-1-5 1 0,1 6 1 0,-4-4 0 15,3-2-10-15,-3 6-3 0,4-1 0 0,-4 4 0 0,3-9 3 16,-3 11 0-16,-3 4 0 0,3-4 0 15,-4-2 2-15,1 2 1 0,3 7 0 0,-4-4 0 16,1 4-3-16,-1-16 0 0,1 1 0 0,-1 0 0 0,0-4 8 0,1 1 0 16,-1 6 1-16,4-4 0 0,-3-2-29 0,3 0 0 15,-4-6 0-15,4 0 0 0,-3 3 19 0,3-4-3 16,0-5 0-16,0 0 0 0,0 0-5 0,0 0-2 16,0 0 0-16,0 0 0 0,0 0 11 0,0 0 3 15,0 0 0-15,0 0 0 0,-4-5-11 0,4 5-1 16,0 0-1-16,0 0 0 0,0 0-10 0,-7-3 8 15,0 0-8-15,0 0 8 0,0-3-8 0,4 0 0 16,-5 0 0-16,-2 0-11 0,3 0-5 0,-4 0 0 0,1 1-1 16,-1-1 0-1,4 0-19-15,-4-9-4 0,1-8-1 0,-4 2 0 16,3 18-19-16,1 0-4 0,-1-3-1 0,-3 0 0 16,3 1 1-16,-3-1 1 0,4-6 0 0,-1 6-341 15,0-3-69-15</inkml:trace>
  <inkml:trace contextRef="#ctx0" brushRef="#br0" timeOffset="98546.091">12121 7290 705 0,'0'0'20'0,"0"0"4"0,0 0-24 0,0 0 0 0,0 0 0 0,0 0 0 16,0 0 16-16,0 0-1 0,0 0-1 0,0 0 0 15,0 0-14-15,0 0-13 0,0 0 2 0,0 0 1 16</inkml:trace>
  <inkml:trace contextRef="#ctx0" brushRef="#br0" timeOffset="99330.041">12457 7652 734 0,'0'0'16'0,"0"8"3"0,0 4 1 0,-4-6 1 0,1 0-21 0,3 0 0 15,-4 0 0-15,4 3 0 0,0-1 72 0,-4 1 9 0,4 3 3 0,-3-6 0 16,3-6-38-16,0 0-7 0,0 0-2 0,3 6 0 16,-3-6-8-16,0 6-1 0,4 2-1 0,-4-5 0 15,0-3 24-15,0 0 5 0,0 0 0 0,7 3 1 16,-7-3-40 0,4 6-8-16,-1-3-1 0,1 0-8 0,3 3 0 0,0-6 0 15,-7 0 0-15,7 0 0 0,0 0 38 0,0 0 1 0,-7 0 0 0,7 0 0 16,4-9-11-16,-4 6-3 0,0-3 0 0,0 0 0 15,-4-2-25-15,1-4 0 0,-1 6 0 0,1 0 0 16,-1 0 35-16,1-3 1 0,-1-5 1 0,1 5 0 16,-1 3-28-16,-3 0-9 0,4 0 0 0,0 0 0 15,-4-5 0-15,0 11 0 0,0 0 0 0,0-6 0 16,3-9 0-16,-3 3 0 0,0-5-10 0,0 5 10 16,0-3-18-16,-3 9 4 0,3 0 1 0,-4 1 0 15,4 5-18-15,-4-12-3 0,4 6-1 0,-3 0 0 16,3 0 23-16,-4 0 12 0,1-3-12 0,-1 1 12 0,1-1-9 15,-1 3 9-15,-3 0 0 0,7 6-9 0,-7 6-3 16,7-6 0-16,0 0 0 0,0 0 0 0,0 0 12 16,-7 0 0-16,0 6 0 0,0 0-8 0,4-3 0 0,-5 5 0 15,1 4 0-15,0 3 0 0,4-3 8 16,-4 8 0-16,3-8 0 0,1 6 0 16,-1-7-16-16,1 4 0 0,-1 0-1 0,4-1 0 0,-3 4 17 0,3-6 0 15,0 0 0-15,0 8 0 0,3-14 0 0,1 6 0 16,-1 0 0-16,1-1 0 0,-1 4 0 0,1-3 0 15,-1-6 0-15,1 5 0 0,3 1 0 0,-4-3 0 16,4-3 0-16,-3 0 0 0,3-6 0 0,0 6 0 16,0-6 0-16,0 6 0 0,0-1 0 0,-3 1 0 15,6 0 0-15,-3 0 0 0,-3-3 0 0,3 6 0 0,0 11 0 16,0-8 0-16,4 0 0 0,-1-6 0 0,1 0 0 0,-1 5 0 31,1-5-55-31,0 3-7 0,-4-3-2 0,3-6-537 0</inkml:trace>
  <inkml:trace contextRef="#ctx0" brushRef="#br0" timeOffset="110999.275">13381 7566 806 0,'0'0'17'0,"0"0"4"0,0 0 1 0,0 0 2 0,0-5-24 0,0 5 0 16,0 0 0-16,0 0 0 16,0 0 16-16,0 0 0 0,0 0-1 0,0 0 0 0,0 0-7 0,0 0-8 0,0 0 11 0,0 0-11 15,0 0 12-15,0 0-12 0,-4 5 12 0,1 1-12 16,3-6 23-16,0 0-3 16,0 0 0-16,0 0 0 0,0 0 9 0,0 0 2 0,0 0 0 0,0 0 0 15,0 0-11-15,0 0-3 16,0 0 0-16,0 0 0 0,0 0 13 0,0 0 2 15,0 0 1-15,0 0 0 0,0 0-33 0,0 0 0 0,0 0 0 0,0 0 0 16,0 0 0-16,0 0 0 16,0 0 0-16,-4 3 0 0,4-3 0 0,0 3 0 0,0 3 0 0,0-6 0 15,0 0 42-15,0 0 2 0,0 3 0 0,0-3 0 16,0 0-19-16,0 0-3 0,0 0-1 0,0 0 0 16,0 0-21-16,0 0 0 0,0 0 0 0,0 0 0 15,0 0 0-15,7 6 0 16,0 0 0-16,0 6 0 0,0-1 0 0,1-5 0 0,-1 3 0 0,0 3 0 15,-4-1 0-15,4 7 0 0,-3 3 0 0,3 2 0 0,-4-11 0 16,4 6 0-16,-3-1 0 0,3 4 0 0,-3-4 0 16,-1 1 0-16,1-3 0 0,3 8 0 0,-4-11 0 0,4-3 0 15,-3 3 0-15,-1-1 0 0,4 1 0 16,-3-6 0-16,3 0 0 0,-4 0 0 0,-3-6 38 0,0 0 6 16,4 6 2-16,-4-6 0 0,7 0-24 0,-7 0-5 15,0 0-1-15,0 0 0 0,0 0 7 0,0 0 1 16,0 0 0-16,0 0 0 0,7 0-13 0,0 0-3 15,-7 0 0-15,0 0 0 0,7-6-8 0,0 6 0 16,-7 0 0-16,4 6 8 0,3 3-8 0,-4-7 0 16,-3-2 0-16,0 0 0 0,4 0 0 0,3-2 0 15,-7 2 0-15,0 0 0 0,0 0 0 0,0 0 0 16,0 0 0-16,0 0 0 0,7 0-9 0,-7 0 9 16,0 0 0-16,0 0 0 0,4-9-8 0,-4 9 8 0,3 0 0 15,1-6 0-15,-4 6 0 0,0 0 0 0,7 6 0 0,0-6 0 16,-4-12 0-16,1 0 0 0,-1 6 0 0,1 0 9 15,-4 6-9-15,0 0 8 0,0-14-8 0,3 8 8 16,-3 0 4-16,0 0 0 0,0 0 0 0,0-6 0 16,4 1-4-16,-4 5-8 0,0-3 12 0,3 0-4 15,-3 0-8-15,4-2 0 0,-1-1 0 0,1-3 8 16,-1-5-8-16,1 5 0 0,0-3 0 0,3-8 0 16,0 2 12-16,0-2-2 0,0 2-1 0,0-5 0 15,0 8-9-15,0 4 0 0,0-1 9 16,-3-5-9-16,3 8 0 0,0 9-8 0,-7 6 0 0,7-6 0 15,-4 6-33 1,1 0-7-16,-1-6 0 0,1-6-499 0,-1 1-99 0</inkml:trace>
  <inkml:trace contextRef="#ctx0" brushRef="#br0" timeOffset="111871.661">14062 7561 1213 0,'0'0'26'0,"0"0"6"16,0 0 0-16,0 0 4 0,0 0-36 0,0 0 0 0,0 0 0 0,-7-6 0 15,0 0 91-15,3 6 11 0,-3-6 2 0,0 6 1 16,0-6-61-16,0 6-12 0,0-6-2 0,0 6-1 0,7 0-1 0,-7 6 0 16,-4 0 0-16,1-6 0 0,-1 6-28 0,-3 0 0 15,3 0 0-15,1 8 0 0,-1-5 0 0,0 12-13 16,-3-4 1-16,4 1 0 0,-4 2 4 0,0-2 8 16,3 3-13-16,0 2 5 0,1 1 8 0,3-7 0 15,-4-2 0-15,4 3 0 16,0-1 10-16,0-5 4 0,0 0 1 0,3 3 0 0,1-4-15 0,3 1 8 15,-4 15-8-15,1-10 0 0,3-17 0 0,0 0 0 16,0 0 0-16,0 0 0 0,0 0-16 0,0 6 1 16,3 6 0-16,-3 3 0 0,4-4 15 15,-1 1 0-15,-3-12 0 0,4 0 0 0,3-6 0 0,0-3 0 16,0 6 0-16,0 0 0 0,0 3 27 0,4 0 8 0,3 9 1 16,-3-3 1-16,6 0-26 0,-3-18-11 0,0-2 8 15,0-4-8-15,-3 6 0 0,3-5 0 0,-3 2 0 16,-1 3 0-1,-3 0-37-15,0 1 0 0,1-4 0 0,-1 3 0 0,-4 0 37 0,1-5 0 0,-1 5 0 16,1-3 0-16,-4-2 0 0,-4 5 0 0,4 6 0 0,-3-6 0 16,-1-5 0-16,1 11 0 0,-1-3 0 0,-3 3 0 15,3 0 0-15,1 0 0 0,3 6 0 0,-4-12 0 16,4 12 0-16,0 0 0 0,-3 0 0 0,3 0 12 16,0 0-12-16,0 0 0 0,0 0 0 0,0 0 0 15,0 0 0-15,0 0 0 0,0 0 0 0,3 12 0 16,1-6 0-16,-1 6-12 0,1-6 2 0,0 0 1 15,-1 0 9-15,4 8 0 0,-3-2 0 0,-1 0 8 16,4-3-8-16,-3 2 0 16,-1-2 0-16,-3 6 0 0,4-9 0 0,-4 5 0 0,3 1 0 0,-3-3 0 15,0 0 0-15,0 0 0 0,0-3 0 0,-3 5 0 16,3-5 0-16,-4 6 0 0,4 14 0 0,4-14 0 0,-4-12 0 16,0 0 0-16,3 6 0 0,1 0 0 0,-1 0 0 15,4 0 0-15,-3 0 0 0,3-1 0 0,0 1 0 0,0 3 0 16,4-9 0-16,-4 6 0 0,3 0 10 0,1 0 1 15,0-6 0-15,3 0-530 16,-4 6-105-16</inkml:trace>
  <inkml:trace contextRef="#ctx0" brushRef="#br0" timeOffset="112222.561">14305 7752 1108 0,'0'0'24'0,"-7"0"6"0,0 0 1 15,0 8 0-15,7-8-31 0,-7 3 0 16,7-3 0-16,0 0 0 0,0 0 34 0,-4 6 1 0,-3 3 0 0,4 3 0 16,3-6-21-16,-4 5-4 0,4-11-1 0,0 9 0 0,0-3 44 0,4 3 9 15,-4-3 2-15,3 3 0 0,1 2-52 0,-1-5-12 16,1 0 0-16,-1 9 0 0,1 8 0 0,0-5 0 16,-1-12 0-16,1 0-10 0,-4-6 2 0,3 6 0 15,4 5 0-15,-7 4 0 16,0-3-49-16,0-6-10 0,0 11-1 0</inkml:trace>
  <inkml:trace contextRef="#ctx0" brushRef="#br0" timeOffset="112596.448">14298 7331 597 0,'0'0'12'0,"0"0"4"0,0 0 0 0,0 0 2 0,0 0-18 0,-7 9 0 0,7-9 0 16,-7 6 0-16,0 0 74 0,0 0 11 0,7-6 3 0,-4 6 0 15,-3-1 10-15,7-5 2 0,-3 6 1 0,-4-6 0 16,0 9-33-16,7-9-6 0,0 0-2 0,0 0 0 16,0 0-28-16,0 0-5 0,0 0-2 0,0 0 0 0,0 0-25 0,0 0-12 15,0 0 0-15,0 0 1 16,0 0-141-16,3-9-28 0</inkml:trace>
  <inkml:trace contextRef="#ctx0" brushRef="#br0" timeOffset="113378.489">14757 7678 1086 0,'0'0'31'0,"0"0"6"0,0 0-29 0,0 0-8 0,0 0 0 0,0 0 0 16,0 0 80-16,0 0 16 0,-7 0 2 0,0-6 1 15,7 6-26-15,-7 0-5 0,-1 0 0 0,-2 0-1 0,3-6-46 0,0 0-9 16,-4 6-1-16,1 0-1 0,3 0-10 0,-4 0 0 16,0-5 0-16,1 2 0 0,3 3 0 0,-4 3 8 15,4-3 0-15,-3 5 0 0,-1 1-8 0,0 0 0 16,4 0 0-16,-3 6 0 0,6-3 0 0,-3 5-11 15,4-5 11-15,-4-3-8 0,7 6 16 0,0 0 3 16,-4-1 1-16,1-5 0 16,-1 0 5-16,0 3 2 0,4-9 0 0,-3 6 0 0,-1 0-19 0,4-6 10 15,0 6-10-15,0 5 8 0,0-5-8 0,0-6 10 16,0 0-10-16,0 0 10 0,0 0-10 0,0 0 8 16,0 6-8-16,0-6 8 0,0 0 0 0,0 0 0 15,0 0 0-15,0 0 0 0,0 0-8 0,4 6 0 0,-1 0 0 16,-3-6 0-16,0 0 0 0,0 0 0 0,0 0 0 15,0 0 0-15,0 0 0 0,8 3 0 0,-1-3 0 0,-4 6 0 16,-3-6 0-16,7 0 0 0,0 0 0 16,4 0 0-16,-4 0 0 0,0 6 0 0,0-1 0 0,0-5 0 15,0 0 0-15,0 6 0 0,-3-6 0 0,3 0 0 16,0 0 0-16,0 0 0 0,-4 0 0 0,-3 0 0 16,7 0 0-16,-3 0 8 0,-1 0-8 0,1 6 8 15,3-6-8-15,-3 6 0 0,-1-6 0 0,1 0 0 16,-4 0 0-16,7 12 8 0,-4 8-8 0,1-2 0 15,-4-6 0-15,3-6 8 0,1 8-8 0,-1-2 0 16,1-6 0-16,-4-6 0 0,3-6 0 0,-3 6 0 16,7 6 0-16,-3 6 0 0,-4-6 0 0,3 5 0 15,-3-8 0-15,-3 6 0 0,3 0-8 0,0 3 8 16,0-6 0-16,0 0 0 0,0-6 8 0,-4 5-8 16,4-5 0-16,0 0 0 0,0 0 8 0,0 0-8 15,-3 6 8-15,-1-6-8 0,-3 6 12 0,4-3-4 0,-4 0-8 16,-4-3 0-16,4 0 0 0,-4 0 0 15,4-6-22-15,-3 6-3 0,-1-6-1 0,4 0 0 16,-3 1-90-16,-1-1-17 0,0 0-4 0,1 0-1 0</inkml:trace>
  <inkml:trace contextRef="#ctx0" brushRef="#br0" timeOffset="121967.241">15494 7728 1108 0,'0'0'24'0,"0"0"6"0,0 0 1 0,0 0 0 0,-11 0-31 0,11 0 0 0,0 0 0 0,0 0 0 16,0 0 63-16,0 0 6 0,0 0 2 0,0 0 0 0,0 0-35 15,0 0-8-15,-7 0 0 0,7 0-1 16,0 0-8-16,0 0-2 0,0 0 0 0,0 0 0 15,0 0-5-15,0 0 0 0,0 0-1 0,0 0 0 16,0 0 5-16,-3 6 0 0,-4 0 1 0,3 6 0 16,4-1-5-16,0 4 0 0,-3 3-1 0,-1-1 0 15,4-2-3-15,-3 3-8 0,3-1 12 0,0-5-4 0,-4 3-8 0,4 2 12 16,-7 1-12-16,7-6 12 0,0-6 3 0,0 5 1 16,0-11 0-16,0 0 0 0,0 6-6 0,0-6-1 15,0 0 0-15,0 0 0 0,0 0 4 0,0 9 1 16,4 3 0-16,-4-12 0 0,0 0 10 0,0 0 1 15,0 0 1-15,-4-6 0 0,4 0-26 0,0-3 0 16,0 1 0-16,-3-1 0 0,3-3 0 0,0 0-9 0,0 0 0 16,0-2 0-1,0 2-5-15,3 0-1 0,-3 6 0 0,4-11 0 0,-4 5 3 16,0 0 1-16,3-8 0 0,-3 8 0 0,4-6 11 0,-4 6-10 0,3-2 10 0,1 8-10 16,-1-6 10-16,1 6 0 0,-1 0 0 15,1-2-8-15,-1 2 8 0,1 0 0 0,-4 6 0 16,0 0-8-16,7 0 8 0,-7 0 0 15,0 0 0-15,0 0 0 0,7 3 0 0,-3 3 0 0,3 2 0 0,-4 1 0 16,1-3-17-16,3 0 1 0,-4 0 1 0,4 0 0 16,0 0 27-16,0 5 4 0,0 1 2 0,-3-3 0 15,3 3-18-15,-3-1 0 0,3 4 0 0,-4-6 0 16,4-3-11-16,-3 3-5 0,-1-3-2 0,1 5 0 16,-1-5 18-16,-3-6 0 0,0 0 0 0,0 0 0 15,0 0 0-15,0 0 0 0,0 0 0 0,0 0 0 16,0 0 16-16,0 0 8 0,0 0 0 0,0 0 1 15,0 0-40-15,4-6-8 0,-4-5-1 0,3-4-1 0,-3 3 34 0,4 0 7 16,-1-5 2-16,4 5 0 0,-3-3-29 0,0-2-5 16,3 5-2-16,-4-6 0 15,1 4 18-15,-1 2 8 0,1 0-8 0,-4 0 12 0,3 0-12 0,1 4-8 16,-4 2 8-16,0 6-13 0,0 0 13 0,0 0-11 16,3-6 11-16,-3 6-10 0,7 3-11 0,-7-3-3 15,0 0 0-15,0 0 0 0,7 3 7 0,0 6 1 16,-3 8 0-16,-1-5 0 0,1-6-3 0,0 6 0 15,-1 8 0-15,1-2 0 0,-1-6 19 0,1 8 0 16,-4 4 0-16,0-7 0 0,3 1 24 0,1-3 9 16,-1 2 2-16,-3-5 0 0,4 3-19 0,-4 8-4 15,3-5-1-15,-3 0 0 0,4-10-11 0,-4 4 10 0,3 6-10 0,1-1 10 16,-1-2-10-16,1-3 0 0,-4-12 0 0,3 18 8 16,-3-7-8-16,4 1 0 0,-4-12 0 0,4 9 8 31,-1 3-50-31,-3-12-10 0,0 0-3 0,0 0-414 0,0 0-83 0</inkml:trace>
  <inkml:trace contextRef="#ctx0" brushRef="#br0" timeOffset="122535.068">15903 7784 1314 0,'0'0'37'0,"0"0"8"0,0 0-36 0,0 0-9 16,0 0 0-16,-7 6 0 0,7-6 51 0,0 0 8 16,-3 6 1-16,-1 0 1 0,4-6-9 0,0 11-3 15,0-11 0-15,0 6 0 0,4 6-25 0,-4-6-4 16,0-6-2-16,3 9 0 0,-3-9-18 0,7 6 0 15,0-1 0-15,-3 1 0 0,6 0 0 0,-3 0 0 16,0-6 0-16,1 6 0 0,-1-6 0 0,3 0 0 16,-3 0 0-16,-7 0 0 0,7-3 0 0,4 0 0 0,-1-3 0 15,1 0 0-15,-7-5 20 0,3 5 0 16,-4-9 0-16,4 6 0 0,-3 0-9 0,-1-2-2 16,-3-1 0-16,4 0 0 0,-4 0-9 0,0-2 0 15,3 8 9-15,-6-6-9 0,3-6 0 0,-4 4-12 0,1 2 2 16,-4 6 0-1,0 0-5-15,0-6-1 0,-4 6 0 0,0-2 0 0,8-4 16 0,-4 3-12 0,0 0 12 0,-4 9-12 16,1-11 12-16,3 11 0 0,-4 0 0 0,4 5 0 16,0 1-16-16,0-6-1 0,0 9 0 0,0 3 0 31,0 5-24-31,3 1-5 0,-3 0-1 0,0 8 0 0,3-8 38 0,1 2 9 0,-1-2 0 0,1 0 0 16,3 2 0-16,0-5 0 0,3 0 0 0,1 2 0 15,-1-5 0-15,5-3 0 0,-5 0 0 0,4 5 0 16,-7-14 28-16,0 0 7 0,0 0 1 0,7 12 1 15,4 0-8-15,-4 0-1 0,3-1-1 0,-3-5 0 16,-7-6-42-16,11 3-8 0,-4 3-1 0,4 6-1 0,-1-6 3 16,1 6 1-16,-1-7 0 0,5 1 0 15,-5-3-126-15,4 0-25 0,-3-9-4 16,3 0-2-16</inkml:trace>
  <inkml:trace contextRef="#ctx0" brushRef="#br0" timeOffset="122934.771">16298 7005 1097 0,'-10'12'31'0,"10"-12"7"0,0 0-30 0,-7 8-8 0,3 10 0 0,-3-6 0 16,4 0 14-16,-1-4 2 0,1 4 0 0,-1 0 0 16,4-12 32-16,0 0 8 0,4 12 0 0,-4-6 1 15,3 5-6-15,1 10-2 0,-1-3 0 0,1 5 0 16,3 4-9-16,0 2-3 16,0-6 0-16,0 10 0 0,3-7-15 0,-3 4-3 0,4-1-1 0,-4 3 0 15,4 7-8-15,-4 2-2 0,0 9 0 0,-4-6 0 16,1-6-8-16,-1-3 0 0,-3 1 0 0,0 2 0 15,-3-6 0-15,-1-2 0 0,1-1 0 0,-1 3 0 16,1-11 0-16,-4 8 0 0,0-11 0 0,3 5 0 16,-3 4 32-16,4-4 2 0,-5-11 0 0,5 9 0 15,-1 8-26-15,1-11-8 0,3-3 0 0,0-15 0 0,0 0-13 0,0 0-10 16,0 0-1-16,0 0-1 16,0 0-40-16,3-15-8 0,1 6-2 0</inkml:trace>
  <inkml:trace contextRef="#ctx0" brushRef="#br0" timeOffset="123247.677">16143 7622 1285 0,'0'0'28'0,"0"0"5"0,0-6 2 0,0 1 2 0,0-1-29 16,0 0-8-16,0 6 0 0,0-6 0 0,4 0 64 0,-4 6 12 0,0 0 3 0,0 0 0 16,0 0-25-16,0 0-5 0,0 0-1 0,0 0 0 15,3 0-36-15,4 3-12 0,4 0 8 0,-4 3-8 16,3 0 0-16,5 0 0 0,-1-12 0 0,3 6 0 16,1 6 0-16,3-6 0 0,0 0 0 0,0 0 0 15,4 0 0-15,-4 0-9 0,4 0 9 0,0 0-12 16,-1-6 3-16,-2-6 0 0,-5 6 0 0,1-3 0 15,-1-3-47-15,1 7-8 0,-4-1-3 16,0 0-395-16,-3 0-79 0</inkml:trace>
  <inkml:trace contextRef="#ctx0" brushRef="#br0" timeOffset="123631.888">16672 7149 1060 0,'-10'18'30'0,"10"-18"6"0,-7 5-28 0,3 1-8 0,-3 0 0 0,4 0 0 16,-1 6 12-16,4 3 2 0,0-4 0 0,4 7 0 15,-4-6 30-15,3-3 5 0,1 8 2 0,-1 1 0 16,1-1 13-16,3 1 2 0,0 3 1 0,3-4 0 15,1 4-43-15,-4 2-9 0,7-5-2 0,0 6 0 16,0 2-13-16,0-5-18 0,1 8 4 0,-1 0 1 16,0 4 13-16,-4-1 0 0,-3 9 0 0,4-8 0 15,-4 2 0-15,-3-6 0 0,3-2 0 0,-7 5 0 16,0-3 33-16,-4-5 10 0,-3 8 1 0,0-8 1 16,3 2-37-16,-3-2-8 0,0-1 0 0,4-2 0 15,-4 8 0-15,3-5 0 0,1-4 9 0,3-2-9 16,-4 3 0-16,4-10 0 0,0 1 0 0,0 0 0 31,0-12-43-31,0 0-1 0,0 0 0 0,0 0 0 0,4 6-16 0,-4-6-3 0,7-6-1 16,-7 6-341-16,0 0-69 0</inkml:trace>
  <inkml:trace contextRef="#ctx0" brushRef="#br0" timeOffset="123965.86">16623 7660 1141 0,'0'0'24'0,"0"0"6"0,0 0 1 0,0 0 2 0,0 0-33 0,0 0 0 0,0 0 0 16,0 12 0-16,0-12 67 0,0 0 6 0,3 6 2 15,-3 0 0-15,0-6-19 0,0 0-3 0,0 0-1 0,0 0 0 16,7 0-11-16,1 0-2 16,-5 6-1-16,4-6 0 0,4-6-27 0,-4 6-11 0,3-6 8 0,1 6-8 15,-1-6 0-15,8 6-16 0,-4 0 3 0,4 0 0 32,-4-6-35-32,4 12-8 0,3-6 0 0,-4 0-1 0,5 0-6 15,-5 0-1-15,1 0 0 0,0 0 0 0,-1 6-84 16,-3-6-18-16,7-6-3 0,-3 6-1 0</inkml:trace>
  <inkml:trace contextRef="#ctx0" brushRef="#br0" timeOffset="124430.362">17039 7728 1267 0,'-7'6'28'0,"4"0"5"0,3-6 2 0,-4 6 1 0,4-6-36 0,0 0 0 16,0 0 0-16,0 0 0 0,0 0 0 0,0 0 0 16,-3 6 0-16,3 8 0 0,0-8 58 0,3 6 5 15,-3-6 1-15,-3 0 0 0,6 5 0 0,-3-5 0 16,4 0 0-16,-1 3 0 0,1 0-64 0,-1 0 0 16,-3-3-16-16,0 5 3 0,4-5 13 0,-4 3 0 15,3 0 0-15,-3 6-9 0,0-4 9 0,4 1 0 0,-4 6 0 0,3-9 0 16,-3-9 0-16,0 0 8 0,0 0-8 0,0 0 8 15,0 0 0-15,0 0 1 0,0 0 0 0,0 0 0 16,0-9-9-16,0 3 0 0,-3 0 0 0,-1-6 0 16,4 6 0-16,0-11 0 0,-3 5 0 0,3 3 0 15,0-3 0-15,-4-5 0 0,4-4 0 0,-3 3 0 16,3 1 0-16,-4 2 0 0,4 0 0 16,-3 1 0-16,-1 2 0 0,4 0 0 0,-3-2 0 0,3 2 0 15,-4 6 0-15,4 0 0 0,-4 0 0 0,1-6 0 16,3 1 28-16,-4 2 3 0,4 6 1 0,0-6 0 15,0 3-24-15,4 0-8 0,-1-5 0 0,5 5 0 16,-5-6 0-16,1 3 0 0,-1 0 0 0,4 0 0 16,0 4 0-16,0-1 0 0,0 0 0 0,4 0 0 15,-4-6-18-15,7 0 3 0,-3 7 1 0,3-1 0 16,-4 3-42-16,4-3-9 0,1 6-2 0</inkml:trace>
  <inkml:trace contextRef="#ctx0" brushRef="#br0" timeOffset="124938.498">17399 7584 1074 0,'0'0'30'0,"0"0"8"0,0 0-30 16,0 0-8-16,0 0 0 0,0 0 0 0,-4-6 52 0,4 6 10 16,-3 9 2-16,3 3 0 0,-4-6 0 0,4-6 0 15,0 0 0-15,0 0 0 0,4 6-52 0,-1-1-12 16,1 1 0-16,0 0 0 0,3 0 0 0,0-3 0 0,0-6 0 0,0 0 0 16,3 6 0-16,-3-3 0 15,4 0 0-15,-4-3 0 0,4 0 0 0,-4-3 0 16,0 6 0-16,-4-6 0 0,-3 6 0 0,7-5 0 0,0-969 0 0,-3 1936 0 15,-1-971 0-15,-3 3 0 0,4 0 0 0,-4-6 0 16,0 7 0-16,0-7 0 0,0 6 0 0,-7-6 0 16,3 0 0-16,1 1 0 0,-1 2 0 0,1-9 0 15,-4 3 54-15,0 4 8 0,0 2 2 0,-4 0 0 16,0 3-52-16,1-6-12 0,-1 7 0 0,1-7 0 16,-1 6 30-16,1 0 3 0,-1 3 1 0,0 0 0 0,4 3-18 15,-3 3-3-15,-1-3-1 0,4 6 0 0,-3-3-12 0,2 3 0 16,1 6 0-16,0-1 0 0,4 7 0 15,-1 0-10-15,1 2 0 0,3-2 0 16,0 8 10-16,3-2 0 0,1-1-9 0,3 4 9 16,0-4-32-16,0 4-1 0,4 2-1 0,-4-5 0 0,3 2 20 0,-3-2 4 15,4-1 1-15,-4-2 0 16,3 2-37-16,-2-5-7 0,2 2-2 0,-3-2 0 16,4-9-7-16,-1 9-2 0,1-7 0 0,-1 1-537 0</inkml:trace>
  <inkml:trace contextRef="#ctx0" brushRef="#br0" timeOffset="156098.883">18302 7802 640 0,'0'0'14'0,"0"0"3"0,0 0 1 0,0 0 0 0,0 0-18 15,0 0 0-15,0 0 0 0,0 0 0 0,0 0 63 0,0 0 9 16,0 0 1-16,0 0 1 0,0 0-30 0,0 0-7 16,0 0-1-16,-10 0 0 0,2 5 23 15,1 1 4-15,7-6 1 0,-7 3 0 0,7-3-52 0,-7 3-12 16,0 3 0-16,0-3 0 16,7-3 53-16,-7 6 8 0,0-3 2 0,7-3 0 0,0 0-32 15,-7 3-7-15,7-3 0 0,-7 6-1 0,0 0 1 0,7-6 0 16,-7 5 0-16,7-5 0 0,0 0-8 0,-7 0 0 15,7 0-1-15,-7 6 0 0,7-6-15 0,-7 12 0 16,3-6 0-16,1 3 0 0,3 3 0 0,-4-1 0 16,4 1 0-16,0 0 0 0,-3 3 0 0,3 2 0 0,3-5-8 15,-3 6 8-15,0-10 0 0,0 4 0 0,0 0 0 16,4 6 0-16,-4-7 0 0,0-5 0 0,3 0-8 0,1 3 8 16,-1-6-10-16,1 6 2 0,-1-3 0 0,4-1 0 15,0-5-8-15,0 0-2 0,0 0 0 0,4-5 0 31,3-1-9-31,0-6-1 0,-3 3-1 0,3-3 0 0,4 1 29 0,-4-7 0 0,3 0 0 0,1-2 0 16,0 2 38-16,-1-5 14 0,1 2 2 0,-4-3 1 16,4-8-37-16,-1 9-7 0,-3-7-2 0,-3-2 0 15,3 2 35-15,-3-2 8 0,-4-3 0 0,-4 2 1 16,4-5-42-16,-7 3-11 0,-3-3 0 0,-4 0 0 16,0 8-36-1,0-8-8-15,-7-6-3 0,3 3 0 0,0-3 7 16,-3 2 0-16,0 4 1 0,0-6 0 0,0 15 21 0,3-9 4 0,1 8 1 0,3 10 0 15,0-4 13-15,0 12-11 0,0 0 11 0,3 7-10 16,4-1-7-16,0 6-2 0,0 0 0 0,0 0 0 16,0 11-31-16,0 7-6 0,4 6-2 0,-1-4 0 0,-3 10 70 15,4-10 13-15,-1 10 3 0,4 2 1 0,-3-3-13 0,-1 4-2 16,4 2-1-16,-3-6 0 0,3 4 1 0,0 2 0 16,-4 3 0-16,5 0 0 0,-1 4-1 0,-4 2 0 15,4 0 0-15,-3-6 0 0,-1 3-13 0,-3-11 0 16,4 14-9-16,-4-12 9 0,0 0 43 0,3-2 14 15,-3 2 3-15,0 3 1 0,0-11-46 0,0 8-15 16,0-2 8-16,0-4-8 0,0 3 55 0,0-8 7 16,0 3 2-16,0-1 0 0,0-5-52 0,0 2-12 15,0-8 0-15,0 6 0 0,0-10 0 0,0 4 0 0,0 0 0 16,0 0 0-16,4 0 0 0,-4-7-12 0,0 4 3 16,0-3 0-16,0-6 9 0,0 12 0 15,0-12 0-15,0 0 0 0,0 6-10 0,0-6-6 0,0 0-2 0,0 0 0 31,0 0-161-31,0 0-32 0,0 0-6 0</inkml:trace>
  <inkml:trace contextRef="#ctx0" brushRef="#br0" timeOffset="156707.323">18591 7840 1162 0,'0'0'25'0,"0"0"6"0,0 0 1 0,0 0 1 0,0 12-33 0,0-7 0 16,0 1 0-16,4 6 0 0,-4-12 34 0,3 6 0 15,1 3 0-15,-4-3 0 0,4 0-8 0,3-1-2 16,-4 1 0-16,1 0 0 0,3-6 9 0,-7 0 2 16,7 0 0-16,0 0 0 0,0 0-35 0,-4 0 0 15,4-6 0-15,0 6 0 0,1-6 0 0,-5 1 0 0,4-7 0 0,-3 3 0 16,3 3 58-16,-4-6 5 0,1 6 1 0,3-5 0 16,0 11-52-16,-4-9-12 0,4 3 0 0,-3 0 0 15,-1 0-13-15,-3 0-6 0,4-5-1 0,-4 5 0 16,0 0 20-16,4 0-12 0,-4 6 12 0,0 0-10 31,0 0-23-31,-4-6-5 0,4 0-1 0,0 0 0 0,0 6 11 0,0 0 3 0,0 0 0 0,0 0 0 16,-7-6 7-16,3-2 2 0,1 2 0 15,-1 0 0-15,-3 0 16 0,0 0 0 0,4 6 0 16,3 0 0-16,-7-6 10 0,7 6 6 0,-7 0 0 0,7 0 1 16,-7 6 5-16,0 0 1 0,-1 0 0 0,5 6 0 15,-4 5-23-15,3-2 0 0,4-3 0 0,-3 8 0 16,-1-2 0-16,4 5 0 0,-3-11 0 0,3 3 0 15,3 8 0-15,-3 1 0 0,4-3 0 0,-1 2 0 16,1 6 0-16,-1-17 0 0,1 3 0 0,-1 3-8 16,1-7 8-16,0 4 0 0,-1 3 8 0,-3-7-8 0,4 1 0 15,-4 0 0-15,3 3 0 0,1-7 8 0,-1 1-8 0,1-3 0 16,-4-6 0-16,3 0 0 0,-3 0 31 0,4 0 5 16,3 0 0-16,0 0 1 15,3-6-110-15,1-3-23 0,10-11-4 0,0 5 0 0</inkml:trace>
  <inkml:trace contextRef="#ctx0" brushRef="#br0" timeOffset="157323.128">19128 7752 1148 0,'0'0'25'0,"0"0"6"0,0 0 1 0,0 0 0 0,0 0-32 0,0 0 0 0,0 0 0 0,0 0 0 15,-7 0 32-15,3-6 1 0,-3 6 0 0,7 0 0 16,0 0 56-16,0 0 11 0,-7 0 3 0,0 0 0 16,7 0-63-16,-11 0-12 0,4 0-2 0,0 0-1 15,7 0-25-15,-7 6 0 0,0-3 0 0,-4 5 0 16,4-5 24-16,4 3-1 0,-4-3 0 0,0 6 0 15,7-9-23-15,-4 0 8 0,-3 6-8 0,7-6 0 16,0 0 0-16,-3 6 0 0,-1 0 0 0,1-1 0 16,-1 1 0-16,4-3 0 0,0-3 0 0,-3 3 0 15,3-3 0-15,0 0 0 0,0 0 0 0,0 0 0 16,0 6 0-16,0-6 0 0,0 0 0 0,0 0 0 16,0 0-8-16,0 0 8 0,0 0-8 0,0 6 8 0,3 3-15 0,-3-3 3 15,0-6 0-15,4 11 0 0,-1 7-3 16,1-6 0-16,-1 3 0 0,1-4 0 0,-1-5-2 0,-3-6-1 15,4-6 0-15,-4 6 0 16,7 12-15-16,0-6-3 0,-4-6-1 16,4-6 0-16,1 0 37 0,-5 6 0 0,-3 0 0 0,7 0 0 0,4 6 0 0,-8-6 0 15,4 6 0-15,-7-6 0 0,4 0 0 0,-4 0 0 16,7 0 0-16,-7 0 0 0,7 6 0 0,-4 0 0 16,5 3 0-16,-8-9 0 0,0 0 32 0,0 0 15 15,3 5 2-15,1 1 1 0,3 6-29 0,-7-6-5 16,3 6-2-16,-3-1 0 0,0-5-14 0,0 6 0 0,-3 3 0 15,-1 2 0-15,4-2 28 0,-3 0 4 0,-1 5 0 16,-3-14 0-16,3 0-23 0,1 6-9 0,-4-3 8 0,0 0-8 16,3-1 0-16,1 4 0 0,-4-6 8 15,-4 6-8 1,4-6-28-16,0 0-7 0,-4-4-1 0,1 1-1 0,3-6 12 0,-7 3 2 16,0 0 1-16,-1-2 0 15,1-1-124-15,0 0-25 0</inkml:trace>
  <inkml:trace contextRef="#ctx0" brushRef="#br0" timeOffset="158146.113">19921 7752 1267 0,'0'0'28'0,"0"0"5"0,0 0 2 0,0 0 1 0,0 0-36 0,0 0 0 0,0 0 0 0,0 0 0 15,0 0 30-15,0 0-1 0,0 0 0 0,0 0 0 16,4 0 12-16,-4 0 3 0,0 0 0 0,0 0 0 0,0 0 1 0,0 0 1 16,0 3 0-16,0 8 0 0,-4-2-21 0,4 0-4 15,0-3-1-15,0 0 0 16,0 5-8-16,0-975-3 0,0 1934 0 0,0-970 0 0,0 6-9 0,0-6 0 15,0 0 0-15,0 0 8 0,0 0 0 0,0 0 0 16,0 0 0-16,0 0 0 0,0 0 38 0,0 0 7 16,0 0 2-16,0 0 0 0,0 0-35 0,0 0-6 15,0 0-2-15,0 0 0 0,0 0-12 0,0 0-13 16,0 0 2-16,0 0 1 16,0 0-34-16,-3-6-8 0,-1 6 0 0,4 0-1 15,-7-6-10-15,0 6-1 0,0 6-1 0,0-6 0 16,4 3 25-16,-8 0 6 0,4 0 1 0,0 3 0 0,-4-3 33 0,1 3 0 0,-4-3 0 15,3 3 0-15,0 0 0 0,1-1 0 16,-1 1 0-16,1 6 0 0,3 0 0 0,-8-6 0 16,8-6 0-16,-3 0 0 0,3 0 0 0,0 9 0 0,0 8 0 0,0-5 0 15,7-12 0-15,0 0 0 16,0 0 0-16,-4 0 0 0,1 6 0 0,3-6 0 0,0 0 0 0,-4 6 0 16,8 3 0-16,-4-1 0 0,3 1 0 0,4-3 0 15,0 6 0-15,4 0 0 0,-1-7 0 0,1 4 0 16,3 0 0-16,-3-6 0 0,-1-6 0 0,1 12 0 15,-1-3 0-15,5 11 0 0,-5-11 0 0,1 6 0 16,3-3 0-16,-4 3 0 0,1-6 0 0,3 5 0 16,-3-5-152-16,-1 0-23 15,1-6-5-15</inkml:trace>
  <inkml:trace contextRef="#ctx0" brushRef="#br0" timeOffset="158867.268">20267 6976 1220 0,'0'0'27'0,"0"0"5"0,0 0 2 0,0 0 0 0,0 0-34 0,-3 11 0 0,-1-5 0 0,0 0 0 15,4 6 57-15,-3-6 5 0,3 5 1 0,-4 4 0 16,1-3 1-16,-1 6 0 0,4-7 0 0,0 10 0 16,-3-3-28-16,3-1-6 0,0 10-1 0,0-4 0 15,0-2-29-15,0 2-18 0,0 7 2 0,3 2 1 16,1-6 43-16,-1 10 9 0,1-4 2 0,3 9 0 15,0 9-22-15,-3-6-4 0,-1-3-1 0,1 9 0 16,-1-6-3-16,1-5-1 0,-4 2 0 0,3-12 0 16,-3-2 10-16,0-4 2 0,0 4 0 0,0 2 0 0,-3-8-28 0,3 8-6 15,0-2-1-15,-4 2 0 0,4-3 42 0,0-2 8 16,-3-6 1-16,3-1 1 16,-4-2-29-16,1-3-8 0,3-1 0 0,0-5 0 15,0-6 9-15,0 0 1 0,0 0 0 0,0 0 0 0,0 0-2 16,0 0 0-16,0 0 0 0,0 0 0 0,0 0-8 0,0 0 12 15,0-6-12-15,0 1 12 0,0-10-12 0,-4 6 0 16,4 0-12-16,4 3 12 0,-4-5-8 0,0-1 8 16,3-3 0-16,1 6 0 0,-4 0 0 0,3 4 0 15,1-7 0-15,-1 6 0 0,-3 0 0 0,7-6-14 16,0 6 5-16,0 1 1 0,0-4 8 0,1 3-10 16,2 0 10-16,1 0-10 0,-1 0 10 0,1 0-12 15,-1 0 12-15,1 6-12 0,0-5 12 0,-1-1-10 16,1 3 10-16,3 3-10 0,-4 3-2 0,-2-3 0 15,2 6 0-15,-3-6 0 0,4 5 4 0,-4-5 0 16,0 6 0-16,-4 0 0 0,8 0-4 0,-8 0-1 16,5 0 0-16,-5 6 0 0,1-1 13 0,-1-2-12 15,-3 9 12-15,4-6-12 0,-4 2 12 0,0-2 0 0,0 6 0 16,-4-1 10-16,4-5 0 0,0 0 0 0,-3 3 0 0,-1-4 0 16,1 1-10-16,3-3 10 0,-4 3-10 0,4-4 10 15,0-8-10-15,0 9 0 0,0-9 0 0,0 0 0 16,0 0-28-1,0 0 0-15,0 0-1 0,0 0 0 0,0 0-173 16,0 0-34-16</inkml:trace>
  <inkml:trace contextRef="#ctx0" brushRef="#br0" timeOffset="159510.188">20881 7869 1170 0,'0'0'25'0,"0"0"6"0,0 0 1 0,0 0 1 0,0 0-33 0,0 0 0 16,0 0 0-16,0 0 0 0,0 0 82 0,0 0 10 15,-7 0 1-15,7 0 1 0,0-967-38 0,-7 1934-7 16,0-967-1-16,-4 0-1 0,8 0-31 0,-4 0-5 0,0 0-2 0,7 0 0 15,0 0-9-15,-11 0 10 0,4 0-10 0,0 0 10 16,0-6-10-16,0 12 0 0,0-6 0 0,0 0 0 16,0 6 0-16,-1-6 0 0,5 6 0 0,-4 3 0 15,0-3 0-15,3 5 0 0,1-5 0 0,-4 6 0 16,3 0 0-16,-3 0 0 0,0-1 0 0,4 4 0 16,-4-3 0-16,-1 5 0 0,5-5 0 0,-1 3 0 15,1-3 0-15,-1-1 0 0,1 1 0 0,-1 0 0 16,1 3 35-16,3-9 5 0,0 5 0 0,0-5 1 15,0 0-21-15,0 0-5 0,0-6-1 0,3 9 0 16,1-6-4-16,-4-3-1 0,3 3 0 0,4 0 0 16,0 0-9-16,1-1 0 0,-1-2 0 0,3 0 0 15,-3-2 0-15,0-1 0 0,0 3 0 0,4-6 0 16,-4-3 0-16,4 6 0 0,-4-9 0 0,0 6 0 16,3-5 0-16,-3-7 0 0,-3 9 0 0,3-3 0 15,-4 1 0-15,1-1-9 0,-1 0 9 0,1 3-10 16,-4 0 10-16,4 1 0 0,-4 2 0 0,-4 0 0 0,4 6 0 15,0-6 0-15,0 6 8 0,-4-6-8 0,4 6 8 0,0 0-8 16,0 0 10-16,0 0-10 0,0 0 16 0,0 0-2 16,0-6-1-16,0 6 0 0,0 0-13 0,0 0 0 15,0 0 8-15,0 0-8 0,0 0 0 0,0 0 0 16,0 0-9-16,0 0 9 0,0 0-9 0,4 6 9 16,-4 6-8-16,4 0 8 0,-1-7-12 0,1 4 2 15,-1 3 1-15,1 0 0 0,-1 5 9 0,1-2 0 16,-1 0 8-16,1 0-8 0,-1-4 0 0,4 7 0 0,-3-6 0 15,3 2-8-15,-4-2-1 0,1-6 0 0,3 6 0 0,-3-6 0 32,3 0-134-32,-4-4-26 0</inkml:trace>
  <inkml:trace contextRef="#ctx0" brushRef="#br0" timeOffset="160035.941">21107 7925 720 0,'0'0'20'0,"0"0"5"0,0 0-25 0,0 0 0 16,0 0 0-16,0 0 0 0,0 0 81 0,0 0 11 16,0 0 3-16,0 0 0 0,0 0-25 0,0 0-5 15,0 0-1-15,0 0 0 0,0 0 0 0,0 0 0 16,0 0 0-16,0 0 0 0,-4 12-51 0,1-6-13 16,3 5 0-16,-4-2 0 0,4 3 45 0,-3-6 7 15,3 12 0-15,0-13 1 0,0 7-23 0,3 3-5 16,-3 3-1-16,0-7 0 0,4 4-8 0,-1 3-1 15,1-7-1-15,-1-5 0 0,4 6-2 0,0 3 0 16,4-1 0-16,-4 1 0 0,4-9-3 0,-4 6-1 0,3 0 0 16,-3-7 0-16,4 1 0 0,-1 0 0 0,-3 3 0 0,1-9 0 15,-1 0 52-15,0-6 11 0,0 6 1 16,-4-3 1 0,4-3-109-16,4-3-23 0,-1-5-4 0,-3-4-1 0,4 3 95 0,-7-8 18 0,-1 5 4 15,4-11 1-15,-3 8-35 0,-1-2-7 0,-3-1-2 0,4 4 0 16,-4-4 8-16,0 12 2 0,0 7 0 15,-4-4 0-15,4-15-32 0,-3 7-7 0,-1 2-1 0,-3 3 0 32,4 0-4-32,-1 1-2 0,1-1 0 0,-1 3 0 15,0 3-61-15,4 3-12 0,-3-3-2 0,3 3-459 0,0-8-91 0</inkml:trace>
  <inkml:trace contextRef="#ctx0" brushRef="#br0" timeOffset="160785.46">21685 7637 630 0,'0'0'17'0,"0"0"6"0,-3 6-23 0,3 0 0 0,0 5 0 0,-4 1 0 15,4-6 89-15,-3 6 14 0,-1-6 2 0,-3 3 1 16,0 2 2-16,4 1 0 0,-5-6 0 0,-2 0 0 16,3 6 5-16,-4-9 2 0,4 5 0 0,0-2 0 0,0 0-59 15,0-3-11-15,0 3-2 0,0 0-1 0,-4 0-18 0,4-6-4 16,0 6-1-16,7-6 0 0,0 0-19 0,-3 0 8 15,-4 11-8-15,0-8 0 0,3 3 0 0,0 0 0 16,4-6 0-16,-3 9-9 0,-1 6 9 0,4 2-10 16,-3-5 10-16,3-6-10 0,0-6 0 0,0 0 0 15,0 15 0-15,3-4 0 16,-3-11-9-16,0 0-1 0,0 0-1 0,4-6 0 0,-1 1 4 0,-3 5 1 16,0 0 0-16,8-6 0 0,-5 6 16 0,4 11 0 15,-3 1 0-15,-1-12 0 0,4 0 0 0,-3-6-12 16,-4 6 12-16,7 0-13 0,-7 0 13 0,7 6 0 15,0-6 0-15,0 6-9 0,0-6 9 0,-3 6 0 0,3 6 0 16,0-3 0-16,0-1 0 0,-4 1 0 0,4-3 0 16,0 6 0-16,-3 0 0 0,-1-7 0 0,1 4 0 15,0 0 0-15,-1 0 0 0,1 9 0 0,-1-7 0 0,1 1 0 16,-4 0-11-16,3 3-6 0,-3-4-2 0,0-5 0 16,0 6 50-16,0-3 9 0,0 3 3 0,-3-1 0 15,3-5-25-15,-4 0-5 0,-3 6-1 0,0-3 0 16,3-4-3-16,-3-2-1 0,7-3 0 0,-7 3 0 15,-3 0-8-15,3-3 0 0,3 6 0 0,-3-6 0 16,0 0 0-16,-4-6 0 0,8 3 0 0,-4-3 0 31,-4 1-46-31,4 2-14 0,7 3-4 0,-7-6 0 0,0 0-132 16,4-6-28-16</inkml:trace>
  <inkml:trace contextRef="#ctx0" brushRef="#br0" timeOffset="161460.923">22077 7784 1170 0,'0'0'25'0,"0"0"6"0,0 0 1 0,0 0 1 0,0 0-33 0,0 0 0 0,0 0 0 0,0 0 0 16,0 0 100-16,0 0 14 15,0 0 2-15,-11 6 1 0,4-6-58 0,0 0-12 0,0 6-3 0,4-6 0 16,-5 6-21-16,8-6-5 0,-7 0-1 0,0 5 0 15,7-5-17-15,-7 6 10 0,7-6-10 0,-7 0 8 16,0 3-8-16,7-3 0 0,0 0 0 0,-10 3 0 16,3 3 0-16,0-3 0 0,-1 3 0 0,5-3 0 15,-1 6 0-15,1 2-9 0,-1 1 9 0,1 0 0 16,3-12-8-16,0 0 8 0,-4 3 0 0,1 3 0 16,-4 6 0-16,3-1 0 0,4-5 0 0,0 0 0 15,-3 6 0-15,3-6 8 0,3 5 0 0,-3-2 1 16,0-9-1-16,0 0 0 0,0 0 0 0,0 0 0 15,0 0 3-15,0 0 0 0,0 0 0 0,0 0 0 16,0 0 2-16,0 0 1 0,0 0 0 0,0 0 0 16,0 0-3-16,4 6-1 0,-4-6 0 0,3 0 0 15,-3 0-10-15,0 0 0 0,7 6 0 0,0-6 0 16,-7 0 0-16,7 6 0 0,-3-6 0 0,-4 0 0 0,7 6 0 0,0-6 0 16,0 0 0-16,-3 6 0 0,3 0 0 0,0-1 0 15,-4-2 0-15,4 3 0 0,0 0 0 0,-3 0 0 16,3 6 0-16,-4-6 0 0,1 5 0 0,3-5 0 15,-3 0-9-15,-1 3 9 0,1-3 0 0,-1 6-10 16,-3-1 10-16,0-5-8 0,0-6 8 0,0 6 11 16,0 6-3-16,-3 0 0 0,-1-3-8 0,1-4 0 15,-1 7 9-15,1-6-9 0,-5 0 9 0,1 0-9 0,0 0 12 16,0-6-12-16,-3 3 0 0,3 0 0 0,0-3 0 0,-4 2 0 31,4-2-18-31,0 0-7 0,0 0-2 0,-4-2 0 16,1-4-105-16,3 0-20 0,0 0-5 0</inkml:trace>
  <inkml:trace contextRef="#ctx0" brushRef="#br0" timeOffset="162072.198">22341 7960 1429 0,'0'0'40'0,"0"0"10"0,-7-3-40 0,7 3-10 16,0 0 0-16,0 0 0 0,0 0 55 0,0 0 9 15,-3-3 1-15,3 3 1 0,0 0 3 0,0 0 1 16,0 0 0-16,0 0 0 0,0 0-42 0,0 0-9 15,0 0-2-15,0 0 0 0,0 0-17 0,0 0 0 0,0 0-8 16,0 0 8-16,7 0 0 0,-4 0 0 0,4 0 0 0,-3 3 0 16,3-3 0-16,0 3 0 15,0-3 0-15,-3 0 0 0,3 0 0 0,0-3 0 16,0 3 0-16,-7 0 0 0,0 0 23 0,3-3 4 16,4 1 1-16,-3-1 0 0,3-3-28 0,-3 0 0 0,-1 0 8 0,-3 6-8 15,4-6 0-15,-1 0 0 0,1 0 9 0,-4 0-9 16,0-5 9-16,0 11-9 0,3-6 12 0,1 0-12 15,-4 3 0-15,0 3 0 0,0-6 0 0,0 6 0 16,0-6 0-16,0 6-11 0,0 0 11 0,0 0-13 31,-4-12-13-31,1 12-2 0,3 0-1 0,-7-5 0 0,0 5 6 0,0 0 2 0,3 5 0 0,-7 1 0 16,1 0 3-16,-1 0 1 0,1-3 0 0,-4 6 0 16,-1 0 17-16,5 8 0 0,-4-5 0 0,0 0 9 15,-1 8-9-15,5-2 0 0,-1 6 0 0,-3-7 0 16,7 4 0-16,0 2 0 0,0-8 0 0,4 9 0 15,3-13 0-15,-4 7 0 0,4-6 0 0,0-1 0 16,-4-2 8-16,4 3-8 0,0-6 12 0,4 6-4 16,-4-6-8-16,7 2 10 0,-3-2-10 0,3 0 10 15,3-6-10-15,1 6 8 0,3 0-8 0,4 0 8 16,-4 0-8-16,3-6 0 0,1 0 0 0,0 0 0 0,3 0-16 0,0-6-1 16,-3 6-1-16,-1-6-519 15,4 0-104-15</inkml:trace>
  <inkml:trace contextRef="#ctx0" brushRef="#br0" timeOffset="162521.107">22701 7258 1105 0,'0'0'24'0,"0"0"4"0,0 0 2 0,-7 3 2 0,4 0-32 0,-4 2 0 0,0 1 0 0,0-3 0 16,-1 3 84-16,1 0 9 0,4 0 3 0,-1 0 0 15,4 0-1-15,-3 5 0 0,-1-8 0 0,1 3 0 16,3 3-50-16,0 0-9 0,3 3-3 0,-6-6 0 15,-1 5-1-15,4 1 0 0,4 3 0 0,-1 2 0 16,4 1-32-16,-3 6 0 0,3 2 0 0,0 1 0 16,-3 8 13-16,3 0-4 0,0 3-1 0,0-8 0 0,-4 8-8 0,4-6 8 15,0 1-8-15,-3 2 8 0,-1-6-8 0,1 4 0 16,-1-7 0-16,1 3 0 0,-4 1 0 0,0 2 0 16,0-2 0-16,0-7 8 0,0 9-8 0,0-11 0 15,3 8 0-15,-3-5 0 0,0-3 0 0,4-4 8 16,0 7-8-16,-4-10 0 0,3 4 0 0,1 0 0 15,-4-7 0-15,3-5 0 16,1 6-24-16,-1-3-3 0,-3-3-1 0,0-6 0 16,0 0-95-16,0 0-19 0,0 0-4 0,0 0-352 15,7-6-70-15</inkml:trace>
  <inkml:trace contextRef="#ctx0" brushRef="#br0" timeOffset="162818.075">22514 7884 1432 0,'0'0'32'0,"0"0"6"0,0 0 2 0,0 0 0 0,0 0-32 0,0 0-8 0,0 0 0 0,0 0 0 15,0 0 56-15,0 0 9 0,7-3 3 0,-3 3 0 16,3-3-24-16,3 3-4 0,-2-3 0 0,2 3-1 15,1 0-22-15,-1 0-4 0,-3-6-1 0,4 6 0 16,0 0-1-16,-4 0-1 0,0 0 0 0,-7 0 0 0,7 0-10 0,3-6 0 16,1 6 0-16,-4 0 0 0,4 0 0 0,-1 0-11 15,1 0 3-15,-1 0 0 16,4 0-36-16,-3 0-6 0,3 6-2 0,0-6 0 16,4-6-140-16,-1 0-28 0,15-5-5 0,-11 5-2 15</inkml:trace>
  <inkml:trace contextRef="#ctx0" brushRef="#br0" timeOffset="163223.958">23029 7234 1213 0,'0'0'26'0,"-7"6"6"0,7-6 0 0,-7 6 4 0,0 0-36 0,0 0 0 16,0-3 0-16,4 0 0 0,-5 2 40 0,5 1 2 0,3 3 0 0,0 3 0 15,0-6 10-15,0 6 3 0,0-4 0 0,0 7 0 16,3 0-25-16,1-3-5 0,0-1-1 0,3 10 0 16,-4-3-13-16,4 5-3 0,0-5-8 0,0 8 12 15,4 1 4-15,-1 8 1 0,1-3 0 0,-4 4 0 16,0-7-1-16,0 9 0 0,0-11 0 0,0 8 0 15,0-9-16-15,-3 4 0 0,-1-4 0 0,-3-2 0 16,4 5 12-16,-1-8-4 0,-6 8 0 0,3-2-8 16,-4-4 24-16,4 1-3 0,-3-1 0 0,-4 4 0 0,3-10 9 0,1 10 2 15,-1-16 0-15,4 7 0 0,0-3-20 0,0-3-3 16,-3-1-1-16,-1-5 0 0,4-6-8 0,0 0 8 16,0 0-8-16,0 0 8 0,0 0-8 0,0 0-11 15,0 0 3-15,7-6 0 16,-3 0-39-16,-1 3-7 0,1-2-2 0,-4-1-788 15</inkml:trace>
  <inkml:trace contextRef="#ctx0" brushRef="#br0" timeOffset="163485.031">22909 7752 982 0,'0'0'21'0,"0"0"5"0,0 0 1 0,-3 3 1 0,3-3-28 0,0 8 0 0,0-8 0 0,0 6 0 16,3 0 100-16,1 3 13 0,-4-3 3 0,3-6 1 16,5 6-7-16,-5 0-2 0,4-6 0 0,4 5 0 15,-4-5-51-15,3 6-10 0,1-6-3 0,3 0 0 16,0 0-12-16,0-6-4 0,0 6 0 0,0-5 0 16,-3 5-28-16,0-6 8 0,3 0-8 0,-4 6 0 15,4-6 0-15,1 0-10 0,-5 3 2 0,4 0 0 16,0 3-45-16,-7 0-9 0,4 6-2 15,0 0 0-15,-1 0-137 0,-3 0-28 16</inkml:trace>
  <inkml:trace contextRef="#ctx0" brushRef="#br0" timeOffset="163986.169">23297 7913 1105 0,'0'0'24'0,"0"0"4"0,0 0 2 0,-3 6 2 0,6 0-32 0,-3 0 0 15,0 0 0-15,0 0 0 0,7 3 58 0,-3-4 5 16,-4-5 1-16,4 6 0 0,-1 0 17 0,4 0 4 16,0 0 1-16,0 0 0 0,4 6-42 0,-1-12-8 0,-3 5-1 0,4 1-1 15,-4 0-18-15,4-3-4 16,-1 0-1-16,1 6 0 0,-4-9-3 0,0 0-8 0,4 6 12 0,-8-6-4 15,4 0 0-15,0 0-8 0,0 0 12 0,-3 0-4 16,3-6 5-16,-4-3 1 0,1 3 0 0,3-3 0 16,-4 1-14-16,1-4 0 15,-4 6 0-15,0 0 0 16,0 0 11-16,0 6-11 0,0 0 12 0,-7-12-12 0,3-2 8 0,1-4-8 16,-1 0 0-16,-3 4 0 0,-3 5 0 0,3 0 10 0,-4 3-10 0,1 0 8 15,2 6-8-15,-2-6 0 16,3 1 0-16,-4 5 0 0,1 0 0 0,3 0 0 0,0 5-9 0,-4 7 9 15,4-6 0-15,-4 9-8 0,4 8 8 0,-3-11 0 16,-1-6 0-16,4 0 0 0,-4 9 0 0,4 2 0 16,-3 1 0-16,3-1 0 0,0 10 0 0,-4-4 9 15,8-5-9-15,-1 3 0 0,-3 2 0 0,3-8 0 16,1 5 0-16,6 1 0 0,1-3 0 0,0-10 0 0,3 4 0 0,0 0 0 16,3 0 9-16,-3-6-9 0,4 0 0 0,-1-1 8 15,1-5-8-15,3 6 0 0,0 0 0 0,0 0-15 16,0 0 3-16,4-3 0 15,0-3-116-15,-1 0-22 0,1-9-5 0,3 6-1 16</inkml:trace>
  <inkml:trace contextRef="#ctx0" brushRef="#br0" timeOffset="164619.494">23894 7807 1384 0,'0'0'39'0,"-11"0"9"0,4 6-38 0,0-6-10 0,-4 0 0 0,4 0 0 15,0 6 26-15,-3-3 3 0,-1-3 1 0,0 6 0 16,4-3 2-16,0 0 0 0,0 3 0 0,0 0 0 15,0-6-5-15,4 6-1 0,-4-1 0 0,0 1 0 16,3 0-14-16,-3 0-4 0,0-3 0 0,3 3 0 16,1 0 19-16,-4 0 3 0,3 5 1 0,-3 1 0 15,7-6-31-15,-3 0 8 0,-1 0-8 0,1 6 0 16,-1-4 9-16,4-2-1 0,-3 0 0 0,3 0 0 16,-4 0-8-16,4 0 0 0,0-6 0 0,0 12 0 15,0-12 21-15,0 5 3 0,0-5 0 0,0 0 0 16,4 3-13-16,-4-3-3 0,3 3 0 0,4 3 0 0,0-3-8 15,-7-3 0-15,4 3 0 0,3 0 0 0,-7-3 0 16,10 6 0-16,-6-6 0 0,3 0 0 0,4 0 0 16,-4 6 0-16,0-6 0 0,0 6 0 0,0 0 0 0,-7-6 0 15,7 5 0-15,0-5 0 0,0 6 13 0,-7-6-2 16,7 0-1-16,0 6 0 16,-7-6 2-16,4-961 0 0,3 1934 0 0,-4-967 0 0,4 3-12 0,-7-9 0 15,7 6 9-15,-3-1-9 0,3 1 0 0,-4 6 0 16,1-6 0-16,-1 3 0 0,5 0 0 0,-8-1 0 15,0-8 0-15,3 6 0 0,-3-6 9 16,4 12-9-16,-1-6 12 0,1 9-12 0,-4-10 0 0,0-5 0 16,-4 9 0-16,1 0 0 0,3-9 0 0,-4 12 0 15,-3 0 0-15,3-6-12 0,-3-1 12 0,0 4 0 0,4-3 0 0,-8 6 0 16,4-6 0-16,0 0 0 0,0-1 0 0,-4 1 0 16,4 0 0-16,0-6 0 0,-3 6 0 0,3-6 0 15,-4 0 0-15,1 0 0 0,3 0 0 0,-1-6-9 31,-2 6-24-31,-1 0-5 0,4 0-1 0,-3 0 0 0,3-6-33 0,-4 0-8 16,4 6 0-16,-4-5-678 0</inkml:trace>
  <inkml:trace contextRef="#ctx0" brushRef="#br0" timeOffset="167623.028">22659 8425 532 0,'0'0'12'16,"0"0"2"-16,3 6 1 0,1 0 0 0,3-6-15 0,-3 5 0 0,-4 1 0 0,0 3 0 16,0 3 28-16,0-6 4 0,0 0 0 0,0 0 0 15,3-1-32-15,1 1 0 0,3-3 0 0,0 6 0 0,0-6 0 0,0 3 0 16,-4-3 0-16,-3-3 0 0,0 0 16 0,4 0 3 16,3-3 1-16,0 0 0 0,0 0 45 0,-3-6 10 15,3 3 1-15,0 0 1 0,0 1-29 0,-4-1-7 16,1 6-1-16,-4 0 0 0,7-6-25 0,-7 6-6 15,0 0-1-15,0 0 0 0,0 0-24 0,0 0-6 16,0 0-1-16,0 0 0 16,0 0-32-16,0 0-6 0,-11-6-2 0,1 6 0 0,-1 6 40 0,1 0 8 0,-5-6 2 0,1 6 0 15,0-1 34-15,-3 4 7 0,6 0 2 0,-3-3 0 16,3 0 18-16,-6 3 3 0,6-3 1 0,-3-1 0 16,3 1-35-16,1 6-6 15,3-9-2-15,-4 6 0 0,4 3-9 0,4-4 0 0,3-8 0 0,0 0 0 16,-8 0 0-16,5 0 0 0,-4 6 0 0,3 0 0 15,4-6 0-15,0 0 0 0,0 0 0 0,0 0 0 16,0 0 0-16,0 0 12 0,0 0-12 0,0 0 12 16,0 0-4-16,0 0 0 0,0 0 0 0,7 0 0 15,0 0 2-15,1-6 0 0,2 6 0 0,-3-6 0 16,4 6-10 0,-1-8 8-16,1-1-8 0,-4 0 8 0,0 6-8 0,0 0 0 0,0-3 0 0,4 0 0 15,-1 0 0-15,1 6 0 0,3-5 0 0,-3 5-11 16,-1 0 11-16,-3 0 0 0,4 0 0 0,-4 5 0 15,-4-5 0-15,4 6-8 0,-7-6 8 0,4 0-8 16,-4 0-2-16,0 0 0 0,4 6 0 0,-4-6 0 0,3 6 2 16,-3-6 0-16,0 0 0 0,0 0 0 0,0 0 8 15,0 0 14-15,0 0-3 0,-7 0-1 0,7 0 2 0,-7 0 0 16,-4 0 0-16,4-6 0 16,0 0-12-16,-3 6-17 0,-1-11 4 0,1 5 1 0,10 6 12 0,-11 0 0 15,0-9 0-15,-3 6 0 0,4 0 0 0,-4 0 16 16,3 0-3-16,0-3-1 15,1 6 16-15,-1 0 4 0,1 0 0 0,-1 0 0 0,0 6-32 0,4-3 0 16,4 0-13-16,-4 3 4 16,3 3 9-16,1-9 11 0,3 0-3 0,0 0 0 0,-7 6-22 0,7 5-5 15,-4-5-1-15,4-6 0 0,4 6 5 0,-1 0 1 16,4 0 0-16,0 0 0 0,4 0 0 16,3 2 0-16,4-8 0 0,-4 6 0 0,0-6 14 0,0 0-9 15,4 0 9-15,6 6-8 0,-2-6 8 0,2 6 0 0,-3-6 0 16,1 6 0-16,-1-6 0 0,0 0 8 0,-4 6-8 0,1-6 11 15,0-6-1-15,-4 6 0 0,0 0 0 16,0 0 0-16,-3 0 0 0,3-6 0 0,-4 6 0 0,1 0 0 16,0 0-10-16,-4-6 12 0,0 0-12 0,0 0 12 15,3 6-12-15,-3-5-11 16,0 2 3-16,0-3 0 0,1 0-18 0,-8 0-3 16,0 0-1-16,0-6 0 0,3 6-13 0,-6 1-2 15,3 5-1-15,-4-6 0 0,0 0 16 0,-3 0 3 16,0 3 1-16,0 3 0 0,0-3 26 0,-3 3 19 0,-1 3-3 0,1 0-1 15,2 0-5-15,-2 6-1 0,-4-3 0 0,3 5 0 16,1 1 8-16,3-6 2 0,-1 3 0 0,1 0 0 0,0-1 14 16,7-8 3-16,-3 12 1 15,-1-6 0-15,4-6-25 0,0 12-4 0,0-12-8 0,0 0 11 0,0 0-11 16,0 0 0-16,4 3 0 0,3 0 0 16,-4-3 0-16,4 0 12 0,1-3-12 0,2 3 12 0,-3-3-12 0,4 3 0 15,-1 0 0-15,1-6 8 0,0 6-8 0,3 6 0 16,-4-6 0-16,4 0 0 15,-3 0-9-15,-1 3 9 0,1-3-12 0,0 3 12 0,3-3-13 0,-4 0 4 16,1 0 1-16,-1 3 0 16,1 0-29-16,0 0-6 0,-1-3-1 0,4 2 0 0,-3-4 16 0,0 2 4 15,3 0 0-15,-4-3 0 0,1 0 12 0,-4 0 4 0,0 3 0 16,0-3 0 0,-3 0-29-16,-4 3-6 0,0 0-1 0,0 0 0 15,0 0-14-15,0 0-3 0,0 0-1 0,0 0 0 16,-4-6 10-16,4 6 3 0,0 0 0 0,-11 0 0 0,4 0 78 0,-3 0 16 0,-1 0 3 15,1 0 1-15,3 6-5 0,-4-3 0 0,4-3-1 0,7 0 0 16,0 0-11-16,-7 6-3 0,3 0 0 0,4-6 0 16,0 0-29-16,0 0-10 0,0 0 0 15,0 0 0 1,4 5-18-16,-1-2-4 0,4 6-1 0,0-3 0 0,4-6 25 0,0 6 8 0,-1-6 0 0,4 6 0 16,4-6 0-16,-4 6 0 0,0-6 0 0,0 6 0 15,4-4-43 1,-7 4-1-16,-1 0-1 0,4 0 0 0,-3-3 25 0,-1 6 4 0,1-9 2 0,-4 6 0 15,0 0 14-15,0-6 15 0,-7 0-3 0,4 0-1 16,-1 6 1-16,4-6 0 0,-3-6 0 0,-1 6 0 16,4-6-34-16,-3 0-6 0,-1-6-2 0,4 0 0 0,-3 4 30 15,3-4 0-15,-3 6 0 0,-1 0 0 0,1-9 11 0,-1 9-11 16,-3 1 10-16,4-1-10 0,-4 6 26 0,0 0-1 16,0 0 0-16,0 0 0 0,0 0-3 0,0 0-1 15,0 0 0-15,0 9 0 0,0-4-21 0,-4 7 0 16,1 0 0-16,-1-6 0 0,1 0 0 0,3 0 0 15,-4 2 0-15,1 1 0 0,3-9 8 0,0 0-8 16,0 6 8-16,0-6-8 0,0 0 8 0,0 0-8 16,0 0 10-16,0 0-10 0,0 0 68 0,0 0 8 15,3 3 2-15,4-3 0 0,-3 0-41 0,3 0-8 16,0 0-1-16,0 6-1 0,3-6-17 0,1 0-10 16,0 0 12-16,-4 0-12 0,3 0 0 0,1 0 0 15,-1 0-12-15,1-6 3 0,0 6-6 0,-1-3-1 0,1 3 0 16,-4 0 0-16,-4 0 16 0,4 0-12 0,-3 0 12 0,-4 0-12 31,0 0-34-31,0 0-6 0,0 0-2 0,0 0-281 0</inkml:trace>
  <inkml:trace contextRef="#ctx0" brushRef="#br0" timeOffset="184912.277">24867 7975 477 0,'0'-26'13'0,"0"26"4"0,-3 8-17 0,-1 4 0 16,1-6 0-16,3-6 0 0,-4-12 69 0,1 1 11 0,-1 2 1 15,4 9 1-15,-3 9 6 0,-1-1 0 0,-3-5 1 0,7-3 0 16,0 0-26-16,-4-3-6 0,4-8-1 0,-3-1 0 16,3 12-18-16,0 0-4 0,0 12-1 0,-4-4 0 15,4-8-15-15,0 0-3 0,0 0-1 16,0 0 0-16,4-14 4 0,-4 14 1 0,0 9 0 15,0-9 0-15,0 0 5 0,0 0 0 0,0 0 1 16,0 0 0-16,0-9-9 0,0 9-3 0,-4 9 0 0,4-9 0 16,0-9-2-16,0 9-1 0,0 9 0 0,0-7 0 15,0-2-10-15,0 0 0 0,0-5 0 0,0 5 0 16,0 0 9-16,0 0 10 0,0 0 1 0,0 0 1 16,0 8-13-16,4-2-8 0,-4 6 8 0,0-6-8 15,3 0 9-15,1 6-9 0,0-1 12 0,-1 1-12 16,4 3 8-16,0-3-8 0,0 5 0 0,-3-8 0 15,3 9 0-15,0-7 0 0,0 7 0 0,0 0 0 16,4-7 8-16,-8 4 0 0,4-3 1 0,-3 3 0 0,-1-4 1 16,4 1 0-16,-3 0 0 0,-1 0 0 0,-3-6 7 0,0-6 2 15,0 0 0-15,0 5 0 0,0 1 7 16,0 0 2-16,0-6 0 0,0 0 0 0,0 0-28 0,0 0 0 16,0 0 0-16,0 0 0 15,0 0 12-15,0 0-4 0,0 0 0 0,0 0 0 0,0 0 10 0,0 0 2 16,0 0 0-16,0 0 0 15,0 0-12-15,4-6-8 0,-4 0 12 0,0 1-12 16,0-1 8-16,0 6-8 0,3-6 0 0,-3 6 0 0,4-6 0 0,-1 0 0 16,1-3-12-16,0 3 3 0,-1-5 9 0,-3-7-8 15,4 6 8-15,-1-3-8 0,1 1 8 0,3-1 0 16,-4-3 0-16,1-2 0 0,-1 5 0 0,4 0 0 16,-3-2 0-16,-1-7 0 0,1 10 0 0,-1-4 0 15,-3 0 0-15,4 7 0 0,-4-4 0 0,3 3-8 0,5 6 8 16,-5-6-8-16,-3-2-4 0,0 5 0 0,0 3 0 0,4-3 0 15,-4-3 4-15,3 7 0 0,1-7 0 0,-1 3 0 32,-3-3-36-32,4 0-6 0,-1 7-2 0,1-7 0 15,3 0-14-15,0 0-3 0,-4-2-1 0,4 8 0 0,0 0-52 16,1 0-10-16,-5-6-3 0</inkml:trace>
  <inkml:trace contextRef="#ctx0" brushRef="#br0" timeOffset="185402.152">25248 7963 622 0,'0'0'13'0,"0"0"3"0,0 0 1 0,0 0 2 0,0 0-19 0,0 0 0 0,0 0 0 0,0 0 0 15,0 0 53-15,0 0 7 0,0 6 2 0,0 0 0 16,0 0-7-16,0-6-2 0,-3 6 0 16,3-6 0-16,0 0 18 0,0 0 3 0,-4 12 1 0,4-12 0 15,0 5-14-15,0-5-2 0,0 0-1 0,-3 3 0 16,3 3-26-16,0 3-4 0,0 0-2 0,0-3 0 16,0-6-5-16,0 12-1 0,0-1 0 0,0 1 0 15,-4 0 10-15,4 3 2 0,0-4 0 0,0 7 0 16,0-3-32-16,0-4 0 15,0 1 0-15,4 0 0 0,-4 3 0 0,0-4 0 0,0-11 0 0,0 0 0 16,0 9 0-16,0 0 0 0,0-9 0 0,0 0 0 16,0 0-42-16,0 12-2 0,0-12 0 0,0 0-457 15,0 0-92-15</inkml:trace>
  <inkml:trace contextRef="#ctx0" brushRef="#br0" timeOffset="185671.071">25114 7581 679 0,'0'0'19'0,"0"0"5"0,0 0-24 0,0 0 0 0,0 0 0 0,0 0 0 15,0 0 19-15,0 0-1 0,4-3 0 0,-1 0-327 16</inkml:trace>
  <inkml:trace contextRef="#ctx0" brushRef="#br0" timeOffset="186403.936">25580 7963 543 0,'0'0'12'0,"0"0"2"0,0 0 1 0,0 0 1 0,0 0-16 0,0 0 0 0,0 0 0 0,0 0 0 15,0 0 51-15,0 0 7 0,0 0 2 0,0 0 0 16,0 0 16-16,0 0 4 0,0 0 1 0,0 0 0 16,0 0 5-16,0 0 1 0,0 0 0 0,0 0 0 15,0 0 1-15,0 0 0 0,-11-3 0 0,11 3 0 16,0 0-18-16,-3 0-3 0,-4-3-1 0,0 3 0 16,0-3-29-16,0 1-5 0,0-7-2 0,-4 9 0 15,4 0-30-15,0 0 0 0,0-6 0 0,-4 6 0 16,4 0-12-16,-3 6-9 0,3-6-2 0,-4 9 0 15,0-7 15-15,4 7 8 0,-3 3-10 0,3 6 10 16,0-1-14-16,0 4 3 0,-1 8 1 0,5-8 0 16,-4 2 10-16,3 1 0 0,4-3 0 0,0-4 0 15,0 7 0-15,-3-10-12 0,3 4 12 0,3 0-12 16,1-7 12-16,-1-2 0 0,1-3 0 0,3 6 0 0,-3 0 0 16,3-7 9-16,-4 1-1 0,4 0-8 15,-3 0 8-15,-1-3-8 0,4 3 0 0,0 0 0 16,0-6 35-16,-3 3 0 0,-4-3 0 0,7 0 0 15,4-3-22-15,-1 3-4 0,-3-6-1 0,0-3 0 0,4 3-8 0,-4 0 0 16,0 0 0-16,4 1 0 0,-4-10 0 16,-4 3 0-16,4 0 0 0,0 7 0 0,-3-13 0 0,3 3-12 15,-4 6 4-15,-3-2 8 0,4-4-14 0,-4 3 5 16,3 0 1-16,-3 4 0 0,-3-10 8 0,-1 6 0 16,1 0 0-16,-1 1 0 0,-3-1 0 0,0 0 11 15,0 3-3-15,-3 3 0 16,-1-5-32-16,0 5-8 0,1 0 0 0,-1-3-1 15,1 6 24-15,-1-3 9 0,0 0 0 0,1 3-9 0,3 3-11 0,7 0-3 16,-7 0 0-16,7 0 0 16,0 0-30-16,0 0-7 0,-4 9 0 0,1 0-1 15,3 6-41-15,-4-3-8 0,4 5-2 0,0-8-484 0</inkml:trace>
  <inkml:trace contextRef="#ctx0" brushRef="#br0" timeOffset="186947.11">25732 7516 1155 0,'0'0'25'0,"0"0"6"0,0 0 1 0,0 0 0 0,0 0-32 0,0 0 0 0,0 0 0 16,0 0 0-16,0 0 55 0,0 0 4 15,0 0 1-15,0 0 0 0,3 9-32 0,1 3-5 0,-4-6-2 0,3 0 0 16,-3 6 5-16,0-1 1 0,4 1 0 0,-4 3 0 16,3-3 1-16,-3 5 0 15,0-2 0-15,0 8 0 0,4-5-3 0,-4 3 0 0,0 8 0 0,0-11 0 16,0 5-1-16,3-2 0 0,-3 2 0 0,4-5 0 16,-1 8-11-16,1-8-2 0,-4 8-1 0,3 4 0 15,8 2 2-15,-7-2 0 0,3 2 0 0,-4 3 0 16,4-2-4-16,0-4-8 0,0 3 12 0,-3-2-4 15,3-4 0-15,0 4-8 0,-4-10 12 0,-3 4-4 16,0-13 11-16,0 1 1 0,4 3 1 0,-4-6 0 16,0-1-21-16,0-2 0 0,0-6 0 0,0 0 0 15,0 0 0-15,0 0 0 0,0 0 0 0,0 0 0 16,0 0 0-16,0 0-12 0,0 0 4 0,0 0 0 16,7-6-40-16,-3 6-8 0,3-8-2 0,-4 5-498 15,4 0-100-15</inkml:trace>
  <inkml:trace contextRef="#ctx0" brushRef="#br0" timeOffset="187545.149">25957 8128 1098 0,'0'0'24'0,"0"0"4"0,0 0 2 0,0 0 2 0,0 0-32 0,0 0 0 0,0 0 0 0,0 9 0 16,0-9 59-16,0 0 5 0,0 0 2 0,4 6 0 16,-1 0-27-16,1-4-6 0,3 7-1 0,-3-3 0 15,-4-6-1-15,7 0-1 0,0 0 0 0,0 6 0 16,-7-6-13-16,0 0-2 0,7 0-1 0,-4 0 0 15,4 6-5-15,-7-6-1 0,4-6 0 0,-4 6 0 16,3 0-8-16,4 0 0 0,-3-6 9 0,3 0-9 16,-3 0 12-16,3-2-3 0,0-1 0 0,0-6 0 15,0 3-9-15,0-5 0 0,-4 2 0 0,4 3 0 16,-3 6 0-16,-1-5-12 0,5-1 2 0,-5 0 1 16,-3 3-7-16,4 3 0 0,-8 0-1 0,4 6 0 15,0 0-27-15,-3-5-4 0,-1-7-2 0,0 6 0 16,-3-6-2-16,0 3 0 0,0 3 0 0,-3 1 0 0,3 5 36 15,7 0 6-15,0 0 2 0,-11-6 0 0,1 6 8 0,-5-6 11 16,5 6-3-16,-4 0 0 0,3 6 20 0,1 0 3 16,-1-1 1-16,4 4 0 0,-4 3-32 0,4 0 0 15,0 0 0-15,0-7 0 0,4 7 0 0,-4 3 0 16,3 8 0-16,1-5 0 0,-1 3 0 0,4 2 12 16,0-2 0-16,0 2 0 0,0 1-12 0,4-7 0 15,-1 4 0-15,1 3 0 0,3-13 0 0,-4 1 0 16,4 9 0-16,0-10 0 0,0 1 20 0,0-3 2 15,0 0 0-15,1 0 0 0,-1-4 8 0,-4 1 2 16,8 0 0-16,-4 0 0 0,-7-6-18 0,7 0-3 16,0 0-1-16,0 6 0 0,0-6-10 0,0 0-14 15,4 0 3-15,-1-6 1 16,1 6-83-16,3-6-17 0,0 0-3 0,0-5-1 0</inkml:trace>
  <inkml:trace contextRef="#ctx0" brushRef="#br0" timeOffset="188056.456">26310 7399 1026 0,'0'0'28'0,"0"0"8"0,0 0-28 0,0 0-8 15,0 0 0-15,0 0 0 0,0 0 84 0,0 9 16 16,0 2 4-16,0-11 0 0,0 0-50 0,0 0-10 15,0 0-1-15,0 0-1 0,0 0-24 0,0 0-5 0,0 0-1 0,0 18 0 16,0-9 0-16,4 6 0 0,-4 5 0 0,0-8 0 16,0 3 6-16,3 8 1 0,-3-5 0 0,4 5 0 15,-4 4 1-15,3 2 0 0,-3-5 0 0,4 8 0 16,-1 0-6-16,-3-2-1 16,4 2 0-16,-4-8 0 0,3 2-24 0,-3 3-5 0,4 4 0 15,-1 2-1-15,-3-8 45 0,0 8 8 16,4 3 3-16,-1 3 0 0,1-8-16 0,0-4-3 0,-4 3-1 0,3-2 0 15,1-7-6-15,-1 4-1 0,1-7 0 0,-4 4 0 16,3-13-12-16,-3 16 11 0,4-4-11 0,-4-5 10 16,0-18-10-16,0 0 0 0,0 6 0 0,0 3 0 15,0 0 0-15,0-3-16 0,0-6 4 0,0 0 1 16,0 0-93-16,-4 5-20 0,4 4-3 16,0-9-376-16,-3-12-75 0</inkml:trace>
  <inkml:trace contextRef="#ctx0" brushRef="#br0" timeOffset="188423.303">26204 8016 1051 0,'-3'6'23'0,"-4"3"5"0,7-9 0 0,-4 6 2 0,4-6-30 0,0 0 0 0,0 0 0 16,0 0 0-16,0 0 54 0,0 0 5 16,0 0 1-16,0 0 0 0,0 0 45 0,0 0 10 15,0 0 1-15,0 0 1 0,0 0-46 0,0 0-10 16,7-6-1-16,0 6-1 0,0-6-28 0,0 3-6 0,4-3-1 0,-4 3 0 16,4 3-12-16,-4-3-2 0,3 0-1 0,1 0 0 15,-1-2-9-15,-2 5 0 0,2-6 0 0,1 0 0 16,-1 6 0-16,1-6 0 0,-1 0 0 0,1 6 0 31,0 6-18-31,3-6-9 0,-4 0-1 0,1 0-1 0,-1 0-19 16,1 0-4-16,0 0-1 0,-4 0 0 0,-7 0-9 15,0 0-2-15,7-6 0 0,3 6 0 0,1 0 0 16,-4-6 0-16,4 0 0 0,-4 3-341 0,0-3-69 0</inkml:trace>
  <inkml:trace contextRef="#ctx0" brushRef="#br0" timeOffset="188926.213">26695 7393 1036 0,'0'0'23'0,"0"0"5"0,0 0 0 0,0 0 1 0,0 0-29 0,0 0 0 0,0 0 0 0,0 0 0 16,0 0 77-16,-4 9 10 0,4 8 1 0,-3 1 1 15,3-18-19-15,0 0-4 0,-4 9-1 0,-3 6 0 16,4 5-6-16,-1 4-2 0,-3 2 0 0,3 4 0 15,1-7-26-15,-1 4-6 0,1-1-1 0,3 3 0 16,0 1 13-16,0 2 3 0,0 0 0 0,3-2 0 16,1-7-27-16,-4-5-5 0,0 8 0 0,3-8-8 15,1 3 8-15,-1 2-8 0,1 1 0 0,0 8 0 16,3-3 0-16,-4-2 0 0,-3 8 8 0,4-2-8 16,-1-4 0-16,1 3 0 0,-1 1 8 0,-3-4-8 15,7-5 10-15,-7-7-2 0,0 4 0 0,0-4 0 16,4-5-8-16,-4 0 0 0,0-3 0 0,0-3 0 0,0 5 0 15,0-5 0-15,0 0 0 0,0-6 8 0,0 0 12 0,0 0 3 16,0 0 0-16,0 0 0 16,0 0-70-16,0 0-13 0,0 0-4 0,0 0 0 15,0 0 0-15,0 0 0 0,0 0 0 0,0 0 0 16,0 0-11-16,0 0-2 0,0 0-1 0,0 0-387 16,0 0-78-16</inkml:trace>
  <inkml:trace contextRef="#ctx0" brushRef="#br0" timeOffset="189303.579">26511 8099 806 0,'0'0'17'0,"0"0"4"0,0 0 1 0,0 5 2 0,-3 1-24 0,3-6 0 0,0 0 0 0,0 0 0 16,0 0 77-16,0 0 11 0,0 0 3 0,0 0 0 15,0 0 26-15,0 0 6 0,0-6 1 0,0 6 0 16,0 0-38-16,3 0-7 0,1-5-2 0,-1-1 0 16,-3-9-40-16,4 9-8 0,-1 0-1 0,1 0-1 15,-1 0-7-15,4 6 0 0,1-5-1 0,-5 5 0 16,4-12-19-16,-3 12-11 0,3-6 2 0,3 6 0 15,1 0 9-15,-1 0 0 0,5 0-9 0,-5 0 9 16,4 0 0-16,4-6 0 0,-4 3 0 0,0-3 0 0,4 6 0 16,-4-6 0-16,4 0 0 0,-4 1 0 15,3-1-29-15,1 0-2 0,-4-6 0 0,0 12 0 16,0-6-109-16,-3 6-21 0,-1 0-5 0,1 0-1 0</inkml:trace>
  <inkml:trace contextRef="#ctx0" brushRef="#br0" timeOffset="190059.926">26913 8128 1036 0,'0'0'23'0,"0"0"5"0,0 0 0 0,0 0 1 16,0 0-29-16,0 0 0 0,0 0 0 0,0 9 0 0,4 0 57 0,-4-4 6 16,0-5 1-16,-4 9 0 0,4-3 0 0,4 0 0 15,-4 0 0-15,3 6 0 0,1-9-52 0,-4-3-12 16,0 0 0-16,4 3 0 0,3-1 54 0,0 1 8 16,0 0 2-16,0-3 0 0,3-3 0 0,-3 3 0 15,4-3 0-15,0 1 0 0,-1-1-52 0,-3 0-12 16,4-9 0-16,-1 6 0 0,-6-6 0 0,3 6 0 15,0-2 0-15,0 2 0 0,-3-6 0 0,3 0 0 16,-4 0 0-16,4 7 0 0,-3-13 16 0,-1 9 0 16,4-3 0-16,-3 6 0 0,-1-11-16 0,1 11 0 15,-1-6-9-15,1 3 9 0,-4 3 0 0,0 6-9 16,0 0 9-16,0 0 0 0,-4-11-12 0,4-1 2 0,0 12 1 16,0 0 0-1,0 0-17-15,-7 0-3 0,0-6-1 0,-3 0 0 16,3 6-3-16,-4 0-1 0,1 0 0 0,-1 0 0 0,0 0 34 0,-3 6 0 0,0 0 0 15,0 0 0-15,0 6 0 0,0-4 0 0,3 1 0 0,1 6 0 16,3-9 0-16,0 6 0 0,-1 5 0 16,1 10 0-16,0-10 15 0,0 1 9 0,0 0 3 0,0-4 0 15,4 4 8-15,-1-3 1 0,1 2 1 0,-1 1 0 16,1 0-29-16,-1-10-8 0,4 4 0 16,-4 6 0-16,4-7-19 0,0-5-5 0,-3 0 0 0,3 3-1 15,0 3 40-15,3-6 8 0,-3 0 1 0,0-6 1 16,4 5-25-16,0-5 0 0,3 6 0 0,0 0 0 15,0 0 0-15,0 6 0 0,-4-3 0 0,4 5 0 16,0-5 56-16,4-9 10 0,0-12 2 0,-1 4 0 16,4 2-108-16,0 3-22 0,1 0-4 15,-1 3-1-15,3-12 3 0,1 12 0 0,0-6 0 0,-1 0 0 16,1-5-103-16,-1 2-20 0,-2-6-4 0,-5 6-1 16</inkml:trace>
  <inkml:trace contextRef="#ctx0" brushRef="#br0" timeOffset="190970.153">27651 7875 806 0,'0'0'17'0,"0"0"4"15,0 0 1-15,0 0 2 0,0 0-24 0,0 0 0 0,0 0 0 0,0 0 0 16,0 0 107-16,-7 0 17 0,0 0 3 0,0-6 1 0,-1 6-52 16,1 6-9-16,-3-6-3 0,3 0 0 0,-4 0 0 0,1 0 0 15,-1-6 0-15,0 6 0 0,1 6 0 0,-4-6 0 16,-4 0 0-16,8 3 0 0,-5 0-51 16,5-3-13-16,-4 3 0 0,3 3 0 0,-3 0 0 0,3 5 0 15,1 7 0-15,3-6 0 0,-4-12 0 16,4 6 0-16,0-6 0 0,0 0 0 15,0 11 0-15,0-5 0 0,0-3 0 0,3 3 0 0,1 6 0 0,-1-6 0 16,4-6 0-16,-3 12 0 0,3-7 0 0,0-5 8 16,0 0-8-16,0 0 0 0,0 0 11 0,0 0-11 15,3 6 12-15,1 0-12 0,-4-6 8 0,0 0-8 16,0 0 0-16,3 0 0 0,-3 0 10 0,0 0-10 16,7 3 8-16,0 0-8 0,-3-3 0 0,-4 0-19 15,0 0 3-15,0 0 1 0,7 9 63 0,0-9 13 0,0 0 3 0,-3 0 0 31,3 6-103-31,0-6-20 0,0 6-4 0,0 0-1 0,-4-6 103 0,5 5 20 0,-1-5 4 0,0 6 1 16,0-6-52-16,-4 6-12 0,4-3 0 0,-3 0 0 16,3 0 0-16,-7-3 0 0,7 0 0 0,0 3 0 15,0-3 0-15,0 0 0 0,0-3 0 0,4 9 0 16,-4 6-40 0,0-1-10-16,0-5-2 0,-7-6-1 0,0 0 33 0,3 6 8 0,1 0 0 0,-4-6 1 15,0 0 11-15,0 0 0 0,7 6 0 0,-7-6 0 16,0 0 0-16,0 0 0 0,7 3 0 0,-7-3 0 15,0 0 0-15,0 0 0 0,0 0 0 0,7 9 0 16,-3 0 0-16,3-4 0 0,-7-5 0 0,0 12 0 16,3-6 0-16,-3-6 0 0,0 0 0 0,0 12 0 15,4-3 0-15,-4-1 0 0,-4-2 0 0,4 3 0 0,-3 9 0 16,3-12 0-16,0 0 0 0,0 2 0 0,-4 4 0 0,1 0 0 16,-1 0 0-16,1-7 0 0,-1 1 0 0,4 0 0 15,-3 0 0-15,-5-3 0 0,8-3 0 0,-3 9 0 16,-4-3 0-16,0 0 0 0,3 2 0 0,-3-2 0 15,0-6 0-15,0 6 0 0,7-6 34 0,-7 0 9 16,-3 6 1-16,2-6 1 0,8 0-32 0,-10 6-13 16,3 0 11-16,-4-6-11 15,1-6-34-15,3 12-13 0,7-6-2 0,-11 0-1 0,0-6 40 0,1 6 10 16,3-6 0-16,0 6 0 0,0 0 0 0,-4-6 0 16,4 6 0-16,0-6 0 15,7 6-53-15,-7-6-9 0,7 6-2 0,0 0 0 16,-4-5-51-16,1-4-10 0,-1 6-3 0,4 3-512 0</inkml:trace>
  <inkml:trace contextRef="#ctx0" brushRef="#br0" timeOffset="198698.808">28878 7993 442 0,'0'0'20'0,"0"0"4"0,0 0-24 0,-3-6 0 0,-1 0 0 0,4 6 0 15,-3 0 48-15,-4 0 6 0,7 0 1 0,-7-6 0 32,0 6-69-32,-4 0-14 0,4 0-2 0,-4 0-1 0,4 0 50 0,-3 0 9 0,10 0 3 0,-7 0 0 15,-7 0 1-15,7 0 1 0,-4 6 0 0,4-6 0 16,-4 6 17-16,4-6 3 0,-3 12 1 0,3-12 0 15,-4 5-12-15,0 1-2 0,8 6-1 0,-4 3 0 16,0-3-21-16,-4-7-4 0,1 7-1 0,-1-6 0 16,8 6 6-16,-1 3 1 0,0-4 0 0,1 1 0 15,3-3-2-15,-4 6 0 0,1-7 0 0,3-2 0 0,3 6-2 16,-3-6 0-16,0-6 0 0,0 0 0 16,0 0 0-16,0 0 0 0,0 6 0 0,0-6 0 0,0 0 0 15,0 0-1-15,0 0 0 0,7 0 0 16,1 0-15-16,-8 0 0 0,0 0 0 0,7 0 0 15,0 0 16-15,0 6-4 0,0-6 0 0,0 6 0 0,0-4-12 0,0 4 0 16,0-3 0-16,4 0 0 0,-1 0 0 0,1 0-16 16,-1 3 3-16,1-6 1 0,0 6 12 0,3 0 13 15,0 0-2-15,-4 0-1 0,-3-12 0 0,4 6 0 16,0 6 0-16,-4-6 0 0,0 0 8 0,0 5 2 16,0-5 0-16,0 0 0 0,-7 0-20 0,0 0 0 15,7 3 0-15,-4 3 0 0,-3 3 8 0,4 0-8 0,-4 3 0 16,0-7 0-16,0-5 12 0,-7 6-2 0,0 0 0 0,0 3 0 15,0 0-10-15,0-3 0 0,-4 0 0 0,0 2 0 16,1-8 0-16,-4 6 0 0,3 0 0 0,1 0 0 16,-1 0 0-16,4 0 0 0,0-3 0 15,0 0 0-15,7-3-19 0,-7 3 1 0,-4 0 0 0,4 0 0 32,7-3-27-32,-7 3-6 0,0 2-1 0,7-5 0 15,0 0-52-15,-3-3-12 0,-8-5-1 0,11 8-1 0</inkml:trace>
  <inkml:trace contextRef="#ctx0" brushRef="#br0" timeOffset="199352.205">29094 8122 990 0,'0'0'44'0,"0"0"8"0,0 0-41 0,0 0-11 0,3-6 0 0,-3 6 0 16,0 0 88-16,0 0 16 0,0 0 4 0,0 0 0 15,0 0-39-15,0 0-7 0,0 0-2 0,0 0 0 16,0 0-36-16,-7 6-7 0,4 3-1 0,-1 3-1 15,-3-1-5-15,3 1-1 16,-3 0 0-16,4 6 0 0,-1-7-9 0,1 4 0 0,-1 3 0 0,1-7 0 16,3-2 0-16,-4 6 0 0,1 0 0 0,3-10 0 15,-4 7 0-15,4-6 0 0,0 6 0 0,0-12 0 16,0 0 32-16,4 6 7 0,-4-6 1 0,10 6 1 16,-10-6-28-16,4 8-5 0,-4-8-8 0,7 6 11 15,3 0-2-15,-3-6 0 0,4 0 0 0,-11 0 0 16,7 0-1-16,4 0 0 0,-1-6 0 0,1 0 0 15,-1 6-8-15,1-8 0 0,-4 2 0 0,4 3 0 0,-4-9 0 16,0 9 0-16,0-3 0 0,-4-6 0 0,-3 1 31 0,4-4 1 16,-4 6 0-16,0 0 0 0,0-2-32 0,0-7 0 15,0 3 0-15,0 4 0 0,0-7 0 0,0 6 0 16,0 6 0-16,0-8 0 0,3-4 0 0,-3 6 0 16,0 0 0-16,0-8 0 15,-3 11-20-15,3 0-9 0,0-3-3 16,0 7 0-16,0-7-25 0,0 6-6 0,0 6-1 0,0 0-464 15,0 0-92-15</inkml:trace>
  <inkml:trace contextRef="#ctx0" brushRef="#br0" timeOffset="199992.686">29468 8166 990 0,'0'0'21'0,"0"0"5"0,0 0 1 0,0 0 1 0,0 0-28 0,0 0 0 0,0 0 0 0,0 0 0 16,0 0 83-16,0 0 10 0,-4 6 3 0,0 0 0 0,1 6-20 0,-1-6-3 15,1-1-1-15,3 4 0 0,-4-3-6 0,1 6-2 16,3 0 0-16,-4-1 0 0,1-8-30 0,3 6-6 15,0-3-2-15,-4 9 0 0,4-9-13 0,0-1-2 16,0 7-1-16,-3-6 0 16,3-6 8-16,0 9 2 0,0-3 0 0,0-6 0 0,0 6-20 0,0 0 0 15,0-6 0-15,0 0 0 0,0 0 0 16,0 11 0-16,0-5 0 0,3 0 0 16,-3 6 0-16,0-6 0 0,4 0 0 0,-1 0 0 0,-3 2 0 0,4-2 0 15,-4-6 0-15,7 12 0 0,-4-12-12 0,-3 0-7 16,0 0-1-16,0 0 0 0,7 0 32 0,-7 0 5 15,4 0 2-15,0-6 0 0,-4 6 1 0,3-6 1 16,-3-6 0-16,4 7 0 0,-4-4-13 0,0 3-8 16,0-6 8-16,-4 6-8 0,1 0 8 0,3 0-8 0,0-2 8 0,0-1-8 15,-4-3 0-15,4 3 0 0,-4-3 0 0,1 7 0 16,3-7 0-16,0 0 0 0,-4 0 0 0,4-2-8 16,0-4 8-16,-3 3 0 0,3 6 8 0,0 1-8 15,0-10 0-15,3 12 0 0,-3-9 0 0,4 4 0 16,-1-7 0-16,1 6 0 0,0 1 0 0,-1-4 0 15,1 3 0-15,3 0 0 0,0 1 0 0,0-1 0 16,-4 0 0-16,4 3 0 0,-3 0 0 0,-1 1-8 16,1 2 8-16,-1 0-8 0,5 0 8 0,-8 6-8 15,0 0-4-15,3-6-1 0,8 6 0 0,-8 0 0 16,-3 0-21-16,7 0-4 16,0-6-1-16,0 6 0 0,0 6 6 0,0-6 1 0,-3 0 0 15,3 0 0-15,0 6-26 0,0-6-5 0,4 6-1 16,-4 6 0-16,3-12-32 0,-3 5-6 0,0 1-2 15,4 0 0-15,0 0-12 0,-4 3-4 0,3-3 0 0,-3 0 0 0</inkml:trace>
  <inkml:trace contextRef="#ctx0" brushRef="#br0" timeOffset="202008.568">2967 9054 580 0,'0'0'12'0,"0"0"4"0,0 6-16 0,3 3 0 0,1-3 0 0,-4-6 0 16,0 0 28-16,0 8 2 0,3 1 1 0,1-3 0 15,-1 0-7-15,1 6 0 0,0-3-1 0,-4 2 0 16,3-2-5-16,1 6-1 0,-1-3 0 0,8-1 0 16,-4-2-17-16,-4 3 0 0,4 6-8 0,-3-1 8 15,-1-5 0-15,1 3 0 0,-1 2 11 0,1-5-3 16,-4 6 4-16,4 2 0 0,-4 4 1 0,3-1 0 16,-3 4 12-16,0-1 3 0,4 4 0 0,-4-1 0 15,0 3 22-15,0 1 5 0,-4 2 1 0,4-9 0 16,-3 4-7-16,3-7-1 0,0-2 0 0,-4 8 0 15,4 1-2-15,-4-4-1 0,1-8 0 0,3-1 0 16,-4 10 15-16,1-9 4 0,3-1 0 0,0-5 0 16,-4-3-64-16,4-3-13 0,-3 5-3 0,3 1 0 0,3-9 16 15,-3 3 0-15,4 3 0 0,-4-3 0 16,3 2 0-16,-3-2 0 0,4 6 0 0,-4-12 0 16,3 6-16-16,1 0-1 0,-4-6 0 0,0 0 0 15,0 3-18-15,0-3-3 0,7 6-1 0,-7-6 0 16,0 0-14-16,7 3-3 0,-3 8-1 0,3 4 0 15,0-3-3-15,-7-12-1 0,0 0 0 0,0 0 0 16,7-6-11-16,-4 6-3 0,-3 0 0 0,0 0-189 16,7 6-39-16</inkml:trace>
  <inkml:trace contextRef="#ctx0" brushRef="#br0" timeOffset="203205.411">3351 9765 806 0,'0'0'17'0,"0"0"4"0,0 0 1 0,-7 6 2 0,4 0-24 0,3-6 0 0,-4 6 0 0,1 6 0 16,3-12 20-16,-4 6-1 15,1 0 0-15,3 2 0 0,-4-2 21 0,4 6 4 0,-3 0 0 0,3-6 1 16,-4 0-34-16,4 2-11 0,0 4 0 0,0-3 0 16,0 0 13-16,0-3-4 0,4 5-1 0,-1 1 0 15,1-3 6-15,-4 0 1 0,3-3 0 0,1 0 0 16,-1 2 1-16,1-2 0 0,-1 0 0 0,1 0 0 16,3-6-4-16,0 6 0 0,0-6 0 0,0 0 0 15,7 0 5-15,-7 0 1 0,4 0 0 0,-4-6 0 16,3 0-8-16,1-6-2 0,-4 6 0 0,0-2 0 15,0-1-18-15,4 0-4 0,-8 3-1 0,4-6 0 16,-3 1 15-16,-1-4 0 0,-3 3 0 0,4 0 0 16,-1 1 0-16,-3 5 0 0,4-6 0 0,-4 0 0 15,0 3 0-15,0 4 0 0,0-1 0 0,0 6 0 0,0 0 0 0,-4 0 0 16,4 0 0-16,0 0 0 0,0 0 0 16,0 0 0-16,-7 0 0 0,0 0 0 0,7 0 0 15,-7 0 0-15,0 0 0 0,4 0 0 16,-1 6 0-16,1-4 0 0,-1 7 0 0,4 0 0 15,-3 3 0-15,3-6 0 0,0 0 0 0,3 0 0 0,-3-1 0 0,0 1 0 16,4 6 0-16,-4-3 0 0,0 3 0 0,3-1 0 16,1-5 0-16,-4 3 0 0,3 0 0 0,1 0 0 15,-1 0 0-15,-3-1 0 0,4-2 0 0,-1 6 0 16,1-6 0-16,-1-3 0 0,-3-3 0 0,4 6 0 16,3 0 0-16,0-1 0 15,4-2-88-15,-4 6-16 0</inkml:trace>
  <inkml:trace contextRef="#ctx0" brushRef="#br0" timeOffset="203807.737">4258 9227 294 0,'0'0'8'0,"0"0"3"0,0 0-11 0,0 0 0 15,0 0 0-15,0 0 0 0,0 0 52 0,0 0 8 16,-7 6 1-16,0-6 1 0,7 0-14 0,0 0-2 0,0 0-1 15,0 0 0-15,0 0 19 0,0 0 3 16,-7 6 1-16,7-6 0 0,0 0-13 0,0 0-3 0,-4 6 0 0,1 3 0 16,-1 3-16-16,1-1-4 0,-1-5-1 0,4 0 0 15,-3 6-13-15,3 0-2 0,0 2-1 0,0 4 0 16,0 0 38-16,3-1 8 0,1 10 2 0,-4-4 0 16,3 4-16-16,-3 2-3 0,0-5-1 15,0 8 0-15,0-3-7 0,0 10 0 0,0-7-1 0,0 3 0 16,0 3-7-16,0-5-2 0,0 2 0 0,0-9 0 15,0 10-11-15,0-13-3 0,4 10 0 0,-1-1 0 16,1-9-12-16,-1 7 0 0,1 2 8 0,-1-2-8 16,4-7-10-16,-3-2-5 0,-4-10-1 0,7 7 0 15,-3-9-34-15,-1 0-7 16,-3 0-2-16,0-9 0 0,0 0-40 16,0 0-8-16,0-15-1 0,-3 0-516 0</inkml:trace>
  <inkml:trace contextRef="#ctx0" brushRef="#br0" timeOffset="204135.198">3972 9648 720 0,'0'0'16'0,"0"0"3"0,0 0 1 0,0 0 0 0,0 0-20 0,0 0 0 0,0 0 0 0,0 0 0 16,4 6 62-16,-1 0 9 0,-3-6 1 0,7 5 1 15,0 1-9-15,4 0-1 0,0-3-1 0,-1 6 0 16,4-3-38-16,-3-3-8 0,7 0-2 0,-4-3 0 16,3-6-6-16,1 3-8 15,-4-3 11-15,7-3-11 0,-3 9 13 0,-4-6-4 0,4 0-1 0,-1 1 0 16,1-1-8-16,-1-3 8 0,5-3-8 0,-5 6 8 15,-3 0-22-15,4 0-5 0,0 6-1 0,-1 0 0 16,1 0-31-16,3 0-6 16,-7 0-2-16,0 0 0 0</inkml:trace>
  <inkml:trace contextRef="#ctx0" brushRef="#br0" timeOffset="204676.871">4568 9654 806 0,'0'0'17'0,"-10"0"4"0,-1 6 1 0,8-6 2 0,3 0-24 0,0 0 0 16,-7 5 0-16,0-5 0 0,7 0 9 0,-7 6-9 16,-8 0 12-16,12-3-12 0,-4 6 19 0,0-3-3 15,0 0-1-15,0 3 0 0,3 2-5 0,-3 7-1 16,4-6 0-16,-4-1 0 15,3 4-31-15,1 3-6 0,-1-9-2 0,-3 2 0 0,3 7 126 0,1-6 26 16,-1 0 5-16,1-7 1 0,3 7-103 0,-4-3-25 16,4-3 0-16,0 6 0 0,0-6 56 0,0-1 5 0,4 7 2 0,-4-12 0 15,3 0-50-15,-3 0-13 0,0 0 0 0,7 0 0 16,-3 0 0-16,3 0 0 0,0-6 0 0,-3 0 0 16,3 1 36-16,0-1 3 0,0-3 0 0,-4 3 0 15,4-3-31-15,-3-3-8 0,-1 4 0 0,1 2 0 16,-1-6 0-16,-3 6-16 0,4 0 4 0,-1 0 0 15,-3-3-12 1,0 4-4-16,0 5 0 0,0 0 0 0,8-3 28 0,-8 3 0 0,0 0 0 0,0 0 0 16,0 0 0-16,0 0 17 0,0 0-2 0,0 0-1 15,0 0-14-15,0 0 0 0,3-3-9 0,-3 3 9 16,0 0 0-16,4 0-9 0,3 0 9 0,-7 0 0 16,0 0 0-16,7 0-8 0,0 0 8 0,-4 0 0 15,-3 0-9-15,0 0 9 0,4 6-10 0,-1 2 10 16,1 4-8-16,-1 0 8 0,4 0 0 0,-3-1-9 15,-4 4 9-15,0 0 0 0,0 5 0 0,0 1 0 16,4-3 0-16,-1 5 0 0,1-11 0 0,-1 3 0 0,1 14 9 0,-1-11-9 16,1-4 12-16,-1-5-12 0,1 0 0 0,3-3 0 15,-4-6 0-15,4-6-9 0,0-9-6 0,1-2-1 16,6 5 0-16,-4 0 0 0</inkml:trace>
  <inkml:trace contextRef="#ctx0" brushRef="#br0" timeOffset="205386.839">4748 9377 921 0,'0'0'20'16,"0"0"4"-16,0 0 0 0,0 0 4 0,0 0-28 0,-3 6 0 0,-1-3 0 0,4-3 0 15,0 0 16-15,0 0-3 0,-3 6 0 0,3-6 0 16,0 9 5-16,3 3 1 0,-3-6 0 0,4 5 0 0,-1-5 36 0,-3 12 7 15,4-4 2-15,3 4 0 16,-4 3-15-16,8-4-2 0,-7-5-1 0,-4 6 0 0,3-1-22 0,1 4-5 16,-1-3-1-16,1 2 0 0,-4 4 37 0,3-7 7 15,1-2 2-15,-4 3 0 16,3-1-52-16,1-5-12 0,-1 0 0 0,1-3 0 0,-1-1 0 0,-3-2 0 16,0 3 0-16,0-9 0 0,0 12 0 0,0-12 0 15,0 0 0-15,0 0 0 0,0 0 36 0,0 0 4 16,7-6 0-16,-3 6 1 0,-4 0-21 0,4-6-5 15,3 0-1-15,-4 3 0 0,1-3-14 0,-1 1 0 16,4 2 0-16,-3-3 0 0,3 3 0 0,-4 0 0 0,-3 3 0 16,4-3 0-16,3 3 10 0,-4-6-1 15,8 0 0-15,-7 0 0 16,-1 6-58-16,4-6-12 0,-3 1-3 0,3-1 0 0,-4-3 52 0,4 3 12 0,0-3 0 16,0 6 0-16,0-3 0 0,4 6 0 0,-4-6 0 0,4 6 0 15,-4-5-17-15,3 5-1 0,-3 0 0 0,0 0 0 16,8 0 18-16,-5 0-10 0,-6 5 10 0,-1 7-8 15,4-9 8-15,4 6 0 0,-4 0 0 16,0 0 0-16,0 5 0 0,-3-8 0 16,-1 9 8-16,1-3-8 0,-1-1 19 0,-3 7-1 0,0-6 0 0,0 2 0 15,-3 4 3-15,-1 0 1 0,4-12 0 0,-3 0 0 16,-5 5 2-16,1 1 0 0,0-6 0 0,4 0 0 16,-4 3-3-16,0-3 0 0,3-1 0 0,-3-5 0 15,0 0-21-15,0 6 9 0,-7-6-9 0,7 0 0 16,3 0 0-16,-3 0 0 0,0 0 0 0,0-6-12 15,4 6-39-15,-4-11-7 0,0 2-2 0,-4-3 0 16,4-3-160-16,3 1-32 0,-3-19-6 16,4 10-2-16</inkml:trace>
  <inkml:trace contextRef="#ctx0" brushRef="#br0" timeOffset="205818.331">5235 9186 1036 0,'0'0'23'0,"0"9"5"0,-3 3 0 0,3 3 1 0,-4-4-29 0,1-5 0 0,-1 0 0 0,4 3 0 15,0 3 57-15,0-1 6 0,0 1 1 0,0 0 0 16,0 0 0-16,4 2 0 0,-1 4 0 0,1 0 0 16,-1-7-28-16,1 4-6 0,-1 3-1 0,4-1 0 15,0 4 5-15,0 2 1 0,4-5 0 0,-4 3 0 16,0-4-35-16,-3-5 0 0,3 9 0 0,-4-1 0 0,1 7 0 15,-1-10 0-15,-3 7 0 0,4 2 0 16,-4-8 16-16,0 8-4 0,-4-2-1 0,1-1 0 16,3 4 4-16,-4-9 1 0,4 2 0 0,-3-2 0 15,-1-6-16-15,4-1 8 0,0 1-8 0,-3-3 0 16,3 3-18-16,0-12-10 0,0 0-1 0,0 0-1 16,0 0 30-16,0 0 0 0,7-9 0 0,0 0-518 15,0 0-98-15</inkml:trace>
  <inkml:trace contextRef="#ctx0" brushRef="#br0" timeOffset="206405.163">5436 9677 1080 0,'0'0'24'0,"0"0"4"0,0 0 2 0,0 9 0 0,0-3-30 0,-3 0 0 0,3-6 0 0,0 0 0 16,0 0 99-16,0 0 13 0,3 6 4 0,-3 5 0 15,0-5-93-15,0-6-23 0,0 0 0 0,4 6 0 16,3 0 0-16,-4-6 0 0,4 0 0 0,-3 6 0 16,3 0 0-16,0-6 0 0,4-3 0 0,-4 0 0 15,3-3 12-15,-3 0-3 0,7 6 0 0,-6-6 0 16,-1 6-21-16,3 0-4 0,-3 0 0 0,0 0-1 15,0 0 9-15,0 0 8 0,0 0-12 0,-3 0 12 16,0 0 0-16,-4 0 0 0,7 0 0 0,-7 0 0 16,0 0 0-16,0 0 0 0,7 0-10 0,-4 0 10 15,1-6 0-15,-1 6 0 0,1-5 0 0,-1 2 8 0,1-3 3 16,3 0 1-16,-4-3 0 0,-3 0 0 16,7 3-61-16,-3-5-12 0,-4 5-3 0,4-3 0 15,-4 3 6-15,-4-6 1 0,4 3 0 0,0 1 0 16,-4 2 2-16,-3 0 1 15,7 6 0-15,0 0 0 0,0 0 31 0,0 0 7 0,0 0 0 0,-7 0 1 0,0 6 24 0,0-6 5 16,4 6 1-16,-4 2 0 0,0 4 17 0,3 0 3 16,-3 6 1-16,0-7 0 0,0 4 22 0,3 0 5 15,-3 5 1-15,4-2 0 0,-1 0-20 0,1-4-3 16,-1-2-1-16,1 0 0 0,3 0-28 0,0-4-12 16,0 7 8-16,0-6-8 0,0-9 25 0,0 0 0 0,0 0 0 15,0 0 0-15,0 6-15 0,3 0-10 0,1 0 12 0,-1-1-12 16,1-2 33-16,3 0 0 0,-4 6 0 0,4-6 0 31,0 3-53-31,1-3-10 0,-1 3-2 0,3 0-1 0,1 0 33 0,-1-6 19 0,4 5-3 16,-3-5 0-1,0 6-76-15,-1 0-16 0,1-6-4 0,3 0-332 0,0 3-68 0</inkml:trace>
  <inkml:trace contextRef="#ctx0" brushRef="#br0" timeOffset="-182270.125">6569 9480 504 0,'0'0'14'0,"0"0"3"0,0 0-17 0,0 0 0 16,0 0 0-16,0 0 0 16,0 0 25-16,0 0 2 0,0 0 0 0,0 0 0 0,0 0 5 0,0 0 0 0,3 6 1 15,-3-6 0-15,0 6-3 0,0 6-1 16,0-3 0-16,0 2 0 0,0 7 25 0,0-3 5 0,0-1 1 15,0 1 0-15,-3 9-28 0,3-10-4 0,0 4-2 16,0 0 0-16,0-7-10 0,0 4-3 16,0-3 0-16,0 5 0 0,3 10 9 0,-3-7 2 0,0 1 0 0,0-3 0 15,0-1 3-15,0 4 1 0,-3-3 0 0,3-7 0 16,0 1 4-16,-4-3 0 0,4 3 1 0,-3-1 0 16,-1 1 21-16,1-12 4 0,-1 6 1 0,1 0 0 15,-5 0-8-15,5 0-2 0,-1 0 0 0,-6-4 0 16,-1 4-21-16,1-6-5 0,-4-6-1 0,3 4 0 15,0 2-14-15,-3-3-8 0,4 0 10 0,-4 3-10 16,0-3 0-16,3 0 0 0,-10 0 0 0,7 0 0 16,0 0-22-16,-1 0-1 0,1 0 0 0,0 0 0 15,4-9-11-15,-5 7-2 0,8-7-1 0,-7 3 0 16,0 3 37-16,4 0 0 0,-4-6 0 0,6-5 0 16,-2-7-59-16,3 4-4 15,0 2-1-15,0-3 0 0,3-2 51 0,-3-9 13 0,0-10 0 0,4 1 0 16,3 9-158-16,0-3-26 0,0-36-6 15,0 15-1-15</inkml:trace>
  <inkml:trace contextRef="#ctx0" brushRef="#br0" timeOffset="-182001.239">6354 9004 1036 0,'0'0'23'0,"0"0"5"0,0 0 0 0,0 0 1 0,0 0-29 0,-8 6 0 0,1-3 0 0,0 3 0 16,0-3 57-16,7-3 6 0,0 0 1 0,-7 8 0 15,7-8-52-15,0 0-12 0,0 0 0 0,0 0 0 16,0 0 0-16,0 0 0 0,4 0 0 0,3 0 0 31,0 0-80-31,3 0-15 0</inkml:trace>
  <inkml:trace contextRef="#ctx0" brushRef="#br0" timeOffset="-181279.06">6943 9401 884 0,'0'0'24'0,"0"0"8"0,0 0-32 0,0 0 0 0,0 0 0 0,-7 6 0 16,7-6 52-16,-4 0 4 16,4 0 0-16,-7 6 1 0,0 0 0 0,3-1 0 0,4-5 0 0,-3 6 0 15,-1 3-45-15,1 3-12 0,3-6 0 0,-4 5 0 16,-3-5 0-16,4 0 0 0,3 0 0 0,0-6 0 16,0 0 0-16,0 0 0 0,0 0 0 0,3 6 0 15,-3-6 0-15,7 12 0 0,-3-6 0 0,3 2 0 16,-7-2 0-16,7 0 0 0,0 0 0 15,0 6 0-15,-3-6 0 0,3-3 0 0,0 3 0 0,0-1 0 16,3-2 30-16,-3-3 1 0,0 3 0 0,4-6 0 16,0 0-21-16,-1 0-10 0,8 3 10 0,-11-5-10 15,0-1 12-15,4 0-3 0,-1 0-1 0,-3 0 0 16,0 0-8-16,4-6 0 0,-4 4 0 0,0-1 8 16,0 0-8-16,0 3 8 0,-3 0-8 0,3-6 8 15,-4 7-8-15,4-4 8 0,-3 0-8 0,-4 3 8 16,0-3-8-16,7 3 0 0,-7 1 0 0,0-1-11 15,0 0-1-15,-7 6 0 0,7-6 0 0,0 6 0 0,-4-6 0 0,1 3-1 16,-1 3 0-16,-3 0 0 0,0 0 2 16,0 3 1-16,-4-3 0 0,4 6 0 0,-3 0 10 0,-1 0-8 15,1-6 8-15,-1 6-8 0,0-1 22 0,1 4 5 16,-4 3 1-16,3 0 0 0,-3-1 0 0,3 1 1 16,4 0 0-16,0 0 0 15,0 0-21-15,0 2 0 0,4-8 0 0,-4 6 0 0,3-6 0 0,1-3 0 16,-4 3 0-16,7 2 0 0,-4-2 0 0,4-6 0 0,0 0 8 0,0 0-8 15,0 0 10-15,0 0-2 16,0 6-8-16,0-6 12 0,0 0-12 0,0 0 0 0,0 0 0 16,0 0 0-16,0 15 0 0,0-15 0 15,0 0 0-15,7 6 0 0,4 0 0 0,-4-1 0 0,7 1-10 0,-4 0 10 16,1 6-10-16,0-6 10 0,-4-3-12 16,3 3 12-16,8 0-13 0,-11-1 4 0,7 1 1 0,-3 0 0 15,3-6-38 1,0 0-7-16,-4 0-2 0,5 3-521 0</inkml:trace>
  <inkml:trace contextRef="#ctx0" brushRef="#br0" timeOffset="-180515.335">7680 9380 961 0,'0'0'20'0,"0"0"5"0,0 0 1 0,0 0 2 0,0 0-28 0,0 0 0 0,0 0 0 0,0 0 0 16,0 0 54-16,0 0 5 0,-4 12 1 0,1-3 0 15,3-9-39-15,0 0-7 16,0 0-2-16,3 12 0 0,-3-12 0 0,0 6 0 0,4-1 0 0,0 4 0 16,-1 0-12-16,4 3 0 0,-3-3 0 0,3-4 0 15,0 7 44-15,0-6 2 0,0 0 1 0,-4 6 0 16,4 0-31-16,4 2-7 0,-4-8-1 0,4 6 0 16,3 5-8-16,-11 1 0 0,4 3 0 0,4-10 0 15,-4 1 0-15,0 6 0 0,-3-3 0 0,3-4 0 16,0-2 12-16,0 3-2 0,-4 0-1 0,4-1 0 15,-3-5 7-15,-1 6 0 0,-3-6 1 0,4 6 0 16,-1 5-7-16,1-2-2 0,-1-3 0 0,-3-6 0 0,0-6 6 0,0 0 1 16,0 0 0-16,0 0 0 0,0 0 24 0,0 0 5 15,0-6 0-15,0 0 1 0,0 0-11 0,0-6-2 16,0 6-1-16,0 1 0 0,0 5-23 0,0 0-8 16,0-6 0-16,0-962 9 0,4 1927-9 0,-4-959 0 15,0 0 0-15,0 0 0 0,7-6-17 0,0-6 4 16,-3 0 1-16,6-2 0 0,-6-1-8 0,3 0 0 0,3 4-1 15,-3-7 0-15,1-6 1 0,-1 10 0 16,0-4 0-16,0 6 0 0,3 1 20 0,-3-4 0 16,-3-3 12-16,3-2-4 0,0 2-8 0,-4 6-9 15,5-5 9-15,-5-1-13 0,1 3 13 0,3-2 0 16,-4 5 0-16,4 0 0 0,-3 3 0 0,3 0 0 16,-4 1 0-16,1-4 0 0,-1 0 0 0,1 3 0 0,-1 3 12 0,4 3-12 31,-3 1-14-31,0-4-10 0,-4 6-1 0,3 0-1 15,4 0-81-15,0 0-16 0,0 0-3 0,0 3-1 0</inkml:trace>
  <inkml:trace contextRef="#ctx0" brushRef="#br0" timeOffset="-179831.648">8442 9513 702 0,'0'0'15'0,"0"0"3"0,0 0 1 0,-11 3 1 15,4-6-20-15,0 0 0 0,4-3 0 0,-4 3 0 0,0-6 70 0,0 9 10 16,0-6 1-16,-1 0 1 0,-2 0 16 0,3 0 3 15,-4 6 1-15,4-5 0 0,-3-1-52 0,-1 3-10 0,4 6-3 0,-4-6 0 16,4 0 16-16,0 3 3 16,0 0 1-16,4 3 0 0,-8 0-40 0,8 3-8 15,-1-1-1-15,-3 7-8 0,3-6 0 0,1 6 0 0,-4-3 0 0,3 2 0 16,4 1 0-16,0 0 0 0,0 0 0 0,0-1 0 16,-3 1 0-16,6 3 0 0,-3 3 0 15,4-13 0-15,-4 1 0 0,0 3 0 0,3 3 0 0,1 0 0 16,-4-6 0-16,3-1 0 0,1 1 0 15,-4 0 0-15,4-6 0 0,-1 9 0 0,4-6 0 0,-3 0 0 16,3 0 0-16,-4-3 0 0,4 3 0 16,-3 0 0-16,-1-3 0 0,4 3 0 0,0 0 0 0,-3 0 0 15,-4-3 21-15,3-3-2 0,5 0-1 0,-5 0 0 16,8-6-7-16,-4 3-2 0,-4-3 0 0,4 3 0 16,-3-5-1-16,-1 5-8 0,4 0 12 0,-3-3-4 15,-1-9-8-15,1 7 10 0,0-1-10 0,-1-3 10 16,1 3-10-16,-1 1 0 0,1-1 0 0,-4 0 0 15,3 12 0-15,1-6-9 0,-1-6 9 0,1 4-13 0,-4 5 13 16,0-3 0-16,3 3-10 0,-3 3 10 0,0 0-12 16,0 0 3-16,0 0 0 0,0 0 0 0,0 0-4 0,0 0-1 15,0 0 0-15,0 0 0 0,0 0 5 0,0 0 1 16,0 0 0-16,0 0 0 0,4 6 8 0,-1 3 0 16,-3 2 8-16,4-5-8 0,-1 0 16 0,-3 6-2 15,0-3 0-15,0 5 0 0,0 1-14 0,0 9 0 16,0-10 8-16,0 7-8 0,0-1 0 0,4-5 9 15,-4 0-9-15,3-3 8 0,-3-4-8 0,4 4 0 16,0 0 0-16,-1 0 0 0,1 2 0 0,-1 4 0 16,1-6 0-16,-1-3 0 15,1-4-35-15,-4-5-2 0,0 0-1 0,7-2 0 16,0-4-133-16,3-6-26 0</inkml:trace>
  <inkml:trace contextRef="#ctx0" brushRef="#br0" timeOffset="-179485.336">8685 9480 1004 0,'0'0'22'0,"0"6"5"15,0 0 1-15,0 3 0 0,-3 3-28 0,3-1 0 0,0 1 0 0,0 6 0 0,3-7 55 0,-3 7 5 16,0 3 2-16,0-4 0 0,4 4-16 0,-1-3-3 16,5-7-1-16,-5 4 0 0,1 0-22 0,-1-1-4 15,1-2 0-15,-1 3-1 0,-3 8-15 0,4 1 9 16,-4-12-9-16,0-1 8 0,3-2-8 0,-3-9-17 15,0 0 4-15,0-6 1 16,0-8-60-16,-3 2-12 0,3-23-3 0,3 8 0 0</inkml:trace>
  <inkml:trace contextRef="#ctx0" brushRef="#br0" timeOffset="-179305.668">8632 9172 1522 0,'0'0'33'0,"0"0"7"0,0 0 2 0,-7 5 2 0,0 1-36 0,4-6-8 0,-1 6 0 0,1 3 0 15,3 0 8-15,-4 0 0 0,4-9 0 0,0 0 0 16,0 0-20-16,0 0-4 0,0 0 0 0,7-6-434 16,7 0-86-16</inkml:trace>
  <inkml:trace contextRef="#ctx0" brushRef="#br0" timeOffset="-178634.674">9200 9301 1292 0,'0'0'28'0,"-3"0"7"0,-4 0 1 0,7 0 0 0,-7 6-36 0,0-3 0 0,0 0 0 0,0 3 0 16,0-4 104-16,3 4 13 0,-3-3 3 0,0 6 1 16,0-9-54-16,0 6-11 0,0 0-3 0,7-6 0 15,0 0-33-15,-7 0-8 16,0 6 0-16,0 0-1 0,7-6-11 0,-7 6 0 0,-1-4 0 0,1 1 0 15,0-6 0-15,4 3 0 0,3 0 0 0,-7 3 0 16,7-3 0-16,-7 3 0 0,7-3 0 0,-4 3 0 16,4-3 0-16,-3 6 0 0,-4-3 0 0,7-3 0 15,0 0 0-15,0 12 0 0,-4 0 0 0,1-1 0 16,3-5 0-16,-4-3 0 0,4 6 0 0,0-9 0 16,0 12 0-16,0-12 0 0,0 0 0 0,4 9 0 15,-4-9 0-15,0 0 0 0,3 5 0 0,1 1 0 16,-1 6 0-16,1-6 0 0,-4-6 0 0,0 0 0 15,0 0 0-15,0 0 0 0,7 6 0 16,0-3 0-16,-4 0 0 0,-3-3 0 0,7 0 0 0,0 0 0 0,0 0 0 16,1 3 0-16,2-3 0 15,-10 0 0-15,4 3 0 0,6 0 0 0,-3-3 0 0,4 3 0 16,-1-3 0-16,-2 2 0 0,2 4 0 0,1-6 0 16,-4 0 0-16,3 0 0 0,-3 6 0 0,0 0 0 0,1-6 0 0,-1 0 0 31,0 0 0-31,3 0 0 0,-3 6 0 0,0 0 0 0,-3 9 0 0,-1-4 0 0,4-2 0 0,-3 6 0 15,-4-3 0-15,0-4 0 0,0 4 0 0,0 3 0 16,0-6 0-16,0 2 0 16,0-5 8-16,-4 0-8 0,4 6 12 0,-3-3-4 0,-4-3-8 0,0 5 0 15,3-5 0-15,1 0 0 0,-1 0 0 0,-3 0-11 16,4-3 11-16,-4 0-12 0,0 3 41 0,-4 0 8 16,0-1 2-16,1 4 0 0,-1 3-20 0,1-6-4 15,-5 0-1-15,1-6 0 0,0-6-14 0,0 0 0 0,-4-9 0 16,4 7-10-1,0 2-38-15,0-3-7 0,0 3-1 0,3-6-543 0,-3 0-108 16</inkml:trace>
  <inkml:trace contextRef="#ctx0" brushRef="#br0" timeOffset="-149560.007">10354 9424 565 0,'0'0'12'0,"0"0"2"0,0 0 1 0,-4 0 2 15,4 0-17-15,-7 6 0 0,7-6 0 0,0 0 0 0,0 0 43 0,-7 3 5 16,4 3 0-16,-1 0 1 16,4-6-13-16,0 0-2 0,0 0-1 0,0 0 0 0,0 0-4 0,0 0-1 15,0 0 0-15,-3 6 0 0,-1 6-2 0,1-7-1 16,-1 1 0-16,4-6 0 0,0 0 0 0,0 6 0 16,-3 6 0-16,3 0 0 0,0 2 3 0,0-2 0 15,-4 6 0-15,1-3 0 0,-1-1-17 0,1 7-3 0,-1-4-8 16,4-2 12-16,0 9 14 0,0-7 2 0,-3-8 1 0,-1 6 0 15,4-3-19-15,0 2-10 0,0-8 10 0,0 15-10 16,0 2 11-16,0 1-11 0,4-7 12 0,-4 1-12 16,3-3 12-16,-3-3-12 0,0-7 12 0,0 1-12 15,0 3 12-15,0-9-12 0,0 0 12 0,0 0-12 16,0 0 46-16,0 0 2 0,0-3 1 0,0-6 0 16,-3 6-17-16,3-14-4 0,-4-10-1 0,0 10 0 15,4-7-27-15,-3 4 0 0,-1 5 0 0,4-6 0 16,-3 10 23-16,-1-4-1 0,1-3 0 0,3 6 0 15,-4 1-35-15,4-13-7 0,-3 9-2 0,3-2 0 16,-4-1 34-16,4 6 6 0,0 1 2 0,0 2 0 0,0-3-20 16,0 6-11-16,0 0 2 0,0 0 0 15,4 1-2-15,-4 2 0 0,3-3 0 0,1 0 0 16,-1 0-20-16,1 0-4 0,3-6-1 0,-4 6 0 16,5 1 24-16,-1-4 12 0,0 6-12 0,0-6 12 0,3 0-24 0,1 6 1 15,-1-3 1-15,1 1 0 0,0-1 30 0,-1 0 7 16,1 0 1-16,-4-3 0 0,3 6-26 0,1 0-5 15,0 3-1-15,-1 0 0 0,-3 0 24 0,4 3 4 16,-1-3 0-16,5 3 1 0,-5 0-13 0,1 3 0 16,-4-6-12-16,3 6 12 15,1 0-33-15,-4 0 0 0,4-1 0 0,-1 1 0 16,-3-3-7-16,0 6 0 0,4 3-1 0,-4-3 0 16,0-4-67-16,0 1-14 0,-4 0-2 0,-3-6-1 0</inkml:trace>
  <inkml:trace contextRef="#ctx0" brushRef="#br0" timeOffset="-148862.302">10679 9592 806 0,'0'0'17'0,"0"0"4"0,0 0 1 0,0 0 2 0,0 0-24 0,0 0 0 16,0 0 0-16,0 0 0 0,0 0 0 0,0 0 0 15,0 0 0-15,0 12 0 0,0-6 56 0,0-6 6 16,0 0 2-16,7 0 0 0,-4 5-51 0,1-5-13 16,3 3 0-16,-4 3 0 0,1-3 9 0,-1 3-9 15,1 3 10-15,3 3-10 0,0-12 10 0,0 6-10 16,0-1 10-16,0 1-10 0,0 0 9 0,0-6-9 16,-7 0 8-16,7 0-8 0,0 3 15 0,0-3-3 15,4 0 0-15,-4-3 0 0,-7 3 15 0,4 0 2 0,3-6 1 0,-4 0 0 16,1 1-18-16,-1-1-4 0,1 0-8 0,-1 0 12 15,1-3 12 1,-1 3 3-16,1 0 0 0,-1 0 0 0,1 1-27 0,-1-1 8 16,-3-6-8-16,0 0 0 15,4 3-18-15,-4 3-9 0,3 1-1 0,-3 2-1 0,0 0 48 0,4-3 9 0,-4-6 3 0,0 0 0 32,4 4-46-32,-4-4-9 0,0 0-1 0,0 6-1 0,0-6 17 0,0 6 9 0,-4-5-10 0,0 5 10 15,1-3-57-15,3 9-6 16,-7-3-1-16,0 3 0 0,0 3 33 0,-4 0 7 0,4 6 0 0,-7 0 1 15,0 2 10-15,0 1 1 0,-4 6 1 0,1 2 0 32,-1 10-15-32,-3-7-3 0,3 4-1 0,-3-1 0 0,7 4 62 0,-4-10 12 0,4 4 2 15,3-1 1-15,1-5-7 0,3-1 0 0,0 4-1 0,0-3 0 16,3-12-19-16,1 2-4 0,3 7-1 0,0-6 0 16,0-9-4-16,3 6-1 0,1-6 0 0,3 6 0 15,3-6 6-15,4 0 0 0,4 0 1 0,0-6 0 0,3 0 2 16,0-3 0-16,0 0 0 0,4 3 0 0,-4 0-19 0,4 1 0 15,0-4 8-15,-1-3-8 16,-3-3-22-16,4 4-8 0,-4 2-2 0,0 0-346 16,-3-9-70-16</inkml:trace>
  <inkml:trace contextRef="#ctx0" brushRef="#br0" timeOffset="-148226.534">11151 9524 1065 0,'0'0'23'16,"0"0"5"-16,4 6 0 0,-4-6 4 0,0 0-32 0,0 0 0 0,0 6 0 0,0 6 0 0,0-3 50 0,-4-1 4 15,4 4 1-15,0-3 0 0,-3 9-43 0,3-4-12 16,0 1 0-16,0 6 0 0,-4-10 0 0,4 4 0 15,4 6 0-15,-4-7 0 0,0 10 42 0,0-9 4 16,0-4 1-16,0 7 0 0,-4 0-31 0,4-12-7 16,0 2-1-16,0-2 0 0,0 3 1 0,0 0 0 15,0-9 0-15,0 0 0 0,0 0 44 0,0 0 9 16,0 0 2-16,0 0 0 0,4-9-23 0,-1 0-4 16,-3-3-1-16,0-2 0 0,4-4-26 0,-4-2-10 15,3 5 0-15,4-6 9 0,-3 1-9 0,-1-1 0 16,5 6 0-16,-5-5 0 0,4 5-11 0,-3 0 3 15,-1 10 0-15,1-7 0 0,3-3-5 0,-4 6-1 0,-3 0 0 16,4 4 0-16,3 2-3 0,0 3-1 0,-4-3 0 0,-3 3 0 31,0 0-34-31,8 0-8 0,-8 0 0 0,0 0-1 0,3 3 49 0,1 5 12 0,3 1 0 0,-4 3 0 16,1 0 0-16,-1 0 0 0,1-1 0 0,-4 1 0 16,3 3 0-16,-3-3 0 0,4-1 0 0,-1 4 0 15,-3-3 30-15,4 0 9 0,-4-1 1 16,3-5 1-16,-3 6-14 0,0 0-3 0,-3-3-1 0,3-1 0 15,3 7-23-15,-3-9 0 0,0 6-12 0,0-4 4 16,0-2 8-16,4 6 0 0,-4 0 0 0,3 0 0 31,4-6-47-31,-7 2-7 0,4-8-2 0</inkml:trace>
  <inkml:trace contextRef="#ctx0" brushRef="#br0" timeOffset="-147439.429">11684 9654 1350 0,'0'0'29'0,"0"0"7"0,0 0 0 0,0 0 3 0,0 0-31 16,-7 6-8-16,-4-6 0 0,4 5 0 0,7-5 77 0,-10 0 15 0,-1 0 2 0,1 0 1 16,-1-5-68-16,0 5-14 0,1 0-2 0,-1-6-1 15,1-3 1-15,-1 6 0 0,0-6 0 16,1 6 0-16,-1 0-11 0,4 0 0 0,0 0 0 0,-3 3 0 16,10 0 0-16,-7 0 0 0,7 0 0 0,0 0-11 15,0 0 11-15,-7 6-8 0,3 6 8 0,0 3-8 16,1 2 8-16,3-2-12 0,3 3 12 0,-3-1-12 15,0 4 12-15,0-6-12 0,4 5 12 0,0-2-12 16,-1-9 12-16,1 2 0 0,-1 1 0 0,1 0 0 16,3-6 0-16,-4 0 0 0,1 0 0 0,-1-1 0 15,8 1 0-15,-8-6 11 0,4 6-3 0,-3-6 0 16,3-6 7-16,0 6 1 0,0-3 0 0,0 0 0 16,0-2 8-16,4-7 1 0,-4 6 1 0,0-12 0 0,3 6-11 15,1-2-3-15,0-10 0 0,-4 4 0 0,7-4 0 16,-4 7-1-16,1-7 0 0,0-2 0 0,-1-1-11 15,1 4 0-15,-1-4 0 0,1 1 0 16,-4-1 0-16,0-2 0 0,0 2 0 0,-3-5 0 16,3 9-16-16,-7-1 5 0,3 3 1 0,1-2 0 0,-4-4-3 0,3 4-1 15,-6-1 0-15,3 1 0 16,0 2-18-16,-4 4-4 0,1-4-1 0,-1 9 0 0,-3-5 45 0,4-1 8 16,-4 3 3-16,-1-2 0 0,1 5-19 0,0 0 0 15,0 3 0-15,4 1 0 0,-4-1 0 0,0 3 0 16,3 6 0-16,4 0 0 0,0 0 0 0,0 0 0 0,0 0 0 15,0 0 0-15,0 0-13 0,-3 6-7 0,3 5 0 16,-4 4-1-16,1-3 8 0,3 0 1 0,0-1 1 0,3 7 0 16,1 3 11-16,-1-4 0 0,1 4 8 0,-4 8-8 15,3-11 0-15,1 8 0 0,-4-2 0 0,3 2 0 16,-3-2 0-16,4-4 0 0,-4 1 8 0,0 6-8 16,3-10 10-16,1 10-2 0,-1-16-8 0,1 7 12 15,-1 3 24-15,1-4 4 0,-1 1 0 0,-3-6 1 16,4 2-15-16,-4 4-3 0,4 0-1 0,-1-7 0 15,1 1-14-15,3 3-8 0,0-3 8 0,0-1-8 16,0-5 0-16,-4 6 0 0,1-3 0 0,3-3 8 16,0-3-8-16,0 0 0 0,0-3 0 0,0 0-8 15,0 0-33-15,0 0-7 16,0 0 0-16,4-3-1 0,-4 0-119 0,0 3-23 0,4-9-5 16,-1 0 0-16</inkml:trace>
  <inkml:trace contextRef="#ctx0" brushRef="#br0" timeOffset="-146870.961">12012 9548 932 0,'0'0'20'0,"0"0"5"0,0 0 1 0,0 0 0 0,0 0-26 0,0 0 0 0,0 0 0 0,-3 6 0 16,-1 3 80-16,1-1 10 0,6 1 2 0,-3 9 1 16,4-12-13-16,-4 5-2 0,3-2-1 0,-3 0 0 15,7 3-21-15,-3 3-4 0,3-10 0 0,-4 7-1 16,4 0-27-16,0-3-4 0,-3 3-2 0,3-1 0 15,0-5-5-15,-3 6-1 0,3 0 0 0,-4-3 0 16,4-1-12-16,-3 7 9 0,-1-9-9 0,1 0 8 16,-1 0-8-16,-3-6 10 0,0 0-10 0,0 0 10 15,0 0 6-15,0 0 0 0,0 0 1 0,0 0 0 16,0 0 18-16,0 0 3 0,0 0 1 0,0 0 0 16,-7-6-19-16,4-6-3 0,-1-3-1 0,-3 7 0 15,4-7-16-15,-1-3 0 0,1 1 0 0,-1 2-9 16,4-3 9-16,-4 6 0 0,1 1 0 0,-1-10 0 15,1 9 0-15,-1 1-8 0,1 5 8 0,-1 0-8 16,4-15 8-16,0 9-8 0,-3 1 8 0,3-7-8 16,0 12-22-16,-4-6-4 0,4 1-1 0,0 5 0 15,-3-3 35-15,3 3 0 0,3 0 0 0,-3 0 0 0,0 0 0 0,0 6 0 16,0 0 0-16,0 0 0 0,0-5 0 0,0-1 0 16,4 0 0-16,-1 0 0 0,1 0 0 0,-1 3-8 15,4 0 8-15,4 0 0 16,-4-3-28-16,4 1-3 0,-1-1 0 0,4 6 0 15,-3-6-25-15,3 6-6 0,0-6-1 0,0 6 0 16,4 0-39-16,0 6-8 0,3 0-2 0</inkml:trace>
  <inkml:trace contextRef="#ctx0" brushRef="#br0" timeOffset="-146255.216">12315 9548 884 0,'0'0'24'0,"0"0"8"0,0 0-32 0,0 0 0 15,0 0 0-15,0 0 0 0,0 0 83 0,0 0 10 16,0 0 3-16,0 0 0 0,0 0-11 0,0 0-1 16,0 0-1-16,4 0 0 0,-4 0-31 0,7 6-7 15,4-6-1-15,-4 0 0 0,0 3-26 0,0 3-6 16,0-4 0-16,3 4-1 0,-3-3-11 0,4 3 0 16,0-3 0-16,-1 0 8 0,-3-3-8 0,0 0 10 15,4-6-10-15,-4 0 10 0,4 0-10 0,-1 3 0 16,1 1 0-16,-4-1 8 0,0-3-8 15,3-6 0-15,-6 0 0 0,3 6 0 0,0-5 0 0,0 2 0 16,-3-3 0-16,-1 0 0 0,-3 0 0 0,0 7 0 16,4-1 0-16,-4-6 0 0,0 6 42 0,0 6 6 15,0 0 2-15,0 0 0 0,0 0-34 0,-7-3-6 16,0 0-2-16,7 3 0 0,-7-3-8 0,7 3 8 0,-11 0-8 16,0 0 8-16,1 0-8 0,-1 6 0 0,1 0 0 0,-1 3-11 15,0-3 11-15,1 5-10 0,-1-5 10 0,4 6-10 16,0 0 10-16,0 0-13 0,4 2 5 0,-1-2 8 15,4 0-10-15,-3-6 10 0,3 3 0 0,0-1-9 16,0 1 9-16,3-3-8 0,1 6 8 0,-1-6-8 16,1 0 8-16,-1 2 0 0,1 1 0 0,3 3 0 15,-4-3 0-15,1 3 0 0,3-1 0 0,0-5 0 16,0 6 0-16,0-3 0 0,4 0 0 0,-1-1 0 16,-3-2 0-16,0 0 8 0,4 6-8 0,-4-9 0 15,4 6 0-15,-4 0 0 0,3-4 0 0,1-2 0 16,-4 0-30-16,3 3-10 15,1 0-3-15,3-6 0 0,-3 6-119 0,-1-6-24 0,-3 6-5 16,-7-6-1-16</inkml:trace>
  <inkml:trace contextRef="#ctx0" brushRef="#br0" timeOffset="-145257.925">13141 9563 507 0,'0'0'11'0,"0"0"2"0,0 0 1 0,0 0 1 0,0 0-15 0,0 0 0 0,0 0 0 0,0 0 0 15,0 0 83-15,0 0 13 16,0 0 4-16,0 0 0 0,0 0-38 0,0 0-7 16,0 0-2-16,0 0 0 0,0 0-17 0,0 0-4 0,0 0-1 0,0 0 0 15,0 0-1-15,0 0 0 0,0 0 0 0,0 0 0 16,0 0-11-16,0 0-3 0,0 0 0 0,0 0 0 15,0 0 11-15,0 0 1 0,0 0 1 0,0 0 0 16,0 0-1-16,0 0-1 0,0 5 0 0,3 4 0 16,-3-6-3-16,0 3 0 0,4 6 0 0,0-6 0 15,-1 5 0-15,1-2 0 0,-1 0 0 0,4 3 0 16,0-3-8-16,0-3-1 0,0-1-1 0,0 7 0 16,4-3-2-16,-4 0-1 0,4 0 0 0,-1 2 0 15,-3 1-2-15,0 0 0 0,0-3 0 0,-3 0 0 16,3-4 3-16,0 4 0 0,-3 3 0 0,-1-6 0 15,1 0 8-15,-1-6 1 0,-3 0 1 0,0 0 0 0,0 6-2 16,0-6 0-16,0 0 0 0,0 0 0 16,0 0-8-16,0 0-1 0,0 0-1 0,0 0 0 15,4 0-2-15,-4 0 0 0,0 0 0 0,0 0 0 16,0 0-8-16,0 0 0 0,0 3 0 0,0-3 8 0,0 0-8 0,3 0 0 16,-3 0 0-16,4 0 0 0,-1-3 0 0,1 3 0 15,3 0 0-15,-4-6 0 0,1 0 0 0,-1 0 0 16,-3-6 8-16,4 6-8 0,-1-5 9 0,5 2-9 15,-5 3 10-15,1-12-10 0,-1 12 8 0,1-11-8 16,3-4 0-16,-4 9 9 0,1-5-9 0,3-1 10 16,-4 6-10-16,4 4 10 0,-3 2-10 0,3-6 0 0,-4-3 0 15,1 1 8-15,3 5-8 0,-3-9 0 0,-1 6 0 0,1-2 0 16,-1 8 0-16,4-6-14 0,-3 6 3 0,-1-6 1 31,-3 6-30-31,4 1-5 0,-1-1-2 0,1 0 0 16,-1 0-13-16,4 0-4 0,-3 0 0 0,3 3 0 15,-3-3 0-15,3 6 0 0,3 0 0 0,-6 0 0 16,3 0-51-16,-4 0-10 0,4-5-3 0</inkml:trace>
  <inkml:trace contextRef="#ctx0" brushRef="#br0" timeOffset="-144855.683">13702 9592 1074 0,'0'0'30'0,"0"0"8"0,0 0-30 16,0 0-8-16,0 0 0 0,-4 6 0 0,4 0 52 0,0-6 10 15,0 0 2-15,-7 6 0 0,7-1-3 0,0-5 0 16,-3 6 0-16,3 0 0 0,0-6-25 0,0 0-6 0,0 0-1 0,0 6 0 16,0 6-16-16,3-3-3 0,-3-3-1 0,4 5 0 15,-4-5-9-15,3 3 0 0,-3 0 0 0,0 0 8 16,0 2-8-16,0-5 0 0,4 6 0 0,-4-3 0 15,0-3-12-15,0 3-4 0,3-1 0 0,-3-2-1 32,0 6-91-32,0-12-17 0,0 6-4 0</inkml:trace>
  <inkml:trace contextRef="#ctx0" brushRef="#br0" timeOffset="-144643.055">13638 9245 1267 0,'-7'0'28'0,"4"6"5"0,-4 0 2 0,7-6 1 0,0 0-36 0,0 0 0 16,0 0 0-16,0 0 0 0,0 0 0 0,0 0 0 15,0 9 0-15,0-9 0 0,0 0 0 0,0 0 0 16,3-3 0-16,4-3-556 15</inkml:trace>
  <inkml:trace contextRef="#ctx0" brushRef="#br0" timeOffset="-143958.942">14125 9451 1497 0,'0'0'32'0,"0"0"8"0,0 0 0 16,-7-6 4-16,4 3-36 0,-8 3-8 0,8-3 0 0,-5 3 0 15,8 0 53-15,-7 0 9 0,4-6 2 0,-4 3 0 16,7-3-20-16,-4 1-3 0,-3-1-1 0,4 6 0 16,3 0-7-16,-7-6-1 0,3 0-1 0,-3 6 0 15,7 0-15-15,-3-6-4 0,3 6 0 0,-7 6 0 16,-1-6-32-16,1 6-6 0,4 0-2 0,-4 5 0 16,3 1-21-1,-3 6-5-15,4-4-1 0,-4-2 0 0,0 9 44 0,0-9 11 0,-1-1 0 0,5-5 0 16,3-6 0-16,-4 6 0 0,-3 6 0 0,4-6 0 15,-1 3 0-15,1-1 0 0,3-8 0 0,0 0 0 0,0 0 0 0,0 0 0 16,0 0 0-16,0 0-8 0,0 0 8 0,0 0 11 16,0 0-3-16,0 0 0 0,0 0-8 0,0 0 0 15,3 0-12-15,1 3 12 0,-1-3 0 0,1 3 0 16,-1-3 0-16,4 0 0 0,-3-6 0 0,3 6 0 16,4 0 0-16,-4 0 0 0,3-3 0 0,-3 3 0 0,4 3 0 15,0-3 0-15,-1 0 0 0,1 0 0 16,-4-3 0-16,7 3 0 0,-4 3 0 0,-3 0 0 0,4 0 0 0,-4-3 0 15,4 3 0-15,-4-3 21 0,-4 3-2 0,-3-3-1 16,0 0-18-16,7 3 10 0,0-3-10 0,-3 6 8 16,-4-6 5-16,0 0 1 0,7 6 0 0,-7-6 0 15,0 0-3-15,0 0-1 0,0 0 0 0,3 6 0 16,-3 0-1-16,0-1 0 0,0-2 0 0,-3 6 0 16,-1 9-9-16,1-3 0 0,-4-15 0 15,3 11 0-15,-3-5 0 0,-3 3-9 0,3-3 0 0,-4 3 0 16,0 0 9-16,4-4-12 0,-3 1 12 0,3 0-12 31,-4 6-23-31,4-6-5 0,4 0 0 0,-4 0-1 0,0-3 33 0,-4-1 8 0,7-2 0 0,-3 0 0 16,7 0 0-16,0 0 0 0,0 0 0 0,0 0 0 15,0 0-104-15,0 0-20 0,0 0-3 0,0-5-1 16</inkml:trace>
  <inkml:trace contextRef="#ctx0" brushRef="#br0" timeOffset="-143580.544">14400 9510 1148 0,'0'0'25'0,"0"0"6"0,0 0 1 0,0 0 0 0,-3 3-32 0,-4 2 0 0,3 1 0 0,-3 0 0 16,4 0 89-16,3-6 12 0,0 0 3 0,0 0 0 16,0 0-38-16,0 0-7 0,0 0-2 0,0 0 0 15,0 0-21-15,0 0-5 0,0 0-1 0,0 0 0 16,0 0-8-16,0 0-2 0,-4 12 0 0,4-6 0 15,0 5-20-15,0-5 0 0,0-6 0 0,4 6 8 16,-4 0-8-16,3 3 0 0,-3-3 0 0,4 0 0 16,-4-6-34-16,0 6-8 0,0-6-2 0,0 0 0 15,0 0-124-15,0 0-24 0,0 0-6 0,0 0-1 16</inkml:trace>
  <inkml:trace contextRef="#ctx0" brushRef="#br0" timeOffset="-143399.904">14295 9054 1461 0,'0'0'32'0,"0"0"6"0,-7 0 2 0,-1 0 2 0,-2 6-34 0,10-6-8 0,0 0 0 0,-4 6 0 31,1 3-53-31,3-9-13 0,0 0-2 0,0 0-513 0</inkml:trace>
  <inkml:trace contextRef="#ctx0" brushRef="#br0" timeOffset="-142919.528">14612 8878 946 0,'0'0'20'0,"0"0"5"0,0 0 1 0,0 0 2 0,0 0-28 16,0 0 0-16,0 0 0 0,0 0 0 0,0 0 56 0,0 8 7 15,-3 1 1-15,-1 3 0 0,4-6 0 0,0 6 0 16,0 2 0-16,0 1 0 0,4 0-16 0,-4 8-4 16,0-5 0-16,3 8 0 0,-3-8-24 0,4 5-4 15,3-2-2-15,0 6 0 0,0-4 2 0,0 6 0 16,3-8 0-16,-3 8 0 0,4-8 2 0,-4 8 1 16,4-5 0-16,-4-4 0 0,0 4-7 15,0 0 0-15,0-13-1 0,-4 10 0 0,1-3 2 0,-1-4 1 16,1 7 0-16,0-1 0 0,-1-2 10 0,1-6 1 15,-4-3 1-15,0 2 0 0,0 1-2 0,0 0 0 16,-4-3 0-16,4 5 0 0,-3-5-16 0,-1 9-8 16,0-12 0-16,1 5 8 0,3-8-8 0,0-3 0 0,0 0 9 0,0 6-9 15,0-6 0-15,0 0 0 0,0 0 0 0,0 0 0 16,-4 6 0-16,4-6-20 0,0 0 4 0,0 0 1 31,0 0-38-31,0 0-8 0,0 0-2 0,0 0-485 0,0 0-98 0</inkml:trace>
  <inkml:trace contextRef="#ctx0" brushRef="#br0" timeOffset="-142603.233">14566 9436 961 0,'0'0'20'0,"0"0"5"0,0 0 1 0,0 0 2 0,0 0-28 0,0 0 0 15,0 0 0-15,0 0 0 0,4-6 89 0,3 6 12 16,0 0 3-16,0-6 0 0,0 6-34 0,0 0-6 16,4 0-2-16,-1-5 0 0,1 5-26 0,-1-6-6 15,4 6-1-15,-3 0 0 0,3 0-11 0,-3-6-2 16,3 6-1-16,-4 6 0 0,1-6-15 0,3-968 0 0,0 1936 0 15,-3-968 0-15,-1 0 0 0,-3 0 0 0,4 6 0 0,0-6 0 32,-1 0-27-32,-3 0-8 0,4 0-1 0,-1 0-691 0</inkml:trace>
  <inkml:trace contextRef="#ctx0" brushRef="#br0" timeOffset="-142122.059">14930 9413 1602 0,'0'0'35'16,"-4"6"7"-16,4-6 2 0,-4 5 1 0,1 1-36 0,-1 3-9 0,4 3 0 0,0-12 0 0,0 12 0 0,4-7 0 15,-4-5 0-15,3 6 0 0,1 0 19 0,0 0 1 16,3 0 1-16,0-6 0 0,0 6 15 0,0-6 4 15,-7 0 0-15,3 0 0 0,8-6-32 0,-1 6-8 16,1 0 0-16,0-6 0 0,-4 0 0 0,3 0-8 16,-3 0 0-16,4-5 0 0,-4-1-12 0,0 0-1 15,0 3-1-15,-3 4 0 0,-1-1 22 0,-3 6 0 16,0-6 0-16,0 6 0 0,0-12 13 0,0 12 7 16,0 0 2-16,-3-6 0 0,-1-3-4 0,4 9-1 15,0 0 0-15,-10-3 0 0,10 3 8 0,-11 0 2 16,0-3 0-16,1 3 0 0,3 0 1 0,0 0 0 15,0 0 0-15,7 0 0 0,0 0-28 0,0 0 0 16,-7 6 0-16,-4-6 0 0,4 3 0 0,0 0 0 16,0 3 0-16,3 3 0 0,-3-3 0 0,4 0 0 0,-1 5 0 0,1-5 0 15,-4-3 0-15,3 6 0 0,0 6-14 0,-3-4 5 32,4 1-19-32,-1 0-4 0,4 3-1 0,-3-4 0 0,3 1 19 0,-4-6 4 0,4 6 1 0,-3-6 0 31,6 3-26-31,-3-1-5 0,4 1 0 0,-1 3-1 0,1 0 27 0,3-1 6 0,0-2 8 15,4 0-13-15,-1 6-35 16,1-3-8-16,-4 5 0 0,7-5-415 0,4 0-82 0</inkml:trace>
  <inkml:trace contextRef="#ctx0" brushRef="#br0" timeOffset="-140353.893">15684 9357 858 0,'0'0'24'0,"0"0"6"0,0 0-30 0,0 0 0 0,0 0 0 15,0 0 0-15,0 0 67 0,0 0 7 16,0 0 2-16,0 0 0 0,0 0-38 0,0 0-7 0,0 0-2 0,-7 6 0 16,7 0-20-16,-3-1-9 0,3-5 8 0,-4 6-8 15,1 3 28-15,3 3 0 0,0 0 0 0,0-6 0 16,0 5-4-16,3-2-1 0,-3-9 0 0,4 15 0 16,-1-6-7-16,1 2-2 0,-1 1 0 0,5 6 0 15,-5-6-1-15,1-4 0 0,-4-8 0 0,0 12 0 16,0 6 7-16,0-4 0 0,0-5 1 0,0 6 0 15,0-3 11-15,-4-6 3 0,1-1 0 0,-5 4 0 16,8 0-23-16,-3 0-4 0,-1-3 0 0,1 0-8 16,3-6 38-16,-7 6 1 0,7-6 0 0,0 0 0 15,0 0-11-15,0 0-3 0,0 0 0 0,0 0 0 16,0 0-1-16,0 0-1 0,-4-6 0 0,4 6 0 16,0-9-37-16,0 3-7 0,-3-3-2 0,3 0 0 15,0 9 31-15,3-6 5 0,-3 1 2 0,4-7 0 16,-4 0-25-16,3 6-5 0,-3 3-1 0,0-3 0 0,4-2 16 15,-1-1 0-15,-3 3 0 0,4-12-9 0,-1 4 9 0,1 2-8 16,3 0 8-16,-3 6-8 0,-1-6 8 0,4 1 0 16,-7-1 0-16,4 3-8 0,-1 3 8 0,1 0-8 15,-1 0 8-15,1 6-8 0,-4 0 8 0,3-5 0 16,1 5 0-16,-1-6 0 0,4 6 0 0,-7 0-8 16,0 0 8-16,0 0-8 0,4-6-2 0,-4 6 0 15,4 6 0-15,-1-6 0 0,1 0-7 0,-1 6-2 16,1-1 0-16,3 1 0 0,-4-3 19 0,4 3 0 15,0 6 0-15,0 5 0 0,0-5 0 0,-3 0 0 16,0 3 0-16,-1-6 0 0,1-1 0 0,-1-2 0 16,1 0 0-16,-1 6 0 0,1-3-16 0,-1-1-2 15,-3 1-1-15,0 0 0 0,4 0 19 0,-1 3 0 16,-3-6 0-16,4-1 0 0,-1 1 0 0,1-3 0 0,-4-3 0 0,0 0 0 16,0 0 0-16,0 0 0 0,0 0 0 0,0 0 0 15,0 0 8-15,0 0 6 0,0 0 1 0,0 0 0 16,0 0-24-16,0 0-5 0,0 0-1 0,3-6 0 15,-3 6 15-15,4-3 0 0,-4-2 0 0,0 5 0 16,0-12 0-16,0 0 8 0,0 3 0 0,0 9-8 16,0 0 0-16,0 0 0 0,0-9-10 0,3 1 10 15,1 2-8-15,-4 0 8 0,0-12 0 0,0 12 0 16,3 0 0-16,1-2 0 0,-4 2 0 0,4-6 0 16,-1 6 0-16,4 0 0 0,0 0 0 0,-3 0 0 15,-1 1-14-15,1-1 2 0,-4 6 0 0,3 0 0 16,1-3 12-16,-4 3 0 0,7-3 0 0,-7 3 0 15,0 0 0-15,0 0 0 0,3-6 0 0,-3 6 10 16,0 0-10-16,0 0 0 0,7 0 0 0,-7 0-11 16,0 0 19-16,7 0 3 0,-7 0 1 0,4 6 0 15,-4-6-12-15,4 12-17 0,-1-7 4 0,1 1 1 0,-1 0 12 16,1 6 0-16,-1 0 0 0,1-3 0 0,-4 2 0 0,0 1 0 16,0 0 0-16,0-3 0 0,0 2 8 0,-4-2 4 15,8 6 0-15,-8-3 1 0,4-1-13 0,4 1 0 16,-1 3 0-16,1-3 0 0,-4 5 0 0,0-2 0 15,3 0 0-15,4-1 0 0,-3-2 0 0,3 0 0 16,0-6 0-16,0 0 0 0,0 0-17 0,0-3-7 16,0 2 0-16,0-5-473 0,4 0-95 15</inkml:trace>
  <inkml:trace contextRef="#ctx0" brushRef="#br0" timeOffset="-139722.283">16252 9554 1292 0,'0'0'28'0,"0"0"7"0,0 0 1 0,0 0 0 0,0 0-36 0,0 0 0 15,0 0 0-15,0 0 0 0,-7-6 96 0,7 6 13 16,-3 0 3-16,3 0 0 0,0 0-42 0,-7 0-8 16,0-6-2-16,7 6 0 0,0 0-22 0,-7 6-5 15,7-6-1-15,-7 0 0 0,7 0-32 0,-7 0 0 16,0 6 0-16,-1-3 0 0,1-6-8 0,7 3-6 15,0 0-1-15,-3 6 0 0,-4-1 15 0,3 1-9 16,1 6 9-16,-1 3-8 0,4-3 8 0,-3-7 0 16,3 7 0-16,0 0-8 0,-4 3 8 0,4-9 0 15,0-1 0-15,0 7 0 0,0-12 0 0,4 12 0 16,-8-6 0-16,4-6 0 0,0 0 0 0,4 9-12 0,-4-9 12 16,0 0-12-16,0 0 12 0,0 0 0 0,10 3 0 0,-3-3 0 15,0 0 0-15,-3-3 12 0,3 0-2 0,-3 0-1 16,-1-6-9-16,1 0 0 0,3 0 0 0,0 3 0 15,-4 1 0-15,1-1 0 0,-4-6 0 0,3 0 0 16,1 6 0-16,-4-3 0 0,0 9 0 0,0-5 0 16,-4-1 0-16,4 0 0 0,0 6 0 0,0 0 0 15,0 0 0-15,0 0 0 0,0 0 0 0,0 0 0 16,0 0 0-16,0 0 0 0,0 0 0 0,0 0 0 16,0 0 0-16,0 0 0 0,0 0 0 0,0 0 0 15,4 12 0-15,-1-7 0 0,1 1 0 0,-1 0 0 16,1 0 0-16,3 3 0 0,0-3 0 0,0 0 0 15,0 0 0-15,4-1 0 0,-1 1 0 0,1 0 0 16,-4 6-12-16,7-3-5 0,-3-3-1 0,3 5 0 16,3-5-125-16,-2-6-25 0,-5 6-4 15,4 0-2-15</inkml:trace>
  <inkml:trace contextRef="#ctx0" brushRef="#br0" timeOffset="-139109.098">16930 8807 653 0,'0'0'18'0,"0"0"5"0,0 0-23 0,0 0 0 0,0 0 0 0,0 0 0 16,0 0 81-16,-7 0 12 0,7 0 3 0,-7 0 0 0,7 0-23 0,0 0-4 15,-7 0-1-15,7 0 0 0,-4 0 7 0,1 3 1 16,-4 0 0-16,3 3 0 0,4-6-37 0,-4 9-7 16,1 2-2-16,3 1 0 0,0 0-4 0,3-3-1 15,1 8 0-15,-4 1 0 0,4-6 3 0,-1 5 0 16,4 4 0-16,-3 8 0 15,-1-5-16-15,1 2-2 0,-1-2-1 0,4 8 0 0,0-2 1 0,0 2 0 16,-3 0 0-16,-1 4 0 0,1-10-10 0,-1 9 8 16,1-11-8-16,0 8 8 0,-4-8-8 0,3-1 0 15,1 4 9-15,-4-7-9 0,3 4 0 0,-3-1 8 16,0-2-8-16,0-6 0 0,0-1 19 0,4-2-1 16,-4 3 0-16,0-4 0 0,0-2-18 0,3 0-17 0,-3 9 3 15,0-7 1-15,0-5 13 0,0 6 0 0,0-3 0 0,0-3 0 16,4 0-16-16,-4-6 2 0,0 0 1 15,0 0 0 1,3 6-28-16,-3-6-6 0,0 0-1 0,0 0 0 16,0 0-133-16,0 0-27 0,4-6-6 0,-1-3-322 0</inkml:trace>
  <inkml:trace contextRef="#ctx0" brushRef="#br0" timeOffset="-138726.632">16856 9413 940 0,'0'0'26'0,"0"0"7"0,0 0-33 0,0 0 0 16,0 0 0-16,0 0 0 0,0 0 73 0,0 0 8 15,0 0 2-15,0 0 0 0,0 0-3 0,0 0-1 16,3 0 0-16,1-6 0 0,-4 0-19 0,7 0-3 16,0 3-1-16,0 0 0 0,0-3-21 0,0 3-5 15,0 0-1-15,0 0 0 0,4 0-17 0,-1 1-3 16,1 2-1-16,-4 0 0 0,4 0-8 0,-4 0 10 0,3 0-10 16,-3 0 10-16,4 2-10 0,-1-2 0 0,1 0 0 0,-4 0 0 15,4 0-11-15,-1 0 3 0,-3 0 0 16,0 0 0-1,0 3-20-15,4 0-4 0,0-3-1 0,-4 0 0 16,3 3-27-16,-3-3-6 0,4 0-1 0,-4 3 0 16,0 0-1-16,-7-3-1 0,7 0 0 0,4-3-319 0,-1 3-63 0</inkml:trace>
  <inkml:trace contextRef="#ctx0" brushRef="#br0" timeOffset="-138100.97">17279 9480 853 0,'0'0'18'0,"0"0"4"0,0 0 1 0,0 0 2 0,0 0-25 0,0 0 0 16,-3-6 0-16,3 6 0 0,0 0 32 0,0 0 2 15,-4-6 0-15,4 1 0 0,-4-1 30 0,4 6 7 16,0 0 1-16,-3-6 0 0,-4-3-14 16,0 3-2-16,3 3-1 0,-3 3 0 0,0-3 0 0,0-3 0 15,4 6 0-15,-4 0 0 0,-1-5-21 0,8 5-4 16,-3 0-1-16,-4 5 0 0,0-5-14 0,0 0-3 16,0 6-1-16,3-6 0 0,1 3 0 0,-4 0 0 0,0 3 0 15,0 3 0-15,3-3-3 0,0 5 0 0,-3-5 0 16,4 0 0-16,-1 6 7 0,4-6 1 0,-3 0 0 0,-1 3 0 15,1 2-16-15,-1-5 8 0,4-6-8 16,0 0 0-16,0 0 8 0,0 0-8 0,0 6 0 0,0 6 0 16,0-12 0-16,4 0 0 0,-1 6 0 15,1 3 0-15,-1-4 0 0,1 1 0 0,-4-6 0 0,3 6 0 16,4-6 0-16,-7 0 0 0,0 0 0 0,8 3 0 16,-1-6-12-16,3 3-1 0,-3 0-1 0,0-3 0 15,0 0-1-15,0-3 0 0,-3-2 0 0,-1 2 0 16,8 6 3-16,-7 0 1 0,-1 0 0 0,-3 0 0 15,4 3 11-15,-4-3 0 0,0 0 0 0,0 0 0 16,0 0 0-16,0 0 0 0,0 0 10 0,0 0-10 16,0 0 17-16,0 0-2 0,0 0-1 0,0 0 0 15,0 0-1-15,0 0 0 0,0 0 0 0,0 0 0 16,0 0-13-16,0 0 8 0,0 0-8 0,0 0 0 16,0 0 0-16,0 0 0 0,0 0 0 0,0 0 0 15,-4 6 0-15,4-1 0 0,0 4 0 0,0-3 0 0,0 3 0 0,4-3 0 16,-1 0 0-16,1 0 0 0,3-1 0 0,-4 1 0 15,4 0 0-15,-3 0 0 0,3 0-12 0,0-3-3 16,0 3 0-16,0 0 0 16,4 0-113-16,-4-6-24 0,0 0-4 0,3 0 0 15</inkml:trace>
  <inkml:trace contextRef="#ctx0" brushRef="#br0" timeOffset="-137483.87">17392 9486 1422 0,'0'0'31'0,"0"0"6"0,0 0 2 0,0 0 1 16,0 6-32-16,0 3-8 0,-4-3 0 0,4 0 0 15,0-6 85-15,0 0 15 0,0 0 4 0,0 0 0 16,0 0-104-16,0 11-10 0,0-11-7 0,0 6-2 0,4 0 67 0,-1 0 12 16,1 6 4-16,-4-3 0 0,4-7-64 0,-4 4-28 15,3 3 3-15,-3-9 0 0,0 0 25 0,0 0 0 16,0 0 0-16,0 0 8 0,0 0-8 0,0 0 8 15,0 0-8-15,0 0 8 16,0 0-8-16,0 0 0 0,0 0 0 0,0 0 0 16,0 0-36-16,0 0-9 0,0 0-2 0,0 0 0 0,0 0 38 0,0 0 9 15,0 0 0-15,0-9 0 0,4 1 0 0,-4 8 0 16,0 0 0-16,0 0 0 0,3-9 19 0,1 3 5 16,-4-6 2-16,3 0 0 0,-3 4-26 0,0 8 0 15,4-6 8-15,-4-3-8 0,3 0 0 0,-3 3 0 16,4 0 0-16,-1 0 0 0,1 0 0 0,-4 1 8 0,0 5-8 15,3 0 8-15,-3 0-8 0,0 0 0 0,7-9 0 0,-3 6-11 16,-4 3 11-16,0 0 0 0,7-6 0 0,0 3 0 16,-3 0-9-16,-4 3 0 0,3 3 0 15,4 0 0 1,0-3-27-16,-3 6-6 0,3 6-1 0,-4-7 0 0,4 7 28 0,-3-6 6 0,-1 6 1 0,1 0 0 16,-1-6 8-16,5 2-10 0,-8-8 10 0,3 0-10 31,1 6-13-31,-1 0-2 0,1 6-1 0,-1-6 0 0,1 0 26 0,-1-1 0 0,-3 1 0 0,4 0 0 15,-1-3 0-15,-3-3 0 0,4 6 0 0,-1 0 0 32,1 0-56-32,-1 0-7 0,1-6-1 0,-4 0-537 0</inkml:trace>
  <inkml:trace contextRef="#ctx0" brushRef="#br0" timeOffset="-136941.031">17716 8628 590 0,'0'0'12'0,"0"0"4"0,0 0 0 0,0 0 1 0,0 0-17 0,0 0 0 16,0 0 0-16,0 0 0 0,0 0 86 0,0 0 14 15,0 0 2-15,0 0 1 0,0 0-22 0,0 0-4 0,-3-3-1 0,3 3 0 16,0 0-8-16,0 0-3 0,0 0 0 0,0 0 0 16,0 0-9-16,0 0-1 0,0 0-1 0,0 0 0 15,0 0-24-15,0 0-5 0,0 0-1 0,-4 6 0 16,1 5-16-16,-1 7-8 0,4-6 0 0,0 0 8 15,4 5 0-15,-1 4 0 0,-3-4 0 0,4 4 0 16,-1 3 0-16,5-1-8 0,-5-5 12 0,8 14-4 16,-1-11-8-16,-3 14 0 0,4-6 9 0,-4 4-9 15,7-4 8-15,-3 3-8 0,-4 1 8 0,3 2-8 16,-3-6 0-16,0 4 0 0,0-7 0 0,1 4 0 16,-1-4 0-16,0 3 9 0,0-5-9 0,-4-1 10 0,4 4-10 15,-3-4 8-15,-1 4-8 0,-3-4 8 16,4-2 10-16,-4 2 2 0,7-5 0 0,-4-3 0 15,-3-6-20-15,4-1 10 0,-1 4-10 0,1-6 8 16,0 12 10-16,-1-9 2 0,1-1 0 0,3 1 0 0,-4 3-20 0,4 0 0 16,0-6 0-16,-3 2 0 15,-1 4-17-15,1 0-7 0,-1 0-2 0,1-6 0 16,-1-1-10-16,-3 1-1 0,0-6-1 0,0 0-512 16,0 0-102-16</inkml:trace>
  <inkml:trace contextRef="#ctx0" brushRef="#br0" timeOffset="-136538.891">17660 9357 781 0,'0'0'16'0,"0"0"4"15,0 0 1-15,0 0 3 0,4-6-24 0,-1 0 0 0,-3 6 0 0,4 0 0 16,-1-6 79-16,1 0 11 0,-4 6 2 0,3-6 1 16,-3 3-9-16,0 3-1 0,0 0-1 0,0 0 0 0,4-5-10 0,-4 5-1 15,3-3-1-15,1 0 0 0,3 0-28 16,3 3-6-16,-3 0 0 0,1 0-1 0,2-3-35 15,4 6 0-15,0 0 0 0,0 0-12 0,1 0 12 0,2-3 0 16,1 0 12-16,0 2-12 0,-4 1 8 0,3-3-8 16,1 3 0-16,0-3 0 0,-1 3 0 0,1 0 0 15,-1 3 0-15,1-6 0 16,-4 6-19-16,0-6-10 0,0 0-3 0,1 0 0 16,-5 6 0-16,-3-6-1 0,4-6 0 0,-4 6 0 15,3-6-24-15,-3 0-5 0,1 6-1 0,-1 0-569 0</inkml:trace>
  <inkml:trace contextRef="#ctx0" brushRef="#br0" timeOffset="-135791.449">18168 9436 1407 0,'0'0'31'0,"0"0"6"0,0 0 2 0,0 0 1 0,0 0-32 0,0 0-8 0,0 0 0 0,0 0 0 0,0 0 42 15,0 0 7-15,4 6 2 0,-1 3 0 0,-3-9 7 0,7 0 2 16,4 6 0-16,-4 0 0 0,0-6-25 0,3 0-5 15,-3 0-1-15,4 0 0 0,-4 5-15 0,4-5-3 16,-4 0-1-16,0 0 0 0,0 0-10 16,0 0 0-16,4 0 0 0,-4 0 8 0,3 0 10 0,-3 0 2 15,4 0 0-15,-4-5 0 0,0 5-20 0,-4 0 0 16,5-6 0-16,-1 0 0 0,0 0-12 0,-7 6-7 16,0 0-1-16,3-6 0 0,1 3 32 0,3-3 7 15,-4 6 1-15,4-6 0 0,-3 1-20 0,-1-1 0 16,1 0 0-16,-1 0 0 15,4-6-22-15,-3 3-8 0,-4 3-2 0,0 1 0 0,0-7 7 0,0 6 1 16,0 0 0-16,0-6 0 16,0 0-14-16,-4 1-2 0,1 2-1 0,-4-3 0 15,0 0-19-15,3 4-4 0,4 8-1 0,-3-6 0 16,-1-3 28-16,-3 3 5 0,0 3 2 0,0 3 0 0,0-6 30 0,4 6 0 0,-8 6 0 0,4-6 0 16,0 3 0-16,0 6 0 0,0 3 8 15,0-4-8-15,-4-2 52 0,4 6 3 16,0-6 1-16,0 9 0 0,0-7-36 0,0 7-6 0,3-9-2 0,-3 6 0 15,4 0 8-15,-4-4 2 0,3-2 0 0,1 0 0 16,-1 0 8-16,4-6 2 0,-4 12 0 0,4-12 0 16,-3 6-20-16,3-6-4 0,0 6-8 0,0-6 12 15,-4 5 1-15,1 4 0 0,3-3 0 0,0-6 0 16,-4 12-13-16,4-12 0 0,0 0 8 0,0 12-8 16,0-7 0-16,0 7 0 0,0-6 0 0,0-6 0 15,0 0 0-15,4 6 8 0,-4 6-8 0,0-12 0 16,3 6 12-16,4 2-4 0,-3-2-8 0,-4-6 12 0,0 0-12 15,7 6 0-15,-3-6 8 0,3 0-8 0,0 0 0 0,0 6 11 16,3-6-11-16,-3 0 10 0,0 12-10 0,4-6 10 16,-4-6-10-16,0 0 10 0,4 0 8 0,-1 3 2 15,1 0 0-15,0 2 0 16,-8 1-46-16,4 0-9 0,7-3-1 0,-3 0-1 16,-1-3-18-16,1 0-3 0,0 3-1 0,-4-3 0 15,0 0-65-15,0 0-12 0,3 6-4 0,-3-6 0 0</inkml:trace>
  <inkml:trace contextRef="#ctx0" brushRef="#br0" timeOffset="-129223.381">18687 9548 1022 0,'0'0'22'0,"0"0"5"0,0 0 1 0,0 0 1 0,0 0-29 15,0 0 0-15,0 0 0 0,0-6 0 0,0 0 80 16,0 6 11-16,0 0 1 0,0 0 1 0,0 0-64 0,0 0-13 16,0 0-2-16,0 0-1 15,0 0-13-15,0 0-8 0,0 0 8 0,0 0-13 0,0 0 13 0,0 0-12 16,0 0 12-16,0 0-12 15,0 0-12-15,0 0-1 0,0 0-1 0,0 0 0 16,0 0-8-16,0 0-2 0,0 0 0 0,0 0 0 16,0 0-20-16,0 0-4 0,0 0 0 0,0 0-240 15,3 0-47-15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6T16:51:14.9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13568 11056 1094 0,'0'0'23'0,"0"0"5"0,0 0-28 0,0 0 0 0,0-6 0 0,0 6 0 16,0 0 56-16,0 0 7 0,0 0 1 0,0 0 0 16,-4-9 0-16,4 9 0 0,-7 0 0 0,7 0 0 15,0 0-52-15,0 0-12 0,-3 0 0 0,3 0 0 16,-7 0 54-16,0 9 8 0,3 0 2 0,-3-3 0 16,4 3-52-16,-1 2-12 0,0 7 0 0,1-12 0 15,-1 0 37-15,4-6 5 0,0 0 1 0,0 6 0 16,0-6-25-16,0 8-5 0,0 1-1 0,0 0 0 15,0-3-4-15,0-6 0 0,0 12-8 0,0-12 12 16,4 6-12-16,-4-6 0 0,0 3 8 0,0-3-8 16,0 0 0-16,3 5 0 0,-3-5 0 0,0 0 0 15,0 0 0-15,0 0 0 0,0 0 0 0,4 3 0 16,0 6 0-16,-4-3 0 0,3 0 0 0,-3-6 0 16,4 6 0-16,-1 6 0 0,1-7 0 0,-4 1 0 15,3 3 0-15,1 3 0 0,-1 6 0 0,1-7 0 16,-1 1 28-16,1-3 2 0,-1 0 1 0,1 0 0 15,3-4-31-15,-4 1 0 0,-3-6 0 0,4 6-10 16,-1-6 10-16,1 6 0 0,0 0 0 0,-1 6 0 16,1-3-23-16,-1 2-2 0,4 1-1 0,-3 0 0 0,-1-6 26 0,1 3 0 15,3 2 0-15,-4-2 0 0,1 0 0 0,3 3 0 16,-4-6 0-16,1 5 0 0,-1-2 0 0,1 0 0 0,0 0 0 16,-1 3 0-16,1-7 0 0,-1 7 0 0,4-6 0 15,-3-6 0-15,-4 6 0 0,3-3 0 0,-3-3 0 0,4 6 0 16,-4-6 24-16,0 0 9 0,0 0 3 0,0 0 0 15,0 0-18-15,0 0-3 16,0 0-1-16,0 0 0 16,0 0 8-16,0 0 2 0,0 0 0 0,0 0 0 0,0 0-24 0,3-6-12 0,1 3 2 0,-4-3 0 15,3 0 10-15,1 0 0 0,-1 0 0 0,-3-8 0 16,4 8 16-16,-1-6 6 0,1 3 1 0,0 0 0 16,-1-2-23-16,1-4 0 0,3 3 0 0,-4-2 0 15,1-1 0-15,3 3 0 0,-4-9 0 0,1 4 0 16,3-1-14-16,0-2-7 0,-4 2-2 0,5 0 0 15,-5-5 37-15,1 5 7 0,3-2 2 0,-4-1 0 16,1 0-23-16,-1 7 0 0,4-13 0 0,-3 13 0 16,-1-4 0-16,1 3 0 0,-1-2 0 0,-3 2 0 15,4-3 0-15,-1 7-10 0,-3-4 10 0,4 3 0 16,-1-3-13-16,-3 7 4 0,4 2 1 0,-4-6 0 16,4 6-2-16,-4 0 0 0,0 6 0 0,0 0 0 15,0 0-22-15,0 0-4 0,0 0 0 0,0 0-1 16,0 0-102-16,7 0-20 0,0 0-4 0</inkml:trace>
  <inkml:trace contextRef="#ctx0" brushRef="#br0" timeOffset="546.108">14023 11074 1082 0,'0'0'30'0,"0"0"8"16,0 0-30-16,0 0-8 0,0 0 0 0,0 11 0 16,-4-11 51-16,4 0 9 0,-3 12 1 0,3-6 1 15,0-6 2-15,0 0 0 0,0 0 0 0,0 0 0 16,0 0 0-16,0 0 0 0,0 0 0 0,0 0 0 15,0 0-52-15,0 9-12 0,0-9 0 0,0 0 0 16,0 6 37-16,0 0 5 0,3-1 1 0,-3 4 0 16,0 0-25-16,4 3-5 0,-4-6-1 0,0 3 0 15,3-1 1-15,-3 4 0 0,0-3 0 0,4 3 0 0,-4-1-1 16,0 1 0-16,-4 0 0 0,4 0 0 16,0 2-12-16,-3 4 11 0,3-9-11 0,0 9 10 15,-4-1-25-15,4 1-5 0,0-1 0 0,0 4-1 0,0-3 35 16,0-4 7-16,0-2 2 0,0 0 0 15,0-6-23-15,0 0 0 0,0-6 0 0,0 0 8 16,0 0-8-16,0 0-15 0,4-6 4 0,-4-6 1 16,3 0-106-16,-3-2-20 0,4-10-5 0</inkml:trace>
  <inkml:trace contextRef="#ctx0" brushRef="#br0" timeOffset="847.51">14058 10591 1355 0,'-7'6'28'0,"0"-6"8"16,7 0-36-16,0 0 0 0,0 0 0 0,0 0 0 15,0 0 54-15,0 0 4 0,0 0 1 0,0 0 0 16,0 0-3-16,-3 0-1 0,3 0 0 0,0 0 0 16,0 0-86-16,0 0-17 0,0 0-3 0</inkml:trace>
  <inkml:trace contextRef="#ctx0" brushRef="#br0" timeOffset="2255.078">14492 11185 806 0,'0'0'17'0,"0"0"4"0,0 0 1 0,0 0 2 0,-10 6-24 16,6-3 0-16,4-3 0 0,0 0 0 0,-7 3 56 0,7-3 6 0,0 0 2 16,-7 3 0-16,7-3-52 0,0 0-12 0,-7 9 0 0,7-9 0 15,-4 0 54-15,4 0 8 0,0 0 2 0,-3 6 0 16,3-6-52-16,-4 6-12 0,4-6 0 0,-3 5 0 16,3-5 56-16,0 0 9 0,0 0 2 0,0 0 0 15,0 0-27-15,0 0-4 0,0 0-2 0,0 0 0 16,0 0-1-16,0 0 0 0,0 0 0 0,0 0 0 15,0 0-13-15,0 0-4 0,0 0 0 0,0 0 0 16,0 0-1-16,3 0-1 0,1 6 0 0,3-6 0 16,0 0-5-16,-4 6-1 0,4-6 0 0,1 3 0 15,-1-3 0-15,3 3 0 0,-3-3 0 0,0 0 0 16,0-3-8-16,0 3 0 0,0-3 0 0,1-3 0 16,-1 6 0-16,-7 0 0 0,7 0 0 0,3-6 0 15,-3 6 0-15,0 0-14 0,0 0 5 0,-7 0 1 16,7 0 8-16,-7 0-12 0,7-5 12 0,1-1-12 15,-5 0-20-15,1-6-4 0,-1 6 0 0,1-6-1 16,-1 7 37-16,1 2 0 0,-4-3 0 0,0 0 0 16,0 0 0-16,0 0 0 0,0-6 9 0,-4 6-1 15,1 4-16-15,-1-4-4 0,1 3 0 0,-4 0 0 16,3 0 12-16,-3-3 0 0,0 3 10 0,-4-3-10 16,1 0-14-16,3 0-9 0,-4 6-1 0,1-8-1 15,2 2 25-15,-2 3 0 0,-1-3 0 0,1 0 0 0,-1 3 20 16,1 0-1-16,-5-3 0 0,8 6 0 15,-3 0-19-15,3 0 8 0,0 0-8 0,0 0 0 0,0 0 10 16,-1 0-10-16,5-3 8 0,-1 3-8 0,-3 3 0 0,7-3 0 16,0 6-9-16,-3 3 9 0,-1-6 0 0,4 6 0 0,-3-3 0 15,3 2 0-15,0-2-9 0,0 6-2 16,0-3 0-16,-4 3 0 0,4-4 11 0,0 7 11 0,0-9-3 0,-3 6 0 16,3-6 7-16,0 2 1 15,0 4 0-15,0-3 0 0,0 6 6 0,0-4 2 16,-4 1 0-16,8 0 0 0,-4-3 3 0,0 3 1 15,0-7 0-15,3 7 0 0,-3-3-8 16,4-3 0-16,-1 3-1 0,4 0 0 0,-3-4-19 0,-1 7 8 0,1-6-8 0,3 0 0 16,-3 0 9-16,-1 3-9 0,4-3 0 0,-3 5 9 15,3-5-28-15,3 0-5 16,-3 6-2-16,0-6 0 0,4 0 43 0,-7 2 9 0,6 1 2 0,-3 0 0 0,0-6-28 16,0 6 0-16,4-9-12 0,-1 6 12 15,1-6-39-15,3-6 0 0,0 0 0 0,-3 3 0 16,3-6-126-16,0 3-26 0,0 0-5 0</inkml:trace>
  <inkml:trace contextRef="#ctx0" brushRef="#br0" timeOffset="2651.105">14887 11153 1119 0,'0'0'24'0,"0"0"6"0,0 0 1 0,0 0 1 0,0 12-32 0,0-12 0 0,0 0 0 0,0 0 0 15,-3 6 90-15,3 0 12 0,-4 2 2 0,4 4 1 16,0 0-66-16,0-6-14 0,0 5-2 0,0 4-1 16,0-3 9-16,0 0 1 0,0-1 1 0,0 1 0 0,0 0-14 0,0 0-3 15,0 0-1-15,0 2 0 0,0-2-5 16,0 3-1-16,4-1 0 0,-4 1 0 16,0-3-9-16,3-6 0 0,-3-6 9 0,0 0-9 15,0 0-10-15,-3 6-6 0,3 5-2 0,0-2 0 16,0-9 18-16,0 0 0 0,0-9 0 0,3 1 0 15,-3-1 0-15,0-3 0 0,4 0 0 0</inkml:trace>
  <inkml:trace contextRef="#ctx0" brushRef="#br0" timeOffset="2893.634">14831 10721 1074 0,'0'0'30'0,"0"0"8"0,0 0-30 0,0 0-8 16,0 0 0-16,0 0 0 0,0 0 68 0,0 0 12 0,0 0 2 0,0 0 1 16,0 0-35-16,0 0-8 0,0 0 0 0,0 0-1 15,0 0-27-15,0 0-12 0,0 0 10 0,0 0-10 16,0 0 0-16,0 0-18 0,-4 6 2 0,4-6-417 15,0 0-84-15</inkml:trace>
  <inkml:trace contextRef="#ctx0" brushRef="#br0" timeOffset="3561.673">15152 10744 570 0,'0'0'16'0,"0"0"4"0,0 0-20 0,0 0 0 0,0 0 0 0,0 0 0 15,0 0 61-15,0 0 8 0,0 0 2 0,0 0 0 16,0 0-6-16,0 0-1 0,0 0 0 0,0 0 0 15,0 0 0-15,0 0 0 0,0 0 0 0,0 0 0 16,0 0 0-16,0 0 0 0,0 0 0 0,0 0 0 16,0 0 4-16,0 0 0 0,0 0 0 0,0 9 0 15,0 0-20-15,0 0-3 0,0-3-1 0,0 0 0 0,-4-1-24 16,4 1-4-16,0 3-2 0,-3 3 0 0,3-3 1 0,0 5 0 16,-4-2 0-16,4 0 0 0,0 3 5 15,0 2 0-15,-3 1 1 0,-1-3 0 0,4-7 7 16,-3 7 2-16,3 3 0 0,0-1 0 0,0 4-30 15,0-3 0-15,0-1 0 0,0 7 0 0,3-4 40 16,-3 1 3-16,0-3 0 0,0 5 0 16,0-11-24-16,0 3-5 0,4 2-1 0,-4 1 0 15,0-6-13-15,3-1 9 0,-3 4-9 0,4-3 8 16,-4 0-8-16,3-1 0 0,1 1 0 0,-4 0 0 16,3-3 0-16,-3 2 0 0,4 1 0 0,-4 0 0 15,3-6 0-15,-3 3 0 0,4-3 0 0,-4-6 8 16,0 2-8-16,0-2 0 0,0 0 0 0,0 12 0 15,0-12 0-15,0 9 0 0,3-3 0 0,-3-6 0 0,0 0-16 16,0 0 5-16,0 0 1 0,0 0 0 16,0 0-31-16,0 0-7 0,-3-6 0 0,3-3-1 15,0-3-112-15,0 4-23 0,0-1-4 0</inkml:trace>
  <inkml:trace contextRef="#ctx0" brushRef="#br0" timeOffset="4146.727">15409 10709 806 0,'0'0'17'0,"0"0"4"0,0 0 1 0,0 0 2 0,0 0-24 15,0 0 0-15,-3 0 0 0,3 0 0 0,-4 6 96 0,4-6 16 0,0 0 2 16,-3 12 1-16,3-12-31 0,0 6-5 15,0-6-2-15,0 5 0 0,0 1-10 0,0 3-3 0,0-3 0 0,0 6 0 16,-4-6-4-16,4 5 0 16,0-5-1-16,4 0 0 0,-4 9-9 0,0-3-2 0,0-1 0 0,0 1 0 15,-4 6-9-15,4-1-3 0,-3 4 0 0,-1-6 0 16,4-6-9-16,0 2-3 0,0 10 0 0,0-3 0 16,0-4-6-16,-3 10-2 0,3-1 0 0,-4-5 0 15,4 0-6-15,0 2-2 0,0-2 0 0,-3 5 0 16,6 4-8-16,-3-13 8 0,4 10-8 15,-4-6 8-15,3 2-8 0,-3-2 0 0,0-1 0 0,4 1 0 16,-4-3 0-16,3 0 0 0,-3 5 0 16,4-8 0-16,-4-3 0 0,3-1 0 0,-3 7 0 15,0-9 0-15,4 6 0 0,-4-12 0 0,0 0 0 0,0 0 0 16,0 0 0-16,0 0 10 0,0 0 1 0,0 0 0 16,0 0-11-16,0 0-16 0,0 0 4 0,0 0 1 15,0 0-5-15,0 0-2 0,0 0 0 0,-4-6 0 16,4 0-100-16,0-3-20 15,-3 3-4-15,3-2-1 0,0-1-64 0,3 3-13 0</inkml:trace>
  <inkml:trace contextRef="#ctx0" brushRef="#br0" timeOffset="5107.704">15603 11179 1656 0,'0'0'36'0,"0"0"8"0,0 0 2 0,0 12 0 0,-3-6-37 0,3 6-9 0,0-12 0 0,0 0 0 16,0 12 52-16,0-12 9 0,3 5 2 0,-3-5 0 15,0 0-19-15,4 6-4 0,-1 3-1 0,4-6 0 16,1 3-15-16,-5-3-4 0,4-3 0 0,0 3 0 16,0 0-11-16,4-3-9 0,-4 3 12 0,3-3-12 15,-3 0 0-15,1 0 0 0,-1-3 0 0,0 3 0 16,0 0 9-16,0-3-9 0,0 0 0 0,0 0 9 16,0 3-9-16,-4-6 0 0,1 0 0 0,3-6 8 15,-3 7-8-15,-1-1 0 0,4 0 9 0,-3 0-9 16,3 3 0-16,0-3 0 0,-4 3 0 0,4-6 8 15,-3 9-8-15,-4 0 0 0,7-3 0 0,0-2 8 16,-3 2-8-16,-1 3 0 0,1-6 0 0,3 0 8 16,-7 6-8-16,3-6 0 0,1 0 8 0,-1-3-8 0,-3 0 0 15,0 9 8-15,0 0-8 0,0 0 0 0,4-5 0 0,-4-4 0 16,0 6 0-16,0-3 0 0,0 3 0 0,0-9 8 16,-4 6-8-16,1 6 0 0,3-8 0 0,-4 2-10 15,1-3 1-15,-4 3 0 0,3 0 1 16,1-3 0-16,-4 9 0 0,-1-6 0 0,5 1 8 0,-4-1 0 15,0-3 0-15,0 6 0 0,0 3 0 0,0 0 0 16,0-3 0-16,0 6 0 0,-4-3 0 0,4 3 0 16,0-3 0-16,-4 0 0 0,8 3 0 0,-4 3 0 15,3 0 0-15,1-1 0 0,-4-5 0 0,3 6 0 0,0-6-9 0,1 0 9 16,-4 3 0-16,3 6 0 0,4 0-9 0,-3-3 9 16,-1-3 0-16,1 3 0 0,-1 2 0 0,4-8 0 15,-3 6-9-15,3 6 9 0,0-6 0 0,-4 3-9 16,4-3 9-16,-3-1 0 0,3-5 0 15,-4 6 0-15,4 6 0 0,-3-6 0 0,3 0 0 0,-4 0 0 16,4-6 0-16,-3 6 0 0,-1 0 0 0,4-6 0 16,0 5 0-16,0-5 0 0,0 0 0 0,-3 9 0 15,-1-3 0-15,0 0 0 0,4 0 8 0,-3 0-8 16,3-6 8-16,-4 6-8 0,1-1 8 0,-1 7-8 16,4-6 0-16,-3 3 0 0,3 0 0 0,0 0 8 15,0 2-8-15,-4 1 9 0,4-3-9 0,0 3 10 0,0-1-10 16,4 1 0-16,-4 0 0 0,0 3 8 0,3-1-8 15,1 1 0-15,-4-3 0 0,3 0 0 16,4 5 0-16,-3-5 8 0,0-3-8 0,-1-3 0 16,1 5 12-16,3-5-2 0,-4 0-1 0,4 0 0 15,0-3-9-15,0 3 0 0,0 0 0 0,-7-6 0 0,11 0 15 0,-4 0 7 16,0 6 2-16,4 0 0 0,-4-1-39 0,3-5-7 16,-3 0-2-16,4 0 0 0,-4 6 43 0,0-6 8 15,4 6 1-15,-4-6 1 16,3 0-46-16,-3-6-10 0,0-5-1 0,0 5-1 15,4 3 29-15,-4 3 0 0,0 9 0 0,0 2 0 16,0-5-16-16,-3 0-11 0,3-6-1 0,0 0-1 16,0 0-13-16,-4 0-2 0,5 3-1 0,-5 0 0 15,4-3-6-15,-3 3-1 0,3 0 0 0,0 0 0 16,0 0-14-16,-4-3-3 0,4 0-1 0,0 0 0 16,-3-3 5-16,3-3 1 0,0 0 0 0,0 3 0 15,0-3-52-15,0 6-9 0,18-6-3 0,-11-14 0 0</inkml:trace>
  <inkml:trace contextRef="#ctx0" brushRef="#br0" timeOffset="11653.813">11882 11056 836 0,'0'-6'24'0,"0"-3"4"15,0 9-28-15,0 0 0 0,3-6 0 0,-3 6 0 16,0 0 57-16,0 0 6 0,0 0 1 0,0 0 0 15,0 0-52-15,0 0-12 0,0 0 0 0,0 0 0 16,0 0 52-16,0 0 7 0,0 0 1 0,0 0 1 0,4 6-42 16,-1 3-9-16,1 0-2 0,-4-3 0 0,0-6-8 0,0 0 0 0,0 0 0 15,3 6 8-15,-3-6 0 0,0 0 0 0,4 6 0 16,-4-6 0-16,3 2-18 0,4 4-4 0,-3 0-1 16,3 0 0-16,-4 0 34 15,4-6 6-15,4 3 2 0,-4 0 0 16,0 0-43-16,0 0-9 0,4-3-2 0,-4 0 0 15,0 3 27-15,4-3 0 0,-1 0 0 0,-3 0 0 0,4-3 0 0,-1 0 0 16,-3-3 0-16,4 3-8 0,-4-3 8 0,0 0 0 0,0 0 0 16,0 6 0-1,0-8-50-15,-3 2-11 0,-1 3-3 0,1-3 0 0,-1-3 52 0,1 0 12 0,-1 0 0 0,1 4 0 16,-1-7 48-16,1 6 13 0,-4-3 3 0,3 0 0 16,-3 3-52-16,0 0-12 0,-3 4 0 0,3 2 0 15,0-6 0-15,0 6 0 0,0 0 0 0,-4-6 0 16,4 6 54-16,-7 0 8 0,7 0 2 0,-7 0 0 15,-3 0-52-15,3 6-12 0,-4-6 0 0,1 6 0 16,-1-1 25-16,0 4 3 0,-3-6 0 16,4 9 0-16,-4-3 6 0,3-3 2 0,0 5 0 0,-3-5 0 15,4-3-36-15,3 3 0 0,-4-6 0 0,4 0 0 16,0 0 0-16,0 0 0 0,0 0 0 0,7 0 0 16,-7 0 12-16,7 0-4 0,0 0 0 0,0 0-8 15,-11 0 0-15,11 0 0 0,-7 0-10 0,7 0 10 16,-7 3 0-16,7-3 0 0,-3 9 0 0,-1-3 0 15,0 3 0-15,1-1-12 0,-1 4 4 0,4-3 8 16,-3 3-9-16,3-1 9 0,-4 7 0 0,4-6 0 16,0 0-8-16,0-1 8 0,0 7 0 0,0-3 0 15,0-4-8-15,4 1 8 0,-4 3 0 0,3-3 0 0,-3-1-8 16,4 1 8-16,3 0 0 0,-3-3 0 0,3 0 0 16,-4-1-8-16,4 4 8 0,0-6 0 0,0 0 0 0,4 0-10 15,-1 3 10-15,1-3-8 16,-4-4-31-16,7 7-5 0,-3-6-2 0,3-3 0 15,-3 3-14-15,3-3-4 0,-4-3 0 0,4 3 0 16,0-3 0-16,1-6 0 0,-1 4 0 0</inkml:trace>
  <inkml:trace contextRef="#ctx0" brushRef="#br0" timeOffset="12358.346">12404 11018 788 0,'0'0'17'0,"0"0"4"0,0 0 1 0,0 0 0 0,0 0-22 16,0 0 0-16,0 0 0 0,0 0 0 0,0 0 63 0,0 0 8 0,0 0 1 0,0 0 1 15,0 0-3-15,0 0-1 0,0 0 0 0,0 0 0 16,-7-3-10-16,0 3-3 16,7 0 0-16,-8 0 0 0,1 3-20 0,0-3-5 15,0 6-1-15,0 0 0 0,7-6-14 0,-7 5-2 0,0 1-1 0,0 3 0 16,4-3-13-16,-4 0 0 0,-1 0 8 0,5 3-8 15,-4-1 0-15,3-2 0 0,1 0 0 0,-1 3 0 16,1-3 0-16,-1 3 0 0,1-1 0 0,-1-2 0 16,4-6 0-16,0 0 0 0,-3 12 0 0,3-6 0 15,0-6 0-15,0 0 0 0,0 0 0 0,0 0 0 16,0 0 0-16,0 0 9 0,0 0-9 0,0 0 8 16,0 6-8-16,0-6 0 0,0 0 0 0,0 0 0 15,7 6 0-15,-7-6 0 0,0 0 0 0,0 0 0 16,3 6 0-16,4-6 0 0,0 3 0 0,-3 0 0 15,3-1 0-15,0 10 0 0,0 6 0 0,0-12 0 16,0-6 0-16,0 0 0 0,0 6 0 0,0-1 0 16,0 1 0-16,0 3 0 15,0 0 0-15,1 3 0 0,-5-3 0 0,1 2 0 0,-1 1 0 0,1-3 0 16,-1 0 0-16,1 0 0 0,-1 2 0 0,1 1 0 16,-4-6 0-16,3 0 0 0,1 3 0 0,-4-3 0 15,0 5 13-15,3 1-2 0,-6-6-1 0,3 0 0 16,0 0-10-16,-4 0 0 0,4-6 9 0,-3 8-9 15,3 1 0-15,-4-3 0 0,1 3 0 0,-1 3 0 16,-3-6 36-16,4-1 2 0,-1 1 1 0,1-6 0 16,-5 3-28-16,5-3-11 0,-1 0 8 0,-3-3-8 15,4 3-29-15,-4-11-11 0,3 5-3 0,-3 0 0 0,0-3 35 0,4 3 8 0,-1-3 0 16,-3 3 0-16,4-2-20 0,-5-4-3 0,5 6 0 16,-1 0 0-1,-3-6-38-15,7 3-8 0,-3 1-2 0,-1-1-589 0</inkml:trace>
  <inkml:trace contextRef="#ctx0" brushRef="#br0" timeOffset="12976.322">12700 10621 680 0,'-7'-9'15'0,"7"9"3"0,0 0 1 0,-4-3 0 16,-3-3-19-16,4 0 0 0,3 6 0 0,-4 0 0 16,1-6 52-16,3 6 8 0,-4-5 0 0,4 5 1 15,-3-6-7-15,3 6-2 0,0-9 0 0,0 9 0 16,-4-6-24-16,4 6-6 0,0-3-1 0,0 3 0 16,0 0 12-16,0 0 3 0,0 0 0 0,0 0 0 15,0 0 8-15,0 0 3 0,0 0 0 0,0 0 0 16,0 0-30-16,0 0-5 0,0 0-2 0,-7 6 0 15,4 6 39-15,-1-1 8 0,1 1 2 0,-1 0 0 0,0 6-43 0,1-4-16 16,-1 4 11-16,1 3-11 0,3 2 32 0,-4-5 0 0,4-1 0 0,0 10 0 16,-3-4-15-16,3 1-2 0,-4 2-1 0,4-2 0 15,4 2-3-15,-4-2-1 0,0-7 0 0,0 10 0 16,0-9-10-16,0 8 8 0,0-2-8 0,0 5 8 16,0-3-8-16,0 1 0 0,3-4 0 0,-3 7 8 15,0-1-8-15,0 3 0 0,0-8 0 0,0 2 0 16,-3 4 0-16,3-4 8 0,0-2-8 0,-4 5 0 15,4-2 0-15,-3-4 8 0,3-2-8 0,-4-4 0 16,8-2 0-16,-4 0 0 0,0 0 8 0,0-4-8 16,0 1 0-16,0-9 0 0,3 6 0 0,-3-3 0 0,0-6 0 15,0 9 0-15,0-7 0 0,0-2 0 16,0 0-36-16,4-2 0 0,-4-4 0 0,0 0 0 16,3 0-52-16,-3-3-11 0,4 3-1 0,-4 0-614 15</inkml:trace>
  <inkml:trace contextRef="#ctx0" brushRef="#br0" timeOffset="13387.094">12485 10927 1036 0,'0'0'23'0,"0"0"5"0,0 0 0 0,0 0 1 0,0 0-29 0,0 0 0 0,0 0 0 0,0 0 0 16,0 0 82-16,0 0 10 0,0 0 3 0,0 0 0 15,0 0-35-15,0 0-8 0,0 0 0 0,0 0-1 16,0 0-24-16,0 0-5 0,0 0-1 0,0 0 0 15,0 0-21-15,0 0 8 0,7 3-8 0,3 2 0 16,-2 1 0-16,2 0 0 0,1-3 0 0,-1 9 0 16,1-6 0-16,-1 0 0 0,5-6 0 0,-5 0 0 15,1 6 18-15,-1-4 6 0,1-2 0 0,-1 6 1 16,1 0-71-16,0-3-14 0,3-3-4 16,-4 0 0-16,1 0 48 0,-1 0 16 0,1-3-9 0,0 3 9 15,-1 3-53-15,-10-3-6 0,11-6-1 0,-4 0 0 16,3 3 25-16,-10 3 5 15,11-2 1-15,-4 2-506 0</inkml:trace>
  <inkml:trace contextRef="#ctx0" brushRef="#br0" timeOffset="193724.569">21343 14175 596 0,'-3'6'25'16,"3"-6"-25"0,0 0 48-16,0 0 5 0,0 0 1 0,-8 3 0 15,8-3 17-15,0 0 3 0,-3-3 1 0,3 3 0 16,-7-6-5-16,3 0-1 0,4-3 0 0,-3 4 0 15,3-4-14-15,-4-3-3 0,4 3-1 0,0 0 0 0,-3 1-17 16,3-1-3-16,0 0-1 0,-4 3 0 0,4 0-6 16,0 0-2-16,0 6 0 0,0 0 0 15,0 0-7-15,-7-6-2 0,7 6 0 0,-3-3 0 16,-1 0 23-16,4 3 4 0,-7 0 0 0,0 0 1 16,0 0-4-16,0 3-1 0,-4-3 0 0,4 3 0 15,-3 3-11-15,3-6-2 0,0 0-1 0,-4 0 0 0,0 0-14 0,4 0-8 0,0 0 10 16,0 0-10-16,0 0 24 0,0-6-2 0,0 3 0 15,0 3 0-15,0-3-14 0,0-2-8 0,0 2 8 0,0 3-8 16,7 0 0-16,-7 0 0 0,7 0 0 0,-7 0 0 16,3 0 0-16,-3 3 0 0,7-3 0 0,-7 8 0 15,0-5 0-15,3 3-8 0,1 0 8 0,-1 0-8 16,1 3 8-16,-1-3 0 0,1 3 0 0,-1-1-8 16,1-2 8-16,-1 0 0 0,4 0 0 0,0-6-8 15,-3 6 8-15,-1 0 0 0,4-6 0 0,0 11 0 16,0-11 0-16,-3 6 0 0,3 0 0 0,-4 0 0 15,4 3 0-15,0-3 0 0,-3 6 0 0,3-4 0 16,-4 1 0-16,4 0 0 0,0 0 0 0,-3 3 0 16,3-4 0-16,0 4 0 0,-4-6 0 0,4 3-8 15,0-3 8-15,0 6 0 0,0-12 0 0,0 5 0 16,0 7 0-16,0-12 0 0,4 6 0 0,-4 0-8 16,0-6 8-16,3 6 0 0,-3-6 0 0,4 9 0 15,-1-3 0-15,4-4-8 0,-3 1 8 0,3 0-8 16,0 0 8-16,0 0 0 0,0-3 8 0,4 0-8 15,-1 0 0-15,1 0 9 0,-1-3-9 0,1 0 0 16,-1 3 0-16,1-3 0 0,0-2 0 0,-1-1 0 16,1-3 8-16,-1 3-8 0,1 0 0 0,0-6 0 15,-4 3 8-15,3 1-8 0,1-7 9 0,-4 6-9 16,0 0 8-16,0-5-8 0,0 2 0 0,-4 3 9 0,1-3-9 16,0 3 0-16,-1-2 0 0,1 2 8 15,-4 0-8-15,0 3 0 0,0-6 0 0,0 7 0 0,0-4 0 16,0-3 0-16,-4 0 0 0,1 3 0 15,3-2 0-15,-4-1 0 0,4 0 0 0,0 0 0 16,-4 1 0-16,4-1 0 0,0 3 0 0,0 0 0 16,0 0 0-16,0 3 0 0,4-5 0 0,0 5 0 0,-4 3-11 0,3-3 11 0,1 3-8 15,-4 3 8-15,0 0-8 0,0 0 8 0,7 0-8 0,-7 0 8 16,3 3-11-16,4 3 11 0,0 0-13 0,-3 3 5 16,3 8 8-16,-4-8 0 0,1 6 0 0,-4 2 0 15,3-2 0-15,1 0 0 0,-4 2 0 0,0-2 0 16,4 0 0-16,-4-6 0 0,3 2 0 0,-3 1 0 15,0-3 0-15,4-3 0 0,-1 3 0 0,-3 2 0 16,4-5 0-16,-1 0 0 0,4 3 0 0,0 0 0 16,0-3 0-16,0 8 0 0,4-8 0 0,0 0 0 15,-1-3-15-15,-3 3 3 0,4-3 0 0,-4 3 0 16,3-3-34-16,-3 3-6 0,1-3-2 0,-1-3 0 16,-4 0-132-16,1-3-26 0</inkml:trace>
  <inkml:trace contextRef="#ctx0" brushRef="#br0" timeOffset="196126.415">21071 13349 794 0,'0'0'16'0,"0"0"4"0,0 0-20 0,0 0 0 0,-3-6 0 0,3 6 0 15,0 0 56-15,0 0 6 0,0 0 2 0,0 0 0 16,0 0-27-16,0 0-5 0,0 0 0 0,0 0-1 15,0 0-20-15,0 0-11 0,0 0 12 0,0 0-12 16,0 12 20-16,0-6-2 0,0 0-1 0,0 0 0 16,0 2-7-16,0-8-2 0,3 6 0 0,-3 0 0 15,0-6 5-15,0 12 1 0,0-12 0 0,4 3 0 16,-1 3-14-16,1 0 8 0,0-1-8 0,-1 1 0 16,1 0 36-16,3 0 2 0,-4 6 0 0,4 0 0 15,4-6-23-15,-4 2-5 0,3 7-1 0,1 0 0 16,0-4-9-16,3 1 0 0,-4 6 9 0,1-6-9 15,3 2 8-15,-3 4-8 0,-1-3 8 0,1-1-8 16,-1 7 8-16,1-12-8 0,-4 5 8 16,0 1-8-16,0-3 0 0,-3 0 9 0,-1-1-9 0,4 1 0 15,-3 0 9-15,-1-6-9 0,1 3 0 0,-4-3 9 16,3-1-9-16,1 1 0 0,3 0 0 0,-4-3 0 16,1 3 0-16,-1-3 0 0,-3-3 0 0,4 3 0 15,0 0-17-15,3 0-6 0,0 0-1 0,0 0 0 16,-4-3-32-16,4 0-8 0</inkml:trace>
  <inkml:trace contextRef="#ctx0" brushRef="#br0" timeOffset="197240.898">22775 14190 1337 0,'0'0'28'0,"0"0"6"0,0 0-34 0,0 0 0 0,0 0 0 0,0 0 0 16,0 0 68-16,0 0 8 0,0 0 0 0,0 0 1 15,0 0 7-15,0 0 0 0,0 0 1 0,0 0 0 16,0 0-31-16,0 0-6 0,0 0-2 0,0 0 0 16,0 0-19-16,-7 0-4 0,-3 0-1 0,3 0 0 15,0-3 0-15,-4 3 0 0,4-3 0 0,0 3 0 16,-4 0-14-16,1-3-8 0,3 3 8 0,-4-3-8 16,1 3 0-16,-5-3 0 0,5 3 0 0,-1-3 0 15,-3 3 0-15,4-3 0 0,-1 0 0 0,0 3 0 16,4 0 34-16,-3 0 2 0,3 3 1 0,0 0 0 15,-4-3-37-15,4 3 0 0,7-3 0 0,-7 6 0 16,0-3 0-16,0 3 0 0,7-6 8 0,-4 6-8 16,-3 5 0-16,4-8 0 0,-1 3 0 0,1 0 0 15,3 0-10-15,-4 0 10 0,1 3-12 0,3 5 12 16,0-8 0-16,0 0 0 0,0 3 0 0,0-3 0 16,0 6-28-16,0-4-1 0,0 1-1 0,0-3 0 15,3 6 46-15,-3-6 10 0,0 6 2 0,4-4 0 16,-4 1-28-16,0 0 0 0,3 3 0 0,-3-12 0 15,0 6 0-15,0-6 0 0,0 0-12 0,4 6 12 16,-4-6 0-16,0 0 0 0,0 0 0 0,7 5 0 16,-7-5-24-16,7 0 2 0,0 0 1 0,0 0 0 15,0 0 21-15,0-3 0 0,0 3 0 0,4-2 0 0,-4 2 0 0,0-6 0 16,0-6 0-16,0 6 0 0,0-3 0 0,0 0 0 0,0-2 0 16,0-4 0-16,-3 9 0 0,3-9 0 0,0 4 0 15,-4-4 0-15,4 3 0 0,-3 3 0 0,-1-2 0 0,1-1 0 16,-1 3 0-16,1 3 0 0,0-3 0 0,-1 3 0 15,1 3 8-15,-4 3 5 0,0-11 2 0,0 11 0 16,0 0-24-16,0 0-5 0,3-6-1 0,-3 6 0 16,0 0 15-16,0 0 8 0,0 0 0 0,0 0-8 15,0 0 0-15,0 0 0 0,0 0-12 0,0 0 3 16,0 0 9-16,0 0-8 0,0 0 8 16,0 0-8-16,0 0-1 0,0 0 0 0,0 0 0 15,0 0 0-15,4 6 9 0,-1 0 0 0,1-1-9 0,-1 4 9 16,-3-3 0-16,4 3 0 0,-1 3 0 0,1 2 0 15,-4-2 0-15,3 0 0 0,1 6 0 0,-1-4 0 16,1-2 0-16,-1 6 0 0,4-4 0 0,-3 1 0 16,0 6 0-16,-1-13 0 0,-3 4 0 0,4-3 0 15,-1 0 0-15,1 3 0 0,-1-6 0 0,1-1 0 16,-1 1-9-16,1-3 9 0,-4-3 0 0,3 3 0 16,-3-3-42-16,4 3-2 0,-4-3 0 0,3 3 0 15,4-3-16-15,-3 0-3 0,3-3-1 0</inkml:trace>
  <inkml:trace contextRef="#ctx0" brushRef="#br0" timeOffset="197855.351">22955 14216 1181 0,'0'0'50'16,"0"0"-40"-1,0 0 48-15,0 0 10 0,-3-3 1 0,3 3 1 16,0 0 6-16,0 0 0 0,-4-6 1 0,4 6 0 15,0 0-44-15,0 0-9 0,0 0-1 0,0 0-1 16,0 0-13-16,0 0-9 0,0 0 12 0,0 0-12 16,0 0 14-16,0 0-4 0,0 0-1 0,0 0 0 15,0 0-9-15,0 0 0 0,0 0 0 0,0 0 0 16,0 0 8-16,0 9 0 0,4-3 0 0,-4 3 0 16,0-9 4-16,0 6 1 0,0 6 0 0,0-4 0 15,0-2 13-15,0-6 2 0,0 6 1 0,0 3 0 16,0-3 7-16,0 0 0 0,0 3 1 0,0-1 0 15,0-2-14-15,0 0-3 0,0 0-1 0,0 6 0 16,0-6-2-16,3 0 0 0,-3 2 0 0,4-2 0 0,-1 0-17 16,-3 0-12-16,4 6 1 0,-1-6 1 15,4 0 30-15,-3-4 5 0,3 1 2 0,-3 3 0 16,3-6-43-16,0 0-9 0,0 0-2 0,0-3 0 0,-4 0 50 0,4-2 9 0,0-1 3 16,0 0 0-1,0-6-27-15,1 3-8 0,-1-3 0 0,0 1 0 0,0-1 28 0,0 0 0 0,0 0-1 16,0-5 0-1,0 8-73-15,0-3-14 0,-3 0-4 0,-1-2 0 0,1 5 52 0,-1-3 12 0,1 3 0 0,-4-2 0 16,0-1 0-16,3 3 0 0,-3-3 0 0,0 0 0 16,0 1 0-16,0-1 0 0,0 0 0 0,0 3 0 15,-3-2 0-15,3 2-9 0,0 3 9 0,0 3-8 16,0-3-42-16,0 6-8 0,0 0-2 16,0 0 0-16,0 0-54 0,0 0-11 0,0 0-3 15</inkml:trace>
  <inkml:trace contextRef="#ctx0" brushRef="#br0" timeOffset="198961.143">24282 14078 1029 0,'0'0'21'0,"0"0"6"0,0 0-27 16,0 0 0-16,0 0 0 0,-4-6 0 16,4 6 70-16,0 0 9 0,-3-6 1 0,3 6 1 0,-7-3-13 0,7 3-4 0,-7-3 0 0,7 3 0 15,-4-5-14-15,-3 2-3 0,7 3-1 0,-7 0 0 16,0 0-2-16,0-3-1 0,0 3 0 0,-4 0 0 15,4-3-12-15,0 3-3 0,-4-3 0 0,4 3 0 16,-3 0-13-16,-1-3-3 0,1 3-1 0,-1-3 0 16,4 3-11-16,-4 0 0 0,4 0 0 0,-3 3 0 15,3-3 0-15,0 3 0 0,0 0 0 0,0 0 0 16,-1 3 0-16,1 2 0 0,-3 1-8 16,3-3 8-16,0 6-8 0,0 0 8 15,0-1-10-15,-4 1 10 0,4 3 0 0,0-6 0 0,0 2 0 0,0 1 0 16,3-6 0-16,1 0-9 0,3-6 9 0,0 0 0 15,0 0 0-15,0 0-10 0,0 0 10 0,0 0 0 16,0 0 0-16,0 0 0 0,0 0 12 0,0 0-3 16,0 0-9-16,0 0 12 0,3 6-12 0,4 0 12 15,0-6-12-15,4 0 0 0,0 6 0 0,-1-6 0 16,1 0 0-16,3 0 0 0,3 0 0 0,-2 0 0 16,-1 0 13-16,0 0 1 0,0-6 0 0,-3 6 0 15,3 0-22-15,-4 0-5 0,1 0-1 0,-4-6 0 16,0 6 14-16,0-6 0 0,-3 3 0 0,3 0 0 15,-4-3 0-15,1 0 0 0,3-3 0 0,-4-2 0 16,1 5 0-16,-4-9 0 0,3 6 0 0,1-5 0 16,-4 2 0-16,0 6 0 0,3-6 0 0,-3 0 0 0,0 4 8 15,4-1 5-15,-4 3 1 0,0 0 0 16,0 6-22-16,0 0-5 0,0 0-1 0,0 0 0 0,0 0 14 16,0 0 0-16,0 0 0 0,0 0 0 0,3 6 0 15,-3 0 0-15,4 3 0 0,-4 5 10 16,3-2-10-16,-3-3 0 0,0 3 0 0,0 2-11 15,0-2 11-15,4 3 0 0,-4-9 0 0,0 8 0 0,3-2 0 0,1-3 0 16,0 0 0-16,-1 8 0 0,1-8 0 0,-1 0 0 0,-3 0 0 16,4 0 0-16,-1 5 0 0,1-8 0 0,3 3 0 0,-4 0 8 15,4-3-8-15,0 6-10 0,-3-7 10 0,3 4-13 16,0-3-105-16,-3 0-21 0,6 0-4 16</inkml:trace>
  <inkml:trace contextRef="#ctx0" brushRef="#br0" timeOffset="199433.76">24045 13431 908 0,'0'0'19'0,"0"3"4"0,0-3-23 0,0 0 0 0,0 0 0 0,-3 3 0 15,3-3 75-15,-4 3 10 0,1 0 3 0,3-3 0 16,0 0 0-16,0 0 0 0,0 0 0 0,0 0 0 16,0 0-44-16,0 0-8 0,0 0-1 0,0 6-1 15,0-6-17-15,0 6-3 0,0-6-1 16,0 6 0-16,0 0-5 0,3-6 0 16,1 6-8-16,-1-4 12 0,4 7-12 0,-3-3 0 0,3 0 0 0,-4 3 0 15,5 3 0-15,2-7 0 0,-3 1 0 0,0 9 0 16,4-3 0-16,-1-3 0 0,-3 5 0 0,4 1 0 15,0-3 0-15,-4 2-8 0,3 1 8 0,-3 3 0 16,4-12-45-16,-4 5-3 16,0 4 0-16,0-3 0 0,-3-6-31 0,3 0-6 0,0 0-2 0</inkml:trace>
  <inkml:trace contextRef="#ctx0" brushRef="#br0" timeOffset="200134.677">24931 13270 851 0,'0'0'36'16,"-4"6"-36"0,1 2 109-16,3 4 15 0,-4 0 4 0,1 0 0 15,3-1-72-15,-4 1-15 0,4 3-2 0,0-3-1 16,-3 5-10-16,3 1-1 0,0-6-1 0,3 2 0 16,-3 4 30-16,4 0 7 0,-4-10 1 0,3 13 0 15,1-6-1-15,-1 2 0 0,4 4 0 0,-3 2 0 16,-1-2-50-16,4 0-13 0,1 5 0 0,-5 1 0 0,4 8 0 0,-3-6 0 15,-1 4 0-15,4-1 0 0,-3 3 0 0,-1-2 0 16,-3 5 0-16,4-3 0 0,-4-3 0 0,0-2 0 0,0-1 0 16,0-5 0-16,0 2 40 0,0-5 2 0,-4-1 1 0,4 1 0 15,0-12-28-15,0 8-6 0,0-8-1 16,0 0 0-16,0-9-8 0,0 12 8 0,0-12-8 0,0 0 8 16,0 0-8-1,0 0 0-15,0 0 0 0,0 0-11 0,0 0-32 16,0 0-6-16,0 0-2 0,0-6 0 0,0-3-164 15,4 0-33-15</inkml:trace>
  <inkml:trace contextRef="#ctx0" brushRef="#br0" timeOffset="200777.815">25255 13949 1314 0,'0'0'37'0,"0"0"8"16,0 0-36-16,0 0-9 0,0 0 0 0,0 0 0 0,0 0 94 0,0 0 17 16,-3-9 3-16,-4 6 1 0,3 0-49 0,-3-3-10 0,4 3-1 0,-1-3-1 15,1 0-18-15,-1 1-4 0,1 2-1 0,3 3 0 16,-7-3-19-16,3 0-3 0,4 3-1 15,-7 0 0-15,0-6 4 0,3 6 0 0,4 0 0 16,-7 0 0 0,0 6-12-16,0-6 10 0,0 3-10 0,0 0 10 0,0 3-10 0,0 2 0 0,0 1 0 0,-4-3-11 15,8 3 11-15,-4-3 0 0,0 6 0 0,0-4 0 16,3 1 0-16,-3-3 0 0,3 3 0 0,-3 0-8 31,4-1-16-31,-1 4-2 0,1-6-1 0,3 0 0 0,-4 3 27 0,4 0 0 0,0-9 0 0,0 11 0 16,0-2 13-16,0 3 8 0,0-9 2 0,4 6 0 15,-1-3-37-15,1 5-7 0,-1-5-2 0,4 0 0 16,1 3 23-16,-1-3 0 0,0 0 0 0,3-6 0 16,1 3 0-16,-1 3 0 0,1-4 0 15,3-2 0-15,-3 0 0 0,-1 0 0 0,4 0 0 0,-3-2 0 16,0-7 0-16,-1 3 0 0,1 0 0 0,-4-3 0 16,3 0 0-16,-3 1 0 0,0-7 0 0,-3 6 0 15,0-3-11-15,-1-5 11 0,1 5-8 0,-1-3 8 16,-3 3 0-16,4-2 0 0,-4 2 0 0,0 0 11 15,0 0-60-15,0-5-12 0,0 8-3 0,-4-3 0 16,4 3 52-16,-3-2 12 0,-1 2 0 0,1 3 0 16,3 6 48-16,0 0 13 0,0 0 3 0,0 0 0 15,0 0-52-15,0 0-12 0,0 0 0 0,0 0 0 16,0 0 0-16,-4 6 0 0,0-3 0 0,4 8 0 16,0 4 0-16,0-3 0 0,4 3 0 0,0 2 0 15,-1 1 0-15,1-3 0 0,-1 2 0 0,4-2 0 0,-3 3 0 16,3-1 0-16,-4-2 0 0,4 0 0 0,0-1 0 15,-3 4 0-15,3-12 0 0,0 9 0 16,-3-7-48-16,3 1-13 0,-4 0-3 0</inkml:trace>
  <inkml:trace contextRef="#ctx0" brushRef="#br0" timeOffset="201832.068">26734 13717 1029 0,'0'0'21'0,"0"0"6"0,-8-3-27 0,1 3 0 0,7 0 0 0,-7 0 0 16,0 0 60-16,7 0 6 0,-7 0 2 0,0 0 0 15,0 0-20-15,0 0-3 0,0 0-1 0,-4 0 0 16,1 3-29-16,3-1-7 0,0 1 0 0,-4 0-8 16,1 6 13-16,-1-3-4 0,0 0-1 0,1 0 0 15,-4 0 4-15,3 0 0 0,-3 5 0 0,0-5 0 16,0 3-12-16,3 0 12 0,-3-3-12 0,0 3 12 16,3-4-12-16,1 7 0 0,3-3 0 0,-4 3 0 15,4-3 0-15,0 5 0 0,0-2 0 0,0 0 0 16,0 0 0-16,0 5 0 0,3-5 0 0,1 3 0 0,-1-4 0 15,1 1 0-15,3 0 0 0,-4 3 0 0,4-4 0 16,0-2 0-16,0 0 0 0,4 0 0 0,-4 0 33 16,3-1 5-16,1-2 1 0,-1 0 0 0,1 0-11 0,3 0-3 15,0-3 0-15,4 0 0 0,-4 0-25 16,3-3 0-16,4 0 0 0,-3-3 0 0,3 3 0 0,0-3 0 16,-3 0 0-16,3-3 0 0,3 6 16 0,-2-6-3 15,-1-3 0-15,0-2 0 0,0 2-26 0,-4-3-6 16,1 3-1-16,0-8 0 15,-1 2-20-15,-3-3-5 0,0 1-1 0,0-1 0 16,0 3 9-16,-3-5 1 0,-4 5 1 0,3 0 0 0,-3 1 35 0,0 2 0 0,0 3 0 0,-3-3 0 16,-1 1 24-16,4 2 11 0,-3 0 2 0,-1 3 1 15,4 6-4-15,0 0-1 0,0 0 0 0,0 0 0 16,0 0-10-16,0 0-3 0,0 0 0 0,0 0 0 16,0 0-4-16,0 0 0 0,0 0-1 0,-3 6 0 15,-1 3-27-15,1 0-4 0,3 2-2 0,0 1 0 16,-4 0 33-16,4 0 6 0,0 2 2 0,0 4 0 15,4-6-37-15,-4 5-7 0,3 1-2 0,-3 3 0 16,4-4 23-16,3 4 0 0,-4 2 0 0,1-5 0 16,3 2 0-16,0 4 0 0,-3-9 0 0,3 5 0 15,0-5-18-15,-4 0 1 0,4 2 0 0,0-8 0 16,-3 3-28-16,-1-3-6 0,4 2-1 0</inkml:trace>
  <inkml:trace contextRef="#ctx0" brushRef="#br0" timeOffset="202308.158">26465 13114 1094 0,'0'0'23'0,"0"0"5"16,0 0-28-16,0 0 0 0,0 0 0 0,0 0 0 15,-3 6 56-15,3-6 7 0,0 0 1 0,0 0 0 16,0 0-52-16,0 0-12 0,0 0 0 0,0 0 0 16,-7 6 54-16,7-6 8 0,-4 5 2 0,1-2 0 15,3-3-52-15,0 12-12 0,0-12 0 0,0 6 0 16,0 0 39-16,0 3 5 0,0-3 0 0,0 0 1 16,3-1-28-16,-3 4-5 0,4-6-2 0,-1 9 0 15,1-6-10-15,-1 3 0 0,1-3 0 0,-1 2 0 16,5 1 0-16,-1 9 0 0,0-12 0 0,3 5 0 0,1 1 9 15,-4 3 0-15,7-3 0 0,-3-1 0 16,-1 1-9-16,-3-6 0 0,4 6 0 0,-4-3 0 16,0-4-49-16,3 1-12 0,-3 0-3 0,4-6 0 15,-4 6-102-15,0-6-21 0</inkml:trace>
  <inkml:trace contextRef="#ctx0" brushRef="#br0" timeOffset="202985.216">27249 13064 851 0,'0'0'36'0,"0"0"-36"16,0 9 58-16,0-3 5 0,3-1 1 0,-3 1 0 15,0 3 0-15,4 0 0 0,-4 3 0 0,0-3 0 16,3 2 24-16,-3 1 4 0,0-3 2 0,4 9 0 15,-4-7-49-15,0 1-9 0,0 6-3 0,0-4 0 16,0 1-4-16,0 6-1 0,0-10 0 0,0 7 0 16,0 3 8-16,0 2 0 0,0-5 1 0,0-1 0 15,0 4-27-15,0 0-10 0,0-4 0 0,0 7 9 16,0-4 6-16,0 1 1 0,0-1 0 0,-4-5 0 16,4 9-16-16,0-1 11 0,-3 1-11 0,3 2 10 15,0-5-10-15,-4 2 0 0,4 1 0 0,0-1 8 16,0 1-8-16,0-4 0 0,0 4 0 0,0-6 0 15,4 2 0-15,-4-5 0 0,3 0 0 0,1 2 8 16,-4-2-8-16,3-3 0 0,1-4 9 0,-1 7-9 16,-3-3 0-16,4-3 0 0,-1-3 0 0,-3 5 0 15,4-5 0-15,-4 3 0 0,0-6 0 0,3 3 0 16,-3 0-9-16,0-6-3 0,4 9-1 0,-4-4 0 16,0-5-33-16,3 6-6 0,1 0-2 0,-4-6 0 15,0 0-30-15,0 6-5 0,0-6-2 0</inkml:trace>
  <inkml:trace contextRef="#ctx0" brushRef="#br0" timeOffset="203480.989">27460 12867 1074 0,'0'0'30'0,"0"0"8"16,0 0-30-16,-3 9-8 0,-1 2 0 0,1-5 0 16,-1 0 52-16,4 0 10 0,-3-3 2 0,-1 3 0 15,4-6-52-15,0 6-12 0,0 6 0 0,-3-7 0 16,3 1 54-16,0 0 8 0,0 0 2 0,0 0 0 15,3 0 0-15,-3 0 0 0,4 3 0 0,-4-4 0 16,3 1-52-16,-3 3-12 0,4 0 0 0,-1 3 0 16,1-3 0-16,-1-1 0 0,1 4 0 0,-1-3 0 15,4 3 0-15,-3-1 0 0,-1-2 0 0,1 3 0 0,-1-3 0 16,1 3 0-16,0 2 0 0,-1-8 0 16,1 6-48-16,-4 0-13 0,3-3-3 0,-3-4 0 15,0 4 0-15,4 0 0 0,-4-3 0 0</inkml:trace>
  <inkml:trace contextRef="#ctx0" brushRef="#br0" timeOffset="205513.839">28942 13816 1579 0,'-7'-2'32'0,"0"2"10"0,0-3-34 0,7 3-8 0,-7-3 0 0,-4 3 0 15,0 0 104-15,4 0 20 0,-3 3 3 0,-1 2 1 16,1 4-103-16,-4-3-25 0,3 3 0 0,0 0 0 15,-3 0 0-15,4 5 0 0,-4 1 0 0,3-9 0 16,0 6 0-16,4 2 0 0,-3-2 0 0,3 6 0 16,0-6 0-16,3-1 0 0,-3 1 0 0,0 3 0 15,4 2 0-15,-1-5 0 0,4 3 0 0,-4 2 0 16,4 1 0-16,-3-9 0 0,3 6 0 0,0-1 0 16,3-5 0-16,1 6 0 0,0-9 0 0,-1 3 0 15,1-4 0-15,-1-2 0 0,1 3 0 0,3-3 0 16,-4 0 0-16,4-3 0 0,0 0 0 0,0 0 0 15,0 0 0-15,1-3 0 0,-1-3 0 0,0 0 0 16,0 1 0-16,0-4 0 0,-4-3 0 0,4-3 0 16,-3 4 0-16,-1-7 0 0,4 6 0 0,-3-6 0 15,-1 1 0-15,1 2 0 0,0 3 0 0,-1-8 0 0,1 5 0 16,-1 3 0-16,1-2 0 0,-4 2 0 0,3 3 56 16,-3 0 7-16,4-3 1 0,-4 7 0 0,0 5-52 15,0 0-12-15,0 0 0 0,0 0 0 16,0 0 0-16,0 0 0 0,0 0 0 0,3 5 0 15,1 4 0-15,-4 0 0 0,0 3 0 0,3 0 0 0,-3-1 0 16,0 1 0-16,0 0 0 0,0 0 0 0,-3 2 0 16,3-5 0-16,0 3 0 0,0 0 0 0,0 2 0 0,0-5 0 0,0 3 0 15,0-3 0-15,0 0 0 0,0 2 0 0,0-2 0 0,0-3 0 32,3 0-48-32,-3-6-13 0,0 6-3 0,0-6 0 0,4 9 52 0,-1-1 12 0,1-5 0 0,-1 3 0 15,1 0-54 1,3-3-8-16,-4 3-2 0,5-3 0 0,2 0-102 0,1 0-21 15</inkml:trace>
  <inkml:trace contextRef="#ctx0" brushRef="#br0" timeOffset="206107.624">29125 13840 1094 0,'0'0'23'0,"0"0"5"0,0 0-28 0,0 0 0 0,0 0 0 0,0 0 0 16,0 0 56-16,0 0 7 0,0 0 1 0,0 0 0 15,0 0-52-15,0 0-12 0,-3 6 0 0,-1 0 0 16,1 3 54-16,3-4 8 0,-4 7 2 0,1-3 0 16,-1 3 0-16,4-3 0 0,-3 5 0 0,-1-5 0 15,4 3-52-15,-3 0-12 0,-1-1 0 16,4 4 0-16,-3-6 54 0,3 3 8 0,0 2 2 0,-4-5 0 15,4 3-52-15,0 0-12 0,-4 2 0 0,4-5 0 16,0 3 0-16,0 0 0 0,0 0 0 0,0-4 0 16,0 1 0-16,0-9 0 0,4 9 0 0,0-3 0 15,-1 0 0-15,-3-6 0 0,4 3 0 0,3 5 0 16,-4-5 0-16,1 3 0 0,3-3 0 0,-4 0 0 16,4-3 0-16,-3 0 0 0,3 0 0 0,0 0 0 15,0-3 54-15,-3 0 8 0,6 0 2 0,-3 0 0 16,0-2-103-16,0-4-20 0,0 3-4 0,-3-6-1 15,3 0 52-15,0 4 12 0,-3-7 0 0,3 0 0 16,-4 3 0-16,1-2 0 0,3-1 0 0,-4 3 0 16,1 3 0-16,-4-8 0 0,3 5 0 0,1 0 0 15,-4-2 0-15,3 2 0 0,1 3 0 0,-4-3 0 16,3 3 0-16,1-2 0 0,-4 2 0 0,3 3 0 16,-3 0-54-16,4-3-8 0,-4 9-2 0,0 0 0 15,0 0-96-15,0 0-20 0</inkml:trace>
  <inkml:trace contextRef="#ctx0" brushRef="#br0" timeOffset="206619.353">29464 13743 1241 0,'0'0'25'0,"0"0"8"15,0 0-33-15,0 0 0 0,0 0 0 0,0 0 0 16,0 0 78-16,0 0 9 0,0 6 1 0,0 3 1 0,0-3-20 16,0-1-4-16,0 7-1 0,4-6 0 0,-1 3-22 15,1 3-5-15,-1-4-1 0,4 7 0 0,-3-3-17 0,-1 0-4 16,4-1-1-16,-3 10 0 0,-1-9-14 0,4 2 8 0,-3 4-8 0,3 0 0 15,-3-6 0-15,3 5 0 0,0-2 0 0,0 2 0 16,0-2 0-16,0 3 0 0,0 2 0 0,3 1-10 16,-3-6-1-16,1 2 0 0,2 1 0 0,-3-3 0 31,0 2-21-31,0-2-4 0,0 0 0 0,0-1-1 0,0 1 37 0,-3-6 0 0,3 6 0 0,0-1 0 16,-3-8-59-16,-1 0-4 15,1-3-1-15,3 3 0 0,-7-6 0 16,0 0 0-16,3 3 0 0</inkml:trace>
  <inkml:trace contextRef="#ctx0" brushRef="#br0" timeOffset="207008.318">29369 14181 1337 0,'0'0'28'0,"0"0"6"0,0 0-34 16,0 0 0-16,0 0 0 0,0 0 0 15,0 0 109-15,0 0 15 0,0 0 4 0,0 0 0 0,0 0-52 16,3-3-9-16,4 0-3 0,0-3 0 15,-3-3-39-15,3-5-8 0,0 2-1 0,4-6-1 16,-1 1 2-16,-3 2 1 0,4-6 0 0,-1 1 0 0,1 2-8 0,0-2-2 0,-1-1 0 0,-3 3 0 16,4 1-8-16,-4-1 0 0,3 0 9 15,-2 7-9-15,-1 2 0 0,0-3 0 0,0 3 0 0,0 1 0 16,0 5 0-16,-4 0-8 0,4 0 8 0,-3 3-8 16,-4 0-4-16,7-3 0 0,-4 3 0 0,-3 0 0 15,4 0-22 1,-4 0-5-16,7 0-1 0,-7 0 0 0,4 0-59 0,-4 0-12 15,3-3-2-15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2T15:26:52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 10248 0 0,'0'0'230'0'0,"0"0"30"0"0,0 0 20 0 0,0 0-25 0 0,-2 0-163 0 0,-14 15 745 0 0,12-11-511 0 0,1 0-1 0 0,0 0 1 0 0,0 0-1 0 0,0 0 1 0 0,1 1-1 0 0,-1-1 1 0 0,1 1-1 0 0,0 0 1 0 0,1 0-1 0 0,-1-1 1 0 0,1 1-1 0 0,0 0 1 0 0,0 0-1 0 0,0 1-325 0 0,-4 55 655 0 0,5-59-458 0 0,0-2 57 0 0,0 0 8 0 0,13 9-400 0 0,7-4-5033 0 0,-9-1-343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2T15:27:02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9872 0 0,'0'0'209'0'0,"0"0"74"0"0,0 0 159 0 0,0 0 64 0 0,0 0 7 0 0,0 0-17 0 0,0 0-93 0 0,0 0-41 0 0,0 0-8 0 0,-1 2-50 0 0,-9 27-811 0 0,10-27-2706 0 0,0-2-1099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2T15:27:32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10512 0 0,'0'0'296'0'0,"0"0"64"0"0,0 0-288 0 0,0 0-72 0 0,0 0 0 0 0,0 0 0 0 0,0 0 0 0 0,0 0 0 0 0,0 0 0 0 0,0 0 0 0 0,0 0 0 0 0,0 0 0 0 0,0 0 0 0 0,0 0-2984 0 0,0 0-616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2T15:28:08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1 9872 0 0,'-5'0'47'0'0,"1"1"0"0"0,-1 0 0 0 0,1 0 1 0 0,-1 0-1 0 0,1 1 0 0 0,-1 0 0 0 0,1 0 1 0 0,0 0-1 0 0,0 0 0 0 0,0 1 0 0 0,0-1 1 0 0,0 1-1 0 0,1 0 0 0 0,-1 0 0 0 0,1 0 0 0 0,0 1 1 0 0,0-1-1 0 0,0 1 0 0 0,0 0 0 0 0,1 0 1 0 0,-1 0-48 0 0,2-3-232 0 0,1-1-138 0 0,-11-27-503 0 0,11 17 980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6T17:09:11.7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4508 6270 998 0,'0'0'20'0,"0"0"7"16,0 0-27-16,0 0 0 0,0 0 0 0,0 0 0 15,0 3 63-15,0 0 7 0,0 0 2 0,-3 3 0 16,3 0 23-16,0-1 5 0,-4 7 0 0,4-6 1 0,0 0-45 16,0 3-10-16,-3 0-2 0,3-4 0 15,-4 10-13-15,4-9-3 0,-3 0-1 0,3-6 0 0,0 0-14 16,0 0-2-16,0 0-1 0,0 0 0 16,-4 0 13-16,4 0 2 0,-7 6 1 0,7-6 0 15,-7 0-2-15,0 0 0 0,0 0 0 0,0-6 0 0,0 6-16 0,0 0-8 0,0-6 0 0,0 6 8 31,0-6-27-31,-4 6-5 0,1-6-2 0,-4 6 0 0,3 0 6 0,-3 0 2 0,3 0 0 0,1 0 0 16,-4 6 5-16,3-6 1 0,0 0 0 0,4 6 0 16,0 0-18-1,-3-6-3-15,3 6-1 0,-8 0 0 0,5 0 34 0,3-4 0 0,-4 7 0 0,1-3 0 16,3 3 16-16,-4 3 11 0,0-6 1 0,1 5 1 16,3-2-29-16,0 3 0 0,0 0 0 0,-4 0 0 15,1-1-9-15,3 1 9 0,-1 0 0 0,1 2-9 16,0 4-11-16,4 0-1 0,-1-1-1 0,1 4 0 15,3 2 22-15,0-2 0 0,0 8 0 0,-4-11 0 16,4 9 32-16,0-10 12 0,0 1 1 0,0 8 1 16,4-2-22-16,-1-7-5 0,1 4-1 0,3 3 0 15,-4-10-4-15,4 1-1 0,1 6 0 0,6-10 0 16,-7 1-13-16,3 0 8 0,1 3-8 0,-1-10 0 16,5 7 12-16,-5 0-4 0,4-3-8 0,-3 0 12 15,-1-1-28-15,4-2-5 0,1 6-2 0,-1-6 0 16,-4 6 23-16,4-6 0 0,1-1 0 0,2 4 0 15,1-3 0-15,-1 6 0 0,8 0 0 0,-4-6 0 16,-3 5-73-16,3-8-11 0,4 3-1 0,-4 0-1 16,7-6-122-16,-10 0-25 0</inkml:trace>
  <inkml:trace contextRef="#ctx0" brushRef="#br0" timeOffset="719.381">4710 6758 850 0,'0'0'17'16,"0"0"6"-16,0 0-23 0,0 0 0 0,0 0 0 0,3 3 0 16,-3 3 39-16,4 3 3 0,-1-4 1 0,1 4 0 15,-4-9 15-15,3 12 3 0,1-6 1 0,-1 0 0 16,-3 0-31-16,4 0-7 0,-1-1 0 0,-3 1-1 15,4-3 25-15,-4-3 6 0,3 6 1 0,-3-6 0 16,4 6-21-16,-1 0-4 0,-3-6-1 0,4 0 0 16,7 0 12-16,-8 0 3 0,4 6 0 0,-3-6 0 15,-1 0-36-15,1 0-8 0,-4 0 0 0,3-6 0 16,4 6 0-16,0 0-12 0,-3-970 2 0,-4 1940 1 16,7-976 9-16,-7 6 0 0,7 0 0 0,-7 0-8 0,4-6 8 15,-4 6 0-15,0 0 0 0,0 0 0 16,0 0 8-16,0 0-8 0,0 0 8 0,0 0-8 0,7-6 8 0,-7 6-8 0,0 0 8 0,0-6-8 15,3 1 0-15,-6-4 0 0,3-3 0 0,-4 6-8 32,1-6-41-32,-1 1-8 0,0-4-2 0,-3 9 0 0,0-6 39 0,0 0 7 0,0-2 1 15,0 8 1 1,0 0-33-16,0 0-8 0,-7 3 0 0,7 3-1 0,0 0 42 0,0 3 11 16,0 0 0-16,0 3 0 0,0 3 25 0,0 0 7 15,0 2 2-15,-4 1 0 0,4-3-3 0,0 6-1 0,3-1 0 16,-3-2 0-16,7 0-30 15,-7 3 0-15,4-1 0 0,-1 1 0 0,4-3 0 0,-3-1 0 0,3 1 0 0,3-3 0 16,-3 3 36-16,0 0 0 0,4-7 1 0,-1 7 0 16,1-6-19-16,-1 0-4 0,4 6-1 0,4-3 0 15,-4-4 1-15,0 1 0 0,4 0 0 0,-4 0 0 16,0 0 5-16,0 0 1 0,3 0 0 0,-3 0 0 16,4-4-32-16,0 4-7 0,-4 0-1 0,3-6 0 15,-6 6 45-15,3-6 9 0,0 0 2 0,0 6 0 16,0-6-58-16,4 0-11 0,-4-6-3 0,0 6 0 15,0 0-50-15,0 0-10 0,3-6-3 0</inkml:trace>
  <inkml:trace contextRef="#ctx0" brushRef="#br0" timeOffset="1275.361">5288 6141 836 0,'0'0'24'0,"0"0"4"16,0 0-28-16,0 0 0 0,0 0 0 0,4 8 0 15,-4-8 82-15,0 6 10 0,0 6 3 0,3-6 0 16,-3 0-50-16,4 6-9 0,-4-1-3 0,3 1 0 16,-3 3 25-16,0-3 5 0,0 5 1 0,4-5 0 15,-4 9-9-15,0 2-2 0,3-8 0 0,-3 14 0 16,0-11 18-16,0 11 3 0,0-2 1 0,0 5 0 16,0 3-60-16,0-2-15 0,-3 8 0 0,3-3 0 15,3-3 54-15,-3-2 8 0,4-4 2 0,-1 9 0 16,1-5-52-16,-1-4-12 0,1 3 0 0,-1-2 0 0,1-1 0 15,0 3 0-15,3-11 0 0,-4 8 0 0,-3-5 0 0,4-6 0 16,-1 2 0-16,1-2 0 0,-1-6 0 0,-3-4 0 16,4-2 0-16,-4 0 0 15,0-6-48-15,0 0-13 0,0 0-3 0,0 0 0 16,0 0 0-16,0 0 0 0,0-9 0 0</inkml:trace>
  <inkml:trace contextRef="#ctx0" brushRef="#br0" timeOffset="1636.276">5196 6617 1170 0,'0'0'24'0,"0"0"6"15,0 0-30-15,0 0 0 0,0 0 0 0,0 0 0 16,0 0 76-16,0 0 10 0,0 0 2 0,0 0 0 16,0 0-4-16,0 0 0 0,4 6 0 0,-4-6 0 15,0 6-58-15,0-6-12 0,7 5-2 0,-7-5-1 16,4 6 19-16,3-3 4 0,-4 0 1 0,4 0 0 16,-3 0-14-16,3 0-2 0,3-3-1 0,-3 6 0 15,7-6-18-15,-3 0 0 0,0 6 0 0,-4-973 0 16,7 1934 0-16,0-961 0 0,0-6 0 0,0 0 0 15,-3 6 0-15,3-1 0 0,4-5 0 0,-8 0 0 16,-3 0 0-16,4 0 0 0,-1 6 0 0,1-6 0 16,3 0-60-16,-3 0-8 0,-1 0-3 0,1 0 0 15,-1 0-49-15,8 0-9 0,-7-6-3 0</inkml:trace>
  <inkml:trace contextRef="#ctx0" brushRef="#br0" timeOffset="2115.81">5757 6220 649 0,'0'0'28'15,"0"0"-28"1,0 9 70-16,-3-3 9 0,3 5 1 0,0 1 1 16,0-6-13-16,0 3-2 0,0 0-1 0,3 0 0 15,-3 8-10-15,0-5-3 0,4-6 0 0,-4 6 0 16,3 2 2-16,4 4 0 0,-3-6 0 0,-1 8 0 15,1-8 2-15,-4 6 1 0,4-1 0 0,-1 1 0 0,-3 8-45 0,0-8-12 16,4 0 0-16,-4 8 0 0,0-2 33 0,0 8 5 0,0-3 1 16,-4-8 0-16,4 2-11 0,0-8-3 15,0 0 0-15,0 5 0 0,0-2 15 16,0 3 2-16,0-4 1 0,0 16 0 0,4-10-18 16,-4 7-3-16,3-7-1 0,1 4 0 0,-4-4-21 0,3-5 0 15,1 2 0-15,-1 4 0 0,-3-12 0 0,7 2 0 16,-3-2 0-16,-1 0 0 0,1 0 0 15,-1-7 0-15,1-2 0 0,-4-3 0 0,0 0 0 0,0 0 0 0,0 0 0 0,0 0-12 32,3-3-88-32,1-2-19 0,0-1-3 0</inkml:trace>
  <inkml:trace contextRef="#ctx0" brushRef="#br0" timeOffset="2463.779">5715 6661 1094 0,'-4'6'23'0,"4"0"5"0,-3 5-28 16,3-5 0-16,0 0 0 0,0 0 0 0,0 0 103 0,0 3 15 15,0-6 3-15,0-3 1 0,3 9-56 0,-3-9-11 16,0 0-3-16,0 0 0 0,4 5-27 0,0 1-5 0,-1-6-2 16,4 6 0-1,-3-6 37-15,3 0 7 0,0 0 2 0,-4-6 0 16,4 6-64-16,0 6-16 0,4-6-2 0,-4 0 0 0,0 0 29 0,0 6 5 0,4-6 2 0,-1 6 0 31,1-12-66-31,3 6-12 0,-3-6-4 0,-1 6 0 16,1 0 0-16,3 0 0 0,0 6 0 0,-3 0 0 0,-1-3 0 15,4 3 0-15,-3 6 0 0</inkml:trace>
  <inkml:trace contextRef="#ctx0" brushRef="#br0" timeOffset="3155.432">6138 6773 1478 0,'0'0'42'0,"0"0"9"0,0 0-41 15,0 0-10-15,0 0 0 0,0 0 0 0,0 0 82 0,0 6 14 16,-3 5 4-16,3-5 0 0,0 0-56 0,0 0-12 0,0-6-1 16,0 0-1-16,0 0-11 0,0 0-3 0,0 0 0 0,0 0 0 15,0 0 0-15,14 6-1 0,-7 3 0 0,0-3 0 16,-7-6-7-16,0 0-8 0,11-3 11 0,-11 3-11 16,10 0-8-16,-3-6-9 15,4 0-2-15,-1 6 0 0,-10 0 34 0,0 0 6 16,0 0 2-16,11 0 0 0,0-6-37 15,-4-6-7-15,0-3-2 0,-4 1 0 16,1 8 23-16,-4 6 0 0,0 0 0 0,0 0 0 0,0 0 0 0,0 0 0 0,0 0 0 0,0 0 0 16,0 0 0-16,0 0 0 0,0 0 0 0,0 0 0 15,0 0-27-15,0 0-1 0,0 0 0 0,3-3 0 16,-3-3-57-16,0 0-12 0,0-6-3 0,0 7 0 16,-3-13 44-16,-1 9 9 0,-3-3 2 0,4 1 0 15,-4-1 21-15,0 12 4 0,-1-6 0 0,-2 6 1 16,-1-6 19-16,1 6 0 0,-4 0 0 0,3-3 0 0,4 0 24 15,-7 3 12-15,3 0 3 0,1 3 0 16,3 0-2-16,0 3 0 0,0 0 0 0,-1 0 0 16,1 5-7-16,0 1-2 0,0 0 0 0,0 9 0 15,4-4 0-15,-1-5-1 0,1 3 0 0,-1-4 0 16,1-5-9-16,-1 0-2 0,4-6 0 0,-3 6 0 16,3 0-1-16,-4 0-1 0,4 6 0 0,0-4 0 15,0 1-4-15,0 6-1 0,4 3 0 0,-1-7 0 16,1 4-9-16,-1-3 10 0,1 0-10 0,3-1 10 15,-4 1-10-15,4-6 8 0,0 6-8 0,4-3 8 16,0 2-8-16,-1 1 0 0,4 6 9 0,0-4-9 16,4-2 0-16,-7 6 9 0,6-6-9 0,-3-7 0 0,0 4 0 0,4-3 0 15,-4 6-15-15,4-6 5 16,3-6-30-16,-10 6-5 0,6 0-2 0,4-1-487 0,-3 1-98 0</inkml:trace>
  <inkml:trace contextRef="#ctx0" brushRef="#br0" timeOffset="4176.136">7666 6396 989 0,'0'0'28'0,"0"0"6"0,0 0-34 0,0 0 0 0,-4 3 0 0,1 3 0 15,-1 3 105-15,4-9 15 0,0 0 2 0,-3 0 1 16,-4 0-23-16,0 0-5 0,0 0-1 0,-4 6 0 15,0-12-29-15,4 6-5 0,0 0-2 0,-7 0 0 16,7 0-29-16,-3 0-5 0,-1 0-2 0,0 0 0 16,1 6-22-16,-4 0 0 0,0-6 0 0,3 6 8 15,0 0-8-15,-3-1 0 0,4 1 0 0,-1 0 0 16,4 3 0-16,-3-3-10 0,2 6 10 0,1-1-10 16,0 1 10-16,0-6-8 0,-3 6 8 0,3 2-8 15,3 4 8-15,-3-6 0 0,4-3 0 0,-1 5 0 16,4-5 0-16,-4-3 0 0,1 0 0 0,3-6 0 15,0 0 0-15,0 0 0 0,0 0 0 0,0 0 0 16,0 0 0-16,0 0 0 0,0 0 0 0,0 0 0 16,0 0 0-16,7 6 0 0,4 0 10 0,-4 0-10 15,-7-6 8-15,7 5-8 0,7-5 0 0,-7 6 0 16,3 3 0-16,-2 9-20 0,6-1 4 0,-7-2 0 0,3-6 27 0,-3-3 5 16,-7-6 2-16,11 3 0 0,-1 0-18 0,-2 6 0 15,-1 2 0-15,0-5 0 0,-7-6-11 0,0 0-5 0,7 0-2 16,-7 0 0-16,10 6 29 0,-6 0 5 0,-1 0 2 15,1 6 0-15,-4-12-29 0,3 5-5 16,-3-5-2-16,0 0 0 0,0 0 41 0,0 0 8 0,0 0 1 0,7 9 1 16,0-3-24-16,-3 6-9 0,0 3 0 0,-4-9 9 15,0-6-9-15,0 0 0 0,0 0 0 0,3 5 8 16,-3 4-8-16,4 0 0 16,-4-3 0-16,0 0 0 0,0 0 8 0,-4 5-8 0,4-5 0 0,0 0 8 15,-3 0-8-15,3-6 0 0,0 0 9 0,-4 0-9 16,0 0 0-16,1 3 0 0,-1 0 0 0,1 0 0 15,-1-3 0-15,1 0 9 0,-4 0-9 0,3 0 10 16,-6-3-10-16,-1 0 10 0,1 0-10 0,-1-3 10 16,0 0-10-16,-3 0 0 0,0 1-10 0,0-1 10 15,0-6-27-15,0 6 1 0,-4-3 0 0,1 6 0 16,2 0-20-16,5 0-4 0,-4 3-1 0,0-3 0 16,3 1-39-16,4-1-8 0,3 0-2 0</inkml:trace>
  <inkml:trace contextRef="#ctx0" brushRef="#br0" timeOffset="4864.214">7800 6567 1267 0,'0'0'28'0,"-7"6"5"0,3-3 2 0,-3 0 1 0,7-3-36 0,0 8 0 0,-10-2 0 0,6 0 0 15,1 0 58-15,-1 0 5 0,4 0 1 0,0-6 0 16,0 0-6-16,0 0-1 0,0 0 0 0,0 0 0 16,0 0-40-16,0 0-8 0,0 0-1 0,0 0-8 15,0 0 44-15,0 0 1 0,7 6 1 0,4 0 0 16,-8-1-24-16,4-2-5 0,4 0-1 0,-1 3 0 16,1-3-16-16,0 0 0 0,3 0 8 0,0 3-8 15,-4 0 0-15,5 0 8 0,2 0-8 0,-6-1 0 16,-1-5 9-16,1-11-9 0,-4 5 0 0,4 0 9 15,-4-3-1-15,-7 9-8 0,10-3 12 0,1 0-4 16,-8-6-8-16,4-5 0 0,-3 2 0 0,-1-6 0 16,-3 1 0-16,4 2 0 0,-4-3 0 0,0 1-11 15,0 5-9-15,-4 3-1 0,1-3-1 0,-4 1 0 16,0 5-6-16,-4-9 0 0,4 3-1 0,-3 1 0 0,-1 5 10 16,0 0 3-16,-3 0 0 0,4 0 0 0,-1 6 8 15,1 0 8-15,-1 6-12 0,0 0 12 0,4 0 0 0,0 5 0 16,-3 1 0-16,3 0 0 0,0 3 0 0,0 2 0 0,-1-5 0 15,1 3 0-15,4 2 0 0,-1-5 0 16,-3 6 0-16,4-4 0 0,3 4 0 0,-4 0 0 16,4 8 0-16,-3-2 0 0,3-7 0 0,0-5 0 0,0 3 0 0,-7 2 0 15,14-5 0-15,-7-6 0 0,0 6 0 0,3 3 0 16,-3-4 0-16,0 1 0 0,7 0 0 0,-3 0 0 16,3-1 0-16,0-2 0 15,4 3 0-15,-1-6 0 0,4 0 15 0,-3 0 9 0,3-1 3 0,0-5 0 16,0 6-16-16,0-6-3 0,0 0-8 0,1 3 12 15,-5-6-24-15,4 3-4 0,0 0-2 0,-3-6 0 16,-1 1-170-16,1 5-35 0</inkml:trace>
  <inkml:trace contextRef="#ctx0" brushRef="#br0" timeOffset="5763.547">8163 6555 1314 0,'0'0'37'0,"-3"6"8"0,3-6-36 0,0 6-9 0,0 0 0 0,0 0 0 16,0 2 104-16,0-2 20 0,0 0 3 0,0 6 1 15,0-6-76-15,0 0-14 0,3 5-3 0,-3 1-1 32,0-3-3-32,4 9-1 0,-4-1 0 0,3-5 0 15,1 3-6-15,-4 8 0 0,3-5-1 0,1-3 0 0,-1 2-11 0,1-5-1 0,-1 0-1 0,1 3 0 16,0-1 2-16,-1 7 0 0,-3 2 0 0,0-8 0 16,0 3-4-16,4-12 0 0,-4-6 0 0,0 0 0 15,0 0 7-15,0 0 1 0,0 0 0 0,0 0 0 16,0 0-16-16,0 0 0 0,0 0-9 0,-4-6 9 15,4 0 45-15,0-3 15 0,0 3 4 0,0-3 0 16,-3 0-52-16,3-2-12 0,-4-1 0 0,4-6 0 16,-4 1-48-16,4-4-13 0,-3-2-3 15,-1 2 0-15,1 9 64 0,3 6 12 0,0 6 2 0,0 0 1 16,0 0-27-16,0 0-6 0,0 0-1 0,0-6 0 16,0-8 10-16,3 2 9 0,-3 0-13 0,0-5 5 15,4 5 8-15,-1 0-12 0,-3 6 12 0,4-3-12 16,0 3 12-16,-1-5-8 0,1 5 8 0,-4 0-8 15,3 0 8-15,-3 6-8 0,0 0 8 0,0 0-8 16,7 0 8-16,-3 0 0 0,3 0 0 0,-7 0 0 16,3 0 0-16,1 0 0 0,-4 0 0 0,3-6 0 15,4 6 0-15,-3 6 11 0,3-6-3 0,0 6 0 16,0 0-8-16,4 0 0 0,-11 5 0 0,3-5 0 16,4 9 0-16,-3 3 0 0,3 5-12 0,-4-8 12 15,1 3 0-15,-1-13 0 0,1 1 0 0,-1 0 12 0,1 6-12 16,0-6 0-16,-1 9 0 0,-3-4 0 0,4 1 0 0,-4-6 0 15,0-6 0-15,0 0 8 0,0 0-8 0,0 0 12 0,7-6-12 0,0 0 12 16,-4 0-12-16,-3 0 0 0,4 1 0 0,-4 5 0 16,3-6 0-16,-3 6-11 0,0 0 3 15,4-9 0-15,-4 3 8 0,3-6 0 0,1 0 0 16,-4-2 0-16,3 8-8 0,-3 6 8 16,0 0-8-16,0 0 8 0,0 0-10 0,4-6 10 15,-1 3-12-15,1 0 12 0,0-3-11 16,-1 0 11-16,1 0-10 0,-1 6 10 0,1-5 0 0,-4 5-9 0,3 0 9 0,1 0 0 15,3 0-9-15,-4-6 9 0,1 0-10 0,3 0 10 16,-7 6-12-16,0 0 3 0,3 6 1 0,1 0 0 16,-1 5 8-16,1-5 0 0,0 0 0 0,-4-6-8 15,0 6 8-15,0-6 14 0,3 3-3 0,1 3-1 16,-4-6 0-16,3 6 0 0,4 6 0 0,-3-7 0 16,3 7-2-16,-4-6-8 0,1 6 12 0,-1 3-4 15,1 2 3-15,-1-5 0 0,1 6 0 0,-1-7 0 16,1 4-11-16,-1-3 0 0,1 0 9 0,0-1-9 15,3-5 0-15,-4 0 0 0,1 0 0 0,-1 3 0 16,4 3 0-16,-3-7 0 0,-1 1 0 0,1 0 0 16,-1 0-40-16,1-3-12 0,-4-3-2 0,7 3-1 15,-4 3-79-15,4-3-16 0,-3 3-3 0</inkml:trace>
  <inkml:trace contextRef="#ctx0" brushRef="#br0" timeOffset="6727.448">8939 6637 928 0,'0'0'20'0,"0"0"5"0,0 0 1 0,0 0 0 0,0 0-26 0,0 0 0 0,0 0 0 0,0 0 0 16,0 0 83-16,0-3 11 0,0 3 2 0,0 0 1 16,0 0-18-16,0 0-4 0,0 0-1 0,0 0 0 15,0 0-21-15,-7-5-4 0,0 5-1 0,0 0 0 16,4 0-30-16,-4 0-6 0,-4 0-2 0,4 0 0 16,-4 0-10-16,1 0-9 0,-1 0 9 0,1 0-13 15,-1 0 13 1,4 0 0-16,0 0 0 0,0 0 0 0,0 5 0 0,0-5 0 0,0 0 0 0,-4 6 0 15,8 3 0-15,-4 3 0 0,0-6 0 0,3 11 0 16,0-5 0-16,1-6 0 0,-1 6 0 0,1 3 0 16,3-4 0-16,-4 1 0 0,4 0 0 0,-3 5 0 15,3-2 0-15,0-3 0 0,-4 3 0 0,4-4 0 16,0 1 0-16,4 0 0 0,-4 0 0 0,3-1 0 16,1-5 0-16,-4-6 0 0,0 0 0 0,0 0 0 15,0 0 0-15,7 6 0 0,-7-6 0 0,11 0 0 16,-1-3 48-16,4 0 13 0,-3-3 3 0,-1-5 0 15,1-1-64-15,0 0-13 0,-1 3-3 0,-3 1 0 16,4-7 16-16,-4 3 0 0,-4 0 0 0,4 1 0 16,0-4 0-16,1 3 0 0,-1 0 0 0,0-8 0 15,-4 5 0-15,1 6 0 0,-4-8 0 0,3 5 0 16,-3 6 0-16,4-3 0 0,-4 9 0 0,0 0 0 16,0 0 0-16,0 0 0 0,0 0 0 0,0 0-9 15,0 0 9-15,0 0 0 0,0 0-9 0,0 0 9 16,0 0 0-16,0 0-11 0,0 0 11 0,0 0-8 0,0 0 8 15,7 9-10-15,-7-9 10 0,3 6-10 16,1 6 10-16,-4-12-8 0,3 5 8 0,-3 7-8 16,0-3 8-16,4 6 0 0,-4 5 0 0,0-8 0 0,-4 0 0 0,4 5 9 15,0-2-1-15,0-3-8 0,0 3 18 0,0-4-3 0,0-2-1 16,0 6 0-16,4-3-14 0,-1 5 11 0,-3-5-11 0,4 3 10 16,-4-3-10-16,4-1 8 0,-1 1-8 0,4-9 8 15,-3 9-8-15,3-6 0 0,-4 0 0 16,4-1 0-16,0 1 0 0,0-6-17 0,4 6 4 0,0-6 1 15,-4 0-49-15,0 6-10 0,3-6-1 16</inkml:trace>
  <inkml:trace contextRef="#ctx0" brushRef="#br0" timeOffset="7064.399">9239 6646 1267 0,'-3'21'28'0,"3"-15"5"0,0-6 2 0,0 0 1 0,-4 11-36 16,1-5 0-16,-1 0 0 0,1 0 0 0,3-6 0 0,0 9 0 0,0 9 0 0,0-7 0 15,0 1 58-15,0-3 5 0,0 9 1 0,0-7 0 16,3 7-52-16,-3-6-12 0,4-3 0 0,-4 2 0 16,3 1 54-16,1 6 8 0,3-7 2 0,-4 1 0 15,1 0-52-15,-1-3-12 0,-3-3 0 0,0-6 0 16,4 6 0-16,-4-6 0 0,3 5 0 0,-3-5 0 16,0 0-202-16,0 0-43 15</inkml:trace>
  <inkml:trace contextRef="#ctx0" brushRef="#br0" timeOffset="7258.751">9070 6332 850 0,'0'0'17'0,"0"0"6"16,0 0-23-16,0 0 0 0,0 0 0 0,0 0 0 0,0 0 27 0,0 0 1 16,0 0 0-16,7 3 0 0,0-3-28 0,-3 6-9 15,3-6 0-15</inkml:trace>
  <inkml:trace contextRef="#ctx0" brushRef="#br0" timeOffset="8048.092">9430 6585 836 0,'0'0'24'0,"0"0"4"0,0 0-28 0,0 0 0 0,0 0 0 0,3 5 0 0,-3 10 108 16,0-3 16-16,4-6 4 0,-4 5 0 0,3 4-52 0,-3-3-9 16,4-6-3-16,-4 6 0 0,3-1-8 0,1-5-3 15,-1 6 0-15,1-3 0 0,0 3-33 0,3-1-8 16,-4 7 0-16,1-3-1 15,-1-4 24-15,1 1 5 0,3 0 0 0,-4-6 1 16,1 9-27-16,-4-4-6 0,3 1 0 0,-3 6-8 16,0-7 12-16,0-2-4 0,0 0 0 0,0 0-8 15,0-9 15-15,0 0-4 0,0 0-1 0,0 0 0 16,0 0 6-16,0 0 2 0,0 0 0 0,0 0 0 16,0 0 14-16,0 0 4 0,0 0 0 0,0 0 0 15,0 0-6-15,0 0-1 0,-3-6 0 0,3 3 0 16,-4-3-17-16,4 0-4 0,0 0-8 0,-3 1 12 0,3-1-12 15,0-6 0-15,3 6 0 0,-6 0 0 16,3 0-19-16,3-3-6 0,-3 1-2 0,0-7 0 0,0 3 40 0,0 0 8 16,0-5 2-16,0 2 0 0,0 3-37 0,0-11-7 15,4 8-2-15,-4 3 0 0,0-5 31 16,0-1 5-16,3 6 2 0,-3 3 0 0,4-2-24 0,-1-1-5 0,1 6-1 0,-4 0 0 16,3-3 15-16,-3 9 12 0,0 0-3 15,0 0 0-15,0 0-9 0,0 0-11 16,0 0 3-16,0 0 0 0,0 0-4 0,0 0-1 0,11 0 0 0,0 3 0 15,-4 3 13-15,-7-6-11 0,10 6 11 0,-3 0-10 16,0 0 10-16,4 0 0 0,-11-6 0 0,7 11-8 16,4-5 8-16,-4 6 0 0,0 3 0 0,-4-3 0 15,-3-12 0-15,7 5 0 0,-3 7 0 0,3-9-8 16,-4 6 8-16,1-3 0 0,3 0 0 0,-4 8 0 16,1-8 0-16,-4 6 0 0,4-3 0 0,-4 3 0 15,3-4 0-15,1 1 0 0,-1-3 8 0,-3 6-8 16,4-6 0-16,-4 9 0 0,3-4 0 0,1 7 0 15,-1-6 0-15,-3 5 0 0,4-8 0 0,-1 3 0 16,1 6 0-16,-4-7 0 0,3 1 0 0,1 3 0 16,-1-3 0-16,1-1 0 0,-1-5 0 0,-3 0 0 15,0-6 0-15,0 0-8 0,0 0 0 0,0 0 0 16,0 0-25-16,0 0-5 0,8 0-1 0,-5-6 0 16,-3 6-122-16,4-6-25 0,-4 6-5 0</inkml:trace>
  <inkml:trace contextRef="#ctx0" brushRef="#br0" timeOffset="8753.685">9864 6690 1142 0,'0'0'32'0,"0"0"8"0,0 0-32 0,0 0-8 0,0 0 0 0,0 0 0 0,-4 9 38 0,4-6 6 16,0 3 2-16,0 3 0 0,0 8 53 0,4-5 10 15,-1-6 3-15,1 3 0 0,3 3-60 0,3-4-11 16,4 1-2-16,-3-3-1 0,0-6-10 0,3 0-1 15,-4 0-1-15,1 6 0 0,3-6-13 16,-3 0-2-16,-1 0-1 0,1-6 0 16,-1 0 2-16,1-3 0 0,3 7 0 0,-3-4 0 0,-4-3-12 0,0 3 0 15,0 0-12-15,0 0 12 16,-4 0 17-16,4 0 11 0,-3-8 3 0,-1 5 0 16,1 0-23-16,-4-3-8 0,4 1 0 0,-4-1 9 0,0 0 1 0,0 3 0 15,0 0 0-15,-4 1 0 0,0 2-2 0,4 0-8 16,-7 0 12-16,4 0-4 0,-4 0-8 0,0-3 0 15,0 4 0-15,3-4 0 0,-3 6 0 0,0-3 0 0,0 0-8 16,-4 0 8-16,4 0-11 0,-3 0 3 0,3-5 0 16,0 5 0-16,0-6-7 0,-4 9-1 0,8 3 0 15,-4 0 0 1,-1 0-12-16,1 3-2 0,4-3-1 0,-4 6 0 16,0 0-1-16,3 5-1 0,-3 1 0 0,4-6 0 0,-4 6 8 0,3-3 1 0,1 2 1 15,-1 7 0-15,0 0 23 0,1-4 0 0,-1 1 0 0,1 0 0 16,-1 8 0-16,1-8 0 0,3-3 0 0,-4 5 0 15,4 7 0-15,0-3 0 0,4-10 0 0,-4 7 0 16,0 0 38-16,3-4 12 0,-3-2 2 0,4 6 1 16,-1-7-33-16,1 1-6 0,-1 3-2 0,1 3 0 15,3-13 1-15,-3 13 0 0,-1-3 0 0,4-3 0 16,-7-12-21-16,11 11-5 0,-4 7-1 0,3-3 0 16,1-4 34-16,0-5 6 0,-1 0 2 0,4 0 0 15,-3 0-18-15,-1 0-10 0,1 6 12 0,3-10-12 16,-3 1 11-16,3 3-11 0,-4-3 10 0,4 0-10 15,1 0 0-15,-5-3-15 0,4 0 2 0,0 0 0 16,-3 0-62-16,3-3-12 0,0 0-2 0,0 3-1 16,-3-3 21-16,3 0 4 0,0 3 1 0</inkml:trace>
  <inkml:trace contextRef="#ctx0" brushRef="#br0" timeOffset="13646.767">11370 6517 676 0,'0'0'14'0,"-7"0"3"0,3 0-17 0,4 0 0 0,-7 6 0 0,-3-3 0 15,6 0 45-15,4-3 6 0,-7 3 1 0,7-3 0 16,-7 5-12-16,7-5-3 0,0 0 0 0,0 0 0 15,0 0-5-15,0 0 0 0,0 0-1 0,-3 6 0 16,3 0-15-16,0-6-4 0,0 6 0 0,0 6 0 16,0-6 4-16,0-3 1 0,3 6 0 0,-3-4 0 15,0-5 19-15,4 3 3 0,-4-3 1 0,0 6 0 16,3 0 5-16,1 0 2 0,-4 0 0 0,0-6 0 16,0 0-10-16,0 0-1 0,0 0-1 0,7 6 0 15,-4 5-7-15,1-2-2 0,3 3 0 0,-4 0 0 16,4 5-17-16,-3-5-9 0,0-3 10 0,3 3-10 15,0 5 0-15,-4 1 0 0,4-6 0 0,0 8 0 16,0-2 0-16,0 0 0 0,4-1 0 0,-4 4 0 16,0-3 0-16,-3-4 0 0,3 1 0 0,0 6 0 15,0-4 0-15,0-5 0 0,0 9 0 0,-4-10 0 16,5 7 33-16,-5-3 1 0,4 2 0 0,-3-5 0 16,3 0-23-16,-4-6-11 0,-3-6 10 0,0 0-10 0,0 0 17 15,0 0-2-15,0 0-1 0,0 0 0 0,0 0-2 0,0 0-1 16,0 0 0-16,7-6 0 0,-3 0-11 15,3 0 0-15,0 0 0 0,-4 0 0 0,4-3 0 0,-3 4 0 0,0-4 0 0,-1 6 0 16,1-9 0-16,-4 6 0 16,3 0 0-16,-3 0 0 0,4 1 0 0,-1-4 0 0,1-3 0 15,-1 6 0-15,1-6 0 0,3 1 0 16,-4-10 0-16,4 6 0 16,-3 1 0-16,3-4 0 0,-4 3 0 0,5-2 0 15,-5-1 16-15,4 0 2 0,0-5 0 0,0 2 0 0,4 4-18 0,-4-7 0 0,3 9 0 0,1-8 0 16,-4 5 0-16,4 3 0 0,-4-2 0 0,3 5 0 15,1 0 0-15,-4 4 0 0,0-1 0 0,-3 0 0 16,3 3-8-16,-4 0 8 0,4 0-13 0,-3 0 5 16,3 0-52-16,-4 1-11 0,4 2-1 0,0 0-1 15,-3 0-15-15,3-3-4 0,0 3 0 0</inkml:trace>
  <inkml:trace contextRef="#ctx0" brushRef="#br0" timeOffset="14306.834">12023 6717 1178 0,'0'0'49'16,"0"0"-39"-16,0 0 82 0,-7 0 17 16,7 0 3-16,-11-3 1 0,4 3-21 0,0-3-4 0,3 0 0 0,-3 3-1 15,0 0-43-15,0 0-9 0,0 0-2 0,0 3 0 16,7-3-33-16,-10 3 0 0,2 3 0 0,1 3 0 16,0-4 0-16,0 1 0 0,0 0 0 0,0 0 0 15,0 0 0-15,4 9-11 0,-1-7 11 0,-3 7-10 16,3-3 10-16,1 3-8 0,3-4 8 0,-4 1-8 15,1 0 8-15,-1 6 0 0,4-7 0 0,0 1 0 16,0-3 0-16,4 9 0 0,-1-13 0 16,1 1 0-16,-1 6 0 0,5-6 0 0,-5 3 0 0,1-3 0 15,3 0 0-15,0-1 0 16,0 1 10-16,0 0-10 0,0-6 17 0,0 0-2 0,0 0-1 0,4 0 0 16,-4-6-2-16,3 0 0 0,-3-5 0 0,4-4 0 15,-1 9-12-15,-2-6 0 0,-1 6 0 0,0-5 0 16,0-4 0-16,0 6 0 0,0 0 0 0,0-2-10 15,0-1-3-15,0 0-1 0,-4 0 0 0,5 3 0 16,-5 1 14-16,-3-1 0 0,4 3 0 0,-4 6 0 16,3-6 0-16,-3 6 0 0,0 0 0 0,0 0 0 15,0 0 0-15,0 0 0 0,0 0 0 0,0 0 0 16,0 0-12-16,0 0 12 0,0 0-13 0,0 0 5 16,0 0 8-16,0 0 0 0,0 0 0 0,0 0 0 15,0 0 0-15,0 0 0 0,0 0 0 0,0 0 0 16,0 0-9-16,0 0 9 0,0 0-10 0,0 0 10 0,0 0 0 0,0 12 16 15,0 0-1-15,0-4-1 0,0 4-28 0,0 0-6 0,4 0 0 16,-4-6-1-16,3 5 33 0,-3-2 8 0,4 0 0 0,3 6 1 16,-4-4-21-16,1-5 0 0,-1 6 0 15,1-6 0-15,-1 3-16 0,4 3-7 0,0-7-1 16,1 1-1 0,2 0-11-16,1 0-3 0,3-6 0 0,-4 12 0 15,1-12-122-15,0 3-25 0</inkml:trace>
  <inkml:trace contextRef="#ctx0" brushRef="#br0" timeOffset="15249.546">13952 6055 836 0,'0'0'24'0,"0"0"4"0,0 0-28 0,0 0 0 0,0 0 0 0,0 0 0 0,0 0 92 0,0 0 12 16,0 0 2-16,0 0 1 0,0 0 23 0,0 0 5 15,0 0 1-15,0 0 0 0,0 0-48 0,0 0-8 16,0 0-3-16,-7 0 0 16,-3-6-21-16,3 1-5 0,3-4-1 0,-3 3 0 15,0-3-50-15,-4-6 0 0,4 4 0 0,-3-1 0 16,-1-6-42-16,-3 4-2 0,0-4-1 0,-4-6 0 15,1 4 31-15,-1 2 14 0,-3-5-12 0,0 2 12 16,0 3-16-16,-1 13 5 0,-2-7 1 0,3 0 0 0,3 9 1 0,4 0 0 16,-4 3 0-16,4 0 0 0,-4 3 9 0,4 0-10 15,0 3 10-15,-3 0-10 16,2 6-19-16,1-1-4 0,0 1-1 0,0 0 0 0,4 3 34 16,-5 2 0-16,5 1 0 0,3-1 0 0,0 4 9 15,0-3 9-15,3-4 2 0,-3 4 0 0,4 0-32 0,3-1-7 0,-4 7-1 16,0-4 0-16,8 4 29 0,-4-4 6 0,0 10 1 0,4-10 0 15,-1 10-26-15,1-7-5 0,3 10-1 0,-4-4 0 16,1-2 16-16,-1 8 0 0,1-3 0 0,-4-2 0 16,3 2 12-16,-3 0 4 0,0 4 2 0,0-1 0 15,-3 3 1-15,-1 0 0 0,4 0 0 0,-3 4 0 16,-4-4-5-16,3 3-1 0,1-3 0 0,-1 3 0 16,1-2-13-16,3-1 11 0,-4-3-11 0,0-3 10 15,4-2-10-15,-3-10 0 0,3 4 0 0,0-6 8 16,-4-13-8-16,4-5 0 0,0-5 0 0,0-1 8 15,0 0-17-15,0 0-4 0,0 0-1 0,-3 0 0 16,3 0-27-16,0 6-6 0,0 0-1 0,-4-6 0 16,4 6-118-16,0-3-24 0</inkml:trace>
  <inkml:trace contextRef="#ctx0" brushRef="#br0" timeOffset="15603.475">13215 6640 801 0,'0'0'16'0,"0"0"5"0,0 0-21 0,0 0 0 0,0 0 0 0,0 0 0 16,0 0 77-16,0 0 11 0,0 0 3 0,0 0 0 15,0 0-16-15,0 0-3 0,4-3-1 0,3 0 0 16,3 3-22 0,1 0-4-16,3 0-1 0,0-5 0 0,0 5-18 0,4 0-4 0,-1 5-1 0,5-5 0 15,-1 0 17-15,-4 3 3 0,5 0 1 0,-1 0 0 16,0 0-42-16,0 0 0 0,0-3-13 0,-3-3 3 16,0 3 10-16,-4 0 12 0,3 0-2 0,1 3-1 15,-4-3-9-15,0-3 0 0,4 3 0 0,-8-3 0 16,4-3 0-16,1 3 0 0,-5-2 0 0,4-1 0 15,-3 6-57-15,-1 0-14 0,5 0-2 16,-5 0-621-16</inkml:trace>
  <inkml:trace contextRef="#ctx0" brushRef="#br0" timeOffset="15937.331">13868 6790 1204 0,'-4'18'51'0,"1"-3"-41"15,3-4 67-15,-4 1 14 0,1 0 2 0,3 6 1 16,-4-7-28-16,4-2-6 0,0 3 0 0,0 6-1 16,0-13-39-16,-3 13-8 0,3-6-2 0,0 3 0 15,0-4-10-15,-4 1 0 0,4 0 0 0,0-6 0 16,0 2 14-16,0-5 1 0,0-3 0 0,0 0 0 16,0 0-44-16,0 0-9 0,0 0-2 15</inkml:trace>
  <inkml:trace contextRef="#ctx0" brushRef="#br0" timeOffset="16129.204">13818 6461 1082 0,'0'0'22'0,"0"0"6"15,0 0-28-15,0 0 0 0,0 0 0 0,0 0 0 16,0 0 44-16,0 0 4 0,0 0 0 0,0 0 0 16,0 0-127-16,0 0-25 0</inkml:trace>
  <inkml:trace contextRef="#ctx0" brushRef="#br0" timeOffset="16833.706">14090 6640 1337 0,'0'0'56'0,"0"0"-44"0,0 0 41 0,0 0 9 15,3 9 2-15,-3 9 0 0,0-6-52 0,4-1-12 16,0 1 0-16,-4 0 0 0,3 3 54 0,1-4 8 16,-1 1 2-16,1-3 0 0,-1 9-52 0,1-7-12 15,-1 7 0-15,-3-3 0 16,4-4 0-16,-4 7 0 0,3 0 0 0,-3-12 0 15,0 5 34-15,-3-2 4 0,3-3 1 0,0 0 0 16,0-6-12-16,-4 12-3 0,4-12 0 0,0 6 0 16,0-6-24-16,-3 5 0 0,3-5 8 0,0 0-8 15,0 0 39-15,0 0 5 0,0 0 2 0,0 0 0 16,0 0-32-16,0 0-6 0,0 0-8 0,0 0 11 16,0 0-11-16,0 0 0 0,0 0 9 0,0 0-9 15,0 0 0-15,0 0 8 0,0-5-8 0,0-1 0 16,0-6 0-16,0 3 0 0,3-3 0 0,-3 6 0 0,4-5 0 0,-4-7-12 0,3 6 12 0,1 3-12 15,-4-2 4-15,3-1 0 0,1 0 0 0,-1 0 0 16,-3 1 8-16,4-4-13 0,-4 3 5 16,3-5 8-16,1 5-10 0,-1 3 10 0,1 3 0 0,3 3-9 15,-3 0 9-15,-1-3-13 0,-3 6 5 16,0 0 8-16,0 0-18 0,7 0 4 0,0 0 1 0,-7 0 0 16,4 0 4-16,3 0 1 15,0-6 0-15,0 6 0 0,-4 0 8 0,5-5 0 16,-5 5 0-16,4 5-8 0,0 1 8 0,0 0 0 0,0-3 0 0,-3 6 0 15,3 0 0-15,0 3 0 0,0-7 0 0,-3 7 0 16,3 0 0-16,0-3 0 0,-4 5 0 0,1 1 0 16,-1-3 0-16,1 3 0 0,-4 2 0 0,0 1 8 15,3 0-8-15,-3-1 0 0,0-2 0 0,0 3 8 16,0-7-8-16,0 1 0 0,4 3 0 0,-8-3 8 16,4-7-8-16,0 1 0 0,0-6 0 0,0 0 0 15,0 0-24-15,0 0-5 0,0 0-2 0,0 0 0 16,0 0-101-16,0 0-21 0,0 0-4 0</inkml:trace>
  <inkml:trace contextRef="#ctx0" brushRef="#br0" timeOffset="17194.274">14563 6740 1337 0,'0'0'28'0,"0"0"6"0,0 0-34 0,0 0 0 0,0 0 0 0,0 0 0 15,-4 6 58-15,4 0 5 0,0 0 1 0,0 3 0 16,0 0 0-16,0-4 0 0,0-5 0 0,0 9 0 15,4 3-52-15,-1-6-12 0,-3 0 0 0,4 3 0 16,-4-9 34-16,0 6 4 0,3 5 1 0,-3 1 0 16,0 0-25-16,4 0-5 0,-4-1-1 0,3 1 0 15,-3 3-8-15,0-3 0 0,0-7 0 0,0 7-11 16,0-6-25-16,0-6-6 0,0 0-1 0,0 0 0 16,0 0-17-16,0 0-3 0,0 0-1 0,0 0 0 15,0 0-51-15,0 0-10 0</inkml:trace>
  <inkml:trace contextRef="#ctx0" brushRef="#br0" timeOffset="17421.578">14538 6376 1094 0,'0'0'23'0,"0"0"5"0,0 0-28 0,0 0 0 0,0 0 0 0,0 0 0 16,0 0 108-16,0 0 16 0,-7 0 3 0,7 0 1 16,-11 6-103-16,11-6-25 0,0 0 0 0,0 0 0 15,0 0 0-15,0 0 0 0,0 0 0 0,0 0 0 16,0 0-98 0,0 0-25-16</inkml:trace>
  <inkml:trace contextRef="#ctx0" brushRef="#br0" timeOffset="18077.677">14813 6776 1150 0,'0'0'24'0,"0"5"6"16,0-5-30-16,4 9 0 0,-4-9 0 0,0 6 0 0,3 6 96 0,-3-6 14 0,4 3 2 0,-4-1 1 15,3 1-78-15,-3 3-16 0,4 6-3 16,-4-7-1-16,0-5 0 0,3 3 0 0,-3-3 0 15,4 6 0-15,-4 0-5 16,0-1-1-16,0-5 0 0,0 6 0 16,0 3 9-16,0-4 2 0,0-5 0 0,-4 0 0 15,4-6 0-15,0 0 0 0,0 0 0 0,0 0 0 16,0 0 0-16,0 0 0 0,0 6 0 0,0-6 0 0,0 0 0 0,0 0 1 0,0 0 0 0,0 0 0 16,0 0-10-16,0 0-3 0,0 0 0 0,0 0 0 15,0 0 25-15,0 0 5 0,0 0 1 0,0 0 0 16,0 0-22-16,0 0-4 0,0 0-1 0,0 0 0 15,0 0 0-15,0-6 0 0,-3-6 0 0,3 7 0 16,0-4-12-16,0 3 0 0,0-6 0 0,0 6 0 16,0-6 0-16,0 1 0 0,0-1 0 0,3-3 0 15,-3 3 0-15,0 1-10 0,4-7 2 0,-4 0 0 16,3 7 8-16,1-4 0 0,-4 9 0 0,3-6-8 16,1-5 8-16,-4-4 0 0,3 3 0 0,-3-5 0 15,4 8 0-15,0-2 0 0,-1-1 0 0,-3 6 0 16,4 0 0-16,-1 9 16 0,1-8-4 0,-4 11-1 15,3-6-11-15,-3-6-12 0,4 6 2 0,-4 0 1 16,0 6 9-16,0 0 12 0,0 0-2 0,0 0-1 16,3-3-9-16,4 0 0 0,-3 1 0 0,-4 2 0 15,7-6-18-15,-4 3-6 0,4 3 0 0,0-3-1 16,-3 3-11-16,3-6-3 0,0 6 0 0,4 0 0 16,-4 0 24-16,3 0 5 0,-3 0 1 0,8 0 0 15,-5 0-88-15,1 0-18 0,3 6-3 0,0-6-1 16,0 0-58-16,0 3-12 0</inkml:trace>
  <inkml:trace contextRef="#ctx0" brushRef="#br0" timeOffset="18800.364">15332 6746 1337 0,'0'0'28'0,"0"0"6"0,0 0-34 0,-4-6 0 0,1 0 0 0,3 6 0 15,-7-5 89-15,7 5 11 0,-4 0 3 0,1-12 0 16,-1 9-45-16,1-3-9 0,-1 0-1 0,4 6-1 16,0 0-24-16,0 0-5 0,0 0-1 0,0 0 0 15,0 0-9-15,0 0-8 0,-11 0 9 0,4 0-9 16,0 0 0-16,0 0 0 0,7 0 0 0,-7 0 0 16,-3 3 0-16,3 0 11 0,-1 0-11 0,-2 3 10 15,6-3-2-15,-3 6 0 0,0-4 0 0,0 1 0 16,0 0 0-16,4 0 0 0,-1 0 0 0,4-6 0 0,-7 3-8 15,7-3 0-15,-4 6 0 0,1 3 0 0,3-9 0 16,-4 5 0-16,1 4 0 0,-1-3 0 16,1 0 0-16,-1 0 0 0,4 0 0 0,-3 6 0 15,3-4 0-15,0 4 0 0,3 0 0 0,-3 0 0 0,4-6 19 0,-1-1 1 0,1-5 1 0,-1 6 0 16,4 6-13-16,-3-6-8 0,7-3 10 0,-4 3-10 16,0 0 12-16,0-6-4 0,0 6-8 15,3-6 12-15,-3 5-12 0,1-5 11 0,2 0-11 0,-3 0 10 16,0 0-10-16,0 0 0 0,0-5 0 0,0 5 0 15,-3-6 0-15,3 6-12 0,-3-6 2 0,-1-3 1 16,4 3-3-16,-3 0-1 0,-4 0 0 0,3 0 0 16,1-5 1-16,-4-1 0 0,3 6 0 0,-3-6 0 15,0 3 0-15,0 1 0 0,0-1 0 0,0 3 0 16,4-6 12-16,-4 6 0 0,0 6-10 0,0 0 10 16,0 0 0-16,0 0-9 0,0 0 9 0,0 0 0 15,0 0-12-15,0 0 4 0,0 0 8 0,0 0-13 16,0 0 13-16,0 12-12 0,0 0 12 0,0-3-12 15,3 2 12-15,-3 1 0 0,0 0 0 0,0 6 0 16,0-7 0-16,4-5 0 0,-4 3 0 0,0 9 10 16,0-12-10-16,3-1 0 0,-3 7 0 0,0-6 8 15,4 0-8-15,-4 6 0 0,3-3 0 0,1 2 0 16,-1-5-11-16,1 0-4 0,-1 6-1 0,1-9 0 16,-4-3-41-16,4 3-9 0,-4-3-2 0</inkml:trace>
  <inkml:trace contextRef="#ctx0" brushRef="#br0" timeOffset="20912.489">16351 6129 1044 0,'0'0'21'0,"0"0"7"16,0 0-28-16,0 0 0 0,0 0 0 0,0 0 0 16,0 6 40-16,0-6 4 0,4 6 0 0,-4-6 0 15,0 0-20-15,0 0-3 0,0 0-1 0,0 5 0 16,0 1-5-16,0 9-2 0,0-3 0 0,0-6 0 15,0 11-13-15,0-5 0 0,0 3 0 0,-4 2 0 0,4 4 54 0,0-6 8 16,-3 5 2-16,-1-2 0 16,4-3-52-16,0 8-12 0,0-5 0 0,-3 5 0 0,3-2 54 0,0-3 8 0,0 5 2 0,0-2 0 15,0 2-26-15,0-8-5 0,3 8-1 0,-3 1 0 16,0-1-1-16,4-2-1 0,-4 2 0 16,0-2 0-16,3 3-22 0,-3-4-8 0,0 1 0 0,0 5 0 15,0-8 14-15,0 2-3 0,0 4-1 0,0-6 0 16,4-1-10-16,-4-2 0 0,0 3 0 0,0-4 0 15,3-2 0-15,-3 0-12 0,0 0 0 0,4-7 1 16,-4-5 11-16,0 0 0 0,0 6 0 16,0-6 0-16,0 0-9 15,0 0 0-15,0 0 0 0,0 0 0 0,0 0-37 0,0 0-7 16,7 0-2-16,-7 0 0 16,0 0-58-16,0 0-12 0,0 0-3 0</inkml:trace>
  <inkml:trace contextRef="#ctx0" brushRef="#br0" timeOffset="21491.279">16542 6690 1337 0,'-4'9'56'0,"4"0"-44"16,-3-3 41-16,3 0 9 15,0 3 2-15,0 2 0 0,0-5-9 0,0 0-2 0,3 3 0 16,1 6 0 0,-1-7-12-16,1 4-2 0,3-6-1 0,-4 0 0 15,4 0-19-15,1-6-4 0,2 6-1 0,-3-3 0 0,4-3 1 0,-1 3 0 0,1-3 0 0,-1 0 0 16,1 0-7-16,-4-6-8 0,4 0 11 0,-4-6-11 15,3 6-8-15,-3 0-9 0,0-8-2 0,0 2 0 16,1 0-1-16,-5 6 0 0,1-6 0 0,-1-2 0 16,1 5-11-1,-4 0-2-15,3 3-1 0,-3-6 0 0,0 1 9 0,-3 5 1 16,-1 0 1-16,1 6 0 0,-1-9-5 0,4 9-2 16,-3-3 0-16,-5 0 0 0,5-3 46 0,-4 3 10 0,0 0 2 15,0-2 0-15,0-1-17 0,0 6-3 0,-4 0-8 0,4 0 12 16,0 0-4-16,-4 11-8 0,4-11 11 0,-3 9-11 15,3-3 12-15,0 0-4 0,0 6 0 0,0-6-8 16,0 5 8-16,-1 1-8 0,5-6 0 0,-4 6 0 16,3 3 0-16,1 2 0 0,-1-5 0 0,1 3 0 15,-1-4 0-15,1 1 0 0,3 0 0 0,-4 3 0 16,4-4 0-16,4-2 0 0,-4 6 0 0,3-3 0 0,1-1 0 0,-4-5 0 16,3 3 0-16,-3 3 0 15,4 0 0-15,-1-1 0 0,1-5 0 0,3 6 0 0,-4-6 0 0,5 6 0 16,-1-3 0-16,0-4 0 0,0 1 0 0,3 6 0 15,1 0 0-15,-1-6 0 16,1 2-27-16,3 4 1 0,0 0 0 0,-3 0-451 16,3-6-91-16</inkml:trace>
  <inkml:trace contextRef="#ctx0" brushRef="#br0" timeOffset="22444.117">17501 6634 1090 0,'0'0'31'0,"0"0"6"0,0 0-29 0,0 0-8 15,0 0 0-15,0 0 0 16,0 0 71-16,0 0 13 0,0 0 2 0,-3 3 1 16,-1 0-36-16,1 6-7 0,-1 3-2 0,4-6 0 15,-3 11-6-15,3-5-2 0,3 0 0 0,-3 9 0 0,4-4-4 0,-4 1-1 0,7 8 0 0,-4-2 0 16,1-4-3-16,-1 4-1 0,4 5 0 0,-3-2 0 15,-1-4-9-15,1 4-1 0,0 2-1 0,-1 1 0 16,-3-4-3-16,4 3-1 0,-4 4 0 0,3-10 0 16,-3-5 2-16,0-3 0 0,0 2 0 0,0 1 0 15,0 2 2-15,0-8 1 0,0 6 0 0,-3-12 0 16,3-3-7-16,0 3 0 0,-4 2-8 0,4-8 12 16,0 0-3-16,0 0-1 0,0 0 0 0,0 0 0 15,0 0 4-15,0 0 1 0,0 0 0 0,0 0 0 16,0 0 7-16,0 0 0 0,0-11 1 0,-3 5 0 15,-1 0-21-15,4 0 0 0,-4-12 0 0,1 12 8 16,-1-8-8-16,4 2 0 0,0 0-8 0,-3-5 8 16,3-1-11-16,0-3 11 0,0 4-13 0,0-10 5 15,0 10 8-15,0-7 0 0,3-2 0 0,-3 2 0 16,0-5 0-16,4 2 0 0,-1-5 0 0,-3 3 0 0,0-4 0 0,4 4 0 16,-4 5 0-16,0-8 0 15,4 8 0-15,-1 4 0 0,-3 2 0 0,4 1 0 16,-1-1 0-16,1 3-8 0,-1 3 8 0,1-5 0 15,3 5 0-15,-4-6-10 0,1 4 10 0,3 2 0 16,-4 6-9-16,4 0 9 0,1 0 0 0,-1-5-9 16,-4 11 9-16,-3 0-10 0,7-3 10 0,0 3-10 15,0 3 2-15,4-3 0 0,-4 5 0 0,3 1 0 16,-2 0-2-16,2 0 0 0,1 0 0 0,-4 6 0 0,0 0 10 16,0 2-10-16,0-2 10 0,-4 0-10 0,1-1-6 15,-1-2-2-15,-3 3 0 0,4 0 0 0,-4-6 18 16,-4 0 0-16,4-6 0 0,0 11 0 15,-3-5 0-15,-1-3 0 0,1 6 0 0,-4-3 0 0,0 0 23 0,0 3 8 0,-4-4 1 0,4 1 1 16,-3-6-22-16,-1 0-11 0,0 6 10 0,1-6-10 16,-1 0 0-16,4 0 0 0,-3 0 0 15,3 6-10-15,-4-6 10 0,4 0-13 0,0-6 5 0,-4 6 8 16,4-6-14-16,-3 6 5 0,3 0 1 0,-1 0 0 16,8 0-21-16,-7 0-4 15,4 6-1-15,3-6 0 0,0 0-30 16,0 0-5-16,0 0-2 0</inkml:trace>
  <inkml:trace contextRef="#ctx0" brushRef="#br0" timeOffset="22983.828">17865 6629 1288 0,'0'5'54'15,"-4"-5"-43"-15,1 3 42 0,3-3 9 0,-4 3 2 0,-3 0 0 16,4 3 10-16,-5 6 2 0,5 0 1 15,-1 5 0-15,1-8-61 0,-1 3-16 0,4 6 0 0,-3-7 0 16,3 1 0-16,0 0 0 0,0 3 0 0,0-4 0 16,0 1 34-16,3 0 4 0,-3-3 1 0,4-3 0 15,-4-1-15-15,3 4-4 0,1 0 0 0,-4-9 0 16,0 0-12-16,0 0-8 0,0 0 10 0,0 0-10 16,0 0 0-16,0 0 0 0,0 0 0 0,0 0 0 15,0 0 44-15,0 0 2 0,0 0 1 0,0 0 0 16,0 0-31-16,0 0-7 0,0 0-1 0,0 0 0 15,-4-12-8-15,4 6 0 0,-3-2 0 0,3-4 8 16,-4 0-8-16,1 0 0 0,-1 3 0 0,4-5 0 16,-3 5 0-16,3-3 0 0,0-5 0 0,0 5 8 15,0 0-8-15,0 3 0 0,0-3 0 0,0 1 0 16,0-1 0-16,0-6 0 0,0 4 0 0,0 2-11 16,3-6 11-16,-3 9-12 0,4-5 12 0,-1 5-12 15,1 3 12-15,-1 0-8 0,-3 0 8 0,7 6-8 16,-3-6-5-16,3 6-1 0,0-6 0 0,0 6 0 15,4 0-24-15,-1 0-5 0,1 6-1 0,-1-6 0 16,1 6-16-16,3 0-3 0,0 0-1 0</inkml:trace>
  <inkml:trace contextRef="#ctx0" brushRef="#br0" timeOffset="23526.294">18129 6673 1029 0,'0'0'21'0,"0"0"6"0,0 0-27 0,0 0 0 0,0 0 0 0,0 0 0 15,0 0 66-15,-3 6 8 0,3-6 2 0,3 11 0 16,-3-11-12-16,4 6-3 0,-4-6 0 0,0 0 0 16,7 0 9-16,0 3 2 0,-4 0 0 0,8-3 0 15,-4 0-58-15,7 0-14 0,-3 0 0 0,-1 0 0 16,4 0 0-16,-3-3 0 0,0 3 0 0,3-3 0 16,-4 3 0-16,1 0 0 0,-1 0 0 0,-2-6 0 15,2 6 0-15,-6-6 0 0,-1 1 0 0,1-1 0 16,-4 6 0-16,3-6 0 0,-3 0 0 0,0 6 0 15,0-12-12-15,-3 6-6 0,-1 3-1 0,-3-3 0 16,0 1-1-16,0-1 0 0,0-6 0 0,0 6 0 16,-4 0 20-16,4 0 16 0,-3 0-4 0,-1-2 0 15,4 5 21-15,-4 0 4 0,1-3 1 0,-1 6 0 16,1 0 3-16,-1 0 1 0,1 0 0 0,-1 0 0 16,4 6-26-16,0 0-6 0,0 2-1 0,3 4 0 15,-3-6-9-15,0 6-9 0,4-6 9 0,-1 8-13 16,1 1 13-16,3 0-9 0,0 8 9 0,0-8-8 0,3 0 8 0,1 5 0 15,-1-2 0-15,4-3 0 0,0 2-8 0,4 1 8 0,-4-3-8 16,7-1 8-16,-3 1 0 0,3 3-10 0,3-12 10 16,-3 5 0-16,4 1-12 0,0-3 12 0,-4 3-12 15,3-1 12 1,-2-5-45-16,-1 0-3 0,-4 0 0 0</inkml:trace>
  <inkml:trace contextRef="#ctx0" brushRef="#br0" timeOffset="24743.819">18574 6593 1264 0,'0'0'26'0,"0"0"7"0,0 0-33 0,0 0 0 0,0 0 0 0,0 0 0 15,0 0 96-15,0 0 12 0,0 0 2 0,0 0 1 16,0 6-57-16,0-6-11 0,-4 6-3 0,4-6 0 15,0 0-30-15,0 0-10 0,0 0 0 0,0 0 0 16,0 12 16-16,0-6-3 0,0 5-1 0,0 1 0 16,0 3-2-16,0-3-1 0,0-1 0 0,0 4 0 15,0-3 3-15,0 6 0 0,0-1 0 0,0-5 0 16,0 3-3-16,0 2 0 0,-3-5 0 0,3 0 0 16,-4 0-1-16,4-4-8 0,-3 1 12 0,-1 0-4 15,4-3 8-15,0-6 2 0,0 0 0 0,0 0 0 16,0 0 5-16,-3 12 1 0,3-12 0 0,0 0 0 0,0 0 4 15,0 0 2-15,0 0 0 0,0 0 0 16,0 0 1-16,0 0 0 0,0 0 0 0,0 0 0 0,0 0-15 0,0-12-2 0,3 6-1 0,1-3 0 16,-4 0-13-16,3 1 0 0,1 2 0 0,-4-6 0 15,3 6 0-15,-3-6 0 0,0 6 0 0,4-2 0 16,-4-4 0-16,0 6 0 0,0-6 0 0,0 6 0 16,0-5 0-16,3-1-10 0,-3 6 2 0,0-3 0 15,4 3-3-15,-4 0 0 0,0-5 0 0,3-1 0 16,-3 6 0-16,4 0 0 15,-1 0 0-15,-3 6 0 0,4-3 3 0,-1-3 0 0,1 3 0 16,-4 3 0-16,0 0 0 0,7 0 0 0,0 0 0 0,-3 3 0 16,6 0 8-16,-6 3-12 0,3 0 12 0,0 0-12 15,-4 0 4-15,4 11 0 0,-3-11 0 0,3 6 0 16,-3-3 8-16,-4 9 0 0,3-13 0 0,-3 7 0 16,0 0 0-16,0 3 11 0,0-7-3 0,0 7 0 15,0-9-8-15,0 6 0 0,0-12 0 0,0 0 0 16,0 6 8-16,0-6 0 0,0 0 0 0,0 0 0 15,0 0-8-15,0 0 12 0,0 0-12 0,0 0 12 16,0 0-12-16,0 0 0 0,0 0-10 0,4-6 10 16,-1-6 0-16,1 0 13 0,-1 3-1 0,1-5 0 15,-4 5-12-15,7-3 0 0,-4 0-9 0,1-2 9 16,-1 5 0-16,1 0 0 0,-4 9 0 0,0 0 0 16,3-6-12-16,1 0 3 0,-1 0 1 0,-3 6 0 15,0 0 8-15,0 0 0 0,0 0 0 0,0 0-8 16,0 0 8-16,0 0-12 0,7 0 12 0,-7 0-12 0,8 0 12 15,-1 0 0-15,3 6 0 0,-6-6 0 16,3 6 0-16,-4-3 0 0,-3-3 0 0,4 6 0 16,3-3 0-16,-4 3 0 0,4-3 0 0,-3 9 0 15,3-12 0-15,0 5 0 0,0 1 0 0,0 0 0 0,-3 0 0 0,3 0 0 16,-4 0 0-16,1 3 0 0,-1-1 0 0,1 1 11 0,-4-9-3 0,3 12 0 16,-3-6-8-16,0 0 0 0,0 3-12 0,-3-1 12 15,3 1 0-15,0 3 0 0,-4-6 0 0,4 0 12 16,0-6-12-16,-3 6 0 0,3 5 0 0,0-11 0 15,0 6-22-15,0-6 0 0,0 3 0 0,7 3 0 16,-4 0-116-16,1 0-23 16,3 0-5-16</inkml:trace>
  <inkml:trace contextRef="#ctx0" brushRef="#br0" timeOffset="25032.989">19029 6802 1094 0,'0'6'46'15,"0"0"-37"1,0 6 103-16,0-7 20 0,0-5 4 0,0 9 0 15,0-9-37-15,0 0-8 0,0 6-2 0,3 6 0 0,-3-6-42 0,0 0-9 0,4 5-2 16,-4-5 0-16,0 0-20 0,0-6-5 0,3 6-1 16,-3-6 0-16,0 0-10 0,0 0 0 15,0 0 0-15,0 0 8 16,0 0-36-16,4-3-8 0,-1-3-2 0</inkml:trace>
  <inkml:trace contextRef="#ctx0" brushRef="#br0" timeOffset="25242.889">19011 6488 1288 0,'0'0'27'0,"0"0"5"15,0 0-32-15,0 0 0 0,0 0 0 0,0 0 0 16,0 0 84-16,0-6 9 0,0 6 3 0,0 0 0 15,0 0-61-15,0 0-12 0,0 0-3 0,0 0 0 16,0-6-64-16,0 6-12 0,4-6-4 0</inkml:trace>
  <inkml:trace contextRef="#ctx0" brushRef="#br0" timeOffset="25812.794">19219 6758 1409 0,'0'6'29'0,"0"3"7"0,0-9-28 16,-3 6-8-16,3-6 0 0,0 0 0 0,0 0 61 0,0 0 11 0,0 0 3 0,0 0 0 15,3 5-11-15,4 1-3 0,-3-6 0 0,3 6 0 16,0-6-26-16,0 0-6 0,0 0-1 0,0-6 0 16,0 6-12-16,4-6-4 0,-4 1 0 0,0 2 0 15,0-6 3-15,0 3 0 0,0 3 0 0,-3-3 0 16,3 0-15-16,0 0 0 0,-4 0 0 0,4 1 0 16,-3-4 0-16,-4 6 0 0,3 0 0 0,-3 0 0 15,4 0 0-15,-4-3 0 0,0 3 0 0,0 0 0 16,0-3 0-16,0 6 0 0,0-6 0 0,0 6 0 15,3-5 0-15,-3-1 0 0,0 0 0 0,0 6 0 16,0-6-29-16,0 0-12 0,0 6-3 0,0 0 0 16,0 0-6-16,0 0-2 0,0 0 0 0,0 0 0 15,-10 0 32-15,-1 0 7 0,1 0 1 0,3 0 0 16,7 0 3-16,-11 0 1 0,11 0 0 0,-7 0 0 16,-4 6 20-16,1 0 5 0,-1 0 1 0,1 5 0 15,3-5-3-15,-4 3-1 0,4 3 0 0,-4 6 0 16,4-7 5-16,4 1 1 0,-4 0 0 0,3 3 0 15,1-4-8-15,-1 1 0 0,1-6-1 0,-1 9 0 16,4-9 0-16,0 2 0 0,4-2 0 0,-4 3 0 16,0-9-1-16,3 6 0 0,-3-6 0 0,7 12 0 0,0-6-2 0,0-1 0 15,0 1 0-15,4 3 0 0,0-3-8 16,-1 0 8-16,1 6-8 0,-1-6 8 16,4-1-28-16,-3 1-7 0,3 0-1 0,0 0 0 15,-3-3-169-15,-1 0-35 0</inkml:trace>
  <inkml:trace contextRef="#ctx0" brushRef="#br0" timeOffset="26277.512">19526 6752 1429 0,'0'0'40'0,"-3"6"10"16,3 0-40-16,0 9-10 0,-4-4 0 0,4-5 0 16,0 6 62-16,0-6 10 0,0 6 3 0,0-4 0 15,0 4-21-15,0 0-4 0,0 0-1 0,0-6 0 16,0 5-18-16,0-5-4 0,0 0-1 0,0 0 0 16,0-6-11-16,0 0-3 0,0 0 0 0,0 0 0 15,0 0 5-15,0 0 1 0,0 0 0 0,0 0 0 16,0 0 1-16,0 0 0 0,0 0 0 0,0 0 0 15,0 0-4-15,0 0-1 0,4-6 0 0,-4 0 0 16,0 0-5-16,-4-5-1 0,4 5 0 0,-3-6 0 16,3-3-8-16,-4 3 0 0,1-5 0 0,3 5 8 15,-4 0-8-15,1-11 0 0,-1 8 0 0,-3-3 0 16,3 1 21-16,1-1-1 0,-1 3 0 0,4 4 0 0,-3-1-20 16,3-3 0-16,-4 3 0 0,4 1 0 0,0 5 11 15,0-6-3-15,4 6 0 0,-4 0 0 0,3 0-8 0,-3-2 0 16,4 5-10-16,-4 3 10 0,7-3-14 0,-4 3 3 0,8-6 1 0,-4 6 0 15,4 6 0-15,-1-6 0 16,4 0 0-16,1 0 0 0,-1 3-12 0,3 0-2 16,1 3-1-16,0-4 0 0,3-2-24 15,-4 3-5-15,5 0-1 0,-5 3 0 0,-3-6-66 16,-3 0-14-16,3 0-2 0</inkml:trace>
  <inkml:trace contextRef="#ctx0" brushRef="#br0" timeOffset="27654.855">20472 6617 957 0,'0'0'20'0,"0"0"4"16,0 0-24-16,0 0 0 0,0 0 0 0,0 0 0 16,0 0 80-16,0 0 10 0,-4-6 2 0,4 6 1 15,-3-6-15-15,3 6-3 0,0 0-1 0,0 0 0 16,0 0-13-16,0 0-2 0,0 0-1 0,0 0 0 16,0 0-23-16,0 0-5 0,0 0-1 0,0 0 0 0,0 0-15 0,0 6-3 0,-4 6-1 0,4-6 0 15,0-1-10-15,0-5 0 0,4 6 0 0,-4 3 0 16,3 3 0-16,-3 0 0 0,4-1 0 0,-1 4 0 15,-3-3 11-15,4 6-3 0,-4-7-8 0,3 1 12 16,-3 0 2-16,0 0 0 0,0-7 0 16,0 4 0-16,-3-3 6 0,3-6 2 0,0 0 0 0,0 0 0 15,0 0-22-15,0 0 9 0,0 0-9 0,0 0 0 16,0 0 20-16,0 0-2 0,0 0-1 0,0 0 0 16,0 0-5-16,0 0 0 15,0 0-1-15,0 0 0 0,0 0-3 16,0 0 0-16,0 0 0 0,0 0 0 0,0 0-8 0,0 0 0 0,0-6 0 0,3 0 0 15,-3-2-12-15,0-4 12 0,4 0-10 0,-4 0 10 16,3 6 0-16,-3-8 0 0,4 5 0 0,-1 0 0 16,-3 3 0-16,4-6 0 0,-1 1 0 0,1 5 0 15,-4 6 0-15,0 0 0 0,0 0 8 0,0 0-8 16,0 0 0-16,0 0 8 0,3-12-8 0,5 6 0 16,-8 6 0-16,3-3 0 0,-3 3 0 0,4-6 0 15,3 0 0-15,-4 1 0 0,4-1 0 0,-3 6 0 16,3-6 0-16,0 6 0 0,-4-6-9 0,4 6 9 15,-3 0 0-15,3-6-8 0,0 6 8 0,-7 0 0 16,7 0-12-16,-3 0 4 0,3 6 0 0,0 0 0 16,0-6-4-16,0 6 0 0,0-6 0 0,0 11 0 15,-3-5 4-15,-1 3 0 0,1 3 0 0,-1 0 0 0,1-1 8 16,-4 1 0-16,0-3 0 0,0 3 0 16,0 0 0-16,0-7 11 0,0 1-3 0,0 0 0 15,0 0 7-15,0 0 1 0,-4-6 0 0,4 0 0 16,0 0-2-16,0 0 0 0,0 0 0 0,0 0 0 0,0 0 14 15,0 0 2-15,0 0 1 0,4-6 0 16,-4 0-16-16,3-6-3 0,1 7-1 0,-1-10 0 16,-3 6-11-16,4 0 0 0,-1 3 0 0,-3 0 0 0,4-5 0 0,-4 11 0 15,0 0-8-15,3-6 8 0,-3 0 0 0,4 0-11 0,-1-3 11 0,-3 3-8 16,0 0 8-16,4 1 0 0,-4-1 0 0,0 6-8 16,3-6 0-16,-3 6 0 0,0-6 0 0,0 6 0 15,0 0 8-15,0 0 0 0,0 0 0 0,4 0 0 16,0-6 0-16,-1 0 0 0,1 6 0 0,3 0 0 15,-4-6-21-15,4 6-9 0,4-3-2 0,-4 3 0 16,3 0 32-16,1 0 8 0,3 0 1 16,-3-3 0-16,3 3-9 0,0 0 0 0,0-2 0 0,0 2 0 15,-3 0-9-15,3 0-1 0,-4 0 0 0,1 2 0 16,0-2-4-16,-4 3-1 0,3 0 0 0,-3 3 0 16,0 0 2-16,0 0 0 0,0 0 0 0,-3 0 0 15,0 5 5-15,-1-5 8 0,1 3-13 0,-1 3 5 16,-3 0 8-16,0 5 0 0,0-5 8 0,0 3-8 15,-3 2 12-15,3 1-3 0,-4-3 0 0,1 2 0 16,3 1-1-16,-4-6-8 0,0-3 12 0,1-1-4 16,3 1-8-16,0-3 10 0,0-6-10 0,0 0 10 15,0 0-18-15,0 0-4 0,0 0-1 0,0 0 0 16,3 6-47-16,5 0-8 0,-1-6-3 0</inkml:trace>
  <inkml:trace contextRef="#ctx0" brushRef="#br0" timeOffset="28303.321">21230 6729 1257 0,'0'0'26'0,"0"0"6"0,0 0-32 0,0 0 0 0,0 0 0 0,0 0 0 15,0 0 109-15,-3-12 15 0,3 6 4 0,0 6 0 16,0 0-20-16,0 0-3 0,0 0-1 0,0 0 0 16,0 0-56-16,0 0-11 0,0 0-2 0,0 0-1 15,0 0-26-15,-4-3-8 0,-3-3 0 0,7 6 0 16,0 0 0-16,-3-3 0 0,3 3 0 0,0 0 0 15,0 0 0-15,-8 0 0 0,8 0 0 0,-7 3 0 16,0 3 0-16,4-3-16 0,-4 3 2 0,3 6 0 16,1-7 14-16,-1 7-9 0,1-6 9 0,-4 3-8 15,3 3 8-15,1-4 0 0,-1 1 0 0,4-3 0 16,-3 6 8-16,3-6 3 0,-4 6 1 0,4-4 0 0,0 1-2 16,0 0 0-16,0-9 0 0,0 0 0 15,0 0-1-15,4 6 0 0,-4-6 0 0,7 0 0 0,0 12 9 16,3-12 2-16,1 0 0 0,-4 0 0 15,3 0-1-15,1 0 0 0,-4-6 0 0,4 0 0 16,-4 6-19-16,3-6 0 0,-3 0 0 0,4 0 0 0,-4 0 0 0,0 1 0 0,-3-1 0 16,3-3 0-16,-4 3 0 0,-3 0 0 0,4 0-11 0,-4 6 11 15,3-6-16-15,-3 6 4 0,0 0 1 0,0 0 0 16,0 0 3-16,0 0 0 0,0 0 0 0,0 0 0 16,0 0 8-16,0 0 0 0,0 0 0 0,0 0 0 15,0 0 0-15,0 0 0 0,0 0 0 0,0 6 0 16,-3 6-29-16,3-6-1 15,3 0 0-15,-3 0 0 0,0-1 49 0,4 1 9 0,-4-6 3 0,0 9 0 16,3-3-31-16,1 0 0 0,3 6 0 16,-4-6 0-16,1-1 0 0,3 1 0 0,0 0 0 15,0 0 0-15,0 0-12 0,0 3-9 0,4-3-2 0,-1 0 0 16,1-1-13-16,-4-5-4 16,4 6 0-16,-1-6 0 0,-3 0-198 0,4 0-40 15</inkml:trace>
  <inkml:trace contextRef="#ctx0" brushRef="#br0" timeOffset="28811.47">21586 6796 1564 0,'0'0'44'0,"0"0"10"0,0 0-43 0,0 0-11 0,0 0 0 0,0 0 0 16,0 0 47-16,0 6 7 0,0-6 2 0,0 6 0 15,-3 0-20-15,3 6-3 0,0-7-1 0,0 1 0 16,0 0-9-16,0 3-3 0,0-3 0 0,0 6 0 16,0-12-8-16,0 6-1 15,0-1-1-15,0 1 0 16,0-6 2-16,0 6 0 0,0-6 0 0,0 0 0 0,0 0 7 0,0 0 1 0,0 0 1 0,0 9 0 15,0-9-6-15,0 0-2 0,0 0 0 0,0 0 0 16,0 0 11-16,0 0 1 0,0 0 1 0,3-6 0 16,-3-3-26-16,4 3 0 0,-4-5-14 0,0-1 5 15,4 6-1-15,-4-9 0 0,0 4 0 0,0-1 0 16,0 0 10-16,-4 0-12 0,4 3 12 0,-4-5-12 16,4 5 12-16,-3 3 0 0,3 0 0 0,0 0-8 15,-4 0 8-15,4 6 0 0,0-14 10 16,0 11-10-16,0 3 8 0,0-9-8 0,0 3 0 0,0 0 9 15,0 6 3-15,4-6 1 0,-1 0 0 0,1 1 0 16,0-1-13-16,3 0 8 0,0 0-8 0,0 6 0 16,0-9 0-16,3 6 0 0,1-3 0 0,0 0 0 15,-1 3 0-15,1-8 0 0,-1 5 0 0,1 0 0 16,3 0-13-16,0 0-3 0,0-3 0 0,0 4 0 16,0-4-8-16,0 6-1 0,4-3-1 0,-7-6 0 15,3 12-62-15,-4-6-13 0,5 6-3 0</inkml:trace>
  <inkml:trace contextRef="#ctx0" brushRef="#br0" timeOffset="29484.352">22080 6605 1650 0,'0'0'47'0,"0"0"9"15,0 0-44-15,0 0-12 0,0-6 0 0,-3 0 0 16,3 6 52-16,0-6 8 0,0 6 1 0,0 0 1 16,-4-8-40-16,4 8-8 0,0 0-2 0,-3-3 0 15,3 3 2-15,-7-3 0 0,7 3 0 0,0 0 0 16,-7 0-5-16,7 0-1 0,-7 0 0 0,0 0 0 15,-4 6-8-15,4 2 0 0,0-2 0 0,-4 0 0 16,4 6 0-16,0-6 0 0,-3 0 12 0,3 8-4 16,-1-5 16-16,5 6 4 0,-4-9 0 0,0 11 0 15,3-5-3-15,1-6 0 0,-1 3 0 0,-3 0 0 16,7 5-11-16,-3-8-2 0,3 0-1 0,0-6 0 16,3 6 7-16,-3-6 2 0,0 0 0 0,0 6 0 15,0-6-6-15,4 3-1 0,-1 0 0 0,-3-3 0 16,4 9-1-16,-4-9 0 0,7 0 0 0,0 0 0 0,-4 0 0 15,4 0-1-15,1 0 0 0,-5 0 0 0,1 0-11 0,3 0 8 16,-4 0-8-16,4 0 8 0,-3-6-8 0,3 6 0 0,0-3 0 16,-4 0 0-16,-3 3 0 0,7 0 0 15,-7 0 0-15,4 0 0 0,-4 0 0 16,7 3 0-16,-3 0 0 0,3 3 0 0,-4-3 0 16,4 2 0-16,0-2-12 0,-3 3 12 0,3 0-10 15,-4 0 10-15,4 0 0 0,-3 0-9 0,-1 6 9 0,-3-4-12 0,4-2 12 16,-4 6-12-16,0-6 12 0,4 6 0 0,-4-6 0 0,0-1 0 15,3 1 0-15,-3 0 0 0,0 0-8 0,0 3 8 16,0-9 0-16,-3 12 0 0,-1-6 0 0,0-1 0 16,-3 1 0-16,4 0 0 0,-4 0 0 0,0-3 0 15,0 0 0-15,0 3 0 0,7-6 0 0,-7 3 0 16,-4-3 11-16,4 0-3 0,7 0 0 0,-7 0 0 16,-4 0-8-16,4-3 0 0,0-3 0 0,0 3 0 15,0 3-12-15,7 0-8 0,-10-3-2 0,6 3 0 16,-3-6-15-16,0-6-3 0,3 7-1 0,1-7 0 15,-1 3-33-15,4 9-6 0,0 0-2 0,0 0 0 16,0 0-168-16,0 0-34 0</inkml:trace>
  <inkml:trace contextRef="#ctx0" brushRef="#br0" timeOffset="29846.5">22373 6981 1552 0,'0'0'44'16,"0"0"10"-16,-7 6-43 0,4 0-11 0,3-6 0 0,-4 6 0 16,4-6 0-16,0 0 0 0,0 0 0 0,0 0 0 15,0 0 53-15,0 0 9 0,0 0 2 0,0 0 0 16,0 0-103-16,0 0-20 0,0 0-4 0,0 0-1 15,0 0-102-15,4-6-21 0</inkml:trace>
  <inkml:trace contextRef="#ctx0" brushRef="#br0" timeOffset="38208.46">10238 5056 345 0,'0'-6'15'15,"0"6"-15"1,-4-6 36-16,4 0 4 0,0 6 0 0,0-6 1 16,0 0-1-16,0 6-1 0,0-3 0 0,0 3 0 15,0-5 1-15,0 5 0 0,0 0 0 0,0-6 0 16,0 6 9-16,0 0 3 0,0-6 0 0,0 6 0 15,0-6-7-15,0 6-1 0,0 0 0 0,0-6 0 16,0 6-9-16,0-6-3 0,0 6 0 0,0 0 0 0,0 0 16 0,0 0 4 0,0 0 0 0,0 0 0 16,0 0-7-16,0 0-1 0,0 0 0 0,0 0 0 15,0-12-16-15,0 12-4 0,-3-2-1 0,3 2 0 16,0 0-2-16,0 0 0 0,0 0 0 0,0-6 0 16,0 6-1-16,0 0-1 0,-4-3 0 0,4 3 0 15,0 0-19-15,0 0 0 0,0 0 0 0,0 0 0 16,0 0 13-1,0 0-4-15,0 0-1 0,0 0 0 16,0 0-8-16,-7 0 0 0,0 3 0 0,0 3 0 0,0-4 0 0,0 10 0 0,-4 0 0 0,1-6 0 16,-1 6 0-16,0-4 0 0,-3 10 0 0,4-6 0 15,-4 0 0-15,3 5 0 0,0-2 0 0,1 3 0 16,-1-7 0-16,4 7 0 0,0-12 0 0,0 9-11 16,0-4 11-16,4-5 0 0,-5 0 8 0,5 0-8 15,3-6 12-15,0 0-1 0,0 0-1 0,0 0 0 16,0 0 6-16,0 0 2 0,0 0 0 0,0 0 0 15,0 0 0-15,0 0 0 0,0 0 0 0,0 0 0 16,0 0-1-16,0 0 0 0,0 0 0 0,0 0 0 16,0 0-17-16,0 0-9 0,0 0 1 0,0 0 0 15,11 0 8-15,-4 0 11 0,0 6-3 0,0-6 0 16,-7 0-8-16,7 0-17 0,0 0 4 0,-7 0 1 16,7 0 12-16,-7 0 0 0,7 6 9 0,-4-3-9 15,-3-3 0-15,7 3 0 0,1 2 0 0,-5 4 0 16,4-9 0-16,-3 6 0 0,-1 0 0 0,1 6 0 15,3-6 0-15,-4 5 0 0,4-8 0 0,-3 3 0 16,3 0 0-16,0 6 0 0,0-6 0 0,0 0 0 16,0 5 0-16,0-5 0 0,0 3 0 0,0-6 0 15,0 3 0-15,-3 0 0 0,-1-3 0 0,5 8 0 0,-5-11 0 16,-3 0 0-16,4 6-8 0,-4-6 8 0,3 6 0 16,-3-6 0-16,0 6 0 0,-3 0 0 0,3-6 0 0,-4 9 17 0,1-3-3 15,-5 3-1-15,1-1-13 0,0-2 0 0,-3 0 0 0,-1 0 0 16,4 0 0-16,-3 0 8 0,2-6-8 0,-2 6 0 15,3-3 0-15,-4 0 8 0,1-3-8 0,-1 0 0 16,0 2 0-16,1-2 8 0,3 0-8 0,-4 0 0 16,4 0 0-16,0 3 0 0,-3-3 0 0,3 0 0 15,-1 0 8-15,1 0-8 0,0 0 0 0,0 0 0 16,7 0 0-16,-3-3 0 0,-4 1 0 0,7 2 0 16,0 0 0-16,0 0-12 0,-7 0 12 15,7 0-13-15,0 0-30 0,-4-3-5 0,1-6-2 16,3 9 0-16,0-6-109 15,-4 0-21-15,4 0-5 0</inkml:trace>
  <inkml:trace contextRef="#ctx0" brushRef="#br0" timeOffset="38959.673">10495 5085 980 0,'0'0'20'0,"0"0"5"0,0 0-25 0,0 0 0 16,0 0 0-16,0 0 0 0,0 0 72 0,0 0 8 0,0 0 3 0,0 0 0 16,0 0-41-16,0 0-8 0,0 0-2 0,0 0 0 15,0 0-16-15,0 0-3 0,-3 6-1 0,3-6 0 16,-4 9 6-16,4-9 1 0,0 0 0 0,0 0 0 15,0 0-2-15,0 0 0 0,0 0 0 0,0 0 0 16,0 0 3-16,0 0 1 0,0 0 0 0,0 0 0 16,0 0 8-16,0 0 2 0,0 0 0 0,0-9 0 15,4 3-6-15,-1 0-1 0,-3 0 0 0,4 1 0 16,-4-1-13-16,0 6-3 0,0-6-8 0,0 6 12 16,-4-6-12-16,1 0 0 0,3 6 0 0,-4-9 0 15,4 9 8-15,-3-3-8 0,3 3 0 0,-7-6 0 16,7 6 0-16,-8 0 0 0,1 0 0 0,0 0 0 15,7 0 0-15,-7 6 0 0,0-3 0 0,7-3 0 16,-10 3 0-16,3 3 0 0,0 0 0 0,-4-6 0 16,4 6-12-16,0 6 0 0,0-7 1 0,0 7 0 15,3-6 11-15,-3 3-8 0,4 3 8 0,-4-6-8 16,3 5 8-16,-3-5 0 0,3 6 0 0,-3-9 0 0,4 6 0 16,-1 0 0-16,1 2 0 0,-1-5 0 0,4-6 0 15,-3 6 0-15,3-6 0 0,-7 12 0 0,3-6 12 16,1 0-3-16,-1 8 0 0,4-2 0 0,0-6-9 0,-3 6 0 0,3-1 9 15,3-2-9-15,-3 3 8 0,4 0-8 0,-4 0 8 16,3-1-8-16,1-2 0 0,3 0 0 0,-4 0 0 0,1 2 0 16,3 1 0-16,-4-6 8 0,4 6-8 0,0-6 0 15,-3 6 0 1,0-4 0-16,-1-2 0 0,1 0 0 16,-1-6 8-16,4 6-8 0,-3 0 10 0,3-6-10 0,-7 0 8 0,7 0-8 0,-4 0 0 0,4 0 9 15,0 0-9-15,1 0 0 0,-1 0-10 0,3-6 10 16,-3 0-60-1,0 6-7-15,4-6-1 0</inkml:trace>
  <inkml:trace contextRef="#ctx0" brushRef="#br0" timeOffset="40578.574">10753 5073 801 0,'0'0'34'15,"0"0"-34"1,0 0 58-16,0 0 5 0,0 0 1 0,0 0 0 16,0 0 0-16,0 0 0 0,-7 0 0 0,7 0 0 15,0 0-20-15,0 0-3 0,-7 0-1 0,0 0 0 16,-1 6-15-16,1 0-3 0,0-6-1 0,0 3 0 15,0 3-21-15,0 0 9 0,4 0-9 0,-1 0 0 16,1 0 0-16,-1 5 0 0,-3 1 0 0,3-3 0 16,-3 3 0-16,4 5 0 0,-1-5 0 0,1 0 0 15,-1 0 32-15,1 8 0 0,3-2 0 0,-4-1 0 16,4-5-18-16,-3 3-4 0,3-3-1 0,0-1 0 16,-4 1 19-16,4-9 4 0,0 6 1 0,0-3 0 0,0 3-3 0,0-9-1 15,0 0 0-15,4 5 0 0,-4 1-15 0,3 0-3 16,4 0-1-16,-7-6 0 0,4 0 0 0,3 6 0 0,-4 0 0 15,-3-6 0-15,11 0-2 16,-11 0-8-16,7 0 12 0,0 0-4 0,4 0-8 0,-8 0 0 16,8 0 9-16,-4 0-9 0,3-6 8 0,-2 0-8 15,2 6 8-15,-3-6-8 0,0 0 0 0,0 0 0 0,-3 1 0 0,-1-4-8 16,1 0 8 0,-1 3 0-16,4-3 0 0,-3 3 0 0,-1-5 0 0,1-1 0 0,0 0 0 0,-1 3 0 15,-3 3 0-15,0-5 0 0,0 5 0 0,0 0 0 16,0 0-12-16,0 6 2 0,0 0 1 0,-3-6 0 15,-1 0 9-15,0-3-10 0,1 1 10 0,-4 5-10 16,0-3-1-16,0 0 0 0,0 6 0 0,0-6 0 16,0 6 11-16,0-6 0 0,0 6-9 0,3-6 9 15,4 6 0-15,-11 0 0 0,1 0-9 0,10 0 9 16,0 0 0-16,-7 0 0 0,7 0 0 0,-7 6 0 16,0 0-11-16,3 0 11 0,-3-6-10 0,7 0 10 15,0 0-37-15,0 0-2 0,0 12 0 0,-3-9 0 16,3 8-24-16,0 1-5 0,3-6 0 0</inkml:trace>
  <inkml:trace contextRef="#ctx0" brushRef="#br0" timeOffset="41092.591">10982 4753 919 0,'-11'-6'19'0,"11"6"5"0,0 0-24 0,0 0 0 0,0 0 0 0,-7 6 0 15,7-6 13-15,-7 0-1 0,7 0-1 0,-7 6 0 16,7-6 24-16,-3 6 5 0,-1 0 0 0,1 0 1 16,3-6-8-16,0 8-1 0,-4-2-1 0,4 6 0 15,0-6-3-15,0 6 0 0,0-6 0 0,0 5 0 16,0-2 4-16,0 3 0 0,0 0 0 0,0-1 0 16,4 1-9-16,-4 0-2 0,3 3 0 0,-3-4 0 15,0 7 5-15,4-6 1 0,-4 2 0 0,0 10 0 16,3-6-11-16,-3-4-1 0,4 4-1 0,-1 0 0 15,-3-1 5-15,0 4 1 0,4 2 0 0,-4-5 0 16,0-3-6-16,-4 8-1 0,4-5 0 0,0-6 0 16,0 14-5-16,0-8-8 0,0-1 11 0,0 4-11 15,0-9 9-15,4 11-9 0,-4-14 0 0,0 9 9 16,3-1-9-16,-3-5 8 0,0 0-8 0,4 8 8 16,-4-8-8-16,0 0 0 0,3-6 0 0,-3 8 0 15,4-5 0-15,-4 0 0 0,3 3 0 0,1-6 0 16,-4-6-16-16,0 0-4 0,0 0-2 0,0 0 0 15,0 0-50-15,0 0-11 0,0 0-1 0</inkml:trace>
  <inkml:trace contextRef="#ctx0" brushRef="#br0" timeOffset="41795.24">11225 5259 968 0,'-7'-6'20'0,"7"6"5"0,0 0-25 0,0 0 0 0,-3-6 0 0,3 6 0 15,0-6 56-15,0 6 7 0,0-6 1 0,0 0 0 16,0 6-4-16,0-6 0 0,0-2 0 0,-4 2 0 16,4 0-41-16,0 0-9 0,0 0-2 0,0 0 0 15,0 0 0-15,-3 0-8 0,3 1 12 0,0 5-4 16,-4-9 1-16,4 9 0 0,0 0 0 0,-3-3 0 16,3 3-9-16,-7-3 0 0,3 3 0 0,4 0 0 15,-10 3 0-15,2 3 0 0,1 0 0 0,0 5 0 16,0-5 26-16,-3 0 3 0,3 0 1 0,-4 6 0 15,0-6-14-15,4 8-2 0,0-2-1 0,0 0 0 16,4 0-1-16,-4-4 0 0,3 4 0 0,1 0 0 0,-1-6 21 0,1 0 4 0,-1 5 1 16,4-5 0-16,0 0-24 0,0 0-5 0,0-6-1 0,4 6 0 15,-4 0 12-15,0-6 1 0,3 9 1 0,-3-9 0 16,7 5-8-16,-3 1-2 0,-4-6 0 0,10 0 0 16,1 6 4-16,-4-6 1 0,4 0 0 0,-1 6 0 15,1-6-7-15,-1-6-2 0,-3 6 0 0,4-6 0 16,-4 0-8-16,4 6 0 0,-4-14 0 0,0 8 0 15,0 0 12-15,-4 0 0 0,1 0 0 0,3 0 0 16,-4 6-12-16,1-11 0 0,-1 5 0 16,1 0 0-16,0-6 0 0,-1 6-11 0,-3 0 3 0,4 3 0 15,-4-8 8-15,0 5 0 0,0 0 8 0,3 0-8 16,-3 0 8-16,0 0-8 0,0 0 8 0,0 6-8 16,0 0 0-16,0 0 0 0,0 0 0 0,0 0-8 15,0 0 0-15,0 0 0 0,0 0 0 0,0 0 0 16,0 0 8-16,0 0 0 0,0 0 0 0,0 0 0 15,0 6-28-15,0 0-3 0,0 6-1 0,0-6 0 16,0 0 22-16,0 5 10 0,0-5-10 0,4 3 10 16,-4 3 0-16,3-6 0 0,1 11 0 0,-1-11 0 15,1 3-18-15,3 0 2 0,-4-3 1 0,4 8 0 16,0-8-39-16,-3 0-8 0,3 0-2 0,0 0 0 16,0 0-86-16,-3-3-18 0</inkml:trace>
  <inkml:trace contextRef="#ctx0" brushRef="#br0" timeOffset="42113.075">11465 5191 948 0,'-7'6'27'0,"4"6"5"0,-4-9-32 0,3 8 0 0,1 1 0 0,-1 0 0 16,1 0 50-16,-1-1 3 0,4 1 1 0,-4-3 0 16,4 3-12-16,0-6-2 0,0 5-1 0,0 1 0 15,0-6-7-15,0 3-2 0,4 3 0 0,0-1 0 16,-4-5-21-16,3 0-9 0,-3 0 8 0,0-6-8 15,4 6 0-15,-4-6 0 0,3 6 0 0,-3-6 0 16,0 0-59-16,0 0-4 0,4 3-1 0</inkml:trace>
  <inkml:trace contextRef="#ctx0" brushRef="#br0" timeOffset="42341.187">11398 4876 817 0,'0'0'34'0,"0"0"-34"15,0 0 8-15,0 6-8 0,-3 6 0 0,3-6 0 16,0 3 8-16,0-3-8 0,0-6 0 0</inkml:trace>
  <inkml:trace contextRef="#ctx0" brushRef="#br0" timeOffset="42952.252">11568 5147 1234 0,'0'0'25'0,"-4"9"7"0,1-3-32 15,-1 5 0-15,0 1 0 0,4 0 0 16,0-12 79-16,-3 6 9 0,3-6 1 0,0 6 1 0,0 0-28 16,-4 8-6-16,4-8 0 0,0 6-1 0,0 0-21 15,0-1-4-15,0-5-1 0,4 3 0 0,-4 3-29 16,3-6 0-16,1 6 0 0,0-1 0 16,-4-2 0-16,3 0 0 0,-3 0 0 0,0 8 0 0,0-5 0 0,0 0 0 15,0-6 0-15,0 8 0 0,0-2 11 0,4 0-11 0,-4 0 12 16,0-3-12-16,0-1 0 0,0 1 0 0,0-3 0 0,0 6 0 15,3-6 0-15,-3-6 0 0,0 6 0 0,0-6-12 16,0 0 12-16,0 0 10 0,0 0-2 0,0 0 0 16,0 0 1-16,0 0 0 0,0 0 0 0,0 0 0 15,4-6-9-15,-4 0 8 0,0 0-8 0,3 0 8 16,-3 0-8-16,0-3 0 0,4 4 9 0,-4-7-9 16,0 6 8-16,0 0-8 0,0-6 10 0,0 6-10 15,0 0 0-15,0 1 0 0,0-7 0 0,0 9 0 16,0-9 0-16,0 6-8 0,0-6 8 0,0-2-10 15,0 2 10-15,0 0-10 0,0 1 10 0,0-7-10 16,0 6 1-16,0-3 0 0,0 4 0 0,0-1 0 16,3 0-1-16,-3 6 0 0,0 6 0 0,0-6 0 15,4-2 10-15,-1 2 0 0,1 0 0 0,-1 0 0 16,1 6-38-16,-1-6-9 0,1 0-1 0,-4 6-1 16,3 0 26-16,4-6 6 0,1 6 1 0,-5-6 0 15,-3 6-21-15,7 0-4 0,-3 0-1 0,3 0 0 16,0 6-18-16,0-6-3 0,0 0-1 0</inkml:trace>
  <inkml:trace contextRef="#ctx0" brushRef="#br0" timeOffset="43527.175">11790 5212 760 0,'0'0'16'0,"0"0"3"0,0 0-19 0,0 0 0 0,3 3 0 0,4 2 0 16,0-2 57-16,-3 3 8 0,3-6 2 0,0 6 0 15,0-6-26-15,0 6-5 0,0-6 0 0,4 6-1 16,-4-6-23-16,3 6-12 0,1-6 12 0,0 6-12 16,-1-6 8-16,1 0-8 0,-4 0 0 0,3 0 0 15,-2 0 11-15,2 0-11 0,-3 0 10 0,-3-6-10 16,3 6 14-16,0-6-3 0,-4-6-1 0,4 6 0 16,-3-3-10-16,-1 1 0 0,1 5-12 0,3-9 12 15,-3 6-20-15,-1 0 3 0,-3-11 1 0,4 8 0 16,-1-3 16-16,-3 6 0 0,0-6 0 0,0 1 0 15,0 5 0-15,-3-6-15 0,3 6 3 0,-4 0 1 16,1 3 11-16,-1-3 14 0,1 0-3 0,3 6-1 16,-8 0-10-16,1 0 8 0,0 0-8 0,-3 12 8 15,-1-9 0-15,4 3-8 0,-3 6 12 0,-1 0-4 16,0-1 5-16,4 7 1 0,-3-9 0 0,3 3 0 0,0 5-2 16,0 1 0-16,-1-1 0 0,1 4 0 0,0-9-3 0,4 5-1 15,-1-2 0-15,1 3 0 0,-1-1 18 0,4-5 3 16,0-3 1-16,0 3 0 0,4 5-18 0,-1-5-4 0,1-6-8 15,-1 3 12-15,4 3-4 0,-3-1-8 0,3-5 11 16,0 6-11-16,0 0 8 0,0 0-8 0,4-4 0 16,-4 4 0-16,0 0 0 0,3 0 0 0,1-7 0 0,0 1-12 15,-1 3-30-15,1-3-6 16,-1 0 0-16</inkml:trace>
  <inkml:trace contextRef="#ctx0" brushRef="#br0" timeOffset="45296.797">9959 8437 246 0,'0'11'0'0,"0"10"11"0,0-3-11 0,0-7 0 15,0 7 0-15,0-3 0 0,-4-4 67 0,4-5 11 16,0 6 2-16,0-12 1 0,0 0-21 0,0 6-5 0,0-6-1 0,0 6 0 16,0-6-7-16,0 0-2 0,0 0 0 0,0 0 0 15,0 0 23-15,0 0 5 0,0 0 1 0,0 0 0 16,0 0 42-16,0 0 8 0,0 0 1 0,0 0 1 15,0 0-38-15,0 0-8 0,0 0-2 0,0 0 0 16,0 0-41-16,0-6-8 0,-3 0-1 0,-1-6-1 16,4 12 6-16,0-6 2 0,0 6 0 0,-3-5 0 15,-1-1 4-15,1 0 1 0,-1-3 0 0,1 3 0 16,-1-3-40-16,1 6 0 0,-1-3-12 0,-3-5 4 16,4 5-4-16,-5 0-1 0,1-6 0 0,0 3 0 15,0 1-13-15,0 5-2 0,0-3-1 16,-3 0 0-16,3 0 7 0,-4 0 2 0,0 0 0 0,1 6 0 15,-1 0 5-15,1 0 2 0,-1 6 0 0,-3 0 0 16,3 0 3-16,4 0 1 0,-3-6 0 0,3 6 0 16,0 5-1-16,0-2 0 0,3 9 0 0,-3-6 0 15,3-1 10-15,1 7-8 0,3-3 8 0,-4 2-8 16,1-5 8-16,-1 0 0 0,4-3 0 0,-3 2-8 16,3 7 8-16,0-6 0 0,3-3 0 0,1 2 0 15,-1 7 0-15,1-6 0 0,3-6 0 0,4 2 0 0,-1 4 0 16,4-6 0-16,0-3 12 0,0 6-4 0,4-9 10 0,0 0 2 15,-1-9 1-15,5 3 0 0,-5-3-21 16,1 1 0-16,-1-4-10 0,5-6 10 0,-5-2 0 0,1 2 0 16,3-6 8-16,-3-2-8 0,-1 2 0 15,1-5 0-15,-4 3 0 0,4-10 0 0,-4 4 20 0,3 0-1 0,-2 2-1 16,-1-11 0-16,-7 15-30 16,3-13-7-16,-3 10-1 0,0-3 0 0,1 2 7 15,-5 7 1-15,1-4 0 0,-4 1 0 0,0 8 2 0,0-5 1 0,-4 2 0 16,-3 3 0-16,0-5 9 0,0 5-8 0,-4-2 8 0,-3 8-8 15,4 0 8-15,-1 0 0 0,-3-2 8 0,3 5-8 16,4 3 0-16,-3 3 9 0,3 3-9 0,0 0 0 16,7 0 0-16,-4 3 0 0,1 6-10 0,-1 0 10 15,0 8-16-15,4-5 5 0,0 6 1 0,0 2 0 16,4 4 10-16,0-4 0 0,-1 4-9 0,4 5 9 16,0 4-8-16,0-4 8 0,4 9-10 0,-1-2 10 15,-3 2 0-15,4-3 0 0,0 3 0 0,-4 0 10 16,0 1-27-16,0 2-6 0,-4-9-1 0,1 3 0 15,-1-8 24-15,1-4 0 0,-4-5 0 0,0 0 0 16,0 2 0-16,-4 4 0 0,1-7 0 0,-1 4 0 16,1-3 0-16,3-10 0 0,-4 7 0 0,4-6 0 15,-3-3 24-15,3 0 10 0,0-6 2 0,0 0 0 16,0 0-58-16,0 0-11 0,0 0-3 0,0 0 0 16,0 0-73-16,7-6-15 0,0 6-4 0</inkml:trace>
  <inkml:trace contextRef="#ctx0" brushRef="#br0" timeOffset="45837.14">10368 8049 691 0,'-7'11'14'0,"7"-11"4"0,0 0-18 0,0 0 0 0,0 0 0 0,-7 6 0 15,3-6 39-15,1 6 4 0,-1 3 1 0,1 3 0 16,-1-6-1-16,4-1 0 0,0-5 0 0,-3 6 0 15,3-6 32-15,0 0 6 0,0 0 2 16,0 0 0-16,0 6-53 0,-4-6-10 0,4 0-3 0,0 12 0 16,0-9 0-16,0 9 0 0,0-4 0 0,0 1 0 15,4-967 10-15,-4 1934 1 0,3-961 1 0,-3-4 0 16,0 1-11-16,4 6-2 0,-4-6-1 0,3-1 0 16,-3 7-15-1,0-3 9-15,0-4-9 0,0 1 8 0,0 3-8 0,0-6 0 0,0 5-10 16,0-2 10-1,-3 0-167-15,3-6-27 0</inkml:trace>
  <inkml:trace contextRef="#ctx0" brushRef="#br0" timeOffset="47369.752">10513 7705 718 0,'-4'8'30'0,"1"1"-30"15,-1-3 56-15,4 6 4 0,-3-6 2 0,-1 3 0 16,4 2-18-16,0-2-4 0,-3 0-1 0,3 3 0 16,0-1-8-16,0 1-2 0,0-3 0 0,3 3 0 15,-3 5-10-15,0-5-3 0,4-6 0 0,-4 6 0 16,0 3-4-16,3-4-2 0,-3 1 0 15,0 0 0-15,0 0-10 0,0-1 0 0,-3-2 0 0,3 3 8 32,-4 6-96-32,1-13-19 0</inkml:trace>
  <inkml:trace contextRef="#ctx0" brushRef="#br0" timeOffset="48073.97">10749 8307 718 0,'0'0'15'0,"0"0"3"0,0 0-18 0,0 0 0 0,0 0 0 0,0 0 0 15,0 6 40-15,7-3 5 0,-3 6 1 0,3-3 0 16,-4 3-6-16,1 2-2 0,-1-5 0 0,4 6 0 16,0-6-17-16,1 0-3 0,2 0-1 0,1-3 0 15,-4 0 3-15,3 2 0 0,-3-2 0 0,4 3 0 16,-4-6 12-16,0 6 2 0,0 0 1 0,0-6 0 15,0-6-3-15,0 0 0 0,0-3 0 0,-3 1 0 16,-1-1 1-16,1 3 0 0,3-12 0 0,-3 6 0 16,-1-2-7-16,-3-4-2 0,0 0 0 0,4-966 0 15,-4 1930-34-15,-4-957-7 0,4-13-2 0,-3 6 0 16,-1 4-5-16,0 2 0 0,-3 0-1 0,0-3 0 16,4 7 14-16,-4-4 11 0,3 9-13 0,-3-3 5 15,0 6 8-15,0 0 0 0,-4 6 0 0,4 3 8 16,-3 3 4-16,-1 5 2 0,1 1 0 0,-4 2 0 15,3 4-14-15,-3-1 0 0,3 10 8 0,-3-10-8 16,4 7 16-16,-1-4 1 0,4-2 0 0,-4 8 0 0,4-9-17 0,0 4 0 16,4 2 0-16,-4-5 0 0,3-4 36 0,4-2 14 15,-3-6 2-15,3 0 1 0,3 2-32 0,1-2-6 0,3 0-2 0,0-6 0 16,0 5-13-16,3 4 9 0,5-3-9 0,-5-6 8 16,4 0-8-16,0 2 0 0,0-2 9 0,4 3-9 31,-4-6-79-31,4-3-20 0,-1 0-4 0</inkml:trace>
  <inkml:trace contextRef="#ctx0" brushRef="#br0" timeOffset="48452.955">10844 8049 1332 0,'0'0'37'0,"0"0"10"16,0 0-38-16,0 0-9 0,0 0 0 0,0 0 0 0,0 0 65 16,0 0 11-16,0 0 3 0,0 0 0 15,0 0-21-15,0 0-4 0,-3-12-1 0,6 6 0 16,4-3-41-16,4 0-12 0,0 0 0 0,3-2 8 16,0-1-8-16,-4 0 0 0,5-3 0 0,-5 4 0 0,4-1-20 0,-3 0 2 0,3 0 0 15,-3-2 0 1,-4 5-116-16,3 0-23 0,1 3-5 0</inkml:trace>
  <inkml:trace contextRef="#ctx0" brushRef="#br0" timeOffset="49166.671">11225 8190 942 0,'0'0'40'0,"0"0"-32"15,0 0 35-15,0 0 7 0,0 0 2 0,0 0 0 16,0 6 21-16,0-6 5 0,-3 5 1 0,3-5 0 31,0 6-41-31,0-6-8 0,0 0-2 0,0 0 0 0,-4 9-16 0,4-9-3 0,0 6-1 0,0-6 0 16,0 0 10-16,0 0 2 0,0 0 0 0,0 0 0 16,0 0 14-16,0 0 3 0,0 0 1 0,0 0 0 15,0 0-10-15,0 0-1 0,0 0-1 0,0 0 0 16,0 0-26-16,0 0 0 0,0 0 0 0,0 0 0 15,0 0 11-15,0 0-3 0,0 0-8 0,-7 0 12 16,0 0-12-16,0-6-8 0,7 6 8 0,-7 0-13 16,7 0 13-16,-10 0 0 0,2 6 0 0,1-6 0 15,0 12 0-15,0-6 0 0,0 0 0 0,0-1-9 16,0 4 9-16,-3 0 0 0,2 6 0 0,-2-4 0 16,3 1 0-16,0 3 0 0,3 0 0 0,-3-1 0 15,4 4 0-15,-1-3 0 0,1 2 0 0,-1 7 0 16,1-9 0-16,3 2 12 0,-4 7-2 0,4-7-1 15,0 1 1-15,0-3 0 0,0-4 0 0,0 7 0 16,0-12 11-16,4 6 3 0,-1-3 0 0,4 2 0 16,-3-5-16-16,3 6-8 0,-4-6 8 0,4-3-8 15,0 3 0-15,0 0 0 0,0-1 0 0,-3-2 0 16,-4-3 0-16,7 9 0 0,0-9 0 0,0 6 0 16,4-12-47-16,-4 6-13 0,7-9-4 0</inkml:trace>
  <inkml:trace contextRef="#ctx0" brushRef="#br0" timeOffset="49683.86">11359 8340 915 0,'0'0'19'0,"0"0"5"0,-7 5-24 0,0 1 0 0,0 6 0 0,0-6 0 15,0 3 73-15,4 3 11 0,-1-4 1 0,-3 7 1 16,4 3-19-16,-5-7-4 0,5 10-1 0,-4-3 0 16,3-1-13-16,1-2-2 0,-1 3-1 0,4-7 0 15,-3 7-46-15,3-12-21 0,0 6 1 0,3-3 1 16,-3-4 47-16,4 1 8 0,3 6 3 0,0-12 0 15,-4 6-11-15,5 0-3 0,-1-6 0 0,0 0 0 16,0 0 10-16,3 0 1 0,1 0 1 0,-4-6 0 0,3 0-19 0,-2 0-4 16,-1-6-1-16,0 4 0 0,0 2-13 0,-4-3 0 15,8 3 0-15,-4-3 0 0,0-3 0 16,0 1-13-16,0-4 1 0,-3-3 0 0,-1 7-8 16,1-1-2-16,-1-6 0 0,1 3 0 15,-4 4-8-15,3-1-2 0,-3 0 0 0,-3-2 0 16,3 5 20-16,-4 0 12 0,1 3-13 0,-1 0 5 0,-3 0-13 0,4 0-3 15,-5 0 0-15,1 1 0 0,0 2 24 0,-3 3 0 16,3-3 0-16,-4 0 0 0,1 3 0 0,-1 3 0 0,-3 0 0 16,0 0 0-16,0 2 14 0,0 7 1 0,-1-6 0 15,1 6 0-15,0 0-15 0,4 2 9 0,-1 4-9 0,0 0 8 16,1 2-8-16,3 4-11 0,0-7 3 0,3 1 0 16,1-3-31-16,3 2-5 15,3 1-2-15</inkml:trace>
  <inkml:trace contextRef="#ctx0" brushRef="#br0" timeOffset="50111.131">11575 7943 948 0,'0'0'27'0,"0"0"5"0,-4 0-32 0,-3 9 0 0,4-4 0 0,-1 7 0 16,4-6 62-16,-4 6 6 0,4 0 0 0,0-7 1 15,4 7-39-15,-4 3-8 0,0 3-2 0,4-1 0 16,-4-2 7-16,3 3 1 0,1-1 0 0,-1 4 0 16,1 2-7-16,-1 1-1 0,1-1 0 0,-1 10 0 15,1-10-12-15,-1 9-8 0,1-11 8 0,-1 8-8 16,1-5 8-16,-4 0-8 0,3 2 10 0,-3-3-10 16,4 4 39-16,-4-9 1 15,3-4 1-15,-3 7 0 0,0-6-13 0,0-10-2 16,0 1-1-16,0-6 0 0,0 0-10 0,0 0-3 0,0 0 0 0,0 0 0 15,0 0-12-15,0 0 0 0,0 0 8 0,0 12-8 16,0-12-48-16,0 0-13 0,0 0-3 0</inkml:trace>
  <inkml:trace contextRef="#ctx0" brushRef="#br0" timeOffset="50690.475">11793 8363 1197 0,'0'0'50'16,"0"12"-40"-16,4-6 62 0,-1 0 13 15,-3 0 3-15,4 2 0 0,-1-2-24 0,5 6-4 16,-1-12 0-16,-4 6-1 16,4-6-28-16,0 6-6 0,-3-6-1 0,3 0 0 15,0 0 2-15,0-6 0 0,3 6 0 0,-2-6 0 0,-1-6-17 0,0 6-9 0,0-2 10 0,0 2-10 16,-4-3 0-16,4 6-10 0,-3-9 0 0,-1 0 0 16,4 6-8-16,-3 1-2 0,0-4 0 0,-4 6 0 15,3-3 8-15,-3 6 2 0,-3-9 0 0,3 9 0 16,0 0-1-16,0-6 0 0,0 6 0 0,0 0 0 15,-4-6-10-15,0 6-3 0,1-6 0 0,-4 1 0 16,3-1-8-16,1 0-1 0,-1-3-1 0,-3 6 0 16,0-3-7-16,4-3-2 0,-8 4 0 15,4-1 0-15,0 0 22 0,0-12 4 0,0 9 1 0,0 3 0 16,0 1 16-16,3-1 0 0,-3 6-8 0,7 0 8 16,-7 0-10-16,0 6 2 0,4-4 0 0,-1 7 0 15,-3 6 8-15,3 3 0 0,1-7 0 0,-1 7 0 16,-3 8 24-16,4-8 6 0,-1 3 2 0,1 2 0 15,-1-2-2-15,1-1 0 0,-1 7 0 0,4-10 0 16,-3 10 3-16,6-9 1 0,-3-1 0 0,4 1 0 16,-4-3-14-16,3-10-4 0,4 1 0 0,-3 6 0 15,3-3 0-15,0 0-1 0,-4 0 0 0,4 2 0 16,1 1-7-16,-1 0 0 0,0-9-8 0,3 6 12 16,-3-6-12-16,0 2 0 0,4-2 0 0,-4 6 0 15,0-9-64-15,4 0-8 0,-1 0-3 0</inkml:trace>
  <inkml:trace contextRef="#ctx0" brushRef="#br0" timeOffset="51093.197">12259 8584 1824 0,'-7'3'76'15,"7"-3"-60"1,-7 5 38-16,7-5 8 0,0 0 2 0,0 0 0 0,0 0-52 16,-7 0-12-16,7 0 0 0,0 0 0 0,0 0 0 15,0 0 0-15,0 0 0 0,0 0 0 16,0 0-48-16,0 0-13 0,0 0-3 0,0 0 0 15,0 0-153-15,0 0-31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073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2" y="4481453"/>
            <a:ext cx="5622291" cy="36667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073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26" Type="http://schemas.openxmlformats.org/officeDocument/2006/relationships/customXml" Target="../ink/ink6.xml"/><Relationship Id="rId7" Type="http://schemas.openxmlformats.org/officeDocument/2006/relationships/image" Target="../media/image9.png"/><Relationship Id="rId25" Type="http://schemas.openxmlformats.org/officeDocument/2006/relationships/image" Target="../media/image18.png"/><Relationship Id="rId2" Type="http://schemas.openxmlformats.org/officeDocument/2006/relationships/customXml" Target="../ink/ink3.xml"/><Relationship Id="rId20" Type="http://schemas.openxmlformats.org/officeDocument/2006/relationships/customXml" Target="../ink/ink5.xml"/><Relationship Id="rId41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42316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9247A-7C29-4733-885C-6861F1C5A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DA835-D8CD-4636-A401-076D68D0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5617"/>
            <a:ext cx="10515600" cy="54613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You’ve got to give a little, take a little.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Yesterday, Marie was at the chess match.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Louis and Bertrand heard three beavers singing.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smile at the two mice who laugh at the candy.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black sweater is expensive.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B189FC2-117F-4F03-A510-5E792A325699}"/>
                  </a:ext>
                </a:extLst>
              </p14:cNvPr>
              <p14:cNvContentPartPr/>
              <p14:nvPr/>
            </p14:nvContentPartPr>
            <p14:xfrm>
              <a:off x="4930294" y="4137010"/>
              <a:ext cx="20520" cy="59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B189FC2-117F-4F03-A510-5E792A32569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21654" y="4128370"/>
                <a:ext cx="38160" cy="7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337AAE9F-5F6A-4BB9-B0B0-9046F5ECC489}"/>
                  </a:ext>
                </a:extLst>
              </p14:cNvPr>
              <p14:cNvContentPartPr/>
              <p14:nvPr/>
            </p14:nvContentPartPr>
            <p14:xfrm>
              <a:off x="6194614" y="4143130"/>
              <a:ext cx="4320" cy="122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337AAE9F-5F6A-4BB9-B0B0-9046F5ECC48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185614" y="4134490"/>
                <a:ext cx="2196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E0C3537F-A53E-44F5-A0CD-775025835A80}"/>
                  </a:ext>
                </a:extLst>
              </p14:cNvPr>
              <p14:cNvContentPartPr/>
              <p14:nvPr/>
            </p14:nvContentPartPr>
            <p14:xfrm>
              <a:off x="6967534" y="422593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E0C3537F-A53E-44F5-A0CD-775025835A80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958894" y="421729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ED043F46-99B3-4C6F-BC52-C16BF406F6B3}"/>
                  </a:ext>
                </a:extLst>
              </p14:cNvPr>
              <p14:cNvContentPartPr/>
              <p14:nvPr/>
            </p14:nvContentPartPr>
            <p14:xfrm>
              <a:off x="10332814" y="4490890"/>
              <a:ext cx="34560" cy="2052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ED043F46-99B3-4C6F-BC52-C16BF406F6B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323814" y="4482250"/>
                <a:ext cx="52200" cy="3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5194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661996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8896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770154"/>
            <a:ext cx="10636526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tells about the school week which begins today.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A79A136-1FFF-4C02-8F38-F3625B82DD72}"/>
                  </a:ext>
                </a:extLst>
              </p14:cNvPr>
              <p14:cNvContentPartPr/>
              <p14:nvPr/>
            </p14:nvContentPartPr>
            <p14:xfrm>
              <a:off x="1473120" y="1708920"/>
              <a:ext cx="6581520" cy="1431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A79A136-1FFF-4C02-8F38-F3625B82DD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3760" y="1699560"/>
                <a:ext cx="6600240" cy="145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342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089327"/>
            <a:ext cx="10515600" cy="408763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promised that I am going to put purple socks on the table when I visit my aunt. 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433C6E-6BD1-4E2B-A8A7-1011E2300840}"/>
                  </a:ext>
                </a:extLst>
              </p14:cNvPr>
              <p14:cNvContentPartPr/>
              <p14:nvPr/>
            </p14:nvContentPartPr>
            <p14:xfrm>
              <a:off x="966600" y="2389320"/>
              <a:ext cx="9723240" cy="126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433C6E-6BD1-4E2B-A8A7-1011E23008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7240" y="2379960"/>
                <a:ext cx="9741960" cy="128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557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2439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048459"/>
            <a:ext cx="10515600" cy="4128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r</a:t>
            </a:r>
            <a:r>
              <a:rPr lang="fr-FR" dirty="0">
                <a:latin typeface="Calibri" panose="020F0502020204030204" pitchFamily="34" charset="0"/>
              </a:rPr>
              <a:t>évision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6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430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F01E2-387C-439A-B54B-D0F47D38E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256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Marguerite </a:t>
            </a:r>
            <a:r>
              <a:rPr lang="en-US" sz="2800" b="1" dirty="0" err="1"/>
              <a:t>Yourcenar</a:t>
            </a:r>
            <a:r>
              <a:rPr lang="en-US" sz="2800" b="1" dirty="0"/>
              <a:t> was a francophone Belgian writer who, in 1980, became the first woman elected to </a:t>
            </a:r>
            <a:r>
              <a:rPr lang="en-US" sz="2800" b="1" dirty="0" err="1"/>
              <a:t>L’Académie</a:t>
            </a:r>
            <a:r>
              <a:rPr lang="en-US" sz="2800" b="1" dirty="0"/>
              <a:t> </a:t>
            </a:r>
            <a:r>
              <a:rPr lang="en-US" sz="2800" b="1" dirty="0" err="1"/>
              <a:t>Française</a:t>
            </a:r>
            <a:r>
              <a:rPr lang="en-US" sz="2800" b="1" dirty="0"/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F0F9564-7415-452F-9207-D6839257CF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52188" y="2525608"/>
            <a:ext cx="2329420" cy="375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5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393D-185D-49B3-A31E-9F840616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410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Beavers are monogamous and mate for life.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4FA8C-E96D-4C3A-8540-E81200A45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D0903D-5EF1-4AC7-8593-B1C26A702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0157" y="1965328"/>
            <a:ext cx="5828919" cy="387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47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444B3A-045D-4786-9B4D-DF1D20BC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 err="1"/>
              <a:t>Avertissement</a:t>
            </a:r>
            <a:r>
              <a:rPr lang="en-US" sz="2800" b="1" dirty="0"/>
              <a:t>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BB18A-A5A2-4831-91F0-DD43B2488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: </a:t>
            </a:r>
            <a:r>
              <a:rPr lang="en-US" dirty="0" err="1"/>
              <a:t>Unité</a:t>
            </a:r>
            <a:r>
              <a:rPr lang="en-US" dirty="0"/>
              <a:t> 6 et </a:t>
            </a:r>
            <a:r>
              <a:rPr lang="en-US" dirty="0" err="1"/>
              <a:t>toutes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choses de </a:t>
            </a:r>
            <a:r>
              <a:rPr lang="en-US" dirty="0" err="1"/>
              <a:t>Français</a:t>
            </a:r>
            <a:r>
              <a:rPr lang="en-US" dirty="0"/>
              <a:t> 1 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premier mars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CA872-C993-4D8A-B060-42ACB37EA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327" y="1825625"/>
            <a:ext cx="5083589" cy="264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81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558FE-91F6-4F20-B573-3240CC64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BEB3B-ADD6-42E0-BE8C-4EA9361E2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vieillard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v-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-e-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/>
              <a:t>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dirty="0"/>
              <a:t>-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dirty="0"/>
              <a:t>-a-r-d</a:t>
            </a:r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meilleur</a:t>
            </a:r>
            <a:r>
              <a:rPr lang="en-US" dirty="0"/>
              <a:t> </a:t>
            </a:r>
            <a:r>
              <a:rPr lang="en-US" dirty="0" err="1"/>
              <a:t>vieillard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Antoine </a:t>
            </a:r>
            <a:r>
              <a:rPr lang="en-US" dirty="0" err="1"/>
              <a:t>Dupage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v-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-e-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l</a:t>
            </a:r>
            <a:r>
              <a:rPr lang="en-US" dirty="0"/>
              <a:t>-</a:t>
            </a:r>
            <a:r>
              <a:rPr lang="en-US" dirty="0">
                <a:solidFill>
                  <a:srgbClr val="00B0F0"/>
                </a:solidFill>
              </a:rPr>
              <a:t>l</a:t>
            </a:r>
            <a:r>
              <a:rPr lang="en-US" dirty="0"/>
              <a:t>-a-r-d-</a:t>
            </a:r>
            <a:r>
              <a:rPr lang="en-US" dirty="0">
                <a:solidFill>
                  <a:schemeClr val="accent6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meilleure</a:t>
            </a:r>
            <a:r>
              <a:rPr lang="en-US" dirty="0"/>
              <a:t> </a:t>
            </a:r>
            <a:r>
              <a:rPr lang="en-US" dirty="0" err="1"/>
              <a:t>vieille</a:t>
            </a:r>
            <a:r>
              <a:rPr lang="en-US" dirty="0"/>
              <a:t> femme </a:t>
            </a:r>
            <a:r>
              <a:rPr lang="en-US" dirty="0" err="1"/>
              <a:t>est</a:t>
            </a:r>
            <a:r>
              <a:rPr lang="en-US" dirty="0"/>
              <a:t> Antoinette </a:t>
            </a:r>
            <a:r>
              <a:rPr lang="en-US" dirty="0" err="1"/>
              <a:t>Dupage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Justin a </a:t>
            </a:r>
            <a:r>
              <a:rPr lang="en-US" dirty="0" err="1"/>
              <a:t>rendu</a:t>
            </a:r>
            <a:r>
              <a:rPr lang="en-US" dirty="0"/>
              <a:t> </a:t>
            </a:r>
            <a:r>
              <a:rPr lang="en-US" dirty="0" err="1"/>
              <a:t>visite</a:t>
            </a:r>
            <a:r>
              <a:rPr lang="en-US" dirty="0"/>
              <a:t> </a:t>
            </a:r>
            <a:r>
              <a:rPr lang="en-US" b="1" dirty="0"/>
              <a:t>à</a:t>
            </a:r>
            <a:r>
              <a:rPr lang="en-US" dirty="0"/>
              <a:t> Leonardo di Caprio.</a:t>
            </a:r>
          </a:p>
          <a:p>
            <a:pPr marL="0" indent="0">
              <a:buNone/>
            </a:pPr>
            <a:r>
              <a:rPr lang="en-US" dirty="0"/>
              <a:t>Justin a </a:t>
            </a:r>
            <a:r>
              <a:rPr lang="en-US" dirty="0" err="1"/>
              <a:t>visité</a:t>
            </a:r>
            <a:r>
              <a:rPr lang="en-US" dirty="0"/>
              <a:t> Le </a:t>
            </a:r>
            <a:r>
              <a:rPr lang="en-US" dirty="0" err="1"/>
              <a:t>Musée</a:t>
            </a:r>
            <a:r>
              <a:rPr lang="en-US" dirty="0"/>
              <a:t> des Castors </a:t>
            </a:r>
            <a:r>
              <a:rPr lang="en-US" dirty="0" err="1"/>
              <a:t>Héroiques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D38D567-AA5E-4E4D-9C6C-F70F14153263}"/>
                  </a:ext>
                </a:extLst>
              </p14:cNvPr>
              <p14:cNvContentPartPr/>
              <p14:nvPr/>
            </p14:nvContentPartPr>
            <p14:xfrm>
              <a:off x="4269600" y="3802320"/>
              <a:ext cx="6417720" cy="1407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D38D567-AA5E-4E4D-9C6C-F70F141532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60240" y="3792960"/>
                <a:ext cx="6436440" cy="142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007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42226</TotalTime>
  <Words>226</Words>
  <Application>Microsoft Office PowerPoint</Application>
  <PresentationFormat>Widescreen</PresentationFormat>
  <Paragraphs>97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 Bonjour!</vt:lpstr>
      <vt:lpstr>  Travail de cloche</vt:lpstr>
      <vt:lpstr>  Bonjour!</vt:lpstr>
      <vt:lpstr>Pourquoi tombons-nous?</vt:lpstr>
      <vt:lpstr>PowerPoint Presentation</vt:lpstr>
      <vt:lpstr>  Marguerite Yourcenar was a francophone Belgian writer who, in 1980, became the first woman elected to L’Académie Française </vt:lpstr>
      <vt:lpstr> Beavers are monogamous and mate for life.</vt:lpstr>
      <vt:lpstr>  Avertissement!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576</cp:revision>
  <cp:lastPrinted>2024-02-25T16:52:53Z</cp:lastPrinted>
  <dcterms:created xsi:type="dcterms:W3CDTF">2016-10-03T16:25:09Z</dcterms:created>
  <dcterms:modified xsi:type="dcterms:W3CDTF">2024-02-26T17:22:42Z</dcterms:modified>
</cp:coreProperties>
</file>