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10" r:id="rId2"/>
    <p:sldId id="392" r:id="rId3"/>
    <p:sldId id="331" r:id="rId4"/>
    <p:sldId id="411" r:id="rId5"/>
    <p:sldId id="408" r:id="rId6"/>
    <p:sldId id="388" r:id="rId7"/>
    <p:sldId id="403" r:id="rId8"/>
    <p:sldId id="409" r:id="rId9"/>
    <p:sldId id="393" r:id="rId10"/>
    <p:sldId id="38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10"/>
            <p14:sldId id="392"/>
            <p14:sldId id="331"/>
            <p14:sldId id="411"/>
            <p14:sldId id="408"/>
            <p14:sldId id="388"/>
            <p14:sldId id="403"/>
            <p14:sldId id="409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3T19:33:36.6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2921 5964 754 0,'0'0'21'0,"0"0"5"0,0 0-26 0,0 0 0 0,0 0 0 0,0 0 0 15,0 0 74-15,0 0 10 0,0 0 1 0,0 12 1 16,0-6-53-16,0 0-10 16,0 0-3-16,0-1 0 0,0 1 14 0,0 0 2 15,0 6 1-15,0-3 0 0,0 3-24 0,0-7-5 16,0 7 0-16,0 0-8 0,4 0 58 0,-4 2 5 0,0 4 1 0,0 0 0 15,0-4-40-15,3 10-7 0,-3-6-1 0,4 5-1 16,-1-2 1-16,1 2 0 0,-1-2 0 0,4 2 0 16,-3 1-2-16,-1 2 0 0,1-2 0 0,3-4 0 15,-4 4 0-15,4-1 0 0,-3 1 0 0,3 2 0 16,-3-2-14-16,-1 2 11 0,1 4-11 0,-1-4 10 16,1 4 26-16,-4-7 6 0,7 4 1 0,-14-4 0 15,7 4-13-15,-4-10-2 0,1 1-1 0,-1-1 0 16,1-2 2-16,-5-3 1 0,5 3 0 0,-4-7 0 0,3-2-11 15,-3 0-3-15,0 3 0 0,0-3 0 0,0-6-2 0,0 0-1 16,0 0 0-16,0 0 0 0,0 0-3 0,0 0-1 16,0-6 0-16,0 0 0 0,0 0-9 15,-4 0 10-15,4 1-10 0,0-4 10 16,-4 3-20-16,4-6-4 0,0 0-1 0,-3 3 0 16,-1 1 15-16,1-4 0 0,3 3 0 0,-8-3 0 15,5 6-56-15,-1-8-6 0,1 8-1 0,-1-6 0 16,4 6 4-16,-4-6 1 0,4 1 0 0,-3-1 0 15,-1 0-44-15,1 3-9 0,3-2-1 0,3-1-1 16,-7-6-31-16,8-2-5 0</inkml:trace>
  <inkml:trace contextRef="#ctx0" brushRef="#br0" timeOffset="394.763">2656 5982 943 0,'-3'-6'20'0,"-4"6"5"0,0-9 1 0,3 3 1 0,-3 3-27 16,4 0 0-16,-1-2 0 0,4-1 0 0,-3 0 78 0,3 0 10 0,0 0 3 0,0 6 0 15,0 0-32-15,0-6-7 0,7 0 0 0,-4 0-1 16,-3 6-31-16,0-3-7 0,7-2-1 0,-3 2 0 0,6 0 7 0,-3 3 1 16,0-6 0-16,1 0 0 0,-1 6-12 0,7-6-8 15,-4 0 12-15,4 6-12 16,-3 0-14-16,0-6-10 0,3 6-1 0,3-6-1 0,-3 6 42 0,1-5 8 16,-1-1 1-16,3 3 1 15,1 0-42-15,3-3-8 0,4-3-1 16,-1 9-1-16,-2-6 42 0,6 0 8 0,-3 0 1 0,-1 1 1 15,-3 5-42-15,1 0-8 0,2 0-1 0,-3 0-1 16,1 5 38-16,-1 1 7 0,-4-6 1 0,-2 6 1 16,-1-12-130-16,0 12-27 0,7 18-4 0,-7 2-2 0</inkml:trace>
  <inkml:trace contextRef="#ctx0" brushRef="#br0" timeOffset="904.887">3327 6326 1108 0,'0'0'24'0,"0"0"6"0,0 0 1 0,0 0 0 0,0 0-31 0,0 0 0 0,-4 0 0 0,4 0 0 0,0 0 92 16,0 0 13-16,0 0 3 0,0 0 0 16,0 0 16-16,0 0 3 0,0 0 1 0,-7 0 0 0,7 0-103 0,-7 9-25 15,4 8 0-15,-1-5 0 0,0 0 0 16,4 0 0-16,0 2 0 0,-3 4 0 16,6-6-15-16,-3 5-8 0,0-2-1 0,0 3-1 0,4-7 25 0,0 7 0 15,3-6 0-15,-4 2 0 0,4 4 0 0,0-6 0 16,0-3 12-16,4 5-4 0,-1 1 8 0,-2 3 1 15,2-4 1-15,4 1 0 0,-3 0-18 0,-1 2 0 16,1-5 0-16,-4 0 0 0,4-3 31 0,-1 8 2 16,-3-11 1-16,4 0 0 0,-1 0-17 0,-3 0-3 15,4-3-1-15,-4 0 0 0,7 0-4 0,-3 3-1 16,-4-6 0-16,0 0 0 0,-4 0 2 0,4 0 0 16,-3-6 0-16,0 3 0 0,3-3 7 0,-4 0 2 15,1 0 0-15,-4 0 0 0,0-5 8 0,0-7 1 16,0 6 1-16,0-3 0 0,0-2-13 0,0-4-2 15,0 9-1-15,-4-5 0 0,1-1-13 0,-1 6 0 0,4-2 0 16,-3 2 0 0,-1 0-47-16,4 0-12 0,-4-2-2 0,1 2-1 15,3 0-153-15,3 6-30 0</inkml:trace>
  <inkml:trace contextRef="#ctx0" brushRef="#br0" timeOffset="1459.314">3895 6376 1267 0,'0'0'28'0,"0"0"5"0,0 0 2 0,0 0 1 0,0 0-36 16,-4-6 0-16,-3 6 0 0,4-6 0 0,3 6 58 0,-7-6 5 16,3 6 1-16,4 0 0 0,0 0 0 0,0 0 0 15,0 0 0-15,0 0 0 0,0 0-19 0,0 0-3 0,-7 0-1 16,0 6 0-16,0 0-41 0,0 0 0 16,3 0 0-16,1 0 0 0,-1 2 17 0,1-2 8 15,-1 6 2-15,1-6 0 16,-1 6-44-16,4-6-9 0,-3 5-2 0,3-2 0 0,0-3 28 0,0 6 0 0,-4-6 0 0,0-6 0 15,4 0 0-15,0 0 9 0,0 0 0 0,0 0 0 16,0 0-1-16,0 0 0 0,0 0 0 0,0 0 0 16,4 11-8-16,-4-11 0 0,0 0 0 15,4 0 8-15,-4 0-8 0,7 6 0 0,0-6 9 0,0 6-9 16,0-6 9-16,0 0-9 0,3 6 12 0,-3-6-12 16,8 6 0-16,-1 3 0 0,-4-3-15 0,4 5 5 15,-7 1 10-15,0 0 0 0,4 0 0 0,-4 8 0 16,4-8 0-16,-4 6 0 0,0-4 0 0,0 4 0 15,0-6 0-15,-4 5 0 0,4-5 0 0,-3 3 8 16,0-3-8-16,-4-1 0 0,7 1 0 0,-7-6 8 16,0 0-8-16,0-6 9 0,0 12-9 0,0-12 10 15,-7 5 0-15,7-5 0 0,-8 3 0 0,1 3 0 16,7-6 4-16,-7-6 1 0,-3 3 0 0,-1 1 0 16,1-1-15-16,-1-9-13 0,-3 6 2 0,3 0 1 15,4-6-172-15,-7 1-34 0,-21-10-8 0,21 9 0 16</inkml:trace>
  <inkml:trace contextRef="#ctx0" brushRef="#br0" timeOffset="1926.405">4247 5914 1350 0,'0'0'29'0,"0"0"7"0,0 0 0 0,-7 0 3 0,7 0-31 0,0 0-8 0,-7 0 0 0,7 0 0 15,-7 6 78-15,4 0 14 0,3-6 4 0,-7 6 0 16,7 6-36-16,-4-1-6 0,4-2-2 0,0 9 0 16,0-6-13-16,4 11-3 0,-4-2-1 0,3 2 0 15,1 7-15-15,-1 2-2 0,1-6-1 0,3 10 0 16,0-7-7-16,0 3-2 0,0 1 0 0,4 8 0 0,-4-9-8 16,0-2 8-16,-4 8-8 0,4-3 8 0,-7-2-8 15,7-1 8-15,-3 3-8 0,-1 0 8 0,1-2-8 16,-1-1 0-16,1-3 0 0,-4-2 0 0,0 2 0 15,0-8 0-15,0 2 0 0,0 1 8 0,0-9 6 16,0 2 1-16,0 1 0 0,-4-6 0 0,4-1-15 16,-3-5-16-16,3 0 3 0,0-6 1 15,0 0-32-15,0 0-7 0,0 0-1 0,0 0 0 16,0 0-163-16,0 0-33 0,-14-17-6 0,10-7-2 0</inkml:trace>
  <inkml:trace contextRef="#ctx0" brushRef="#br0" timeOffset="2211.9">4128 6402 1638 0,'0'0'36'0,"-8"-3"7"0,-2 3 1 0,3-3 3 0,7 3-38 0,-7 0-9 0,0 0 0 0,7 0 0 16,-7-6 73-16,7 6 13 0,0 0 2 0,-4 0 1 15,4 0-20-15,0 0-4 0,0 0-1 0,0 0 0 16,0 0-51-16,0 0-13 0,0 0 0 0,0 0 0 16,7 6 0-16,0 0 0 0,7-3 0 0,0 6 0 15,1-9 0-15,6 6 0 0,-4 0 0 0,5 0 0 16,-1 0 0-16,0 5 0 0,0-11 0 0,4 3 0 16,-11 0-11-16,3-3-5 0,1 0 0 0,0 3-1 15,-1-3-24-15,1 0-5 0,3 0-1 0,-7-3-555 16,-3 3-111-16</inkml:trace>
  <inkml:trace contextRef="#ctx0" brushRef="#br0" timeOffset="2427.064">4547 6482 1656 0,'0'0'36'0,"0"0"8"0,0 0 2 0,0 0 0 0,0 0-37 0,-3 6-9 0,3 5 0 0,0-5 0 15,0 6 40-15,0-3 5 0,0 8 2 0,3-5 0 16,-3 6-23-16,4-4-4 0,-1 4 0 16,-3-6-1-16,4 5-19 0,-1-5 10 0,-3-3-10 0,4 3 8 15,-1-6-19-15,-3 5-4 16,0-11-1-16,4 6-816 0</inkml:trace>
  <inkml:trace contextRef="#ctx0" brushRef="#br0" timeOffset="2591.77">4600 6229 230 0,'0'0'0'0,"0"-9"9"0</inkml:trace>
  <inkml:trace contextRef="#ctx0" brushRef="#br0" timeOffset="3156.072">4865 6326 1436 0,'0'0'32'0,"-4"0"6"0,-3 6 2 0,4 3 0 0,-1 2-32 0,1-5-8 0,-1 6 0 0,1 0 0 16,3-6 66-16,0 5 12 0,0 4 2 0,0-9 1 15,0 12-65-15,3-7-16 0,1 4 0 0,-1 3 0 16,1-1 0-16,-1-2 0 0,1 3 0 0,3 5 0 16,-4-5 0-16,1-4 0 0,-1 4 0 0,1-6 0 15,-4 5 0-15,3-11 0 0,-3 0 0 0,0-6 0 16,0 0 0-16,0 0 0 0,0 0 0 0,0 0 0 16,0 0 36-16,0 0 4 0,-3 0 1 0,-4-3 0 15,3 0-25-15,1-3-4 0,-4 1-2 0,3-1 0 0,1 0 2 16,-4-6 1-16,3 6 0 0,-3-8 0 0,4 2 21 0,-5-6 4 15,8 6 1-15,-3 1 0 0,3-1-28 16,0 3-11-16,0-3 8 0,0 1-8 0,0-1 0 0,0 0 0 16,0 3 8-16,3 3-8 0,-3-5 0 0,4-1 0 15,0 6 9-15,-1 0-9 0,4-3 18 0,-3 3-1 16,3-3 0-16,0 7 0 0,0 2-17 0,0 0 0 16,3 0 0-16,5 0 0 15,-8 0-21-15,7 11-8 0,-4-5-2 0,4 9 0 16,1-3-1-16,-1 5-1 0,0 1 0 0,0 8 0 0,0 1 20 15,0-4 4-15,-7 1 1 0,0 8 0 0,4-2 8 0,-4-4 11 16,0 3-3-16,0-8 0 0,0 3-8 0,0-1 0 16,0 1 0-16,-3-10 0 15,-1-2-152-15,-3-6-32 0,0-6-6 0,0 0-2 0</inkml:trace>
  <inkml:trace contextRef="#ctx0" brushRef="#br0" timeOffset="3934.059">5870 6382 836 0,'0'0'24'0,"0"0"4"0,0 0-28 0,0 0 0 0,-3 6 0 0,-4-6 0 15,7 0 108-15,0 0 16 0,-4 11 4 0,1-5 0 16,3-6-52-16,-7 9-9 0,7-9-3 0,0 0 0 15,0 0-7-15,0 0-1 0,0 0-1 0,0 0 0 16,3 0-37-16,-3 6-7 0,4 0-2 0,-1 0 0 16,-3-6 44-16,7 6 9 0,4-6 2 0,-1 5 0 15,4 1-52-15,-3-6-12 0,0 3 0 0,3 0 0 16,0 0 0-16,0-3 0 0,-3 3-12 0,3 0 12 16,-4-3 0-16,1 0 0 0,3-3 0 0,-4 0 9 15,-2 0-1-15,2-3-8 0,-3-5 12 0,-3-1-4 16,3 0-8-16,0-14 0 0,-4 8 0 0,1-11 8 15,-1 8-40-15,1-3-8 0,-4-2-1 16,0 2-1-16,-4 7-4 0,1-4-1 16,-1 4 0-16,-3-1 0 0,4 0 19 0,-4 7 4 0,-4 2 1 0,4 3 0 0,0 0-1 0,-4 6 0 15,-3 0 0-15,4 0 0 0,-1 12 40 16,1-6 8-16,-5 8 2 0,5 10 0 0,-1-7-12 16,-3 7-2-16,7-3-1 0,-3 8 0 0,6-3 7 15,-3 4 2-15,3-4 0 0,-3-2 0 0,0 2-11 0,4-2-1 16,-1-1-8-16,1-8 12 0,-1 3 57 0,4-1 11 15,4-5 3-15,-4-6 0 0,3 3-38 0,-3 2-7 16,0-11-2-16,7 6 0 0,-3 0-16 0,10 0-3 16,-3 0-1-16,-4-6 0 0,3 0-8 0,4 6-8 15,0-6 12-15,1 0-12 0,-1 0 0 0,0-6 0 0,7 6 0 16,-7 0-12 0,0 0-134-16,4-6-26 0,-1 6-6 0,-6-6-1 0</inkml:trace>
  <inkml:trace contextRef="#ctx0" brushRef="#br0" timeOffset="4431.111">6392 6141 1036 0,'0'0'23'0,"0"0"5"0,0-6 0 0,0 6 1 15,0-6-29-15,0 6 0 0,-7 0 0 0,4-6 0 16,3 6 108-16,-7 0 16 0,0-6 4 0,0 12 0 16,-4-6-52-16,4 6-9 0,0 0-3 0,-4 3 0 0,4 2-7 0,0 7-1 15,0-6-1-15,-3 5 0 0,6 1-38 0,0 3-7 16,1-4-2-16,-1-2 0 0,1 3-8 0,-1-1 0 16,4 1 0-16,0-12 0 0,-7 3 10 0,7 2-10 15,7 1 12-15,-7-6-12 0,0 6 0 0,4-6 0 16,-1-4 0-16,1 10-12 0,-1-6 12 0,-3 0 0 15,8 0 0-15,-5-6 0 0,-3 0 0 0,7 6 0 16,-3-6 0-16,3 0 0 0,0 6 0 0,0-6 0 0,0 0 0 16,0 6 0-16,-4-6 14 0,5 0 6 15,-1 0 0-15,0 5 1 0,0 1-21 0,-4-3 0 0,4-3 0 16,0 3 0-16,4 0 0 0,-4 3 0 16,-3-3 0-16,3 6 0 0,-4-3-12 0,1 0-8 15,-1-1 0-15,1 1-1 0,-1 6 35 0,1-6 7 0,-1 0 2 0,1 8 0 16,-1-2-23-16,-3-6 0 0,4 6 0 0,-4-3 8 15,0 2-8-15,0 1 0 0,0-6 0 0,-4 12 8 16,1-7-8-16,-1 1-15 0,1 3 4 0,-4-3 1 16,0 5-11-16,0-8-3 0,-4 3 0 0,4-3 0 15,-7 5 13-15,3-8 3 0,1-6 0 0,-1 6 0 16,-3-6-84-16,0 0-16 0,0-6-3 16,-4 0-1-16</inkml:trace>
  <inkml:trace contextRef="#ctx0" brushRef="#br0" timeOffset="4957.785">6720 5723 1378 0,'0'0'30'0,"0"0"6"0,0 6 2 0,-3 6 2 0,3 0-32 0,0-1-8 0,0-2 0 0,0 9 0 16,0-1 59-16,0 1 10 0,3 3 3 0,-3 2 0 15,-3 1-32-15,6-4-7 0,-3 10-1 0,4-7 0 16,-1 9-32-16,1-2 0 0,3 2-10 0,-3 6 10 15,3 4 0-15,-4-4 0 0,1-3 0 0,3 3 0 16,-4-5 24-16,-3 2 12 0,7-3 2 0,-3-2 1 16,-4 2-25-16,3-3-5 0,1-2-1 0,-4 8 0 15,0-11-8-15,0 2 0 0,0 4 0 0,0-4 0 0,0-3 16 0,0-11 0 16,0 3 1-16,0-3 0 16,0-1-43-16,0-5-9 0,0 0-1 0,0-6-1 15,0 0-146-15,0 0-29 0,0 0-5 0,-11 0-2 16</inkml:trace>
  <inkml:trace contextRef="#ctx0" brushRef="#br0" timeOffset="5236.228">6636 6246 1418 0,'0'0'31'0,"0"0"6"0,0 0 2 0,0 0 1 0,0 0-32 0,-7 6-8 0,7-6 0 0,0 0 0 16,0 0 96-16,0 0 18 0,0 0 3 0,0 0 1 15,0 0-58-15,0 0-11 0,3 6-2 0,-3 0-1 16,7 0-34-16,4-3-12 0,-1 3 9 0,-2 0-9 16,6 0 0-16,0-1 0 0,7 1 0 0,-3 0 0 15,-1 0 0-15,8 0 0 0,-8-6 0 0,1 6 0 16,3-6-147-16,-3 0-25 0,-4-6-4 0,4 6-540 15</inkml:trace>
  <inkml:trace contextRef="#ctx0" brushRef="#br0" timeOffset="5784.256">7581 5832 1036 0,'-3'6'23'0,"-1"9"5"0,1-4 0 0,-1 1 1 0,1 0-29 0,-1 2 0 0,4-2 0 0,-4 6 0 16,1-6 88-16,-1-1 12 0,4 1 3 0,0 9 0 16,-3-10-25-16,3 10-5 0,0-6-1 0,3 5 0 0,-3 4-44 0,4-6-8 15,-1 8-3-15,1-3 0 0,0 10 38 0,-1-10 7 16,1 4 2-16,-1-4 0 0,-3 1-52 0,0 2-12 16,0 1 0-16,0 2 0 0,-3 1 0 0,-1 8 0 15,4-9 0-15,-3 15 0 0,3-11 0 16,-4-4 0-16,0 0 0 0,1-2 0 0,-1-7 0 0,4-5 0 15,-3 0 0-15,3-9 0 0,-4 5 54 0,4-11 8 16,0 0 2-16,0 0 0 0,0 0-64 0,0 0-28 16,0 0 3-16,0 0 0 15,0 0-63-15,0 0-12 0,0 0-2 0,7-11-728 0</inkml:trace>
  <inkml:trace contextRef="#ctx0" brushRef="#br0" timeOffset="6324.593">7736 6364 1497 0,'0'0'32'0,"0"0"8"0,0 0 0 0,-3 0 4 0,3 0-36 0,-7 6-8 0,7-6 0 0,-7 0 0 15,7 0 77-15,0 0 14 0,-4 12 2 0,1-6 1 16,3-6-50-16,-4 2-9 0,4 10-3 0,0-6 0 0,4 0-12 0,-1 0-2 16,1 0-1-16,3 0 0 0,-4 0-25 0,4 5-6 15,0-11-1-15,4 6 0 0,-4-3 15 0,4 0 0 16,-1 0 0-16,-6 0 0 16,6-3 18-16,-3 3 6 0,0-6 2 0,-3 3 0 15,3 0-11-15,-3 0-3 0,3-3 0 0,-4-3 0 0,1 0 4 0,-1 3 0 16,1-8 0-16,-1-1 0 0,1-6-6 0,-1 0-1 15,1 10 0-15,-4-4 0 0,0 0-20 0,-4-5-4 16,4 2-1-16,-3 9 0 16,-1 0-16-16,1-6-3 0,-1 1-1 0,1-1 0 0,-4 6 20 0,3 0 4 15,1 3 1-15,-4-3 0 16,7 6-42-16,-8 6-9 0,1-6-2 0,0 6 0 0,0-3 52 0,0 3 12 0,7 6 0 0,-10-7 0 16,3 7 0-16,3 0 0 0,1 0 0 15,-4 8 0-15,-1-8 26 0,5 0 8 0,-4 8 2 16,3-2 0-16,1-6-12 0,-1 11-3 15,4-11 0-15,-3 9 0 0,3-4-5 0,0-5-2 0,0 0 0 0,0 8 0 16,3-8-14-16,1 0-8 0,-1-3 8 0,1 5-13 16,3-5 22-16,0-3 5 0,4 6 1 0,-4-6 0 15,7 5-15-15,-7-5 0 0,7 0 0 0,0 3 0 16,0 3 0-16,4-6 0 0,-1 0 0 0,8 5 0 31,-4-5-34-31,0-3-3 0,1 0-1 0,-1 0-534 0,0-3-106 0</inkml:trace>
  <inkml:trace contextRef="#ctx0" brushRef="#br0" timeOffset="7035.489">8897 6264 1116 0,'0'0'24'0,"-3"6"6"0,3-6 1 0,-4 6 0 0,4-6-31 0,0 0 0 0,0 0 0 0,0 6 0 15,0-6 75-15,0 9 9 0,0-9 1 0,0 0 1 16,0 0-53-16,4 5-10 0,-4-5-3 0,3 6 0 0,-3-6 16 0,0 0 2 16,0 0 1-16,0 0 0 0,0 0-11 0,0 0-3 15,0 0 0-15,0 0 0 16,0 0 6-16,0 0 1 0,0 0 0 0,-3-6 0 16,3 1-23-16,0 5-9 0,-8-9 8 0,1 6-8 15,0-3 0-15,0 3 0 0,0-3 0 0,0 0 0 16,-3 6-15-16,-1-6 5 0,0 0 1 0,1 6 0 0,-1 0-11 0,-6 0-3 15,-1 0 0-15,0 0 0 0,1 12 23 0,-1-12 0 16,4 9 0-16,-4-3 0 0,4 0 0 0,0 6 0 16,4-7 0-16,-1 7 0 0,-3 0 0 0,7-3 0 15,3 3 0-15,-3 5 0 0,4-11 13 0,-1 6 7 16,1 0 2-16,-1-1 0 0,4 4-22 0,0-3 0 16,4 0 0-16,-4-1-8 0,3 1 8 0,1 3 0 15,3-3 0-15,-4-1 0 0,4 1-16 0,4 0-2 16,3 2 0-16,0-2 0 0,0 0 30 0,0 0 7 15,4 2 1-15,-4-2 0 0,4 0-12 0,-4 0-8 0,3-1 9 16,-2-2-9-16,-1-3 9 0,0 0-9 0,3 0 8 16,-2 0-8-16,2-6 0 0,-3 0 0 0,0 6 0 0,4-12-541 15,0 6-109-15</inkml:trace>
  <inkml:trace contextRef="#ctx0" brushRef="#br0" timeOffset="7541.771">9105 6320 1267 0,'0'0'28'0,"0"0"5"0,-10 0 2 0,-1 6 1 0,0-3-36 0,4 3 0 15,0 2 0-15,0 7 0 0,0-3 58 0,4 0 5 16,-4 5 1-16,3-2 0 0,1 3-19 0,-1 2-3 16,1-2-1-16,-1 5 0 0,0-5-14 0,1 0-3 15,3 2-1-15,0-2 0 0,0-6 18 0,0 2 4 16,0-2 1-16,0 0 0 0,3-6-19 0,1 0-4 16,-4-1-1-16,4-5 0 0,-4 0 10 0,3 3 1 15,1-3 1-15,-1-3 0 0,4 3-10 0,0-11-3 16,0 5 0-16,0-6 0 0,0 6-8 0,0-8-1 0,0 2-1 15,4 0 0-15,-4-6-11 0,0 1-16 0,0 2 4 0,0 3 1 32,-3-5-38-32,3 5-8 0,-4 3-2 0,4 0 0 15,-3 0-4-15,-4 4-1 0,4-7 0 0,-4 12 0 0,0 0 52 0,0 0 12 0,0 0 0 0,0 0 0 16,0 0-24 0,0 0-3-16,0 0 0 0,0 0 0 15,0 0-8-15,0 0-1 0,0 12-1 0,3-1 0 0,-3-2 81 0,4 9 16 0,-4-12 3 0,0 11 1 16,0-2-52-16,0 0-12 0,0 5 0 0,0-8 0 15,0 3 0-15,0 2 0 0,0 1 0 0,0-6 0 16,0-1 44-16,3-2 5 0,-3 0 2 0,0 6 0 16,4-9-35-16,-1 5-8 0,4 1 0 0,0-6-8 15,4 3 0-15,-4 0-11 0,4 0 0 0,-1-4-556 16,1-5-111-16</inkml:trace>
  <inkml:trace contextRef="#ctx0" brushRef="#br0" timeOffset="8059.892">9574 6296 1609 0,'0'0'35'0,"0"0"7"0,0 0 2 0,-7 0 2 0,0-5-37 0,0 5-9 0,7 0 0 0,-7 0 0 15,0-6 80-15,0 3 13 0,0 3 3 0,0 0 1 16,-4 0-46-16,4 3-10 0,-3 3-1 0,3-6-1 16,-4 5-26-16,1-5-5 0,-1 12 0 0,4-6-8 15,-4 0 8-15,8 0-8 16,-4-3 0-16,3 3 0 0,1 2 0 0,-1 1 0 0,4 3 0 0,-3-6 0 16,3 6-8-16,0-6 8 0,0-6 0 0,0 0-9 15,3 8 9-15,1-2 0 0,-1-3 0 0,1 6 0 16,3-9 0-16,0 6 0 0,0 0 0 0,0-6-8 15,0 6 8-15,0 0 0 0,0-6 0 0,4 5 0 16,-4 1 0-16,3 0 0 0,-3-3 0 0,0 0 0 16,4 3 0-16,-4 3 0 0,0-9 0 0,-3 6 0 15,3 0 0-15,0-1 0 0,0 1 0 0,-4 0 0 16,1 0 0-16,-1 3 0 0,1-3 8 0,-1 0-8 0,1 5 0 16,-1-5 0-16,5 0 0 0,-5 0 0 0,-3 6 8 15,4 2 1-15,-4-2 0 0,0 0 0 0,0 0-9 0,-4-1 8 16,4 1-8-16,0-3 8 0,-3 3-8 15,-1-6 12-15,-3 11-12 0,3-11 12 0,-3 3-4 0,4 0-8 16,-4 6 12-16,0-4-4 0,-4-5-8 0,4 0 12 16,0 0-12-16,0-6 12 0,0 3-12 0,0-3-14 15,0 0 3-15,-4 0 1 16,4 0-20-16,0-3-4 0,-3-3-1 0,-1 0 0 16,4 0-130-16,-4 0-27 0</inkml:trace>
  <inkml:trace contextRef="#ctx0" brushRef="#br0" timeOffset="8575.359">9800 5714 1267 0,'0'0'28'0,"0"0"5"0,-7-3 2 0,7 3 1 0,0 0-36 0,-7 0 0 16,7 0 0-16,0 0 0 15,0 0 109-15,-7 0 15 0,7 0 4 0,-7 6 0 16,7-6-103-16,0 12-25 0,0 0 0 0,0 5 0 0,3-5 0 0,1 9 0 16,0-4 0-16,3 1 0 0,-4 0 56 0,4 2 5 15,-3 4 2-15,-1 2 0 0,4-2-50 0,0-1-13 16,-3 10 0-16,-1 2 0 0,4-3 43 0,-3 1 3 16,-1 2 1-16,1 3 0 0,0-3-24 0,-1 4-5 15,1-7-1-15,-1 3 0 0,-3-2-17 0,4 14 0 16,-4-3 0-16,0-9 0 0,0 3 0 0,0-6 0 15,-4-2 0-15,1 2 0 0,3 3 55 16,0-8 7-16,0-4 2 0,0 4 0 0,3-4-52 0,-3-5-12 0,0 3 0 16,0-4 0-16,4-5 0 0,-4 0 0 0,0-3 0 15,3-1 0-15,-3-8 0 0,0 0 0 16,0 0 0-16,0 0 0 16,0 0-48-16,4 0-13 0,3-2-3 0,-4-4 0 15,1-3-153-15,-1-3-31 0,1-14-7 0,-1 2-1 0</inkml:trace>
  <inkml:trace contextRef="#ctx0" brushRef="#br0" timeOffset="8891.528">9648 6449 1267 0,'0'0'28'0,"0"0"5"0,-7 3 2 0,7-3 1 0,0 0-36 16,0 0 0-16,0 0 0 0,0 0 0 0,0 0 135 0,0 0 20 15,0 0 4-15,0 0 1 0,0 0-78 0,0 0-15 16,0 0-3-16,0 0-1 0,0 0-33 0,4-3-6 16,3-8-2-16,0 11 0 0,4-6-10 0,-1 0-1 15,-3 6-1-15,7-6 0 0,1 6-10 0,2 0 0 16,-3 0 0-16,4 0 0 0,0 0 0 16,-4 0 0-16,0 0 0 0,0 0 0 0,3 0 0 0,-2 0-9 15,-1 0 9-15,0 6-10 16,3-6-26-16,1 6-6 0,0-6-1 0,-1 0 0 15,-2 0-28-15,-1 0-5 0,0 0-2 0,0 0 0 16,-4 0 11-16,5 0 3 0,-5 6 0 0,1-6 0 16,-1 0-46-16,1 0-9 0,3 0-1 0,-3 0-1 0</inkml:trace>
  <inkml:trace contextRef="#ctx0" brushRef="#br0" timeOffset="9328.726">10156 6426 1314 0,'-10'12'37'0,"10"-12"8"0,0 0-36 0,-7 0-9 0,0 0 0 0,0 0 0 16,-4 0 104-16,1 0 18 0,-1 5 4 0,4 1 1 16,-4-3-49-16,4 0-10 0,0 0-1 0,0 3-1 15,0 6-26-15,4-6-4 0,-4 5-2 0,3-5 0 16,0 0-34-16,1 3 0 0,-1 6 0 0,1 5 0 16,3-8 0-16,0 0 0 0,0-6 0 0,0 8 0 15,0 4 0-15,0-6 0 0,0 5 0 0,3-2 0 16,1-3 0-16,-1 5 0 0,5-5 0 0,-5-6 0 15,4 3 14-15,0-3-1 0,4-3 0 0,-1 6 0 16,1-4 3-16,-1 1 1 0,1 0 0 0,-4 0 0 0,4-6-17 0,-1 0 0 16,1 0 0-16,-4 0 0 0,4-6 0 0,-1 0 0 15,-3 0 0-15,0-8 0 0,0 2 33 0,-3 3 3 16,3 0 1-16,-4-8 0 0,1-1-24 0,-1 3-5 16,1-2 0-16,-4-1-8 0,0-2 11 0,-4 2-11 15,1 0 10-15,-1 1-10 0,-3-1 0 0,4 3 8 16,-8-2-8-16,1 2 0 0,3 0 0 0,-4 1 8 15,-3 8-8-15,0 0 0 0,3 0 0 0,1 0 0 16,-1 6 0-16,0 0 0 0,4 0-11 0,0 6 2 0,0 0 0 16,0 6 0-16,0 5-3 0,4 4 0 0,-1-4 0 15,1 4 0-15,-1 2 3 0,1 1 0 0,3 0 0 16,0-4 0 0,0-2-16-16,3-1-3 0,-3-2-1 0,4 3 0 15,3-7-34-15,-4-5-6 0,1 0-2 0,3-6-817 0</inkml:trace>
  <inkml:trace contextRef="#ctx0" brushRef="#br0" timeOffset="9836.254">10393 6461 1515 0,'0'0'33'0,"0"0"7"0,0 0 2 0,0 0 1 0,-7 6-35 0,3 3-8 16,4-3 0-16,-3 0 0 0,3 5 67 0,0-5 11 16,0 0 2-16,3 6 1 0,-3-3-48 0,4 2-9 15,-1 1-3-15,1 0 0 0,-1-3-2 0,1 5-1 16,-1-5 0-16,1 3 0 0,-1 0-8 0,1-1-2 16,0-5 0-16,-4 3 0 0,3-3-8 0,-3-6 12 15,0 0-12-15,0 0 12 0,0 0 12 0,0 0 2 16,0 0 1-16,0 0 0 0,0 0 6 0,0 0 2 15,0 0 0-15,0 0 0 0,0 0-7 0,0 0 0 16,0 0-1-16,0 0 0 0,0-6-15 0,-3 3-4 16,-1-6 0-16,0 6 0 0,-3-8 2 0,4-1 0 0,-1 0 0 0,-3 0 0 15,0-2-10-15,0-4 0 0,0 0 0 16,4 1 0-16,-4 2 0 0,-1-2 0 0,1 5 0 0,4-6 0 16,-1 9 0-16,1-2 0 0,3-1 0 0,0 0 0 15,-4-3 10-15,4 4-10 0,0 5 12 0,4 0-12 16,-1 0 0-16,1 0 0 0,-1 0-10 0,4 0 10 15,-3-5-14-15,3 5 5 0,0 3 1 0,4 0 0 16,-4 0 20-16,3 3 5 0,1-6 1 0,0 6 0 16,3 0-66-1,-4 0-12-15,4 0-4 0,4 6 0 0,-4-6 44 0,4 3 9 0,-4 0 2 0,3 3 0 16,-2-3-55 0,2-1-12-16,1 7-1 0,-1-3-1 15,1-6-22-15,-4 0-4 0,0 0 0 0,0 6-1 0,4-6-70 0,-7 6-13 0,13 0-4 16,-6-12 0-16</inkml:trace>
  <inkml:trace contextRef="#ctx0" brushRef="#br0" timeOffset="22922.307">11568 6396 806 0,'0'0'17'0,"0"0"4"0,0 0 1 0,0-8 2 0,0 8-24 0,0-6 0 0,0 0 0 16,0 0 0-16,0 6 57 0,0 0 7 15,0-6 2-15,0 6 0 0,0 0-3 0,-4-6-1 0,4 6 0 0,0 0 0 16,0 0 2-16,-3 0 0 0,-5-6 0 0,8 6 0 16,-7 0-6-16,4 0-1 0,3 0 0 0,-11 0 0 15,4 0-41-15,0 6-16 0,0-6 11 0,0 0-11 16,7 0 8-16,-10 6-8 0,2 0 0 0,1-6 0 15,-3 6 0-15,3 0 0 0,0-6 0 0,-4 6 0 16,4-4 0-16,0 7 0 0,-4-3 0 0,1 3 0 16,3 3 0-16,0 0 0 0,0-1 0 0,-4 4 0 15,4 3 0-15,0-1-8 0,0 1 8 0,3 2-10 16,-3 4 10-16,4-6 0 0,-1 8 0 0,1-2 0 16,-1-4 0-16,4 4 0 0,0-1 8 0,0-8-8 15,0 3 0-15,0-1 9 0,4-11-9 0,-1 6 0 16,-3-3 0-16,4-3 0 0,-4-6 0 0,0 0 0 15,0 0 19-15,3 0-3 0,4 0-1 0,0 0 0 16,-3-6 16-16,3-6 3 0,0 3 1 0,0 3 0 16,0-11-19-16,4 2-3 0,-1 0-1 0,1 0 0 0,0-2-12 0,3-4 0 15,-4 4 0-15,4-7 0 0,0 6 0 0,1-2 0 16,-1-4 8-16,3 1-8 0,-3 2 0 16,4-2 0-16,-4-1 0 0,0-2 0 0,4-4 0 0,-8-2 0 15,5 0 0-15,-5-4 0 0,1-2 0 0,-4-6-8 16,-4 3 8-16,4 3-10 0,-7-6-7 0,4 8-2 15,-4-2 0-15,-4 3 0 0,1-3 7 0,-1-1 2 16,-3 4 0-16,0 6 0 0,-3-4 10 0,3 1 0 16,-4 9 0-16,4-10 0 0,-4 10 0 0,1-1 0 15,3 7 0-15,-4 2 0 0,4 3 0 0,0 0 0 16,4 6 0-16,-1 1 8 0,4 5 19 0,0 0 4 16,0 0 1-16,0 0 0 15,0 0-77-15,-4 5-15 0,1 7-4 0,3 0 0 0,0 9 52 0,0-4 12 0,0 7 0 0,0-7 0 16,3 10 0-16,1-10 0 0,0 1 0 0,-1 9 0 15,1-4 13-15,3-2 6 0,-4 2 1 0,1 4 0 16,3-4-20-16,-4 7 0 0,4-4 0 0,-3 9 0 16,3-2 0-16,-4 2 0 0,4 3 8 0,1-6-8 15,-5 10 0-15,4-10 0 0,-3 3 0 0,3-2 0 16,-4 2 0-16,4 3 0 0,-3-14 0 0,-1 8 0 16,1-3 0-16,-4-2 0 0,3 2 0 0,-3-8 0 15,0 8 0-15,0-8 0 0,0 2 0 0,0-5 0 16,0-1 8-16,-3-2-8 0,3 3 0 0,-4-12 0 15,4 5 8-15,0 1-8 0,0-12 0 0,0 0 0 16,0 0 12-16,0 0-4 0,0 0 0 0,0 0-8 0,0 0 12 16,0 0-4-16,0 0 0 0,0 0-8 15,0 0-14-15,0 0-10 0,0 0-1 0,0 0-1 16,0 0-115-16,0 0-23 0,4 0-5 0</inkml:trace>
  <inkml:trace contextRef="#ctx0" brushRef="#br0" timeOffset="23590.245">11970 6390 1206 0,'0'0'26'0,"0"0"6"0,0 0 0 0,0 0 3 0,0 0-35 0,0 0 0 0,0 0 0 0,0 0 0 15,-7 9 67-15,7-9 6 0,-7 3 2 0,7-3 0 16,-7 3-4-16,7-3-1 0,-7 0 0 0,-1 3 0 15,8-3-47-15,0 0-10 0,-7 6-1 0,0-6-1 16,4 6-11-16,-4 0-16 0,7-6 4 0,-7 6 1 16,3 0 11-16,-3 5 0 0,4-5 0 0,-1 3 0 0,1 3 0 15,3 0 8-15,0-1-8 0,0 4 11 0,0 0-11 0,0 5 0 16,0-8 0-16,0 3 0 0,0-1 0 16,0 1-11-16,0-3 11 0,0 5-8 0,3-11 18 15,-3 3 4-15,0-9 1 0,4 6 0 0,-4-6-15 0,0 0 11 16,0 0-11-16,3 6 10 0,1 0-1 15,3-6 0-15,-4 6 0 0,4-6 0 16,0-6-9-16,0 6 10 0,0-6-10 0,1 6 10 0,-1-12-2 0,0 6-8 16,3-3 12-16,-3-2-4 0,4-7 2 0,-4 3 0 15,0-2 0-15,4-1 0 0,-4 0-2 0,-4 1-8 16,4 2 12-16,-3 3-4 0,-1-5-8 0,1 2 10 16,-1 3-10-16,1-5 10 0,-4 5-2 0,3-3 0 15,-6 6 0-15,3-5 0 0,-4 2-8 0,4 6-9 0,-3-6 9 16,-1-5-13-16,-3 8 13 0,4 3 15 0,-4-6-3 0,0 0-1 15,0 7-27-15,-1-1-4 0,1 0-2 0,-3-3 0 16,-1 3 2-16,1 0 1 0,-1 0 0 0,0 0 0 16,1 6 6-16,3 0 1 0,0 0 0 0,0 0 0 15,0 12-3-15,3-6 0 0,1 3 0 0,-1 9 0 16,4-1 3-16,0 4 0 0,4 2 0 0,-4 1 0 16,7 2-7-16,-4-2-1 0,1 2 0 0,-1 4 0 15,1-7-102-15,-1-2-21 16,4 2-4-16,-3 1-1 0</inkml:trace>
  <inkml:trace contextRef="#ctx0" brushRef="#br0" timeOffset="24090.857">12118 6332 1036 0,'0'0'23'0,"0"0"5"0,0 0 0 0,0 9 1 0,3 2-29 0,-3 1 0 0,0-6 0 0,0 6 0 16,4-6 57-16,-4 8 6 0,0-2 1 0,-4 0 0 15,4 0 0-15,0-1 0 0,-3 4 0 0,3 3 0 16,0-1-4-16,-4-5-1 0,4-3 0 15,0-3 0-15,-3 0-15 0,3-6-2 0,0 0-1 16,0 0 0-16,0 0-3 0,0 0-1 16,0 0 0-16,0-6 0 0,3-3-10 0,-3 3-3 0,4-6 0 0,-4-5 0 15,3 2-15-15,1 3-9 0,3 0 10 0,-3 1-10 16,3-7 0-16,-4 6 0 0,4-2 0 0,0 2 0 16,4 0 0-16,-4 0 0 0,3 1 0 0,-2 2 0 15,2 3-9-15,-3 0 9 0,4 0 0 0,-4 0-9 16,0 0 9-16,3 6 0 0,-2-6-9 0,-1 6 9 15,0 0-27-15,3 6-1 0,-3 0 0 16,0 0 0-16,0 6 28 0,0-6 16 0,-3 3-3 0,3 8 0 16,0-5-13-16,0 0 0 0,0 2-9 0,-3 4 9 15,6-6 0-15,-6 5 0 0,3-2 0 0,-4 3 0 0,4-1 0 16,0-5 0-16,-3-3 0 0,0 3 0 16,-1 5 0-16,4-5 0 0,-3-6 0 0,-1 0 0 0,1 0-8 15,-1 0 8-15,1 2 0 0,-4-8-9 16,0 0-151-16,0 0-29 0</inkml:trace>
  <inkml:trace contextRef="#ctx0" brushRef="#br0" timeOffset="24657.131">12577 5741 1074 0,'0'0'30'0,"0"0"8"0,0 0-30 0,-4 6-8 0,4-6 0 0,-4 6 0 16,4-1 104-16,-3 4 19 0,3 0 4 0,-4 6 1 0,4-3-52 0,0-1-11 15,4-5-1-15,-4 9-1 16,3 3-50-16,-3-7-13 0,4 7 0 0,0-6 0 0,-1 2 46 0,1 4 4 15,-1 0 1-15,4-4 0 0,-3 10-34 0,-1-1-6 16,1 1-2-16,3 8 0 0,-4-2-9 0,4 2 8 16,0-3-8-16,-3 10 8 0,-1-7-8 0,-3 9 0 15,4 3 0-15,0-14 0 0,-1 2 0 0,1-6 8 16,-1-2-8-16,-3 8 8 0,4-2-8 0,-1-1 0 16,-3-8 0-16,0 8-11 0,0-5 11 0,0-4 0 15,4 4 0-15,-4-7 0 0,0 4 0 16,3-4 0-16,-3-5 0 0,0 0 0 0,0 9 24 0,0-10 8 15,0-5 0-15,0 6 1 0,0-9-23 0,0-3-10 16,0 0 8-16,0 0-8 16,0 0-24-16,0 0-11 0,0 0-1 0,0 0-1 15,0 0-125-15,0 0-25 0,11-3-5 0,-11 3-485 0</inkml:trace>
  <inkml:trace contextRef="#ctx0" brushRef="#br0" timeOffset="25031.026">12481 6246 1177 0,'0'0'25'0,"0"0"6"0,0 0 1 0,0 0 2 0,0 0-34 15,0 0 0-15,0 0 0 0,0 0 0 0,0 0 101 0,0 0 14 16,0 0 2-16,0 0 1 0,0 0-38 0,0 0-8 16,0 0-2-16,0 0 0 0,0 0-33 0,4 6-6 15,3 0-2-15,-4-6 0 0,1 6 15 0,3-6 2 16,-3-6 1-16,-1 6 0 0,4 0-31 0,-3 0-7 16,3 0-1-16,0 0 0 0,3 0 1 0,-3 0 0 15,4 6 0-15,3-6 0 0,4 3-9 0,-4 3-12 16,0 0 2-16,4-3 1 0,-4 6-12 0,3-4-3 15,-3 1 0-15,1 0 0 16,-5 0-28-16,4 0-5 0,0 0-2 0,-3-3 0 16,0-3-27-16,-1 0-6 0,-3 0 0 0,4-3-1 15,-1 3-22-15,1-12-4 0,7-6-1 0,-4 4 0 0</inkml:trace>
  <inkml:trace contextRef="#ctx0" brushRef="#br0" timeOffset="25817.373">13825 5747 806 0,'0'0'17'0,"0"0"4"0,0 6 1 0,0-1 2 0,0 4-24 0,0 0 0 0,0 6 0 0,0-9 0 16,0 0 0-16,0 5 0 0,4-5 0 0,-4 0 0 16,0-6 56-16,0 0 6 0,0 9 2 0,0 0 0 0,0 0 0 0,0-9 0 15,0 5 0-15,0-5 0 0,0 6 0 0,0 0 0 16,-4 6 0-16,4-6 0 0,-3 0 0 15,3-3 0-15,-4 2 0 0,4 7 0 16,-3 6-13-16,-1 0-3 0,4-4 0 0,-3 10 0 16,3-7-32-16,-4 7-6 0,4-4-2 0,-3 4 0 0,3 2 1 15,0 10 0-15,0-4 0 0,0 3 0 0,0-2-1 0,-4-4 0 16,4 3 0-16,0-8 0 0,0-1-8 0,0 4 10 16,0-9-10-16,-3 8 10 0,3-2-10 0,0-1 8 15,0-2-8-15,-4 8 8 0,4-8-8 0,0 2 0 16,-3-2 0-16,3 2 0 0,-4-5 8 0,4-1-8 15,-3-8 8-15,-1 3-8 0,0 0 8 0,4 0-8 0,-3-1 0 16,-1-2 8-16,4-3-8 0,-3 0 0 0,3-6 9 16,0 6-9-16,0-6 0 0,0 0 8 15,0 0-8-15,0 0 0 0,0 0-14 0,0 0-7 0,0 0-2 0,0 0 0 32,0 0-49-32,0 0-11 0,0 0-1 0,0 0-1 15,0 0-120-15,0 0-24 0</inkml:trace>
  <inkml:trace contextRef="#ctx0" brushRef="#br0" timeOffset="26161.906">13617 6341 836 0,'0'0'24'0,"-3"-6"4"0,-1 0-28 0,1 3 0 16,3-3 0-16,-4 0 0 0,4 0 57 0,0 6 6 16,0-6 1-16,0 0 0 0,0 6 0 0,0 0 0 15,0-5 0-15,0 5 0 0,0 0-3 0,0 0 0 16,4-9 0-16,3 9 0 0,0 0-24 0,3 0-5 16,1 3 0-16,-1 3-1 0,1-6-10 0,0 5-1 15,3 1-1-15,0 0 0 0,0 0-19 0,4 0 10 16,-4 0-10-16,-4-6 8 0,4 3-8 0,1 0 0 15,2 0 0-15,-3-3 8 0,4 0 8 0,-4 0 2 16,4 0 0-16,3-3 0 0,-4-3-8 0,-2 6-2 16,-1-12 0-16,0 6 0 15,-4 0-69-15,1 0-15 0,-4 1-2 0,0-4-1 0</inkml:trace>
  <inkml:trace contextRef="#ctx0" brushRef="#br0" timeOffset="26727.835">14157 6402 975 0,'0'0'21'0,"-7"0"5"0,0 0 1 0,0-3 1 0,0 0-28 0,3 3 0 15,4 0 0-15,-7 0 0 0,7 0 70 0,0 0 9 16,-7 0 1-16,0 0 1 0,7 0-13 0,-3 0-4 16,3 0 0-16,-8 3 0 0,1 0 0 0,4 3 0 15,3-6 0-15,-7 6 0 0,3 0-55 0,4 6-9 16,0-6 0-16,-3 5-10 0,3-5 18 0,-4 0 3 16,4 3 1-16,0 3 0 0,-3-6-12 0,3 5-9 15,0-5 9-15,0 0-13 0,0 0 13 0,0-6 0 16,3 9 0-16,-3-3 0 0,4 5 48 0,-1-5 13 15,4 0 3-15,-3 0 0 16,3 0-103-16,-4 0-20 0,8-3-4 0,-4 6-1 0,4-4 79 16,-1-2 15-16,1 3 3 0,-1-6 1 0,1 0-3 0,-4 0-1 0,7 0 0 15,-7-6 0-15,4 3-30 0,-1 0-21 0,-3-5 3 16,1 2 1-16,-1-6 27 0,0 0 6 0,-4 0 0 0,1-2 1 16,3 2-17-16,-7 0 0 0,3-5 0 15,-3-1 0-15,0 3 0 0,0 4 0 0,-3-1 0 0,3 0 0 16,0 0 33-16,-4-2 3 0,1 8 1 15,-1 0 0-15,-3 0-37 0,0 0 0 0,4 0 0 0,-5 0 0 16,1-5-27 0,-3 5-6-16,3 3-2 0,-4 0 0 0,1 3 35 0,-1-3 0 0,0 3 0 0,1 3 0 15,-1 0 0-15,1 0 0 0,3 3 0 0,-7 5 0 16,3 1-29-16,4-6 1 0,-4 6 0 16,1 2 0-16,3-2-7 0,0 0-1 0,0 0 0 15,3-1 0-15,1-5 36 0,-1 0 0 0,0 0 0 0,4-6 0 16,0 0-58-16,0 0-5 0,8 3-1 0,-1 0-640 15</inkml:trace>
  <inkml:trace contextRef="#ctx0" brushRef="#br0" timeOffset="27208.81">14414 6382 1267 0,'0'0'28'0,"0"0"5"0,0 0 2 0,0 0 1 0,0 0-36 0,0 0 0 0,0 0 0 0,0 0 0 15,0 0 64-15,0 0 5 0,-3 6 2 0,3-6 0 16,0 8-6-16,-4 1-1 0,4 0 0 0,0-3 0 15,4 0-32-15,-4 6-6 0,0-7-2 0,3 4 0 16,-3-3-6-16,0 3-2 0,4 6 0 0,0-4 0 16,-1-5 0-16,1 6 0 0,-1 0 0 0,1 2 0 15,3-2-16-15,-4 0 0 0,1-6 0 0,-1 3 0 16,4-6 0-16,0 8 0 0,0-2 0 0,1-3 0 16,-1 0 44-16,0 0 3 0,0 0 0 0,3 5 0 15,-3-11-38-15,0 6-9 0,4 0 0 0,-4-6 0 16,4 0 10-16,-4 0 0 0,0 0 0 0,0-6 0 15,0 3 1-15,-4 0 0 0,4-8 0 0,-3-1 0 16,3 0 0-16,0 0 0 0,-3-2 0 0,-1 2 0 16,1 0-21-16,-1-5-4 0,1 2-1 0,-4 3 0 0,3 0 15 15,-3 1 0-15,0 5 0 0,0-6 0 0,0 3-10 16,-3 3 1-16,-1-5 0 0,4 5 0 16,-3 0-44-16,3 0-9 0,-4 0-2 0,1 0 0 15,3 6-95-15,0-6-19 0,0 0-4 0,-4-2-1 0</inkml:trace>
  <inkml:trace contextRef="#ctx0" brushRef="#br0" timeOffset="27704.215">14841 5853 961 0,'-3'11'20'0,"3"-5"5"0,0 12 1 0,0-6 2 0,3 2-28 16,-3 4 0-16,4-6 0 0,-1 2 0 0,-3 4 89 0,0-6 12 16,4-1 3-16,-4 1 0 0,3 3-48 0,-3 3-8 15,4-7-3-15,0 7 0 0,-4-6 15 0,3 2 4 16,-3 4 0-16,0 0 0 0,0-7-19 0,0 10-3 16,4-3-1-16,-4-7 0 0,0 4-15 0,0 3-3 15,0-1-1-15,-4 1 0 16,4 3-22-16,0 2 0 0,0-5 0 0,0 14 8 15,0-8 1-15,0-1 1 0,0 4 0 0,0 2 0 0,0 3-10 0,0-5-14 16,0 8 3-16,4-11 1 0,-4 8 10 0,0-14 0 16,3-4 0-16,1-2 0 0,-1 6 0 0,1-1 0 15,-1-11 0-15,1 3 0 0,-1 0 0 0,1-3 0 0,-4-6 0 16,0 0 0-16,7 0 0 0,-4-3 0 0,4-3 0 16,-3-3 0-1,-1-3-163-15,-3-5-30 0,0-19-7 0,0 10 0 0</inkml:trace>
  <inkml:trace contextRef="#ctx0" brushRef="#br0" timeOffset="28048.971">14721 6314 806 0,'0'0'17'0,"0"0"4"0,0 0 1 0,0-6 2 0,0 0-24 0,0 0 0 15,0 6 0-15,0-5 0 16,0-4 92-16,0 9 13 0,0-6 3 0,0 6 1 0,4-3-21 0,-4 3-4 16,0 0 0-16,3-3-1 0,-3 3-15 0,4-3-4 15,3 0 0-15,-3 3 0 0,3 3-51 0,0 0-13 16,0 3 0-16,3-3 0 0,1-3 0 0,0 3 0 15,3 0 0-15,0 3 0 0,0-6 0 0,0 0 0 16,4 0 0-16,-4 0 0 0,0 0 0 0,3 0 0 16,-2-6 0-16,-5 3 0 0,1 0 0 0,-1-3 0 15,4 0 0-15,-3-3 0 16,0-3-151-16,-4 7-33 0,10-7-6 0,-6-3-2 0</inkml:trace>
  <inkml:trace contextRef="#ctx0" brushRef="#br0" timeOffset="28801.248">15593 5967 1242 0,'0'0'27'0,"0"0"5"0,0 0 2 0,0 0 2 0,0 0-36 0,0 0 0 0,0 0 0 0,0 0 0 16,0-6 86-16,3 3 10 0,1 0 3 0,-4 3 0 16,3-5-42-16,1-1-8 0,-1 0-1 0,-3 6-1 15,0 0-21-15,0 0-4 0,0 0-1 0,4-6 0 16,-1 6-21-16,-3 0 0 0,0 0 0 0,0 0 0 31,8 0-26-31,-5 6-3 0,-3 6-1 0,4-4 0 0,-1 10 46 0,-3-6 8 0,0-1 3 0,0 7 0 16,0 0-27-16,0 2 8 0,0-2-8 0,0 0 0 15,-3 8 15-15,3-8-3 0,0-1 0 0,0 10 0 16,3-10 8-16,-3 1 0 0,0 9 1 0,4-4 0 16,-4-8-10-16,3 2-3 0,-3 7 0 0,0-9 0 15,0 8 0-15,0-11-8 0,-3 6 12 0,3 8-4 16,0-14-8-16,0 11 0 0,0-11 9 0,0 9-9 0,0-4 0 16,0-2 8-16,0 3-8 0,0 5 0 0,0-11-10 15,0-3-6-15,0 2-2 0,0 1 0 0,0 0 31 0,0 0 7 16,0-1 0-16,0-2 1 0,3 3-13 0,-3 6-8 15,0-7 10-15,0 1-10 0,0-6 9 0,0-6-9 16,0 0 8-16,0 0-8 0,0 0 14 0,0 0-2 16,0 0-1-16,0 0 0 0,0 0-3 0,0 0 0 15,0 0 0-15,0 0 0 16,0-3-176-16,0 0-35 0,0-9-7 0,0-5-526 0</inkml:trace>
  <inkml:trace contextRef="#ctx0" brushRef="#br0" timeOffset="29446.214">15854 6438 1688 0,'0'0'37'0,"0"0"8"15,0 0 2-15,0 0 0 0,0 0-38 0,0 0-9 0,0 0 0 0,0 0 0 0,0 0 67 0,-7 5 11 16,3 1 2-16,4-6 1 0,0 0-41 0,0 0-9 16,0 0-2-16,0 0 0 0,0 0 0 0,0 0 0 15,4 3 0-15,-1 3 0 0,-3-6-29 16,4 6 0-16,3-3 0 0,0 6 0 15,-4-3 0-15,5 5 0 0,2-5 0 0,-3 0 0 0,0 0 0 0,4-3 8 16,-4 0-8-16,3 0 0 0,1-3 0 0,0 0 0 16,-4 0 0-16,3 0 0 0,-3 0 0 0,4-3 0 15,-4 0 0-15,0 0 0 0,0 3 0 0,-3-6 14 16,3 0-4-16,-4 0-1 0,-3-5-9 0,4-1 0 16,-1 0 0-16,-3 3 0 0,0-2 0 0,0-1 0 15,0 0 0-15,-3 3 0 0,3 0-12 0,-4-5 1 0,1 8 1 16,-1 0 0-16,-3-6-10 0,4 6-3 0,-1-5 0 15,-3 5 0-15,0 3 3 0,0-3 0 0,0 6 0 16,0-6 0-16,-4 6 1 0,4 6 1 0,0-6 0 16,0 3 0-16,-4 6 18 0,4 5-10 0,0-8 10 0,0 6-8 15,4-6 8-15,-4 6-10 0,0 5 10 0,3-2-10 16,-3 3 10-16,3-4 0 16,1 1 0-16,-1 0 0 0,1-4 0 0,-1 1 11 0,4-3-11 0,-3 3 12 15,-1-1-12-15,1-5 0 0,3 6 0 0,0-6 8 16,0 0-8-16,0 3 0 0,0-9 0 0,0 9 0 15,3-4 0-15,1 4 0 0,-1 3 0 0,1-6 0 16,3 0 0-16,0 5 0 0,4-5 0 0,-4 3 0 16,3-6 0-16,1 6 0 0,-1 3 0 0,4-1 0 15,1 1 0-15,-5-6 0 0,4 6 0 0,0 3 0 16,1-10 12-16,-1 1 0 0,0 0 0 0,0 0 0 16,0-6-122-16,-7 0-24 0,0-6-5 0,0 0-1 15</inkml:trace>
  <inkml:trace contextRef="#ctx0" brushRef="#br0" timeOffset="30662.113">16672 6449 806 0,'0'0'17'0,"0"0"4"0,0 0 1 0,0 0 2 0,0 0-24 0,0 0 0 16,0 0 0-16,0 0 0 0,0 0 10 0,0 0-2 16,0 0-8-16,0 0 12 0,4-11-12 0,-4 11-8 15,0-6 8-15,3 0-13 0,-3 0 61 0,0 6 13 16,0-6 3-16,0 6 0 0,0 0-33 0,0 0-7 16,0 0 0-16,0-9-1 0,0 9 33 0,0 0 6 15,0 0 2-15,0 0 0 0,0 0-7 0,0 0-1 16,0 0 0-16,0 0 0 0,0 0-19 0,0 0-4 0,0 9-1 0,-3-3 0 15,3 0-12-15,0 6-2 16,0-1-1-16,0-2 0 0,0 0-17 0,0 0 0 0,0 8 0 0,0-11 0 16,0 6 55-16,3-6 7 0,-3 3 2 15,0-3 0-15,0-6-64 0,4 11-8 0,-4-11-4 0,0 0-1 16,0 0 21-16,0 0 4 0,0 6 0 0,0-6 1 16,0 0-13-16,0 0 0 0,0 0 0 15,0 0 0-15,0 0 0 0,0 0 0 0,0 0 0 0,0 0 0 16,0 0 0-16,0 0 0 0,0 0 0 0,0 0 0 15,0 0 0-15,0 0 0 0,3 6 0 0,-3-6 0 16,0 0 32-16,0 0 4 0,0 0 1 0,0 0 0 16,4-6-28-16,-4 6-9 0,0-6 0 0,3 0 0 15,1-5 12-15,-4 2-12 0,3 3 12 0,1 0-12 16,-4-6 8-16,4 1-8 0,-1 5 0 0,-3-9 0 16,0 3 0-16,4 1 0 0,-4 5 0 0,3 0 0 0,1 0 0 15,-4 6 0-15,0 0 0 0,0 0 0 0,3-6 0 16,-3 6 0-16,0 0 0 0,0 0 0 0,0 0 0 0,4 0 0 15,3-9-12-15,-7 9 3 0,0 0 9 0,0 0 0 16,0 0 0-16,3 9-8 0,-3-9 8 0,11 0 0 16,-11 0 0-16,0 0 0 0,0 0 0 0,7 6 0 15,-4 0 0-15,-3-6 0 0,8 0 0 0,-8 0 0 16,0 0 0-16,7 6 0 0,0 0 0 16,0-1 0-16,-4 4 0 0,1 0 0 0,3 0 0 0,-4 3 0 15,1-1 0-15,-1 1 0 0,-3-3 0 0,4 0 0 16,-1 5 0-16,-3 4 0 0,4-6 0 0,0 0 0 15,-4 2 0-15,0-2 0 0,0-6 0 0,0-6 0 16,0 0 0-16,0 0 0 0,0 0 0 0,0 0 0 16,0 0 0-16,0 0 0 0,3-6 12 0,-3-6-1 0,0 4-1 0,4-4 0 15,-4-6-10-15,0 6 8 0,3-8-8 0,-3 2 8 16,0 1-8-16,0-1 0 0,0 3 0 0,4-2 0 16,-4 5 0-16,0 0 0 0,0 0 0 0,0 6 0 15,0 0 0-15,3 4 0 0,-3-4 0 0,0 0-11 16,0 6 11-16,0 0 0 0,0 0 0 0,0 0-8 15,0 0 0-15,0 0 0 0,0 0 0 0,0 0 0 16,11 0 8-16,-11 0 0 0,7 6 0 0,-7-6 0 16,10 0 0-16,-10 0 0 0,0 0 0 0,11 6 0 15,-4 2 0-15,4-2 0 0,-4 0 0 0,0 0 0 16,-7-6 0-16,7 12 0 0,0 0 0 0,0-1 0 0,-4-2 0 16,4 3 0-16,-3 0 0 0,-1-1 0 0,1 7 0 15,-4-3 0-15,4 2-9 0,-1-5 9 0,-3 6 0 16,4-12 0-16,-1 5 0 0,-3 4 0 15,0-3 0-15,0 5 0 0,4-14 0 0,-4 6 0 0,0 0 0 0,0 3 0 16,3-6 0-16,-3-6 0 0,0 0 0 16,0 0 8-16,0 0-8 0,4-6 0 15,-1 0-24-15,1-6-11 0,3 6-1 0,-4-3-864 0</inkml:trace>
  <inkml:trace contextRef="#ctx0" brushRef="#br0" timeOffset="31283.108">17205 6426 1090 0,'0'0'24'0,"0"0"4"0,0 0 2 0,0 0 2 0,0 0-32 0,0 0 0 0,0 0 0 0,0 0 0 16,0 0 89-16,-7 6 12 0,7-6 3 0,-4 6 0 16,4-6-25-16,0 0-5 0,-7 0-1 0,7 0 0 15,-7 11-7-15,7-11-2 0,-3 3 0 0,-4 0 0 16,0 0-51-16,3 3-13 0,1 0 0 0,-1 0 0 16,1 0 54-16,-1 5 8 0,0-11 2 0,1 6 0 15,3 0-52-15,-4 3-12 0,1 3 0 0,3-1 0 16,-4 1 0-16,4 0 0 0,4-6 0 0,-4 6 0 0,0 8 0 15,0-8 0-15,3 6 0 0,1-7 0 16,-4-2-12-16,3 9-6 0,1-6-1 0,0 5 0 0,3-14 31 16,-4 6 5-16,1 0 2 0,-1 3 0 0,4-12-19 0,0 5 0 15,0-5 0-15,0 6 0 0,0-6 0 0,0 0 0 16,4 0 0-16,-4-6 0 0,0 1 0 0,4 5 0 16,-4-12 0-16,3 9 0 0,-3-3 0 15,1 0 0-15,-5 0 0 0,4 0 0 0,0-11 0 16,-3 5 0-16,-1 3 0 0,1-3 0 0,-4 6 0 0,3-5 0 15,-3-1 0-15,0 0 0 0,4 0 0 0,-8 1 0 16,1 8 0-16,-1-3 0 0,1-6 0 0,-1 6 0 0,1-6 0 16,-4 1 0-16,3 2 0 0,-3 3 0 15,0 0 0-15,-4-6 0 0,4 7 0 0,0-1 0 0,0 0 0 0,-3-3 0 16,3 6 0-16,-1 0 0 0,1 0 0 16,0 0 0-16,4 3 0 0,3 0 0 0,-7-3 0 0,0 6 0 15,0 0 0-15,3 3 0 0,1 6 0 0,-4-6 0 16,3 5-48-1,1 1-12-15,3 0-4 0,0-3 0 0,0 8 72 0,0-5 15 0,0 0 2 0,3 6 1 16,1-4-49 0,-1-2-9-16,4-6-3 0,0 0 0 0,0 5-133 0,4-11-28 15,10 0-4-15,-3 0-2 0</inkml:trace>
  <inkml:trace contextRef="#ctx0" brushRef="#br0" timeOffset="31893.502">17406 6438 1036 0,'0'0'23'0,"0"0"5"0,0 0 0 0,0 0 1 0,0 0-29 0,0 0 0 0,0 0 0 0,0 0 0 16,0 0 108-16,0 5 16 0,4 1 4 0,-4 3 0 15,3 0-52-15,1 0-9 0,-4 3-3 0,3-1 0 16,-3-5-32-16,0 6-8 0,0 3 0 0,0 8-1 16,0-11 8-16,0-3 1 0,0 2 1 0,0 1 0 15,-3 0-20-15,3 0-4 16,0 2-1-16,-4-5 0 0,4-9 6 0,0 0 1 0,0 0 0 0,0 0 0 15,0 0-24-15,0 0-5 0,0 0-1 0,0 0 0 16,-3-6 15-16,-1 0 0 0,4-5 0 0,4 5 0 16,-4 6 0-16,0 0 0 0,0-6 0 0,0 6 0 15,0 0 0-15,3-6 0 0,4-6 0 0,-3 4 0 16,-1-4 0-16,1 0 0 0,-1 12 0 0,1-6 0 16,-1-6 0-16,1 1 0 0,-1 5 0 0,1-3 0 15,-1 3 0-15,-3 6 0 0,4-12 0 0,-1 6 0 16,1 1 0-16,-4-1 0 0,4-6 0 0,-4 9 0 15,0 3 8-15,3-6 5 0,1 3 1 0,-4 3 0 0,0 0-14 0,0 0 0 16,0 0 0-16,0 0 0 0,3 0-11 0,4 3 11 16,0-3-10-16,0 6 10 0,-3 3 0 0,3-3-9 15,-4 0 9-15,4-1 0 0,-3 7-8 16,3-6 8-16,-3 9-8 0,-1 2 8 0,1-5 0 0,-1-6 0 16,1 6 0-16,-1 0 8 15,-3 2-8-15,4-2 9 0,-1 0-9 0,1-1 10 0,-4 1 3 0,0 3 1 16,3-3 0-16,-3 5 0 0,0-11-14 0,0-6 11 15,0 0-11-15,0 0 10 0,0 0-10 0,0 0 0 16,0 0 0-16,0 0 0 16,7 0-21-16,-7 0-7 0,0 0 0 0,4 0-565 0,3-6-113 15</inkml:trace>
  <inkml:trace contextRef="#ctx0" brushRef="#br0" timeOffset="32745.867">17879 6449 806 0,'0'0'17'0,"0"0"4"0,0 0 1 0,0 0 2 0,0 0-24 0,0 0 0 0,0 0 0 0,0 0 0 0,0 0 56 16,0 0 6-16,0 0 2 0,0 0 0 0,0 0 51 0,0 0 10 15,0 0 3-15,0 0 0 16,0 0-24-16,0 0-4 0,-11 3 0 0,4 0-1 16,7-3-56-16,-7 0-11 0,0 3-3 0,0-3 0 0,0 3-29 0,0 0 0 15,-4-3 0-15,4 3 0 0,0-3 37 0,-3 3 2 16,3 3 0-16,-4 0 0 0,4 0-19 0,3-1-3 16,-3 7-1-16,4-6 0 0,-1 6-16 0,1 8 0 15,-1-2 0-15,1 0 0 0,3-4 0 0,0-2 0 16,-4 6 0-16,4-1 0 15,-3 4 0-15,3-9 0 0,-4 11 0 0,4-11 0 0,4 9 0 0,-4-4 0 16,3-5 0-16,1-6 0 0,-1 6 0 16,4-4 0-16,-3 4 0 0,3 0 0 0,0-6 0 0,0 3 0 15,4-6 0-15,-1 0 0 0,-3-3 0 0,4 0 0 0,-1-3 0 16,1 0 0-16,0-6 11 0,-1 3-2 0,4-12 0 16,0-5 0-16,4 2-9 0,-4-8 0 0,4 8 0 15,-4-8 0 1,0-1 0-16,0-2 0 0,0-6 0 0,0 0 0 0,0 8 0 0,-7-8 0 0,4 9 0 15,-7-4 0-15,3 4 0 0,-4-3 0 0,1 8 0 0,-4-5 0 16,0 8 0-16,-4-8 0 0,1-4 0 0,-4 4 0 16,3 2 0-16,-7 4-17 0,1-9 4 0,-1 14 1 15,1-11 12-15,-1 11 0 0,0-3 0 0,-3 4 0 16,4-7 0-16,3 10 0 0,-4 2 0 0,1 0 0 16,3 0 0-16,-1 3 0 0,1 4 0 0,4 2 0 15,-1 0 0-15,4 3 0 0,0 0 0 0,0 0 0 16,0 0 0-16,0 0 0 0,0 0-12 0,0 0 3 15,0 0 1-15,0 0 0 0,0 0 0 0,0 0 0 16,4 3-25-16,-1 5-5 0,1 1-1 0,-1 3 0 16,1 0 39-16,0 0 0 0,-1-1 0 0,1 10 0 0,-4-4 0 0,3 7 0 15,1-3 0-15,-1 8 0 0,1-8 0 0,-1 8 0 16,4 0 0-16,-3 10 0 0,3-7 0 0,-4 3 0 16,1-2 0-16,-1 2 0 15,1-3 22-15,-1-2 12 0,1 2 2 0,-4-3 1 0,4-11-23 0,-4 8-5 16,0 1-1-16,3 2 0 0,-3-5-8 0,0 2 0 15,0 4 0-15,0-4 8 0,0-2-8 0,0-4 0 16,0-2 0-16,0 5 0 0,0-5 0 0,4-3 0 16,-4-4 0-16,3 1 0 0,1 0 0 0,-4 0 12 15,0 2-12-15,3-2 12 0,-3-12-1 0,7 6 0 0,-3 0 0 16,-4-6 0-16,0 0-11 0,0 0-12 0,0 0 2 0,7 0 1 16,0 0 9-16,-4 12 0 0,1-6 0 0,-4-6 0 15,0 0 0-15,3 5 12 0,1 1-2 0,-4-6-1 31,0 0-58-31,0 0-12 0,0 0-3 0,0 0 0 16,0 0-153-16,4-11-31 0,3-13-7 0,-7 24-1 0</inkml:trace>
  <inkml:trace contextRef="#ctx0" brushRef="#br0" timeOffset="33315.767">18175 6529 982 0,'0'0'21'0,"0"0"5"0,0 8 1 0,0 4 1 0,0-6-28 0,4 6 0 15,-4-6 0-15,0 6 0 0,3-4 106 0,1 4 15 16,-4-6 3-16,3 0 1 0,4 0-45 0,-3 5-10 15,3-8-2-15,0 0 0 0,-4 3-19 0,4-6-4 16,1 3-1-16,-1-6 0 0,3 3-7 0,-6-3-1 0,3 6-1 16,0-3 0-16,0-3-8 0,0 0-2 0,0 0 0 15,-3 0 0-15,3 3-16 0,0 0-9 0,-4-5 10 16,1-1-10-16,-1-6 9 0,1 6-9 0,-1 0 8 0,-3-3-8 31,4 6-23-31,-4 3-9 0,0-8-3 0,-4 2 0 16,4 0-23-16,0 0-5 0,-3-6-1 0,-1 6 0 0,4-5 36 0,-7 2 8 0,4 3 0 0,-4 0 1 31,3 0-10-31,-3 0-3 0,3 6 0 0,-3-6 0 0,0-5 16 0,0 5 2 0,0 0 1 0,0 3 0 31,0 0-11-31,7 3-1 0,0 0-1 0,-7 3 0 0,7-3 26 0,-3 9 0 0,-1-3 0 0,4 11-8 16,-4-2 8-16,1 3 0 0,3 5 0 0,0-2 8 16,-4 2 9-16,4-5 3 0,0 5 0 0,4 4 0 15,-4-4 4-15,3-5 0 0,-3 8 1 0,4-2 0 16,0-3-1-16,-1 2-1 0,1-5 0 0,-1-4 0 15,4 4-3-15,0-6-1 0,0 0 0 0,0-1 0 16,0-2-19-16,0 0 0 0,4 6 0 0,-4-9 0 0,0-1 0 16,0 1 0-16,0 0 0 0,0-6 0 0,4 6 16 0,-4-6-4 15,0 3-1-15,0-3 0 0,0 0-11 0,0 3-16 16,0-3 4-16,0 6 1 16,0-6-145-16,-7 0-28 0,14 0-7 0,-14 0-1 15</inkml:trace>
  <inkml:trace contextRef="#ctx0" brushRef="#br0" timeOffset="37960.69">19350 6617 853 0,'0'0'18'0,"0"0"4"0,0 0 1 0,0 0 2 0,0 0-25 0,0 0 0 0,0 0 0 0,0 0 0 15,0 0 43-15,-4 6 3 0,4-6 1 0,0 0 0 16,0 0-13-16,-3 0-2 0,-1 11-1 0,1-5 0 15,3-6-11-15,-4 6-1 0,1 0-1 0,3-3 0 16,0-3-5-16,0 6-1 0,3 6 0 0,-3-1 0 16,4-5 8-16,-4 0 2 0,3 6 0 0,4 0 0 15,-3 8 6-15,-1-8 0 0,4 3 1 0,1 8 0 16,-1-5-13-16,0 5-4 0,-4-2 0 0,4 3 0 16,-3-4 6-16,-1 4 1 0,1-1 0 0,-4 1 0 15,3-4 2-15,-3 4 1 0,0-7 0 0,0 4 0 0,0-3 3 16,0-4 1-16,0 4 0 0,-3-6 0 0,3 0 5 15,-4-1 1-15,4-5 0 0,-7 6 0 0,7-12-13 16,0 0-3-16,0 0 0 0,0 0 0 0,0 0 4 0,0 0 0 16,0 0 0-16,0 0 0 0,0 0-20 0,0 0 0 15,-3-3 0-15,-4-6 0 16,3 3 28-16,1 0-2 0,-1 1 0 0,4-1 0 0,-3 0-26 0,3-6 0 16,0 0 0-16,0 3 0 0,0-2 0 0,0-1 0 15,0 0 0-15,3-3 0 0,-3 4 0 0,0-7 8 16,0 6-8-16,0-8 0 0,0 2 0 0,0 0 0 15,-3-5 8-15,3 2-8 0,0 4 0 0,-4-7 0 16,4 4 0-16,-4-10 8 0,4-2-8 0,0 8 0 0,0-11 0 16,0 9 0-16,0 2 0 0,4 3 0 0,-4-8 0 0,4 0 0 15,3 8-15-15,-4-8 5 0,1 8 1 0,-1-8 0 16,4 8 9-16,-3 4-12 0,-1-7 12 0,1 6-12 16,3 4 12-16,-4-4-8 0,1 6 8 0,3-2-8 15,-4 5 8-15,1 0 0 0,0 3-9 0,-1 0 9 16,4 0-9-16,-3 6 9 0,3-6-12 0,-7 6 12 15,3 0-13-15,4 0 4 0,0 0 1 0,0 6 0 16,0 0-2-16,0 0 0 0,4 0 0 0,-4 0 0 16,0 6 10-16,0 2 0 0,4-2-9 0,-4 0 9 15,0 2 0-15,0 4 0 0,0 0-9 0,0 5 9 16,0-11 0-16,0 9 0 0,-3-4-8 0,3 1 8 16,-4-3 16-16,1 8 8 0,-4-5 0 0,0-1 1 15,0-2-37-15,-4 3-7 0,1-12-1 0,-1 2-1 16,-3 1 21-16,0-3 0 0,0 3 0 0,0-3 0 15,0-6 11-15,-4 6-3 0,4 0-8 0,-3-1 12 0,3-10-4 16,-4 5 0-16,4 0-8 0,-4 0 12 0,4-6-12 0,0 6 8 16,0 0-8-16,0-6 0 0,4 6 0 0,-1-6 0 15,-3 0 0-15,4 6 0 0,3 0 0 0,-4 0-16 16,1 6 3-16,3-6 1 16,-4-9-20-16,4 9-4 0,-3 0-1 0,3 0 0 15,0 0-40-15,-4-6-8 0,4-3-2 0,-4 1-615 0</inkml:trace>
  <inkml:trace contextRef="#ctx0" brushRef="#br0" timeOffset="38628.065">19911 6611 1267 0,'0'0'28'0,"-4"-6"5"0,1 0 2 0,-1-6 1 0,-3 10-36 0,7 2 0 0,0 0 0 0,-7 2 0 0,-3 1 58 0,2-3 5 15,1 0 1-15,-3 0 0 0,3-3 0 0,0 1 0 16,0 2 0-16,0 0 0 0,-4 0 0 0,4 0 0 16,-4 0 0-16,1 2 0 0,6-2-64 0,-3 3-21 15,0 0 0-15,4 3 0 16,-1 0 33-16,1 0 8 0,-1 0 0 0,0 11 1 16,1-11-68-16,3 3-13 0,0 3-4 0,0 0 0 0,-4-1 52 0,4 1 12 15,4-9 0-15,-8 6 0 0,4 0 0 0,0 3 0 16,-3-1 0-16,3 1 0 0,0-6 0 0,0-6 0 15,0 0 0-15,0 0 0 0,0 0 26 0,0 0 8 16,0 0 2-16,0 0 0 0,0 0-18 0,0 0-3 16,10-6-1-16,-10 6 0 0,0 0-3 0,11-6-1 0,-11 6 0 15,11 0 0-15,-4-12-10 0,-4 7 10 0,4-4-10 0,-3 3 10 16,-4 0-10-16,3 0 0 0,-3 0 0 16,0 6 8-16,4-6-8 0,-4 6 0 0,0 0 0 15,0 0-11-15,0 0 11 0,0-6 0 0,0 6-9 0,0 0 9 16,0 0-8-16,0 0 8 0,0 0-10 0,0 0 10 15,0 0-10-15,0 0 10 16,0 0-10-16,0 0 10 0,10 0 0 0,-10 0-9 0,4 12 9 0,-4-12 0 16,0 0 0-16,0 0 0 0,0 0 0 0,0 0 0 15,0 0 0-15,0 0 0 0,0 0 0 0,0 0 0 16,0 0 0-16,0 0 0 0,0 0 0 0,14 0 0 16,-14 0 0-16,11 6 0 0,-4 0 0 0,-7-6 0 15,0 0 0-15,7 6 0 0,0 0 0 0,-7-6 0 16,0 0 0-16,10 14 0 0,-10-14 0 0,15 6 0 15,-5 0 0-15,1 0 0 0,-1 0 0 0,1 0 0 16,-11-6-119-16,0 0-18 0,14 0-4 16</inkml:trace>
  <inkml:trace contextRef="#ctx0" brushRef="#br0" timeOffset="39190.307">20105 6611 1086 0,'0'0'46'0,"0"0"-37"0,0 0-9 0,0 0 0 16,0 0 64-16,0 12 10 0,0-6 2 0,0-1 1 15,3 4-20-15,-3-3-4 0,4 6-1 0,-4-6 0 16,3 6-18-16,-3-1-4 0,4-2-1 0,-1 0 0 16,1 0 6-16,3 3 1 0,-3-7 0 0,-1 7 0 15,1-12-17-15,-4 0-3 0,0 0-1 0,0 0 0 16,0 0-3-16,0 0 0 0,0 0 0 0,0 0 0 15,0 0 16-15,0 0 2 0,0 0 1 0,0 0 0 0,0 0-12 16,0 0-3-16,0 0 0 0,-4-6 0 16,1 0-16-16,-1 1 0 0,4 5 0 0,0 0 0 15,-3-9 0-15,3 9 0 0,-4-3 0 0,4 3 0 16,-4-6 0-16,4 0 0 0,0 0-11 0,0 3 11 0,0 3-9 0,0-6 9 16,0 0 0-16,0 6-9 0,0 0 9 0,0 0 0 15,4-11 0-15,-4 5 0 0,4 6 0 0,-1-12 0 16,-3 3 0-16,4 0 0 0,-1 1 0 0,1-4 0 15,-1 6 0-15,4-6 0 0,-3 0 0 0,-1-2 0 16,1 2 0-16,-1 0 8 0,4 0-8 0,0-2 0 16,-3 2 0-16,3 6 8 0,-3 0-8 0,-1 0-15 15,4-5 4-15,0 11 1 16,-7 0-40-16,7 0-8 0,0 11-2 0,0-5 0 16,4 0-54-16,-4 0-11 0,0 6-3 0,4 2-307 15,-4 4-61-15</inkml:trace>
  <inkml:trace contextRef="#ctx0" brushRef="#br0" timeOffset="39774.68">20493 6005 954 0,'0'0'20'0,"0"0"5"0,0 0 1 0,0 0 2 0,0 0-28 0,0 0 0 0,0 0 0 0,0 0 0 16,0 0 74-16,3 6 10 15,-3-6 1-15,0 9 1 0,0-3-22 0,4 0-4 0,-4 6 0 0,3-1-1 16,1-5-13-16,-1 12-2 0,-3-6-1 0,4 8 0 15,3-2-15-15,-3 2-2 0,-1 10-1 0,1-7 0 16,-1 10-6-16,1-1-2 0,-1-3 0 0,1 7 0 16,-1 2-7-16,1-3-2 0,-1 9 0 15,1 0 0-15,-4-5 5 0,0 2 1 0,0-3 0 0,0 3 0 16,0-3 6-16,0 1 0 0,0-7 1 0,0 3 0 16,0-8 3-16,0 2 0 0,0 0 0 15,0-8 0-15,3 3 0 0,-3-7 1 0,4 7 0 0,-4-10 0 16,3-2-11-16,-3 0-2 0,4-3-1 0,-4-9 0 15,0 0-11-15,0 0 12 0,0 0-12 0,0 0 12 16,7 3-12-16,-3-6 12 0,-1 0-12 0,4-9 12 16,-3 6-107-16,-1 0-21 0,4 0-4 15,-3 1-735-15</inkml:trace>
  <inkml:trace contextRef="#ctx0" brushRef="#br0" timeOffset="40375.68">20726 6579 1094 0,'0'0'46'0,"0"0"-37"15,0 8 95-15,0-2 20 0,0 0 3 0,3 6 1 16,-3 0-52-16,4-1-9 0,-1-2-3 0,1 0 0 16,-1 0 0-16,1-3 0 0,-1 0 0 15,4 0 0-15,-3 5-51 0,3-5-13 0,-3-3 0 0,-1 6 0 16,4-6 0-16,-3 3 0 0,3-3 0 0,0-3 0 16,0 9 0-16,0-9 0 0,0 0 0 0,0-9 0 15,0 9 40-15,0-3 6 0,0-3 1 0,0 0 0 16,4 0-31-16,-4-3-7 0,0 3-1 0,0-5 0 15,-3 11-8-15,3-6 8 0,-4-6-8 0,4 3 8 16,-3 0-8-16,-1 1 0 0,-3-4 0 0,0 6-11 16,4 0-8-16,-4-6-1 0,0 4-1 0,-4-1 0 15,4 0-11-15,-3 3-3 0,-1-6 0 0,1 6 0 16,3 6 1-16,-7-11 0 0,0 8 0 0,-4 0 0 16,4-3 4-16,0 3 1 15,-4 3 0-15,4 3 0 0,0-3 19 0,-3 3 10 0,2 3-10 0,1-3 10 0,0 2 0 16,-3 1 0-16,3 0 0 0,0 6 10 15,0 0-10-15,3 2 0 0,1 4 0 0,-1-6 0 16,-3-6 0-16,3 11 0 0,1-2 0 0,-1 3 0 0,4-1 0 0,-3 1 0 16,3 3 0-16,0-4 0 0,0-5 0 0,0 3 0 15,0 2 0-15,3 1 0 0,-3-3 0 0,4-4 0 16,-1 7 0-16,1-6 0 0,-1 0 0 0,1-7 0 16,3 4 0-16,0 0 0 0,0 0 31 0,0 3 4 0,4-6 1 15,-1 5 0-15,1-11-24 0,0 6-4 0,-1 3 0 16,4 0-8-16,-3-3 0 0,3 3 0 0,-3-4 0 0,-1 1 0 31,1 0-116-31,-1 0-18 0,1 6-3 0</inkml:trace>
  <inkml:trace contextRef="#ctx0" brushRef="#br0" timeOffset="74144.846">21978 6690 712 0,'0'0'16'0,"0"0"3"0,-7 0 1 0,0 0 0 0,7 0-20 0,-11 6 0 0,4-6 0 0,0 0 0 16,0-6 40-16,0 6 4 16,0 0 0-16,0 0 1 0,0 0-5 0,0 0-2 15,7 0 0-15,-7-6 0 0,-4-5 8 0,8 5 2 16,-4 6 0-16,7 0 0 0,0 0 1 0,0 0 1 15,0 0 0-15,0 0 0 0,0 0-18 0,0 0-4 16,0 0-1-16,0 0 0 0,0 0-14 0,0 0-2 0,0 6-1 0,0-6 0 16,0 0-19-16,0 6-4 0,0 5-1 0,0-11 0 15,0 6 14-15,0-6 0 0,7 0 0 0,0 0 0 16,0 0 24-16,-4 0 2 0,4-6 0 0,1 6 0 16,2-6 10-16,-3-5 3 0,4 5 0 0,-1-9 0 15,1 3-23-15,-1 1-4 0,1-1 0 0,0-6-1 16,-4 4 18-16,0 2 4 0,0 0 1 0,0 0 0 15,-4 6-19-15,1-5-4 0,-1 8-1 0,-3 3 0 16,0-6-10-16,4 0 8 0,-4 6-8 0,0 0 8 16,0 0-44-16,0 0-10 0,0 0-2 15,0 0 0-15,0 0 21 0,0 0 4 0,-7 3 1 0,0 3 0 16,-4 0-7-16,4 5-2 0,-3-5 0 16,-1 0 0-16,0 0 11 0,1 6 3 0,-1-12 0 0,-3 6 0 15,0 5 17-15,0-2 0 0,0-3 0 0,0 0 0 0,3-6 0 16,1 6 11-16,-1 0-2 0,0 5 0 0,4-11 19 15,0 0 3-15,7 0 1 0,-7 0 0 0,4 0 2 0,3 0 1 16,0 0 0-16,0 0 0 0,0 0-15 0,-4 6-4 16,4 0 0-16,4 9 0 0,-4-9-16 0,3 11 0 15,1-5 0-15,-1-3 0 0,4 0 0 0,-3 6 0 16,-1 2 0-16,4-5 0 0,1 3 0 0,2-4 0 16,-3 1 0-16,0 6 0 0,0-6 0 0,4-1 0 0,-1 4-11 15,-2-9 11-15,2 6-20 0,4-6 4 0,-3-1 0 16,3 1 0-16,0-6 5 0,-3 3 2 0,3 0 0 15,3-3 0-15,1 0 0 0,0-3 0 0,-1 0 0 16,4 3 0 0,-3-6-30-16,0-5-5 0,3-1-2 0,0-3-647 0</inkml:trace>
  <inkml:trace contextRef="#ctx0" brushRef="#br0" timeOffset="74498.185">22274 5955 794 0,'-7'27'22'0,"4"-21"6"0,-4 5-28 0,3 7 0 15,1 0 0-15,-1 2 0 0,1-2 73 0,3 0 9 16,-4-4 2-16,8 4 0 0,-1 3 1 0,1 2 1 16,3 6 0-16,0-2 0 0,0 8-26 0,0-8-6 15,0 8-1-15,0 3 0 0,4-8-11 0,-4-4-2 16,0 9-1-16,0-2 0 0,3-4-15 0,-3 3-4 16,0-14 0-16,-3 11 0 0,3-2-10 0,-3-4-2 0,-1-2-8 0,1 2 12 15,-1-8-12-15,1 3 0 16,-1-1 0-16,-3-5 0 0,0 0-12 0,0-3-9 15,0 3-2-15,0-12 0 16,0 0-42-16,0 0-9 0,0 0-2 0,0 0-390 0,0 0-78 0</inkml:trace>
  <inkml:trace contextRef="#ctx0" brushRef="#br0" timeOffset="74805.919">21992 6511 1148 0,'0'0'25'0,"0"0"6"0,0 0 1 0,4-6 0 0,-1 0-32 0,4 6 0 16,0-6 0-16,0 1 0 15,4-1 76-15,3 0 8 0,0 0 3 0,0 0 0 0,4 6-21 0,0-6-4 16,-1 3-1-16,4 0 0 0,1 3-33 0,2 0-8 16,-3-3 0-16,4 3-1 0,3 0-11 0,-3 0-8 15,0 0 9-15,-4 0-9 0,0-6-8 0,0 1-8 16,-3 5-2-16,3 0-495 16,0-6-99-16</inkml:trace>
  <inkml:trace contextRef="#ctx0" brushRef="#br0" timeOffset="75385.885">23414 6026 1792 0,'0'0'40'0,"0"0"8"0,0 0 1 0,0 0 1 0,0 0-40 0,3 6-10 0,1 0 0 0,-1 0 0 0,-3 5 17 0,4 1 2 15,0 0 0-15,-4-3 0 0,3 0-1 0,1 11 0 16,-1-8 0-16,1-6 0 0,-1 0-10 0,1-3-8 15,-1 2 12-15,1 1-12 0,-4 6 0 0,0-12 0 16,0 0 0-16,0 0 0 0,0 0 0 0,7 0 0 16,0 0 0-16,-7 0-12 0,0 0 12 0,3-12 0 15,1 3 0-15,-4 4 0 0,3-7 0 0,-3 0 10 16,-3 0-2-16,-4-2 0 0,0 2-8 0,0 0 0 16,-4 0 0-16,1 1 0 0,-5 2 16 0,1 3 0 15,0 3 1-15,0 0 0 0,-4 0-17 0,4 3 0 16,-3 6 8-16,-1 3-8 0,4 0 0 0,-4 8 0 15,-3 1 0-15,4 2 0 0,-5-2 0 0,5 6 0 16,-1-4 0-16,0 4 0 0,4 2 0 0,0 4 0 0,0-7 0 16,7 4 0-16,0 2 13 0,3 3-4 0,4-14-1 15,-3 8 0-15,3-8 3 0,0 6 0 0,0-10 0 0,0 4 0 16,3 0 8-16,5-1 1 0,-1-8 1 16,3 6 0-16,1 5 3 0,-1-2 0 0,4-6 0 15,1 8 0-15,-1-14-13 0,3 6-3 0,1 0 0 0,0-4 0 16,-1 1-28-1,1 0-5-15,-1 3-2 0,1-6 0 0,0 0 27 0,-4-1 0 0,4-5 0 0,-4 0-8 16,3 0-129-16,-3 0-26 16,-3 0-5-16,0 0-634 0</inkml:trace>
  <inkml:trace contextRef="#ctx0" brushRef="#br0" timeOffset="75852.1">23615 6438 1146 0,'0'0'32'0,"0"0"8"0,0 0-32 0,0 0-8 16,-7 5 0-16,7-5 0 0,-4 6 104 0,4-6 19 16,0 0 4-16,0 0 1 0,0 0-46 0,0 0-9 15,0 0-1-15,0 6-1 0,0-6-13 0,4 6-2 0,-1 0-1 0,4 3 0 16,1-3-20-16,-1-6-4 0,0 11-1 15,3-11 0-15,1 6-22 0,-1 0-8 0,5 0 0 0,-5-6 0 16,4 3 15-16,-3-3-3 0,3 0-1 16,-4-3 0-16,1 3-11 0,-4-6 0 0,4 6 9 0,-4-6-9 15,0 0-8-15,-4 6-7 16,4-11-1-16,-3-1 0 0,-4 3-3 0,0 0-1 16,0 0 0-16,-4-2 0 15,4 5-6-15,-3 0-2 0,-4 0 0 0,0-6 0 0,0 6 13 0,-4-2 3 0,4 2 0 0,-7 6 0 16,3-6 12-16,-3 6-9 0,4 0 9 0,-4 6-8 15,-1 0 8-15,-2-4 0 0,3 13 0 0,0 0 0 16,-1-3 0-16,8 8 0 0,-3-2 0 0,3 5 0 16,-4-5 9-16,8-6 4 0,-1 8 1 0,1-2 0 15,3 0 12-15,3 2 2 0,-3-8 1 0,4 0 0 16,-4-1-6-16,7-2-2 0,0 3 0 0,0 0 0 16,3 5-5-16,1-5 0 0,3-6-1 0,0 3 0 15,-3 9-15-15,3-13 0 0,0 1 8 0,0 0-8 16,0-6-48-1,4 0-13-15,-4 0-3 0,0-6-546 0,4-5-110 0</inkml:trace>
  <inkml:trace contextRef="#ctx0" brushRef="#br0" timeOffset="76197.6">24116 5826 1148 0,'0'0'25'0,"0"0"6"0,0 0 1 0,0 0 0 0,0 0-32 0,0 0 0 0,0 0 0 0,-4 12 0 15,1-6 62-15,-1 8 6 0,1-2 2 0,-1 0 0 16,1 3 6-16,3 2 2 0,-4 1 0 0,1 5 0 16,3 4-18-16,0-10-3 0,0 10-1 0,0 2 0 15,3-2-12-15,1-4-4 0,-4 1 0 0,3-1 0 16,4 4-9-16,-3 2-3 0,-1-2 0 0,4 2 0 15,0-2-20-15,1 8-8 0,-1-9 0 0,0-2 0 16,0 5 8-16,-4-2-8 0,4-1 0 0,-3 4 9 16,-1-7-9-16,-3 3 0 0,4-2 0 0,-4-9 0 15,0 2-23-15,0-5 0 0,3 6 0 0,-3-1 0 16,0 4-54 0,-3-9-11-16,3 5-3 0,-4-11 0 0,4 0-81 0,0-6-16 0,0 0-3 15,0 0-1-15</inkml:trace>
  <inkml:trace contextRef="#ctx0" brushRef="#br0" timeOffset="76486.445">24391 6455 1623 0,'0'0'36'0,"0"0"7"0,0 0 1 0,0 0 2 0,0 0-37 0,0 0-9 0,0 6 0 0,0-6 0 16,0 6 90-16,0-6 16 0,0 9 3 0,0-3 1 15,0 11-46-15,0-11-8 0,0 3-3 0,0 3 0 16,0 5-35-16,0-5-7 0,0-6-2 0,4 6 0 16,-4 2-9-16,0-8 0 0,0-6 0 0,0 0 8 15,0 12-20-15,3-6-5 0,-3-6-1 0,0 12 0 31,0-6-174-31,0-6-36 0,0 0-6 0,0 0-2 0</inkml:trace>
  <inkml:trace contextRef="#ctx0" brushRef="#br0" timeOffset="76704.318">24416 6088 1176 0,'0'0'33'0,"0"0"7"0,0 0-32 0,0 0-8 15,0 0 0-15,-7 0 0 0,0 3 60 0,0 0 9 16,0 2 3-16,7-5 0 0,-4 6-38 0,4-6-7 16,0 0-2-16,0 0 0 0,0 0-25 0,0 0-14 15,0 0 2-15,0 0-420 16,0 0-84-16</inkml:trace>
  <inkml:trace contextRef="#ctx0" brushRef="#br0" timeOffset="77230.698">24596 6364 1558 0,'-4'12'34'0,"4"-6"7"0,-3 2 2 0,3 4 1 0,0 0-35 0,0 0-9 0,0 5 0 0,3 1 0 16,1 3 61-16,-1-4 11 0,1-2 1 0,-1 3 1 16,-3-1-21-16,0 1-4 0,4 0-1 0,-4-4 0 15,0-8-22-15,3 6-5 0,-3-6-1 0,0 5 0 16,0-5-20-16,0 0 0 0,0-6 0 0,0 0 0 15,0 0 8-15,0 0-8 0,0 0 8 0,0 0-8 16,0 0 8-16,0 0-8 0,0 0 8 0,0 0-8 0,4-6 8 0,-1-5-8 16,-3-1 8-16,4 0-8 0,-4-6 8 0,3 4-8 15,-3 2 8-15,0 0-8 0,0-8 11 0,0 8-3 16,4 0 0-16,-4 0 0 0,3 1-8 16,-3 5 12-16,0-6-12 0,0 6 12 0,0 6-12 0,0 0 0 15,4-6 0-15,-4 6 8 0,0-967-8 0,0 1934 0 16,0-967 0-16,4-3 0 0,3 3 0 0,0 0-16 15,0 0 4-15,0 3 1 0,3-3 11 0,-3 3-12 16,0 0 12-16,4 6-12 0,-4 0 12 0,4-3-10 16,-4 0 10-16,0-1-10 0,3 7 2 0,-3-6 0 0,0 0 0 15,4 3 0-15,-7 2 8 0,3-5 0 16,-4 6 0-16,1-6-8 0,-4 6 8 0,3-6 0 16,-3 5 0-16,0-2 0 0,4 3 0 0,-4-12 0 0,-4 0 0 0,4 6 0 31,-3 6-30-31,3-7-4 0,0 4-1 0,-4-6 0 15,4-3-101-15,0 6-20 0,0 3-4 0,0-9 0 0</inkml:trace>
  <inkml:trace contextRef="#ctx0" brushRef="#br0" timeOffset="77685.389">24959 6517 1494 0,'0'0'32'0,"0"0"8"0,0 0 0 0,-3 9 3 0,-1 2-35 0,4-11-8 16,0 0 0-16,0 6 0 0,0-6 54 0,0 0 9 15,0 6 1-15,4 0 1 0,-1 0-1 0,1 0 0 16,3 0 0-16,0-6 0 0,0 0-51 0,3 0-13 16,1 0 0-16,-1 0 0 0,1-6 0 0,0 6 0 15,3 0 0-15,0-6 0 0,-4 6 0 16,5-6 0-16,-1 0 0 0,0 0 0 0,-4 6 0 0,1-11 0 15,0 5 0-15,-4 3 0 0,0 0 28 0,-4 0 2 16,1-3 1-16,-1 6 0 0,1-6-31 0,-4 0-13 16,3 6 1-16,-3 0 0 15,-3-6-36-15,3 6-6 0,-4-11-2 0,1 11 0 16,-1-6 16-16,-3-3 4 0,0 6 0 0,0 0 0 16,0 0 28-16,7 3 8 0,-7 0 0 0,-4 0 0 0,4 6 0 0,-3-3 0 0,3 6 0 15,-4-3 0-15,-3 5 0 0,7 7 13 0,0-6-3 16,3 8-1-16,-3-8 36 0,4 9 7 0,-1-7 2 0,1 7 0 15,-1 2-35-15,4-8-7 0,0 3-2 0,4 5 0 16,-1-11-10-16,-3 3 0 0,4 8 0 0,3-11 0 16,0 3 0-16,0 8 0 0,3-11 0 15,1 0 0-15,3 3 0 0,-3-4 0 0,3 1 0 0,0-6 0 32,0 6-49-32,0-6-12 0,0-1-3 0,4 1-477 0,-4-12-96 0</inkml:trace>
  <inkml:trace contextRef="#ctx0" brushRef="#br0" timeOffset="78731.807">26106 6555 1335 0,'0'0'29'0,"0"0"7"0,0 0 0 0,0 0 2 0,0 0-30 0,3-6-8 0,4 0 0 0,0 0 0 15,4 1 56-15,-4-1 11 0,7 3 1 0,-3-3 1 16,6 6-32-16,1-3-6 0,-1 0-2 0,1 3 0 15,0 0 0-15,-1 0 0 0,1 0 0 0,-4 0 0 16,0 0-29-16,-3 0 8 0,-1 0-8 0,1 0 0 16,-4 0 0-16,0 0 0 0,-3-6 0 0,3 0 0 0,-4 0 0 0,1-5 0 15,-1 5 0-15,1-9 0 0,-4 3-16 0,3-5-7 16,-3-1-1-16,0 3 0 0,-3-2 24 0,-1-1-11 16,-3-5 11-16,0 8-8 0,-3-3 28 0,-1 1 5 15,0 2 2-15,-3 3 0 0,4-6-7 0,-4 13-2 16,-1-1 0-16,-2 0 0 0,3 6-9 0,3 0-1 15,-3 6-8-15,0 5 12 0,0 1-12 0,-4 3 0 16,4 3 0-16,-4-1-10 0,1 1 10 0,3 8 0 16,-4-8 0-16,0 8-8 0,8-2 8 0,-4 5 0 15,3-11 0-15,1 14 0 0,-1-14 0 0,4 8 0 16,3-8 0-16,1 6 0 0,-1-10 0 0,4 4 0 16,0-12 8-16,0 8-8 0,4-5 12 0,-1 0-1 0,1-3-1 15,3 0 0-15,4 0-2 0,-1 0-8 16,1-1 12-16,3 1-4 0,0-6-20 0,0 0-4 15,0 0 0-15,4 6-548 0,3-6-108 0</inkml:trace>
  <inkml:trace contextRef="#ctx0" brushRef="#br0" timeOffset="79226.94">26624 6173 1177 0,'0'0'25'0,"0"0"6"0,0 0 1 0,0 0 2 0,0 0-34 0,-3 6 0 16,-4-6 0-16,-1 6 0 0,1 0 68 0,-3 5 6 15,3-5 2-15,-4 0 0 0,4 9-10 16,-3-3-2-16,-1-7 0 0,0 13 0 0,1-6-25 0,-1 3-6 15,4 2-1-15,-3-5 0 0,3-3-19 0,3 3-4 16,-3 5-1-16,3-5 0 0,-3-6-8 0,4 0 0 16,3-6 0-16,0 8 0 0,0 1 15 0,0-9 1 15,0 0 0-15,0 9 0 0,0-9-2 0,3 6 0 16,1 0 0-16,-4-6 0 0,7 6 10 0,0 0 1 0,0-6 1 16,0 6 0-16,4-6-26 0,-1 0 0 15,1 5 0-15,-4 1 0 0,4-6 0 0,-4 6 0 0,3-6 0 0,-3 3 0 16,0 0 0-16,0 0 0 15,0 0 0-15,0 6 0 0,0-9 0 0,-3 6 0 0,3-6 0 16,-3 11 0-16,-4-11 0 0,7 0 0 0,-7 0 0 16,3 6 0-16,1 0 0 0,-4 0 0 0,0-6 0 15,3 12 0-15,-3-3 0 0,0 2 0 16,-3-5 0-16,-1 6 0 16,1 0-20-16,-4-6-10 0,0 5-2 0,-4-2 0 0,0 3 20 0,1-6 3 0,-1 0 1 0,1 0 0 15,-1-1 8-15,0-2 0 0,1 0 0 0,-1 0 0 16,1-3-16-16,3 0-8 15,0 0-2-15,7 0-518 0,-7-3-104 0</inkml:trace>
  <inkml:trace contextRef="#ctx0" brushRef="#br0" timeOffset="79638.649">26716 5820 1447 0,'0'0'32'0,"0"0"6"0,0 0 2 0,0 0 0 0,0 0-32 0,0 0-8 0,0 0 0 0,0 0 0 16,0 0 80-16,0 0 13 15,0 0 3-15,0 0 1 0,0 0-78 0,0 0-19 0,3 6 0 0,1 6 0 16,-1 3 0-16,5-4 0 0,-5 7 0 0,4-3 0 16,-3 8 0-16,3 1 0 0,-4 8 0 0,1-3 8 15,-1 10-8-15,1-4 0 0,-1-3 8 0,1 3-8 16,-1 10 9-16,-3-7-9 0,4-3 12 0,-4 9-12 16,3-14 9-16,-3 8-9 0,0-9 0 0,4 4 9 15,-4-4-9-15,3 3 8 0,-6-8-8 0,3 2 8 16,3-2-8-16,-6 2 0 0,3-14 0 15,0 0 0-15,0-1 0 0,0 1-17 0,0 3 2 0,-4-9 1 16,4 6-35-16,0-1-7 16,0-5-2-16,0-6-444 0,0 0-89 0</inkml:trace>
  <inkml:trace contextRef="#ctx0" brushRef="#br0" timeOffset="79921.151">26638 6291 1422 0,'0'0'31'0,"0"0"6"0,0 0 2 0,0 0 1 0,0 0-32 0,0 0-8 16,0 0 0-16,0 0 0 0,0 0 103 0,0 0 18 0,0 0 4 0,0 0 1 15,0 0-52-15,0 0-10 0,0 0-3 0,0 0 0 16,0 0-48-16,0 0-13 0,4 0 0 0,3 5 0 15,0 7 0-15,0-12 0 0,0 0 0 16,0 6 0-16,4-6-10 0,-1 6 10 16,1-6-13-16,3 6 5 15,4-6-28-15,3 0-6 0,0 0-1 0,0 0 0 16,4 0-33-16,-4-6-6 0,4 6-2 0,-1-6-680 0</inkml:trace>
  <inkml:trace contextRef="#ctx0" brushRef="#br0" timeOffset="80425.989">27626 5932 759 0,'0'0'16'0,"0"0"4"0,0 0 1 0,0 0 1 0,0 6-22 0,0-6 0 0,0 0 0 0,0 6 0 16,0 5 81-16,0-2 12 0,-4 3 3 0,4 0 0 15,-3-1-52-15,-1 1-9 0,1 6-3 0,-1 2 0 16,1 4 10-16,-1-3 2 0,1 2 0 0,-4-5 0 16,0 8-29-16,3 4-6 0,1-4-1 0,-1 3 0 15,1 1 4-15,3 2 0 0,-4-5 0 0,4 8 0 16,0-6 16-16,0 4 3 0,0-7 1 0,4 9 0 15,-4-11-17-15,0 8-3 0,3-14-1 0,1 5 0 16,-4-8-2-16,3-3 0 0,-3 5 0 0,4-2 0 16,-1 3-9-16,1-6 0 0,-4-1 9 0,0-5-9 15,3 0 12-15,1 0-3 0,-4-6 0 0,3 6 0 0,-3 0-23 16,0-6-5-16,4 9-1 0,-4-9-466 16,0 0-94-16</inkml:trace>
  <inkml:trace contextRef="#ctx0" brushRef="#br0" timeOffset="80824.535">27746 6467 899 0,'0'0'25'0,"0"0"7"0,0 0-32 0,0 9 0 0,-4-3 0 0,4 5 0 15,0-5 65-15,0 0 7 0,0 0 2 0,0 0 0 16,4 0-5-16,0 0-1 0,-1 2 0 0,4-2 0 16,0 0-40-16,0-6-8 0,4 6-1 0,-1-6-1 15,4-6 17-15,-3 0 3 0,0 0 1 0,3-8 0 16,0 2-11-16,0 0-1 16,-3-5-1-16,-4 2 0 0,0 3 6 0,0-5 0 0,0 5 1 0,-7 0 0 15,0-3-33-15,0 4 0 0,0-1 0 0,-4 0 0 16,1 6 0-16,-4 0 0 0,-4-5 0 0,4 5 0 15,-4 3-27-15,-3 0-9 0,4 3-1 16,-4 3-1-16,3 0 29 0,-3 3 9 0,3 5 0 0,1 1 0 16,-4-6 0-16,3 12 0 0,4-4 0 0,-4 4 0 15,4 0 0-15,4 5 0 0,-1-2 12 0,4 8-3 16,0-8 3-16,4 2 0 0,3-2 0 0,4 2 0 0,3 1-27 16,0-4-5-16,0 4 0 0,3-7-477 15,1 1-95-15</inkml:trace>
  <inkml:trace contextRef="#ctx0" brushRef="#br0" timeOffset="81756.758">29005 6399 990 0,'0'0'21'0,"0"0"5"0,0 0 1 0,0 0 1 0,0 0-28 0,0 0 0 0,0 0 0 0,7-3 0 16,1 3 92-16,-1-8 13 0,-4 2 3 0,4 0 0 15,-3 0-81-15,3 0-16 0,-4-6-3 0,-3 3-8 16,4 1-8-16,-4 2-9 0,3-3-2 0,-3 3 0 16,-3 0-26-16,3 0-6 0,0 6-1 0,0 0 0 15,0 0 7-15,-7-6 1 0,0 1 0 0,-4 5 0 16,4 0 8-16,0 5 1 0,-4-5 1 0,1 6 0 16,-1 0-3-16,-3 0-1 0,0 0 0 15,0 0 0-15,0 0 52 0,0 3 10 0,-4-7 3 0,4 13 0 16,7-9 49-16,-4 6 11 0,1-6 1 0,-1 0 1 15,4 2 6-15,-4-2 1 0,1 6 0 0,-1-12 0 0,4 12-45 16,-3-6-9-16,3 0-2 0,0-6 0 16,0 11-22-16,-1-8-5 0,8-3-1 0,-3 6 0 15,-4 3-12-15,3 0 0 0,1-3 0 0,-1 5 0 0,1 1 0 0,-1-6 0 16,4 6 0-16,0-3 0 0,4 8 0 0,-4-11 0 16,7 6 0-16,-4-3 0 0,4 5 0 0,0 1 0 15,1-9 0-15,2 6 0 0,1-12 0 0,3 6 0 16,-4-1 0-16,1-2 0 0,-4 0 0 0,4-3-16 15,3 3 3-15,0 0 1 16,0-6-32-16,4 3-7 0,-1 0-1 0,1-3-624 0</inkml:trace>
  <inkml:trace contextRef="#ctx0" brushRef="#br0" timeOffset="82323.644">29221 6364 1148 0,'-4'0'25'0,"-3"-6"6"16,3 0 1-16,1-3 0 0,-4 7-32 0,7 2 0 0,0 0 0 0,-7-3 0 0,3 3 72 0,4 0 8 15,-7 0 1-15,7 0 1 0,-7 3-30 0,7-3-5 16,-7 2-2-16,0 7 0 0,4-3-26 0,-5 0-6 16,5 0-1-16,-4 6 0 0,3-6-2 0,1 8-1 15,-1-2 0-15,-3-6 0 0,4 6-9 0,-1-1 0 16,1-2 0-16,-1 0 0 0,1 0 25 0,3 3 7 16,0-1 0-16,0 1 1 0,0-6-33 0,0 0 0 15,0 6 0-15,3 2 0 0,1-2 0 0,-1-6 0 16,4 6 0-16,-3 0 0 0,3-7 13 0,0 4-4 15,3 3-1-15,-2-6 0 0,2-6-8 0,-3 6 0 16,0-6 0-16,4 0 0 0,-1 0 0 0,-3-6 0 16,1 0 9-16,2 0-9 0,-3 0 15 0,0-3-2 15,0-2 0-15,-3 5 0 0,3-6-13 0,-4 6 0 16,1-6 0-16,-4 1 0 0,3-1 0 0,-3 3 12 0,0 3-3 0,0-6-1 16,0 7-8-16,0-1 0 0,0 6 0 0,-3-6 0 15,3 6 0-15,0 0 0 0,0 0 0 0,0 0 0 16,0 0 0-16,0 0 0 0,0 0 0 0,0 0 0 15,0 0 0-15,0 0-9 0,0 0 0 0,0 0 0 16,7 6 9-16,-3 5 0 0,-1 1 0 0,4-6 0 16,0 3 0-16,0 3 0 0,0-1 0 0,-3 1 0 15,3 0 0-15,-4-3 0 0,8 2 0 0,-4 1 0 16,0-6 0-16,0 6 0 0,0-6 0 0,-3-6 0 16,-4 0-18-16,0 0-5 0,7 11-1 0,-4-11-788 15</inkml:trace>
  <inkml:trace contextRef="#ctx0" brushRef="#br0" timeOffset="82991.14">29665 6314 906 0,'0'0'25'0,"0"0"7"0,0 0-32 0,0 0 0 0,0 0 0 0,0 0 0 15,0 0 116-15,0 0 16 0,0 0 3 0,0 0 1 16,-7-6-29-16,7 6-6 0,-7-6-1 0,0 0 0 15,0 1-48-15,7 5-9 0,-11 5-3 0,4-5 0 16,-3 6-40-16,10-6 0 0,-7 6 0 0,-4-6 0 16,4 6 0-16,0 0 0 0,0 0-11 0,3-3 11 15,4-3 0-15,-3 6 0 0,-1 2 0 0,1 1-8 16,3-9 8-16,-4 6 0 0,4-6 0 0,-3 12 0 16,3-12 0-16,0 6 0 0,0 0 0 0,0-6 0 15,3 6 0-15,-3-6 0 0,0 0 0 0,0 8 8 16,4 1-8-16,-1 0 0 0,-3-9 8 0,0 0-8 15,4 6 0-15,-4-6 0 0,0 0 0 0,3 6 0 16,-3-6 8-16,0 0-8 0,4 6 8 0,-4-6-8 0,0 0 0 16,0 0 8-16,0 0-8 0,0 0 0 0,0 0 0 0,0 0 0 15,0 0 0-15,3 6 8 0,1-6-8 0,-4 0 0 16,3 5 0-16,-3-5 0 0,7 6 0 0,-3 0 0 16,0-3 0-16,-1 3 0 0,1 0 0 0,3 0 0 15,-4 0 0-15,1 0-8 0,-1-1 8 16,1 7 0-16,-1-6 0 0,-3-6 0 0,4 6 0 15,-1 0 0-15,1 3 0 0,-4 2 8 0,7-5 6 0,-7 6 2 16,0-12 0-16,3 6 0 0,-3 0-4 0,0-3 0 16,0 6 0-16,0-1 0 0,-3-2-3 0,3 6-1 15,-4 0 0-15,4-12 0 0,0 0 0 0,-7 0-8 16,0 11 12-16,0-8-4 0,0 3 0 0,0 0 0 16,0 0 0-16,4 0 0 0,-5 0-8 0,1 0 0 0,0 0 0 0,0-1-11 15,0 1 3-15,4-6 0 0,3 0 0 0,-7 0 0 31,0 6-36-31,-4-6-6 0,4 0-2 0,0-6 0 16,7 6-105-16,-7-6-22 0,-4-5-4 0,4 5-1 0</inkml:trace>
  <inkml:trace contextRef="#ctx0" brushRef="#br0" timeOffset="83512.945">29916 5826 302 0,'0'0'8'0,"0"0"3"0,0 0-11 0,0 0 0 0,0-6 0 0,0 6 0 15,0 0 106-15,0 0 19 0,0 0 4 0,0 0 1 16,0 0-53-16,0 0-10 0,0 0-3 0,0 0 0 16,-8 6 0-16,5 6 0 0,-1-3 0 0,-3 8 0 15,4 1 25-15,-1-3 5 0,-3 2 1 0,4 7 0 16,3-4-24-16,-4 4-5 0,1-1-1 0,3 7 0 15,0 2-33-15,0-5-6 16,0 2-2-16,0-6 0 0,0 4-12 0,3 2-4 0,-3 4 0 16,4-4 0-16,-1-2 20 0,-3 2 3 0,4-6 1 0,-4 10 0 15,0-10-32-15,0 4 0 0,0-4 0 0,0 4 0 16,0-4 0-16,0-5 0 0,-4 8 0 0,4-8 0 16,0-3 0-16,-3 2 0 0,3 1-13 0,-4-12 4 15,1 0 9-15,3 5-8 0,0-2 8 0,0-3-8 16,0-6-10-16,0 0-2 0,0 12 0 0,0-6 0 15,3 0-9-15,-3-6-3 0,0 0 0 0,0 0 0 16,0 0-67-16,0 0-13 0,4 11-4 0,-4-11-346 16,0 0-70-16</inkml:trace>
  <inkml:trace contextRef="#ctx0" brushRef="#br0" timeOffset="83844.777">29767 6341 1220 0,'0'0'27'0,"0"0"5"0,0 0 2 0,0 0 0 0,0 0-34 0,0 0 0 0,0 0 0 0,4 11 0 16,-1-5 109-16,1 0 15 0,-4-6 4 0,0 0 0 15,7 6 0-15,-7-6 0 0,0 0 0 0,4 0 0 16,-1 6-119-16,-3-6-23 0,0 0-5 0,4 0-1 16,3 6 20-16,-7-6 9 0,0 0-1 0,3 0 0 15,4 0-8-15,0 0 8 16,0-6-8-16,0 6 8 0,0-6-32 0,4 6-6 0,0-6-2 0,-1 6 0 16,-3 0-19-16,4 0-4 15,-1 6-1-15,5-6 0 0,-5 6-43 0,4-6-9 16,-3 6-1-16,-1 0-357 0,5-6-71 0</inkml:trace>
  <inkml:trace contextRef="#ctx0" brushRef="#br0" timeOffset="84378.358">30131 6432 1335 0,'0'0'29'0,"0"0"7"0,0 0 0 0,0 0 2 0,0 0-30 0,0 0-8 15,0 0 0-15,0 0 0 0,0 0 68 0,0 0 13 16,0 0 3-16,-7 0 0 0,0 6-32 0,0-6-7 0,0 0-1 0,-1 5 0 16,5 1-35-16,-4-6-9 0,0 3 0 0,3 3 0 15,-3-3 0-15,7-3 0 0,-7 3 0 0,4 3 0 16,-1 0 0-16,1 0 0 0,-1 5 0 0,4-5 0 15,-3 6 12-15,-1-9 0 0,4 6 0 16,0 0 0-16,0 2 6 0,0-5 2 16,0 0 0-16,0 0 0 0,0-6 9 0,7 6 3 0,-7-6 0 0,4 6 0 15,3 0-20-15,0 2-3 0,-4-5-1 0,4 6 0 16,0-9-8-16,0 6 8 0,0-6-8 0,1 0 8 16,-1 0-8-16,-4 0 0 0,4 0 0 0,0 0 0 15,0 0 0-15,-3-6 0 0,3 6 0 0,0-6 8 16,0 0-8-16,-4-2 0 0,1 2 0 0,0 0 0 15,-4 0-8-15,3 0 8 0,1 0-10 0,-4 0 10 16,3-5-21-16,-3 5 1 0,0-3 1 0,0 3 0 0,0 0 8 16,0 0 2-16,0 0 0 0,0 6 0 0,0 0 9 0,-3-11 0 15,3 5 0-15,-4 0-8 0,4 6 8 0,0 0 0 16,-3-3 0-16,-5-3 0 0,8 6 0 0,-3-3 0 16,3 3 0-16,0 0 0 0,-7 0 0 0,0 0 0 15,0 3-10-15,3 0 10 0,4-3-13 0,-3 6 4 16,-4 0 1-16,3 0 0 0,1 5-11 0,-1-11-1 15,4 0-1-15,-3 6 0 16,3 0-169-16,0-6-34 0,0 0-6 0,0 0-2 0</inkml:trace>
  <inkml:trace contextRef="#ctx0" brushRef="#br0" timeOffset="84996.996">30342 6426 1105 0,'0'0'24'15,"0"0"4"-15,0 0 2 0,0 0 2 0,0 0-32 0,0 0 0 0,0 6 0 0,-3 0 0 0,3 5 88 0,0-2 10 16,-4 0 2-16,4 0 1 0,0 8-33 0,0-11-8 16,0 6 0-16,4-3-1 0,-8 0-13 0,4 5-2 15,0-2-1-15,0 0 0 0,0-3-8 0,-3 5-2 16,3-5 0-16,0 3 0 16,0 0-7-16,0-12-2 0,-4 6 0 0,4-6 0 0,0 0 0 0,0 0 0 15,0 0 0-15,0 0 0 0,0 0 16 0,0 0 2 16,0 0 1-16,0 0 0 0,0 0-15 0,0 0-4 15,0 0 0-15,0 0 0 0,0 0-12 0,0 0-2 16,0 0-1-16,0-6 0 16,-3 6-9-16,-1-6-11 0,1 0 3 0,-1 6 0 0,4 0 8 0,-3-6 0 15,-1 0 0-15,1 6 0 0,-1-12-11 0,4 4 0 16,4 2 0-16,-4-6 0 0,0 6 2 0,0-6 0 0,3-5 0 0,-6 5 0 16,3 3 9-16,-4-3-8 0,4 1 8 15,0-4-8-15,0 3 8 0,4 0 0 16,-4 1 0-16,0-1 0 0,0 6 0 0,0-6 0 15,0-2 0-15,0 8 11 0,0 0-11 0,0 0 8 16,0 0-8-16,0 6 8 0,0-6-8 0,0 0 8 0,3-3-8 16,-3 9 8-16,0 0-8 0,0 0 0 0,0-2 0 0,0 2 0 15,0 0 0-15,0 0 0 0,4-6 0 0,3 3 0 16,-4 0 0-16,1 0-12 0,3 3 2 0,0-6 1 16,0 0-3-16,0 6 0 0,0 0 0 0,0 0 0 31,0 0-18-31,0 0-4 0,0 0-1 0,4 0 0 0,-1 0-20 0,1 0-4 15,-4 0-1-15,4 0 0 0,-1 0-156 0,-3 0-32 0,4 0-7 16,-1 0-338-16</inkml:trace>
  <inkml:trace contextRef="#ctx0" brushRef="#br0" timeOffset="147519.471">3267 7696 122 0,'0'12'0'0,"0"-7"0"0,-4 4 0 0,4-3 11 0,0 6-11 0,0-6 0 0,0 0 0 0,-7 2 0 16,7 1 0-16,0-9 0 0,0 0 0 0,0 0 8 15,0 0 23-15,0 0 4 0,-10 6 1 0,-1-3 0 16,11-3 23-16,-7 6 5 0,-4-6 0 0,4 0 1 16,-3 0-41-16,-1 0-8 0,4-6-1 0</inkml:trace>
  <inkml:trace contextRef="#ctx0" brushRef="#br0" timeOffset="148292.578">3044 7699 576 0,'0'0'12'15,"0"0"4"-15,-7 6 0 0,0-3 0 0,-3 2-16 0,3-2 0 0,-7 3 0 0,-1-6 0 0,5 6 54 0,-1 0 8 16,1 0 2-16,-4 6 0 0,3-4-52 0,4-2-12 16,-4-3 0-16,1 3 0 0,-1 3 54 0,-3-3 8 15,4 0 2-15,-1 0 0 0,0-1-64 0,1 4-24 16,-1 6 0-16,1 6 1 0,3-4 23 0,3-11 0 16,1 6-9-16,-5 3 9 0,5 2 0 0,-1 1 0 0,1-3 0 0,-1-4 0 15,1 1 0-15,3 0 0 16,0 0 0-16,0-7 0 0,0 4-10 0,0-9 10 0,0 0-8 15,0 0 8-15,0 0 0 0,0 0 0 0,10 6 0 0,1 0 0 16,-11-6 0-16,7 6 0 0,4-6 12 16,-4 0-4-16,0 0 0 0,3 0 0 15,1 0 0-15,0-9 0 0,-4 3 5 0,3 0 2 16,1 0 0-16,-1-5 0 0,-3-1-15 0,0 6 11 0,4-6-11 0,-4 1 10 16,0-4-10-16,4-3 0 0,3 1 0 0,-4-4 8 15,-3 9-8-15,0-11 0 0,1 5 0 0,2 6 0 16,4 3 0-16,-3-2 0 0,-4-7 0 0,0 3 0 15,0 4 0-15,0 5 0 0,0-6 0 0,4 6 0 16,-8 0 0-16,4 0 0 0,0 3 0 0,-7 3 0 16,0 0 0-16,0 0 0 0,4 3 0 0,3 3 0 15,-4-6 0-15,1 6-9 0,0 6 9 0,-1 0 0 16,1-1 0-16,-1 1 0 0,4 3 0 0,-7-3 0 0,7-1 0 16,-3 1 9-16,-4 0 1 0,3 8 0 0,1-2 9 15,-4-6 1-15,3 8 1 0,1-8 0 0,-1 6-7 0,-3 2-2 16,4-2 0-16,-4 11 0 0,0-8-3 0,3 8-1 15,-3-11 0-15,0 9 0 0,0 2-8 16,0 3 12-16,0 1-12 0,0-4 12 0,0 3-12 16,-3-2 0-16,3-1 0 0,-4-2 8 15,1 2-8-15,-1 0 0 0,1-2 0 0,-1 2 8 0,1 4-8 0,3-10 0 16,-4-2 0-16,4 8 8 0,-7-14-8 0,7 2 0 16,0 1 0-16,7-3 8 0,-7-3-8 0,4-4 0 15,-4 7 0-15,0-9 8 0,3 0-8 0,-3-6 8 16,0 0-8-16,0 6 8 0,0-6-8 0,0 0 0 15,4 6 0-15,-4-6 8 0,0 0-8 0,0 0 8 0,0 0-8 0,0 0 8 16,0 0-18-16,0 0-4 0,0 0-1 0,7 0 0 16,-7 0 39-16,0 0 8 0,7-6 2 0,-4 6 0 15,1-6-18-15,-1 0-3 0,1 0-1 0,0 0 0 16,-1-6-12-16,-3 4 0 0,4 2 0 0,-1 0 0 16,1 0 0-16,-1-6 0 0,1 6 0 0,3 0 0 15,-4-5 0-15,1 2 0 0,-1 0 0 16,1-6 0-16,3-2 0 0,-4 2 0 0,4-3 0 0,-3 7 0 15,0-1 0-15,-1 6 0 0,4-9 0 0,0 6 0 16,-3 1-16-16,3 2-5 0,0 0-2 0,-4 0 0 31,4-6-7-31,0 3-2 0,-7-5 0 0,8 5 0 0,-5 3-25 0,4-6-6 16,4-5-1-16,-4 8-263 0,0 0-53 0</inkml:trace>
  <inkml:trace contextRef="#ctx0" brushRef="#br0" timeOffset="148860.497">3429 7807 500 0,'0'9'11'0,"-4"-3"2"0,4-6 1 0,0 9 0 0,-3 6-14 0,3 2 0 0,0-5 0 0,0-3 0 15,0 0 43-15,0 5 5 0,-4-2 2 0,4 0 0 16,0 0-12-16,0 5-2 0,0-2-1 0,0-3 0 15,0 8-1-15,0-2 0 0,4-6 0 0,-4 5 0 16,0-5 1-16,0-3 0 0,3 0 0 0,1 6 0 16,-4-4-7-16,4 1-2 0,-1 6 0 0,-3-4 0 15,0 4 6-15,4 0 0 0,-4-7 1 0,3-2 0 16,-3-3-19-16,0-6-4 0,0 0-1 0,7 6 0 16,-3 6 9-16,-1-6 2 0,4 0 0 0,-7-6 0 15,4-6 12-15,3 0 2 0,0-6 1 0,0 12 0 16,0-6-19-16,4-3-4 0,-1-5-1 0,-3-1 0 15,4 9 5-15,-1-12 0 0,-6 1 1 0,7-4 0 16,-4 4-17-16,3-7 0 0,-3 9 0 0,0-2 0 16,0-1 0-16,0 6 0 0,-3-2 0 0,3 2 0 0,-3 0 0 15,3 0 0-15,-4 3 0 0,-3-8 0 0,4-7 0 0,3 7 0 16,-4 11 0-16,-3-3 0 0,4 3 0 0,-4 0 0 16,0 6 0-16,0 0 0 0,0-12 0 0,0 7 8 15,0 5-8-15,0 0 0 0,-4-12-12 0,4 6-10 16,-3-6-2-16,-4 3 0 15,7 9-126-15,-4-11-26 0</inkml:trace>
  <inkml:trace contextRef="#ctx0" brushRef="#br0" timeOffset="149553.726">3838 7907 576 0,'0'0'12'0,"0"0"4"0,-3-11 0 15,3 11 0-15,-4 11-16 0,4-11 0 0,0 0 0 0,0 0 0 16,0 0 66-16,-7 0 10 0,4 12 3 0,-4-12 0 0,7 0-24 15,-8 0-5-15,8 0-1 0,-3 12 0 0,-1 0-33 0,1-3-8 16,3-1 0-16,0 1-8 0,-4-3 45 0,4 0 3 16,0 6 0-16,0-12 0 0,0 0-4 0,0 0 0 15,0 0 0-15,0 0 0 0,0 0-12 0,0 0-4 16,0 0 0-16,4-6 0 0,-1 6-28 0,4 0 8 16,1-6-8-16,-1 6 0 0,0-12 0 0,0 6 0 15,3 6 0-15,-3 0 0 0,4-6 34 16,0 1 4-16,-4-4 1 0,3 3 0 15,1 6-31-15,-4 0-8 0,0-6 0 0,-4 6 0 0,4 0 21 0,-3-12 3 16,3-17 1-16,-3 17 0 16,-1 12-71-16,1-3-14 0,3 3-4 0,-7-12 0 0,3 1 52 0,-3 5 12 15,0 6 0-15,4 11 0 0,-4-5 0 0,0-6 0 16,0-11 0-16,0 11 0 0,0 0 0 0,0 0 0 0,0 0 0 0,-7-15 0 16,3-3 0-16,4 1 0 0,-7 11 0 15,0-6 0-15,3-6 0 0,-3 7 0 0,7 11 0 0,-7 0 0 16,-3 8 48-16,3-2 12 0,0-6 2 0,-7 6 1 15,7 3-50-15,-4-9-13 0,4-6 0 0,0 3 0 16,0 12 0-16,0-3 0 0,3 0 0 0,1 0 0 16,-4-1 0-16,3 10 0 0,-3 3 0 0,3 5 0 15,1-11 0-15,-1 0 0 0,4 8 0 0,-3-2 0 16,3 0 0-16,0-1 0 0,0-2 0 0,0 3 0 16,3-7 0-16,1-2 0 0,-1 0 0 0,1 0 0 15,0 9 0-15,3-7 0 0,3-11 0 0,1 6 0 16,-1 3 0-16,1 0 0 0,0 6 0 0,6-10 0 0,-6 7 0 15,-1-6 0-15,-3-6 0 0,-3 6 0 16,6 6 0-16,5-1 0 0,-1-2 0 0,0-3 0 16,-4-12 0-16,4 12 0 0,1 0 0 0,-1 0 0 0,0 6 0 15,-7-9 0-15,7-3 0 0,0 3 0 16,-3-1-124-16,3-2-29 0,11-8-7 16,-4 2-447-16</inkml:trace>
  <inkml:trace contextRef="#ctx0" brushRef="#br0" timeOffset="150335.215">5285 7390 597 0,'0'0'16'0,"0"0"5"0,0 0-21 0,0 0 0 0,0 0 0 0,-4-3 0 16,4 3 65-16,0 0 9 15,-3-6 2-15,-1 0 0 0,4 6-20 0,0 0-3 0,-4-6-1 0,4 6 0 16,0 0-24-16,0 0-4 0,-7-5-2 0,7 5 0 16,0 0 9-16,0 0 1 0,0 0 1 0,0 0 0 15,0 0-19-15,0 0-4 0,0 0-1 0,0 0 0 16,0 0-9-16,-3 0 0 0,-4 5 0 0,3 1 0 15,1 3 32-15,-1-3 4 0,1 3 0 0,-1 6 1 16,4-10-24-16,0 13-5 0,0-12 0 0,0 6-8 16,7-3 19-16,-3 8-3 0,-1 1-1 15,1-6 0-15,-1 8-15 0,4-2 11 0,0-1-11 0,1-5 10 16,-1-3-10-16,0 3 0 0,-7 0 0 0,7 5 0 16,0-2 0-16,-4 2 0 0,4 1 0 0,-3-6 0 15,-4 0 0-15,0 8 0 0,0-2 0 0,-4 11 0 16,1-2 0-16,-1 8 0 0,1 3 0 0,-1-17 0 15,-3-9 23-15,4 5 2 0,3-5 1 0,-7 11 0 16,7-2-12-16,-4-9-2 0,1 0-1 0,-1-4 0 0,0 4 10 16,4 0 3-16,-7 0 0 0,7-6 0 0,0-6-24 0,0 0 9 15,0 0-9-15,0 0 0 0,0 0 0 0,0 0 0 16,0 0 0-16,0 0 0 0,11 0 0 0,-11 0 0 16,0 0 0-16,4-6 0 15,3 0-44-15,-4-9-16 0,1 3-4 0,-4 1-640 0</inkml:trace>
  <inkml:trace contextRef="#ctx0" brushRef="#br0" timeOffset="150704.941">5038 7819 828 0,'-11'0'18'0,"4"-6"4"0,-4-17 1 0,8 17 0 0,-1 12-23 0,1-18 0 0,-1-20 0 0,1 14 0 16,-1 42 64-16,8-4 9 0,-8-8 2 0,8 0 0 15,-4-6-12-15,0 5-3 0,0-17 0 0,3 6 0 16,-3 0-26-16,4-5-6 0,-4 5 0 0,3 0-1 16,4 5-15-16,4-16-4 0,-4-16 0 0,0 13 0 15,0 28 4-15,7 1 0 0,-3-9 0 0,7 6 0 16,-1 5 12-16,-3-5 2 0,0 3 1 0,8-4 0 15,-8-11-4-15,0-5-1 0,0-10 0 0,4 9 0 16,-1 9 3-16,-3-3 1 0,4-3 0 0,0 0 0 16,-4 6-8-16,-4-3-2 0,8-6 0 0,0 3 0 15,-1 0-31-15,-3 3-6 0,-3 3-2 0,3-3 0 16,0-6 23-16,-7 3 0 0,4-8 0 0,-1 11 0 16,4 0-35-16,-3 5-2 0,-4-5-1 0,4 6 0 15,-4 3-148-15,0-3-30 0</inkml:trace>
  <inkml:trace contextRef="#ctx0" brushRef="#br0" timeOffset="151233.635">5602 7802 1051 0,'0'0'23'0,"0"0"5"0,0 0 0 0,0 0 2 0,0 0-30 0,-10 5 0 0,2-5 0 0,1 6 0 15,0 3 79-15,0 0 9 0,4-3 3 0,3-6 0 16,0 0-38-16,-11 0-7 0,11 0-2 0,-10 3 0 16,3 9-23-16,-1 5-5 0,-2-5 0 0,6 3-1 15,-3 2-15-15,4-11 0 0,3-6 8 0,0 6-8 16,0 12 0-16,0-7 0 0,0-2 0 0,0-3 0 15,7 0 0-15,-7-6 0 0,3 0 0 0,8-6 0 16,0 6 0-16,-4 0 0 0,0 6 0 0,3 6 0 16,1 0 8-16,3-4-8 0,0 1 0 0,0-3 0 15,0 3 12-15,-3-3-3 0,10 0-1 0,-10 0 0 16,3-6 0-16,0 0-8 0,3 0 12 0,-2 0-4 0,-1-12 0 16,0 0-8-16,-7 6 12 0,7 0-4 0,-7-3 3 15,0 4 0-15,0 5 0 0,-7 0 0 0,7-12 3 0,-3 0 1 16,-4 12 0-16,0-6 0 0,0-3-7 0,0-8 0 15,-4-7-8-15,1-2 12 0,-4 8-27 0,3 0-5 16,-3-5-2-16,-4 11 0 0,1 6 41 16,-1-3 8-16,1-2 1 0,-1-1 1 0,-3 3-29 0,0 3 8 15,0 0-8-15,3-2 0 0,1 5 0 0,-1 3 0 16,0 0 8-16,1 0-8 0,-1 0 0 0,4 0 0 16,0 0 0-16,0 8 0 0,4-2-16 0,-4 12 4 15,3 5 1-15,0 1 0 0,1 2 11 0,-1-2 0 0,1-3 0 16,3-4-8-16,3 1-9 0,1-12-2 0,3-12 0 0,0 12-498 15,4 3-100-15</inkml:trace>
  <inkml:trace contextRef="#ctx0" brushRef="#br0" timeOffset="151729.08">6001 7919 1162 0,'0'0'25'0,"0"0"6"0,0 0 1 0,0 0 1 0,0 0-33 0,0 0 0 15,-4-6 0-15,4 6 0 0,0 6 67 0,0 0 6 16,0-6 2-16,0 0 0 0,0 6-35 0,4 0-8 16,-1 0 0-16,1 0-1 0,-4-6-14 0,0 0-2 15,7-6-1-15,3 6 0 0,-3 9 3 0,-3-4 1 16,0 1 0-16,3 0 0 0,0-6-18 0,0 6 0 16,0-6 0-16,0 0 0 0,3 6 9 0,-3-6-1 15,1 0-8-15,-1 0 12 0,0-6-12 0,0 6 0 0,0 0 0 0,0-6 0 16,-4-3 16-16,8 1-2 15,-4-1-1-15,0 9 0 0,-7 9 0 0,7-9 0 16,0-9 0-16,0 9 0 0,-3 9-13 0,3-4 8 16,0-2-8-16,0 0 0 0,0 3 0 0,-4-6 0 15,5 0 0-15,-8 0 0 0,3 0 9 0,-3 0-9 0,0 0 8 0,4-6-8 16,-1 3 9-16,1 0-9 0,-4-2 10 0,3-22-10 31,1-14-16-31,-4 9-8 0,0 2-3 0,-4 21 0 0,4 9 27 0,0 0 0 0,-3-11 0 0,-1-7 0 16,1-3-38-16,-1 10-2 15,-3 5-1-15,0 0-447 0,-4 0-88 0</inkml:trace>
  <inkml:trace contextRef="#ctx0" brushRef="#br0" timeOffset="152288.719">6445 7402 1074 0,'0'17'30'0,"-3"-11"8"0,3 6-30 0,0-6-8 0,0 6 0 0,0-3 0 15,0 8 52-15,3-5 10 0,-3 0 2 0,0-1 0 16,0 4-20-16,0 3-3 0,4-6-1 0,-1 2 0 16,1-5-12-16,-1 0-4 0,1 3 0 0,-4 5 0 0,3-5 14 0,1 3 2 15,-4 8 1-15,3-11 0 16,-3 0-18-16,4 0-4 0,-4 8-1 0,0 4 0 16,0 2-10-16,4 3-8 0,-4 1 9 0,0-4-9 15,0-5 11-15,0-3-11 0,3-7 12 0,-3 1-12 16,0 0 8-16,0 5-8 0,0-8 0 0,0 3 0 0,4 0 0 0,-4 0 0 15,3-4 8-15,-3 1-8 0,4 6 0 16,-1-9 0-16,-3 6 8 0,4-7-8 0,-4-5 0 0,0 0-17 16,0 0 3-16,0 0 1 15,3 0-37-15,-3 0-7 0,7-5-2 0,-3-1-415 16,3-6-83-16</inkml:trace>
  <inkml:trace contextRef="#ctx0" brushRef="#br0" timeOffset="152651.316">6283 7696 1101 0,'0'0'31'0,"0"0"7"0,0 0-30 0,0 0-8 0,0 0 0 0,0 0 0 16,3-3 98-16,1 0 18 0,3-3 4 0,0 6 1 16,4 0-48-16,-1-6-9 0,8 6-3 0,0 0 0 0,-1 0-32 0,4 0-6 15,-3 0-2-15,3 6 0 0,0-6-31 0,1 0-6 16,-5 0-2-16,8 0 0 0,-11 0 18 0,4 0 0 15,-1 0 0-15,1 0 0 0,-4-6 0 0,0 6 0 16,-3-6 0-16,3 6 0 16,0-12-151-16,-7 4-26 0,7-4-6 15,0 3-1-15</inkml:trace>
  <inkml:trace contextRef="#ctx0" brushRef="#br0" timeOffset="153334.898">7366 7352 936 0,'0'0'20'0,"0"0"5"0,0-12 1 0,0 9 0 0,0 3-26 0,0 0 0 0,0 0 0 0,0 0 0 16,0 0 79-16,0 0 10 0,-7 3 3 0,0 3 0 16,7-6-74-16,0 0-18 0,-4 6 0 0,1 0 0 15,-1 5 55-15,1 1 7 16,-1 0 2-16,1 3 0 0,3-4-52 0,0 7-12 0,0-6 0 0,3 5 0 16,1 4 54-16,-4 0 8 0,3 8 2 0,1-11 0 15,3-1-52-15,-4 4-12 0,1 14 0 0,3-8 0 16,-3 2 0-16,-1-5 0 0,1 8 0 0,3 3 0 15,-7 6 54-15,3-11 8 0,-3-13 2 0,0-2 0 16,0 3-52-16,0 5-12 0,-3-5 0 0,3-1 0 16,-4-2 0-16,1 3 0 0,3 2 0 0,-4-5 0 15,4-15 0-15,0 0 0 0,-3 9 0 0,-1 3 0 16,4-1 0-16,0-11 0 0,0 0 0 0,0 0 0 16,0 0 0-16,0 0 0 0,0 0 0 0,0 0 0 15,0 0-151-15,7 0-33 0,0 0-6 0,-3 0-2 16</inkml:trace>
  <inkml:trace contextRef="#ctx0" brushRef="#br0" timeOffset="153799.579">7546 7816 1576 0,'-4'-9'35'0,"1"-2"7"0,-1 5 2 0,4 6 0 0,0 0-36 0,-3 6-8 0,3 0 0 0,0-6 0 16,0 0 65-16,0 0 11 0,0 0 3 0,0 0 0 16,0-6-39-16,0 6-8 0,0 6-2 0,0-6 0 15,3 5-30-15,1 1 0 0,3-3 0 0,3 3 0 16,-2-3 0-16,2 0 0 0,4 0 0 0,-3-3 0 16,3-3 0-16,-3 3 0 0,-1 3 0 0,1 0 0 15,-1-9 8-15,4 6-8 0,-7 0 0 0,4 0 9 16,0-6-9-16,-4 3 10 0,0 0-10 0,-4 0 10 15,1-8-10-15,-1 5 8 0,-3 6-8 0,0 0 8 16,4-6-18-16,-4 6-4 0,0 0-1 0,-4-6 0 16,-3-3 15-16,0 3-12 0,0 3 12 0,-3 3-12 15,-1-3 4-15,0 0 8 0,1-5-13 0,-4 2 5 16,3 6 8-16,-3 0 0 0,3 0 0 0,1-6 0 16,-1 6 0-16,1 12 0 0,-1-1 0 0,4 10 0 15,0-3 0-15,3 2 0 0,-3 15 0 0,4-11 0 0,3-9 0 16,0 2 0-16,-4 1 0 0,8 0 0 0,-1 2 0 0,1-2 0 15,-1-1 0-15,1-5 0 0,3 3 0 16,0-9 0-16,0 6 8 0,4-7-8 0,-1 1 11 0,1 0-3 16,3 9 0-16,4-12 0 0,-1-6 0 0,-3-3 0 15,4 0 0-15,0 3 0 0,-1-3-8 0,1 0 0 16,3 1 0-16,0 5-592 16,0 0-112-16</inkml:trace>
  <inkml:trace contextRef="#ctx0" brushRef="#br0" timeOffset="154806.071">8565 7822 1177 0,'0'0'25'0,"0"0"6"0,0 0 1 0,0 0 2 0,0 0-34 0,-3-3 0 0,-1-3 0 0,4 6 0 16,0 0 68-16,0 0 8 15,-3-11 0-15,-1 5 1 0,1 0-15 0,3 6-3 0,0 0-1 0,0 0 0 16,0 0-22-16,0 0-4 0,0 0 0 0,0 0-1 16,0 0-21-16,0 0-10 0,0 6 10 0,3 0-10 15,-3 11 0-15,0 1 0 0,4 8 0 0,-4-5 0 16,3-12 0-16,-3 5 0 0,4-2 0 0,-4 0 0 16,3 0-13-16,-3 5-3 0,4-2 0 0,-4-3 0 15,0 0 32-15,0-12 5 0,0 0 2 0,0 0 0 16,0 0 4-16,0 0 1 0,0 0 0 0,0 0 0 15,0 0-12-15,3-12-3 0,-3 6 0 0,4-6 0 16,-4 3 21-16,0 3 4 0,0-5 1 0,0 11 0 16,0 0-39-16,0 0 0 0,7 0-12 0,-3-12 4 15,3-12-19-15,-4 4-3 0,1 8-1 16,3-6 0-16,-4-8 31 0,1 11 0 0,-1 6 0 0,1 4 0 16,3-1 0-16,-4-6 0 0,5 3 0 0,-5 3 0 15,4 0 0-15,-3-2 0 0,3 5 0 0,0-3 0 16,-7 6 0-16,7 0 0 0,0-6 0 0,3 6 0 0,1-6 0 0,-4 6 0 15,-3 12 0-15,3-3 0 0,0 2 0 0,3 1 0 16,-3 0 0-16,0-6 0 0,-3-6 0 0,3 11 0 16,0 19 0-16,0 2 0 0,0-20 0 0,-3-3 0 15,3 3 0-15,-4-1 0 0,-3-5 0 0,4 0 0 16,-1 6 0-16,-3-12 0 0,0 0 0 0,4-6 0 16,-4 6 0-16,0-6 0 0,3 6 0 0,-3 0 0 15,0 0 0-15,0 0 0 0,0 0 0 0,0-12 0 16,4-8 0-16,-1 2 0 0,1 18 0 15,-4-6 0-15,3 0 0 0,-3-5 0 0,4-1 0 0,0 3 0 16,-1 6 0-16,4 0 0 0,-7 3 0 0,4-3 0 16,-1-3 0-16,1 3 0 15,-4 3-57-15,0-11-6 0,3 5-1 0,-3 6 0 0,7 0 52 0,-7 0 12 0,4 0 0 16,-4 0 0-16,3 0 0 0,4 6 0 0,0 5 0 16,-3 7 0-16,3 8 0 0,-3-5 0 0,-1-6 0 0,4 5 0 15,-3-2 0-15,-1-12 0 0,-3-6 0 0,0 0 0 16,4 6 0-16,3 5 0 0,-4-2 0 0,4 3 0 15,-3-6 0-15,-1 0 0 0,1 6 0 0,0-4 0 16,-4-8 48-16,7 6 13 0,-4 6 3 0,1 0 0 16,-1-6-52-16,4 0-12 0,-7-6 0 0,4 11 0 15,3-11 0-15,0 6 0 0,-4-6 0 0,4 0 0 16,0 0-151 0,1 0-33-16,-8 0-6 0,14 0-2 0</inkml:trace>
  <inkml:trace contextRef="#ctx0" brushRef="#br0" timeOffset="155328.407">9296 7846 1267 0,'0'0'28'0,"0"0"5"0,0 0 2 0,0 0 1 0,0 0-36 0,0 0 0 16,-7 0 0-16,0 0 0 0,7 0 58 0,-11 0 5 0,4-6 1 0,7 6 0 16,-7-3-52-16,7 3-12 0,0 0 0 0,-7-3 0 15,3-3 54-15,-3 0 8 0,0 3 2 0,7 3 0 16,-7 3-52-16,0 9-12 0,0 11 0 0,4-5 0 16,-5-12 0-16,5 3 0 0,-1 3 0 0,1-1 0 15,-4 1 0-15,3 0 0 0,1 5 0 0,-1-2 0 16,4 3 37-16,-3-6 5 0,3-1 1 0,0 1 0 15,3-3-23-15,1 9-4 0,-1-7 0 0,1-5-1 16,-4-6-7-16,7 0-8 0,3 0 11 0,-2 6-11 16,2-3 58-16,1 0 5 0,-4-6 1 0,3-6 0 15,4 3-103-15,1-5-20 16,-5-1-4-16,4 6-1 0,-3-12 75 0,-1 9 14 0,1-8 3 0,-4 5 1 16,4 0-15-16,-4 3-3 0,-4-2-1 0,4 5 0 15,-7 6-10-15,0 0 10 0,0-6-10 0,0-6 10 16,-3-14-10-16,-1 11 0 0,1 6 9 0,-1 3-9 15,-3-5 0-15,0 5-8 0,0-3 0 0,-4 9 0 16,1 0-25-16,3 0-5 0,-7 3-1 16,0 9 0-16,3 5 39 0,0-5 0 0,1-9 0 0,-1 3 0 0,1 6 0 0,-1-1 0 15,0 7 0-15,4 0 0 0,0-4 0 0,4 4 0 16,-1-6 0-16,4-1 0 0,4 4 0 0,-4 3 0 16,7-6 0-16,-4-7 0 15,8 1-59-15,-4 0-4 0,4-6-1 0</inkml:trace>
  <inkml:trace contextRef="#ctx0" brushRef="#br0" timeOffset="155813.313">9518 7831 1598 0,'0'0'35'0,"0"0"7"0,0 0 2 0,0 0 1 0,0 0-36 0,-4-6-9 15,1 0 0-15,3 6 0 0,0 0 71 0,0 0 12 0,0 0 2 0,0 0 1 16,-4 6-53-16,1 6-10 0,3 8-3 0,0-2 0 16,0-18-6-16,0 3-2 0,-4 6 0 0,4 0 0 15,0 2-12-15,0 1 11 0,0 0-11 0,-3-6 10 16,3-6-10-16,0 6 0 0,0-6 9 0,0 11-9 16,0-11 10-16,0 0-2 0,0 0-8 0,0 0 12 15,0 0 20-15,0 0 4 0,0 0 1 0,0 0 0 16,3-5-37-16,-3 5 0 0,0 0 0 0,0-6-12 15,0-6 12-15,4 0 0 0,-4 6 0 0,0 6 0 16,0 0 0-16,3 0 0 0,1-20 0 0,-1 8 0 16,1 6 0-16,-1 0 0 0,1 0 0 0,0 6 0 15,-4 0 16-15,0 0 6 0,3-6 1 0,1 1 0 0,3-7-37 0,-4 9-7 16,-3 3-2-16,7 0 0 0,-3 3 23 0,3 3 0 16,-4 5 0-16,4-11 0 0,0 0 0 0,0 6 0 15,4 6 0-15,-4 0 0 0,0-6 0 16,0 3 10-16,0-15-1 0,0 6 0 0,0 0-9 0,-7 0-12 15,4 6 2-15,3 5 1 0,0-5 9 0,-3 0 0 16,-1 0 0-16,1 0 0 0,-1 6 0 0,1-4 0 16,-1 4 0-16,-3-6 0 0,4 0 0 0,-1 0 0 15,-3 6 0-15,0-7 0 0,4 4 0 0,-1-3 0 0,-3 6 0 16,4-6 0 0,-4 6-104-16,0-12-20 0,7 0-3 0,-7 0-717 0</inkml:trace>
  <inkml:trace contextRef="#ctx0" brushRef="#br0" timeOffset="156470.017">10044 7863 1602 0,'0'0'35'0,"0"0"7"0,0 0 2 0,0 0 1 0,0 0-36 16,-7 0-9-16,7 0 0 0,-8 6 0 15,8-6 75-15,-7 0 13 0,7 0 2 0,-7 6 1 0,4 0-39 0,3-6-8 16,-7-3-2-16,0 0 0 0,3 3-26 0,1-6-4 16,-4 6-2-16,0-6 0 0,3 0-10 0,-7 6 0 15,4-5 9-15,0-1-9 0,0 6 0 0,0 0 0 16,0-6 0-16,0 0 0 0,0 3-10 0,0 0 10 16,0 6-12-16,0 3 12 0,7-6-15 0,-7 3 4 15,3 3 1-15,-3 5 0 16,0 1 10-16,4 0-13 0,-1-3 5 0,1 8 8 0,-1-5-12 0,4 0 12 15,0-6-10-15,0 9 10 0,4 2 0 0,-1-5 0 16,4-6 0-16,0 6 0 0,0-4 0 0,0 4 10 16,4 0-10-16,-4-6 12 0,0 0-29 0,4 0-6 15,-4-1-1-15,0 1 0 0,3-6 52 0,-3 0 11 0,0-6 1 16,4 1 1-16,-4-7-18 0,0 6-4 16,0-6-1-16,4-3 0 0,-4-2-10 0,0-1-8 0,0-8 9 15,0 8-9-15,4-5 0 0,-4-1 0 0,-4 3 0 0,4-8 0 16,-3 3 20-16,-1-1-1 0,-3 4-1 0,0-1 0 15,0-5-18-15,0 8 0 0,-3-2 8 0,-1-1-8 16,1 4 8-16,-4-10-8 0,0-2 12 0,0 2-12 16,-1 4-9-16,1-3-9 0,0 8-2 0,4-3 0 15,-1 13 4-15,1-4 0 0,-1 6 0 16,1 0 0-16,-1 9 5 0,4 0 2 0,0 0 0 0,0 0 0 16,0 0-8-16,4 12-2 0,-4-3 0 0,3 9 0 15,-3-1 9-15,4 1 2 0,-4 2 0 0,3 10 0 16,-3-4 8-16,4-2 0 0,-4-7 0 0,0 4 0 15,3 3 0-15,1 2-12 0,-1 3 4 0,1 4 0 16,-4-4-3-16,3 6 0 0,1 4 0 0,0-7 0 16,-1-3 11-16,1-11 0 0,-1 8 0 0,1-8 0 0,-1 6 0 15,1-4 0-15,-1-2 0 0,1-1 0 0,-1-2 0 16,1 3 0-16,-1-12 0 0,1 5 0 0,-1-5 0 0,1 0 0 16,-1 0 0-16,1 0 0 0,-4-6 0 15,0 0 0-15,0 0 0 0,0 0 0 0,0 0 0 0,7 3 0 16,-7-3 0-16,0 0-582 15,0 0-114-15</inkml:trace>
  <inkml:trace contextRef="#ctx0" brushRef="#br0" timeOffset="157004.272">10128 7813 1074 0,'0'0'30'0,"-3"6"8"0,-4 0-30 0,3 6-8 0,1 3 0 0,3-4 0 15,0 1 74-15,0-6 14 0,3 6 2 0,1 2 1 16,-1-2-43-16,8-6-9 0,-4 6-2 0,3-6 0 16,1 3 22-16,3-7 4 0,-7 4 1 0,4-3 0 15,6-3-52-15,-2 0-12 0,-1-6 0 0,0 3 0 16,0-2 34-16,3-7 4 0,-2 6 1 0,-5-6 0 15,4 0-20-15,0-2-4 0,-3 2-1 0,-4 6 0 16,0-6-6-16,0-5-8 0,0 5 11 0,-3 0-11 16,-4 3 0-16,0-2 0 0,0-1-15 0,0 6 5 15,-4-6-12-15,1 6-2 0,3 6-1 0,-11-6 0 0,4-2 0 16,0 2 0-16,-4 6 0 0,1-6 0 0,-1 0 25 0,1 6 0 16,-1 0 0-16,0 0 0 0,4 0 0 0,-3 6 0 15,10-6 0-15,-7 6 0 16,-4 0 0-16,4 2 0 0,4 4 0 0,-4 0 0 15,0-6 0-15,3 6 0 0,0-1 0 0,1 7 0 0,-1 8 0 0,4-8 0 16,0-9 0-16,0-9 0 0,0 12 0 0,4 5 0 16,-1-5 0-16,1 6 0 0,7-4 0 0,-4 4 0 15,0-6 0-15,3 0 0 0,1-1 20 0,-1 1 10 16,5 3 2-16,-5-3 0 0,1-7-22 0,-1 1-10 16,1 0 10-16,-1-6-10 0,5 6 12 0,-1-3-4 15,-4 0-8-15,4 0 12 0,-3-3-12 0,3 0 0 0,0 0 0 16,0-3 0-16,0-3-16 0,1 0-7 0,-1 0-1 0,0 6 0 31,-4 6-48-31,1 0-9 0,-1-3-3 0,1 0-399 0,0-3-80 0</inkml:trace>
  <inkml:trace contextRef="#ctx0" brushRef="#br0" timeOffset="158422.142">11218 7802 1036 0,'0'0'23'0,"0"0"5"0,0 0 0 0,0 0 1 0,0 0-29 0,0 0 0 0,-7 11 0 16,7-11 0-16,0 0 57 0,-3 3 6 16,3-3 1-16,-7 6 0 0,7-6-52 0,0 0-12 15,0 0 0-15,0 0 0 0,0 0 54 0,0 0 8 0,0 0 2 0,0 0 0 16,0 0 0-16,0 0 0 0,0 0 0 0,0 0 0 15,0 0-52-15,0 9-12 0,0 0 0 0,0 8 0 16,0-5 10-16,3-3-1 0,-3 3 0 0,0 0 0 16,4-1-9-16,-4 1-12 0,0 0 2 0,3 3 1 15,-3-7 9-15,0 1 0 0,0-9 0 0,0 0 0 16,0 0 16-16,0 0 6 0,0 0 1 0,0 0 0 16,0 0 23-16,0 0 5 0,-7 0 1 0,4-6 0 15,-1-5-24-15,4 2-5 0,-3 3-1 0,-1-6 0 16,1 6-22-16,3 6 0 0,0 0 0 0,0 0 8 15,-4 0-8-15,1-12 0 0,3-5 0 0,0 5 0 16,0 9 0-16,-4-3 0 0,4 0 0 0,-4 6 0 16,4-6-28-16,-3-5-4 15,3 5-1-15,0 6 0 0,0 0 33 0,0 0 0 0,0 0 0 0,0 0 0 16,0 0 16-16,0 0 9 0,3-6 3 0,-3-3 0 16,0 3-45-16,0 6-9 0,8-6-2 0,-8 6 0 15,0 0 28-15,0-6 0 0,0-5 0 0,-4-1 0 0,4 3 0 16,0 9 0-16,0 0 0 0,0 0 0 0,0 0-12 0,0 0 4 15,-7-6 0-15,7 6 0 0,0 0-4 0,-11-3-1 16,1 3 0-16,-1 0 0 0,4 0 3 0,0 0 1 16,0 6 0-16,0 0 0 15,0 0-20-15,0 6-4 0,0-6-1 0,0 5 0 0,0-2 34 0,3 0 0 16,-3 0 0-16,4-3 0 0,-1 5 0 0,-3 1 0 16,3-3 0-16,-3 0 0 0,4-3 0 0,-1 8 0 15,4-8 0-15,-3 6 0 0,-1 0 0 0,1-6 0 0,3 3 0 16,0-1 0-16,0 1 0 0,0-3 0 15,0 0 0-15,0 6 0 0,3-6 0 0,1 2 0 16,3 1 0-16,-4-3 0 0,4 3 0 0,1 3 0 0,-1-6 0 0,3-1 0 16,1 1 0-16,-1 0 0 0,1-3 0 0,-4 0 0 15,4 0 44-15,-4-3 16 0,3-3 4 0,-3 0 0 16,4 0-64-16,-4-3 0 0,3-5 0 0,1-1-13 16,-4-3 23-16,4 0 5 0,-8 1 1 0,4-4 0 15,0 0-7-15,0-2-1 0,-3 2 0 0,-1 6 0 16,-3-8-8-16,0 8 0 0,0 0 0 0,0-11 0 15,4 8-11-15,-8 3-4 0,1-5-1 0,-1 5 0 16,1 3 16-16,-1 0-12 0,1-2 12 0,-1 8-12 16,4 3 12-16,0 0 0 0,0 0 0 0,0 0-9 15,0 0-1-15,0 0 0 0,-3 3 0 0,-4 5 0 16,7-5 0-16,-4 3 0 0,1 12 0 0,3-6 0 16,3 5 10-16,-3-5 0 0,4 9 0 0,-4-4-8 15,3-2-21-15,4 3-4 0,-7-1-1 0,4-5 0 16,-1 6 56-16,4-4 11 0,-3 4 3 0,-1-6 0 15,5 5-25-15,-5-2-11 0,4-3 10 0,-3 5-10 16,-1-5 24-16,1-6 0 0,-4-6-1 0,0 0 0 0,0 0-31 0,3 0-7 16,4 3-1-16,0 3 0 0,4-3 16 0,-4-3 0 15,4 0 9-15,-4 0-9 16,3-3-76-16,1 3-22 0,-4 0-4 0,3 3-1 0</inkml:trace>
  <inkml:trace contextRef="#ctx0" brushRef="#br0" timeOffset="158771.536">11564 7846 1036 0,'0'0'23'0,"0"0"5"0,0 0 0 16,4 11 1-16,-4 7-29 0,0-3 0 0,0-15 0 0,0 12 0 16,3-1 89-16,1 1 12 0,-4 0 3 0,3 5 0 0,-3-2-27 0,0 3-5 15,4-1 0-15,-4-8-1 0,0 9-43 0,0-12-9 16,0 6-2-16,0-1 0 0,3-5 15 0,-3 0 2 15,0-6 1-15,0 0 0 0,4 3-17 0,-4-3-3 16,0 0-1-16,0 0 0 0,0 0-14 0,0-6 0 16,3-3-12-16,-3-2-829 0</inkml:trace>
  <inkml:trace contextRef="#ctx0" brushRef="#br0" timeOffset="158934.394">11539 7487 1370 0,'0'0'39'0,"0"0"8"0,-3 6-38 0,-4 0-9 0,3 0 0 0,1-3 0 15,-4 5 13-15,3 1 1 0,4-9 0 0,-3 6 0 16,3-6-14-16,0 0 9 0,0 0-9 0,0 0 8 16</inkml:trace>
  <inkml:trace contextRef="#ctx0" brushRef="#br0" timeOffset="159849.634">11797 7766 1497 0,'0'0'32'0,"0"0"8"0,-4 9 0 0,4-9 4 0,0 0-36 0,-7 9-8 16,4 3 0-16,-1-6 0 0,1 5 46 0,3-5 7 15,0 6 2-15,0 3 0 0,0 8-12 0,3-8-3 0,-3 3 0 0,4-7 0 16,-4-11-5-16,3 6-2 0,4 0 0 0,-3 6 0 15,3 0-33-15,-4-1 0 0,1-2 0 0,3 3 0 16,-3-6 0-16,-4-6 0 0,0 12 0 16,0-12 0-16,0 0 0 0,0 0 0 0,0 0 0 0,0 0 0 15,0 0 0-15,0 0 0 0,0 0 0 0,0 0 0 16,0 0 58-16,0 0 5 16,0 0 1-16,0 0 0 0,0 0-52 0,0 0-12 0,0 0 0 0,0 0 0 15,0 0 0-15,0 0 0 0,0 0 0 0,0 0 0 16,0 0 0-16,0 0 0 0,0 0 0 0,-4-12 0 15,1 6 0-15,3-6 0 0,-4 3 0 0,4 1 0 16,-4-7 0-16,1 3 0 0,3-6 0 0,0 1 0 16,0 2 0-16,0 3 0 0,0-5 0 0,0-1 0 15,3 6 0-15,1 3 0 0,0-2 0 0,-1 5 0 16,4 0 0-16,-3-3 0 0,-1 3 0 0,1 0 0 16,3 3 0-16,3-2 0 0,-3 5 0 0,0 0 0 15,-3 0 0-15,7 0 0 0,-4 5 0 0,3 1 0 0,-3 0 0 16,4 0-12-16,-4 0 3 0,0 6 0 0,0-1 9 15,0 4 12-15,0 15-2 0,0-13-1 0,-3-5-9 16,3-3 0-16,-4 8 0 0,1 1 0 0,-1 0 0 0,1-1 0 16,-1-2 0-16,1 3 0 0,-4-4-12 0,0 1-4 15,0-6 0-15,3 3-1 0,-3-12 27 0,0 6 6 16,0 5 0-16,0-2 1 0,4-3-17 0,-4-6-14 16,0 0 2-16,0 0 1 0,0 0 11 0,0 0 16 15,0 0-4-15,0 0-1 0,0 0-11 0,0 0 0 16,0-6 0-16,4 3 0 0,-1-3 0 0,-3-5 0 15,0-7 0-15,0 3 0 0,4 3 0 0,-4 1 0 16,0-7 0-16,3 3 0 0,-3 7 0 0,4-7 0 16,-4 3 0-16,0 0 0 0,0 6 0 0,0-8-9 15,3 5 9-15,1 0-13 0,-4 3 2 0,0 6 1 0,0 0 0 0,3-6 0 16,1 0 2-16,-1 1 0 0,1-1 0 0,-4 6 0 16,0 0 8-16,0 0 0 0,0 0 0 0,7 0-8 15,-4 6-24 1,4-6-4-16,0 5 0 0,-3-5-1 0,3 6 37 0,-3 0 0 0,-4-6 0 0,3 6 0 15,1 3 0-15,-1-3 0 0,1 0 0 0,-1 5 0 16,1 1 0-16,-4 0 0 0,7 0 0 0,-4 2 0 16,1 4 0-16,-1 0 0 0,-3-4 0 0,0 1 0 15,0 0 0-15,4 2 0 0,-4-11 0 0,3 3 0 16,-3 0 0-16,4 6 0 0,-4-9 0 0,0 5 0 16,0-11 0-16,0 0 0 0,3 6 0 0,1 0 0 15,-4-6 0-15,0 0 0 0,4-6 0 0,-1 0 0 16,1 6-110-16,-1-6-14 0,8-5-4 15,-1 2 0-15</inkml:trace>
  <inkml:trace contextRef="#ctx0" brushRef="#br0" timeOffset="160394.966">12323 7902 1267 0,'0'0'28'0,"-4"5"5"0,4 1 2 0,-4 0 1 0,1 0-36 0,3 0 0 0,0-6 0 0,0 0 0 15,0 0 92-15,0 0 11 0,0 0 2 0,0 0 1 16,0 0-29-16,0 0-5 0,0 0-2 0,0 6 0 16,0-6-34-16,7 6-8 0,0-6 0 0,0-6-1 15,0 6-18-15,4 0-9 0,-1-6 10 0,4 0-10 16,-3 0 8-16,0 6-8 0,-1-6 0 0,4 0 0 15,-3 1 0-15,-1-1 0 0,1 6 0 0,-4-3 0 16,0 0 0-16,-7 3 8 0,4 12-8 0,3-7 0 16,-7-5 0-16,3-5 9 0,1-13-9 0,-1 3 8 15,-3 3 0-15,0 1-8 0,0 2 12 0,0 3-4 16,-3-3-8-16,3 3 0 0,-7-3 0 0,3-2 0 16,1-1 0-16,-1 3 0 0,-3 3 0 0,0 0 0 15,0 3 0-15,0-5 0 0,0 8-14 0,0-6 5 0,0 0 9 16,0 6-13-16,-4 6 5 0,4 0 8 15,4 2-17-15,-5 1 4 0,1 0 1 0,0 3 0 16,0 11 12-16,4-8-12 0,-4-3 12 0,0 11-12 0,0-11 12 16,0 3 0-16,3 8 12 0,-3-11-12 0,3 6 10 0,1-4-10 15,-1 4 8-15,1 6-8 0,3-16 8 16,0 7-8-16,0 0 0 0,3-3 8 0,-3-12 2 16,0 0 0-16,0 5 0 0,4 1 0 15,3 0 6-15,-3-6 0 0,3 3 1 0,3 3 0 0,-3 0-7 0,4 6-2 16,-1-6 0-16,1-1 0 0,0 1-8 0,-1 0 0 15,1 6 9-15,-1-12-9 0,1 9 0 0,3-6 0 16,-3-3 0-16,3 6 0 16,-4-6-40-16,4 5-12 0,-3-5-2 0,3 0-546 0,-3-5-108 15</inkml:trace>
  <inkml:trace contextRef="#ctx0" brushRef="#br0" timeOffset="161048.629">12862 8099 1478 0,'0'0'42'0,"0"0"9"0,0 0-41 0,0 0-10 0,0 0 0 0,0 0 0 16,0 0 89-16,0 0 16 0,0 0 3 0,0 0 1 15,0 0-53-15,0 0-12 0,0 0-1 0,0 0-1 16,0 0-27-16,0 0-6 0,0 0-1 0,0 0 0 16,0 0-8-16,0 0 0 0,0 0 0 0,0 0 0 15,0 0 0-15,0 0 10 0,0 0-1 0,0 0 0 16,0 0-169-16,4 0-35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3T19:44:41.0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3122 5938 542 0,'0'0'11'0,"-3"6"4"15,3-6-15-15,-4 0 0 0,4 0 0 0,0 0 0 0,0 0 57 0,0 0 9 0,0 0 2 16,-7 6 0-16,7-6-19 0,-4 0-3 0,4 0-1 0,0 0 0 16,0 0-13-16,0 0-4 0,0 0 0 0,0 0 0 15,-7 0 11-15,7 0 1 0,0 0 1 0,-7 5 0 16,0-5-1-16,7 0 0 0,-7 3 0 0,0-3 0 15,7 0-8-15,0 0-3 0,0 0 0 0,0 0 0 16,-7 0-3 0,7 0-1-16,-7 3 0 0,7-3 0 0,0 0-13 0,0 0-4 0,0 0 0 0,0 0 0 15,0 0-8-15,0 0 10 0,0 0-10 0,-3 6 10 16,3-6-10-16,-4 9 0 0,4-3 0 0,0 6 8 16,0-1-8-16,0 1 8 0,0 6-8 0,0-4 8 15,0 4-8-15,0-6 0 0,0 0 0 0,0 2 8 16,4 10-8-16,-4-7 0 0,3 4 0 0,-3 3 8 15,4 2-8-15,-4-2 0 0,3 5 0 0,-3-3 8 16,0-2 0-16,0-3-8 0,-3 2 12 0,3-5-4 16,-4-1 17-16,4 4 3 0,0-9 1 0,0 5 0 15,0-2-11-15,0-3-2 0,0 0-1 0,0-1 0 16,0 1-6-16,0-3-1 0,0 3 0 0,0-1 0 16,0-5 4-16,0-6 1 0,0 0 0 0,0 0 0 15,4 6-2-15,-4-6-1 0,0 6 0 0,0-6 0 16,0 0-1-16,0 0 0 0,0 0 0 0,0 0 0 15,0 0-9-15,0 0 10 0,7 6-10 0,-7-6 10 16,0 0-10-16,3 0 0 0,-3 0 0 0,4 6 0 16,-4-6 0-16,7 3 0 0,0 0 0 0,-4 5 0 15,4-5 0-15,0 6 0 0,-3-3-10 0,0 0 10 16,3-6-12-16,-4 6 12 0,1 0-13 0,6-6 5 0,-6 11 19 16,3-8 4-16,0 3 1 0,-4 0 0 0,4-3-29 15,-7-3-6-15,4 0-1 0,3 0 0 0,-3 0 20 0,-1 0-8 0,4 0 8 16,0 0 0-16,0 0-24 0,0 0 3 0,0 0 0 15,0 0 0 1,4 3-107-16,-4 3-22 0,0-6-4 0</inkml:trace>
  <inkml:trace contextRef="#ctx0" brushRef="#br0" timeOffset="651.009">3341 6382 1314 0,'0'0'37'0,"0"0"8"16,0 0-36-16,0 0-9 0,0 0 0 0,-7 6 0 16,7-4 53-16,-4 7 9 0,4-3 2 0,-3 3 0 15,3-3-11-15,0-6-1 0,0 6-1 0,3 0 0 0,1 0-36 0,-1 5-7 0,1-11-8 0,-1 6 11 16,1 0-3-16,-1 0-8 0,1 3 12 0,-1-3-4 16,1-6-8-16,3 0 0 0,0 6 0 0,-3-6 0 15,6 0 0-15,-3 0 0 0,-3 0 0 0,3-6 0 16,0 6 28-16,0 0 3 15,0-6 1-15,0-3 0 0,0 6-23 16,4 0-9-16,-4-3 8 0,3 0-8 16,-3 6 0-16,0-11 0 0,4 11 8 0,-4-6-8 15,4 0-28-15,-4 0-7 0,0 6-1 0,0-6-1 0,0 6 37 0,-4-6 0 0,1 3 0 16,-1 0 0-16,1-3-28 0,-4 6 3 0,4-6 0 0,-4 4 0 16,3-4 0-16,-6 0 0 0,3 0 0 0,-4 0 0 15,0 0 5-15,-3 0 2 0,7-5 0 0,-7 5 0 16,0 3 8-16,0-3 2 0,0 0 0 0,-3 0 0 15,3 6 18-15,-4-6 4 0,0 6 1 0,1-6 0 16,-4 6 17-16,3 0 3 0,-3 0 1 0,7 0 0 16,-7 6-9-16,0 0-2 0,-4 0 0 0,4 0 0 15,3 3-25-15,1-1 0 0,-1 7 0 0,1-3 0 16,3 0 0-16,0 2 0 0,3-2 0 0,0 6 0 16,1-6 0-16,3 5 0 0,0-5 0 0,3 9 0 15,-3-10 0-15,8 7 0 0,-1-3 0 0,3 2 0 16,-3 1 0-16,7-6 0 0,0 2 0 0,4 4 0 15,0-6 0-15,-1-1 0 0,-6-2 0 0,7 0 0 16,-4 0 0-16,0 3 0 0,0-6 0 0,0 5 0 16,4-5 0-16,-4-3 0 0,0 0-9 0,-7 3-500 15,7-6-100-15</inkml:trace>
  <inkml:trace contextRef="#ctx0" brushRef="#br0" timeOffset="1742.111">4209 6343 881 0,'0'0'18'0,"0"0"5"0,0 0-23 0,0 0 0 0,0 0 0 0,0 0 0 16,0 0 48-16,0 0 4 0,0 0 2 0,-4 15 0 16,1-9-32-16,-4 0-6 0,3 0-2 0,0 6 0 15,1-1 6-15,-1 4 0 0,1-3 1 0,-1 0 0 16,1 2 17-16,3-2 3 0,-4 0 1 0,1 5 0 15,3-11 16-15,-4 6 3 0,1-3 1 0,3 0 0 16,-4-1-2-16,4 4-1 0,-3-6 0 0,3-6 0 16,0 0-10-16,0 0-1 0,0 0-1 0,0 0 0 15,0 0-7-15,0 0 0 0,0 0-1 0,0-12 0 16,3 1-27-16,-3 2-12 0,4-3 10 0,-4 0-10 16,3-5-19-16,1 5-9 0,-1 0-3 0,1 3 0 15,-4-8 31-15,3 5 0 0,1 0 0 0,-1 0 0 16,1-2 16-16,-4 2 10 0,3 0 2 0,1-5 0 15,0 8-45-15,-1-3-9 0,1 6-2 0,-1-6 0 16,1 1 28-16,-1 5 0 0,1 0 0 0,-4 6 0 16,7 0 0-16,-7 0 0 0,7 0 0 0,0 0 0 15,-4 3 0-15,4 6 0 0,-3-4 0 0,-1 1 0 16,1 6-10-16,3 3 10 0,-3-1-12 0,-1 7 12 16,-3-3 0-16,0-4 0 0,0 4 8 0,0 0-8 0,0-1 0 15,0-8 0-15,0 0-8 0,0 6 8 0,0-4 0 16,0-5 0-16,0-6 8 0,0 0-8 0,0 0 8 0,0 0-8 15,0 0 0-15,0 0 9 0,0 0-9 0,0 0 0 16,7-6 0-16,-3-5 0 0,-1 5 0 0,1-3 0 16,-1 0 0-16,-3 0 0 0,4-2 0 0,-1-1 0 0,4 0 0 0,-3 3 0 15,-1 0 0-15,1 1 0 0,-4 2 0 0,4-6 0 16,-1 12 0-16,1-6 0 0,-4 0 0 0,0 6 0 16,0 0 0-16,0 0 0 0,0 0 0 0,3-6 0 15,-3 6-9-15,0 0 9 0,4-9 0 0,-4 9 0 16,0 0-12-16,0 0 12 0,7 0-12 0,-4 9 12 15,-3-9-11-15,7 0 11 0,-3 6-10 0,3 0 10 16,-4 0 0-16,1-6 0 0,-1 6-8 0,1 0 8 16,0 0 8-16,-4-4 5 0,3 7 1 0,4-3 0 15,-7 3-14-15,0-3-15 0,4 0 3 0,-4 6 1 16,0-7 11-16,3 4 0 0,-3-3 0 0,0 3 0 16,4 0 0-16,-4-3 0 0,3 0 0 0,-3-6 8 15,4 5-8-15,-4 1 0 0,0-6 0 0,3 6 0 16,-3 0 8-16,4 3 0 0,-1-3 0 0,1 0 0 15,-1-1-51-15,-3 1-9 0,0-6-3 0</inkml:trace>
  <inkml:trace contextRef="#ctx0" brushRef="#br0" timeOffset="2330.516">4568 6432 1337 0,'-14'17'28'0,"7"-14"6"0,4 3-34 0,-1 0 0 0,-3-3 0 0,4 6 0 16,3-9 58-16,0 0 5 0,0 0 1 0,0 0 0 16,0 0 0-16,0 0 0 0,0 6 0 0,0-6 0 15,0 0 0-15,3 0 0 0,1 11 0 0,3-11 0 16,-4 6-52-16,4-6-12 0,4 6 0 0,-4-6 0 16,4 6 0-16,-1-6 0 0,-3-6 0 0,4 6 0 15,-1-6 0-15,1 6 0 0,3-6 0 0,-3 1 0 16,-4-1 0-16,-4 0 0 0,8 6 0 0,-4-9 0 15,-4 3 0-15,4 0 0 0,-3 0 0 0,0-5 0 16,-1 5 0-16,1 0 0 0,-4 0 0 0,3 0 0 16,-3-3 0-16,0 3 0 0,-3-3 0 0,3 9 0 15,-4-2 0-15,1-4 0 0,-1 0 0 0,-3 0 0 16,0 6-48-16,7 0-13 0,-7 0-3 0,0 0 0 16,0 0 52-16,-4 6 12 0,1-6 0 0,-8 6 0 15,7 0 0-15,4 2 0 0,-3-2 0 0,3 6 0 16,0-6 0-16,-4 6 0 0,4-1 0 0,0 4 0 0,3 3 0 15,-3-1 0-15,4 1 0 0,-1-6 0 0,1 8 0 0,3-8 0 16,0 6 0-16,0-4 0 0,3-2 0 0,-3 0 0 0,4 0 0 16,-1-1 0-16,4-11 0 0,0 6 0 0,0-3 0 0,8 0 0 15,-5 0 0-15,4 0 0 0,0 0 0 0,1 3 0 16,-1 0 0-16,0-6 0 0,-4 6 0 0,1-6 0 16,3 0-156-16,0-6-29 15</inkml:trace>
  <inkml:trace contextRef="#ctx0" brushRef="#br0" timeOffset="2988.327">5087 6382 1579 0,'-14'-18'32'0,"14"18"10"16,-7-6-34-16,3 0-8 0,1-3 0 0,3 9 0 15,-7-2 104-15,0-4 20 0,3 6 3 0,-3-3 1 0,0 3-103 0,0-3-25 16,-4 3 0-16,1 3 0 0,3 0 0 0,0 14 0 0,-4-5 0 15,4 0 0-15,0 0 0 16,0-1 0-16,0-2 0 0,0 3 0 16,0 0 0-16,3 8 0 0,1-2 0 0,-4 5 0 15,7 1 0-15,-4 2 0 0,4-2 0 0,-3-4 0 0,3 4 0 16,0-6 0-16,3-1 0 0,1-2 0 0,-4-3 0 0,7-1 0 0,0-5 0 16,0 0 0-16,0-3 0 0,4 0 0 0,-1 0 0 0,1-6 0 15,3 0 0-15,-4-6 0 0,8 3 0 16,-4-11 0-16,-3-4 56 0,3-2 7 0,0-1 1 15,4-2 0-15,-4-4-64 0,3-8 0 0,5-3-9 0,-8 3 0 16,0 0 9-16,0-7 12 0,0 10-2 0,-3-9-1 16,-1 0-9-16,-3 3 0 0,0-3 0 0,-7 0 0 15,4 8 0-15,-4 1 0 0,-4 3 0 0,1-6 0 16,-4 8 0-16,0 4-11 0,0 2 11 0,-4-2-12 16,4 8-1-16,0-5-1 0,-4 11 0 0,4-6 0 15,4 9 1-15,-4 3 0 0,0 1 0 0,7 5 0 16,-7 5-7-16,-1 7-2 0,1 3 0 0,4 3 0 15,-1 5 10-15,1 4 1 0,-1 2 1 0,1 3 0 16,3 4 10-16,0-4 0 0,-4 6 0 0,4-3 0 16,0-2 0-16,4 2 14 0,-4-12-3 0,3 10-1 15,1 2-10-15,-1-3-11 0,4 4 3 0,-3 2 0 16,-1-6 32-16,5-2 8 0,-5-4 0 0,1 4 1 16,-1-7-25-16,1-2-8 0,-1 2 0 0,-3-5 0 15,4 2 0-15,-4-8-9 0,3 0 1 0,1-3 0 16,-1 0-32-16,4-4-5 0,-7-5-2 0,0 0 0 15,4-3-97-15,-1 3-19 0,4-8-4 0</inkml:trace>
  <inkml:trace contextRef="#ctx0" brushRef="#br0" timeOffset="3279.52">4643 6088 1265 0,'-11'9'36'0,"7"-1"8"0,1 4-36 0,-1-6-8 0,4 0 0 0,0-6 0 15,0 0 90-15,0 0 16 0,0 0 3 0,0 0 1 16,0 0-12-16,0 0-2 0,0 0-1 0,7 6 0 15,1-6-77-15,2 6-18 0,-3-6 0 0,4 0 0 16,-8 0 11-16,8 0 1 0,-1-6 0 0,5 6 0 16,2-6-12-16,1-6-16 0,-1 0 4 0</inkml:trace>
  <inkml:trace contextRef="#ctx0" brushRef="#br0" timeOffset="4099.057">5472 6426 1370 0,'-7'6'39'0,"-1"-6"8"0,8 0-38 15,0 0-9-15,0 0 0 0,-7 6 0 0,7-6 64 0,0 0 12 0,0 0 1 0,0 0 1 16,0 0-34-16,0 0-8 0,0 0 0 0,0 0-1 16,0 0-35-16,0 0 0 0,7 0 0 0,1 11 0 15,-5-11 58-15,4 3 5 0,0-3 1 0,4 3 0 16,-4-3-52-16,3 3-12 0,1-3 0 0,0 0 0 15,-4 0 0 1,0-3 0-16,0 3 0 0,3-3 0 16,-3 0-48-16,0 3-13 0,0-6-3 0,1 1 0 0,-5-1 52 0,1 0 12 0,-1 0 0 0,1 0 0 15,-4-3 0-15,0 3 0 0,0-3 0 0,-4 7 0 16,1-10 0-16,-1 6 0 0,1 0 0 0,-5 0 0 16,-2 0 0-16,-1-5 0 0,1 5 0 0,-1 0 0 15,4 3 0-15,-4-3 0 0,-3 6 0 0,4-6 0 16,3 6 0-16,-4 0 0 0,4 6 0 0,-3-6 0 15,2 6 0-15,1-3 0 0,0 3 0 0,4 2 0 16,-4 7 0-16,3-3 0 0,4 0 12 0,-3 5-12 16,3-2 0-16,0 3 0 0,-4-1 0 0,4 1-12 15,0-3 12-15,4 2 0 0,-4-2 0 0,3-3 0 16,1-1 0-16,-4 1 0 0,0-12 0 0,3 0 0 16,-3 0 35-16,7 6 9 0,-3-6 3 0,-1 0 0 15,4 0-24-15,1 0-5 0,-1-6-1 0,0 6 0 16,0-6-167-16,0 6-34 0</inkml:trace>
  <inkml:trace contextRef="#ctx0" brushRef="#br0" timeOffset="4853.026">5891 6352 850 0,'-3'6'17'0,"3"6"6"0,-4-6-23 0,4-6 0 0,0 6 0 0,0-6 0 16,0 0 107 0,0 6 17-16,0-6 3 0,0 0 1 0,0 0-15 0,0 0-2 0,0 0-1 0,0 0 0 15,0 0-74-15,0 0-14 0,0 0-3 0,0 0-1 16,0 0 26-16,0 0 4 0,0 0 2 0,0 0 0 15,0 0-50-15,0 0 0 0,0 0 0 0,0 0-12 16,0 0 12-16,0 0-12 0,0 0 12 0,-7 0-12 16,4-6-20-16,-4 6-4 0,3 0-1 15,-3 0 0-15,-3 0 37 0,2 0 0 0,1 0 0 0,0 0 0 16,0 0-10-16,-3 6 10 0,3-6 0 0,0 2-9 16,3 4 9-16,-3-3 0 0,0 0 0 0,-4 3 8 15,4 0 4-15,4 0 0 0,-1 0 1 0,1 6 0 16,-1-7-13-16,1 4 0 0,3 3 0 0,-4 0 0 15,1 0-12-15,-1-1 0 0,4 1 1 0,-3 0 0 16,3-3 11-16,0 2 16 0,0 1-4 0,0-6-1 16,0 0-11-16,0 3 10 0,0-9-10 0,0 9 10 15,0-9 2-15,0 0 1 0,3 2 0 0,1 4 0 16,3 0-4-16,0-6-1 0,0 0 0 0,0 6 0 16,7-6 0-16,-3 0-8 0,-4 0 12 0,7 0-4 15,-4 0-8-15,4-6-11 0,1 6 3 0,-1 0 0 16,3-6-125-16,-3 3-25 0</inkml:trace>
  <inkml:trace contextRef="#ctx0" brushRef="#br0" timeOffset="5123.829">6089 6352 915 0,'-4'12'39'0,"4"6"-31"16,-3-4 40-16,3 4 8 0,0 0 1 0,-4-1 1 15,4 1 21-15,-3 8 4 0,3-8 1 0,0 0 0 16,0 2-26-16,0-2-5 0,0 2-1 0,0-2 0 16,0-6-14-16,3 5-3 0,-3-5-1 0,4-3 0 15,-4-3-13-15,0-6-2 0,0 0-1 0,0 0 0 16,0 0-18-16,0-967 10 0,3 1934-10 0,4-973 8 15,-3-3-132-15,0-3-28 0</inkml:trace>
  <inkml:trace contextRef="#ctx0" brushRef="#br0" timeOffset="5288.313">6011 6173 1431 0,'-14'6'29'0,"14"-6"9"0,0 0-30 0,0 0-8 0,0 0 0 15</inkml:trace>
  <inkml:trace contextRef="#ctx0" brushRef="#br0" timeOffset="5740.378">6265 6449 1552 0,'0'0'44'0,"0"0"10"0,0 0-43 0,11 6-11 15,-8-3 0-15,4 6 0 0,-7 0 0 0,8-3 0 0,-1 5 0 0,-4 1 0 16,4-6 0-16,0 3 0 0,0 3 0 0,0-1 0 16,0 1 0-16,-3-6 0 0,-4 6 0 0,0-9 0 15,3 6 53-15,-3-9 9 0,0 0 2 0,0 0 0 16,0 0-52-16,-7 0-12 0,0-6 0 0,0 3 0 16,-3 0 54-16,3-9 8 0,0 6 2 0,-4-6 0 15,7 6-20-15,1-2-4 0,3 8-1 0,-4-6 0 16,1-3-19-16,-1 0-3 0,-3-8-1 0,4-1 0 15,3 6-5-15,0 3-2 0,0-2 0 0,0 11 0 16,3-6-9-16,4 0-12 0,-3 0 2 0,-4 6 1 16,3-6 9-16,1 6 0 0,-1-6 0 0,5 6 0 15,-1 6-8-15,3-6 0 0,4 6 0 0,0 0 0 16,1 0 0-16,2 0 0 0,1-1 0 0,-1 1 0 16,-2 3 0-16,2 3 0 0,4 0 0 0,-3 5 0 15,0-5-16-15,-1 3-4 0,4 2 0 0,-10 1 0 16,3-3-11-16,-3 8-2 0,-1-11-1 0,1 6 0 15,-8-1-18-15,1 4-4 0,-1-4-1 0</inkml:trace>
  <inkml:trace contextRef="#ctx0" brushRef="#br0" timeOffset="6772.741">7295 6623 363 0,'0'-6'0'0,"0"6"16"16,0 0-16-16,0 0 0 0,0 0 0 0,0 0 0 15,0 0 55-15,0 0 7 0,0 0 2 0,0 0 0 16,0 0 0-16,0 0 0 0,0 0 0 0,0 0 0 16,0 0 0-16,0 0 0 0,0 0 0 0,0 0 0 15,0 0 0-15,0 0 0 0,0 0 0 0,0 0 0 16,-3 0 0-16,-1-6 0 0,4 6 0 0,0 0 0 16,0 0 0-16,0 0 0 0,0 0 0 0,4-6 0 15,-4 6-52-15,3-6-12 0,-3-3 0 0,4 6 0 16,-1 1 0-16,1-4 0 0,3 6 0 0,0 0 0 15,0 0 0-15,0 0 0 0,0-3 0 0,4 3 0 0,-1 0 0 0,1 0 0 0,0 0 8 16,6 0-8-16,-10 3 0 0,7-3 0 16,1 0 8-16,-1 0-8 0,3 0 0 0,-6-3 11 15,3 3-11-15,0-3 10 0,-3-3-10 0,3 0-12 0,0 0 2 16,-4-6 1-16,1 1 9 0,0-1 0 0,-1 3 0 0,-3-3 0 16,-3 1 24-16,3-1 6 0,-4 3 2 0,-3 3 0 15,4 0-52-15,-4 0-9 16,-4 6-3-16,1-11 0 0,-1 5 22 0,1 6 10 0,-4-6-10 0,-4 0 10 15,1 0-40-15,-1 6-3 0,0 0 0 0,-3-6 0 16,-3 12 22-16,-4-6 4 0,-1 6 1 16,-2 0 0-16,-1 0 33 0,4 5 7 0,-7-2 2 0,6 3 0 15,1 6 2-15,4-1 1 0,2 1 0 0,1 8 0 16,4-8-16-16,-4 0-3 0,7 8-1 0,0-8 0 16,0 8-9-16,3-2 0 0,4-1 0 0,-4-5 0 15,4 2 0-15,4-2 0 0,-4-9 0 0,7 3 0 16,-3-4 53-16,6 1 9 0,-3-9 2 0,7 6 0 15,-3-6-55-15,3 0-9 0,4 0 0 0,-1 0 0 16,4-6 0-16,1-3 0 0,2 4 0 0,1-7 8 16,0 0-40-16,3 6-8 0,-3-11-1 0</inkml:trace>
  <inkml:trace contextRef="#ctx0" brushRef="#br0" timeOffset="7239.157">7916 6332 1337 0,'0'0'28'0,"0"0"6"0,0 0-34 0,-7 3 0 0,4-3 0 0,-11 6 0 16,3-4 0-16,0 7 0 0,1-3 0 0,-4 0 0 15,0 0 0-15,3 6 0 0,0-6 0 0,-3 2 0 16,7 1 58-16,0 0 5 0,4-3 1 0,-8 6 0 16,8-6-52-16,-1 5-12 0,1-5 0 0,-1 3 0 15,1-3 54-15,3 6 8 0,-4-6 2 0,4-1 0 16,0 1-52-16,0 6-12 0,0-9 0 0,0-3 0 16,0 0 24-16,0 0 3 0,7 3 0 0,-7-3 0 15,4 3-7-15,-4-3 0 0,7 0-1 0,0 0 0 16,3 0-8-16,-3-3-2 0,4 3 0 0,-1 0 0 15,1-3-9-15,3 3 0 0,-3-3 0 0,-1 3 0 16,1 0 0-16,0 3 0 0,-4 0-9 0,0 3 9 16,3 0-47-16,-6 8-2 0,6-2-1 0,-6 0 0 15,-1 0 50-15,1 8 16 0,-4 4 0 0,0-7 0 0,-4 4-16 16,4 2 0-16,-3-5 0 0,-4 9 0 0,3-10 0 16,1 1 0-16,-8-1 0 0,8-2 9 0,-4-3-9 0,0-6 8 0,7-6-8 15,-8 0 8-15,1 0 4 16,0-6 0-16,0 0 0 0,0 0 0 15,-3-9-37-15,3-2-7 0,-4-1-2 0</inkml:trace>
  <inkml:trace contextRef="#ctx0" brushRef="#br0" timeOffset="7702.21">8142 5920 1074 0,'0'0'30'0,"4"12"8"15,-1-6-30-15,4 6-8 0,-7-4 0 0,4 10 0 16,-1-6 104-16,4 5 19 0,-3 1 4 0,-1 3 1 16,4 2-68-16,-3-2-12 0,-1 8-4 0,1-2 0 15,0 8-19-15,3-6-4 0,-4 4-1 0,4 2 0 0,-3-3 25 16,3 1 5-16,-4 2 1 0,1-3 0 0,-1-2-19 15,1-1-3-15,-1 3-1 0,1-5 0 0,-4 2-3 16,3-8-1-16,1 2 0 0,-4 1 0 0,4-7-8 0,-4-2-1 16,0 3-1-16,0-1 0 0,0-5-2 0,0 0-1 15,0 3 0-15,0-10 0 16,0 7-48-16,3-6-10 0,-3 3-1 0,0-3-1 16,0-6-24-16,4 12-5 0,-4-12-1 0,0 5 0 15,0 7-141-15,0 0-29 0</inkml:trace>
  <inkml:trace contextRef="#ctx0" brushRef="#br0" timeOffset="7990.382">8029 6382 1060 0,'-21'6'22'0,"21"-6"5"15,-7 2-27-15,7-2 0 0,0 0 0 0,0 0 0 16,0 0 56-16,0 0 7 0,0 0 1 0,0 0 0 16,0 0 7-16,0 0 1 0,0 0 1 0,0 0 0 15,0 0-7-15,7 0-2 0,0 0 0 0,0 6 0 16,7-6-51-16,0 0-13 0,4 3 0 0,0 0 0 16,-1-3-11-16,4 3-5 0,1 0 0 0,-1 3-1 15,0 0 17-15,0-6 0 0,0 6 0 0,0 0 0 16,1-6 10-16,-1 0 6 0,3-6 0 0,-2 6 1 15,-1-6-65-15,-4 0-12 0,1 0-4 0</inkml:trace>
  <inkml:trace contextRef="#ctx0" brushRef="#br0" timeOffset="9095.543">8855 6438 1007 0,'0'0'42'0,"0"0"-34"16,0 0 64-16,-7 5 12 0,0 1 2 0,0 0 1 15,-1 0-21-15,5 0-4 0,-1 3-1 0,4-3 0 16,-3 5-21-16,-1 1-5 0,4-6-1 0,0 6 0 16,0 2-22-16,0-2-12 0,4 0 12 0,-1 0-12 15,1 2 10-15,-1-2-10 0,1-6 8 0,0 6-8 16,-4-6 12-16,0-6-2 0,0 0-1 0,0 0 0 15,0 0 20-15,0 0 4 0,0 0 1 0,0 0 0 16,0 0-14-16,3-6-2 0,-3-6-1 0,4 6 0 16,-4-3-8-16,0 4-1 0,0-4-8 0,0 0 12 15,0 3-12-15,0 0 0 0,3-6 0 0,-3 1 0 16,0 5 0-16,0 0 0 0,4 0 0 0,-4 3 0 16,0-3 0-16,3-6 0 0,-3 7 0 0,0-7 0 15,4 0 0-15,-1 3 0 0,-3-3 0 0,4 1 0 16,-1-1 0-16,-3 0 0 0,4 0 0 0,-1 4 0 15,1-4 10-15,3 6-1 0,0 0 0 0,0 0 0 16,0 6-9-16,0-6 0 0,0 6 9 0,4 6-9 0,-1-6 0 16,1 6 0-16,0 0 0 0,-1 0 0 0,1 6 0 0,-1-1 0 15,1-2 0-15,-1 3 0 0,-2-6 8 0,2 6 0 0,1-1 0 16,-4-5 0-16,0 0-8 0,0 3 8 0,0-3-8 0,0 0 8 16,-4 5-8-16,1-5 8 0,3-6-8 0,-7 0 8 15,0 0-8-15,0 0 8 0,0 0-8 16,0 0 8-16,4 0-8 0,-1-6 0 0,-3 1 0 0,4-1 0 15,-4 0 0-15,0-3-16 0,0 3 4 16,0 0 0-16,0 0-4 16,0 6 0-16,0-11-1 0,0 5 0 0,0 6-7 0,0 0 0 0,0-6-1 0,0 6 0 15,3 0 1-15,1-6 1 0,3 6 0 0,-4 0 0 16,4 0 12-16,0-6 3 0,-3 6 0 0,3 0 0 16,0 0 8-16,0 0 12 0,0 0-2 0,0 0-1 15,0 0-9-15,-3 0 0 0,3 0 0 0,-4 0 0 16,4 6 0-16,-3-6 0 0,3 0 0 0,-3 6 0 15,3 0 0-15,-4-6 0 0,1 6 0 0,-1 5 0 16,1-5 0-16,-1 0 0 0,1 3 0 0,-1 3 0 16,1-6 40-16,-4 5 5 0,3-5 2 0,1 3 0 15,-4 0-28-15,3 5-6 0,1-2-1 0,-1-6 0 16,-3 6-12-16,0-12 9 0,0 0-9 0,4 6 8 16,-4-6-8-16,0 0 0 0,4 0 0 0,-1 0 0 15,4 0 0-15,-3-6 0 0,3 0 0 0,0 0 0 16,0 0-158-16,0 0-24 0</inkml:trace>
  <inkml:trace contextRef="#ctx0" brushRef="#br0" timeOffset="9595.225">9536 6514 1295 0,'0'0'27'0,"-11"-3"6"0,4 3-33 0,0 0 0 0,0-6 0 0,0 6 0 16,0 0 116-16,-4 0 17 0,4 0 3 0,-3 0 1 16,2 0-49-16,1 0-11 0,0 6-1 0,0-6-1 15,0 3-34-15,0 0-6 0,7-3-2 0,-7 6 0 16,4 0-23-16,-4 2-10 0,3 4 8 0,4-6-8 15,-4 0 0-15,4 0 0 0,0 0 0 0,0 0 0 16,0 5 0-16,4-2 0 0,0-3 0 0,-1 6 0 16,1 0 0-16,3-1 0 0,0 1 0 0,3 3 0 15,-3-9 0-15,0 5 0 0,4-5 0 0,0-6 0 16,-1 0 0-16,1 0 8 0,-1 0-8 0,1-6 8 16,-1-5 0-16,1 5 0 0,0 0 0 0,-1-6 0 15,1 0-8-15,-4-2 12 0,3-4-12 0,-3 0 12 16,1-2-12-16,-5 8 0 0,1-6 0 0,-4 1 0 15,3 8 8-15,-3-9-8 0,-3 7 8 0,3-4-8 16,-4 3 8-16,-3 0-8 0,3 1 0 0,-3-1 8 16,0 6-28-16,0-3-7 0,0 6-1 0,-3-3 0 15,3-2-7-15,0 8-1 0,0 0-1 0,-1-6 0 0,8 6 13 0,-7 6 4 0,4-4 0 16,-4 10 0-16,3 0 1 0,-3 0 1 0,4 5 0 16,3-2 0-16,-4 3 3 0,4-1 1 0,-3 1 0 15,3-3 0 1,3 2-102-16,1-5-20 0,3 0-4 0</inkml:trace>
  <inkml:trace contextRef="#ctx0" brushRef="#br0" timeOffset="10073.596">9730 6482 1792 0,'0'0'51'0,"0"0"10"16,0 0-49-16,0 0-12 0,0 0 0 0,0 0 0 15,0 0 54-15,0 0 8 0,0 0 2 0,0 0 0 16,0 0-52-16,-4 6-12 0,1-1 0 0,3 7 0 16,-4-6 21-16,4 0 2 0,-3 0 0 0,3 0 0 15,0-6-37-15,0 8-7 0,0-8-2 0,0 6 0 16,0-6 23-16,0 6 0 0,0-6 0 0,0 6 0 0,0-6 0 15,0 0 0-15,0 0 0 0,0 0 0 0,0 0 0 16,0 6 0-16,0-6 0 0,0 0 0 16,0 0 0-16,0 0 0 0,0 0 0 0,3 6 0 15,-3-6 0-15,0 0 0 0,0 0 0 0,0 0 0 0,0 0 0 0,0 0 0 16,0 0 0-16,0 0 0 16,0 0 28-16,4-6 11 0,3 0 1 0,-4 0 1 15,1-11-28-15,-1 5-5 0,1-3-8 0,-4 3 11 16,3-5-11-16,1-1-12 0,-1-2 2 0,1 8 1 15,-4-9-23-15,3 4-5 0,1 5-1 0,-4 0 0 0,3 0 38 0,1 1 0 0,-1 5 0 0,1 0 0 16,3 3-24-16,-3 3 2 0,-1 0 1 0,4 0 0 16,-3 3-31-16,3 3-5 15,0 2-2-15,0 7 0 0,0-3-10 0,0-6-3 0,0 6 0 16,0-1 0-16,0-2 16 0,0 3 2 0,0 0 1 0,0-6 0 16,-3 5 3-16,3-2 1 0,-4 0 0 0</inkml:trace>
  <inkml:trace contextRef="#ctx0" brushRef="#br0" timeOffset="10434.118">10037 6044 881 0,'0'0'18'0,"0"0"5"0,-4 0-23 16,4 0 0-16,0 0 0 0,0 0 0 15,0 0 64-15,0 0 8 0,0 0 1 0,-7 5 1 0,3-5-25 0,1 6-5 0,-1 0 0 16,1 6-1-16,3 0 13 0,0 0 2 0,0 2 1 0,0 4 0 16,3-1-4-16,-3 10-1 0,4 2 0 0,-4-2 0 15,3 8-13-15,-3-8-2 0,4 8-1 0,-4-3 0 16,3-2-10-16,1 2-1 0,0-3-1 0,-4 4 0 15,3-4-2-15,-3-8 0 0,0 2 0 0,4-2 0 16,-4 2-24-16,0 1 0 0,0-7-9 16,0 4 9-16,0-9 17 0,0-1 11 0,0 1 1 15,0-9 1 1,0-3-48-16,0 9-10 0,0-9-1 0,0 0-1 0,0 0-29 16,0 0-5-16,0 0-2 0</inkml:trace>
  <inkml:trace contextRef="#ctx0" brushRef="#br0" timeOffset="10663.347">9934 6396 1348 0,'-3'-8'28'0,"-4"-4"7"15,3 6-35-15,1 0 0 0,3 6 0 0,0 0 0 16,0 0 79-16,0 0 9 0,0 0 1 0,0 0 1 15,0 0-60-15,0 0-12 0,0 0-2 0,0 0-1 16,3 0-15-16,4 6 0 0,4 0 8 0,-4 0-8 0,7-6 0 16,0 6 0-16,0-6-9 0,4 2 9 15,-1 4-55-15,1-3-5 0,3 0 0 0</inkml:trace>
  <inkml:trace contextRef="#ctx0" brushRef="#br0" timeOffset="11338.735">10993 5897 553 0,'0'0'11'0,"0"0"5"0,0 0-16 0,-4 5 0 15,-3 1 0-15,3 6 0 0,-3 0 55 0,0 0 8 16,4-1 1-16,-4 1 1 0,3 9 7 0,-3-4 0 0,4 1 1 0,-1 3 0 16,1-4-1-16,-4 7-1 0,3-4 0 0,0 10 0 15,4-10-4-15,0 10-1 0,0-1 0 0,4 3 0 16,0-5-15-16,3 8-3 0,0-8-1 0,0 8 0 15,0-6-23-15,0 4-5 0,3-4-1 0,-3 3 0 16,1-8-9-16,-1 2-1 0,-4-2-8 0,1-1 12 16,-1-2-12-16,1 2 11 0,-4-8-11 0,0 3 10 15,0-6-10-15,0-1 10 0,0-5-10 0,0-6 10 16,0 0-26-16,0 0-6 0,0 0-1 0,0 0 0 16,0 0 11-16,-4-6 3 0,-3 0 0 0,0-5 0 15,4-1-153-15,-1 0-30 0</inkml:trace>
  <inkml:trace contextRef="#ctx0" brushRef="#br0" timeOffset="11806.914">11088 6482 1094 0,'-4'6'46'0,"4"-6"-37"15,0 5 44-15,0-5 9 0,4 6 2 0,-1 0 0 16,1 0 0-16,3-6 0 0,0 6 0 0,0-3 0 16,4 0 0-16,-4-3 0 0,0 3 0 0,3 0 0 15,-3 0-14-15,4-3-2 0,0-3-1 0,-1 3 0 16,1-3-35-16,-1 0-12 0,4-3 0 0,-3 0 9 15,-4 0-20-15,0 6-4 0,-3-6-1 0,-1 0 0 16,1-5-65 0,-1 5-14-16,-3-3-2 0,-3 0-1 15,-1 0-24-15,1-2-5 0,-1-1-1 0,-3 0 0 0,0 0 103 0,0-2 25 0,-4 2 0 0,4 6 0 16,-3-6 46-16,3 6 14 0,0-3 4 0,-4 7 0 16,11 2 0-16,0 0 0 0,0 0 0 0,-7 0 0 15,-4 11-8-15,4 1 0 0,-3 0-1 0,3 8 0 16,3-2-37-16,1 6-7 0,-1-4-2 0,1 4 0 15,3-1 24-15,3-5 5 0,1 8 1 0,-1-8 0 16,1 2-20-16,-1-2-4 0,4 0-1 0,-3-7 0 16,-1 1-3-16,4-3-1 0,0 3 0 0,0-6 0 15,4 0-10-15,0-1 0 0,3-5 0 0,-4 0 0 16,8 0 0-16,-4-5 0 0,4-1 0 0</inkml:trace>
  <inkml:trace contextRef="#ctx0" brushRef="#br0" timeOffset="12537.636">12199 6505 806 0,'0'0'17'0,"-7"6"4"0,0 3 1 0,0 0 2 0,3-1-24 16,1 4 0-16,-1-6 0 0,1-6 0 15,3 0 107-15,0 0 17 0,0 0 3 0,0 0 1 0,0 0-52 0,0 0-9 0,0 0-3 0,0 0 0 16,0 0 0-16,0 0 0 0,0 0 0 0,0 0 0 16,0 0-51-16,0 0-13 0,0 0 0 0,0 0 0 15,0 0 0-15,0 0 0 0,0 0 0 0,0 0 0 16,0 0 0-16,0 0 0 0,0 0 0 0,0 0 0 16,3 6 0-16,-6 6 0 0,3-9 0 0,-4 8 0 15,4 1 0-15,-3-6 0 0,3 6 0 0,-4 0 0 16,4-1 0-16,0 1 0 0,0 3 0 0,0 2 0 15,4-2 34-15,-1 0 4 16,1 5 1-16,-1-2 0 0,4-6-31 0,-3 14-8 0,-1-8 0 0,1 0 0 16,-4-1 21-16,0-2 3 0,0 8 1 0,0-11 0 15,-4 9-37-15,4-4-7 0,-3-5-1 0,-4 0-1 16,3 9 21-16,1-10 0 0,-4 1 0 0,0 0 8 16,0-6-8-16,0 2 8 0,3-2-8 0,-3 0 8 15,0-6 2-15,0 0 0 0,0 0 0 0,-4 0 0 16,4-6-10-16,4 3 0 0,-4 0 9 0,0-2-9 15,-1 2 0-15,1-3 0 0,0 0 0 0,-3-6 0 16,3 6 36-16,0 0 2 0,0-5 1 0,-4 2 0 16,4-3-31-16,-4 0-8 0,1 1 0 0,-1-7 0 15,1 3-81-15,-1-2-18 0,-3-7-3 0</inkml:trace>
  <inkml:trace contextRef="#ctx0" brushRef="#br0" timeOffset="12745.547">11966 6097 999 0,'0'0'42'0,"0"0"-34"15,4 8-22-15,3 4-5 0</inkml:trace>
  <inkml:trace contextRef="#ctx0" brushRef="#br0" timeOffset="13227.456">12439 6388 1094 0,'0'0'46'16,"0"0"-37"0,0 0 56-16,0 0 11 0,-4 2 3 0,-3 10 0 15,0-9-25-15,0 6-5 0,0-3-1 0,0 0 0 16,0 6-37-16,0-7-11 0,3 4 0 0,-3-3 0 15,0 3 56-15,0 0 6 0,0-3 2 0,0 5 0 16,0 1-52-16,4-6-12 0,-4 3 0 0,3 0 0 0,1 5 0 0,-1-8 0 0,4 6 0 0,-4-6 0 16,4 6 40-16,0-1 6 0,0-2 1 0,0 3 0 15,4 0-24-15,0-1-5 0,-1-5-1 0,1 3 0 16,3 3-17-16,0-6 0 0,3 6 0 0,1-1 0 16,-4-5 0-16,3-3 0 0,1 3 0 0,-4-3 0 15,4 0 0-15,-4-3 0 0,3-3 0 0,-3 0 0 16,0 0 0-16,1 0 0 0,-1 0 0 0,-4-3 0 15,1 0 0-15,-4-5 0 0,3 5 0 0,-3 0 0 16,0-3 0-16,-3 0 0 0,3 0 0 0,-4-2 0 16,4 5 28-16,-3-6 1 0,-1-3 1 0,-3 4 0 15,3-1-48-15,1 0-10 16,-4 6-1-16,3-6-1 0,-3 1 30 0,0 5 0 0,0-3 0 0,0 9 0 16,0-6-13-16,4 0 3 0,-5 0 1 0,1 6 0 15,7 0-22-15,0 0-4 0,-7 0-1 0,7 0 0 16,-3 6-88-16,-4 0-19 0,3 0-3 0</inkml:trace>
  <inkml:trace contextRef="#ctx0" brushRef="#br0" timeOffset="13646.082">12665 6511 1337 0,'-4'3'56'0,"-3"3"-44"16,4 0 41-16,-4 0 9 0,3 5 2 0,0-5 0 15,1 0 0-15,3 0 0 0,-4 0 0 16,4 3 0-16,0 2-52 0,4 1-12 0,-1 0 0 0,1 0 0 15,0-1 0-15,-1-5 0 0,1 3 0 0,3-3 0 16,-4 6 0-16,4-6 0 0,0 0 0 0,0 5 0 16,0-5 54-16,0 0 8 0,-3 0 2 0,3 0 0 15,0-3-56-15,0 0-8 0,0-3 0 0,0 0-10 16,0-3 10-16,0-3 0 0,0 0 10 0,1-3-10 16,-1-3 54-16,3 1 5 0,-3-1 1 0,0-3 0 15,0 3-45-15,0-5-15 0,0-1 9 0,0 4-9 16,-3-4 0-16,3 6 0 0,-3 0 0 0,-4-2 0 15,3 2 0-15,-3 6 0 0,4-6 0 0,-4-5 0 16,0 11 0-16,-4-6 0 0,4 3 0 0,-3 3 0 16,-1-5-92-16,-3 5-23 0,3 0-5 0</inkml:trace>
  <inkml:trace contextRef="#ctx0" brushRef="#br0" timeOffset="14097.079">12912 6529 1348 0,'0'0'28'0,"0"0"7"0,0 0-35 0,0 0 0 0,-4 8 0 0,1 4 0 15,3-6 44-15,-4 6 3 0,4-3 0 0,0 2 0 16,0 1 22-16,0 0 5 0,4 0 1 0,-4 2 0 15,3-2-29-15,-3 6-6 0,4-6 0 0,-1-1-1 16,-3-2-4-16,0 3-1 0,4-3 0 0,-4 5 0 16,0-14-1-16,0 0 0 0,0 0 0 0,0 0 0 15,0 0-6-15,0 0-2 0,0 0 0 0,0 0 0 16,0 0 11-16,-4-14 1 0,4 5 1 0,-3 0 0 16,-1 3-28-16,1-6-10 0,-1 1 0 0,1-1 9 15,-1 0-9-15,0 0-9 0,4-2 9 0,-3 2-13 16,-1 0-17-16,1 0-3 0,-1-2-1 0,1 2 0 15,-1 6 34-15,1-6 9 0,-1 1 1 0,1 2 0 16,-1-3-10-16,1 6 0 0,3 0 0 0,-4-5 0 16,4 5-8-16,0-6-1 0,4 6 0 0,-1-3 0 15,1 3 9-15,3-5 0 0,0 5 0 0,3 0 0 16,1 0 0-16,0 0 0 0,3 6-10 0,0-9 10 16,0 6-11-16,4-3 11 0,-1-2-10 0,4 2 10 15,-3 6-50-15,0-6-4 0,3 6-1 0,-4 0 0 16,1-6-109-16,0 6-23 0,-1-6-4 0</inkml:trace>
  <inkml:trace contextRef="#ctx0" brushRef="#br0" timeOffset="15000.44">14125 6426 346 0,'-10'-6'9'0,"10"6"4"0,-7 0-13 0,0 0 0 0,-1 0 0 0,-2 6 0 15,3 0 99-15,-4 0 17 0,1-1 3 0,-1 4 1 16,1-3-88-16,-1 3-16 0,0 6-4 0,1-4-1 16,-4 1 93-16,3-3 20 0,0 3 3 0,-3 5 1 15,7-5-52-15,-3 0-9 0,-1-3-3 0,1 5 0 16,-1-5-7-16,4 3-1 0,0 0-1 0,-4-6 0 15,4 2-8-15,4-2-2 0,-4 0 0 0,3 6 0 16,1-6-22-16,-1 0-5 0,4 0-1 0,0 5 0 16,0-11-17-16,4 6 10 0,-4-6-10 0,7 3 8 15,0 3 0-15,3 0 0 0,-3-3 0 0,4 0 0 16,3 0-8-16,-3-3 0 0,3 0 0 0,0-3 0 16,0 0 0-16,0-3 0 0,4 0 0 0,-4 0 0 15,3-6 0-15,-2 1 0 0,2-1 0 0,-3-3 0 16,4 3 0-16,-4-5 0 0,0-1 0 0,0-5 0 15,-3 8 26-15,-1-3 6 0,-3 1 2 0,1 5 0 16,-5 3-34-16,1-3-9 0,-4 7-1 0,0-1 0 16,0 0-18-16,-4-3-4 0,1 6-1 0,-5-3 0 15,1 3 5-15,-3 3 2 0,-1 0 0 0,1 0 0 16,-4 0-2-16,-1 0-1 0,1 3 0 0,0-3 0 16,-3 3 29-16,-1-3 0 0,4 0 0 0,-4 3 0 0,1-3 24 0,-1 0 12 15,0 0 1-15,1 0 1 0,3 0-24 0,-1 0-5 0,1 0-1 16,4 0 0-16,3 3-8 0,0 6 0 0,3-3 0 15,1 5 0 1,6 1-22-16,1 0-6 0,3 8-2 0</inkml:trace>
  <inkml:trace contextRef="#ctx0" brushRef="#br0" timeOffset="15509.934">14407 6458 1056 0,'-7'-20'30'0,"4"20"6"0,-1-6-28 16,4 6-8-16,-3-6 0 0,3 6 0 0,-4-6 56 0,4 6 11 16,-7 0 1-16,7 0 1 0,0 0-4 0,0 0-1 15,0 0 0-15,0 0 0 0,0 0-51 0,-7 0-13 16,7 0 0-16,-3 6 0 0,-1 0 34 0,1 5 4 0,3-2 1 0,0 3 0 16,3 0-15-16,-3 5-4 0,4-5 0 0,-4 0 0 15,3 3-12-15,1 2-8 0,-4 1 10 0,3-6-10 16,-3 2 37-16,4-2 2 0,-4 0 0 0,3 0 0 15,-3-4-11-15,0 4-3 16,4 0 0-16,-4-6 0 0,3 6 11 0,-3-1 3 0,4-5 0 0,-1 0 0 16,1 3-15-1,-1-3-2-15,4 6-1 0,1-1 0 0,-1-5-13 0,3-6-8 0,-3 6 8 0,4-6-8 16,-1-6 0-16,1 6 0 0,0 0 0 0,-1-6 0 16,1 0 0-16,-1-8 0 0,4 8 0 0,-3-3 0 15,0 0 0-15,3 3 0 0,-4-5 0 0,-3-1 0 16,4 6 0-16,0-9 0 0,-4 3 0 0,0 1 0 15,-4-1 0-15,1 0 0 0,-4-2 0 0,0 2 0 16,0 0-149-16,0 0-35 0</inkml:trace>
  <inkml:trace contextRef="#ctx0" brushRef="#br0" timeOffset="15890.84">14439 5961 1150 0,'0'0'24'0,"0"0"6"0,0 0-30 0,0 0 0 0,0 0 0 0,0 0 0 15,0 6 65-15,0 9 7 0,4-9 2 0,-1 5 0 16,4-5-13-16,-3 6-2 0,6 0-1 0,-3 3 0 16,1-4-27-16,6 7-6 0,-4 0-1 0,1-4 0 15,-1 4-12-15,1 0-4 0,3-7 0 0,-3 10 0 16,3-9 4-16,-4 5 1 0,4-5 0 0,-3 3 0 15,0 2-13-15,-1-5 0 0,1-3 0 0,-1 3 0 16,-3-6-100-16,0 0-22 0</inkml:trace>
  <inkml:trace contextRef="#ctx0" brushRef="#br0" timeOffset="16580.169">15547 5908 874 0,'0'0'19'0,"0"0"4"0,0 0 1 0,0 0 1 0,-4 6-25 0,1 0 0 0,3-6 0 0,-4 6 0 31,1 0 31-31,-1 6 1 0,1-6 0 0,-1 2 0 0,1 10 25 0,-1-6 6 0,4 5 1 16,-3 1 0-16,3-3-7 0,0 2-1 16,0 1 0-16,0 0 0 15,0-4-4-15,3 10-2 0,1-9 0 0,-4 8 0 0,3 1-12 0,4 2-2 0,-3 3-1 16,-1 4 0-16,1 2-35 0,-1-6 0 15,1 10 0-15,-1-7 0 0,1 3 44 0,0-2 1 16,-1-4 1-16,-3-3 0 0,4-2-16 0,-1 0-3 0,-3-4-1 16,0-2 0-16,0-7-16 0,0 1-10 0,0-3 12 15,0-3-12-15,0 0 10 0,0 0-10 0,0 5 8 0,0-11-8 16,0 0 0-16,0 0-19 0,0 0 3 16,0 0 1-16,0 0-27 0,0 0-6 15,0-11 0-15</inkml:trace>
  <inkml:trace contextRef="#ctx0" brushRef="#br0" timeOffset="17182.088">15910 5708 1045 0,'0'0'44'16,"4"6"-36"-1,-4 3 71-15,3 3 13 0,1 0 4 0,-4-1 0 16,3 1-10-16,1 9-2 0,-1 2 0 0,1-2 0 16,-1 2-25-16,-3 1-6 0,4-4-1 0,-4 4 0 15,0 0-28-15,0-7-7 0,0 4-1 0,0-4 0 16,0 1-16-16,0-3 0 0,4-4 0 0</inkml:trace>
  <inkml:trace contextRef="#ctx0" brushRef="#br0" timeOffset="17810.93">16369 6426 740 0,'-14'0'15'0,"14"0"5"0,0 0-20 0,-4 6 0 0,-3 0 0 0,4-1 0 16,-4 1 92-16,3 3 14 0,1 0 3 0,-1 0 1 15,4 3-45-15,-4-1-9 0,4 1-1 0,-3-6-1 16,3 6 1-16,0 2 0 0,3-2 0 0,-3 6 0 15,0-6-11-15,4 2-3 0,-4-2 0 0,0 0 0 16,4 5-20-16,-4-2-4 0,3 3-1 0,-3-1 0 16,0 1-6-16,0 3-2 0,0-4 0 0,0 4 0 15,0 2-33-15,0-5-7 0,-3-3-2 0,3-1 0 16,0 1-48-16,0-9-10 0,0 6-1 16</inkml:trace>
  <inkml:trace contextRef="#ctx0" brushRef="#br0" timeOffset="18023.638">16337 6211 922 0,'0'0'19'0,"0"0"5"0,0 0-24 16,0 0 0-16,0 0 0 0</inkml:trace>
  <inkml:trace contextRef="#ctx0" brushRef="#br0" timeOffset="18602.715">16591 6555 1288 0,'-3'6'27'0,"-1"6"5"15,4-6-32-15,-3 5 0 0,-1 4 0 0,4-9 0 16,-3 6 93-16,3-1 12 0,0-8 3 0,-4 6 0 16,4 0-60-16,0-3-12 0,0 0-3 0,0 0 0 15,0 5 25-15,0-5 5 0,0 0 1 0,0-6 0 16,0 3-52-16,0-3-12 0,0 0 0 0,0 0 0 16,0 0 0-16,0 0 0 0,0 0 0 0,0 0 0 15,0 0 0-15,0 0 0 0,0 0 0 0,0 0 0 16,0 0-48-16,0 0-13 0,0 0-3 0,0 0 0 15,0 9 0-15,0-9 0 0,0 0 0 0,0 3 0 0,0-3 52 0,0 6 12 0,0-6 0 16,0 0 0-16,0 0 0 0,0 0 0 0,0 0 0 0,0 0 0 16,-4-9 48-16,1 0 13 15,3 0 3-15,-4-2 0 16,4-1 0-16,4-6 0 0,-4 3 0 0,3-2 0 0,1 5-64 0,0-6-21 0,3-2 0 16,-4 2 0-16,4 1 21 0,0 2 0 0,0 3 10 15,0 0-10-15,4 1 0 0,-4 5 0 0,0-6 0 0,4 6 0 16,-4 0-9-16,0 3-3 0,3-3 0 0,-3 1 0 15,4 10-9-15,-4 1-3 0,4-6 0 0,-4 6 0 16,3 6-3-16,-3 3-1 16,4 2 0-16,-4-5 0 0,0 9 4 0,0 2 0 0,0-2 0 0,0 2 0 15,-3-5 24-15,-1-1 0 0,1 1 0 0,-1-3 0 16,-3 2 8-16,4-2 6 0,-4 0 2 16,0 0 0-16,0 2-7 0,-4-11-1 0,4 3 0 0,-3 3 0 15,3-6-44-15,0-6-8 0,0 0-3 0,0 0 0 16,0 0-13-16,0 0-4 0,0 0 0 0</inkml:trace>
  <inkml:trace contextRef="#ctx0" brushRef="#br0" timeOffset="19277.389">17494 6020 1454 0,'-7'-9'30'0,"0"-3"8"16,0 7-30-16,0-1-8 0,-4 6 0 0,1-6 0 15,-1 0 48-15,1 6 8 0,-1-9 1 0,-3 9 1 16,0 0-44-16,0-3-14 0,-4 0 8 0,1 3-8 0,-1-3 0 16,4 3 0-16,0 0 0 0,0-3 0 0,-1 3 0 15,1 0 0-15,0 0 0 0,0 3 0 0,3-3 0 0,-3 6-12 0,4-3 12 0,-1 6-12 16,1-3 12-16,-1 6 0 0,0-7 0 0,4 7-9 15,0 6 9-15,0-3 14 0,0 2-3 0,0 7-1 16,4-4 6-16,3 4 2 0,-4-4 0 0,4 10 0 16,0-7-4-16,4 4-1 0,-1 2 0 15,1-5 0-15,-1 8-13 0,4-5 11 16,0 2-11-16,-3 3 10 0,3-2-10 0,-4 2 0 0,1-3 0 0,0 1 8 16,-1 2-8-16,1-8 8 0,-1 2-8 0,-3 3 8 15,4-8 0-15,-4 3-8 0,0-1 12 16,0 4-4-16,0-10 0 0,0 4-8 0,0 2 12 0,0-5-4 15,0 0-8-15,-4-1-9 0,4-2 9 0,0 3-13 16,0-4-20-16,-3-5-4 0,3 0-1 16,0 3 0-16,0-12-35 0,0 0-7 0,0 0-2 0</inkml:trace>
  <inkml:trace contextRef="#ctx0" brushRef="#br0" timeOffset="19548.971">16954 6408 1094 0,'0'0'46'16,"0"0"-37"-1,0 0-9-15,0 0 0 0,0 0 0 0,8 6 0 0,2-6 104 16,1 0 20-16,3 0 3 0,0 0 1 0,4 0-103 0,-1 6-25 0,1-6 0 0,3 0 0 16,0 0 8-16,0 0-8 0,1 0 0 0,-1-6 8 15,3 6-8-15,-2 0 0 0,2 0-12 0</inkml:trace>
  <inkml:trace contextRef="#ctx0" brushRef="#br0" timeOffset="20350.025">17410 6549 1212 0,'0'0'25'0,"0"0"6"0,0 0-31 0,0 0 0 0,0 0 0 0,0 0 0 16,0 0 72-16,0 0 8 0,0 0 1 0,7 0 1 16,3 6-40-16,1 0-8 0,3 0-2 0,0 0 0 15,0 0-15-15,0 5-3 0,0-2-1 0,-3-3 0 16,3 0-3-16,0 0-1 0,-3-6 0 0,3-6 0 15,-4 0 4-15,1 0 1 0,0-6 0 0,-4-2 0 16,0 2-2-16,3 0-1 0,-6 0 0 0,-1-2 0 16,-3 2-31-16,-3 0-5 0,-1-5-2 0,-3 2 0 15,-3 6-33-15,3 0-6 0,-4-2-2 0,0 11 0 16,1-6 8-16,-4 0 2 0,3 6 0 0,1 0 0 16,-5 6 46-16,5-6 12 0,-1 6 0 0,-3 5 0 15,4-8 33-15,-1 6 9 0,4 6 2 0,-4-3 0 16,1-1 0-16,3 1 1 0,-4 3 0 0,4 2 0 15,0-5-12-15,4 0-2 0,-1-3-1 0,0 5 0 0,4 1-7 16,0-9-2-16,0 6 0 0,4-1 0 0,0 1-6 16,-1 3-2-16,4-3 0 0,0-1 0 0,0 1 28 15,4 0 6-15,-1 0 1 0,1 8 0 0,0-8-31 0,-1-3-5 16,4 6-2-16,-3-7 0 0,3 4-10 0,-3-6 8 0,-1 6-8 16,4-6 8-16,-3 0-26 0,-1-3-6 15,5-1 0-15,-5 1-1 16,4-3-36-16,-3-3-7 0,3 1-2 0</inkml:trace>
  <inkml:trace contextRef="#ctx0" brushRef="#br0" timeOffset="20824.61">17833 6514 1650 0,'0'12'47'0,"0"5"9"15,3-5-44-15,-3 0-12 0,4 0 0 0,-4 2 0 16,4-2 67-16,-1 0 11 0,1-6 2 0,-4 5 1 16,3-5-48-16,1 3-9 0,-1 3-3 0,1-6 0 15,-4 0 19-15,3 0 4 0,1-1 1 0,-4-5 0 0,0 0-28 16,0 0-5-16,0 0-2 0,0 0 0 0,0 0-10 0,0 0 12 15,0 0-12-15,0 0 12 0,0 0-12 0,0 0 0 0,0 0 9 16,0 0-9-16,0 0 0 0,-4-11 0 16,1 5 0-16,-4 0 0 0,3-6 20 15,4 3-1-15,-3 3 0 0,3-5 0 16,0-1-31-16,-4 0-7 0,4-8-1 0,0 8 0 16,0 0 20-16,0-6 0 0,0 4 0 0,0 2 0 0,4 0 0 15,-4-5 0-15,3 5-8 0,1 0 8 0,-4 3 0 0,3 3 0 0,-3-5 0 16,0 5 0-16,4 0-8 0,-4 0 8 0,0-3-12 15,3 6 12-15,-3-3-20 0,4-2 4 0,-1 8 0 0,1-6 0 16,-1 0-20 0,1 0-3-16,3 6-1 0,-4-6 0 0,4 0 3 0,1 0 0 15,-1 6 0-15,0-9 0 0,3 9-11 0,1 0-3 0,-1 0 0 16,1 0 0-16,3 0-18 0,-3 0-4 16,3 0-1-16,0 0 0 0,0 9-26 0,-3-9-4 0</inkml:trace>
  <inkml:trace contextRef="#ctx0" brushRef="#br0" timeOffset="21563.762">18165 6452 1463 0,'0'0'41'0,"0"0"10"16,0 0-41-16,0 0-10 0,-4 6 0 0,0 0 0 0,4 0 52 0,0 6 9 15,0-1 2-15,4 1 0 0,-4-6-38 0,0 6-7 0,4-3-2 0,-4 8 0 16,0-5 9-16,0 0 2 0,0 2 0 0,0-2 0 16,-4 0-9-16,4 0-2 0,-4-1 0 0,4-11 0 15,0 0 7-15,-3 6 1 0,3-6 0 0,0 0 0 16,0 0 16-16,0 0 3 0,0 0 1 0,-7-3 0 15,3 0-2-15,4 3 0 0,-3-11 0 0,-1-1 0 16,1 6-42-16,3-9 0 0,0 4 0 0,0-1 0 16,3 0-16-16,-3 0 0 0,4-5 1 0,3 5 0 15,-4 3 3-15,1-3 0 0,3 1 0 0,-3 5 0 16,3-6 12-16,-4 3-11 0,1 3 11 0,-1 0-10 16,-3 6 10-16,4-5 0 0,-4 5 0 0,0 0 0 15,0 0-8-15,3 0 8 0,-3 0-8 0,7 0 8 16,-3 0 0-16,3 5 0 0,-4 1 0 0,4-3-8 15,-3 3 8-15,-1 0 0 0,5 6 0 0,-5-6 0 16,4 5 0-16,-3 1 8 0,3-3-8 0,-4 3 8 16,1-1-8-16,-1 1 0 0,1 0 0 0,-4 0 0 15,3 0 0-15,-3-4 8 0,4 4-8 0,-4-6 8 16,0-6-8-16,3 6 0 0,-3-6 0 0,0 0 0 16,0 0 0-16,0 0 8 0,0 0-8 0,0 0 8 15,0 0 0-15,0 0 0 0,0 0 0 0,0 0 0 16,0 0-8-16,0 0 8 0,0 0-8 0,0 0 8 15,0 0 9-15,0 0 3 0,4-6 0 0,-1 0 0 16,1 0-20-16,0 6 0 0,-1-9 0 0,1 4 0 16,3-4-12-16,-4 0-7 0,1 3-1 0,3 0 0 15,-4 0 10-15,1-6 2 0,-4 1 0 0,3 5 0 16,1 0 0-16,-1 3 0 0,1-3 0 0,-1 0 0 0,-3 6 8 0,0 0-8 0,0 0 8 16,0 0-8-16,0 0 8 0,8 0-8 0,-5 6 8 15,1 0-8-15,-1-6 8 0,1 9 0 0,-1-3 0 16,4 5 0-16,-3 1 0 0,-1-6 0 0,4 6 0 15,-3-3 0-15,-1 2 0 0,1 1 0 0,-1 0 0 0,1 0 0 16,-1-1 0-16,5-8 0 0,-1 3 0 0,-4 0 8 16,4 0-8-16,-3 0 0 0,3 0 0 0,-4 0 8 15,1 0-8-15,-1-6 0 0,-3 0 8 0,4 5-8 16,-1-5-14-16,1 6-7 0,-1 0-2 16</inkml:trace>
  <inkml:trace contextRef="#ctx0" brushRef="#br0" timeOffset="21848.978">18637 6505 1452 0,'-3'6'41'0,"-1"0"9"16,1 0-40-16,-4 3-10 0,7 2 0 0,-4 1 0 15,1 0 62-15,3-3 10 0,0 5 3 0,-4-5 0 0,4 3-26 0,4 0-5 0,-4-1 0 0,3-8-1 16,1 3-27-16,-4 0-6 0,3 0-1 0,-3-6 0 16,0 0-9-16,0 0 0 0,0 0 9 0,0 0-9 31,0 0-78-31,7 0-20 0</inkml:trace>
  <inkml:trace contextRef="#ctx0" brushRef="#br0" timeOffset="22028.597">18570 6161 1748 0,'0'0'36'0,"0"0"8"15,0 0-35-15,0 0-9 0,0 0 0 0,0 0 0 16,0 0 33-16,0 0 5 0,0 0 1 0,0 0 0 16,0 0-31-16,0 0-8 0,0 0 0 0</inkml:trace>
  <inkml:trace contextRef="#ctx0" brushRef="#br0" timeOffset="23003.237">18814 6573 922 0,'-4'6'19'0,"4"0"5"0,0-4-24 0,-3 1 0 15,-1 6 0-15,1-9 0 0,3 0 31 0,0 0 1 0,0 0 0 0,0 0 0 16,0 0 16-16,0 0 3 0,0 0 1 0,0 0 0 16,7 6 0-16,3 0 0 0,-3-6 0 0,4 0 0 15,3-6-23-15,-3 0-4 0,3 6-1 0,3-12 0 16,-3 4 16-16,0 2 4 0,4-6 0 0,-4 6 0 15,0-6-22-15,-3 6-4 0,-1-2-1 0,1 2 0 16,-4 0-9-16,0 0-8 0,-3 0 9 0,-1-6-9 16,1 7 0-16,-4-1-8 0,3 0-1 0,-3 6 0 15,0 0-26-15,0 0-5 0,-3-6 0 0,3 6-1 16,-4-3 13-16,1 0 4 0,3 3 0 0,-7 0 0 16,0-3 24-16,0 3 8 0,-4 0 0 0,4 3 0 15,0-3 19-15,-4 3 4 0,4-3 1 0,0 9 0 16,0-3-8-16,-3 0 0 0,2-1-1 0,1 7 0 15,0-6 13-15,0 3 4 0,0 3 0 0,4-1 0 16,-4 1-32-16,3 0-8 0,4-3 0 0,-3 5 0 16,-1-5 0-16,4 3 0 0,0 0 0 0,4-1 0 15,-4-11 0-15,0 0 0 0,0 0 0 0,3 0 0 16,4 3-11-16,-3 3-6 0,-1 0-2 0,1 6 0 16,3-6 43-16,-4 0 8 0,4 0 1 0,-3-1 1 0,3 7-22 15,0-6-4-15,4 0 0 0,-4 3-8 0,3 3 0 16,-3-7 0-16,4 7-10 0,-1-6 10 15,5 0-46-15,-1-3-2 0,0 3 0 0,0 3 0 16,0-6-104-16,4-1-20 0</inkml:trace>
  <inkml:trace contextRef="#ctx0" brushRef="#br0" timeOffset="23351.433">18877 6202 1014 0,'0'-6'43'15,"0"6"-35"1,0 0 26-16,0 0 5 0,0 0 1 0,-3-5 0 15,3 5-32-15,0 0-8 0,0-6 0 0,0 6 0 16,0 0 0-16,0 0 0 0,0 0 0 0,0 0 0 16,0 0 8-16,0 0 0 0,0 0 0 0,0 0 0 15,0 0 6-15,3 6 2 0,4-1 0 0,0 1 0 16,0 6 19-16,4-3 4 0,-1 3 1 0,1-1 0 16,0 7-23-16,3-6-4 0,-4 3-1 0,4 2 0 15,-3-5-12-15,3 0 8 0,0-1-8 0,-3 4 0 16,3-3 0-16,0-6-8 0,0 0-1 0</inkml:trace>
  <inkml:trace contextRef="#ctx0" brushRef="#br0" timeOffset="23858.121">19297 6455 1469 0,'0'0'30'16,"0"0"9"-16,0 0-31 0,0 0-8 0,0 0 0 0,0 6 0 16,3 0 45-16,1 3 8 0,0-3 2 0,3 5 0 15,-4 1-24-15,4-6-5 0,0 6-1 0,0 2 0 16,0-2 6-16,0 0 1 0,-3 3 0 0,3-4 0 15,-3 1-10-15,3-6-2 0,-4 0 0 0,1 6 0 16,-4-12-10-16,3 0-2 0,1 11-8 0,-4-11 12 16,0 0 1-16,0 0 0 0,0 0 0 0,0 0 0 15,0 0-13-15,0 0 11 0,0 0-11 0,0 0 10 16,0 0 23-16,-7 0 5 0,0-5 1 0,0-1 0 16,7 6-31-16,-4-6-8 0,0 6 0 0,1-6 0 15,-1 0 0-15,1 0 0 0,3 0 0 0,0 6 0 16,-4-6 0-16,4 6 0 0,-3-8 0 0,-1 5 0 0,4 3 0 0,-3-3 0 15,-1-3 0-15,4 0 0 0,-3 0 0 0,3 0 0 0,0-6 0 0,0 4 0 16,0-1 0-16,0 0 11 16,3 3-11-16,1-6 12 0,-1 1-4 0,1-4 0 15,-1 6 0-15,4 0 0 0,0-2-8 0,1 5 0 0,2 0 0 0,-3 0 0 16,4 0 0-16,-1 6-14 16,4-9 3-16,-3 6 1 0,3 0 10 15,-3 3-8-15,3-3 8 0,0 3-8 0,-4 0-44 16,5-6-8-16,-1 6-1 0,0-2-1 0,0 2-96 15,0 0-19-15,0 0-4 0</inkml:trace>
  <inkml:trace contextRef="#ctx0" brushRef="#br0" timeOffset="24295.564">19622 6476 1188 0,'-15'17'24'0,"8"-11"8"15,0 6-32-15,4-9 0 0,-4 6 0 0,3 0 0 16,1 2 96-16,-1-5 12 0,4 6 4 0,0-6 0 16,0-6-39-16,4 6-7 0,-1 0-2 0,4 2 0 0,0-5-4 0,0 0 0 0,4 3-1 0,0-6 0 15,-1-6-16-15,4 3-3 16,0 0-1-16,0-5 0 15,1 2-22-15,-1 0-4 0,0-6-1 0,0 6 0 0,-4-6-4 16,5 1-8-16,-5 2 11 0,1 3-11 16,-4 0-17-16,-4-6-11 0,1 1-1 0,-4 5-1 15,0-3-18-15,-4 3-3 0,-3 3-1 0,0 0 0 0,0 0 22 0,-3 0 4 0,2 3 1 0,-6 0 0 16,4 0 3-16,-4 3 1 0,0 0 0 0,-4 3 0 16,4 0 9-16,0 3 1 0,0-3 1 0,0 5 0 15,-1-5 24-15,5 6 5 0,3 0 1 0,-4 2 0 16,4 4 8-16,4-6 1 0,-1 6 1 0,1-4 0 15,3 4 0-15,3-1 0 0,4-2 0 0,0 3 0 16,4-1-6-16,-1-2 0 0,4 0-1 0,4 5 0 16,-4-8-11-16,4 0-3 0,-1 3 0 0,-2-4 0 15,2 1-71-15,1-6-14 16,-1 6-4-16</inkml:trace>
  <inkml:trace contextRef="#ctx0" brushRef="#br0" timeOffset="25315.945">20828 6405 1497 0,'0'0'32'0,"0"0"8"0,0 0 0 0,0 0 4 0,0-6-36 0,0 6-8 0,0 0 0 0,0 0 0 16,0 0 0-16,0 0 0 0,0 0 0 0,0 0 0 16,4 3 37-16,3-3 6 0,0 3 1 0,0 6 0 15,0-9-20-15,-4 6-3 0,4-6-1 0,-7 0 0 16,7 6 12-16,4 0 1 0,-11-6 1 0,7 0 0 15,0 6-5-15,0-6-1 0,4 0 0 0,-1 0 0 16,-3 0 0-16,7-6 0 0,-3 6 0 0,0-6 0 16,-1 0-6-16,1 6-2 0,-1-6 0 0,1-3 0 15,0 3-11-15,-1 3-9 0,1-5 12 0,-4 2-12 16,0 6 8-16,0-6-8 16,-4 0 0-16,-3 6 0 0,4-6-39 0,-4 6-11 15,3-6-2-15,-3 6-1 0,0 0 24 0,-3-6 5 0,3-3 0 0,-4 7 1 16,-3-1-21-16,0 0-5 15,0 0-1-15,0-3 0 0,-3 6 50 0,-1-6 0 0,0 6 12 0,-3-6-3 16,4 0-32-16,-4 0-6 0,3 0-2 0,-3 1 0 16,0-1 31-16,3 3 0 0,-3 3 0 0,4 0 0 15,-1 0 0-15,0 9 0 0,1-4 0 0,-1 1 0 16,4 6-28-16,0 0-5 0,4-3-2 0,-4 8 0 16,3-5 35-16,4 0 0 0,-4 0 0 0,4 2 0 15,0-2 23-15,0-6 11 0,0 6 2 0,4-6 1 16,-4-6-24-16,4 11-5 0,-4-11 0 0,3 6-8 15,1-3 23-15,-1 3-3 0,-3-6 0 0,7 6 0 0,0 0-20 16,-3 0 0-16,3 5 0 0,0-5 0 0,3 0 0 0,-2 0 0 16,-1-3 0-16,3 6 0 0,-3-3 0 0,4 8-18 15,-1-8 3-15,1 0 1 16,0 6-29-16,-1-3-5 0,1 2-2 0,-1 1 0 16,1-6-56-16,-1 0-11 0,5-6-3 0</inkml:trace>
  <inkml:trace contextRef="#ctx0" brushRef="#br0" timeOffset="25874.148">21329 6270 1337 0,'0'0'56'16,"0"0"-44"0,0 0 41-16,0 0 9 0,0 0 2 0,0 0 0 15,0 0 0-15,0 0 0 0,-7-3 0 0,0 3 0 16,0-3-52-16,7 3-12 0,-7 3 0 0,0-3 0 16,0 3 0-16,-4-3 0 0,4 3 0 0,-4 0 0 0,4 3 0 15,-3 3 0-15,3 2 0 0,0 1 0 16,-4 0 0-16,4-3 0 0,3 8 0 0,-3-5 0 0,4-6 42 0,-4 6 6 15,3-6 0-15,1 5 1 0,3-5-27 16,0-6-6-16,0 0 0 0,0 9-1 0,0-9 19 16,0 0 4-16,3 6 1 0,-3-6 0 15,0 0-22-15,0 0-4 0,7 6-1 0,-7-6 0 16,4 6-3-16,-4-6-1 0,7 0 0 0,0 6 0 0,-7-6-8 0,7 0 10 0,0 0-10 0,0 0 10 16,0 0-10-16,0 5 0 0,0 1 0 0,-3-6 0 15,3 3 0-15,0 0-9 0,0 0 9 0,0 3-13 16,0-3 13-16,-3 6 0 0,-1-3 0 0,4 0-9 15,-3-1 9-15,-1-5 0 0,4 6 0 0,-3 0 0 16,3 0 0-16,-7-6 0 0,3 0 0 0,1 6 0 16,0 3 0-16,-1-3 0 15,-3 5 0-15,0-5 11 0,0-6-11 0,0 0 0 0,0 0 9 0,0 0-9 16,-7 6 0-16,0 0 0 0,-4 0 0 0,1 0 0 16,-1-6 0-16,-3 0-10 0,0 0 10 15,0 0-10-15,0 0-5 0,3-6-1 0,-3 6 0 0,3 0 0 16,1 0-20-16,-4-6-4 0,3 0 0 15,1 0-1-15,-1-6-127 0,4 1-24 0,0 2-6 16</inkml:trace>
  <inkml:trace contextRef="#ctx0" brushRef="#br0" timeOffset="26293.231">21576 5888 1350 0,'0'0'29'0,"0"0"7"0,0 0 0 0,-7 0 3 0,0 6-31 0,3 0-8 0,1-4 0 0,-1 4 0 16,1 0 75-16,-4 6 13 0,3 0 4 16,1 0 0-16,-1-1-15 0,4 10-2 0,0 2-1 0,0-2 0 15,0 2-33-15,4 1-6 0,-1-6-2 0,1 8 0 16,-1-2-13-16,1 8-2 0,-1-9-1 0,1 10 0 16,-4-4 0-16,3-5 0 0,-3 2 0 0,0 1 0 15,0 2-17-15,4-5 0 0,-4-4 0 0,0 4 0 16,-4-4 0-16,4 4-11 0,0-7 2 0,-3 1 0 15,-1-3 9-15,4 2 12 0,0-5-2 0,-3 0-1 16,-1-3-9-16,1 2 0 0,-1 1 0 0,1 0 0 16,-1-6-56-16,4 0-14 0,0-6-2 15,0 0-1-15,-4 11 1 0,4-11 0 0,0 0 0 0</inkml:trace>
  <inkml:trace contextRef="#ctx0" brushRef="#br0" timeOffset="26566.197">21343 6202 1552 0,'0'0'44'0,"0"0"10"0,0 0-43 16,0 0-11-16,0 0 0 0,0 0 0 0,0 0 84 0,0 0 16 0,0 0 2 0,4 0 1 15,3 0-63-15,3 0-12 0,1 0-2 0,-1 0-1 16,1 0-25-16,3 0 0 0,0 6 0 0,0-3 0 16,4-3 0-16,0 0 0 0,-1 0 0 0,1-3 0 15,3 3 0-15,-3-6 0 0,3 6 0 0,0 0 0 16,0-6-12-16,4 6-7 0,-4-5-1 0</inkml:trace>
  <inkml:trace contextRef="#ctx0" brushRef="#br0" timeOffset="27490.368">22211 6314 1288 0,'0'0'27'0,"-4"6"5"16,4-6-32-16,0 6 0 0,0-3 0 0,0 3 0 15,0 0 100-15,0 5 12 0,4-5 4 0,-4 6 0 16,3-6-75-16,-3 6-14 0,0-4-3 0,4 4-1 16,-4 0-2-16,0 0 0 0,0-6 0 0,0 8 0 15,0-5-21-15,-4 6 0 0,1-9 0 0,-1 5 0 16,1 1 10-16,-1-3-2 0,1 0-8 0,-1 0 12 15,1 2-1-15,3-11-1 0,0 0 0 0,-4 6 0 16,4-6 29-16,0 0 5 0,0 0 2 0,0 0 0 16,0 0-17-16,0 0-3 0,0 0-1 0,0 0 0 15,0 0-13-15,0 0-4 0,0 0 0 0,0 0 0 16,0 0-8-16,0 0 0 0,0 0 0 0,0 0 0 0,0-6 8 16,4-5 0-16,-4 5 0 0,3 3 0 0,1-3-8 0,-1 0 0 0,1 0 0 0,-1-6-11 15,4 7 11-15,-3-7-8 0,-1 3 8 0,5-3-8 16,-5 0 32-16,1 1 6 15,-1-7 2-15,4 0 0 0,-3 4-20 0,-1-4-3 0,4-3-1 16,-3 7 0-16,3-1 2 0,-4-3 0 0,1 7 0 16,-1-1 0-16,1 3-10 0,-1 3 0 15,5-6 0-15,-8 12 0 0,3 0 0 0,4 0-9 0,0 0 0 16,-3 0 0-16,3 12-12 0,0-6-3 0,0 0 0 16,0 3 0-16,0 3 2 0,0 5 0 15,0-5 0-15,0 0 0 0,-3-1 11 0,3 10 3 0,-4-9 0 0,4 0 0 16,-3-1 8-16,-1 4 0 0,1-3 0 0,-4 0 0 15,3 5 0-15,-3-8 9 0,-3 3-1 0,3 0-8 16,0-1 16-16,-4-5-4 0,4 0-1 0,-3 6 0 16,3-6-11-16,0 8 12 0,-4-8-12 0,4 0 12 15,-3 6-12-15,3-6 0 0,0-6 0 0,-4 12 8 16,1 2-8-16,3-8 0 0,0 6 0 0,0 0 0 16,3-4-32-16,-3 4 0 0,4 0 1 0,-4 0 0 15,3 5-24-15,1-5-5 0,-1 3 0 0,4 2-1 16,-3-5-99-16,0 0-20 0,-1-6-4 0,1-3-1 15,-4-3 70-15,3-3 15 0</inkml:trace>
  <inkml:trace contextRef="#ctx0" brushRef="#br0" timeOffset="28076.566">22535 6458 1952 0,'0'0'56'0,"0"0"11"0,0 0-54 0,0 0-13 0,0 0 0 0,0 0 0 15,0 0 57-15,0 0 9 0,0 0 2 0,0 0 0 16,7-3-42-16,1 0-8 0,-1 0-2 0,0 3 0 15,0 0 3-15,0 0 0 0,3 0 0 0,-3 0 0 16,0 0-19-16,1 0 0 0,-8 0 0 0,7 0 0 16,-4 0 0-16,-3 0 0 0,7-11 0 0,0 11 0 15,-7 0 0-15,0 0 0 0,7-6 0 0,-3 0 0 16,-4 0 11-16,3 0-2 0,1-3 0 0,-4 3 0 16,0-5-9-16,3 5 0 0,-3 0 0 0,4 0 0 15,-4 0 0-15,-4 0-12 0,4 0 4 0,-3-5 8 16,3 5-24-16,-4 3 4 0,1-3 0 0,3 6 0 15,-4-6 4-15,4 6 2 0,0 0 0 0,0 0 0 16,-10 0 14-16,3 0-12 0,0 0 12 0,0 6-12 16,-1-6 12-16,1 6-9 0,0 0 9 0,4-1-8 15,-4 10 0-15,0-9 0 0,3 6 0 0,-3-6 0 16,0 2 8-16,4 4 11 0,-5 0-3 0,1-6 0 16,4 6-8-16,-1-1 0 0,1 1 0 0,3 0 0 0,0 3 8 15,0-4 0-15,0 1 0 0,3 0 0 0,1-3 0 0,-1 8 0 16,1-5 0-16,3 0 0 0,0 0-8 0,0 8 0 0,0-8 0 0,0 0 0 15,0-1 0-15,0-2 0 0,0-3 0 16,0 6 0-16,1-6 0 0,-5 6 0 0,4-7 0 16,0 7 0-16,-3-9 0 0,6 0-11 0,-3 0 3 15,0 0 0-15,-3 3-4 0,3-3 0 0,0-3 0 16,0 3 0-16,0-6-18 16,4 3-4-16,-1-6-1 0,1 3 0 0,-4 0-74 15,4-3-15-15</inkml:trace>
  <inkml:trace contextRef="#ctx0" brushRef="#br0" timeOffset="28396.356">22655 6196 1288 0,'0'0'27'0,"0"0"5"0,0 0-32 16,0 0 0-16,0 0 0 0,7-5 0 0,-3-1 109 0,3 0 15 0,0 6 4 0,0-6 0 15,4 0-20-15,-1-6-3 0,1 3-1 0,-1 4 0 16,5-1-69-16,-5-6-15 0,4 0-2 0,-3-2-1 15,3-1-17-15,4 0 8 0,-4-3-8 16,3 4 0-16,-3-1-60 0,1 0-20 16,-1-2-3-16</inkml:trace>
  <inkml:trace contextRef="#ctx0" brushRef="#br0" timeOffset="28982.22">22839 6464 1242 0,'0'0'52'16,"3"3"-41"0,4 6 87-16,-3-9 18 0,-1 6 3 0,5-6 1 15,-1 0-45-15,0 0-9 0,7 6-2 0,-4-6 0 16,1 0-38-16,-4-6-8 0,4 6-2 0,-1 0 0 16,1 0-16-16,-4-968 0 0,3 1936 8 0,1-968-8 0,-4-6 0 15,0-3 0-15,0 3 8 0,0 0-8 0,0 0 13 0,-3-5-1 0,-1-1 0 16,1 0 0-16,-4 3-12 0,0 0 0 0,0 1-12 0,0-4 12 15,-4 6-12-15,1 0 12 0,-1 0-12 0,-3-9 12 16,4 10 0-16,-4-1 0 0,3 0 0 0,-3 0 0 16,-4 0 0-16,4 0 0 0,0 0 0 0,-3 6 0 15,3 0-8-15,-4-6 8 0,4 6 0 0,-4 6 0 16,4 0-12-16,0 0 12 0,0 0-12 16,-3 3 12-16,3 0-12 0,0 5 12 15,3-2-12-15,-3 0 12 0,0 0 0 0,0-4 0 16,3 4 0-16,1 0 0 0,-4 6 0 0,3-7 0 0,1 4 0 0,3 3 0 15,-4-1 9-15,4-2 3 0,0 0 0 0,0 5 0 16,4-8 21-16,-4 0 5 0,3 2 1 0,1-2 0 16,3 0-18-16,0 0-3 0,0-1-1 0,4 1 0 15,-4-3 3-15,3 3 0 0,4 0 0 0,-3-1 0 16,-1-2-20-16,1-3 0 0,-4 0 0 0,4 0 0 16,-1 6 0-16,1-12 0 0,-1 5 0 0,5 1 0 15,-5-6 0-15,1 0-20 0,-1 0 2 0,4-6 1 16,-3 6-44-16,0-5-9 0,3-7-2 0</inkml:trace>
  <inkml:trace contextRef="#ctx0" brushRef="#br0" timeOffset="29282.931">23326 6637 1579 0,'0'0'32'0,"0"0"10"0,0 0-34 16,0 0-8-16,0 0 0 0,0 0 0 0,0 0 104 0,0 6 20 0,0-6 3 0,-4 6 1 16,8 0-103-16,-4-6-25 0,0 6 0 0,0-6 0 15,0 0 0-15,0 6 0 0,0-6 0 0,0 0 0 16,0 0 0-16,0 0 0 0,0 0 0 0,0 0 0 15,0 0 0-15,0 0 0 0,0 0 0 0,0 0 0 16,0 0-97-16,0 0-25 0,0 0-5 0,0 0-1 16,0 0-51-16,0 0-10 0</inkml:trace>
  <inkml:trace contextRef="#ctx0" brushRef="#br0" timeOffset="47065.779">13878 5888 718 0,'0'0'15'0,"0"0"3"0,0 0-18 0,0 0 0 0,0 0 0 0,0 0 0 16,0 0 64-16,0 0 10 0,0 0 2 0,0 0 0 15,-7 0 1-15,7 0 1 0,-7 0 0 0,7 0 0 16,-10 0-6-16,10 0-2 0,-7 0 0 0,7 0 0 15,-11-6-3-15,11 6-1 0,-7 0 0 0,7 0 0 16,-7 0-34-16,7 0-6 0,-4-12-2 0,-3 12 0 16,4-6-13-16,-1 0-3 0,1 1-8 0,-1-1 12 15,1 0-12-15,3 6 0 0,-4-6 0 0,-3-3 0 16,4-3 0-16,-5 6 0 0,5-5-9 0,-4-1 9 16,0-3 0-16,-4 3-9 0,4 7 9 0,-7-7 0 15,3 0 0-15,1 0 0 0,-1 3 0 0,-3 4-8 16,0-13 8-16,3 6 0 0,-3-3 0 0,0 1 0 15,0-1 0-15,0-3 0 0,0-2 10 0,0 8-10 16,0 0 0-16,3 1 0 0,1-7 0 0,-5 9 0 16,5 0 0-16,-4 0 0 0,0 4 0 0,0-7 0 15,3 6-13-15,-3 0-6 0,3 0-1 0,1 0 0 16,-4 3 0-16,3 0 0 0,-3-2 0 0,0 5 0 16,3-3 8-16,-3 3 0 0,3 3 1 0,-3-3 0 15,4 3 11-15,-4-1-8 0,3-2 8 0,-3 3-8 16,0 0 8-16,0-3 0 0,-4 3 0 0,4 0 0 15,-4 3 0-15,4 0 0 0,-3 0 0 0,-1-6-8 0,4 12 8 16,-4-7 0-16,4 4 8 0,-4-3-8 0,4 3 0 16,0 0 0-16,-3-3-10 0,3 0 10 0,-4-1 0 0,4 7 0 0,0-6 0 15,0-3 0-15,-1 6 0 0,5 6 0 0,-1-10 0 0,1 7 0 16,-1-6 0-16,0 0 0 0,1 3 0 0,-1 0 0 16,1 5-8-16,-1-2 8 0,1 0 0 15,3 3 0-15,-4-4 0 0,4 7 0 0,-4-6 0 0,4-1 0 16,0 1 0-16,0 3 0 0,0-3 0 15,0-6 0-15,0 5 0 0,0 1 0 0,3-3 0 0,-3 3 0 16,0-1 0-16,4 1 0 0,-4 0 0 0,3-6 0 16,1 3 0-16,-4-1 0 0,0 7 0 0,3-3 0 15,-3 0 11-15,3-6-11 0,1-1 12 0,-1 4-12 16,1 3 0-16,-1-6 0 0,4-6 0 0,0 0-12 16,0 0 12-16,0 0 0 0,0 0 0 0,0 0 10 15,0 0 14-15,0 0 2 0,0 0 1 0,0 0 0 16,0 0-15-16,0 0-2 0,0-6-1 0,4-6 0 15,-4 6-9-15,3 3 0 0,1-2 0 0,-1-1 0 16,1 0 0-16,-1 6 0 0,-3-6 0 0,0 6 0 16,4-12-8-16,0 6 8 0,-4 6-10 0,0-9 10 15,3 4-12-15,-3-1 12 0,0 6-13 0,-3-6 5 16,3 0 8-16,0-6 0 0,-4 6 0 0,4 0-8 16,0 1 8-16,-4-4 0 0,4 0 0 0,-3 0 0 15,3-3 0-15,0 1 0 0,-4-1 0 0,4-6-8 0,0 3 8 16,-3 4-8-16,-1-7 8 0,4 6-8 0,-3 3-1 15,3 4 0-15,0 5 0 0,-4-6 0 0,4 6 9 0,-3-12 0 16,3 12-9-16,0 0 9 0,0 0-23 0,0 0 0 0,0 0 0 16,0 0 0-1,0 0-9-15,0 0-1 0,-7 6-1 0,0 0 0 0,0 3 14 0,0 2 2 16,-1 7 1-16,1 0 0 0,4-7 17 16,-4 10-10-16,3-3 10 0,1-1-8 0,-1 1 8 15,4-3 0-15,-3 2 0 0,-1 1 0 0,1-4 0 0,3-2 8 0,0 6-8 0,-4-6 11 16,4-1-11-16,0-2 0 0,0 9-12 15,-3-12 12-15,3 5 0 0,0-5 0 0,3 0 0 0,-3 6 0 16,0-12 0-16,0 0 0 0,0 0 0 0,0 0 0 16,0 0 11-16,0 0 3 0,0 0 1 0,0 0 0 15,0 0 8-15,0 0 1 0,4 3 1 0,-4-3 0 16,7 3-9-16,0-3-3 0,-4-3 0 0,4 3 0 16,0-6-2-16,0 3-1 0,1-3 0 0,-1 0 0 15,3-5 2-15,-3 5 1 0,0 0 0 0,4 0 0 16,-4-9-3-16,4 9-1 0,-1 1 0 0,1-7 0 15,3 6-9-15,-4-6 0 0,1 0 9 0,3 6-9 16,-3-2 0-16,3 2 8 0,-4 0-8 0,4-6 0 16,-3 6 0-16,3 6 0 0,-3-6 0 0,-1 6 0 15,1-5-24-15,-1 5 0 0,1 0 0 0,0 0 0 16,-1 0-40-16,1 0-7 0,-1 0-1 0,1 5-1 16,-4-5-20-16,4 6-4 0,3-6-1 0</inkml:trace>
  <inkml:trace contextRef="#ctx0" brushRef="#br0" timeOffset="112542.389">3270 8722 1094 0,'-3'12'23'0,"-1"2"5"16,-3-2-28-16,7 0 0 0,-3 0 0 0,3 5 0 16,-4-8 62-16,4 6 7 0,0-1 2 0,-3 4 0 15,3-6 0-15,-4 5 0 0,4-2 0 0,-4 3 0 0,4-1-12 0,0-2-3 0,-3 3 0 0,3 5 0 16,0-11-56-16,3 3 0 0,-3 2 0 0,0 1 0 15,4-6 20-15,-4 14 11 0,4-8 2 0,-4 2 1 16,0 4-23-16,3-1-11 0,-3 1 10 0,0 8-10 16,4-11 8-16,-4 8-8 0,3-2 0 0,4-4 0 15,-7 1 24-15,4-1 0 0,-1-2-1 0,1 2 0 16,-1-8-35-16,1 3-8 0,-1-7 0 0,4 7-1 16,-3-6 33-16,-1-3 8 0,-3-3 0 0,4 5 1 15,3-11-21-15,0 0-10 0,0 0 1 16,4 0 0-16,-4 0 9 0,3 6 0 0,1 0 8 0,0 6-8 15,6-6 8-15,-3-3-8 0,0 3 8 0,-3-4-8 16,3 1 0-16,4-3 0 0,-4 0 0 0,0 0 0 16,0 3 0-16,7 0 0 0,-7 0 0 0,-3 3 0 15,0 3-124-15,3-3-19 0,0-6-4 0</inkml:trace>
  <inkml:trace contextRef="#ctx0" brushRef="#br0" timeOffset="112803.075">3672 8845 752 0,'0'12'32'16,"0"-6"-32"-16,4 0 44 0,-1 3 2 0,1-1 1 15,0 1 0-15,-1 3-3 0,4-6-1 0,-3 0 0 16,3 5 0-16,-4 1 22 0,1-3 5 0,3 3 1 0,-4 0 0 31,4 5-41-31,-3-5-8 0,3 3-2 0,-4 8 0 0,1-11-10 0,0 9-2 0,-1-4-8 0</inkml:trace>
  <inkml:trace contextRef="#ctx0" brushRef="#br0" timeOffset="113248.523">4480 9369 253 0,'-10'-6'0'0,"3"6"12"0,-4 0-12 16,0 0 0-16,4 0 0 0,-3 0 0 15,3 6 44-15,-4-6 6 0,1 2 2 0,-8 4 0 0,7 0 5 0,1 0 2 0,-1 6 0 0,4 0 0 16,0-6-6-16,0-1-1 0,0 4 0 0,3-3 0 16,1 0 12-16,-1 0 3 0,4-6 0 0,0 0 0 15,0 0-11-15,0 0-1 0,0 0-1 0,0 0 0 16,0 12-6-16,0-12 0 0,7 5-1 0,-3-5 0 16,3 6-23-16,0 0-5 0,0 0-1 0,0 0 0 15,0 6-18-15,0-3 0 0,-3 2 0 16,3-5 0-16,-4 0 28 0,1 6 3 0,0-3 0 0,-1-1 0 31,-3-2-50-31,7 3-9 0,-7-3-3 0</inkml:trace>
  <inkml:trace contextRef="#ctx0" brushRef="#br0" timeOffset="113504.209">4336 9092 1371 0,'0'0'28'0,"0"0"8"0,0 0-36 0,-7 0 0 0,0 0 0 0,7 0 0 16,-8 6 51-16,1-6 3 0,7 0 1 0,-7 6 0 15,7-6-44-15,0 0-11 0,0 0 0 0</inkml:trace>
  <inkml:trace contextRef="#ctx0" brushRef="#br0" timeOffset="113957.972">4593 9419 1220 0,'0'0'34'0,"0"0"9"16,0 5-35-16,4 4-8 0,-4-9 0 0,0 9 0 15,0 0 73-15,0 3 13 0,0-7 2 0,0 7 1 16,0-6-71-16,0 0-18 0,0 6 0 0,-4-3 0 15,4-4 55-15,0-5 7 0,0 0 2 0,0 0 0 16,0 0-43-16,0 0-8 0,0 0-1 0,0 0-1 16,0 0 21-16,-3-5 5 0,3-1 1 0,0 0 0 15,0-3-27-15,0 3-11 0,3 0 8 0,-3 0-8 16,4 0 14-16,-4 1-2 0,3-1-1 0,-3 0 0 16,4-3-11-16,-1 6 0 0,1-3 0 0,-4 6 0 15,7-3-9-15,-4-3-4 0,-3 6-1 0,4 0 0 16,3-5 22-16,-3-1 5 0,3 6 1 0,-7 0 0 15,7-6-14-15,0 6 0 0,-4-6 0 0,-3 6 0 0,7 0-14 0,-3 0-6 0,3 6 0 16,0-6-1-16,-4 6 21 0,4 0-11 16,1-1 11-16,-1 1-8 0,0-3 26 15,-4 9 6-15,4 0 0 0,0-1 1 16,-3 1-41-16,3-6-9 0,0 6-2 0,-4-3 0 0,4 0 27 16,1-1 0-16,-1 4 0 0,0-12-8 0,0 12 8 15,-7-12 0-15,7 0 0 0</inkml:trace>
  <inkml:trace contextRef="#ctx0" brushRef="#br0" timeOffset="114391.308">5461 8992 1337 0,'0'-23'28'0,"0"14"6"16,0 0-34-16,0-6 0 0,-4 4 0 0,-3-1 0 16,4-6 109-16,-4 4 15 0,0 2 4 0,0 0 0 15,0 0-103-15,0-5-25 0,-4 5 0 0,-7 3 0 16,4-3 44-16,0 1 3 0,0-4 1 0,-7 6 0 16,3 0-32-16,8 6-7 0,-8-6-1 0,-3 9 0 15,7 0-8-15,-4 0 0 0,8 9 0 0,-5 0 8 16,1 0-8-16,4 3 12 0,3-1-12 0,0 7 12 15,-4-3-12-15,0 8 0 0,4 4 0 0,0 2 0 16,4-5-11-16,3 8-4 0,0-3-1 0,0 4 0 16,0 2 26-16,7 3 5 0,-4-3 1 0,4 10 0 0,4-13-16 0,-4 9 0 15,4-3-12-15,-8 0 12 0,4-2 0 0,0-4 0 16,-3 3 8-16,3-8-8 0,-4 2 0 0,1-2 0 16,-1-4 0-16,1 4 0 0,-4-10 0 0,0 7 0 0,0-12 0 15,0 2 0-15,0 1 0 0,0-6 8 0,0 3-8 0,0-12 0 16,0 0-49-16,0 0-13 15,0 0-2-15,-7-6-1 0,3-3-2 0,-3-3 0 16,0 0 0-16,4 1 0 0,-4-1-128 0,0-9-25 16,7 1-6-16</inkml:trace>
  <inkml:trace contextRef="#ctx0" brushRef="#br0" timeOffset="114588.668">5006 9395 1094 0,'0'0'23'0,"0"0"5"16,0 0-28-16,0 0 0 0,0 0 0 0,3-6 0 15,1 3 44-15,3-6 4 0,0 3 1 0,0 4 0 16,0-10 2-16,0 6 0 0,4 0 0 0,-1 0 0 16,5 0-23-16,-5 0-5 0,4-2-1 0,0 2 0 15,-3 3 6-15,7-6 2 0,-8 3 0 0,1 6 0 16,3 0-12-16,-4 0-2 0,8 0-1 0,-7 6 0 16,-1-6 8-16,1 0 1 0,-1 0 1 0,4 6 0 15,-3-3-137-15,0 0-28 0,-1 0-6 0</inkml:trace>
  <inkml:trace contextRef="#ctx0" brushRef="#br0" timeOffset="114843.772">5528 9357 1212 0,'0'0'51'0,"0"0"-41"16,-7 12 18-16,0-10 4 0,7 7 1 0,-4 3 0 16,1 9-1-16,3-10-1 0,-4 4 0 0,1 9 0 15,3-7-1-15,-4 7 0 0,4-4 0 0,0 4 0 16,-3-7-11-16,6 1-3 0,-3 3 0 0,0-10 0 16,0-5-7-16,4 0-1 0,-4-6-8 0,0 0 12 15,3-6-12-15,1 0-18 0,-1-11 4 0</inkml:trace>
  <inkml:trace contextRef="#ctx0" brushRef="#br0" timeOffset="115004.908">5443 9142 1579 0,'0'0'32'0,"-7"3"10"0,7-3-34 0,-3 0-8 0,3 0 0 15,0 0 0-15,0 0 53 0,0 0 9 16,0 0 2-16</inkml:trace>
  <inkml:trace contextRef="#ctx0" brushRef="#br0" timeOffset="115663.362">5906 9248 608 0,'-8'6'12'0,"1"-3"4"15,4 6-16-15,-1-6 0 0,-3 5 0 0,4-2 0 16,-1-6 54-16,1 6 8 0,-1 0 2 0,4-6 0 15,-3 6 51-15,-1-6 10 0,1 9 3 0,3-6 0 16,0-3-103-16,-4 6-25 0,4-6 0 0,0 0 0 0,-3 2 68 16,-1 4 9-16,4-6 2 0,0 6 0 0,0-6-24 0,0 0-5 0,0 0-1 0,-4 6 0 15,4-6-13-15,0 0-4 0,0 0 0 16,-3 6 0-16,-1 6-14 0,1 0-3 0,-1-4-1 0,1 1 0 16,3 6 3-1,-4-3 1-15,1-6 0 0,3 5 0 0,-4-8-28 0,4 6-6 16,0 0 0-16,0-9-1 0,0 0 17 0,0 0 0 0,0 0 0 0,0 0 0 15,0 0 16-15,0 0-2 0,0 0-1 0,0 0 0 16,0 0-13-16,0 0 0 0,0 0 0 0,0-6 0 16,0-3 40-16,0 3 3 0,0 0 0 0,0 1 0 15,0 5-43-15,0 0 0 0,0 0 0 0,0-6 0 16,4 0 0-16,-4-6 0 0,3 6 0 0,1 0 0 16,-4 6 0-16,3-3 0 0,4 0 0 0,-3 0 0 15,3 0 0-15,-3 1 0 0,-1-10 0 0,1 6 0 16,-1 0 0-16,-3 0 0 0,4-3 0 0,-1 6 0 15,1-3-9-15,-1 4 9 0,1-1 0 0,3 0 0 16,0 0-9-16,7 3 9 0,-7 0 0 0,0 0-9 16,4 0-26-16,3 0-5 0,0 0 0 15,4 3-1-15,-4-3-49 0,3 0-10 0,4 0-1 16</inkml:trace>
  <inkml:trace contextRef="#ctx0" brushRef="#br0" timeOffset="116399.117">6163 9351 1241 0,'0'0'25'0,"0"0"8"0,-3 6-33 0,3-6 0 0,-8 6 0 16,5 2 0-16,-4-2 54 0,3 3 4 0,1 6 1 0,3-3 0 16,-4-1-23-16,1-2-5 0,3 3-1 0,-4 0 0 15,4-1-5-15,-3-5-1 0,3 6 0 0,0-6 0 16,0 3-38-16,0-3-8 0,0-6-2 0,0 0 0 16,0 0 62-16,0 0 12 0,0 0 2 0,0 0 1 15,0 0-33-15,3-6-8 0,1-3 0 0,-1-3-1 16,-3 6-11-16,0 6 0 0,0 0 0 0,4-6 0 15,-1 1 16-15,-3-7 2 0,4 0 0 0,3 3 0 16,-7 3-29-16,3 1-5 0,1-1-2 0,-4 6 0 16,0-6 30-16,0 6 7 0,4-6 1 0,-4 6 0 15,0 0-11-15,0 0-1 0,3-6-8 0,-3 6 12 16,0 0-12-16,0 0 0 0,4 0 0 0,-1 0 0 16,4 0 0-16,0 6 0 0,0 0-9 0,0 0 9 15,0 0 0-15,-3 5 0 0,3-8 0 0,-4 9 0 16,1 0 0-16,0-1 16 0,-1 1-3 0,1 0-1 15,-1 0 2-15,1-3 0 0,-4 2 0 0,3-5 0 16,-3-6-6-16,0 0 0 0,0 0-8 0,0 0 12 16,0 0-4-16,0 0-8 0,0 0 11 0,0 0-11 0,0 0 8 0,0 0-8 15,0 0 0-15,4 0 0 0,3-6 0 0,0 0 0 16,3-2 0-16,-3-1 0 0,0 0 0 16,1 3 0-16,-1 6 0 0,0-6 0 15,0 0-16-15,0 0-9 0,-4 6-3 0,1-5 0 16,-4 5-6-16,0 0-2 0,7 0 0 0,-7 0 0 0,3 0 36 0,-3 0 0 0,7 5 0 15,-7-5 0-15,4 6 0 0,0 0 0 0,-4-6 0 0,0 6 0 16,3 0 0-16,-3 6 0 0,0-3 0 16,0-9 0-16,0 0 44 0,0 0 16 0,0 0 4 0,0 0 0 15,0 0-64-15,0 0 0 0,0 5-9 0,0-5 0 16,0 0 9-16,7 6 12 0,0-6-2 0,-3 0-1 16,3 0-9-16,0 0 0 0,7-8 0 0,-7 5 0 15,-3 0 0-15,6 3 0 0,1 3 0 0,-4-3 0 16,3 3-26-16,-3-1-7 0,0 4-2 0,0 0 0 15,-3 0-25-15,0 6-6 0,-1 0-1 0,1-1 0 16,-4-2 14-16,3 3 2 0,1 0 1 0,-4-6 0 16,3 5 8-16,1-5 2 0,-4 6 0 0</inkml:trace>
  <inkml:trace contextRef="#ctx0" brushRef="#br0" timeOffset="116662.849">6664 9407 1550 0,'-7'12'32'0,"3"-7"8"0,1 1-32 16,-4-3-8-16,7 9 0 0,-4 0 0 0,1-1 8 0,-1-5 0 0,4 6 0 0,-3-6 0 15,3 3 43-15,-4 0 9 0,4-3 1 0,0 2 1 16,0-2-42-16,0 0-9 0,0 6-2 0,0-12 0 16,0 0-29-1,0 0-5-15,0 0-2 0</inkml:trace>
  <inkml:trace contextRef="#ctx0" brushRef="#br0" timeOffset="116820.407">6629 9177 1340 0,'-14'9'28'0,"7"-6"7"15,7-3-35-15,-4 6 0 0,0 0 0 0,4-6 0 16,-3 6 57-16,3-6 5 0,0 0 1 0,0 0 0 16,0 0-55-16,3 9-8 0,1-3-8 0</inkml:trace>
  <inkml:trace contextRef="#ctx0" brushRef="#br0" timeOffset="117225.268">6900 9413 1580 0,'0'6'67'16,"4"5"-54"-16,-4-8-13 0,0-3 0 0,0 0 0 0,0 0 0 31,7 6 43-31,0-6 5 0,0 0 2 0,0 0 0 0,4 3-20 0,-1 0-4 0,1 3-1 0,-4 0 0 16,0-9-10-16,0 0-3 0,0-9 0 0,-3 6 0 15,-1 3 4-15,-3 3 0 0,0 0 0 0,4-6 0 16,-4 1-8-16,0-1 0 0,-4 0-8 0,1-9 12 16,-1 6-12-16,1 0 0 0,-5 4 0 0,5-7 0 15,-4 6 0-15,0 6 0 0,0-6-9 0,0 6 9 16,0 0 0-16,0 0-9 0,-4 0 9 0,4 0 0 15,3 0 0-15,1 6-10 0,-4-6 10 0,-4 6 0 16,8 6-36-16,-4-4 0 0,0 4 0 0,3 6 0 16,1-1 36-16,-1-5 0 0,1 6 0 0,3-4 0 15,0 4 0-15,0-3 0 0,3 0 0 0,1-1 0 16,-1 4 0-16,1-6 0 0,-1-1 0 0,4 4 0 16,0-3 0-16,4 0 0 0,-4-4 0 0,0 1 0 15,4 3 15-15,-1-6 9 0,1 3 3 0,3-9 0 16,-4 0-43-16,5 0-9 0,-5-6-2 0</inkml:trace>
  <inkml:trace contextRef="#ctx0" brushRef="#br0" timeOffset="117601.732">7119 9454 1189 0,'-3'14'50'15,"3"-8"-40"-15,0 6 68 0,0 0 14 0,0-3 2 0,3 0 1 16,-3 5-20-16,0-2-4 0,4 0-1 0,-4-1 0 16,0 1-54-16,3-3-16 0,-3 3 0 0,0-6 8 15,0 0 44-15,4-1 10 0,-4 1 2 0,0-6 0 16,0 0-64-16,0 0-20 0,0 0 0 0,0 0 0 16,0 0 37-16,0 0 7 0,0 0 2 0,0 0 0 15,0-6-26-15,-4 1 0 0,4-1-9 0,0-6 9 16,-3-3 21-16,3 3 11 0,0 4 3 0,0-1 0 15,0-3-26-15,0 6-9 0,3-6 0 0,-3 7 9 16,0-1-9-16,4-3 8 0,-4-3-8 0,0 0 8 16,3 6-8-16,-3-5 8 0,4-1-8 0,-4 6 8 15,3-3-8-15,1 9 0 0,3-6 0 0,-4 1-11 16,1-1 11-16,-1 0-8 0,1-6 8 0,-1 3-8 16,5 0-24-16,-5 3-5 0,4-2-1 0,-3 2 0 15,3 0 6-15,0 6 2 0,0 0 0 0,-4 0 0 16,4 0-23-16,4 0-5 0,-4 0-1 0</inkml:trace>
  <inkml:trace contextRef="#ctx0" brushRef="#br0" timeOffset="118051.081">7422 9463 1094 0,'0'0'23'0,"0"0"5"0,0 0-28 0,0 0 0 16,8 5 0-16,-5-5 0 0,4 6 105 0,0-6 16 0,4 0 3 0,-1 6 1 15,1-6-57-15,-1 6-11 0,5-6-2 0,-5 6-1 16,8-6-33-16,-11 0-6 0,7 0-2 0,-3-6 0 15,-1 6-13-15,-3 0 0 0,4 0 0 0,-4-6 0 16,0 6 23-16,-4-6 1 0,1 0 1 0,-1 1 0 16,-3 5-13-16,0 0-2 0,0 0-1 0,0 0 0 15,0 0-9-15,0 0 0 0,-3-6 9 0,3 6-9 16,-4-6 0-16,4 6-12 0,-7-6 2 0,0 3 0 16,0 0 10-16,0 3 14 0,0 0-3 0,0 0-1 15,7 0 9-15,-7 0 1 0,0 0 1 0,3 6 0 16,-3 0-21-16,0 6 0 0,4-1 0 0,3-5 0 15,-4 6 0-15,-3 0 0 0,4-6 0 0,-1 8 0 16,4-2 8-16,4 0-8 0,-4 3 8 0,3-1-8 16,8 1 0-16,-11 3 0 0,7-10 0 0,3 7-8 15,-3 6-13-15,4-10-3 0,-4 10 0 0,7-6 0 16,-3-1-148-16,-1 4-31 0</inkml:trace>
  <inkml:trace contextRef="#ctx0" brushRef="#br0" timeOffset="118345.026">7038 9013 1333 0,'14'9'28'0,"0"5"6"15,7-2-34-15,-3 0 0 0,3-3 0 0,4 5 0 16,-8 1 51-16,8-3 3 0,0 5 1 0,-4-2 0 16,0-3-15-16,0 6-4 0,0-4 0 0,1 1 0 15,-5 6-36-15,1-10 0 0,-4 1-9 0</inkml:trace>
  <inkml:trace contextRef="#ctx0" brushRef="#br0" timeOffset="119161.097">8661 9310 995 0,'-7'0'42'0,"7"0"-34"16,-7 3 65-16,7-3 13 0,-4 3 2 0,4-3 1 15,-3 5-20-15,3 1-4 0,0 6-1 0,0-6 0 16,7 0 1-16,-4-6 0 0,4 0 0 0,4 6 0 16,-1 0-8-16,1-6-1 0,3 6-1 0,0-6 0 15,0-6-37-15,4 0-7 0,-4-6-2 0,4 12 0 16,-4-6-9-16,3 0 0 0,-3 6 0 16,-3-6 0-16,3 0 0 0,-7-2 0 0,4-4 0 15,-8 0 0-15,1 6 0 0,-4 6 0 0,0 0 0 0,0 0 0 16,-7 0 0-16,0-6 0 0,-4 6 0 0,1 0 0 31,-5 0-49-31,-2-5-12 0,3 5-3 0,-4 0 0 0,-3 0 52 0,3 5 12 0,-3-5 0 0,0 6 0 16,3 0 0-16,1 0 0 0,3 0 0 0,-1 6 0 15,1-4 0-15,4 1 0 0,3 0 0 0,-4 3 0 16,4 6 0-16,4-7 0 0,-1 4 0 0,0 9 0 16,4-13 0-16,4 4 0 0,-4 3 0 0,4-7 0 15,3 1-10-15,0-6 1 0,0 3 0 0,0-3 0 16,0-3 9-16,0 0 0 0,0 2 0 0,4-5 0 15,-4 6 0-15,3-6 11 0,1 0-3 0,-4 6 0 16,3-6-8-16,-3 6 0 0,4-6 0 0,0 0 0 16,-1 6 0-16,1 0 0 0,-1-6 0 0,4 6 0 15,4-6 0-15,0 0 0 0,-1 0 0 0</inkml:trace>
  <inkml:trace contextRef="#ctx0" brushRef="#br0" timeOffset="119583.583">9144 9186 1314 0,'-18'9'37'0,"4"0"8"0,0 3-36 0,0-1-9 15,0-5 0-15,0 0 0 0,3 0 53 0,1 0 9 0,-1 0 2 0,0 3 0 16,4 2-20-16,0-5-4 0,0 0-1 0,4 6 0 15,-1-12-20-15,1 9-4 0,3-9-1 0,-4 6 0 16,4-1 2-16,0 1 1 0,0 6 0 0,0-6 0 16,4 0-6-16,-1 6-2 0,1-6 0 0,3-4 0 15,3 4-1-15,-3-3-8 0,4-3 12 0,3 6-4 16,-3-3-8-16,-1 0 10 0,4 6-10 0,-3-3 10 16,3 0-30-16,-3-6-5 15,3 6-2-15,0-1 0 0,0-5 46 0,-3 6 9 0,3-6 1 0,-4 3 1 16,1 0-48-16,-4 0-10 0,0 3-1 0,-3 0-1 15,-4-6 75-15,0 0 15 0,0 0 4 0,0 0 0 16,0 0-52-16,0 0-12 0,0 0 0 0,0 0 0 16,-4 6-11-16,-3 0-5 0,-4-1 0 0,1 7-1 15,-1 0 17-15,-3-3 0 0,0 0 11 0,0-1-11 16,0 4 10-16,3-12-10 0,-3 6 8 0,0-6-8 16,3 6 0-16,4 0 0 0,-3-6-12 0,-1 6 12 15,4-6-60-15,0-6-5 0,-4 6-1 0</inkml:trace>
  <inkml:trace contextRef="#ctx0" brushRef="#br0" timeOffset="119915.873">9483 8616 1497 0,'-4'9'63'0,"4"8"-51"16,-3 13-3-16,-1-10-1 0,1 16 0 0,-1-1 0 16,1 3 44-16,-1-6 8 0,4 10 1 0,-4 2 1 15,1-9-2-15,-1 3-1 0,1-8 0 0,-1 8 0 16,1-6-19-16,3 3-4 0,-4-2-1 0,4-4 0 15,0 4-16-15,0-10-3 0,0 4-1 0,0 2 0 16,0-6-15-16,0 4 11 0,0-4-11 0,0 4 10 16,0-4-10-16,4-8 0 0,-4 9 0 0,0-7 0 15,0-5-32-15,0 3-9 0,0-4-2 16</inkml:trace>
  <inkml:trace contextRef="#ctx0" brushRef="#br0" timeOffset="120141.112">9218 9201 1094 0,'14'26'23'0,"-10"-20"5"0,6 0-28 15,-3-6 0-15,4 6 0 0,3-6 0 0,-3 0 56 0,3 0 7 0,0-6 1 0,0 6 0 16,4 0 5-16,-4 0 2 0,3 0 0 0,1-6 0 15,0 6-22-15,-1-6-4 0,1 1-1 0,0-7 0 16,-1 9-25-16,1 0-6 0,-4 3-1 0</inkml:trace>
  <inkml:trace contextRef="#ctx0" brushRef="#br0" timeOffset="120933.555">10142 9245 850 0,'-10'6'17'0,"6"0"6"0,-3 3-23 0,0 2 0 0,4-5 0 0,-4 6 0 15,-1 0 56-15,1-3 6 0,0-1 2 0,0 1 0 16,0 3 40-16,4-6 8 0,-1 6 1 0,1-4 1 15,-1-2-65-15,4-6-13 0,-3 6-2 0,-1 0-1 16,4 6-12-16,-3 0-2 0,3-6-1 0,3-1 0 16,-3-5-8-16,0 6-2 0,0-6 0 0,4 6 0 15,-4 3-8-15,3 0 0 0,1 0 0 0,-1-4 0 16,-3-5 20-16,0 0-2 0,0 0 0 0,0 0 0 16,0 0-29-16,0 0-5 0,0 0-2 0,0 0 0 15,0 0 29-15,4 0 5 0,3-5 2 0,-4-1 0 16,1 0-18-16,3-3-12 0,0 0 1 0,0 0 1 15,-3 4 0-15,3-7 0 0,-4 0 0 0,1 3 0 16,3 0 24-16,0 1 5 0,0-4 1 0,0 0 0 16,0 6-20-16,-4-6 0 0,5 6 0 0,-5-2 0 0,1 2 0 15,3 0 0-15,0 0 0 0,-4-6 0 16,1 6 0-16,3 1 0 0,-4-1 0 0,1-3 0 0,3 3 33 0,-4 3 3 0,5 0 1 16,-5 3 0-16,8 3-24 0,-4 3-5 0,3-3 0 15,1 9-8-15,-1-4 0 0,1 4 0 0,3 0 0 16,-3 0 0-16,-4-1 0 0,0-5 0 0,0 3 0 15,0-3 0-15,-4 12 0 0,4-10 0 16,-3 10 0-16,0 0 0 0,-1-1 10 0,-3-2-10 0,0 3 8 16,0-1-8-16,0-5 8 15,0 0-8-15,-3 0 0 0,3-4 8 0,0-8-28 16,0 0-7-16,0 0-1 0,0 0 0 0,0 0-55 16,0 0-11-16,0 0-2 0</inkml:trace>
  <inkml:trace contextRef="#ctx0" brushRef="#br0" timeOffset="121430.303">10534 9327 1580 0,'0'0'67'15,"0"0"-54"1,0 0 82-16,0 0 16 0,0 0 3 0,0 0 1 0,0 0-63 0,0 0-13 0,3 3-3 16,1 0 0-16,3 3-47 0,0-6-9 0,4 6-3 0,-1-6 0 15,1 0 50-15,3 0 9 0,-3-6 3 0,-1 6 0 16,4-9-25-16,-3 3-5 0,-1 1-1 0,-3-1 0 16,4 0-8-16,-4 0 0 0,0-6 0 0,-3 6 0 31,-1 0 0-31,-3 6-12 0,0 0 2 0,0-8 1 15,0-4-23-15,-3 6-5 0,-4 0-1 0,0 0 0 0,3 0 38 0,-3 0 0 0,0-5 0 0,-4 2 0 16,4 0 0-16,-3-3 0 0,-1 3 0 0,-3 4 0 16,3-1 8-16,1 0 8 0,-1 12 3 0,1 0 0 15,-1-1-31-15,4 1-5 0,0-3-2 0,0 6 0 16,0 0 19-16,0 3 0 0,0-1 0 0,3 1 0 16,1-3 0-16,-1 6 0 0,4-6 0 0,-3 2 0 15,3 7 0-15,-4-3 0 0,4-1 0 0,0 1 0 16,4 3 0-16,-4-4 0 0,3-2 0 0,1 6 0 15,-1-6 0-15,1-7 0 0,-1 7 0 0,1-3 0 16,-1 3 0-16,-3-1 0 0,4 1 0 0,-1-6 0 16,4 0 0-16,-3 3 0 0,3-6 0 0,0 3 0 15,0-6 0-15,0 0 0 0,4 0-8 0,-1-3 8 16,1 0-156-16,3 0-27 0</inkml:trace>
  <inkml:trace contextRef="#ctx0" brushRef="#br0" timeOffset="121985.678">10866 9283 957 0,'-4'12'40'0,"0"-6"-32"16,4-6 74-16,-3 9 14 0,3-9 4 0,0 9 0 16,3-4-7-16,-3 1-1 0,4 3 0 0,0-3 0 15,-1 0-44-15,4-6-10 0,-3 0-2 0,3 0 0 16,0 0 4-16,0 0 1 0,3 0 0 16,-3 0 0-16,4 0-13 0,0-6-4 0,-4 6 0 0,3 0 0 15,1-6-7-15,-1 6-1 0,-2-9-1 0,2 3 0 16,-3-2-25-16,0 2-5 0,0-3-1 0,0-3 0 15,-3 6 16-15,3 0 0 0,-4 1 0 0,1-1 0 16,-4-3 20-16,3 0 8 0,-3 0 0 0,0 3 1 16,0 6-29-16,0 0-12 0,0 0 1 0,0 0 0 15,0 0-10-15,-3-6-3 0,-1 1 0 0,-3 5 0 16,4-12 6-16,3 12 1 0,-7-3 0 0,0 0 0 16,0 3-1-16,-4 0 0 0,4 0 0 0,0 6 0 15,-4 0-4-15,4 0-1 0,0-1 0 0,0 7 0 16,-3-6 23-16,3 6 0 0,-4 0 0 0,0 2 0 15,4-8 0-15,0 6 0 0,0 0 0 0,0-1 0 16,4-2 8-16,-4 3-8 0,3 6 12 0,1-7-4 0,3 1 4 16,0-3 1-16,0 9 0 0,3-12 0 0,1 5 2 15,-1-2 0-15,4 3 0 0,0 0 0 0,0-1-2 16,4-5 0-16,-1 6 0 0,1 0 0 0,0-3-13 0,-1 2 11 16,1-5-11-16,-1 0 10 15,1 6-10-15,0-6 0 0,3-3 9 0,-4 0-9 16,4 0-28-16,-3-3-9 0,3-6-3 0,0 3 0 15,-3-3-136-15,-1 0-27 0</inkml:trace>
  <inkml:trace contextRef="#ctx0" brushRef="#br0" timeOffset="122767.165">10643 9069 968 0,'0'0'20'0,"0"0"5"0,0 0-25 0,0 0 0 0,0 0 0 0,0 0 0 16,0 0 83-16,0 0 11 15,0 0 2-15,0 0 1 0,0 0 9 0,4 6 2 0,-1-6 0 0,4 0 0 16,0-9-56-16,8 3-10 0,-5-6-2 0,8-6-1 15,-4 4-25-15,4 2-5 0,-4 0-1 0,0 0 0 16,0 1-8-16,0-1-16 0,4 3 4 0</inkml:trace>
  <inkml:trace contextRef="#ctx0" brushRef="#br0" timeOffset="131181.901">12079 9319 850 0,'0'0'17'0,"0"0"6"0,0 0-23 0,0 0 0 0,0 0 0 0,0 0 0 16,0 0 56-16,0 0 6 0,0 0 2 0,0 0 0 15,-7 0-52-15,7 0-12 0,-7 0 0 0,0 0 0 16,7 0 47-16,-11 0 6 0,4 0 2 0,0 0 0 16,0 0 0-16,0 2 0 0,0 4 0 0,0-3 0 15,0 0-30-15,7-3-5 0,-7 6-2 0,7-6 0 16,-7 6-9-16,7-6-1 0,-11 0-8 0,4 0 12 15,7 0-12-15,-7 6-8 0,0 6 8 0,0-6-13 16,7-6 13-16,-7 2 0 0,0 4 0 0,0 0 0 16,0 0 0-16,0 6 0 0,0 0 0 0,0-1 0 15,0 4 0-15,-4 0 0 0,4-1 0 0,0-2 0 16,0 0 0-16,3 3 0 0,-3-6 0 0,4 5 0 16,3-8 0-16,-4 6 0 0,4-6 0 0,0-6 0 15,0 0 0-15,0 0 0 0,0 0 0 0,0 0 0 16,7-6 48-16,0 6 13 0,4-12 3 0,-4 6 0 0,4 0-28 15,-4-5-4-15,7-1-2 0,-4-3 0 0,1 9-21 0,-1-6-9 0,1 7 8 16,3-4-8-16,-3-3 0 0,3 3 0 0,-4 0 0 16,5 4 0-16,-5-7 0 0,1 0 8 0,-4 6-8 0,0-3 0 15,0 3 0-15,0 1 0 0,-4-1 8 0,1 0-8 16,0 0 0-16,-1-6 8 0,-3 0-8 0,4 4 8 16,-4 8-8-16,0 0 0 0,0 0 0 0,0 0 0 15,0 0-36-15,0 0-2 0,-4 5-1 16,1 4 0-16,-1 9 31 0,-3 0 8 0,0-1 0 15,0 10 0-15,0-7-9 0,0 4 9 0,-4-1-12 16,4 7 12-16,0-4 0 0,0 6 0 0,0 4 10 0,0-7-2 16,0 3 26-16,0 4 6 0,0 2 0 0,3-6 1 15,-3 1-14-15,4 2-3 0,-1-6-1 0,-3 4 0 16,3-1 5-16,1-3 2 0,3-5 0 0,-4 5 0 16,4-8-18-16,-3-1-4 0,3 1-8 0,0 0 12 15,0-10-12-15,0 4 0 0,0-3 0 0,0 0 0 16,0 5 10-16,3-5-10 0,-3-6 10 0,0-6-10 15,0 0 0-15,0 0 0 0,0 0 0 0,0 0 0 16,0 0 9-16,0 0-9 0,0 0 8 0,0 0-8 16,0 0 16-16,0 0-3 0,0 0 0 0,0 0 0 15,0 0 12-15,4-6 3 0,-4 0 0 0,0 0 0 16,3-6-18-16,-3 1-10 0,4-4 12 0,0 3-12 16,-4-5 0-16,7 11 0 0,-4-9 0 0,1 6 0 0,3-5 0 0,-4 2 0 15,4 6 0-15,0-6 0 16,0-6 8-16,0 4-8 0,1 2 0 0,2-6 0 15,-3 10-21-15,4-4-8 0,-1 3-2 0,1 0 0 0,-4-3 31 0,4 7 0 16,-1-7 0-16,4 6 0 0,-3 3 0 0,3 0 15 16,-4 0-2-16,1 0 0 15,3-6-41-15,-3 3-9 0,3 1-2 0,0-1 0 16,-3 0-77-16,3 0-15 0,-4 0-3 0,1-6-662 0</inkml:trace>
  <inkml:trace contextRef="#ctx0" brushRef="#br0" timeOffset="131732.454">12234 9389 980 0,'0'18'20'0,"-3"-6"5"16,3-7-25-16,0 4 0 0,0-3 0 0,0-6 0 15,0 0 80-15,0 0 10 0,0 0 2 0,0 0 1 0,0 0-17 0,0 0-3 0,3 6-1 0,-3 3 0 16,4 0-12-16,-1-4-2 0,1 1-1 0,-1 0 0 16,1 0-18-16,0 0-4 0,-1-6-1 0,1 9 0 15,3 0-20-15,-4-3-4 16,4 2-1-16,-3 4 0 0,3 0-9 16,0-6 0-16,0 3 0 0,-4-1 0 15,4 1 0-15,-3 3 0 0,3-6 0 0,0 0 0 0,-3 0 0 16,3-1 8-16,-4-5-8 0,-3 0 0 0,11 3 20 0,-8-6 0 0,4 3-1 15,0-5 0-15,0-1 20 0,4-6 4 0,0-6 1 0,-4 1 0 16,3 2-20-16,1-3-4 16,-1-5-1-16,-2 2 0 0,2 4-19 0,1-1 0 0,-1 3 0 0,-3-2 0 15,-3-1 21-15,-1 0 1 0,1 4 0 0,-4-4 0 16,3 12-22-16,-3-6-20 0,0 4 4 0,0 2 1 16,0 6-45-16,-3-3-8 0,-1-6-3 0,1 3 0 15,-1 0 6-15,1 0 1 0,-1-5 0 0,4 5 0 16,-3-6-24-16,-1 6-4 0,4 6 0 0</inkml:trace>
  <inkml:trace contextRef="#ctx0" brushRef="#br0" timeOffset="132366.578">12792 9351 1303 0,'0'0'55'0,"0"0"-44"15,-7 0 69-15,0 0 13 0,0 6 3 0,0-6 1 16,-1 0-18-16,1 0-4 0,0 0-1 0,0 0 0 16,0 0-36-16,-3 0-7 0,3 0-2 0,0 0 0 15,-1 6 29-15,8-6 6 0,-7 0 0 0,-3 0 1 16,3 6-94-16,-4-6-19 0,4 0-4 0,0 2-1 16,-4 4 33-16,4 3 8 0,4 0 0 0,-4 9 1 15,0-7 11-15,3 1 0 0,1 6 0 0,-4-4 8 16,7 4-8-16,-4-6 0 0,4 0 0 0,0 2-8 15,0-8 8-15,0 6 0 0,4-6 0 0,-4 0 0 16,7-3 0-16,0 3 0 0,0-4 0 0,0 4 0 16,0-6 0-16,0 3 0 0,4-3 0 0,-1 0 0 15,1 0 0-15,-1-3 0 0,1 3 0 0,3-6 0 16,0 1 36-16,4-1 8 0,-4-12 3 0,0 6 0 16,0-2-34-16,0-4-13 0,0 0 11 0,-3-2-11 15,0-1 0-15,-4 7 0 0,0 2 0 0,3-6-10 16,-6 6-30-16,3 6-5 0,-4-2-2 0,-3 2 0 15,4 0 16-15,-4 0 3 0,-4 0 1 0,4 6 0 16,0 0 4-16,0 0 1 0,-3 6 0 0,-4 0 0 16,3 6 4-16,-3-1 1 0,0 4 0 0,4 3 0 15,-4-1 17-15,3-2 0 0,0 3 0 0,1-1 0 0,-1 1 15 16,1-3 0-16,3 2 0 0,0-5 0 0,0 6-1 16,0-9 0-16,3-1 0 0,-3 4 0 0,4 3-2 15,-1-9 0-15,-3-6 0 0,4 6 0 16,3-1-12-16,-3 1 9 0,3 0-9 0,0-3 8 0,0 0-8 15,-4 3 0-15,4-3 0 0</inkml:trace>
  <inkml:trace contextRef="#ctx0" brushRef="#br0" timeOffset="132884.048">13010 9419 1337 0,'0'11'56'16,"0"-2"-44"-1,0 3 41-15,4 0 9 0,-4-1 2 0,0 1 0 16,0-6-15-16,4 6-2 0,-4 0-1 0,3-4 0 15,1 4-22-15,-4 0-5 0,3-6-1 0,1 3 0 16,-4-4-18-16,0-5 0 0,0 6 0 0,0-6 0 16,0 0 0-16,0 0 0 0,0 0 0 0,0 0 0 15,0 0 57-15,0 0 8 0,-4-6 2 0,4 1 0 0,-3-1-44 0,3-3-9 16,-4-3-2-16,4 6 0 0,0-6-12 0,0 4 0 16,0-1 0-16,0 0-10 0,0-3-1 0,0 6 0 0,4-5 0 0,-4 5 0 15,3-6 11-15,-3 3 0 16,4 3 0-16,-1 0 0 0,-3 1 0 0,0 5 0 0,0 0 0 0,0 0 0 15,7 0 0-15,-7 0 0 0,4-6 0 0,3 6-8 16,-4 0 8-16,4-6 0 0,4 6-9 16,-4 0 9-16,4 0 0 0,-1 0-9 0,1-6 9 15,-1 6 0-15,-3 6 0 0,4-6-8 16,0 6 8-16,-1 0 0 0,1-1 0 0,-1 1 0 16,-3 0 0-16,4 3 0 0,-4 0 0 0,0 5 0 0,0-8-8 0,-3 6 8 15,3 3 0-15,-4-3 0 0,-3-1-8 0,4-5 8 16,-1 6 0-16,-3-6 0 0,4 3 0 0,-4-3 0 15,3-1 0-15,-3-5-13 0,0 0 2 0,0 0 1 16,4 0-54-16,-1 0-12 0,1-3-1 0</inkml:trace>
  <inkml:trace contextRef="#ctx0" brushRef="#br0" timeOffset="133530.583">13533 9369 1337 0,'-7'-6'56'0,"-1"6"-44"16,1-6 41-16,-3 6 9 0,3-6 2 0,0 6 0 16,-4 0 25-16,4 0 6 0,0 0 1 0,0 0 0 31,0 0-52-31,0-6-9 0,0 6-3 0,-4 0 0 15,11 0-32-15,-7 0 0 0,7 0 0 0,-7 6 0 16,0 0-16-16,0 6 4 0,0-4 0 0,0 4 0 0,3 12 12 0,1-7-9 0,-1-2 9 0,1 8-8 16,-1 1 8-16,4-3 0 0,-3-4 0 0,3 7 0 15,0-10 0-15,0 4 8 0,0 0-8 16,3-7 11-16,-3-2 5 0,0 0 2 0,4 3 0 0,-4-12 0 16,0 0 18-16,0 0 4 0,3-3 1 0,4 0 0 15,0-9-17-15,-3 0-4 0,3-5-1 0,0-4 0 16,4 4-19-16,-4-1 0 0,3-6 0 0,1-2 0 15,3 2 0-15,-3-2 0 0,-1 3 0 16,4-10 0-16,-7 10 55 0,0-1 7 0,0-2 2 0,0 2 0 16,-3 1-103-16,3-4-20 0,-3-2-4 0,-1 8-1 15,1 4 52-15,-1-10 12 0,-3 12 0 0,0-5 0 16,4 2 12-16,-4-5 4 0,-4 2 2 0,1 3 0 16,3-11-39-16,-7 8-8 0,0-2-2 15,-1-1 0-15,-2-2 19 0,3 8 3 0,0-2 1 0,0 2 0 16,0-5-4-16,0 8 0 0,0 3 0 0,3 6 0 15,0-5 12-15,4 11-10 0,0 0 10 0,-7 5-10 16,7-5 10-16,-3 6-13 0,3-6 5 0,-4 12 8 16,1-3-24-16,-1 6 4 0,1 11 0 0,3-8 0 15,0 14 20-15,0-6-9 0,3 10 9 0,-3-7 0 16,7 3 0-16,-3-8 0 0,3 5 0 0,0-2 0 0,0 5 0 16,0 3 0-16,0-2 0 0,0 5 0 0,0-3 18 0,0 3-2 0,0-2-1 15,0-4 0-15,-3 3-24 0,-4-5-5 16,0-4-1-16,0 1 0 0,4-4 37 0,-4-5 7 0,3-3 2 15,1-1 0 1,-4-5-50-16,3 3-9 0,-3-6-3 0,0-6 0 0,0 0 31 0,0 0 0 0,7 0 0 0,-3-6 0 16,-1 0 0-16,1 0 0 0,-1-3 0 0</inkml:trace>
  <inkml:trace contextRef="#ctx0" brushRef="#br0" timeOffset="135255.745">14404 8954 740 0,'0'0'15'0,"-4"-3"5"16,4 3-20-16,0-6 0 0,-3 0 0 0,3 0 0 0,0-2 68 0,0 2 9 0,0 0 3 0,0 0 0 15,0-3-20-15,0 0-3 0,3-2-1 0,-3 2 0 16,0 3-6-16,0 6-2 0,0 0 0 0,0 0 0 16,0 0-20-16,0 0-4 0,0 0 0 0,0 0-1 15,0 0 8-15,0 0 1 0,0 0 1 0,0 0 0 16,-3 6-42-16,-1 3-9 0,4-1-2 0,-3 4 0 16,3-3 20-16,0 9 9 0,0-4-1 0,3 4 0 15,-3 0 20-15,4-1 3 0,-1 1 1 0,1 2 0 16,-1 4 0-16,1 2 0 0,-1-2 0 0,1 5 0 15,0-2 20-15,-1-1 4 0,1-5 0 0,-4 5 1 16,0-2-28-16,0 8-5 0,0-8-2 0,-4 2 0 16,1 4 16-16,-1-13 3 0,0 4 1 0,1 2 0 15,-1-8-28-15,-3 3-6 0,4-1 0 0,-4-5-8 16,3-3 0-16,-3 0 0 0,4-1-10 0,-1-2 10 16,-3 0 0-16,4 0 13 0,3 6 0 0,0-12 0 15,0 0-13-15,0 0 0 0,0 0 0 0,0 0 0 16,0 0-15-16,0 0-5 0,0 0-2 0,0 0 0 15,0 0-38-15,0 0-7 0,3 6-1 0,4-6-1 16,0 0-36-16,0-6-7 0,0 6-2 0</inkml:trace>
  <inkml:trace contextRef="#ctx0" brushRef="#br0" timeOffset="135767.131">14559 9395 1337 0,'0'0'28'0,"0"0"6"0,0 0-34 15,0 0 0-15,0 0 0 0,-10-3 0 0,10 3 58 0,-7-3 5 0,7 3 1 0,0 0 0 16,0 0 0-16,0 0 0 0,0 0 0 0,0 0 0 15,0 0-52-15,0 0-12 0,0 0 0 0,0 0 0 16,3 3 0-16,4 0 0 0,0-3 0 0,4 6 0 16,-4 0 0-16,3-6 0 0,1 0 0 0,3 0 0 15,-3 0 0-15,-1 0 0 0,1 0 0 0,-4-6 0 16,0-3 27-16,-4 0 2 0,4 0 1 0,-7 4 0 16,4-7-43-16,-4 6-9 0,-4 0-2 0,1 0 0 15,-1 0-10-15,-3 3-2 0,0 0-1 0,0 0 0 16,-3 0 19-16,3 3 4 0,0-2 1 0,-4-1 0 15,0 0 13-15,1-9 0 0,-1 6 0 0,1 0 0 16,3 0 0-16,-4 0 13 0,4 1-4 0,0 5-1 16,7 0 8-16,0 0 2 0,0 0 0 0,-4 5 0 15,-3 1-1-15,4 0 0 0,-1 0 0 0,4 6 0 16,0-3-17-16,0-1 0 0,4 7 0 0,-1-3 0 16,4 6-12-16,0-4-7 0,1 10-1 0,2-7 0 15,1 1 32-15,-1 3 7 0,1-4 1 0,-4-5 0 16,3 6-12-16,1-4-8 0,-4-2 12 0,4 6-12 0,-4-9 14 15,3 2-4-15,1 1-1 0,-4 6 0 0,4-12-9 0,-1-1 0 16,1-5 0-16,-1 3 0 16,4-3-49-16,1 3-12 0,2-3-3 0</inkml:trace>
  <inkml:trace contextRef="#ctx0" brushRef="#br0" timeOffset="136460.382">15328 9245 1580 0,'0'0'67'15,"0"0"-54"1,0 6 21-16,0-6 4 0,-3 12 1 0,3-3 0 16,-4 2 16-16,4 1 3 0,0 3 1 0,-3-4 0 15,3 1-23-15,0 6-5 0,0-6-1 0,0 2 0 16,0-2 6-16,-4 0 2 0,1 0 0 0,3-1 0 16,-4-2-7-16,4 0-2 0,0 3 0 0,0-12 0 15,0 0-9-15,0 0-1 0,0 0-1 0,0 0 0 16,0 0-1-16,0 0 0 0,0 0 0 0,0 0 0 15,0 0-7-15,0 0-2 0,0 0 0 0,0 0 0 16,4-9 0-16,-1 3-8 0,4-3 12 0,0 3-4 0,-3-5-8 0,3 5 0 0,0-6 0 16,-4 3 8-16,1 0-8 0,3 1 0 0,-4-4 0 0,5 0 0 15,-5 6 9-15,1-3 0 16,-1 3 0-16,-3 3 0 0,0 3-9 0,0 0 0 0,0 0 0 0,0 0 0 16,0 0 0-16,0 0 0 0,0 0 0 0,7 3 0 15,-3 0-12-15,-1 3-4 0,1 6 0 0,-1-6-1 16,1 6 17-16,-4-4 0 0,0 1 0 0,0 6 0 15,0-3 10-15,0 0 6 0,3-1 0 16,-3-2 1-16,0 3-27 0,0-12-6 0,0 0 0 16,0 0-1-16,0 0 27 0,0 0 6 0,0 0 0 15,0 0 1-15,7-6-17 0,-3 3-11 0,-1-6 2 16,1 6 0-16,-1-3 9 0,1 1 0 0,-4 5 0 0,0 0 0 16,4-6 0-16,-4 0 12 0,0 0-2 0,0 6-1 15,0 0-9-15,0 0-12 0,3 6 2 0,1-6 1 16,-4 0 9-16,0 0 12 0,0 0-2 0,0 0-1 15,0 0-21-15,0 0-4 0,3 6 0 0,-3 5-1 16,0-5 17-16,0-3 0 0,0 6 0 0,0 3 0 16,0-12 0-16,0 0 0 0,0 0 0 0,0 0 0 15,4 3 0-15,-4-3 0 0,3 6 0 0,1-1 0 16,-4-5 0-16,7 0 9 0,-4 0-1 0,4 0 0 16,-3 0-8-16,3 0 0 0,4 0 0 0,-4 0 0 15,0 0-14-15,3 0-8 0,1 0-2 0</inkml:trace>
  <inkml:trace contextRef="#ctx0" brushRef="#br0" timeOffset="137091.364">15688 9357 1732 0,'0'0'49'0,"0"0"11"16,0 0-48-16,0 0-12 0,0 0 0 0,0 0 0 16,0 0 38-16,0 0 6 0,0 0 0 0,0 0 1 15,0 6-59-15,0 2-12 0,4 1-2 0,-1 0-1 16,-3 3 52-16,4 0 10 0,-1-1 3 0,1-5 0 16,-1 3-25-16,1 3-11 0,3-6 10 0,-4 0-10 15,4-1 14-15,-3-5-3 0,3-5-1 0,0 5 0 0,0-6 21 16,0 0 4-16,0-6 1 0,0 6 0 0,-3-3 0 0,3 4 1 0,0-7 0 0,0-6 0 15,-4 9-26-15,1-2-11 0,0-7 8 0,-1 12-8 32,-3-6-10-32,0 3-7 0,0 1-2 0,-3 2 0 15,-1-3-28-15,0 3-5 0,1 0-2 0,-4 6 0 16,3-6-8-16,-3 6-2 0,0 0 0 0,0-6 0 16,-3 12 31-16,3-6 5 0,-4 0 2 0,0 6 0 0,4 0 14 0,-3 0 2 15,-1 3 1-15,1 0 0 0,-1-1 22 0,0 4 5 0,4-6 1 16,-3 12 0-16,3-7 5 0,3 4 0 0,1 3 1 0,-1-1 0 15,1-2-2-15,6 3-1 0,-3-1 0 16,4 1 0-16,3 0-6 0,-4-4 0 16,4 4-1-16,0-3 0 0,4-4-1 15,-4-2 0-15,4 0 0 0,-1 3 0 0,1 0-14 0,-1-7 0 16,1 1 8-16,-1 0-8 0,1-3 8 0,0-6-8 0,-1 3 11 0,-3-3-11 16,4 0 0-16,-4 3 0 0,-4-3 0 0,5 0-12 15,-5 3-89 1,4-5-18-16</inkml:trace>
  <inkml:trace contextRef="#ctx0" brushRef="#br0" timeOffset="137704.107">15748 9201 1337 0,'11'-18'28'0,"-4"12"6"0,0 1-34 0,0-13 0 0,3 6 0 0,1 0 0 16,0-2 58-16,3 2 5 0,0 6 1 15,-4-9 0-15,8 7-52 0,-4-7-12 0,0 3 0 0,0 0 0 32,0-5-48-32,-3 5-13 0,3 3-3 0,-3 3 0 15,-4-6 0-15,3 1 0 0,-3 2 0 0</inkml:trace>
  <inkml:trace contextRef="#ctx0" brushRef="#br0" timeOffset="138303.85">16291 9351 1865 0,'-24'-6'39'0,"17"6"9"16,-4 0-39-16,0 0-9 0,1 6 0 0,-4-6 0 16,3 6 0-16,-3-6 0 0,0 6 0 0,0-6-11 15,0 6 11-15,-4-4-10 0,4 4 10 0,0 0-10 16,0 0 10-16,3 6-10 0,4 0 10 0,-4-6-10 15,8 5 2-15,-1-5 0 0,1 9 0 0,3-3 0 16,3-1 8-16,1 1-10 0,3 0 10 0,-3 0-10 0,6-4 10 0,-3 4-8 0,0-6 8 0,0 6-8 16,4-6 8-16,-1-3 8 0,1 0-8 15,-4-3 11-15,4-3 1 0,-1 3 0 0,1-3 0 0,3-3 0 32,-4-12 4-32,5-5 2 0,-5-4 0 0,4 1 0 0,4-4-9 15,-4 1-1-15,0 3-8 0,0-4 12 16,0 1-28-16,0-4-5 0,1 1-2 0,-1-9 0 15,-4 9 23-15,1-10 0 0,-1 4 0 0,1 0 0 0,-4 0 0 0,0 8 0 0,0-8 0 16,-3 3 0-16,-1 3 0 0,-3 8 0 16,0-8 0-16,-3 8 0 0,3 1 0 0,-4 5 0 0,4 3 0 0,-3 4 0 15,-1-1 0-15,4 12 0 0,0 0 0 0,-10 0 0 16,3 6 0-16,-1 0 0 0,5 5 0 0,-8 1 0 16,4 0-12-16,0 8 3 0,0-2 0 0,0 3 0 15,0 8 9-15,4-5 0 0,-1 8-9 0,0-3 9 16,1 4 0-16,-1 5 0 0,4 3 0 0,-3 3 0 15,3-3 0-15,-4 3 12 0,4 6-2 0,0-6 0 16,-3-2-10-16,3 2 0 0,0-6 0 0,-4 0 8 16,4 3 24-16,4-8 4 0,-4 2 0 0,3-6 1 15,-3-2-21-15,4-4-4 0,3 4 0 0,0-10-1 16,0-8-11-16,0 3 0 0,4-3 0 0</inkml:trace>
  <inkml:trace contextRef="#ctx0" brushRef="#br0" timeOffset="138727.304">16485 9363 1337 0,'-3'6'28'0,"-1"-1"6"0,4-5-34 0,-3 6 0 0,3-6 0 0,0 9 0 15,0-9 58-15,0 0 5 0,0 0 1 0,0 0 0 16,3 3 0-16,1 0 0 0,3 3 0 0,0 0 0 16,0-6 0-16,0 0 0 0,4 0 0 0,-4-6 0 15,3 0-52-15,1 0-12 0,-4-3 0 0,3 0 0 16,-2 1 0-16,-1 2 0 0,0 0 0 0,-4 0 0 16,-3 6 0-16,4-12 0 0,-4 6 0 0,-4-2 0 15,4-1-48-15,-3 0-13 0,-4 3-3 0,3 0 0 16,-3 0 52-16,-4 6 12 0,4 0 0 0,-3-6 0 15,3 12 0-15,-4-6 0 0,4 6 0 0,-4 0 0 16,1 0 0-16,3 9 0 0,-4-1 0 0,4 1 0 16,0 3 25-16,0-4 8 0,4 1 2 0,-1 6 0 15,0-10-5-15,1-2-1 0,-1 3 0 0,4 0 0 16,0-1-29-16,0 1 0 0,4-6 0 0,-1 6 0 16,1-6 44-16,3 0 2 0,4-3 1 0,-4 0 0 15,7-1-34-15,0-2-13 0,0 6 11 0,0-6-11 16,4 0-84-16,-1 0-22 0,5 0-5 0</inkml:trace>
  <inkml:trace contextRef="#ctx0" brushRef="#br0" timeOffset="139181.676">16990 9245 1314 0,'-7'18'37'0,"3"2"8"0,4-8-36 0,-3 0-9 0,3 0 0 0,-4-4 0 15,4 4 53-15,-3-6 9 0,3 0 2 0,0-6 0 16,0 12 0-16,0-12 0 0,0 0 0 0,0 0 0 16,0 0 0-16,0 0 0 0,0 0 0 0,0 0 0 15,0 0-24-15,0 0-5 0,0-12-1 0,3 6 0 16,-3 0-26-16,0-3-8 0,0 3 0 0,-3-2 0 15,-1-1-22-15,1-3-11 0,-5 0-3 0,1 6 0 16,0 1 25-16,0-1 11 0,-3 3-10 0,3-3 10 16,-4 3-12-16,4 0 3 0,-4-3 1 0,1 6 0 15,3-6 8-15,0 12-12 0,0-6 12 0,-4 3-12 16,4 6 12-16,-3 0 0 0,2 2 0 0,-2 1 0 16,3-6 12-16,0 6-3 0,0-3 0 0,0 2 0 15,3 1-9-15,1 0 0 0,-1 6 0 0,4-4 8 16,0 4-8-16,4 0 8 0,-1-4-8 0,1 7 8 15,3-1-8-15,0-2 0 0,0 0 0 0,3 2 8 16,-3-2-8-16,1-3 0 0,2-4 0 0,-3 1 0 16,0 0 14-16,4-6 1 0,-4-6 0 0,0 6 0 15,3-6-24-15,-2-6-5 0,2 0-1 0,1-6 0 16,-1 3-90-16,1-5-19 0,-1-1-3 0</inkml:trace>
  <inkml:trace contextRef="#ctx0" brushRef="#br0" timeOffset="139402.723">17120 9321 1634 0,'0'0'34'0,"0"0"7"0,0 0-33 0,0 0-8 0,0 0 0 0,-7 9 0 15,7 0 42-15,-3 3 6 0,3 6 2 0,-4-7 0 16,4 4-7-16,-3 3-2 0,3-7 0 0,0 4 0 15,0 0-21-15,0-1-4 0,0-2 0 0,0 0-1 16,3-3-7-16,-3 0 0 0,4-1-8 0,-4-2 12 16,0-6-12-16,0 0-13 0,0 0 2 0</inkml:trace>
  <inkml:trace contextRef="#ctx0" brushRef="#br0" timeOffset="139565.934">17131 9030 1542 0,'-7'6'65'15,"7"-6"-52"-15,-4 6 0 0,4-6 0 0,0 0 0 0,0 0 0 16,0 0-4-16,0 0-1 0,0 0 0 0</inkml:trace>
  <inkml:trace contextRef="#ctx0" brushRef="#br0" timeOffset="140091.314">17307 9327 1181 0,'7'18'50'0,"-3"0"-40"15,-1-4 25-15,1-2 5 0,-1 0 0 0,-3 0 1 16,4-6 50-16,-4 5 9 0,4-2 3 0,-4 3 0 16,0-6-63-16,0-6-12 0,0 0-2 0,0 0-1 15,0 0 21-15,0 6 4 0,0-6 1 0,0 0 0 16,0 0-31-16,0 0-5 0,0 0-2 0,0 0 0 16,0 0 41-16,0 0 8 0,-8 0 2 0,8 0 0 15,0 0-64-15,0 0 0 0,0 0-14 0,0 0 2 16,0 0 12-16,0-12 0 0,-3 3 0 0,3 3-8 15,0 0 16-15,3 0 4 0,-3 1 1 0,0-1 0 16,4 0-13-16,-4 0 0 0,4-6 0 0,-1 6 0 16,1 0 0-16,-4-2 0 0,3-4 0 0,1 0 0 15,-1 6 0-15,1-6 0 0,-4 4 0 0,3-1 0 16,1 0 0-16,-1 3 0 0,4 0 0 0,-3 6 0 16,3-6 0-16,0 0 0 0,-4 6 0 0,5-5 0 0,-1-1-11 15,-4 3-5-15,4-6 0 0,0 6-1 0,-3 6 17 0,3 0-12 16,0 9 12-16,0-4-10 0,0-2 10 0,-4 6 0 0,8-6-9 15,-7 3 9-15,3 0 0 0,0-1 0 0,0 10 0 16,-4-6 0-16,4 0 0 0,-3-7 0 16,-1 4 0-16,1-3 0 0,-1 6 0 0,-3 0 0 0,4-1 0 15,0-2 0-15,-4 3 0 0,0 6 0 16,0-1 0-16,3-5 0 0,-6 6 0 0,3-4 0 0,-4-2 9 0,4 0-9 16,-4-6 0-16,4 3-8 15,0-4 0-15,0-5 0 0,0 0-125 16,0 0-25-16,0 0-5 0</inkml:trace>
  <inkml:trace contextRef="#ctx0" brushRef="#br0" timeOffset="141463.834">18500 9357 121 0,'0'0'0'15,"0"0"0"1,0 0 0-16,0 0 0 0,0 0 0 0,0 0 0 15,0 0 56-15,0 0 7 0,0 0 1 0,0 0 0 16,0 0 0-16,0 0 0 0,0 0 0 0,0 0 0 16,0 0 13-16,0 0 3 0,0 0 1 0,0 0 0 15,0 0-27-15,0 0-6 0,0 0 0 0,0 0-1 16,0 0 13-16,0 0 4 0,0 0 0 0,0 0 0 16,0 0-103-16,0-6-20 0,0 6-4 0,0 0-1 15,0 0 7-15,0 0 1 0,0 0 0 0</inkml:trace>
  <inkml:trace contextRef="#ctx0" brushRef="#br0" timeOffset="141999.236">18207 9345 1552 0,'0'0'44'0,"0"0"10"16,0 0-43-16,0 0-11 0,0 0 0 0,0 0 0 15,0 0-11-15,0 0-4 0,3 6-1 0,1 0 0 16,3 0 26-16,0-6 5 0,4 0 1 0,-1 0 0 15,1-6-16-15,-1 6 0 0,4 0 0 0,1-6 0 16,2 0 54-16,1 0 8 0,3-9 2 0,-3 1 0 16,3-1-52-16,-7-3-12 0,4-2 0 0,-4 8 0 15,0-6 38-15,-4 7 5 0,-3-4 1 0,0 6 0 16,-3 0-30-16,0 3-6 0,-4 1 0 0,0 5-8 16,0-12 10-16,0 12-10 0,-8-6 8 0,1 0-8 0,0 3 0 0,-3 0 0 15,-1-3 0-15,1 6 0 0,-4-3 0 0,-1 3 0 0,1 0 0 0,0 3 0 16,0 0 0-16,0 0 0 0,3-3 0 15,-3 6 0-15,4 0 0 16,-4 0 0-16,-1 0 0 0,1 5 8 16,4-5-8-16,-1 9 0 0,1-3 0 0,-1 11 0 15,4-11-12-15,0 9 12 0,3-4-10 0,1 1 10 0,-1 5-9 0,4-2 9 16,0 3-8-16,4-4 8 0,3 4 0 0,0-7 0 0,0-2 0 16,4 8-8-16,3-11 8 0,-4 0 0 0,4-3 0 0,-3-3 8 15,3 0 8-15,-3-1 1 0,-4 1 1 0,3 0 0 16,1 0-18-16,3-6-14 0,-3 12 2 0,3-12 1 15,0 0-53-15,3-12-12 0,-2 6-1 16</inkml:trace>
  <inkml:trace contextRef="#ctx0" brushRef="#br0" timeOffset="142424.545">18824 9172 1455 0,'-3'-12'61'16,"-1"6"-49"0,4 6 7-16,0 0 1 0,0 0 0 0,-3-9 0 15,3 9 19-15,-7-6 4 0,0 3 1 0,-1 0 0 16,-2 3-31-16,3 0-5 0,0 0-8 0,-4 3 11 16,1 3-11-16,-1 0 0 0,0 6 0 0,-3 0 0 15,4-1 0-15,-4 4 0 0,3 3 0 0,-3-1-11 16,3 1 34-16,1 0 6 0,3 2 2 0,-4 1 0 15,4-7-31-15,4 1 0 0,-4 3 0 0,3-6 0 0,4-4 32 0,0-8 0 16,0 0 0-16,0 6 0 0,0-6-17 0,4 9-3 16,3 0-1-16,-4-3 0 0,8 0 1 0,-4-6 0 0,0-6 0 0,3 6 0 15,1-6-4-15,3 0 0 16,-3 3 0-16,-1 0 0 0,1 0 8 0,-1 3 2 16,1-3 0-16,0 3 0 15,-4 3-30-15,3-3-5 0,-3 3-2 0,-3 3 0 16,-1 6 10-16,1-6 9 0,-4 5-13 0,0-2 5 0,-4 9 8 0,1-6 0 0,-4 5 0 15,0 1 0-15,-4 0 0 0,0 2 8 0,-3-2-8 16,0 2 11-16,0 4 2 0,0-12 1 0,0 8 0 16,0-5 0-16,0 0-2 0,3-10 0 0,1 1 0 0,-1 0 0 15,4-6-21-15,-4 0-5 0,4-12-1 0</inkml:trace>
  <inkml:trace contextRef="#ctx0" brushRef="#br0" timeOffset="142866.757">19050 8598 1265 0,'0'0'36'0,"-4"12"8"0,4 0-36 0,-3-6-8 0,-1 5 0 16,4 10 0-16,0-9 86 0,0 5 15 0,0 4 3 0,4 3 1 15,-1-1-28-15,1 4-5 0,0 2-2 0,-1 3 0 16,1-2-23-16,-1 8-5 0,-3-6-1 0,4 9 0 16,-4 3-17-16,3-5-3 0,-3 8-1 0,-3 3 0 15,3-9-10-15,-4 0-2 0,4 0-8 16,-3 0 12-16,-1-2-12 0,1-7 9 0,-1-3-9 0,0-2 8 16,1-4-8-16,3-11 8 0,-4 6-8 0,4-10 8 15,0-2-8-15,0-6 10 0,0 0-10 0,0 0 10 16,0 0-49-16,0 0-9 0,0 0-3 0,0 0 0 15,0 0-79-15,0 0-16 0,0 0-3 0</inkml:trace>
  <inkml:trace contextRef="#ctx0" brushRef="#br0" timeOffset="143129.467">18860 9130 1496 0,'-8'-5'42'0,"5"2"10"0,-1-3-41 15,-3 0-11-15,4 0 0 0,-1 6 0 0,4 0 80 0,-3-6 13 0,3 6 3 0,0 0 1 16,0 0-77-16,0 0-20 0,0 0 0 0,3 12 0 16,1-6 0-16,-1 0 0 0,4-1 0 0,0 1 0 15,1 3 0-15,2-3 0 0,4 6 0 0,-3 0 0 31,6-7-15-31,1-5-6 0,3 0-2 0,4 0 0 16,-4 0-28-16,4 0-5 0,-1-5-2 0</inkml:trace>
  <inkml:trace contextRef="#ctx0" brushRef="#br0" timeOffset="144134.973">19854 9142 1337 0,'-7'6'28'0,"-3"0"6"16,3 0-34-16,0 6 0 0,0-1 0 0,-4-5 0 16,4 6 58-16,0-3 5 0,0 3 1 0,-4-1 0 15,8-5 0-15,-4 3 0 0,-4 6 0 0,4-6 0 16,0 2-30-16,0-5-6 0,0 6 0 0,0-3-1 16,3 0-12-16,1-1-3 0,3 4 0 0,-4-6 0 15,1 0 0-15,3-6 0 0,0 0 0 0,0 0 0 16,0 0 7-16,0 0 1 0,0 0 0 0,0 0 0 15,0 0-7-15,7 0-1 0,0-6 0 0,-7 6 0 16,7 0-12-16,0-6 9 0,0 6-9 0,-7 0 8 16,3-9-8-16,4 6 0 0,1-3 0 0,-1 4 0 15,-4-4-16-15,1 0-6 0,3 0-1 0,-4 0 0 0,1 0 37 0,3 6 7 0,-4-6 2 16,1 6 0-16,-1-6-37 0,1 6-7 16,-1-8-2-16,1 5 0 0,0-6 43 0,3 3 9 15,-4 0 2-15,1 0 0 0,-4 6-19 0,0 0-4 16,3 6-8-16,4-6 12 15,-3 3-12-15,-1 0 0 0,4 0 0 0,0 0-10 0,-3 9 10 0,-1 2 0 0,-3 4 0 0,4-6 0 16,-4-1 0-16,4-5 9 0,-4 3-9 0,0-9 0 16,0 6 9-16,0-6-9 0,0 6 0 0,0 0 9 15,3 0-9-15,-3 0 8 0,4 2-8 0,-4-8 8 16,0 0-8-16,0 0 0 0,3-6 9 0,4 4-9 16,-3-4 8-16,-1 6-8 0,4 0 10 0,-3-6-10 15,-1 0 0-15,1 6 8 0,-1-6-8 0,-3 6 0 16,0 0 0-16,0 0 0 0,0 0 0 0,0 0 0 15,0 0 0-15,4 6 0 0,-1 0-10 0,-3-6 10 16,4 6-8-16,-1 0 8 0,-3-6-8 0,4 8 8 16,0 4 0-16,-4 6-8 0,0-1 8 0,0-969 0 15,0 1937 0-15,0-968 0 0,0-5 0 0,-4 6 0 16,4-6 0-16,0-4 8 0,-4-2 0 0,4-6 0 16,0 6 1-16,0-6 1 0,0 0 0 0,0 12 0 15,0-12 3-15,4 6 1 0,0-3 0 0,3 0 0 16,0-3-1-16,3 0 0 0,1-3 0 0,-1 0 0 15,4-3-13-15,1-6-13 0,2 0 2 0,-3 4 1 16,0-1-174-16,1 0-34 0</inkml:trace>
  <inkml:trace contextRef="#ctx0" brushRef="#br0" timeOffset="144552.886">20320 9233 1288 0,'-14'6'27'0,"7"0"5"0,0-6-32 0,-4 6 0 0,4 0 0 0,-3 3 0 16,-1-3 89-16,0 5 11 0,4-5 3 0,-3 6 0 16,-1 0-52-16,1-1-11 0,-1 4-1 0,0-3-1 15,4 0-6-15,-3-4-2 0,3 1 0 0,0 3 0 16,3 3-6-16,1-3 0 0,-1-1-1 0,1 4 0 15,3 3 2-15,0-7 1 0,3 1 0 0,1-6 0 16,-1 6-8-16,1-6-2 0,3-3 0 0,0 2 0 16,0 1-1-16,0-6-1 0,3 0 0 0,-2 0 0 15,2 6-3-15,-3-12-1 0,4 6 0 0,-1 0 0 16,1-8-1-16,-1 2 0 0,1-3 0 0,0-6 0 16,-4-3-9-16,0 1 0 0,-4-10 0 0,1 10 0 15,-1-10 0-15,1 10 0 0,-4-1 0 0,0 0 0 16,0 10 0-16,-4 2 0 0,4 6 0 0,0 0-11 15,-7-3 11-15,0-6-10 0,0 9 10 0,-3-6-10 16,3 6-5-16,-1 6-1 0,-2-6 0 0,3 9 0 16,0 0 7-16,0 2 1 0,3 4 0 0,1 3 0 0,-1-4-10 15,1-2-2-15,3 0 0 0,0 0 0 16,0-6-146-16,3 5-30 0,1-8-5 0</inkml:trace>
  <inkml:trace contextRef="#ctx0" brushRef="#br0" timeOffset="144898.291">20479 9295 1288 0,'-7'15'27'0,"3"-9"5"0,1 2-32 0,-1 1 0 0,4 3 0 0,-3 0 0 16,3 0 42-16,0-4 2 0,0 1 0 0,0 6 0 15,0-3-9-15,0-1-2 0,0-5 0 0,0 6 0 16,0 0 18-16,0-3 3 0,3-4 1 0,-3 1 0 15,0-6-37-15,0 0-7 0,0 0-2 0,0 0 0 16,0 0 44-16,0 0 9 0,0 0 2 0,-3-6 0 16,3-5 0-16,-4-1 0 0,4 0 0 0,-3 3 0 15,3-2-52-15,0-7-12 0,-4 6 0 0,4-2 0 16,0 2 0-16,0-6 0 0,4 6 0 0,-4-2 0 16,3 2 0-16,-3 0-18 0,4 6 4 0,-1-5 1 15,-3 5 13-15,4-3 0 0,-1 6 0 0,4 0 0 16,-3 0 0-16,3 3 0 0,-4 0 0 0,4 0 0 15,4 0-12-15,-8 3 0 0,5-3 0 0,2 3 0 16,-3 0-42-16,4-3-8 0,-4 9-2 0,3-6 0 16,5-3-97-16,-5 0-20 0,4 0-4 0</inkml:trace>
  <inkml:trace contextRef="#ctx0" brushRef="#br0" timeOffset="145227.235">21008 8560 1470 0,'0'0'41'0,"-7"6"11"0,3 0-42 0,1 3-10 0,-1 2 0 0,-3 7 0 16,4-3 44-16,-1 5 8 0,4 7 0 0,-3 2 1 15,3-2-26-15,-4 5-6 0,4 3-1 0,0 1 0 16,0 2 16-16,0 0 4 0,0 0 0 0,0 3 0 16,0-5-13-16,0 2-3 0,0 0 0 0,0 3 0 15,0-3-8-15,-3-5-3 0,3 5 0 0,0-3 0 16,-4-5-13-16,4-4 0 0,-3-2 0 0,-1-7 0 16,4-2 0-16,0-3 0 0,0-12 0 0,0 0 0 15,0 0 0-15,-4 6 0 0,4-6 0 0,0 0 0 16,0 0-100-16,0 0-22 0,-3-6-5 0</inkml:trace>
  <inkml:trace contextRef="#ctx0" brushRef="#br0" timeOffset="145490.052">20839 9048 1241 0,'3'-18'25'0,"-3"10"8"0,0-1-33 0,4 3 0 0,-1 0 0 0,1 3 0 16,-4 3 92-16,0 0 12 0,3 0 3 0,4 0 0 16,0 0-59-16,-3 0-12 0,3 0-3 0,0 3 0 15,4 0-33-15,-4 0 0 0,3 3 0 0,1 0 0 16,3-3 0-16,0 11 0 0,0-8 0 0,4 0 0 16,-4-6-13-16,7 0 0 0,-3 0 0 0,-1 0 0 15,1 0-35-15,0 6-8 0,-4-6 0 0,3 6-1 16,1-6-50-16,-4-6-9 0,-3 6-3 0</inkml:trace>
  <inkml:trace contextRef="#ctx0" brushRef="#br0" timeOffset="145920.312">21435 9419 1579 0,'0'11'32'0,"0"4"10"0,0 3-34 0,0-7-8 0,0 1 0 0,0 0 0 15,0-12 0-15,0 0 0 0,0 0 0 0,0 0 0 16,0 9 0-16,0 2 0 0,-4 1 0 0,4 0 0 16,0-12 0-16,0 0 0 0,0 0 0 0,0 0 0 15,0 0-152-15,0 0-32 0</inkml:trace>
  <inkml:trace contextRef="#ctx0" brushRef="#br0" timeOffset="-208183.478">3859 11562 850 0,'0'0'17'0,"0"0"6"0,0 0-23 0,0 0 0 0,0 0 0 0,0 0 0 16,0 0 107-16,0 0 17 15,0 0 3-15,0 0 1 0,0 0-52 0,-3-6-11 0,3 6-1 0,0 0-1 16,0 0-50-16,0 0-13 0,0 0 0 0,0 0 0 16,0 0 56-16,0 0 7 0,0 0 1 0,0 0 0 15,0 0-52-15,0 0-12 0,0 12 0 0,0-1 0 16,0-5 0-16,3 0 0 0,-3 6 0 0,0-6 0 16,0 5 36-16,4 1 4 0,-4 3 0 0,0-3 1 15,0-1-21-15,0 4-5 0,0 0-1 0,0 11 0 16,-4-8-4-16,4 8-1 0,0-5 0 0,-3 0 0 15,3-1 5-15,0-2 1 0,0-1 0 0,3 4 0 16,-3 2-3-16,4-8-1 0,-4 6 0 0,3-1 0 16,1-8 6-16,3 6 2 0,-3-7 0 0,-1-2 0 15,4-3-9-15,-7-6-2 0,0 0 0 0,0 0 0 16,0 0 2-16,0 0 0 0,0 0 0 0,0 0 0 16,0 0-10-16,4 6 0 0,-4-6 0 0,0 12 0 15,0-6 0-15,3 3 0 0,-3-4 0 0,0 4 0 16,0 0-53-16,0-3-7 0,0-6 0 0,-3 12-1 15,3-9 49-15,0-3 12 0,-11 5 0 0,8 1 0 0,3-6 0 16,-7 3 0-16,-1 0 0 0,-2-3 0 16,3-3-17-16,-4-3-1 0,4 1 0 0,-7-1 0 15,3-12 7-15,1 3 2 0,3 1 0 0,-4-7 0 0,1 3-7 16,-4 1 0-16,6-4-1 0,1 4 0 16,0-7-130-16,4 9-25 0</inkml:trace>
  <inkml:trace contextRef="#ctx0" brushRef="#br0" timeOffset="-207733.394">3528 11356 1094 0,'0'0'23'0,"0"-6"5"15,0 0-28-15,3 0 0 0,1 0 0 0,-1-5 0 16,1 5 56-16,-1 3 7 0,1-3 1 0,-1 3 0 15,5-3-1-15,-5 3 0 0,8 3 0 0,-8 0 0 0,4 0-38 0,0 0-7 0,0 0-2 0,0 0 0 16,0 0-4-16,1 0 0 0,-1 0-1 0,7 0 0 16,-4 0 3-16,4 0 1 0,-7-6 0 0,8 6 0 15,-1 6 1-15,0-3 0 0,0 3 0 0,0 3 0 16,0-6 1-16,4 0 1 0,-4 0 0 0,0-3 0 16,0-3-2-16,7 0 0 15,0-3 0-15,-3 3 0 0,7 3-7 0,-8 3-1 16,1 3-8-16,3-6 12 0,-3 0-12 0,3-6 8 15,4 0-8-15,-4-3 0 0,-4 3 8 0,1 6-8 0,0-6 0 16,-1 0 0 0,1 6-80-16,0 0-21 0,-1 0-5 0</inkml:trace>
  <inkml:trace contextRef="#ctx0" brushRef="#br0" timeOffset="-206232.776">4932 11832 740 0,'0'0'15'0,"0"0"5"0,0 0-20 0,0 0 0 0,-7 6 0 0,7-6 0 16,0 0 63-16,0 0 9 0,0 0 1 0,0 0 1 15,0 0-16-15,0 0-3 0,0 0-1 0,0 0 0 16,0 0-20-16,0 0-4 0,0 0-1 0,0 0 0 16,3 0-29-16,1 6 0 0,-1 3 0 0,4-1 0 15,0 1 8-15,4 0-8 0,0 6 0 0,-1-3 9 16,4 5-9-16,0 4 0 0,4 2 0 0,-4-8-11 15,-7 3 11-15,4-10 0 0,-4 1 8 0,0-3-8 16,4-6 11-16,-8 6-3 0,4-6 0 0,0 0 0 16,0-6 10-16,-3-6 2 0,-1 1 0 0,1-7 0 15,3 3 7-15,-4-2 1 0,1-7 1 0,-1 9 0 16,5-11-17-16,-5 5-4 0,-3 1-8 0,0-1 12 16,-3 1-21-16,3-1-5 0,-8 9-1 0,5-8 0 15,-1 8-56-15,1 0-11 0,-1 6-2 0,4 6-1 16,-7-6 43-16,4 6 9 0,-4-5 1 0,0 10 1 15,0-5-32-15,0 12-6 0,-4-9-2 0,4 9 0 16,0 9 51-16,0-1 9 0,0 10 3 0,3-4 0 0,1-8 21 0,-4 2 5 16,0 4 1-16,-4-4 0 0,7 4 29 0,1-1 7 15,-1 4 1-15,1-4 0 0,3 1 20 0,-4-4 4 16,4-2 0-16,0 3 1 0,4-10-27 0,-4 4-6 16,3 0 0-16,1-3-1 0,-1 2-15 0,8-2-4 0,-7 0 0 15,3 0 0-15,0-7-13 0,-4 1-3 0,4 0-1 16,0 6 0-16,4-6-11 0,-4 0 0 0,4 0 0 0,-1-4 8 15,-3 4-8-15,4-6 8 0,-1 6-8 0,-3-6 8 16,8 0-110 0,-8-6-22-16,-7 6-5 0,10-3-1 0</inkml:trace>
  <inkml:trace contextRef="#ctx0" brushRef="#br0" timeOffset="-205855.289">5539 11318 939 0,'0'0'20'0,"0"0"5"0,0 0 1 0,-4 8 1 0,1 4-27 0,-1 0 0 16,0-3 0-16,1 5 0 0,-4 13 78 0,3-6 10 16,1 8 3-16,3 3 0 0,0 4-22 0,0-4-4 15,-4 3-1-15,4 0 0 0,0 4-13 0,0-10-3 16,0 3-1-16,4-2 0 0,-4 2-24 0,0 0-5 0,0 4-1 0,0-4 0 16,3 3 1-16,1-5 0 0,3-4 0 0,-7 4 0 15,3-4-10-15,1 1-8 0,-4-4 9 0,4 3-9 16,-4-5 8-16,0 6-8 0,3-1 0 0,-3-2 0 31,0-13-23-31,4 4-10 0,-4-6-3 0,0-3 0 16,0-6-100-16,0 0-21 0,0 6-4 0,0-6-427 0</inkml:trace>
  <inkml:trace contextRef="#ctx0" brushRef="#br0" timeOffset="-205546.166">5263 11726 1036 0,'0'0'23'0,"0"0"5"0,0 0 0 0,0 0 1 0,0 0-29 0,0 0 0 15,7 3 0-15,-3 3 0 0,0-3 61 0,3 3 7 16,0-3 0-16,0 6 1 0,3-6-8 0,1 0-1 0,3 5-1 16,4-8 0-16,-4 0-47 0,3 6-12 0,8 0 0 0,-7-6 0 15,-1 6 0-15,8-6 0 16,-4 0 0-16,0 0 0 0,4 0 8 0,-7 3-8 16,3-3 12-16,4-3-684 0</inkml:trace>
  <inkml:trace contextRef="#ctx0" brushRef="#br0" timeOffset="-204723.86">6325 11832 862 0,'0'0'24'0,"0"0"6"0,0 0-30 0,0 0 0 0,0 0 0 0,0 0 0 16,0 0 57-16,0 0 6 0,0 0 1 0,0 0 0 15,4 6-6-15,-1 0-1 0,1 0 0 0,3 3 0 16,-4-1 6-16,1 4 1 0,3-3 0 0,-3 9 0 15,3-10-52-15,-4 7-12 0,4 3 0 0,4-4 0 16,-1 4 0-16,1 3 0 0,-7-4 0 0,6-5 0 16,-3 6 43-16,4-7 5 0,-1 1 2 0,1 9 0 0,-1-7-26 15,-2 4-4-15,2 6-2 0,1-10 0 16,-1 4-7-16,1-3-2 0,-4-1 0 0,-4-8 0 0,1 0 3 16,-4 3 0-16,3-3 0 0,1 3 0 15,0-6-3-15,-4-3 0 0,0 0 0 0,0 0 0 0,0 0-9 0,0 0 0 16,0 0 9-16,0 0-9 0,0 0 9 0,0 0-9 15,0 0 12-15,0 0-12 16,7 0 12-16,-7 0-4 0,0 0 0 0,3-3-8 0,-3 3 17 0,7-3-3 16,-3 0-1-16,-1-3 0 0,4-6 5 15,-3 6 1-15,-1 0 0 0,1-8 0 0,-4 2-6 0,3-3-1 16,-3 1 0-16,4 2 0 0,-1-9-12 0,1 4 8 16,-4-1-8-16,4-3 0 0,-1 4 0 0,4-7 8 15,0 1-8-15,-3-4 0 0,3 10 0 0,0-7 0 16,3 6 0-16,-6-2 0 15,-1-1-24-15,1 7-8 0,0-1-2 0,3 3 0 0,-4-3 16 0,1 4 3 0,-1-1 1 0,1 6 0 32,-1-6-80-32,1 6-16 0,-1 0-3 0,-3 6-384 0,0 0-77 0</inkml:trace>
  <inkml:trace contextRef="#ctx0" brushRef="#br0" timeOffset="-204116.501">6922 12073 1148 0,'0'0'25'0,"0"0"6"0,-8 0 1 0,5-3 0 0,3 3-32 0,-4-3 0 16,-3 0 0-16,0-3 0 0,0 4 84 0,4-4 10 16,-1 3 2-16,-3-3 1 0,4 0-26 0,-4 0-6 15,7 6-1-15,0 0 0 0,0 0-18 0,0 0-4 16,0 0-1-16,0 0 0 0,0 0-30 0,0 0-11 16,-4 6 0-16,-3 0 9 0,7 3-9 0,-4-1-9 15,1 1 9-15,3 9-13 0,-4-6 13 0,4-1 0 0,0 1 0 16,-3 3 0-16,3-3 0 0,0-1 0 0,0-2 0 15,-4 6 0-15,4-6 16 0,-3 3 10 0,3-1 2 16,0 1 0-16,0-3-28 0,0-3 0 16,3 0 0-16,1-1 0 0,-4 1 0 0,0-6 0 15,3 6 0-15,-3-6 0 0,7 6 22 0,-3 0-1 0,7-6 0 0,-4 6 0 16,0-6-33-16,0 0-8 0,0 0 0 0,7-6-1 16,-7 0 54-16,0-6 11 0,7 1 3 0,-3-1 0 15,-1-3-26-15,4 3-5 0,-3-5 0 0,0-1-1 16,-1 3-15-16,-3-2 0 0,0-1 8 0,-3 3-8 15,6 4 11-15,-6-7-1 0,-1-3 0 0,1 4 0 16,-1-1-10-16,-3 1 0 0,0 2 0 0,0-3 0 16,0 6 0-16,-3-2-11 0,-1 2 3 0,4 0 0 15,-7 3-16-15,-7 6-2 0,7-8-1 16,-3 5 0-16,-1 0 3 0,-3 0 1 0,3 3 0 0,-3 3 0 16,4-3 13-16,-4 6 10 0,3-3-13 0,4 3 5 15,-11 3-2-15,8 6 0 0,-1-6 0 0,0 5 0 16,4 1-13-16,0 6-2 15,4 2-1-15,-4-2 0 0,3 3-9 0,1-4-1 0,3 7-1 0,0-7-492 16,3-2-99-16</inkml:trace>
  <inkml:trace contextRef="#ctx0" brushRef="#br0" timeOffset="-203659.678">7193 11982 975 0,'0'0'21'0,"0"0"5"0,0 0 1 0,-7 9 1 0,4-3-28 0,-1 0 0 0,1-1 0 0,-1 4 0 15,0-3 60-15,1 6 6 0,-1-3 2 0,1 0 0 16,3-1 7-16,0 1 1 0,0 0 1 0,0 9 0 15,0-12-61-15,0 2-16 0,0 1 0 0,0 6 0 16,0-3 54-16,0-1 8 0,3-5 2 0,1 9 0 16,-1-6-64-16,1 0 0 0,0 2 0 0,-1 1-10 15,1-3 10-15,3 0 12 0,-4-3-2 0,1 0-1 16,3-1-9-16,0 4 10 0,0-9-10 0,-4 6 10 16,4 0-10-16,0-6-9 0,-3 6 9 0,3-6-13 15,0 0 61-15,0 0 13 0,4-12 3 0,-1 6 0 16,-6-6-52-16,3 4-12 0,0-1 0 0,0 0 0 0,0-9 34 0,0 7 4 15,0-4 1-15,-3-6 0 0,3 7-28 0,-4-10-11 16,1 6 8-16,-4-2-8 0,3-4 8 0,1 7-8 16,-4-4 8-16,3 1-8 0,1-4 0 0,-4 6 0 15,0-5 0-15,0 5 0 16,0 4-32-16,0-7-12 0,3 6-3 0,-3 4 0 0,0 2 29 16,-3-3 6-16,6 6 0 0,-3-6 1 15,0 6-136-15,0 6-27 0,0 0-6 0,0 0 0 0</inkml:trace>
  <inkml:trace contextRef="#ctx0" brushRef="#br0" timeOffset="-203072.657">7722 11838 1267 0,'0'0'28'0,"0"0"5"15,0 0 2-15,0 0 1 0,-7-6-36 0,0 6 0 0,7 0 0 0,-7 0 0 16,0 0 111-16,-3 0 15 0,-1 0 3 0,0 6 1 16,4-6-73-16,-7 0-14 0,4 0-3 0,3 6-1 0,-1 0-26 0,1-3-5 15,-3 3 0-15,3-1-8 0,0 1 0 0,0 3 0 16,3 0 0-16,1 9 0 0,-1-10-8 0,1 4 8 15,3 0 0-15,-4 6-9 0,4-7 9 0,0-5 0 16,0 3 0-16,4 3-8 0,-4-3 8 0,3-1 0 16,1-2 0-16,-4 0-8 0,3 0 8 0,1 0 0 15,-1 0 0-15,4-3 0 0,-3-3 0 16,-4 0 0-16,0 0 0 0,7 0 0 0,0 3 0 0,0-3 8 16,-4-3-8-16,-3 3 0 0,0 0 0 0,4-3 8 15,3 0-8-15,-7 3 0 0,0 0 0 0,4-3 0 16,3 3 0-16,-7 0 0 0,3-6 0 0,-3 6 0 15,0 0 0-15,0 0 0 0,11 0 0 0,-11 0 0 16,3 6 0-16,1-3-8 0,-4-3 8 0,3 6 0 0,1 0 0 0,-4 0-8 16,3 2 8-16,-3-2 0 0,0 3 0 0,0 3 0 15,0-3 0-15,0 2 0 0,0-2 0 16,0 6 0-16,-3-3 0 0,3-6 8 0,-4 2-8 0,1 1 0 16,3 3 0-16,-4-3 0 0,4 3 0 0,0-1 0 15,-3-5 0-15,-8 0 9 0,8 0-9 0,-4 0 0 16,3 0 12-16,-3-3-4 0,0 0 0 0,-4-1-8 15,4 1 11-15,0 0-11 0,-3 3 10 16,-1-6-10-16,4 0 0 0,-4 0 0 0,1 0 0 0,3 0 0 16,3-6-48-1,-10 3-7-15,7 0-1 0,0 1 0 0,-4-1-127 16,4 0-25-16,-10-6-6 0,3 3-1 0</inkml:trace>
  <inkml:trace contextRef="#ctx0" brushRef="#br0" timeOffset="-197373.301">8901 12085 1384 0,'0'0'39'0,"0"0"9"15,-4-6-38-15,1 0-10 0,-5 0 0 0,5 3 0 16,-4-3 54-16,3 4 9 0,1-4 1 0,-4 3 1 16,3-3-24-16,1 0-5 0,-4 0 0 0,0 6-1 15,0-6-19-15,-1 6-4 0,-2 0-1 0,3 0 0 0,-4 0-11 0,1 6 0 0,-4 0 0 16,3 0 0-1,0 3 0-15,1-1 0 0,-1-2 0 0,4 3 0 0,-3 9 0 0,3-12 0 16,0 5-9-16,-4 1 9 16,4 3 0-16,0 3 0 0,0-7 0 0,0 7 0 15,0-3 0-15,0 2 0 0,0 1 0 0,3-3 0 0,0-4 32 16,-3 7 3-16,4-6 1 0,-1-6 0 0,4 2-24 0,-3 1-4 0,3-9 0 0,0 0-8 16,3 9 8-16,-3-9-8 0,0 0 0 0,4 0 0 15,3 0 0-15,0 0 0 0,4 0 8 0,-1-6-8 16,1 0 13-16,-1 0-1 0,4-2 0 0,1 2 0 15,2 0-12-15,-3 0 11 0,4 6-11 0,0-12 10 16,-4-2-10-16,3 2 0 0,-3 0 0 0,1 0 8 16,-1-5-8-16,0-1 10 0,-4-3-10 0,1 4 10 15,-4-10-10-15,0 4 0 0,0-7-12 0,-3 4 12 16,-1-3 0-16,1-4 0 0,-1 4 0 0,-3-4 0 0,0-11-12 16,0 9 12-16,0-6-12 0,-3 0 12 15,-1 11-54 1,4-11-3-16,-3 3-1 0,-1 3 0 0,1 8 36 0,-1-2 7 0,1 2 2 0,-5 1 0 15,5 8 1-15,-1-5 0 0,-3-1 0 0,4 4 0 16,-4 8 12-16,3-3 0 0,1 3 0 0,-1 7-9 16,4 5 9-16,0 0 0 0,0 0 0 0,0 0 0 15,0 0 0-15,-3 5 9 0,-1 4-1 0,1 3-8 16,3-6 0-16,-4 12 0 0,4-7-10 0,0 4 10 16,0 3-9-16,0 5 9 0,4-2 0 0,-1 8 0 15,1-5 0-15,-1 8 0 0,4-3 0 0,-3 4 0 16,-1 2 0-16,4 3 0 0,-3 0 0 0,3 1 0 15,-4-4 0-15,5 3 11 0,-5 0 0 0,1 4 0 0,-4-13 0 16,3 9 0-16,1-5 0 0,-4 2 0 0,0-9 1 0,3 4 1 16,-3-7 0-16,0 4 0 0,-3-4-3 0,3-2-1 0,0-4 0 15,-4 7 0-15,1-9-9 0,3-4 0 0,-4 1 9 16,4 0-9-16,-3 5 0 0,3 4 8 0,0-6-8 16,0-1 0-16,0 1-12 0,0-3-6 15,3 0-2-15,-3-1 0 0,4 1 32 0,-4 0 7 0,3-6 1 0,-3 3 0 16,4-3-32-16,-4-6-7 0,0 0-1 0,0 0 0 15,0 0 20-15,0 0 0 0,0 0 0 0</inkml:trace>
  <inkml:trace contextRef="#ctx0" brushRef="#br0" timeOffset="-196769.172">9148 12170 851 0,'0'-6'36'15,"-4"0"-36"-15,4 1 109 0,0-1 15 16,0-6 4-16,-4 3 0 0,4 9-52 15,0 0-9-15,0 0-3 0,0 0 0 16,0 0 0-16,0 0-1 0,0 0 0 0,0 0 0 16,-7 9-44-16,4-3-9 0,-4 0-2 0,0 0 0 0,3-1 6 15,-3 4 1-15,4 3 0 0,-4 0 0 0,0 0-3 0,3-7 0 16,0 1 0-16,1 6 0 0,-4-3-2 0,3-3-1 0,-3 3 0 0,4-4 0 16,3 4-1-16,-4-3 0 0,4-6 0 0,0 12 0 15,-3-6-8-15,3 3 0 0,3-4 0 0,-3 4 0 16,0-9 0-16,4 9 0 0,-1-3 0 0,1 0 0 15,-1 0 0-15,1 0 0 0,-1-1 0 16,-3-5 0-16,7 0 0 0,1 0 0 0,-1 0 0 0,0 0 8 16,0 0-8-16,3 3 0 0,-3-6 0 0,0 3 8 15,4-5-8-15,0 5 0 0,-4-6 0 0,3 0 8 16,1 0-8-16,-1-9 8 0,-3 6-8 0,4 1 8 16,0 2-8-16,-4-6 0 0,0 6 0 0,0-6 8 15,0 9-8-15,-4-2 0 0,4-1 0 0,-3 0 0 16,-4 0 0-16,3 0-9 0,-3-6 9 0,-3 6-13 15,3 1 2-15,0-7 1 0,-4 6 0 0,1 0 0 16,-1-6-29-16,-3 3-5 0,0 4-2 0,0-1 0 16,0-6 37-16,0 3 9 0,-3 0 0 0,-1 3 0 15,0 0-9-15,1 1 0 0,-1 2 0 0,1 3 0 16,-1-6 9-16,0 6-13 0,1 0 5 0,-1 0 8 16,1 0-13-16,3 6 5 0,-4-3 8 0,0 5-13 15,4 1-17-15,4 6-3 0,-4 0-1 0,3-4 0 16,1-2-37-16,3 6-7 0,0-6-2 0</inkml:trace>
  <inkml:trace contextRef="#ctx0" brushRef="#br0" timeOffset="-196288.025">9412 12041 1174 0,'0'0'24'0,"0"0"6"0,-3 9-30 0,-1 2 0 0,1-2 0 0,-1 6 0 15,4 0 60-15,0-4 7 0,-4 4 1 0,4 6 0 0,0-7-28 0,0 4-6 16,0 0-1-16,0-1 0 15,0 4-1-15,0-6 0 0,0-1 0 0,4 4 0 0,-4-3 1 0,4-7 0 16,-4 1 0-16,0-9 0 16,0 0-22-16,3 12-11 0,-3-12 10 0,0 0-10 15,0 0 64-15,0 0 8 0,0 0 0 0,0 0 1 0,0 0-16 0,0 0-3 16,4-6-1-16,-4-3 0 0,0-2-19 16,0 5-4-16,3 3-1 0,-3-6 0 15,-3-3-14-15,3-6-3 0,0 7-1 0,-4-4 0 0,1 3-11 0,3-5 0 16,-4 5 9-16,4-3-9 0,-4 3 0 0,1 1 0 15,3-4 0-15,-4 0-8 16,4 3-24-16,0 4-4 0,0-10 0 0,0 9-1 16,4 0 9-16,-4 1 1 0,3 2 1 0,5 0 0 15,-5 0-10-15,4 0-1 0,-3 6-1 0,3-6 0 16,0 6 6-16,3 0 2 0,-3 0 0 0,0 0 0 16,4 0-3-16,0 0-1 0,-1 0 0 0,1 0 0 0,-1 0 13 15,1 6 2-15,0 0 1 0</inkml:trace>
  <inkml:trace contextRef="#ctx0" brushRef="#br0" timeOffset="-195361.184">9656 12058 1094 0,'0'0'23'0,"0"9"5"15,0-3-28-15,0 0 0 0,3 6 0 0,-3-6 0 16,0 2 108-16,0-2 16 0,4 6 3 0,-4 0 1 15,0-6-52-15,0 6-9 0,0-7-3 0,0 1 0 16,0 0-33-16,0 6-7 0,0-3-2 0,0 3 0 16,0-7 7-16,0 7 2 0,0-3 0 0,0 0 0 15,-4-3-4-15,4 2-1 0,0-2 0 0,0-6 0 0,0 0-11 16,0 0-3-16,0 0 0 0,0 0 0 0,0 12 0 0,0-12 0 0,0 0 0 0,0 0 0 31,0 0 2-31,0 0 0 0,0 0 0 0,0 0 0 16,0 0-14-16,0 0 0 0,0 0 8 0,0 0-8 0,0 0 0 0,0 0 0 0,0 0 0 0,0 0 0 15,0 0 0-15,4 6 0 0,-4-6 0 0,0 0-10 16,0 0-8-16,0 0-2 0,0 0 0 0,0 0 0 16,0 0 20-16,0 0 0 0,0 0 0 0,0-6 9 15,0-6-35-15,3 1-7 16,-3-1-2-16,0-3 0 0,0 3 63 0,4 1 12 0,-4-1 2 0,0-3 1 16,3 6-31-16,1 1-12 0,-1 2 8 0,1-6-8 15,-1 0 0-15,1 3 0 0,-1 0 0 0,1 1 0 16,-4 2 0-16,3-6 0 0,1 6 0 15,-4 6 0-15,3-6 0 0,1 3 0 0,0-3 0 0,-4 6 0 16,0 0 12-16,7 0 6 0,0 3 2 0,0 0 0 16,0 0-36-16,0 0-8 0,0 0 0 0,-4 3-1 15,4 6 25-15,-3-6 0 0,3-3 0 0,0 5 0 16,-3-2 15-16,-1 0 8 0,4 6 1 0,-3-3 1 16,-1-3-25-16,-3 0-11 0,4 2 1 0,-4 1 0 15,3 0 10-15,-3-3 11 0,0 0-3 0,0 0 0 16,0-6-8-16,4 6 8 0,-4-1-8 0,0-5 8 15,0 0-8-15,0 0 8 0,0 0-8 0,0 0 8 16,0 0-8-16,0 0 0 0,0 0 9 0,0 0-9 16,0 0 0-16,0 0 0 0,3 0 0 0,-3 0 8 15,0-5-8-15,0-4-13 0,0 3 3 0,0 6 1 16,0-6 9-16,0 6-12 0,0-3 12 0,0-6-12 0,0 3 12 0,4 0-10 16,-4 1 10-16,0-1-10 0,3 0 10 0,-3 6-10 0,0 0 10 15,0-9-10-15,0 9 10 0,4-9 0 0,-1 3 0 16,-3 3 0-16,4-3 0 0,-4 6 0 0,0-5 0 15,3 2 0-15,-3 3 0 0,0-3 0 0,4-3 0 16,-4 6-8-16,0 0 8 0,0 0-12 16,0 0 12-16,0 0-12 0,0 0 12 0,4 6-13 0,-4-6 5 15,3 6 8-15,4 2-10 0,-3 1 10 16,-1 6 0-16,4 3-9 0,-3-7-18 16,-1 7-3-16,4-3-1 0,-3 2 0 0,3-5 31 0,-4-3 0 0,1 0 0 0,3 2 0 15,0-2 24-15,-3 3 12 0,3-6 1 0,0 0 1 16,0 0-19-16,0 2-4 0,-4 1-1 0,4 6 0 15,1-15-2-15,-1 6 0 0,-4 0 0 0,1 5 0 16,-4-8-26-16,0-3-6 0,0 0 0 0</inkml:trace>
  <inkml:trace contextRef="#ctx0" brushRef="#br0" timeOffset="-194789.323">10075 12167 1337 0,'-7'24'28'0,"4"-12"6"0,-1-7-34 16,4 1 0-16,0 0 0 0,0 6 0 0,0-6 58 0,0 0 5 0,4 0 1 0,-4-1 0 15,3 4 0-15,1-9 0 0,-1 6 0 0,4-6 0 16,0 6 0-16,0-6 0 0,1 0 0 0,-1 0 0 16,3-6-52-16,1 0-12 0,3 0 0 0,-4 3 0 15,5 0 0-15,-1 1 0 0,-4 2 0 0,1-6 0 16,-1-3 0-16,-2-6 0 0,-1 3 0 0,0-5 0 15,-4 5 0-15,1-3-18 0,-1 9 4 0,1-5 1 16,-1 5-31-16,-3 6-5 0,-3-9-2 0,3 9 0 16,0 0 34-16,-4-6 6 0,4 6 2 0,-7-3 0 15,0 3 9-15,0-3 0 0,-4 3 0 0,1 0 0 16,3 0 0-16,-4 3 11 0,1 0-1 0,-4 6 0 16,3-3-10-16,0 0 0 0,1 0 0 0,-1-1 0 15,4 4 39-15,-3-3 5 0,2 6 2 0,1-3 0 16,0 0-27-16,4-4-6 0,-1 7-1 0,1-6 0 15,-1 3-12-15,4-3 0 0,0 0 8 0,0-6-8 16,4 8 15-16,-1-5 0 0,4 3 0 0,-3 0 0 16,3 0-15-16,0 0-15 0,0 0 3 0,0 0 1 15,0 0 40-15,0 2 8 0,4 4 2 0,-1 0 0 16,-3-6-28-16,4 0-11 0,-4-6 8 0,4 5-8 0,-1-2 8 0,-3 0-8 0,4-6 8 16,-4 3-8-1,0-3-84-15,0 3-21 0,4 0-5 0</inkml:trace>
  <inkml:trace contextRef="#ctx0" brushRef="#br0" timeOffset="-194310.268">10329 12153 1094 0,'4'11'46'0,"-4"4"-37"15,0-3 95-15,0 0 20 0,0-1 3 0,0 1 1 16,0 0-52-16,0 0-9 0,0-4-3 0,3 10 0 16,1-6 0-16,-4-6 0 0,3 2 0 0,-3 1 0 15,0-9-22-15,0 0-5 0,0 0-1 0,0 0 0 16,0 0-1-16,4 9-1 0,-4-9 0 0,0 0 0 16,0 0-9-16,0 0-1 0,3-9-1 0,-3 0 0 15,4 4-15-15,-4-1-8 0,0 3 10 0,0-9-10 16,0 0 0-16,0 3 0 0,0 1 0 0,0 2 0 15,0-3 0-15,0 3 0 0,0 0 0 0,0 0 0 16,4-5 0-16,-4 2 0 0,3-3 0 0,-3 0 0 16,4 3 0-16,-1 6 0 0,1-2 0 0,-1-1 0 15,-3 6-9-15,4-6 9 0,-4 6 0 0,3-6-9 16,1 3 9-16,-1-3 0 0,1 3-9 0,-1 0 9 16,-3 3 0-16,4-3-9 0,3 3 9 0,-4 0 0 15,1 0-12-15,3 3 12 0,0 0-12 0,0 0 12 16,-3 3 0-16,3-3 0 0,-4 3 0 0,1 0 0 15,3 5-19-15,-4-8 3 0,1 6 1 0,3 3 0 0,-3-6 15 0,-1 0 0 0,1 3 0 16,-1-4 0-16,1 1 0 0,-1 0 0 0,1 6 0 16,-1-6 0-16,-3 0 0 0,4 2 0 0,-1 4 0 0,1-6 0 15,-4-6-15-15,3 6 0 0,4 0 0 0,-7-6 0 16,4 0-154 0,3 0-31-16,-4 0-7 0</inkml:trace>
  <inkml:trace contextRef="#ctx0" brushRef="#br0" timeOffset="-193844.619">10657 11523 1094 0,'0'0'46'16,"0"0"-37"-1,0 0 67-15,0-11 14 0,4 5 2 0,-4 3 1 16,0-3 5-16,0 0 1 0,3 3 0 0,-3 3 0 16,0 0-28-16,0 0-6 0,0 0-1 0,0 0 0 0,0 0-51 0,0 0-13 0,0 0 0 0,4 9 0 15,-4 0 34-15,4 8 4 0,-4 1 1 16,0 0 0-16,0 2-15 0,-4 4-4 0,4-4 0 15,-4 4 0-15,8 8-12 0,0 3-8 16,3-2 10-16,-4 8-10 0,1-9 41 16,-1 4 3-16,1 2 0 0,-1-6 0 15,1 3-20-15,-1 4-4 0,4-4-1 0,-3-3 0 0,-1 1-19 0,1-10 0 0,-4 7 0 16,3-4 0-16,-3-2 0 0,0-7 0 0,4 7 0 0,0-4 0 16,-1 4 0-16,1-10 0 0,-1-5 0 0,-3 6 0 15,4-9 0-15,-4 6 0 0,3-4 0 0,-3 1 0 16,4 3 0-16,-1-9 0 0,-3-3 0 0,0 0 0 15,0 0-44-15,0 0-16 16,0 0-4-16,0 0 0 0,0 0 0 0,0 0 0 0,4 0 0 0,-1-3 0 16,-3 0-102-16,4-6-21 0,-4 0-4 15</inkml:trace>
  <inkml:trace contextRef="#ctx0" brushRef="#br0" timeOffset="-193553.61">10580 11973 1470 0,'0'0'41'0,"0"0"11"0,0 0-42 16,0 0-10-16,0 0 0 0,0 0 0 0,0 0 85 0,0 0 15 15,0 0 4-15,0 0 0 0,0 0-47 0,0 0-9 0,-7-6-1 0,7 6-1 16,0 0 7-16,0 0 2 0,0 0 0 0,0 0 0 31,0 0-35-31,7-6-8 0,0 6 0 0,3 0-1 0,1 0-11 0,3 6 0 0,0-6 0 0,0 6 0 16,4-6 0-16,-4 6 0 0,4-3 0 0,-4 6 0 31,4-3-32-31,-1 0 2 0,1-3 0 0,-1 2 0 16,-2 1-54-16,2-6-10 0,-3 0-2 0</inkml:trace>
  <inkml:trace contextRef="#ctx0" brushRef="#br0" timeOffset="-187177.893">12185 12003 1314 0,'0'0'37'0,"0"0"8"16,0 0-36-16,0 0-9 0,-7 0 0 0,7 0 0 16,-7 0 53-16,7 0 9 0,-7 0 2 0,7 0 0 15,-7 0-16-15,7 0-2 0,0 0-1 0,-7 0 0 16,7 0-21-16,0 0-4 0,0 0 0 0,0 0-1 16,-7-3-19-16,0 3 0 0,7 0 0 0,-8-3 0 15,8 3 38-15,-7 0 4 0,0 0 1 0,7 0 0 0,-7 0-31 0,0 3-12 0,4 0 8 16,-4 0-8-1,3 2 0-15,-3 1 0 0,4 0 0 0,-4-6 0 0,-1 6 0 0,5 6 0 0,-4-6-14 0,0 3 5 16,3-1 27-16,-3 7 6 0,4-3 0 0,-4-3 1 16,0 2-25-16,3 1-16 0,-3 0 3 0,0 0 0 15,3-1 21-15,1-2 4 0,-1 3 0 0,1-3 1 16,-1 6-13-16,1-4 0 0,3 4 0 0,-4-3 0 16,4-1 34-16,0 1 4 0,0-6 1 0,0 6 0 15,4-6-39-15,-1 0 0 0,4 0-12 0,0 2 4 16,1-5-19-1,2 6-3-15,1-3-1 0,3 0 0 0,-4-6 31 0,4 6 0 0,4-6 0 0,-4 6 0 16,4-6 19-16,-4 0 9 0,0 0 3 0,4 0 0 16,-4 0-31-16,0 0 0 0,4-6 0 0,-4 6 0 15,0-6 10-15,-4 0-10 0,1-9 10 0,0 6-10 16,-4 1 12-16,0-4-3 0,0-6-1 0,-4 6 0 16,1 1-8-16,-1-4 0 0,-3 3 0 0,0 1 0 15,-3-1-37-15,-1 0 0 0,1-3 0 0,-4 4 0 16,0-1-25-16,0-6-5 0,0 6-1 0,-4 1 0 15,0 2 48-15,1-9 8 0,3 6 3 0,-7 1 0 16,3 2 9-16,0-3 12 0,1 0-2 0,-1 3-1 16,1 4-9-16,-1-1 0 0,4 0 0 0,0 6 0 15,7 0-49-15,0 0-12 0,-4 0-3 0,4 0 0 16,-7 6 52-16,4 0 12 0,3-1 0 0,-4 10 0 16,4-3-54-16,0 3-8 0,0-1-2 0</inkml:trace>
  <inkml:trace contextRef="#ctx0" brushRef="#br0" timeOffset="-186516.087">12474 12141 915 0,'-3'-6'19'0,"-4"-3"5"16,3 6-24-16,1-3 0 0,-1 0 0 0,1 0 0 15,3 6 42-15,0 0 4 0,0 0 1 0,0 0 0 16,0 0-3-16,0 0-1 0,0 0 0 0,0 0 0 16,0 0-31-16,0 0-12 0,0 0 8 0,0 0-8 15,0 0 10-15,-4-5-10 0,4-4 12 0,0 9-12 16,0 0 45-16,0 0 3 0,0 9 0 0,0-1 0 16,0-2-17-16,0-6-3 0,0 0-1 0,0 6 0 15,0-6 28-15,0 0 5 0,4 6 2 0,-4 9 0 16,0-9-48-16,0 0-14 0,0-1 0 0,3 1 8 15,-3 3 23-15,0 3 5 0,4 0 0 0,-4-1 1 0,0 1-26 16,3 3-11-16,-3-3 8 0,4-1-8 0,-4 7 0 0,3-6 0 16,1 2 0-16,-1 4 0 0,1-6 10 0,3 0-10 15,-4-4 12-15,1 7-12 0,3-3 0 16,0-3 0-16,4 2 0 0,-4-5 0 0,0 6 20 16,3-6-2-16,-3-3-1 0,4 0 0 0,-4 0-17 15,0-3 0-15,4 3 0 0,-1-3 0 0,1 0 32 0,-4 0 4 0,3 0 0 0,-3 0 0 16,4-3-10-16,-4-3-2 0,0 0 0 0,-3 0 0 15,3-3-6-15,0 9-2 0,-4-6 0 0,4 6 0 16,-7 0-8-16,4-5-8 0,-1-4 9 0,1 3-9 16,-4-6 11-16,0-3-11 0,0 7 12 0,0-10-12 15,0 3 0-15,0 4 0 0,0-1 0 0,3 0 0 16,-3-6 0-16,0 4-14 0,4 2 4 0,-4-6 1 16,4 7-6-16,-4-7-1 0,3 0 0 0,-3 4 0 15,4 2-16-15,-1-3-3 0,1 6-1 0,-4-3 0 16,3 4-195-16,1-10-39 0</inkml:trace>
  <inkml:trace contextRef="#ctx0" brushRef="#br0" timeOffset="-186049.086">12457 11603 1143 0,'0'0'24'0,"0"0"5"15,0 0-29-15,0 0 0 0,0 0 0 0,0 0 0 16,3 3 84-16,4 6 10 0,-3-7 2 0,-1 4 1 15,4-3-37-15,0 3-7 0,0 3-1 0,4-3-1 16,-4 0-23-16,4 6-5 0,-4-10-1 0,3 7 0 16,4 3-13-16,0 0-9 0,1 2 12 0,-1 4-12 15,0-6 9-15,0 6-9 0,-4-4 0 0,5 1 9 16,-5 3-9-16,-3-4 0 0,4 7-10 0,-4-1 10 16,-4-2-143-16,4 6-22 0,-3-10-5 0</inkml:trace>
  <inkml:trace contextRef="#ctx0" brushRef="#br0" timeOffset="-185208.21">13769 12161 801 0,'0'0'34'16,"0"0"-34"0,-4-3 103-16,1 3 13 0,-4-5 4 0,7 5 0 15,0 0-31-15,0 0-5 0,0 0-2 0,0 0 0 16,0 0-12-16,-4-6-2 0,4 6-1 0,0 0 0 16,0 0-56-16,0 0-11 0,0 0 0 0,-3 11 0 15,3-5 0-15,-4 9 0 0,4 0 0 0,0-1 0 16,4 4 0-16,-4-3 8 0,3-1-8 0,-3 1 11 15,4 3-11-15,-1-9 0 0,1 2 9 0,-1 7-9 16,1-12 0-16,-4 6 8 0,3-7-8 0,-3 1 0 16,0-6 8-16,0 0-8 0,0 0 8 0,0 0-8 0,0 0-8 15,0 0-7-15,0 0-1 0</inkml:trace>
  <inkml:trace contextRef="#ctx0" brushRef="#br0" timeOffset="-184955.618">13737 11673 1337 0,'0'0'28'0,"0"0"6"16,0 0-34-16,0 0 0 0,0 0 0 0,0 0 0 15,0 0 0-15,0 0 0 0,0 0 0 0</inkml:trace>
  <inkml:trace contextRef="#ctx0" brushRef="#br0" timeOffset="-184546.088">13991 11585 1181 0,'0'0'24'0,"0"0"7"0,-7 0-31 0,0 6 0 0,0 0 0 0,0 0 0 16,0 6 57-16,3-7 6 0,1 4 1 0,-1 3 0 15,1 0-19-15,3 5-3 0,-4-2-1 0,4 3 0 16,4 5-33-16,-1-2-8 0,4 8 0 0,0-2 0 16,-3 2 53-16,3 3 9 0,0 4 2 0,4-1 0 15,-4 3-64-15,3-5-15 0,-3 2-1 0,4 3-1 16,-4-6 17-16,0 4-8 0,-3-4 8 0,3-3 0 15,-4 1 0-15,-3-4 0 0,0 4 12 0,0-4-3 16,-3-2-9-16,-1-7 0 0,1 4 0 0,3-4 0 16,-4-5 0-16,4-12 0 0,0 0 0 0,0 0 0 15,0 0 14-15,0 0-2 0,0 0-1 0,0 0 0 16,0 0-11-16,0 0 0 0,0 0 0 0,0 0 0 16,0 0-49-16,4 3-12 0,3 0-3 0</inkml:trace>
  <inkml:trace contextRef="#ctx0" brushRef="#br0" timeOffset="-183932.203">14799 12276 1234 0,'0'0'25'0,"0"0"7"0,0 0-32 16,0 0 0-16,0 0 0 0,0 0 0 15,0 0 80-15,0 0 8 0,0 0 3 0,0 0 0 16,0 0-36-16,0 0-7 0,0 0-2 0,0 0 0 16,0 0-37-16,0 0-9 0,0 0 0 0,0 0 0 0,0 0 16 15,0 0 2-15,0 12 0 0,0-9 0 0,4 6-18 0,-1-1 0 0,1 4 0 16,-1 0 0-16,1-6 0 0,3 5 0 0,0-5 0 0,0 6 0 15,0 0 35-15,0 3 3 0,4-10 1 0,-1 13 0 16,4-6-11-16,-3 3-3 0,3 8 0 16,-4-11 0-16,1 3-34 0,0 2-7 0,-1-5-2 15,-3 0 0-15,0-1 7 0,0-2 2 16,0 0 0-16,-3-3 0 0,0-3-176 16,-4-3-35-16,0 0-8 0</inkml:trace>
  <inkml:trace contextRef="#ctx0" brushRef="#br0" timeOffset="-183589.845">15078 12117 1337 0,'-4'15'28'0,"-3"0"6"16,4-4-34-16,-4 10 0 0,0-3 0 0,3 5 0 16,-3-2 58-16,3 2 5 0,1 4 1 0,-4 2 0 15,3-5 0-15,1 5 0 0,-1-3 0 0,1 1 0 0,-1 2 0 0,1-2 0 16,3 8 0-16,-4-11 0 0,4 5-52 0,-3-3-12 0,3 1 0 0,0 2 0 16,0-5 0-16,-4 2 0 0,4-5 0 15,0 2 0-15,0 1 0 0,0-12 0 16,4 5 0-16,-4 1 0 15,3 3 0-15,-3 2-10 0,4 3 2 0,-4-5 0 16,0-3 8-16,3-1 11 0,-3-5-3 0,4 0 0 16,-1-6-57-16,-3 3-12 0,7-1-3 0,-7-5 0 15,0-3-51-15,0 0-10 0,0 0-3 0</inkml:trace>
  <inkml:trace contextRef="#ctx0" brushRef="#br0" timeOffset="-182630.965">15953 12332 1094 0,'0'0'23'0,"0"0"5"16,0 0-28-16,0 0 0 0,0 0 0 0,0 0 0 15,-11 0 56-15,11 0 7 0,-11-6 1 0,4 6 0 16,7 0-52-16,-10 0-12 0,-1 0 0 0,1-6 0 16,-1 6 34-16,0-6 4 0,1 3 1 0,-1 0 0 15,1 0-27-15,3 0-12 0,0 1 10 0,-4 2-10 16,4 0 21-16,-4-3-1 0,4 3-1 0,0 0 0 0,-3 3-19 0,3-1 0 16,-4 4 0-16,0 6 0 15,4 0 38-15,-3-6 1 0,3 5 0 0,0-2 0 0,0 3-11 0,3-3-3 16,-3 0 0-16,0-3 0 0,3 5 4 15,1-5 1-15,-1 0 0 0,1 3 0 16,-1-3-21-16,1 3-9 0,3-1 8 0,-4 4-8 0,4-6 0 0,4 3 0 16,-1-3 0-16,-3 0 0 0,7 0 0 0,-3-6 0 15,3 2 0-15,0 1 0 0,4-3 0 0,-4 0 0 0,3 0 8 0,4-3-8 16,-3 1 11-16,3-4-3 0,-3 0-8 0,3 0 12 16,-4-3-3-16,1-3-1 0,3-2 0 15,-3 2 0-15,-1 0-8 0,1-6 8 0,-4-5-8 0,0 2 8 16,0 10-8-16,0-1-9 0,-3-9 9 0,-4 12-13 15,3 1-28-15,-3 2-6 0,0 0-1 16,0 6 0-16,0 0 39 0,0 0 9 0,0 0 0 0,0 0 0 16,-7 6 0-16,0-3 0 0,3 3 0 0,-3 2 0 15,0 7 0-15,4-3 0 0,-4 0 0 0,3-1 0 16,4 4 0-16,0 0 0 0,4-1 0 0,-1 1 0 16,1-3 0-16,3 3 0 0,0-1 0 0,0 4 0 15,4-12 0-15,-1 3 0 0,1-1 0 0,-1-2 0 16,4-6 25-16,1 0 7 0,2-3 2 0,-3 0 0 15,7-2-126-15,-3-4-24 0</inkml:trace>
  <inkml:trace contextRef="#ctx0" brushRef="#br0" timeOffset="-181845.871">17078 12208 900 0,'0'0'38'0,"-7"6"-30"31,3 6 52-31,-3-3 10 0,4 0 2 0,-4-1 1 0,0 4-14 0,3 0-3 0,1 0-1 0,-1 0 0 16,1-4-4-16,-1 10-1 0,4-12 0 0,0 6 0 16,0-7-4-16,4 1-1 0,-4 0 0 0,3 3 0 15,4-3-5-15,0 0-2 0,0 0 0 0,4 5 0 16,-4-5-14-16,4 0-2 0,3 0-1 0,-4 0 0 15,4-3-13-15,-3 0-8 0,-1-3 10 0,5 3-10 16,-5-3 8-16,1 0-8 0,-1 0 0 0,1 0 0 16,-1 0 12-16,-2 0-4 0,-1-3-8 15,3 0 12-15,-3 0 8 0,0-3 2 0,0-6 0 0,-3 6 0 16,3-8 5-16,-4 2 1 0,1-9 0 0,0 7 0 16,-1-4-16-16,-3-2-4 0,4 2 0 0,-1 0 0 15,1-5-8-15,-4 2 0 0,3 4 0 0,1-4 0 16,-4 0 0-16,3 7 0 0,-3-10 0 0,0 6 0 15,0 4-40-15,0 2-4 0,0-3-1 0,0 7 0 16,0 2-18-16,0 3-3 0,0 3-1 0,0 0 0 16,0-6-149-16,0 6-29 0</inkml:trace>
  <inkml:trace contextRef="#ctx0" brushRef="#br0" timeOffset="-181172.33">17491 12344 1235 0,'0'0'35'0,"0"0"8"0,0 0-35 0,0 0-8 0,0 0 0 0,0 0 0 16,0 0 59-16,0 0 9 0,0 0 3 0,-4 5 0 16,1-2-21-16,3 3-4 0,0 6-1 0,-4-6 0 15,4-6-17-15,0 0-3 0,0 6-1 0,0-6 0 16,0 6-10-16,0 0-2 0,0-6-1 0,0 0 0 16,0 0 4-16,0 0 1 0,0 0 0 0,0 0 0 15,0 0-8-15,0 0 0 0,0 0-8 0,0 0 12 16,0 0-12-16,0 0 0 0,0 0 8 0,0 0-8 15,0 0 0-15,0 0 0 0,0 0-9 0,0 0 9 16,0 0-9-16,0 0 9 0,0 0-8 0,0 0 8 16,0 0 0-16,0 0 0 0,0 0 0 0,0 0 0 15,0 0 0-15,0 0 0 0,0 0 0 0,0 0 0 16,0 0 15-16,0 0 1 0,0 0 1 0,0 0 0 16,4 0 11-16,-1-6 3 0,1 0 0 0,-4 0 0 15,7-3-17-15,-4 0-3 0,1 0-1 0,-1 4 0 16,1-7-10-16,-1 6 0 0,1-9 0 0,-1 4 8 15,1-1-8-15,0-6 0 0,-1 0 0 0,1 4 0 16,-1 2 0-16,1 0 0 0,3 6 0 0,-4 1 0 16,1-4-13-16,-1 0 5 0,1-6 8 0,-1 6-13 15,-3 1 13-15,4-4 0 0,-1-6 0 0,1 9-9 0,-4 0 9 0,3 1 0 16,1 2 0-16,-4-6 0 0,0 6 0 0,4 3 0 16,-4 3 0-16,0 0 0 0,0 0-19 0,0 0 2 0,0 0 0 15,3 3 0-15,1 9-18 16,-4 0-3-16,3-4-1 0,1 7 0 0,-1 0 5 15,1 3 1-15,-1-7 0 0,1 10 0 0,3-3 13 0,-4-1 4 0,1 7 0 0,-1-4 0 16,-3 4 8-16,4-4 8 0,-4 10-12 16,3-16 12-16,1 4-23 0,-4-6 3 0,3 0 0 15,1-7 0-15,0 1 20 0,-4-6 0 0,0 0 0 0,0 0 0 16,0 0 16-16,0 0 7 0,0 0 1 0,0 0 1 16,0 0-93-16,0 0-20 0</inkml:trace>
  <inkml:trace contextRef="#ctx0" brushRef="#br0" timeOffset="-180496.445">18662 11541 580 0,'-4'6'12'0,"1"3"4"16,-1-3-16-16,4 5 0 0,-3 1 0 0,-1 0 0 16,1-6 99-16,-1 6 17 0,-3-1 3 0,4-2 1 15,-4 3-33-15,3 0-7 0,-3-1 0 0,4-2-1 16,-1 0-12-16,0 0-3 0,1-3 0 0,3 5 0 16,0-11-4-16,0 6 0 0,0 3-1 0,0-3 0 15,3 3-43-15,-3-3-16 0,0 6 11 0,4-4-11 0,0 4 48 0,-1 3 4 16,1 2 1-16,-1 7 0 0,4-3-35 0,-3-1-7 15,3 7-2-15,-4-1 0 16,4 3-9-16,-3-11 0 0,-1 9 0 0,-3 2 8 16,4-6-8-16,-1 10 0 0,-3-13 0 0,4 10 0 0,-4-7 0 0,0 1 0 15,3 2 0-15,-6-8 0 0,3 2 35 16,0 4 5-16,0-3 0 0,-4 2 1 0,4-5-21 0,-3-1-5 16,3 7-1-16,0-9 0 0,0-4-14 0,0-2 0 15,0-9 0-15,0 0 0 0,0 0 9 0,0 0-1 0,0 0 0 0,0 0 0 16,0 0-8-16,0 0 0 0,0 0 0 15,0 0-11-15,3-3-72 16,1-3-14-16,3 0-3 0</inkml:trace>
  <inkml:trace contextRef="#ctx0" brushRef="#br0" timeOffset="-180162.219">18838 12220 1552 0,'0'0'44'0,"0"0"10"0,0 0-43 16,0 0-11-16,0 0 0 0,0 0 0 0,0 0 104 0,0 0 20 0,0 0 3 15,0 12 1-15,0-6-103 0,0 0-25 0,0 2 0 0,4 4 0 32,-4-6 0-32,0 6 0 0,3-6 0 0,-3 0 0 0,0 2 0 0,0-2 0 0,0-6 0 0,4 6 0 15,-4-6 0-15,0 12 0 0,0-12 0 0,0 6 0 16,0-6 0-16,0 6 0 0,0-6 0 0,0 0 0 31,0 0-97-31,0 0-25 0,0 0-5 0</inkml:trace>
  <inkml:trace contextRef="#ctx0" brushRef="#br0" timeOffset="-179906.939">18842 11750 850 0,'0'0'17'0,"0"0"6"0,0 0-23 0,0 0 0 0,0 0 0 0</inkml:trace>
  <inkml:trace contextRef="#ctx0" brushRef="#br0" timeOffset="-179520.346">19237 11615 1337 0,'0'0'28'0,"0"0"6"0,0 0-34 0,-4 5 0 0,1 4 0 0,-1 3 0 16,4 0 0-16,-3 0 0 0,3-4 0 0,0 4 0 15,0 0 58-15,0 5 5 0,0-5 1 0,0 0 0 16,0 6-52-16,0-4-12 0,3 4 0 0,-3 0 0 16,0-1 0-16,4 4 0 0,-4 2 0 0,3-2 0 15,-3 2 54-15,0 1 8 0,4 2 2 0,-4-2 0 16,3 2-14-16,-3-2-2 0,4-1-1 0,0 4 0 15,-4-4-15-15,3 1-4 0,-3-3 0 0,0-1 0 16,4 1 0-16,-4-1 0 0,3-5 0 0,-3 0 0 16,0-4-11-16,-3 4-2 0,3-3-1 0,0-3 0 15,-4 0-2-15,4-1-1 0,4 10 0 0,-4-12 0 16,0 0-11-16,0 5 0 0,0-11 0 0,-4 3 0 16,4 3-18-16,-3 3-6 0,3-3 0 0,0 0-1 15,-4 0-35-15,0 3-8 0,1-4 0 0,3-5-1 16,0 0-23-16,0 0-5 0,0 0-1 0</inkml:trace>
  <inkml:trace contextRef="#ctx0" brushRef="#br0" timeOffset="-179282.983">19173 11961 1758 0,'0'0'50'0,"0"0"10"0,0 0-48 0,0 0-12 0,0 0 0 0,0 0 0 16,0 0 51-16,0 0 7 0,0 0 2 0,8 6 0 15,-5-6-42-15,4 6-8 0,4-3-2 0,-4 3 0 16,3-3-8-16,1 6 8 0,3-6-8 0,-3 3 8 16,3-1-8-16,0 4 0 0,0-3 0 0,0-6 0 15,0 6-46-15,0-6-14 0,0 0-4 0</inkml:trace>
  <inkml:trace contextRef="#ctx0" brushRef="#br0" timeOffset="-178995.072">19551 12308 1337 0,'0'0'28'0,"0"0"6"0,0 0-34 16,0 0 0-16,0 0 0 0,0 0 0 0,0 0 0 0,0 0 0 0,0 0 0 0,0 0 0 31,0 0-44-31,3-3-16 0</inkml:trace>
  <inkml:trace contextRef="#ctx0" brushRef="#br0" timeOffset="-127723.075">3930 14399 851 0,'0'0'36'16,"0"0"-36"-1,0 0 58-15,-7 0 5 0,3 2 1 0,4-2 0 16,-3 6 0-16,-1 0 0 0,-3 0 0 0,4 0 0 16,3-6-52-16,0 6-12 0,-4 6 0 0,4-6 0 15,0-1 54-15,0 4 8 0,4 0 2 0,-1 3 0 16,1 0-52-16,-1 2-12 0,1-2 0 0,-1 3 0 15,4-1 0-15,-3 7 0 0,3-3 0 0,0 2 0 16,0 10 26-16,-3-10 2 0,-1 10 1 0,-3-1 0 16,4 0-17-16,-4 4-3 0,3 5-1 0,-3-9 0 15,-3 4 12-15,3-4 1 0,-4-5 1 0,1 5 0 0,-1-8 6 0,1 5 2 16,-1-11 0-16,1 2 0 0,-1 1 6 0,0-6 2 16,1 0 0-16,-4-1 0 0,3-5-18 0,4 3-4 0,0-9-1 15,0 0 0-15,0 0-15 0,0 0 11 0,0 0-11 0,0 0 10 16,0 0 7-16,0 0 2 0,0 0 0 0,-3-3 0 31,-4-3-46-31,3 0-9 0,4-3-1 0,-3 1-1 0,3 2 54 0,3-9 10 0,-3-3 2 16,4 4 1-16,-1-1-29 0,-3-6 0 0,4 7 0 15,-1-7 0-15,-3 1 0 0,0-7 0 16,4 1-8-16,-1-7 8 0,1 4 0 16,-4-3 0-16,0 2 0 0,0-5 0 0,0 3-10 0,-4 2 10 0,4 4-8 0,-7-4 8 15,7 4-20-15,-3-1 0 0,-4 1 1 0,0 5 0 16,3 4-1-16,-3-4-1 0,0 4 0 0,0 5 0 15,4-3 33-15,-1 6 8 0,0 0 0 0,4 6 1 16,0 3-40-16,0 0-8 0,0 0-1 0,0 0-1 16,0 0-5-16,0 0-1 0,0 0 0 0,0 0 0 15,0 0 35-15,4 6 0 0,0 0 0 0,-1 3 0 16,4-3 0-16,0 9 0 0,0-9 0 0,0-1 0 16,-3 1 0-16,3 3 0 0,-4 0 0 0,1 3 0 15,3-3 0-15,0 2 0 0,0 1 0 0,0 3 0 16,0-1 26-16,4 1 12 0,-4 3 2 0,3-1 1 15,1 1-23-15,-4 3-5 0,7-4-1 0,-3 7 0 16,-1-4 0-16,-3 1-1 0,4-3 0 0,-4-1 0 16,4 1 4-16,-4-6 1 0,0-1 0 0,3-5 0 0,-6 3 1 15,3-3 1-15,0-6 0 0,-4 0 0 16,5-6 13-16,-1-3 2 0,7 0 1 0,-7 1 0 0,3-1-14 16,-6-6-2-16,3-3-1 0,0 1 0 15,4-1-9-15,-4 3-8 0,3 1 9 0,1-7-9 16,-4 6 0-16,3 4 0 0,-3-10 0 0,4 9-10 0,0 1-9 0,-4-1-1 15,0 0-1-15,0 3 0 0,-4 3 21 0,1 1 0 0,-1-1 0 0,4 3 0 16,-3-3-56 0,-1 0-6-16,5 3-2 0,-5-3 0 0,1 6 52 0,-4 0 12 0,3-6 0 0,1 0 0 15,-1 1 0-15,1-1 0 0,-1 0 0 0,1-3 0 16,-1 0 0-16,-3 3 0 0,4-3 0 0,-4 4 0 16,3-7 0-16,-3 0 0 0,4 0 0 0,-4 6 0 15,3 0 0-15,-3 6 0 0,0 0 0 16,0 0 0-16,0 0 0 0,0 0 0 0,0 0 0 0,4 6 0 15,3 6 0-15,-3 0 0 0,-1 6 0 0,4-4 0 16,-3 7 0-16,-1-4 0 0,-3 7 0 16,4-1 0-16,-4 1 0 0,3-3 0 0,-3-1 0 0,0 7 0 15,0-4 0-15,0 4 0 0,0-4 0 0,0 4 0 16,0 2 22-16,0-8 7 0,0 8 2 0,0-6 0 16,0 4 1-16,4-4 1 0,-4-5 0 0,0 0 0 15,3-4-33-15,1 4 0 0,-4-6 0 0,3 0 0 16,-3-4 9-16,0 10-1 0,4-12-8 0,-1 0 12 15,-3 3-12-15,4-6 8 0,-4-3-8 0,3 5 0 16,-3-5 0-16,0 0-8 0,0 0-1 0,0 0 0 16,0 0-147-16,0 0-30 0,0 0-6 0</inkml:trace>
  <inkml:trace contextRef="#ctx0" brushRef="#br0" timeOffset="-127360.713">4646 14978 1409 0,'-3'11'29'0,"-4"4"7"15,3-3-28-15,0-3-8 0,1 0 0 0,-1 5 0 16,4-8 80-16,0-6 14 0,0 0 3 0,0 0 1 15,0 0-51-15,0 0-11 0,0 0-1 0,0 0-1 16,0 0-46-16,0-12-8 0,0 4-3 0</inkml:trace>
  <inkml:trace contextRef="#ctx0" brushRef="#br0" timeOffset="-126088.589">5239 14525 950 0,'0'0'20'0,"0"0"4"0,0 0-24 15,0 0 0-15,0 0 0 0,0 0 0 0,-4-3 95 0,4 3 14 0,0 0 3 0,0 0 1 16,-7 9-27-16,4-3-6 16,-1 3 0-16,1 2-1 0,-1 4-33 0,4-3-6 0,-3 2-2 15,-1-2 0 1,4 12-30-16,-4-10-8 0,1 10 0 0,-1-1 0 0,4 4 34 0,0-4 6 0,0 7 0 0,0-4 1 16,0 4-14-16,0-1-3 0,0 3-1 0,0 1 0 15,0-1-23-15,0-2 0 0,0-1 0 0,-3-3 0 16,3 4 0-16,-4-13 0 0,1 7 0 15,-1-3 0-15,1-1 34 0,-1-2 2 0,1-1 1 0,-1-5 0 16,1-3-23-16,3 0-5 0,0-3-1 0,0-6 0 16,0 0 9-16,0 0 2 0,0 0 0 0,-7-3 0 15,0-3 5-15,0-6 2 0,-4 3 0 0,7-11 0 16,-3 2-17-16,4-5-9 0,3 2 10 0,-4-6-10 16,4 1-19-16,0 0-9 0,0 2-3 0,4-11 0 15,-4 8 48-15,3-5 10 0,1 3 1 0,3-7 1 16,-4 10-46-16,8-4-10 15,-4 7-1-15,0-4-1 0,-3 7 29 0,3-4 0 0,0 7 0 0,-4-1 0 16,1 0 0-16,3 10 0 0,-4-13 0 0,-3 6 0 16,4 4 16-16,-4 2 8 0,3-3 3 0,-3 3 0 15,0 3-27-15,0 0 0 0,0 6 0 0,0 0 0 16,0 0-16-16,0 0-9 0,0 0-2 0,0 0 0 16,0 0 51-16,0 0 11 0,0 0 1 0,0 0 1 15,0 0-8-15,0 0-1 0,0 0-1 0,0 0 0 16,4 9-73-16,0 3-14 0,-1-6-4 0,1 3 0 0,-1-3 79 15,1 2 15-15,-1 1 3 0,4 6 1 16,-3-6-54-16,3 2-12 0,0 1-1 0,3 9-1 0,1-4 34 0,0 1 0 16,-4 3 0-16,-4-7 0 0,4 7 0 0,0-9 0 0,4 2 0 15,-4 4 0-15,0 0 20 0,0-7 12 0,0 7 1 0,4-3 1 16,-4 2-34-16,0-11 0 0,0 3 0 16,-4-3 0-1,-3-6-20-15,11 0-12 0,-4 0-1 0,0-3-1 0,0-9 62 0,-3 6 12 16,3-5 2-16,3-7 1 0,-3-3-29 0,7 4-6 0,-3-7 0 15,3 1-8-15,-3-4 18 0,3 7-3 0,7-4-1 0,-10-2 0 16,3 2-14-16,-4 7 0 0,4-10 0 0,-3 7 0 16,0-1 0-16,-1 3 0 0,-3 1 0 0,4 2 0 15,-4 3-48-15,3-2-13 16,-2 2-3-16,-1 0 0 0,-4 6 52 0,1 0 12 0,-4 6 0 0,0 0 0 16,0-6 8-16,0 6 5 0,3 0 1 0,-3 0 0 15,4-5-22-15,-4 5-5 0,0 0-1 0,0 0 0 16,0 0 14-16,7 5 0 0,-4-5-10 0,-3 0 10 15,7 0 0-15,-7 0 0 0,4 6 0 0,-1-6 0 16,1 6 0-16,-1-3 0 0,1 3 0 0,-1 3 8 16,1 0-8-16,0 2 0 0,-1 1 9 0,4 9-9 15,-3-4 0-15,-1 7 0 0,1-4 0 0,-1 7-8 16,1-4 8-16,-1 4 12 0,-3-1-2 0,0-5-1 16,4 0-9-16,-4 5-12 0,0-8 2 0,3 2 1 15,-3 4 17-15,0-1 3 0,4 4 1 0,-4-7 0 0,3 7-12 16,-3-7-17-16,0-2 4 0,7-3 1 15,-7-1 31-15,0 7 6 0,0-15 2 0,0 6 0 16,0-7-43-16,0 7-9 0,0-12-2 0,4 6 0 16,-4-6 27-16,3 3 0 0,-3-3 0 0,4 6 0 15,0-6-234-15,-4 0-45 0</inkml:trace>
  <inkml:trace contextRef="#ctx0" brushRef="#br0" timeOffset="-125815.286">5962 15066 1231 0</inkml:trace>
  <inkml:trace contextRef="#ctx0" brushRef="#br0" timeOffset="-125657.46">5980 15081 850 0,'-7'5'17'0,"7"-5"6"0,0 0-23 0,0 0 0 0,0 0 0 0</inkml:trace>
  <inkml:trace contextRef="#ctx0" brushRef="#br0" timeOffset="-123051.451">6749 14984 850 0,'-4'-6'17'0,"4"0"6"0,0-3-23 15,0 0 0-15,0-3 0 0,-3 4 0 16,3-1 56-16,0 0 6 0,-4 0 2 0,4 0 0 0,-3 3 23 0,-1 1 5 16,4-1 0-16,-4 0 1 0,4 6-9 0,-7-3-1 0,7 3-1 0,-7 0 0 15,0 3-29-15,0 3-5 0,0-6-2 0,0 6 0 16,0-1-31-16,0 4-7 0,0 3 0 0,3-6-8 15,1 3 0-15,-1 0 0 0,-6-4 0 0,6 7 0 16,1-6 0-16,-1 0 0 0,4 0 0 0,0 3 0 16,0-1 0-16,0 7 0 0,0-9-9 0,4 0 9 15,-1 0 0-15,1-3 0 0,3 3 0 0,0-3-8 16,-4 2-17-16,1-2-3 0,3-3-1 0,0 6 0 16,-3-3 47-16,3-3 10 0,0-3 1 15,-4 3 1-15,4-6-48 0,0 6-10 0,0-3-1 16,0 0-1-16,1-2 30 0,-5-1 0 0,1-3 0 0,3 3 0 15,-4-9 0-15,1 4 0 0,3-1 0 0,-4 0 0 16,8 0 0-16,-8-2 0 0,1 2 0 0,-1 0 0 16,1 0 0-16,-1 6 0 0,-3 1 0 0,4-1 0 15,-4 6 0-15,0 0 0 0,4-6 0 0,-4 6 0 16,0 0 0-16,0 0 0 0,3 0 0 0,-3 0 0 16,7 6 0-16,0 0 0 0,-3-6 0 0,-1 5 0 15,4 1 8-15,-3 6 8 0,-1-6 2 0,1 3 0 16,-1 3-2-16,-3-1 0 0,0-2 0 0,0 3 0 15,0-3 12-15,0 0 3 0,0-4 0 0,0 7 0 16,0-12 5-16,0 0 2 0,0 0 0 0,0 0 0 16,0 0-18-16,0 0-4 0,0 0-1 0,0 0 0 15,0 0-15-15,4 6 0 0,-1-6 0 0,1 6 0 16,3-3-15-16,4 0-9 0,-1 0-1 0,4 3-1 16,-3-3-152-16,7 5-30 0</inkml:trace>
  <inkml:trace contextRef="#ctx0" brushRef="#br0" timeOffset="-122094.142">7849 14845 1456 0,'0'0'41'0,"0"0"9"0,-7-3-40 0,7 3-10 0,-3-2 0 0,3 2 0 16,-7 0 81-16,7 0 15 0,0 0 2 0,0 0 1 16,0 0-48-16,0 0-10 0,0 0-1 0,0 0-1 15,0 0-31-15,-4 5-8 0,1 4 0 0,3 3 0 16,0 3 8 0,3-4 0-16,1 4 0 0,-1 3 0 0,4 5 0 0,-3-2 1 0,3 2 0 0,0 16 0 15,0 2-1-15,0-9 0 0,-3 3 0 0,3 1 0 16,0-1 9-16,-4 0 2 0,8-2 0 15,-8-4 0-15,1 0 0 0,-1-2 0 0,4 5 0 0,-3 0 0 16,-1-5-6-16,1 2-1 0,0-2 0 0,-1 2 0 16,1-2-12-16,-4-7 8 0,0-2-8 0,3-3 0 15,-3-1 12-15,0-8-3 0,0-6-1 0,0 0 0 16,0 0 15-16,0 0 2 0,0 0 1 0,0 0 0 16,0 0 6-16,-3-12 0 0,-4 4 1 0,3-7 0 15,-3 3-19-15,3-3-4 0,1-2-1 0,-4 2 0 16,3-3-9-16,1 1 0 0,3-4 0 0,-4-2 0 15,-6-1 0-15,3-2 0 0,0 2 0 0,-1-5 0 16,1-1 0-16,4-2 0 0,-4 0 0 0,0 5 0 16,3-5 0-16,1 5 0 0,-4 4 0 0,7-3 0 15,-4 2 0-15,4-2-11 0,4 2 3 0,-4-2 0 16,3 2 8-16,1-5-8 0,-1 5 8 0,1-5-8 0,-1 2 8 16,4 7 0-16,0-10-9 0,-3 10 9 15,3-4 0-15,0 9 0 0,0 1 0 0,0 5 0 16,4-3-12-16,-8 3 12 0,4 4-12 0,0 5 12 0,-3 0-24 0,7 0 4 15,-4 5 0-15,0 4 0 16,0-3-10-16,3 0-2 0,-3 3 0 0,7 0 0 0,-3-1 32 0,3 4 0 0,0 6 0 0,-7-9 0 16,4 5 0-16,-4 7 0 0,3-3 0 0,-2 2 0 15,-5-2 0-15,4-1 0 0,-3 4 0 0,-4-3 0 16,0-4 0-16,-4 7 0 0,4-9 0 0,-7-1 0 16,4 4 0-16,-5-3 18 0,-2-6-2 0,3 0-1 15,-4 0-24-15,4-1-5 0,-7-5-1 0,0 0 0 16,3-3 15-16,-3-2 0 0,0 2 0 0,0-3 0 15,4 0 0-15,-1-3 0 0,0 0 0 0,1-3 0 16,-1 7-14-16,1-4 0 0,3 3 0 0,-4 0 0 16,4 0-86-16,3-6-16 0,-3 7-4 15</inkml:trace>
  <inkml:trace contextRef="#ctx0" brushRef="#br0" timeOffset="-121550.899">8142 14995 1314 0,'0'0'37'0,"0"0"8"0,0 0-36 16,0 0-9-16,0 0 0 0,0 0 0 0,0 0 84 0,0 0 16 0,0 0 2 0,0 0 1 16,0 0-63-16,4 0-12 0,6 0-2 0,-6 0-1 15,3 0-5-15,3 9 0 0,-3-9-1 0,4 0 0 16,-4 0-19-16,4 0 0 0,-1 0 0 0,1 0 0 16,-1 0-14-16,1-9-3 0,0 9-1 0,3-6 0 15,-7 4 32-15,0-4 6 0,3 0 2 0,-3-3 0 16,-3-3-8-16,3 0-2 0,-3-5 0 0,-1 2 0 15,1-3-2-15,-4 7-1 0,-4-10 0 0,4 3 0 16,-3 7-9-16,-1 5 0 0,0-6 9 0,-3 0-9 16,4 6 0-16,-4 1 0 0,0-1 0 0,0 3 0 15,0 0 0-15,0 3 0 0,-4-3 0 0,4 6-12 16,0-3 12-16,-4 6 0 0,4 0 0 0,-3-1-8 16,-1 7 8-16,1 6 0 0,2-6 8 0,-2 5-8 15,3 4 10-15,0-4-2 0,0 10-8 0,3-4 12 16,-3-2-12-16,4 3 11 0,-1-1-11 0,1-2 10 15,-1 2-10-15,4 1 8 0,0-7-8 0,0 4 8 16,0-3 2-16,4 2 0 0,-1-2 0 0,4 5 0 16,0-11 0-16,0 3 0 0,0-1 0 0,0-2 0 15,4-3-2-15,0 0 0 0,-1 0 0 0,4 2 0 16,-3-5-24-16,3-3-6 0,0 0-1 0,4 0 0 16,-1-6 23-16,1 0 0 0,3-3 0 0</inkml:trace>
  <inkml:trace contextRef="#ctx0" brushRef="#br0" timeOffset="-121149.794">8558 14987 1090 0,'0'0'24'0,"0"0"4"0,0 0 2 0,0 0 2 15,-3 8-32-15,3 1 0 0,0-3 0 0,0 0 0 16,0-6 76-16,0 9 8 0,0-3 3 0,3-1 0 0,-3 1-11 0,4 6-3 16,-4-6 0-16,0 6 0 0,0-6-45 0,3 0-8 15,-3 5-3-15,4-2 0 0,-1 0 34 0,-3 6 6 16,4-9 2-16,-4 8 0 0,4-5-43 0,-4 0-16 16,3 3 11-16,1-1-11 0,-1 1 44 0,1-9 2 15,-1 6 1-15,1 0 0 0,-1 0-24 0,4 2-5 16,-3-5-1-16,3 3 0 0,0-3-17 0,0-6 0 15,4 0 0-15,-4 0 0 16,0 0 32-16,3-6 4 0,1 0 0 0,-4 0 0 16,4 3-23-16,-1-8-4 0,4-1-1 0,-7 0 0 0,4 0 3 0,-4-2 0 15,0-1 0-15,0 3 0 0,-3 0-11 0,-1-2 8 16,1-4-8-16,-4-3 8 0,3 10-8 0,-3-7 10 16,-3-3-10-16,3 7 10 15,-4 5-33-15,1-12-6 0,3 10-2 0,-4-1 0 16,0-3-53-16,-3 6-10 0,4-5-2 0,-1 8-530 0,1-3-106 0</inkml:trace>
  <inkml:trace contextRef="#ctx0" brushRef="#br0" timeOffset="-120565.362">8936 14992 1497 0,'0'0'32'0,"0"0"8"0,0 0 0 0,0 0 4 0,0 0-36 0,0 0-8 0,0 0 0 0,0 0 0 16,-4 12 73-16,1-6 13 0,3-6 2 0,-4 6 1 0,4 0-33 0,0 3-8 16,0-4 0-16,4 7-1 0,-1-3 7 0,-3 0 2 15,4 3 0-15,-1-4 0 0,4 7-56 0,-3-6 0 16,0 0-13-16,-1 6 2 0,1-7 11 0,-1 1 11 15,1 0-3-15,-1 3 0 0,1-3-8 0,-1 5 0 16,-3-8 0-16,0 3 0 0,4 0 12 0,-4 0-4 16,0-1 0-16,0 1 0 0,3-3 7 0,-3 0 1 15,0-6 0-15,0 0 0 0,0 0 4 0,0 0 0 16,0 0 1-16,0 0 0 0,0 0 16 0,0 0 3 0,0 0 1 0,0 0 0 16,-3-6-21-16,3-3-5 0,-4 3-1 15,4-5 0-15,-3-1-14 0,3 3 0 0,-4 0 8 0,4-5-8 16,-3 5 0-16,-1 0 0 0,1 0 0 15,-1 0 0-15,1-2 0 0,3 5 0 0,-4-6 0 16,0 3 0-16,1-3 0 0,3 1 0 16,-4 5 0-16,1 0 0 0,3-6 0 0,-4 3 0 0,4 0 0 0,0 3 0 15,0 6 0-15,0-5-8 0,0-1 8 0,0-3 0 16,4 3 0-16,-4 0-8 0,3-9 8 0,1 10 0 16,-1-7 0-16,5 3-10 0,2 0 10 0,-3 3-8 15,4-5-16 1,-1 2-2-16,1 0-1 0,-1 0 0 0,1 0 27 0,0 0 11 0,3 4-1 0,-4-1 0 15,4-6-25-15,1 6-5 0,-1-3 0 0,0 3-1 16,0 3-4-16,0-2-1 0,0-1 0 0,-3 3 0 16,-1-3-4-16,4 0-1 0,-3 0 0 0,0 0 0 15,-1 6-21-15,-3-3-4 0,4 3 0 0,-11 0-1 16,0 0-111-16,0 0-21 0,10 0-5 0,-3 0-1 0</inkml:trace>
  <inkml:trace contextRef="#ctx0" brushRef="#br0" timeOffset="-108966.127">10160 14987 1071 0,'0'-6'30'0,"-4"0"7"0,4 6-29 0,0 0-8 0,0 0 0 0,-7 0 0 15,0 0 53-15,0 0 10 0,0 3 1 0,-3-3 1 16,3 3-1-16,0 0-1 0,-4 0 0 0,0-3 0 16,4 2-14-16,-3-2-2 0,-1 0-1 0,1 3 0 15,-1 0-11-15,4 6-3 0,-4-3 0 0,4 0 0 16,0 0-21-16,0 3-11 0,0 2 10 0,4 4-10 16,-1-6-8-16,1 3-8 0,-1 5-2 0,1-5 0 15,3 0 18-15,0 3 0 0,0-1 0 0,3 1 0 16,-3-3 0-16,4 2 0 0,-1-2 0 0,1-6 0 15,-1 3 0-15,1-3 0 0,3-3 0 0,-4 3 0 16,1-1 24-16,-1-2 8 0,1-3 1 0,-1 3 1 16,4-3-10-16,0-3-3 0,1 0 0 0,-1-5 0 15,3-1-9-15,-3-3-3 0,4 0 0 0,-1-8 0 0,4 2-9 0,-3 3 0 16,3 1 0-16,0-13 0 0,4-2 0 0,-7-1 0 16,-4 4 0-16,0-1 0 0,0 4 19 0,-4-6 1 0,8-7 1 15,-8 4 0-15,4 3-33 0,-7-7-8 0,0 4 0 16,-3 3-1-16,3-1 36 0,-4 7 7 0,1-4 2 15,3 4 0-15,-4-4-24 0,1 7 0 0,3-7 0 16,-4 4 0-16,1-4 0 0,-1 4 0 16,1-1 0-16,-1 4 0 0,-3-1-13 0,0 3 2 0,3 7 1 0,-3-7 0 15,0 9-8-15,0 0-2 0,0 0 0 0,4 4 0 16,-4 2 5-16,3 0 1 0,1 3 0 0,-4 3 0 16,3 0-22-1,4 5-4-15,-4 1 0 0,1 0-1 0,3 9 33 0,-4-4 8 0,4 4 0 0,4 6 0 16,-1-1 0-16,1 4 0 0,3-4 0 0,-3 3 0 15,6-2 0-15,-3 0 0 0,-3-1 0 0,3 6 0 16,0 7 11-16,0 2 4 16,0 3 1-16,0 15 0 0,4-21-8 0,-4 3-8 15,3-2 11-15,-6-1-11 0,3-3 13 0,-4 7-4 0,1-1-1 0,-4 0 0 16,3-9 11-16,-3-2 1 0,-3 2 1 0,3-14 0 16,0 0 4-16,3 5 1 0,-3-2 0 0,-3-6 0 15,3 2-26-15,0 1-16 0,0 0 3 0,0-4 0 0,0-2 13 16,0-3 0-16,0 0 0 0,3 0 0 15,-3-3 0-15,4 0 0 0,0-3 0 0,-1 0 0 16,-3 0 0-16,0 0 0 0,7-3 0 0,-3 0 0 16,-1 0-156-16,1-3-29 0,3 3-6 0,0-3-273 15,-4 0-56-15</inkml:trace>
  <inkml:trace contextRef="#ctx0" brushRef="#br0" timeOffset="-108281.12">10463 15048 1306 0,'0'0'28'0,"0"0"7"0,0 0 1 0,0 0 1 16,0 0-29-16,0 0-8 0,-3-6 0 0,3 6 0 16,-4-3 86-16,1 0 16 0,3-2 3 0,0 5 1 15,0 0-35-15,0 0-7 0,0 0-2 0,0 0 0 16,0 0-26-16,0 0-6 0,0 0-1 0,0 0 0 15,0 0-29-15,0 0-20 0,0 0 4 0,0 0 0 16,0 0 16-16,0 0 0 0,3 5 0 0,4 1 0 16,-3 3 0-16,3-3 0 0,0 3 0 0,0-3 0 15,-7-6 0-15,0 0 0 0,7 0 0 0,4 0 0 16,-11 0 0-16,7 0 0 0,0-6 0 0,-7 6 0 16,7 0 12-16,-7 0 5 0,7-6 2 0,0 3 0 15,-3-3-31-15,-1-3-5 0,1 3-2 0,-4 1 0 16,3-1 19-16,-3 0 0 0,4 3 0 0,-4 3 0 15,0-6-11-15,0 6 2 0,0-6 0 0,-4 6 0 16,4-12-37-16,-3 7-7 0,3-1-2 0,-4-3 0 16,1 0 23-16,-1-6 4 0,0 4 0 0,-3 2 1 0,0 0 10 15,4 0 1-15,-4 0 1 0,0 3 0 16,3 3 15-16,-3 3 0 0,0 0 0 0,0 0-9 0,0 0-9 0,-4 6-2 0,4 3 0 16,4-3 0-16,-4 6 20 0,0-3 0 0,0 5 0 15,0-2 0-15,3 0 26 0,-3 3 9 16,3 2 1-16,1-5 1 0,-1 3-15 0,4-4-3 0,-3 13-1 15,-1-12 0-15,4 5-7 0,0 1-2 0,0-3 0 16,0 2 0-16,4-2-9 0,-4 3 0 0,0-1 0 0,3-2 0 16,-3-3 0-16,0-3 0 0,4 2 0 0,-4-5 0 15,3 3 0-15,-3-9 0 0,4 6 0 0,-4-6 0 16,7 3 0-16,0 3 8 0,0-3-8 0,4 8 8 16,-1-8-8-16,1 6 0 0,3-3 0 0,-3 0 8 15,-1 3-34-15,4-3-7 0,4 5-2 0,-7 1-708 16</inkml:trace>
  <inkml:trace contextRef="#ctx0" brushRef="#br0" timeOffset="-106357.474">10978 14807 1178 0,'-14'-3'24'0,"14"3"6"16,-7-3-30-16,7 3 0 0,-7 0 0 0,0-3 0 15,4 0 91-15,-4 0 12 0,0 1 2 0,7 2 1 16,-8 0-30-16,1 0-7 0,0 0-1 0,0 2 0 16,0 1-36-16,0 3-7 0,4 6-1 0,-4 0-1 15,-4-6-15-15,4 8-8 0,-4 7 10 0,4 0-10 16,-3-10 0-16,3 10 0 0,0-3 0 0,3-7 0 15,1 4 10-15,3 0-10 0,-4-4 10 0,4 4-10 16,0-3 11-16,0-9-11 0,-3 3 12 0,3-6-12 16,0 0 24-16,0 0-3 0,0 0 0 0,0 0 0 0,0 0-21 0,0 0 0 0,0 0 0 0,0 0 8 15,0 0-8-15,0 0 0 0,0 0 0 0,7 0 0 16,0 3 11-16,0-3 4 0,0 0 1 0,0 0 0 16,0 0-26-16,-4-3-5 0,4 3-1 0,-3 0 0 15,3 0 16-15,0 3 0 0,0 0 0 0,0 0 0 16,0 2 0-16,0 4 0 0,4-3 0 15,-4 0 0 1,0 6 0-16,0-6 15 0,-3-3-3 0,3 5-1 0,0 4-11 0,-4-3-16 0,4 0 4 16,0 0 1-16,-3 2 11 0,3 1 0 0,-4-3 0 0,1 3 0 15,0-3 0-15,-4 5 0 0,0-5 0 0,0 3 0 16,-4-3 0-16,0 5 0 0,-3-2 0 0,0 0 0 16,0-6 28-16,0 8 8 0,-7-5 2 0,0 3 0 15,0-6-18-15,0 3-3 0,0-3-1 0,-4-6 0 16,0 0-4-16,1 0-2 0,-1-6 0 0,0 0 0 15,1 0-10-15,3 3-9 0,3-3 9 0,1 0-13 16,-1 0-33-16,11 6-6 0,-11-11-2 0</inkml:trace>
  <inkml:trace contextRef="#ctx0" brushRef="#br0" timeOffset="-105583.075">12125 14966 1497 0,'0'0'32'0,"0"0"8"0,0 0 0 0,-4 9 4 0,1 0-36 15,3-1-8-15,-4 4 0 0,1-6 0 16,-1 0 53-16,4 3 9 0,-3 0 2 0,-1-1 0 16,1 7-11-16,3-6-1 0,-4-3-1 0,4 0 0 15,0-6-35-15,0 6-8 0,0-6 0 0,0 0-8 16,0 0 24-16,0 0-3 0,0 0 0 0,0 0 0 0,-3-6-21 0,3 0-20 0,0 0 4 0,0-3 1 16,-4 0 43-16,1 0 9 0,-1 1 2 15,1 2 0-15,-1 0-39 0,1 3 0 16,-5-3-12-16,1 0 4 15,0-3-24-15,-3 6-4 0,-1 0 0 0,1 3-1 16,-4 0-17-16,3 0-3 0,0 3-1 0,-3 0 0 0,4 6 46 0,-1-3 12 0,-3 0 0 0,3-6 0 16,1 9 0-16,3-3 0 0,-4 2 0 0,4 1-8 15,0-3 8-15,0-3 0 0,3 0 0 0,1 3 0 16,3-6 0-16,0 0 0 0,0 0 0 0,-4 6 0 16,4 0 0-16,0 0 0 0,0 5 0 0,0-2 0 15,4 0 28-15,-4 6 0 0,3-4 1 0,1 1 0 16,-1 0-46-16,5 3-10 0,-1 2-1 0,0-5-1 15,0 6 29-15,3-1 0 0,-3-2 0 0,4 0 0 16,-4-1 0-16,4-2 0 0,-1-3 0 0,1-3 0 16,3-6 24-16,0 0 10 0,4-3 2 0,-4-3 1 15,3-3-59-15,1 0-12 0,0-2-2 0</inkml:trace>
  <inkml:trace contextRef="#ctx0" brushRef="#br0" timeOffset="-105024.046">12093 14534 1337 0,'-3'9'28'0,"3"-1"6"0,0-2-34 16,3 3 0-16,1-3 0 0,-1 6 0 0,4-3 48 0,0 2 4 0,4 4 0 0,-4 6 0 16,4-1 10-16,3 7 2 0,-4-1 1 0,1 4 0 15,-1 2-2-15,5 0-1 0,-5 3 0 0,1 4 0 16,3-4-6-16,-4 3-2 0,-2-5 0 0,2 5 0 31,1-3-14-31,-4 0-4 0,0-2 0 0,0-1 0 0,-4-3-17 0,1-2-4 0,-1-4-1 0,1-5 0 16,-4-3-5-16,0 2-1 0,3-2 0 0,-6-6 0 15,3 3-8-15,0-7 12 0,0-5-12 0,0 0 12 16,0 0 0-16,0 0 0 0,0 0 0 0,0 0 0 16,0-5-12-16,0-1 0 0,3 0-12 0,-3-3 12 15,0 0-24-15,4 0 4 0,-4-2 0 0,4 2 0 0,-4 0 4 16,0-3 0-16,3 3 1 0,1-5 0 16,-4 2 3-16,3 3 0 0,1-3 0 0,-4 1 0 0,3-1 12 0,-3 0 0 15,0-3 0-15,4 4 0 0,-1-7 0 0,-3 6 0 16,4-5 0-16,-1 8 0 0,1-3 0 0,-1 3 0 15,1 0 0-15,-4 9-9 0,0 0 1 0,10 0 0 16,1 6 0-16,-4 0 0 0,4 6 8 0,-1-6-13 16,1 3 5-16,-4-1 8 0,3 7 0 0,-2-6 0 15,2 6 0-15,-6-4 0 0,3 4 0 0,-4-3 0 16,4 5 0-16,-3 1 0 16,-1-3 0-16,-3-6 20 0,4 5-3 0,-1-2 0 15,1 0-27-15,-4-12-6 0,0 0 0 0,0 0-1 16,3 3-85-16,-3-3-17 0,0 0-3 0</inkml:trace>
  <inkml:trace contextRef="#ctx0" brushRef="#br0" timeOffset="-104586.104">12739 15101 1584 0,'0'0'67'0,"0"0"-54"16,0 0 14-16,0 0 2 0,0 0 1 0,0 0 0 16,0 0 11-16,0 0 3 0,-7 3 0 0,7-3 0 15,-7 0-28-15,7 0-6 0,-11 3-1 0,11-3 0 16,-7 6-23-16,0 0-5 0,3 3-1 0,-3-3 0 16,4 8 34-16,-1 1 6 0,1 0 2 0,-1 2 0 15,1-2 0-15,3 0 0 0,-4 2 0 0,4-2 0 16,4-6-2-16,-4 0 0 0,0 2 0 0,3-2 0 0,1 0 28 0,-1-3 4 15,1 3 2-15,3-3 0 0,-4-6-35 0,5 0-7 16,-1-6-2-16,0-3 0 0,0 3-10 0,0-3 0 16,0-8 0-16,0 5 0 0,0-3 0 0,0 3 0 15,-3-5 0-15,-1 5 0 0,1 3 0 0,-1-9 0 16,-3 10 0-16,4-1 0 0,-4 3-12 0,3 0-8 16,-3 6-2-16,0 0 0 0,0 0-2 0,0 0 0 0,0 3 0 15,0 3 0-15,0 0 8 0,4 3 0 0,-8 8 1 16,4-8 0-16,0 6 15 0,0 2 0 0,0 4 0 15,0-6 10-15,0 5-2 0,4-2 0 16,-4 2 0-16,0-5 0 0,3 0-8 0,-3-3 0 0,4 2 0 0,-1-8 8 16,1-6-8-16,3 3-12 0,0-6 2 0,0 3-584 15,0-6-117-15</inkml:trace>
  <inkml:trace contextRef="#ctx0" brushRef="#br0" timeOffset="-104251.642">13014 15098 1552 0,'0'0'44'0,"0"0"10"0,0 0-43 0,-4 6-11 15,4 3 0-15,0-3 0 0,0 3 46 0,4-3 7 16,-4 2 2-16,0-2 0 0,4 3-8 0,-1-3-2 16,1 3 0-16,-1 2 0 0,1 7-13 0,3-9-4 15,0 3 0-15,-4-3 0 16,4 5-28-16,0-2 0 0,0 3 0 0,0-1 0 15,1-2 0-15,-1-6 0 0,0 0 0 0,0 3 0 0,0-3 0 0,0-6 0 16,-7 0 0-16,7 0 0 0,0 0 48 0,0-6 3 16,-4-3 1-16,5 3 0 0,-5-6-4 0,1-2-1 15,-4-1 0-15,0 0 0 0,3-2-19 0,-3-1-4 16,4 6-1-16,-4-8 0 0,0 2-15 0,-4 3-8 16,4 1 10-16,-3-4-10 0,3 0 0 0,-4-2 0 0,1 8 0 15,-1 0 0 1,4-6-47-16,-4 7-12 0,1 2-2 0,-1-3-1 15,1 0-53-15,-1 1-10 0,1 2-3 0,-1 3-444 16,4-3-88-16</inkml:trace>
  <inkml:trace contextRef="#ctx0" brushRef="#br0" timeOffset="-103706.047">13970 14501 1630 0,'0'0'36'0,"-4"-5"7"0,-3-1 1 0,0-6 3 0,4 6-38 0,-4-3-9 16,0 6 0-16,-4-3 0 0,1 6 23 0,-1-5 2 15,-3 5 1-15,0 0 0 0,0 0-26 0,-4 0-11 0,-3 0 1 0,3 5 0 16,-3 1-6-16,3-6-2 0,1 3 0 0,-8 3 0 31,7 0 18-31,1 9 0 0,-1-4 11 0,4 4-11 16,3 3 23-16,-3 5-3 0,7 4 0 0,0-4 0 0,4 10-20 0,-1-10 9 0,4 9-9 15,-3 1 0-15,6 8 52 16,1-6 3-16,-1 9 1 0,1 3 0 0,3-5-12 16,-4-7-3-16,1 3 0 0,-1-14 0 15,-3 8 4-15,4-9 1 0,-1 7 0 0,1-1 0 0,-1 4-2 0,-3-1-1 0,0 0 0 0,0 6 0 16,0-2-23-16,-3-10-5 0,-1-5-1 0,1 5 0 15,3-17-14-15,-4 3 0 0,1-6 0 0,3 2 0 16,-4-8-48-16,1 0-4 16,-1-8 0-16,1 2 0 0,-1-3-28 0,1 0-5 0,3 0-2 0,0-11 0 15,0 2-153-15,3 3-30 0</inkml:trace>
  <inkml:trace contextRef="#ctx0" brushRef="#br0" timeOffset="-103434.188">13550 15010 1314 0,'0'0'37'0,"-7"6"8"15,7-6-36-15,-3 6-9 0,3-6 0 0,0 0 0 0,0 0 76 0,0 0 12 0,0 0 4 16,0 0 0-1,0 0-18-15,0 0-3 0,0 0-1 0,0 0 0 0,0 0-32 0,10 0-6 16,-3 0-2-16,4 0 0 0,-4 0 20 16,3-3 4-16,1 0 1 0,0 3 0 0,3 0-35 0,0 0-6 0,0 6-2 0,4-3 0 15,-4 0-12-15,0-3 0 0,3 0 0 0,-2 3 0 32,2-3-158-32,1 3-28 0,0 2-6 0</inkml:trace>
  <inkml:trace contextRef="#ctx0" brushRef="#br0" timeOffset="-103025.273">14263 14666 1676 0,'0'0'48'0,"0"0"9"15,-7-6-45-15,0-3-12 0,3 3 0 0,-3-5 0 16,-3-7 32-16,-1 6 4 0,4 4 0 0,-4-4 1 16,1 0-22-16,-1-3-5 0,-3 1-1 0,3 2 0 15,-3-3-9-15,4 9 10 0,-4-3-10 0,0 4 10 16,6 5-10-16,-2 0 10 0,10 0-10 0,-7 8 10 16,3 4-10-16,1 9 0 0,-1-4 0 0,1 7 0 15,3-1 0-15,0 10 13 0,-4-10-1 0,4 10-1 16,0-1 20-16,0-3 4 0,0 7 1 0,0 2 0 0,0 3 9 15,-3 3 3-15,3 0 0 0,0-3 0 16,0 0-7-16,-4 1-1 0,4-10 0 0,0-8 0 0,-3-1-4 16,-1-2-2-16,4 2 0 0,-3-8 0 0,-1 0-34 0,4 5 0 0,-3-5 0 15,3 5 0-15,-4-5 0 0,4-6 0 0,0 0 0 0,0-9 0 32,0 0-15-32,0 0-9 0,0 0-3 0,0 0 0 15,0-9-20-15,4 0-4 0,-4 0-1 0,0-5 0 16,3 5-100-16,1 3-20 0,-1-9-4 0,1 6-596 0</inkml:trace>
  <inkml:trace contextRef="#ctx0" brushRef="#br0" timeOffset="-102802.52">13988 14987 1663 0,'0'0'36'0,"0"0"8"0,0 0 2 0,0 0 1 16,0 0-38-16,0 0-9 0,0 0 0 0,0 0 0 15,0 0 55-15,0 0 9 0,0 0 1 0,0 0 1 16,0 0-40-16,0 0-8 0,0 0-2 0,3 5 0 16,1-2 39-16,3 6 7 0,-4-3 2 0,4 0 0 15,0-6-52-15,0-6-12 0,1 0 0 0,6 6 0 16,-4 0 0-16,4 6 0 0,0 3 0 0,1 0 0 16,-1-3-153-16,3-1-31 0,-3-5-5 0</inkml:trace>
  <inkml:trace contextRef="#ctx0" brushRef="#br0" timeOffset="-102262.342">14231 15042 642 0,'0'0'27'0,"0"0"-27"16,0 12 58-16,0-6 6 0,0 6 2 0,0-6 0 15,0 0 29-15,0-1 5 0,0 7 2 0,0-6 0 16,0-6-10-16,0 0-1 0,0 0-1 0,0 6 0 16,0-6-12-16,0 6-2 0,0-6-1 0,0 0 0 15,0 0-22-15,0 0-4 16,0 0-1-16,0 0 0 0,0 0-8 0,0 0-1 0,0 0-1 0,0 0 0 16,7 3-10-16,-3 3-1 0,3-6-1 0,-4 6 0 15,-3-6-16-15,7 0-10 0,0 0 12 0,-3 0-12 16,3 0 0-16,0 0-12 0,-3 5 0 0,3-5 0 15,-7 0 12-15,3 0 12 0,-3 0-3 0,7 0 0 16,0-5-21-16,-3-1-5 0,-1 0-1 0,4 0 0 16,-3 0 8-16,-1-3 2 0,1-3 0 0,-4 4 0 15,3-1 8-15,1 3-10 0,-4-6 10 0,0 6-10 16,0-3-11-16,0 4-3 0,-4 2 0 0,4 3 0 16,-3-3 6-16,-4 0 1 0,0 3 0 0,0-3 0 15,0 3 17-15,0 0 0 0,0-3-8 0,0 3 8 16,-1 0 0-16,-2 3 0 0,3 0 8 0,0 3-8 15,-4-3 0-15,4 2 0 0,-3-2 0 0,2 9 0 16,-2 0 16-16,3 0 9 0,0-4 3 0,0 10 0 16,0-6-15-16,0 0-2 0,0-1-1 0,3-2 0 0,0 3-1 15,1 0 0-15,-1-1 0 0,4 7 0 0,0-12 3 16,0 0 1-16,0-6 0 0,4 6 0 16,3 0-5-16,0 5 0 0,0-2-8 0,4 3 12 15,-1-6-12-15,4 3 0 0,1-3 8 0,-1 5-8 16,0-5 0-16,0-3 0 0,-4 0 0 0,1 0 0 15,3-3-55-15,-3-3-7 0,3 3-2 0</inkml:trace>
  <inkml:trace contextRef="#ctx0" brushRef="#br0" timeOffset="-101903.549">14520 15066 1337 0,'-3'12'56'15,"3"-4"-44"1,-4 7 41-16,1-3 9 0,3-3 2 0,0 8 0 16,-4-8 0-16,4 3 0 0,0 0 0 0,0-3 0 15,0 5-1-15,0-2 0 0,0 0 0 0,0-3 0 16,4 2-50-16,-4-5-13 0,0-6 0 0,3 6 0 16,4 0 48-16,-3-6 5 0,3 6 1 0,-7-6 0 15,7 0-12-15,0 3-2 0,0-3-1 0,4-3 0 16,-4-3-11-16,3-3-1 0,-3-3-1 0,4 1 0 15,0 2-14-15,-4 0-4 0,3 3 0 0,1 0 0 16,-4 0-8-16,3-5 0 0,-6 2 0 0,3 0 0 16,-4 0-32-16,-3 0-11 0,4-5-2 0,-4 5-1 15,0 3 15-15,-4-3 3 0,4 3 1 0,-3 3 0 16,3-6-5-16,0 9-2 0,0 0 0 0,-7-2 0 16,3-4-8-16,1 0-2 0,-1 0 0 0,1 0 0 15,-1-3-24-15,4 0-4 0,-3 3-2 0,3 1 0 16,0 5-17-16,0 0-3 0,0 0-1 0</inkml:trace>
  <inkml:trace contextRef="#ctx0" brushRef="#br0" timeOffset="-101403.46">14750 15084 1552 0,'0'17'44'15,"0"-5"10"-15,0 3-43 0,3-1-11 0,1-2 0 0,-1-3 0 16,1 0 93-16,-4 0 17 0,3 5 3 0,1-8 1 16,-1 3-50-16,-3 6-9 0,4 2-3 0,-1-2 0 15,1-9-12-15,-1 3-2 0,1-3-1 0,0 2 0 16,-1-2-15-16,-3-3-3 0,0-3-1 0,4 6 0 16,-1 0 14-16,1 0 2 0,-1 0 1 0,1 0 0 15,-1 2-23-15,-3 1-12 0,4-3 12 0,-4-6-12 16,0 0 0-16,0 0 0 0,0 0 0 0,0 0-12 15,0 0 34-15,0 0 7 0,0 0 2 0,0 0 0 16,0 0-23-16,0 0-8 0,0 0 0 0,0 0 9 0,0-3-9 0,0 3 8 0,3-3-8 16,-3 3 8-16,0-6 15 0,-3 0 2 0,3 1 1 15,0-1 0-15,-4-6-26 0,1 0 0 0,-1 3 0 16,4-2 0-16,-3-1 0 0,-1 0 0 0,1 0 0 0,-1-2 0 16,1 5 0-16,-5-3 0 15,5 3 0-15,-1-8 0 0,1 5 0 0,-1 3 0 0,4-3 0 0,-3 1 0 16,3-7 0-16,-4 6 0 0,4-3 0 0,0 4 0 15,0-1-9-15,4-6 9 0,-4 1 0 0,3 2 0 16,1 3 0-16,-1-3-8 0,1 4 8 0,-1-4 0 16,1 6 0-16,0-3-8 0,-1 4 8 0,1 2 0 15,-1 3-12-15,-3-3 12 0,7 3-12 0,-3 0 12 16,-1 3-33-16,4 0 0 0,0 0 0 16,0 0 0-16,4 6-37 0,0-3-7 0,-1 3-2 15,1 0 0-15,-1 2-193 0,1-2-38 0</inkml:trace>
  <inkml:trace contextRef="#ctx0" brushRef="#br0" timeOffset="-100882.109">15244 14831 1094 0,'0'11'46'16,"-4"1"-37"-1,0 0 95-15,4-12 20 0,0 0 3 0,-3 9 1 16,-1 3-40-16,-3-1-7 0,4 7-1 0,-1 0-1 16,1-4-17-16,-1 1-3 0,1 0-1 0,-4-4 0 0,3 10-2 15,1-15-1-15,-4 6 0 0,-1-1 0 0,5 1-47 16,-1-3-8-16,1 3 0 0,-1-6 0 0,4-6 0 0,0 0 19 0,0 0-3 0,0 0-1 16,0 0 1-1,0 0 1-15,0 0 0 0,0 0 0 16,0 0-37-16,0 0-7 0,0 0-1 0,0 0-1 0,0 0 29 0,0 0 0 0,0 0 0 0,0 0 0 15,0 0 25-15,0 0 11 0,0 0 3 0,0 0 0 16,0 0-39-16,0 0 0 0,0 0 0 0,0 0 0 16,0 0 0-16,0 0 0 0,0 0 0 0,0 0 0 15,4 0 0-15,-1 0 0 0,1 0 0 16,3 0-8-16,-3 0 8 0,3 0 0 0,-4 0 0 0,4 0-8 16,0 0 8-16,0 0 0 0,0 0 0 0,0 0 0 15,-3 3 0-15,3 2 0 0,0 4 0 0,-3 0 0 16,-1-3 0-16,1 0 9 0,-1-3-9 0,1 0 0 15,-1 3 8-15,-3-6-8 0,0 6 0 0,0 5 0 16,4-5 27-16,-4 3-2 0,0 3 0 0,0-3 0 16,-4 5-25-16,1-2 0 0,3-3 0 0,-4 0 0 15,1 2-12-15,-4-2-7 0,3-3-1 0,-3 6-1 16,0-6 21-16,0 3 0 0,0 2 0 0,0-2 8 16,0 0 8-16,0-3 0 0,0 0 1 0,0 0 0 15,-4-6-17-15,11 0-11 0,-7-6 2 0,-4 0 0 16,1 3-30-16,-1-3-5 0,1 3-2 0,-1-3 0 15,0 0-82-15,4-5-16 0,0 2-3 0</inkml:trace>
  <inkml:trace contextRef="#ctx0" brushRef="#br0" timeOffset="-100025.366">16023 15078 1497 0,'0'0'32'0,"0"0"8"0,0 0 0 0,0 0 4 0,0 0-36 15,-7 3-8-15,0 5 0 0,0 1 0 0,0 0 53 0,0-3 9 16,-4 3 2-16,1 3 0 0,-4-7-52 0,-1 4-12 0,1 0 0 0,0 0 0 16,0-3 48-16,0 3 8 0,3-1 0 0,-3-2 1 15,0 0-21-15,4 3-4 0,-1-3 0 0,1 0-1 16,2-3-19-16,1 3-4 0,4-1-8 0,-4 1 12 31,7-6-34-31,-4 3-7 0,4-3-2 0,0 6 0 0,-3 6 46 0,3-9 9 0,0-3 1 0,0 0 1 31,3 3-42-31,4-3-8 0,0 3-1 0,4-3-1 0,0-3 46 0,-1-3 8 16,1-6 3-16,-1-3 0 16,8-5-15-16,-4-1-4 0,4-8 0 0,-4 2 0 0,3-5-1 0,-2 3-1 0,-1-10 0 15,0 4 0-15,-4-3-10 0,1-3 0 0,0 3 0 0,-4-9 0 16,-4 2 11-16,4 7 0 0,-3 0 0 0,-1 3 0 15,-6-1-11-15,3 13 0 0,-4-4 0 0,1 7 0 16,-4-4-16-16,3 4-6 0,-7 2-1 0,1 1 0 16,-4 2-14-16,3 3-3 0,1 3-1 0,-1 6 0 15,0-3 33-15,-3 6 8 0,4 6 0 0,-1-3 0 16,4 3 0-16,0 0 0 0,0 6 0 0,0-3 0 16,3 5 0-16,1-2 0 0,-1 9 0 0,1-4 0 15,3 7 0-15,3-7 0 0,-3 10 0 0,0-1 0 16,4 4 0-16,-1-1 0 0,1 3 0 0,-1 7 0 15,5 2 29-15,-5-6 8 0,1 3 2 0,3 1 0 16,-4 2-31-16,4-3-8 0,-3 0 0 0,-1-3 0 16,4 4 0-16,-3-4 12 0,3-3-4 0,-4-8 0 15,1 2 4-15,3-2 0 0,-3 2 1 0,3-2 0 0,0 2-13 0,-4-5 11 16,4 5-11-16,0-2 10 0,0 2-10 0,0-8 0 16,-3-1 0-16,-1-2 0 15,5-3-54-15,-5-6-6 0,1 3-2 0,-1-6 0 16,1-3-104-16,-1-6-21 0,-3 0-4 0,4 0-1 0</inkml:trace>
  <inkml:trace contextRef="#ctx0" brushRef="#br0" timeOffset="-99595.126">16125 15116 1720 0,'0'0'38'0,"0"0"8"0,0 0 2 0,0 0 0 0,0 0-39 0,0 0-9 16,0 0 0-16,0 0 0 0,0 6 46 0,0-6 7 15,0 0 2-15,0 0 0 16,8 6 2-16,-5-6 1 0,4 0 0 0,4 6 0 16,-1-1-33-16,1-2-6 0,-4 3-2 0,3-6 0 15,-2 0 1-15,-1-6 0 0,3-2 0 0,-3 8 0 0,4 0-18 16,-4-6 0-16,0 6-11 0,4-9 11 15,-8-6-55-15,1 6-4 0,-4 9-1 0,0 0 0 16,0-9 19-16,-4 4 3 0,4 2 1 0,-3-3 0 16,-1 0-5-16,-3-3-1 0,3 0 0 0,-3 3 0 0,0 3 43 0,0 3 12 15,0-5 1-15,0 5 0 0,0 0 23 0,0 2 5 16,3-2 1-16,-3 3 0 0,4 0-26 0,-1 3-6 0,-3 3-1 16,4 0 0-16,3-3-9 0,-4 3 0 0,4-1 0 0,-3 4 0 15,3 0 0-15,0-3 0 0,0 3 0 0,3-1 0 16,1-2 33-16,-1 0 5 0,4 0 1 0,0 2 0 15,0 1-39-15,4 0 0 0,3-3 0 0,-3 3-8 16,3-1-7-16,0 1-1 0,-3 0 0 16,3-6-591-16,0 3-118 0</inkml:trace>
  <inkml:trace contextRef="#ctx0" brushRef="#br0" timeOffset="-98956.72">16870 14319 981 0,'0'0'28'0,"0"0"6"0,0 0-34 0,0 0 0 0,0 0 0 0,0 0 0 16,0 6 78-16,0 0 9 0,3 0 1 0,1 0 1 16,-1 0-20-16,1-1-4 0,-1-2-1 0,1 6 0 15,0 0-51-15,3 9-13 0,-4-1 0 0,4-2 0 16,-3 9 54-16,-1-13 8 0,1 1 2 0,-1 9 0 15,1-4-15-15,-1 7-2 0,1-4-1 0,-1 10 0 16,1-7-22-16,-1 10-5 0,1-1-1 0,-4 3 0 16,3 1-18-16,-3 5 0 0,0 6 0 0,0-18 0 15,-3 3 40-15,-1-5 5 0,1-4 1 0,-1 7 0 16,-3-7-22-16,4 7-5 0,-1-4-1 0,-3 1 0 16,4-4-18-16,-4-2 0 0,3-4 0 0,1-2 0 15,-4-6 32-15,3 0 2 0,0 0 1 0,1-1 0 16,-1-2-56-16,1 0-11 0,3-6-3 0,0 0 0 0,0 0 35 0,0 0 0 15,-7 0 0-15,3 0 0 16,1 0-58-16,-1 0-5 0,4 0-1 0,0 0 0 16,-3-6 0-16,-1 6 0 0,4 0 0 0,-3-6 0 15,3 6-51-15,-4-6-10 0,4 1-3 0,-3 2 0 0</inkml:trace>
  <inkml:trace contextRef="#ctx0" brushRef="#br0" timeOffset="-98641.456">16588 14892 1607 0,'0'0'68'0,"0"0"-55"15,0-5 35-15,0-1 8 0,3 0 0 0,1 0 1 16,-1 0-1-16,4-3-1 0,-3 3 0 0,6 0 0 15,-3 4-7-15,0-4 0 0,8 6-1 0,-5-3 0 16,4 3-24-16,0 0-5 0,0-6-1 0,4 6 0 16,0 0-17-16,3 0 0 0,0 0 0 0,-3 0 0 15,-1 0 0-15,5 6 0 0,-1 3 0 0,0-1 0 16,-3-2 0-16,3 3-11 0,-4-6 11 0,1 0-13 16,-4 0-9-16,4-3-2 0,-1-3 0 0,-3 3 0 15,1 3-12-15,-5-3-2 0,4 3-1 0,0-3 0 16,1 0-146-16,-5 6-30 0</inkml:trace>
  <inkml:trace contextRef="#ctx0" brushRef="#br0" timeOffset="-98013.029">17134 15036 1770 0,'-7'-2'75'0,"0"-4"-60"15,7 6 29-15,-7 0 5 0,7 0 2 0,-3 0 0 16,-4 0-19-16,7 0-4 0,-7-3-1 0,3 3 0 16,4 0 17-16,-7 3 4 0,0 0 1 0,0 2 0 15,3 1-41-15,1 3-8 0,-4 0 0 0,3 3 0 16,1-6-9-16,-1 2 9 0,1 4-8 0,3 0 8 16,-4 0 0-16,1 0 0 0,3 2 0 0,-4 1 0 15,4-3 0-15,0 2 0 0,0-8 0 0,0 3 8 16,4-3-8-16,-1 0 11 0,1 0-11 0,-1-3 12 15,4 0-4-15,0 0 0 0,0 2 0 0,0-5 0 16,4 0 2-16,-4-5 0 16,4-1 0-16,-4 0 0 0,3 0-10 0,-3 3 0 0,4-3-12 0,-4 3 12 15,0-3 0-15,0-8 0 0,0 5 0 0,0-3 0 16,4 3 0-16,-4-3 0 0,-4 1 0 0,4 2 0 16,-3 0 0-16,-4 3 0 0,3-3 0 0,1-2 0 15,-4 5 0-15,0-6 0 0,0 3 0 0,0 0 0 16,0 0-15-16,-4 4 5 0,1-1 1 0,-1 0 0 0,4 3 1 0,-3 0 0 15,-1-3 0-15,-3 6 0 0,4-6 8 0,-4-6 0 16,0 7 0-16,0-1-8 0,0 0 8 0,-4 0 0 16,4 0 0-16,0 0 0 0,3-3 18 0,1 3-1 15,-1 6 0-15,1-5 0 16,3 5-65-16,0 0-12 0,0 0-4 0,0 0 0 0,0 0 52 16,0 0 12-16,0 0 0 0,3 11 0 0,1-2 0 0,-1-3 0 15,-3-6 0-15,7 6 0 0,-3 3 0 16,-1 0 0-16,1 8 0 0,0-5 0 15,-1 0 0-15,1-1 12 0,-1 4-3 0,-3-3 0 0,4 0-9 0,-1-4 0 16,1 7 0-16,-1-3 8 0,-3-3 0 0,4 3-8 16,-4 2 12-16,3 1-4 0,1-6-8 15,-4 2 12-15,3 7-12 0,1-12 12 0,-4 6-12 16,3-3 0-16,1 5 0 0,-4-5 8 16,3 3-8-16,-3-9 0 0,4 6 0 0,-4-6 0 15,0-3-10-15,0 0-4 0,0 0-1 0,0 0 0 16,0 0-29-16,0 0-7 0,0 0-1 0,0 0 0 15,0 0-130-15,0 0-26 0</inkml:trace>
  <inkml:trace contextRef="#ctx0" brushRef="#br0" timeOffset="-97611.401">17413 14989 1695 0,'0'0'37'0,"0"0"8"0,0 0 2 0,0 0 1 0,0 0-39 0,0 0-9 0,0 0 0 0,0 0 0 15,0 0 52-15,0 0 9 0,0 0 2 0,-3 6 0 16,-1 3-43-16,4-3-8 0,0 0-1 0,-3 0-1 16,3 0 23-16,0 0 5 0,0 2 1 15,3 1 0-15,1 0-19 0,-1 9-3 0,4-10-1 16,0 4 0-16,0 0-5 0,4-3-2 0,-1 0 0 0,5 5 0 16,-5-2 11-16,1 3 3 0,3-3 0 0,0 8 0 15,0-8-13-15,0 3-2 0,-3-1-8 0,-1 1 12 16,1-6-12-16,-4 0 9 0,0 5-9 0,-3-5 8 15,-1-3-8-15,1 3 0 0,-4-9 0 0,3 6 0 16,1 0-151-16,-4-6-25 16,0 0-6-16</inkml:trace>
  <inkml:trace contextRef="#ctx0" brushRef="#br0" timeOffset="-97303.149">17410 15369 1267 0,'0'0'28'0,"0"0"5"0,0 0 2 0,0 0 1 0,-4-6-36 0,4 0 0 16,0 0 0-16,0 0 0 0,0 0 109 0,4 0 15 16,-1-2 4-16,-3-4 0 0,0 6-52 0,4-3-9 15,-1 0-3-15,1-2 0 0,3 2-2 0,0 3-1 16,0-6 0-16,0 3 0 0,3-2-19 0,-2 2-4 0,-1 3-1 0,3-3 0 15,-3 3-19-15,4 0-4 0,-1-8-1 0,1 8 0 16,-4 0-13-16,0 0 8 0,0-3-8 0,4 3 0 16,-4-3 0-16,0-2 0 0,3-1 0 0,-2 0 0 31,-1-3-24-31,-4 4-12 0,4-1-1 0,0-3-1 16,0-2-35-16,0 5-7 0,0 0-2 0,0-3-530 0,0 7-107 0</inkml:trace>
  <inkml:trace contextRef="#ctx0" brushRef="#br0" timeOffset="-96987.182">17787 14989 1500 0,'-7'21'31'0,"7"-21"8"16,-4 6-31-16,1-3-8 0,-1 3 0 0,4 3 0 15,0-9 68-15,-3 5 13 0,3 7 3 0,0-12 0 16,0 6-26-16,0 3-5 0,0-3-1 0,0 0 0 16,0 2-16-16,3 7-3 0,1-6-1 0,-4 0 0 15,3 0-16-15,1 2-3 0,-4-2-1 0,4 3 0 16,-4 0-34-16,0 5-7 0,0-2-2 0,0 0 0 15,0-3 50-15,0 2 9 0,-4-2 3 0,4-3 0 16,0-9-75-16,0 0-16 0,0 0-2 0</inkml:trace>
  <inkml:trace contextRef="#ctx0" brushRef="#br0" timeOffset="-96696.664">17836 14596 2030 0,'-3'0'57'0,"-1"0"14"16,1 0-57-16,-1 5-14 0,-3-2 0 0,4 3 0 15,-1 3 0-15,-3 0 0 0,4 3 0 0,-1-4 0 16,1 1-151-16,3-3-33 0</inkml:trace>
  <inkml:trace contextRef="#ctx0" brushRef="#br0" timeOffset="-91770.54">18821 14937 1067 0,'0'0'22'0,"0"-6"6"15,0 0-28-15,0-3 0 0,0 3 0 0,0-6 0 16,0 6 62-16,0 6 7 0,0 0 2 0,0 0 0 16,0 0 1-16,0 0 1 0,0 0 0 0,0 0 0 15,0 0-49-15,0 0-11 0,0 0-1 0,0 0-1 16,-4 9-25-16,1 0-5 0,-1 0-1 0,1 0 0 16,-1-3 20-16,4-6 0 0,0 0 0 0,0 0 0 15,-3 8 23-15,3-8 8 0,0 0 1 0,-4 6 1 0,4-6-23 0,0 0-10 16,0 0 8-16,0 0-8 15,0 0 0-15,0 0 0 0,0 0-14 0,0 0 5 0,0 0 9 0,0 0 0 0,0 0 0 16,-7 0 0 0,0 6-25-16,7-6-3 0,-7 3-1 0,-4 3 0 0,4 0 29 0,-3 3 0 0,3 0 0 0,-4-1 0 15,4 7 0-15,0-6 0 0,-4 3 0 16,4-1 0-16,0 1 0 0,-3 0 0 0,3-6 0 0,-1 3 0 16,5 5 0-16,-4-2 0 0,3 0 0 0,1 3 0 15,-1-4 25-15,1 1 11 0,-1-3 3 0,1 3 0 16,3-1-19-16,-4 1-4 0,4-6-1 0,0 0 0 15,0 0-4-15,0-6-1 0,0 0 0 0,0 9 0 16,0 2 14-16,4 1 2 0,-1 0 1 0,-3-6 0 16,7 3-4-16,-3-1-1 0,-4-8 0 0,7 3 0 15,3 0-6-15,-10-3 0 0,11 3-1 0,0 0 0 16,-4 0-15-16,3 0 0 0,-3 6 0 0,0-3 0 16,-7-6 10-16,0 0-1 0,7-6 0 0,4 3 0 15,-4-3-53-15,0 6-10 0,4-3-2 0,-4 3-1 16,-7 0-167-16,7 0-34 0</inkml:trace>
  <inkml:trace contextRef="#ctx0" brushRef="#br0" timeOffset="-91185.148">18948 15134 1317 0,'-7'0'27'0,"0"0"8"0,3-6-35 0,4 6 0 0,-3 0 0 15,3 0 0-15,0 0 54 0,0 0 4 0,0 0 1 16,0 0 0-16,0 0-35 0,0 0-8 0,-8 0 0 0,5 0-1 15,3 0-15-15,-7 6 0 0,3-1 8 0,1 4-8 16,-1-3 0-16,1 3 0 0,3 0 0 0,-4 2 0 16,1 1 0-16,-1 0 0 0,1-3 0 0,-1 3 0 15,4 2 13-15,0 1 0 0,-3-6 0 0,3 0 0 16,3 5 11-16,-3-5 1 0,0-3 1 0,4 3 0 16,-1 3-6-16,1-4-2 0,-1 1 0 0,4 0 0 15,0 0-18-15,4-3 0 0,0 0 8 0,-4 2-8 16,3-2 0-16,1-6 0 0,-4 6 0 0,0-6 0 15,3 3 0-15,-3 0 8 0,1 3 0 0,2-9-8 16,-3-3 16-16,-3-3-4 0,3-14-1 0,-4 5 0 16,1 3 21-16,-1 4 4 0,4-1 0 0,-3 0 1 15,-1 0-16-15,-3-5-3 0,4 2-1 0,-4 0 0 16,0 1-17-16,0 2-9 0,0 3 1 0,0 3 0 16,-4-8 8-16,1 5-12 0,-1 0 12 0,1-3-12 15,-4 0-36-15,3 1-8 0,1-4-2 0,-4 6 0 16,0-6-5-16,0 7-1 0,0-1 0 0,3 3 0 15,-3 0 32-15,0 3 7 0,0 0 1 0,-4 3 0 16,4 0-13-16,0 3-3 0,-3 0 0 0,3 3 0 16,-4 6 32-16,0-6 8 0,4 11 0 0,-3-5 0 0,-1 3-11 15,4-4 3-15,0 1 0 0,0 0 0 16,0 0-16-16,3 2-4 0,1-2 0 0,3-3 0 0,-4-3 4 0,4 3 1 0,0-3 0 0</inkml:trace>
  <inkml:trace contextRef="#ctx0" brushRef="#br0" timeOffset="-90462.159">19159 15057 1314 0,'0'0'37'0,"0"0"8"16,0 0-36-16,0 0-9 0,0 0 0 0,0 0 0 15,0 0 104-15,0 0 18 0,0 0 4 0,0 0 1 16,0 0-101-16,-3 9-26 0,3-3 0 0,-4 0 8 15,4 0 19-15,-3 5 4 0,3-2 1 0,0 0 0 16,0 0-2-16,-4 3 0 0,4-1 0 0,0 1 0 0,0-3-22 16,0 0-8-16,4-3 0 0,-4 8 0 0,3-8 0 0,-3 0 0 0,0 3 0 0,0 0 0 15,0-6 0-15,0-3 0 0,0 0 0 0,0 0 0 16,0 8 0-16,0-8 0 0,0 0 0 0,0 6 0 16,0-3 0-16,4 3 0 0,-1 0 0 15,1 0 0 1,-4-6 0-16,3 0 0 0,1 3 0 0,-4-3 0 0,0 0 0 15,7 0 0-15,-7 0 0 0,0 0 0 0,4 0 0 0,-4 0 0 0,7 0 0 16,-7 0 0-16,3-3 0 0,1-3 0 0,3-6 0 0,-4 3 0 16,-3-2 37-16,0-1 2 0,4 0 0 0,-4 6 0 15,0-11-26-15,0 5-5 0,0 3 0 0,0-3-8 16,0 1 9-16,0-4-9 0,0 0 0 0,0 6 9 16,3-5-9-16,-3 11 0 0,4-9 0 0,-1 6 0 15,-3-3 0-15,4 0 0 0,-4 1 0 0,3 2 0 16,1 3-9-16,-4 3 9 0,3 0-12 0,1 0 12 15,-1 0-29-15,5 3 1 0,-1 0 0 0,0 0 0 16,-4-1-4-16,4 4-1 0,0 3 0 0,0 0 0 16,0 3 20-16,0 0 4 0,1 5 1 0,-1-5 0 15,3 3 8-15,-3 5 0 0,0-2 0 0,-3 5 0 16,3-2 0-16,-4 0 0 0,4 5 0 0,-3-8 0 16,0 5 0-16,-1-2 0 0,1 5 0 0,-1-8 0 15,1-1 0-15,-1-2 0 0,1-6 0 0,-4 0 0 16,0-3 0-16,0-6 0 0,0 0 0 0,0 0 0 15,0 0-31-15,0-6-4 0,0 0-1 0,3-3 0 16,-3-3 11-16,0-8 1 0,4-1 1 0,-4 1 0 16,3 2-17-16,1 0-3 0,-1-2-1 0,1 2 0 15,-4 3-33-15,3 1-7 0,1 2-2 0</inkml:trace>
  <inkml:trace contextRef="#ctx0" brushRef="#br0" timeOffset="-89846.251">19406 15175 866 0,'0'0'36'16,"0"0"-28"-16,0 0 76 0,0 0 15 16,-7-3 3-16,7 3 1 0,-3-6-11 0,-1 3-1 0,4 3-1 15,-3-3 0-15,3 3-26 0,0 0-6 0,0 0-1 0,-4-3 0 16,4 3-44-16,-3-6-13 0,-1 0 0 0,4 0 8 16,0 1 12-16,0-1 2 0,4 0 1 0,-1 0 0 15,1-3-37-15,3 3-7 0,-4-9-2 16,1 7 0-1,3 2 35-15,-4-6 6 0,4 3 2 0,0-3 0 0,-3 4-20 0,3 2 0 0,4-3 0 0,-8 3 0 16,4 0 0-16,0-3 0 0,0 9 0 0,0-3 0 16,0 3-8-16,0 3 8 0,4-3-13 0,-4 9 5 15,0-9-24 1,0 6-5-16,0 0-1 0,-3 3 0 0,3 2 11 0,-4 4 3 0,1 6 0 0,-4-4 0 16,3 7 8-16,-3-3 3 0,0-1 0 0,0-2 0 15,-3 5 13-15,-1-2 0 0,4-1 0 16,-3 1 0-16,-1 0 0 0,1 2 0 0,3 1 0 0,-4-7 0 15,4-2 0-15,0 0 0 0,0-1 0 0,0-2 0 16,0-3 0-16,4 0 0 0,-4 0 0 0,0-9 0 16,0 0 0-16,0 0 0 0,0 0 0 0</inkml:trace>
  <inkml:trace contextRef="#ctx0" brushRef="#br0" timeOffset="-88730.643">19763 15113 1579 0,'0'0'32'0,"0"0"10"16,0 0-34-16,0 0-8 0,0 0 0 0,0 0 0 15,0 0 53-15,0 0 9 0,0 0 2 0,-4 6 0 16,4 3-52-16,-3-3-12 0,3 5 0 0,0-2 0 16,0 0 0-16,0 0 0 0,0 2 0 0,0 7 0 15,-4-12 0-15,4 3 0 0,0 0 0 0,0 2 0 16,-4 1 54-16,4-3 8 0,0 0 2 0,0 0 0 15,0 2-52-15,0-2-12 0,0 0 0 0,0-3 0 16,0-6 38-16,0 0 5 0,0 0 1 0,0 0 0 16,0 0-25-16,8 9-5 0,-5-3-1 0,1 2 0 15,-4-8-13-15,0 0 8 0,0 0-8 0,0 0 0 16,0 0 8-16,0 0-8 0,7 6 0 0,-7-6 9 0,0 0-9 0,3-3 0 0,4-3 0 0,-3 1 0 16,-4-7-12-1,3 0 0-15,1 0-1 0,-4-5 0 16,3 2 13-16,-3 3-11 0,4-5 11 0,-1 2-10 15,-3 3 10-15,4-8 0 0,-4 8 0 0,0-3-8 0,3 3 8 16,-3-2 0-16,0 2 0 0,0 0 0 0,0 3 0 0,4 0 0 0,-4 1 10 16,4 8-10-16,-1-12 12 0,-3 6-3 0,4-3-1 0,-4 6 0 15,0 3-8-15,0 0 0 0,0 0 0 0,0 0 0 16,0 0 0-16,3-6 0 0,1 3 0 0,-4 3 0 16,0 0-10-16,3 0 10 0,4 0 0 0,-7 0-9 15,4 0-3-15,-4 0-1 0,7 0 0 16,-4 0 0-16,-3 0-6 0,7 0-1 0,0 3 0 0,-3-3 0 15,0 6 11-15,3-3 9 0,-4 3-13 0,4-3 5 16,-3 9 8-16,-1-6 0 0,4 0-9 0,0 5 9 16,-3-2 0-16,3 3 0 0,-4 0 0 0,4-1 0 15,-3 1 0-15,0 0 0 0,-4 0 0 0,3 2 0 16,-3-2 0-16,4 3 0 0,-4-6 9 0,0 2-9 16,3-2 0-16,-3-9 9 0,0 0-9 0,0 0 0 15,0 6 12-15,0-6-4 0,0 0 0 0,0 0-8 16,0 0 15-16,0 0-4 0,0 0-1 0,0 0 0 15,0 0 4-15,0 0 1 0,0 0 0 0,0-6 0 16,0-3-15-16,0 1 9 0,0-1-9 0,0 0 8 16,0 0-8-16,4-3 0 0,-4 1 0 0,0-1 0 15,0 6 0-15,3-3 0 0,-3 3 0 0,0 0 0 16,4 1-12-16,-4-1 12 0,3-3-12 0,1 3 12 16,-1 0-17-16,1 0 4 0,-1-6 1 0,1 4 0 0,-1 5 12 15,1-9-12-15,3 3 12 0,-4-6-12 0,5 7 12 0,-1-4 0 16,0 0 0-16,0-3 0 0,-4 1 16 0,4 2-4 0,0 0-1 15,-3-3 0-15,3 10-11 0,0 2 0 0,0 0 0 16,-3 0 0-16,-4 3 0 16,7 3 0-16,-7-3 0 0,7 3 0 0,0 0 0 15,-4 2 0-15,4-5 0 0,-3 6 8 16,3 6-8-16,-4-3 0 0,1 3 0 0,3-1-11 0,-3 7 11 0,-1-12 0 0,1 6 8 0,-4-4-8 16,3 7 0-16,-3 0 0 0,0-3 0 15,0 5 0-15,0-2 9 0,0-3-9 0,0 0 12 0,0 2-12 16,0-5 0-16,0 3 0 0,0-3 0 0,0 2 0 15,0-5 0-15,4 0 0 0,-4 0 0 0,0 0-12 16,3 0-73-16,-3 0-15 0,0 5-2 16</inkml:trace>
  <inkml:trace contextRef="#ctx0" brushRef="#br0" timeOffset="-88206.166">20235 15157 1579 0,'0'0'32'0,"0"0"10"0,0 0-34 16,0 0-8-16,0 0 0 0,0 0 0 0,0 0 80 0,0 0 13 0,0 0 3 0,0 0 1 15,0 0-53-15,7 6-10 0,0 3-2 0,4-3-1 16,-4-3-15-16,0-3-2 0,0 0-1 0,0 0 0 16,4 0-13-16,-4 0 8 0,0 0-8 0,0 0 0 15,4-3 8-15,-4 0-8 0,0-3 0 0,0 3 9 16,0-3-9-16,-4 3 8 0,4 0-8 0,-3-3 8 16,3 3-8-16,-3-3 0 0,-1 1-10 0,1-1 10 15,-1-3-12-15,-3 0 12 0,7-3-13 0,-7 0 5 16,4 4 8-16,-4 2 0 0,0-6-9 0,0 3 9 15,-4 0 0-15,4 3 0 0,-3 4 0 0,-4-4 0 16,3 0-12-16,1 0 3 0,-5 6 0 0,1-6 0 16,0-9-22-16,0 9-4 0,0-2-1 0,0 2 0 15,0 3 2-15,0 0 0 0,-4 0 0 16,4 3 0-16,0 0 34 0,0 3 0 0,0 0 10 0,-3 3-2 16,6-3-8-16,-3 5 0 0,4-2 0 0,-5 9 0 15,8-3 0-15,-3 0 0 0,3 2 0 0,0 4 0 16,3-6-50-16,5 11-11 0,-5-5-3 0,4 2 0 15,0 1 85-15,4-3 17 0,-4 5 3 0,3-5 1 16,-3-1-27-16,4-2-6 0,-4-3-1 0,0 0 0 16,4 2-8-16,-4-2 0 0,3 0 9 0,1 0-9 15,0-1 0-15,-1-2 0 0,1-6 0 0</inkml:trace>
  <inkml:trace contextRef="#ctx0" brushRef="#br0" timeOffset="-87202.578">21414 14566 881 0,'0'0'37'16,"0"0"-29"-1,0 0 74-15,0 0 15 0,0 0 3 0,0 0 1 16,0 0-38-16,0 0-8 0,0 0-2 0,3 6 0 16,-3 6-26-16,4-3-6 0,-4-1-1 0,3 1 0 15,-3 6 16-15,4 0 2 0,-4-4 1 0,3 4 0 0,-3-964-3 16,0 1933-1-16,0-960 0 0,4-6 0 0,-4 8 1 0,3-8 0 0,4 8 0 0,-3-2 0 15,3 5-17-15,-4-3-3 0,5 7-1 0,-1-1 0 16,-4-2-2-16,4 2 0 0,0 0 0 16,-3-5 0-16,-1 5-13 0,1-3 0 0,-4-5 0 0,0 8 0 15,0-5 38-15,-4 2 5 0,1 3 1 16,-1-5 0-16,1-7-28 0,-1-2-4 0,1-9-2 16,-1 3 0-16,1-1-2 15,-1-5 0-15,1 0 0 0,3-6 0 0,0 0-8 0,-8 0 0 0,1 0 0 0,0-6 8 16,4 0-8-16,-4-5 0 0,0 5 0 0,0-3 8 15,0-3-22-15,0-5-5 0,0 2-1 0,-1 0 0 16,1-5 8-16,0 2 2 0,0 0 0 0,0-2 0 16,0 2-6-16,0-2 0 0,0 5-1 0,-4-3 0 15,4-2-55-15,-3 5-10 0,-4-3-2 0</inkml:trace>
  <inkml:trace contextRef="#ctx0" brushRef="#br0" timeOffset="-86753.501">21043 14460 874 0,'0'0'36'16,"-7"0"-28"-16,0-6 91 0,4 6 18 0,-5-5 4 0,1 5 1 15,4-6-32-15,-4 0-6 0,3 0-2 0,1 3 0 16,3 3-6-16,-4-6 0 0,4 6-1 0,-3-3 0 16,3 3-35-16,0-6-8 0,0 6 0 0,3-3-1 15,1-3-21-15,3 6-10 0,3-3 10 0,1 3-10 16,0 0 0-16,3 0 0 0,3 0 0 0,1 3-10 15,0 0 10-15,-1 3 0 0,1 0 0 0,0 0-8 16,3 6 8-16,0 0 0 0,4-7 0 0,-4 4-8 16,0 0 8-16,0-3 0 0,-3 0 0 15,3 0 0-15,-3-3 0 0,-4-3 0 0,3 3 0 0,1-3 0 16,0-3 0-16,-1 3 8 0,-3-3-8 0,4-3 0 16,0 0 8-16,-1-3-8 0,4 3 8 0,-3 3-8 15,3-8 0-15,-3 5 0 0,7 0 0 0,-4 0 0 16,0 3 56-16,-3 3 6 0,3 0 2 0,-4 3 0 15,1 3-208-15,0-6-40 0,-1 6-9 0</inkml:trace>
  <inkml:trace contextRef="#ctx0" brushRef="#br0" timeOffset="-86249.196">21858 15301 1583 0,'0'0'32'0,"0"0"10"16,0 0-34-16,0 0-8 0,0 0 0 0,0 0 0 16,0 0 108-16,0 0 20 0,0 0 4 0,0 0 1 15,0 0-63-15,0 0-13 0,0 0-2 0,0 0-1 16,0 0-30-16,0 0-7 0,0 0-1 0,0 0 0 16,0 0-16-16,0 0 0 0,0 0-8 0,0 0 8 0,0 0-11 15,0 0 11-15,0 0-12 0,0 0 12 16,0 0-46-16,0 0-2 0,0 0-1 0,0 0 0 15,0 0-128-15,0 0-26 0,0 0-5 0</inkml:trace>
  <inkml:trace contextRef="#ctx0" brushRef="#br0" timeOffset="-85808.146">22239 14707 1579 0,'0'0'32'0,"0"0"10"16,0 0-34-16,0 0-8 0,0 0 0 0,0 0 0 16,-3 6 0-16,3 6 0 0,0 0 0 0,3 2 0 15,-3 4 53-15,0-6 9 0,4 5 2 0,-1 10 0 16,-3-10-52-16,4 10-12 0,-1-4 0 0,1 7 0 16,-4-4 32-16,3-2 4 0,-3-4 1 0,0 4 0 0,4-1-3 15,-4 4-1-15,0-9 0 0,0 5 0 16,3-2-7-16,-3 2-2 0,0-2 0 0,4 2 0 0,-4-5-24 0,0 5 0 15,0-2 8-15,0 0-8 0,0-1 0 0,0 1 12 16,-4-4-12-16,4 1 12 0,-3-6-12 0,3 8 0 0,3-11 0 0,-3 3 8 16,0-3-8-16,0-9 0 0,0 0 0 0,0 0 0 15,0 0 0-15,0 0 0 0,0 0 0 0,0 0 0 32,4-6-80-32,3-3-19 0,-4-6-3 0</inkml:trace>
  <inkml:trace contextRef="#ctx0" brushRef="#br0" timeOffset="-85306.46">22119 14640 1337 0,'-7'-6'56'16,"4"-9"-44"-1,-1 6 92-15,1 0 20 0,-1-2 3 0,4 5 1 16,0-6-64-16,0 0-12 0,4 0-2 0,-4 4-1 16,3-7-27-16,1 6-6 0,3-3 0 0,-4 1-1 15,1 2 25-15,3-3 6 0,0 3 1 0,0 6 0 16,0-8-39-16,0 5-8 0,4-9 0 0,-1 6 0 15,1 0 0-15,-1 3 0 0,1 1 0 0,3-7 0 0,-3 6 0 0,3 0 0 0,0 0 0 16,3 3 0 0,-2 3 0-16,-1-3 0 0,0 0 0 0,0 3 0 0,0 3-9 15,4 0 9-15,-4 3 0 0,3 3-9 0,-2-3 9 0,2 6 8 16,-3-10-8-16,0 7 11 0,0-3-11 0,-3 3 0 0,3 3 0 0,0 0 0 16,-7-1 0-16,0-2 0 0,0 6 0 0,-3-3-11 15,-4 2 11-15,0 1 0 16,-7 6 8-16,0-4-8 0,0 4 0 0,-4-1-16 15,1 1 2-15,-4-1 1 0,-1 1 13 0,-2 3-12 16,3-7 12-16,-7 4-12 0,3-4 12 16,0 1 0-16,-3-6 0 0,3-3 0 0,4-1 8 0,-3-2-8 0,6-3 0 0,-7 0 0 15,4-3 0-15,0-3 0 0,0 3-15 0,4-6 5 32,-1 1-22-32,7 2-5 0,-3-3-1 0</inkml:trace>
  <inkml:trace contextRef="#ctx0" brushRef="#br0" timeOffset="-84920.402">22535 15292 1552 0,'0'0'44'0,"0"0"10"0,0 0-43 0,0 0-11 0,0 0 0 0,0 0 0 16,0 0 53-16,0 0 9 0,0 0 2 0,0 0 0 16,0 0 0-16,0 0 0 0,0 0 0 0,0 0 0 15,0 0-52-15,0 0-12 0,0 0 0 0,0 0 0 16,0 0 0-16,0 0 0 0,0 0 0 0,0 0 0 16,0 0-34-16,0-3-10 0,0-3-1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3T20:06:23.8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24102 10427 680 0,'0'0'14'0,"0"0"3"0,3 12-17 0,1-4 0 0,-4 1 0 0,3 9 0 15,1-6 0-15,-4 2 0 0,3 1 0 0,1 6 0 16,-1-7 0-16,5 1 0 0,-5 6 0 0,4-10-9 16,0 4 29-16,0 0 7 0,0-6 1 0,0 2 0 15,4 1 25-15,-4-6 6 0,4 6 1 0,-1-3 0 16,-3-1-4-16,4 1 0 0,-1 3 0 0,4 0 0 15,-6-3-35-15,6-1-7 0,-4 1-2 0,-3 0 0 16,7 6-4-16,-3-9-8 0,0-1 11 0,-1 1-11 16,4 3 8-16,0-6-8 0,0 6 0 0,4-6 0 15,0 0 23-15,6-3-3 0,1-3 0 0,3 3 0 16,4-3 34-16,0 3 6 0,0-9 2 0,6 9 0 16,5-3-24-16,3-3-5 0,3 3-1 0,0-3 0 15,8 1-18-15,-4-1-4 0,3-9-1 0,1 6 0 0,3-6-9 16,-4-2 0-16,4-4 0 0,4 1 8 0,-5-1-8 0,9-2 0 15,-1-1 0-15,0 3 8 0,0-8-8 0,0 9 0 16,3-7 0-16,-3 6-11 0,0 1-6 16,0 2-2-16,-3 1 0 0,3 2 0 15,0-3-141-15,3 4-28 0</inkml:trace>
  <inkml:trace contextRef="#ctx0" brushRef="#br0" timeOffset="1849.092">3348 6343 608 0,'-4'39'25'16,"1"-7"-25"-1,-1 3 56-15,4-2 7 0,0-4 1 0,-3 3 0 16,3-8 0-16,0 2 0 0,0-2 0 0,0-1 0 16,0-2 12-16,3-3 2 0,-3-1 1 0,0-2 0 15,4 8-43-15,-4-11-9 0,0 3-2 0,3 5 0 16,-3-5-17-16,0 3-8 0,4-1 8 0,-4 4-8 15,0-3 21-15,3-1-1 0,1-2 0 0,-4 3 0 16,3-7-74-16,1 1-15 0,-4-6-3 0</inkml:trace>
  <inkml:trace contextRef="#ctx0" brushRef="#br0" timeOffset="2580.62">3627 6167 900 0,'0'0'38'0,"-4"0"-30"16,4 0 37-16,-7-6 8 0,3 0 2 0,4 6 0 15,0 0 8-15,0 0 1 0,0 0 1 0,0 0 0 16,0 0-37-16,0 0-8 0,0 0-2 0,0 0 0 16,-7 6-18-16,4 0 0 0,3 6-11 0,0-6 11 15,0 5 0-15,0 4 0 0,0 3 8 0,0-1-8 16,3 4 15-16,-3 3-3 0,4-1-1 0,-1-2 0 15,1 2-3-15,0 1 0 0,-1-4 0 0,-3 4 0 16,4-1-8-16,-1 4 12 0,1 2-12 0,-4-2 12 16,7 2-12-16,-7 0 8 0,0 4-8 15,3-7 8-15,-3 4 3 0,0-7 0 0,0 4 0 0,0-4 0 16,0-2-1-16,0-4 0 0,0 1 0 0,0 0 0 16,0-4-10-16,0 4 10 0,0-6-10 0,0 5 10 15,0-5-10-15,0 3 0 0,4-3 0 0,-4-1 8 16,0 1-19-16,0-6-4 0,0 6-1 0,0-3 0 15,0-4-64-15,0-5-14 0,0 0-2 0</inkml:trace>
  <inkml:trace contextRef="#ctx0" brushRef="#br0" timeOffset="2903.313">3323 6617 760 0,'-3'-6'32'0,"-1"0"-32"16,4 6 60-16,0 0 5 0,0-6 2 15,0 6 0-15,0 0-37 0,0 0-7 0,0 0-2 0,0 0 0 16,0 0 13-16,0 0 2 0,7 0 1 0,0 0 0 15,-3 0-15-15,3 0-3 0,0 0-1 0,3 6 0 16,-2-6-7-16,2 0-2 0,8 0 0 0,-4 0 0 16,0 0-9-16,0 0 0 0,4 6 0 0,-1-6 0 15,4 0 12-15,4 6 1 0,-4-6 0 0,1 0 0 16,-1 0-13-16,0 0-18 0,0 0 4 0</inkml:trace>
  <inkml:trace contextRef="#ctx0" brushRef="#br0" timeOffset="3221.575">3863 6714 1094 0,'0'0'23'0,"0"0"5"0,0 0-28 15,3 15 0-15,-3-15 0 0,0 5 0 0,4 7 43 0,-4-6 3 0,4 0 1 0,-4-3 0 16,3 9-24-16,-3-12-5 0,4 6-1 0,-4 5 0 16,3-5 38-16,-3 0 7 0,7 6 2 0,-7-3 0 15,4-3-52-15,-4 2-12 0,3-2 0 0,-3 3 0 16,0-9-48-16,4 6-13 0,-4-6-3 0,0 12 0 15,0-12 0-15,3 6 0 0</inkml:trace>
  <inkml:trace contextRef="#ctx0" brushRef="#br0" timeOffset="3451.098">3796 6211 1157 0,'0'0'32'0,"0"0"8"0,0 0-32 0,0 0-8 0,0 0 0 0,-4 6 0 16,4-6 0-16,0 6 0 0,0 6 0 0</inkml:trace>
  <inkml:trace contextRef="#ctx0" brushRef="#br0" timeOffset="4009.902">4092 6673 1364 0,'0'0'28'15,"0"0"7"-15,0 0-35 0,0 0 0 0,0 0 0 0,0 0 0 16,0 0 73-16,0 0 8 0,0 0 2 0,0 0 0 15,0 0-45-15,0 0-9 0,0 0-1 0,0 0-1 16,0 0-19-16,0 0-8 0,4 11 8 0,-1-5-8 16,1 0 0-16,3 0 8 0,0 3-8 0,0-3 0 15,0-3 0-15,7 6 8 0,-3-9-8 0,-4 5 0 16,0-5 8-16,3 0-8 0,1-5 0 0,-4 5 8 16,-3 0 14-16,-1 0 2 0,4 0 1 0,-3-9 0 15,-1 3 10-15,1-6 1 0,3-6 1 0,0 1 0 16,-4-1-21-16,1 3-4 0,-4 4 0 0,3-7-1 15,-3 6-11-15,-3-2 0 0,-1 8 0 0,1 0 8 0,-1 0-8 16,-3 0-14-16,4 0 3 0,-4 6 1 0,0-6-11 0,-4 6-3 16,4 0 0-16,-4 0 0 0,4 0 10 0,4 0 2 0,-4 6 0 15,0-6 0-15,0 6 12 0,0 0-12 0,-4 6 12 16,8-6-12-16,-1 8 4 0,0 4 8 0,1-6-13 16,3 5 5-16,-4-2 8 0,1 3 0 0,3-1 0 0,0-5 0 15,0 3 0-15,0 2 0 0,0-5 0 0,0-6 0 16,3 6 0-16,1 3 9 15,-4-4-1-15,7-5-8 0,-3 6 18 0,3 0-3 16,7-3-1-16,-11-4 0 0,4 4-6 0,0 6 0 0,-3-3-8 16,-1-1 12-16,4-5-12 0,0 0 0 0,4 3 0 0,0-3 0 15,3 0-36 1,-4-6-11-16,1-6-1 0</inkml:trace>
  <inkml:trace contextRef="#ctx0" brushRef="#br0" timeOffset="4490.314">4420 6734 1337 0,'0'0'28'0,"0"0"6"0,0 0-34 16,0 0 0-16,0 0 0 0,-3 6 0 0,3-6 58 0,0 6 5 0,0 0 1 0,0 0 0 15,3 0 0-15,-3 3 0 0,0-3 0 0,4-1 0 16,-1 1-52-16,4 6-12 0,-3-6 0 0,3 9 0 16,0-7 30-16,-3 1 3 0,-1 3 1 15,1 0 0-15,-1-6-25 16,-3 0-9-16,0-6 0 0,4 5 9 16,-1 1-9-16,-3-6 8 0,4 3-8 0,-4-3 8 0,0 0-8 0,0 0 12 0,0 0-12 0,0 0 12 15,0 0 4-15,0 0 0 0,0 0 1 0,0 0 0 16,0 0-17-16,0 0 0 0,0 0 0 0,0 0 0 15,0 0 52-15,0 0 11 0,0 0 1 0,0 0 1 16,-7-3-104-16,0-3-21 0,3-5-4 0,1-1 0 16,-1 6 105-16,4-6 22 0,-3 3 4 0,-1 1 1 15,4-7-108-15,-4 3-22 0,1-3-4 0,-1-2-1 16,4 5 79-16,-3 0 15 0,-1 1 3 0,1-7 1 16,-1 3-19-16,4-8-3 0,-3-1-1 0,-1 4 0 15,4 2-8-15,0-3 0 0,0 7 0 0,4-1 0 16,-1 3-29-16,-3 0-8 0,7-2-2 0,-3 5 0 15,3 6 39-15,0 3 0 0,0 0 0 0,0 6 0 16,4 0-59-16,-4-3-4 0,3 3-1 0,4 5 0 16,1-5 0-16,-1 0 0 0,-4 0 0 0</inkml:trace>
  <inkml:trace contextRef="#ctx0" brushRef="#br0" timeOffset="6089.777">5659 6382 851 0,'0'0'36'16,"0"0"-36"-1,-7 0 89-15,7 0 11 0,-8 0 3 0,8 0 0 16,0 0-22-16,-10 0-4 0,10 0-1 0,0 0 0 15,0 0-51-15,-7 0-10 0,7 0-3 0</inkml:trace>
  <inkml:trace contextRef="#ctx0" brushRef="#br0" timeOffset="14875.588">6029 6711 843 0,'-4'-15'36'0,"1"3"-36"16,-4-5 34-16,7 5 0 0,-4 3 0 0,1 3 0 16,-1 0-20-16,4 6-4 0,-3 0-1 0,3 0 0 15,0 0-9-15,0 0 0 0,0 0 0 0,-7 0 0 16,7 0 20-16,-7 0 3 0,3 6 0 0,-3 0 0 16,4 0-23-16,-1 3 0 0,0-3 0 0,1 0 0 15,-1 5 0-15,1 1-20 0,-1-3 4 0,4 0 1 16,-3 11 24-16,3-8 5 0,0 6 1 0,0 2 0 15,3-2 39-15,-3 3 8 0,7-4 2 0,-3 13 0 16,-4-13-20-16,3 10-3 0,-3-10-1 0,0 1 0 16,4-12-13-16,-4 6-3 0,0-3-1 0,0-9 0 15,0 0-14-15,0 0-9 0,0 0 12 0</inkml:trace>
  <inkml:trace contextRef="#ctx0" brushRef="#br0" timeOffset="15122.531">5913 6152 1094 0,'-15'3'23'0,"15"-3"5"0,-10 6-28 0,3-6 0 0,0 6 0 0,0-6 0 16,3 6 15-16,1 0-3 0,-1 0 0 0,1 5 0 16,3-5-12-16,0 0-16 0</inkml:trace>
  <inkml:trace contextRef="#ctx0" brushRef="#br0" timeOffset="15645.984">6170 6740 1552 0,'0'0'44'0,"0"0"10"0,0 0-43 16,0 0-11-16,0 0 0 0,0 0 0 0,0 0 0 0,0 0 0 0,0 0 0 0,-3 6 0 16,3 0 25-16,0 3 3 0,0-3 1 0,0 8 0 15,3-5-17-15,-3 9-3 0,0-3-1 0,4-1 0 16,-1 1 2-16,1 3 0 0,-1-7 0 0,4 1 0 31,-3 3 6-31,3 3 0 0,0-13 1 0,-4 7 0 0,1-3-17 0,-1 6 0 0,1-1 0 0,-4-2 0 16,4-6 0-16,-4 6 0 0,0-12 0 0,0 0 0 15,0 0 52-15,0 0 6 0,0 0 2 0,0 0 0 16,0-12-40-16,-4 0-7 0,4 1-1 0,0 2-1 16,0-3-11-16,-4 6-9 0,4-6 9 0,0 6-13 15,0 1 13-15,0-1 0 0,0-6 0 0,4 3 0 16,-4 0 0-16,0 6 0 0,4-8 0 0,-1 5 0 16,-3-6 0-16,0 6 0 0,0-3 0 0,0 0 0 15,4 1 0-15,-4-4 0 0,0 0 0 0,3 0 0 16,-3 1 0-16,4-1 0 0,-1 3 0 0,-3 3 10 15,4-6-10-15,-4 6 0 0,3-8 0 0,-3 5-11 16,4 0 11-16,3 3 0 0,3 0 0 0,-3 0 0 16,0 6-11-16,8 0 0 0,-1 0 0 0,0 6 0 15,3 3-85-15,1-3-16 0,0 3-4 0,3 6-1 16,-7-4 42-16,4-5 9 0,-4 6 2 0</inkml:trace>
  <inkml:trace contextRef="#ctx0" brushRef="#br0" timeOffset="16292.698">6900 6714 922 0,'0'0'19'0,"0"0"5"0,0 0-24 0,0 0 0 0,0 0 0 0,-10 3 0 16,10-3 72-16,-7 3 10 0,7-3 2 0,-7 9 0 15,0-4-48-15,0-5-8 0,-1 6-3 0,-2 0 0 16,3 6 24-16,-4-9 5 0,4 9 1 0,0-6 0 15,0 5-37-15,4 1-7 0,-5-6-2 0,1 9 0 16,4-4-9-16,-1-2 0 0,-3 6 0 0,-3-3 0 16,6-1 0-16,1-5 0 0,3 0 0 0,0 3 0 15,0-3 0-15,0 6 0 0,0-6 0 0,3 5 0 16,1-5 33-16,-1 0 5 0,4-3 1 0,-3 6 0 16,3-6-19-16,-7 0-3 0,3 6-1 0,4-9 0 15,-3 0-5-15,0 0-2 0,3 0 0 0,-7 0 0 16,7 0-9-16,-4-9 0 0,1 3 0 0,-1-6 0 15,-3 0 52-15,0 1 9 0,0-7 2 0,0 3 0 0,0 3-44 0,0 1-9 16,0-1-2-16,0 6 0 0,0-6-8 16,0 3 0-16,-3 4 0 0,3-1 0 0,0 0 0 0,0 6 0 15,-4-6 0-15,4 0 0 0,0 6 0 0,0 0-12 0,0-6 4 16,0 6 8-16,0 0-18 16,0 0 4-16,7 0 1 0,-3 6 0 0,3-6 13 15,-7 0 0-15,7 0-10 0,-4 6 10 16,4 0-9-16,-3-6 9 0,0 6-12 0,-4-6 12 0,0 0-8 0,0 0 8 0,0 0 0 0,3 9 0 15,1 2-8-15,-1 7 8 0,1 0 0 0,-1-1 0 16,-3 4 0-16,0 2 0 0,-3-8 0 0,-1 9 0 16,1-1 0-16,3 1 0 0,0 2 0 0,0-2 0 15,0-4 0-15,0 4 0 0,3-13 0 0,1 4 0 16,-1 3 0-16,4-12 0 0,-3 5 0 0,10-5 0 16,-7 0-80-16,0-6-10 0,7 0-2 0</inkml:trace>
  <inkml:trace contextRef="#ctx0" brushRef="#br0" timeOffset="16682.168">7108 6852 851 0,'0'0'36'0,"0"0"-36"16,0 12 80-16,0-6 8 0,4 5 3 0,0-5 0 16,-4 0-7-16,3 3 0 0,1 3-1 0,-4 0 0 15,3-1-17-15,-3 1-3 0,4-6-1 0,-4 9 0 16,3-4-21-16,-3 1-4 0,0 0-1 0,4-3 0 16,-4 2-20-16,0 1-4 0,3 0 0 0,-3 0-1 15,0 0-31-15,4-10-5 0,-4-2-2 0</inkml:trace>
  <inkml:trace contextRef="#ctx0" brushRef="#br0" timeOffset="16874.506">7101 6567 1690 0,'0'0'35'0,"0"0"9"0,0 0-36 16,0 0-8-16,0 0 0 0,0 0 0 0,0 0 30 0,0 0 4 0,0 0 1 0,0 0 0 16,0 0-35-16,0 0 0 0,0 0-10 0</inkml:trace>
  <inkml:trace contextRef="#ctx0" brushRef="#br0" timeOffset="17387.876">7528 6705 1393 0,'-14'-3'28'0,"14"3"9"0,-7-3-29 0,0 3-8 0,0 0 0 0,0 0 0 16,0 0 106-16,-4 0 20 0,4-3 4 0,0 3 1 16,-3 3-54-16,3-3-10 0,0 3-3 0,-4 3 0 15,4 0-43-15,3 0-9 0,1 3-1 0,-8 2-1 16,8 1-10-16,-1 3 0 0,4 8 0 0,-3-5 0 16,-1 0 0-16,4-4 0 0,0 4 0 0,-3 0 0 15,3-7 0-15,3-2-9 0,-3 0 9 0,0 0 0 16,4 3-8-16,-1-1 8 0,-3 1 0 0,4 3 0 15,-1-9-24-15,4 0 3 0,-7-6 0 0,7 0 0 16,-7 0 21-16,7-6 0 0,-3 0 0 0,3-3 0 16,0 6 19-16,-3 0 8 0,3-9 1 0,0 12 1 15,-4-6-46-15,4 1-10 0,0 5-1 0,4 0-1 0,-4 0 29 0,0 0 0 16,0 0 0-16,-3 0 0 0,3 5 18 16,0-5 10-16,-4 6 1 0,8 0 1 15,-11 0-48-15,7 0-10 0,-4 9-1 0,4-4-1 0,-3 7 45 0,-4 3 9 16,3 2 1-16,1-5 1 15,-4-1-42-15,0 4-8 0,0-3-1 0,-4-7-1 0,1 1-30 16,-1 9-7-16,1-10-1 0,-4 1 0 0,3 0 0 0,1-3-1 16,-8 0 0-16,4-1 0 0,0-8 40 0,0 6 8 0,0-6 1 15,0 0 1-15,3-6-57 0,-3 6-12 16</inkml:trace>
  <inkml:trace contextRef="#ctx0" brushRef="#br0" timeOffset="18706.593">8745 6899 1094 0,'0'0'46'0,"0"0"-37"16,0 0 44-16,0 0 9 0,0 0 2 0,0 0 0 15,0 0-64-15,0 0 0 0,0 0-9 0,0 0 0 16,0 0 9-16,0 0 11 0,0 0-3 0,0 0 0 16,0 0-8-16,0 0 0 0,0 0 0 0,0 0 0 15,0 0 0-15,0 0 0 0,0 0 0 0,0 0 0 16,0 0 0-16,0 0 0 0,4 6 0 0,-4-6 0 16,0 0 0-16,0 0 0 0,3 3 0 0,-3-3 0 15,0 0 56-15,7 6 7 0,1-6 1 0,-8 0 0 16,7 0-52-16,0 0-12 0,-7 0 0 0,3 0 0 15,4-6 54-15,-3 3 8 0,3 0 2 0,-7 3 0 16,0 0-52-16,3 3-12 0,1 0 0 0,-4-3 0 0,0 0 0 0,0 0 0 0,-4-6 0 0,-3-3 0 16,0 3 0-16,0 6 0 15,0-6 0-15,-3 6 0 0,-1-5 0 0,-3 5 0 0,0 0 0 0,0 0 0 16,0 0 17-16,-1 0 1 0,-2 0 0 0,3 5 0 16,-4-5-9-1,4 6-1-15,0 0-8 0,-4 0 12 16,4 3-2-16,3 3-1 0,4-6 0 0,-3-1 0 15,3 1-9-15,0 6 0 0,3-6 0 0,-3 6 0 16,4 2 0-16,3-8-9 0,-4 6 9 0,4 3 0 0,4-6-10 0,-4-1 10 0,3 4-8 16,4-6 8-16,-3 6 0 0,3 0-10 0,0-7 10 0,3 4 0 15,1-3-24-15,0 6 1 0,3-6 1 0,0-6 0 16,0 6 38-16,-4-6 7 0,5 6 1 0,-1-6 1 16,-4-6-13-16,4 6-2 0,-3-6-1 0,3 0 0 15,-3-6 3-15,-1 6 1 0,-3 3 0 0,4-6 0 16,-4 7-5-16,0-10-8 0,-3 0 11 0,-1 0-11 15,1 0 0-15,-1 4 0 0,-3-4-10 0,4 6 10 16,-4 6-17-16,0 0 4 0,0 0 1 0,0 0 0 16,0 0-2-16,0 0 0 0,0 0 0 0,3 6 0 15,-3 6 4-15,4 2 1 0,-1 4 0 0,1 0 0 16,-1-1 9-16,4 4 0 0,-3-9 0 0,3 5-8 16,-4 1 8-16,1 2 0 0,3-2 0 0,0 0 0 15,-3-4 8-15,3-8-8 0,-4 0 8 0,1 6-8 16,-4-12 10-16,7 0-2 0,-4 0-8 0,1 0 12 15,3-6-71-15,-4-6-14 0</inkml:trace>
  <inkml:trace contextRef="#ctx0" brushRef="#br0" timeOffset="18997.063">8513 6258 1414 0,'-4'6'40'0,"4"0"9"0,-4 3-39 0,4 3-10 0,4-1 0 0,-4 1 0 16,7 3 0-16,0-1 0 0,0 7 0 0,4-9 0 15,-1 2 14-15,1 4 1 0,3 0 0 0,-3-1 0 16,6-2 5-16,-3 3 2 0,4-1 0 0,-4 1 0 16,4-3-22-16,-1 8 0 0,5-5 0 0</inkml:trace>
  <inkml:trace contextRef="#ctx0" brushRef="#br0" timeOffset="19444.522">9603 6235 1235 0,'-4'-6'52'0,"4"6"-42"15,-3 0 94-15,3 0 20 0,0-6 3 0,0 6 1 16,0 0-44-16,0 0-8 0,0 0-1 0,0 12-1 15,3-1-59-15,1 7-15 0,-1 3 0 0,4 2 0 16,-3 4 11-16,3 2-1 0,0 3 0 0,-4 4 0 16,4 2-2-16,0 9-8 0,1 3 12 0,-1-6-4 15,-4 0-8-15,4 6 0 0,0 3 0 0,0 3 0 16,-3 0 0-16,3-6 0 0,-4-6 0 0,4 12 0 16,1-9 0-16,-1-15 0 0,-4-3 0 0,4-8 0 15,-3-3 0-15,-1-7 0 0,-3 1 0 0,4-12 0 16,-4 0-88-16,0 0-20 0,0 0-4 0</inkml:trace>
  <inkml:trace contextRef="#ctx0" brushRef="#br0" timeOffset="19966.513">9998 6696 1758 0,'-7'6'50'0,"0"6"10"0,3 3-48 0,-3 2-12 0,0-5 0 0,3 6 0 16,1-4 10-16,-1-2-1 0,1 6 0 0,-1-7 0 16,4 1 18-16,0 3 3 0,0-3 1 0,0-6 0 15,4-1-19-15,-1 1-3 0,1 0-1 0,-1 0 0 16,-3-6-8-16,4 3 8 0,-4-3-8 0,0 0 8 15,7 0 7-15,0 0 1 0,0-3 0 0,0 0 0 16,-3-3-16-16,-1 3 11 0,1-8-11 0,-1 5 10 16,-3 6-10-16,0 0 0 0,0 0 0 0,0 0 0 15,0 0-12-15,0 0-4 0,0 0 0 0,0 0-1 16,0 0-25-16,0 0-5 0,0 0-1 0,0 0 0 16,0 0 7-16,0 0 1 0,-3-6 0 0,3 6 0 15,-7-6 25-15,7 6 6 0,-7 6 1 0,0 0 0 16,3-6-6-16,-3 0-1 0,7 0 0 0,-7 0 0 15,0 6 50-15,0-6 9 0,0 5 3 0,0 1 0 16,0-6-24-16,3 6-5 0,-3 0-1 0,4 3 0 16,-4 9-17-16,3-7 0 0,0 1 0 0,1 9 0 15,-1-4 55-15,4 7 7 0,-3-7 2 0,-1 10 0 16,4-7-52-16,0-2-12 0,0 12 0 0,0-16 0 16,4 4 0-16,-1-6-18 0,1-7 4 0,3 7 1 15,-3-6 13-15,3 6 0 0,0-3 0 0,0 2 0 16,0 1 12-16,0-6 0 0,3 0-1 0,1 0 0 0,0 0-11 15,-1-6-16-15,4 0 4 0,-3 0 1 16,-1 0-137-16,1 0-27 0</inkml:trace>
  <inkml:trace contextRef="#ctx0" brushRef="#br0" timeOffset="20523.678">9790 6402 1314 0,'0'0'37'0,"0"0"8"0,0 0-36 0,0 0-9 0,0 0 0 0,0 0 0 16,-4 3 53-16,4-3 9 0,-7 9 2 0,7-3 0 16,-4 0-52-16,1 6-12 0,3 2 0 0,0 1 0 15,-4 0 0-15,4 2 0 0,0-5 0 0,0 6 0 16,0-4-48-16,0-2-13 0,4 0-3 0</inkml:trace>
  <inkml:trace contextRef="#ctx0" brushRef="#br0" timeOffset="20857.795">9998 6532 1578 0,'0'0'44'0,"0"0"12"0,0 0-45 0,0 0-11 15,0 0 0-15,0 0 0 0,0 0 75 0,0 0 13 0,0 0 2 0,0 0 1 16,7-3-46-16,-4 0-9 0,4 0-1 0,0 0-1 15,4 0-15-15,-4-3-3 0,4 0-1 0,-1 0 0 16,1 0-27-16,3-5-6 0,4-4-1 16</inkml:trace>
  <inkml:trace contextRef="#ctx0" brushRef="#br0" timeOffset="21531.043">10541 6999 1094 0,'-4'-6'46'0,"-3"0"-37"16,4 0 83-16,-1 1 16 0,1-4 3 0,-4 3 1 15,3-3-41-15,1 6-8 0,-4-3-2 0,3 0 0 16,4 6-23-16,0 0-5 0,0 0-1 0,0 0 0 16,0 0 2-16,0 0 0 0,0-6 0 0,0 6 0 15,0 0-18-15,0 0-3 0,0 0-1 0,0 0 0 16,0 0-12-16,0 0 0 0,0 0 0 0,0 0 0 16,0 0 0-16,4 6 0 0,-1 0 0 0,-3-6 0 15,0 0 0-15,0 0 9 0,0 0-9 0,0 0 8 16,4-6 1-16,-1 0 0 0,1-5 0 0,-1-1 0 15,-3-3-9-15,0 3-9 0,4-5 9 0,-4-1-13 16,-4 3-24-16,1-2-5 0,-1-1-1 0,-3 6 0 16,4 4-3-16,-4-4-1 0,0 9 0 0,0 3 0 15,-4 0 9-15,0 0 2 0,1 3 0 0,-4 6 0 16,3-1 19-16,0 7 4 0,1-3 1 0,-1 9 0 16,1-968 12-16,3 1941-9 0,-4-968 9 0,4 3-8 15,0-5 28-15,0 8 7 0,3-8 1 0,1 2 0 16,-1-2 9-16,8-1 3 0,-4 4 0 0,3-4 0 15,4 4-25-15,0-10-5 0,1-5-1 0,-1 6 0 16,3-4 37-16,1-2 7 0,-1 6 2 0,1-12 0 0,0 3-37 0,-1-4-7 16,1-2-2-16,-1 0 0 0,4 3-9 0,-3-6 0 0,3 0 0 15,-3 0 0-15,-1 0 0 0,4-6 0 0,0 3 0 16,1 0 0 0,-1-2-88-16,0-969-20 0,3 1933-4 0</inkml:trace>
  <inkml:trace contextRef="#ctx0" brushRef="#br0" timeOffset="21951.545">10732 6931 1060 0,'-22'18'22'0,"15"-6"5"15,0 3-27-15,0-4 0 0,0 13 0 0,0-10 0 16,0 10 88-16,0 0 13 0,-4-7 3 0,4 10 0 16,0-10-6-16,4 10-1 0,-1-10 0 0,4 4 0 15,0-3-40-15,0-1-8 0,0 1-1 0,4-6-1 16,-1-1-24-16,1-2-5 0,-1 3-1 0,4-6 0 16,0 0 18-16,4-12 3 0,0 0 1 0,-1-6 0 15,1 0-11-15,-1-2-3 0,1-10 0 0,0 1 0 16,-1 2-25-16,1-2 0 0,-1-10 0 0,1 10 0 0,-4-4 0 15,3 4 0-15,-2-1 0 0,-5 1 0 16,1 2-40-16,-4 4-12 0,0 5-4 0,0-3 0 16,-4 9 22-16,-3-6 4 0,3 7 1 0,-3 5 0 0,-3-6 16 0,3 6 3 15,0-6 1-15,-4 6 0 16,4 0 9-16,0 0 0 0,0 0 0 0,-4 6 0 16,1 0 0-16,-1-1 0 0,1-5 0 0,-4 12 8 15,6-6-8-15,-2-3 0 0,6 9 0 0,-3-6 8 0,4 0-8 0,-4-1 0 0,3 1 0 16,4-6-8-1,4 6-74-15,-1 0-14 0,4 6-4 0</inkml:trace>
  <inkml:trace contextRef="#ctx0" brushRef="#br0" timeOffset="22371.284">10996 6302 1371 0,'0'0'58'0,"-7"6"-46"32,7-6 57-32,0 0 12 0,-3 6 3 0,-1 0 0 15,4 3-40-15,0 0-7 0,0 5-1 0,4 4-1 0,-1-6 27 0,1 8 6 0,3 4 0 0,0 2 1 16,0 4-35-16,0 5-7 0,0 3-2 0,0-3 0 16,-4 9-6-16,4-5-2 0,-3 8 0 0,3 6 0 15,-3-3-1-15,3 3 0 0,-4-3 0 0,4 11 0 16,-3-11-16-16,-4-3 0 0,3-3 0 15,-3 0 0-15,0-8 0 0,0-4 0 16,0-5 0-16,0 2 0 16,0-17-47-16,4-1-13 0,-4-5-2 0,0-6-1 0,0 0-154 0,0 0-31 15</inkml:trace>
  <inkml:trace contextRef="#ctx0" brushRef="#br0" timeOffset="22745.635">11187 7011 1579 0,'0'0'32'0,"0"0"10"16,0 0-34-16,0 0-8 0,0 0 0 0,0 0 0 16,3 0 88-16,1 3 15 0,-1 0 3 0,-3-3 1 15,7 3-69-15,-3-3-14 0,3-3-2 0,0 0-1 16,0 0 14-16,4-9 2 0,-4 6 1 0,3 0 0 15,1-5-38-15,-4 2 0 0,0-3 0 0,0 6 0 16,-4 0-24-16,1 0-7 0,-1 0-1 0,1 1 0 0,-4 5 16 16,0 0 4-16,0 0 0 0,0 0 0 15,0 0 12-15,0 0-11 0,-4-6 11 0,4 6-10 0,-10 6 10 0,-1-6 0 16,4 5-9-16,-3 1 9 0,-1 0 0 16,1 6 0-16,-1 9 0 0,-3-4 0 0,7 4 16 0,-4 2-3 15,4 1 0-15,0-1 0 0,0 4 5 0,3-1 1 16,1 9 0-16,-1-5 0 0,4-4-31 0,0-2-5 0,0-7-2 15,4 4 0-15,-1-3 34 0,1-4 6 0,3 4 2 0,0-6 0 16,7 0-37-16,0-7-7 0,4 1-2 0,0 3 0 16,3-6-9-16,0-3-1 15,0 3-1-15</inkml:trace>
  <inkml:trace contextRef="#ctx0" brushRef="#br0" timeOffset="23361.345">12196 6931 1314 0,'0'0'37'0,"0"0"8"0,0 0-36 0,0 0-9 0,0 0 0 0,0 0 0 15,0 0 104-15,0 0 20 0,0 0 3 0,0 0 1 16,0 0-52-16,7 0-9 0,0 0-3 0,0 6 0 16,7 0-64-16,0-6 0 0,0 6-18 15,0-6 4-15,0 3 22 16,0 0 4-16,-3 3 0 0,0-3 1 0,-1 3-13 0,-3 0 0 0,4-1 0 0,-4 1 0 16,0 0 0-16,-4-6 0 0,1 0 0 0,-4 0 0 15,0 0 0-15,0 0 0 0,0 0 0 0,-4-12 0 16,-3 7 0-16,0-4 0 0,-3-6 0 0,-1 6 0 15,1 3 0-15,-1-5 0 0,0 5 0 0,-3-6 0 16,0 6 0-16,0 3 0 0,-4-3 0 0,4 6 0 16,0 3 0-16,0 0 0 0,3 3 0 0,-3 3 0 15,4-3 0-15,-1 0 0 0,4-1 0 0,-3 7 0 16,2-3 0-16,1 6-8 0,4 5 8 0,-1 4-13 16,4-7 13-16,0 10 0 0,4-1 0 0,-1 4-9 15,4-4 9-15,4 4 0 0,-4-7 0 0,4-2 0 16,3 2 0-16,-4 1 12 0,1-7-2 0,3 4-1 15,-3-3-20-15,3-10-4 0,-4 1-1 0,5 6 0 16,-5-9 16-16,1-6 0 0,-1 6 0 0,-3-12 0 16,4 6-29-16,-1-12-3 0,1 0-1 0</inkml:trace>
  <inkml:trace contextRef="#ctx0" brushRef="#br0" timeOffset="23691.59">12442 6229 1264 0,'0'0'26'0,"0"0"7"0,-3 6-33 0,-1 0 0 0,1 11 0 0,3-8 0 16,3 6 47-16,-3 5 2 0,7 4 1 0,-3 2 0 15,7-2 16-15,-4 8 3 0,7-2 1 0,-4 2 0 16,1 9-10-16,0 3-3 0,-1 12 0 0,1-6 0 16,-1 3-18-16,-3-3-4 0,0 0-1 0,0 17 0 15,0-5 4-15,1-6 1 0,-1 6 0 0,0 0 0 16,-4-13-11-16,1 1-3 0,-4-8 0 0,3 2 0 16,-3-12-25-16,0-3-9 0,0-8 0 0,0-3 0 15,0-1-7-15,0-5-2 0,4-6 0 0,-4 0 0 16,0-6-66-16,0 0-14 0,0 0-2 0</inkml:trace>
  <inkml:trace contextRef="#ctx0" brushRef="#br0" timeOffset="23978.324">12386 6790 1333 0,'-14'18'28'0,"10"-12"6"0,-3 3-34 0,4-3 0 0,-1-1 0 0,4 1 0 16,0-6 103-16,-3 6 13 0,3 6 4 0,0-12 0 15,0 0-38-15,0 0-7 0,0-6-2 0,0 6 0 16,0 0-7 0,0 0-2-16,0 0 0 0,7 0 0 0,3 0-51 0,-3 6-13 0,4-6 0 0,0 12 0 15,3-12 0-15,0 6 0 0,3-6 0 0,1 5 0 16,0 1 0-16,3-6 0 0,4 0 0 0,-4 6 0 15,-4-3 0-15,5 3-12 0,-1 0 3 0,-4 6 0 16,1-12-59-16,0 0-11 0,-1 0-2 16</inkml:trace>
  <inkml:trace contextRef="#ctx0" brushRef="#br0" timeOffset="24952.54">13850 7061 1348 0,'-7'-6'28'0,"-4"0"7"16,4 0-35-16,0-6 0 0,0 6 0 0,0-2 0 16,-3 2 53-16,-1-6 4 0,0 6 1 0,1 0 0 15,-4 0-42-15,0 1-8 0,-4-7-8 0,7 9 12 16,-3 3-12-16,4 3 0 0,-1 3 0 0,4 5 8 16,-4-5-8-16,4 6 0 0,0 0-10 0,-3-3 10 0,-1 8-16 0,4-5 4 0,0 6 0 15,0-1 0-15,4 4 12 0,-1-3 0 0,0 2 0 0,1 9 0 16,-1-5 0-1,1 2 16-15,-1 4-3 0,1-4-1 0,-1 4-12 0,4 2 0 16,-3-3 0-16,3 1 0 0,3-10 54 16,-3 4 8-16,4-12 2 0,-1 2 0 0,4-2-52 15,0 0-12-15,1-6 0 0,-1-6 0 16,3 0 53-16,1-6 8 0,-1-6 2 0,4-8 0 0,1 2-26 0,-1-11-5 0,3-10 0 16,1 4-1-16,0-3-31 0,3-3 8 0,-4 2-8 15,1-11 0-15,-4 6 0 0,4-3 0 0,-4-3 0 0,0 0 0 16,-3 6 0-16,-1 0 0 0,-3 3 0 0,0-3 0 15,-3 9 0-15,-4 2-10 0,0-8 2 0,-4 9 0 16,1 8 8-16,-4 4 0 0,0 2 0 0,-7-2 0 16,3 2-8-16,0 0 0 0,1-5 0 0,-4 8 0 15,3 3-12-15,1-5-3 0,-5 2 0 0,5 3 0 16,-4 6 11-16,3-5 1 0,1 5 1 0,2 0 0 16,1 6 10-16,4-6 0 0,3 6-9 0,0 0 9 15,0 0-12-15,0 12 3 0,3-6 0 0,-3 8 0 16,4 1-3-16,3 6 0 0,-3 2 0 0,3-2 0 15,0 8 12-15,0 9-8 0,3-3 8 0,-3-2-8 16,0 8 8-16,4 3 0 0,-4-6 0 0,4 6 0 16,-1 3 0-16,-3-8 0 0,4 5 8 0,-1 3-8 15,-3-9 14-15,1 3-2 0,2 3 0 0,-3-6 0 16,0 1 15-16,0 2 2 0,0-3 1 0,-3-3 0 16,-1-2-30-16,1-1 0 0,-1-3 0 0,-3-5 0 15,4-3 0-15,-4 2 0 0,0-5 0 0,3 2 0 16,1-2-27-16,0-12-11 0,3 6-2 0,-4-7-1 15,4 4-37-15,0-6-7 0,-3 0-2 0</inkml:trace>
  <inkml:trace contextRef="#ctx0" brushRef="#br0" timeOffset="25493.248">14266 7178 1550 0,'-7'-6'32'0,"0"1"8"16,4-1-32-16,-1 0-8 0,1-6 0 0,-4 6 0 16,3 3 49-16,-3-8 9 0,0 5 2 0,3 0 0 15,-3 0-23-15,0 0-4 0,4 0-1 0,-4 3 0 16,-4 0-41-16,4 0-9 0,-4 3-2 0,4 0 0 15,-3 0 31-15,-1 3 5 0,4 0 2 0,-3 6 0 16,-1 3-29-16,4 0-5 0,0 2-2 0,0 4 0 16,0-1 18-16,3 1 0 0,4 3 0 0,-3-4 0 15,-1 7 15-15,1-7 6 0,3 10 2 0,-4-9 0 16,4-1 1-16,4 4 0 0,-4-9 0 0,3-1 0 0,1 1-7 16,3-3-1-16,-4-3 0 0,4 0 0 0,4 0-16 15,-4-6 0-15,7 0 0 0,-3 0 0 0,-4 0 34 16,3 0 0-16,1-6 0 0,0-3 0 15,-4 3-20-15,3 0-4 0,1-6-1 0,-1 1 0 0,-3-1-9 0,0 0 8 16,1-6-8-16,2 4 8 16,-3 2-44-16,-3-6-8 0,-1 4-3 0,1 2 0 15,-1-6 47-15,-3 1 13 0,0 2 1 0,4 3 0 16,-4 0-14-16,-4 1 0 0,4 5 8 0,-3 0-8 0,3 6 11 0,0 0-1 0,0 0 0 0,-4 6 0 16,4 5-29-1,-3 1-5-15,-1 3-2 0,4 0 0 0,-3 5 52 0,-1 4 10 0,1-7 3 0,-1 10 0 16,4-10-25-16,0 4-5 0,-3 3-1 0,3-4 0 15,0-5-8-15,3 0 12 0,-3-4-12 0,4 1 12 16,-1-6-1-16,1 0 0 0,-4-6 0 0,7 3 0 16,-4-3-11-16,4-3 0 0,-3 0 0 0</inkml:trace>
  <inkml:trace contextRef="#ctx0" brushRef="#br0" timeOffset="26017.245">14453 7078 1123 0,'0'0'23'0,"0"0"7"0,0 0-30 16,0 0 0-16,0 9 0 0,0-3 0 15,4 6 82-15,-4 0 10 0,0-1 3 0,0 4 0 16,0 3-13-16,0-1-2 0,3-5-1 0,-3 9 0 0,0-4-21 0,0 1-4 0,0-3-1 0,0-1 0 16,-3 7-25-16,3-9-6 0,-4 2-1 0,1 1 0 15,3-6 31-15,0 3 5 0,-4-6 2 0,4 5 0 16,0-5-43-16,0 3-16 0,0 3 11 0,0-6-11 16,0 5 0-16,0-11 0 0,0 6 0 0,0-6 0 15,0 0 0-15,0 0 0 0,0 0 0 0,0 0 0 16,0 0 57-16,7 0 6 0,-3-6 1 0,3 1 0 15,-4-7-52-15,1 3-12 0,-1-3 0 0,1-5 0 16,0 5-12-16,-4-9-6 0,3 9-1 16,1-5 0-16,-1-1 31 0,1 3 5 0,-1 4 2 0,4-1 0 15,-3 0-67-15,-1 0-12 0,4 4-4 0,-3 2 0 16,3 0 52-16,-4 3 12 0,-3 3 0 0,4 0 0 16,0-3 0-16,3-3 0 0,0 6 0 0,-4 0 0 15,4 0 0-15,0 12 0 0,0-3 0 0,-3 2 0 16,3 1 0-16,0 6 0 0,0-1 0 0,0 4 0 15,-3-3 0-15,-1-1 0 0,1 4 0 0,-1-9 0 16,-3 5 0-16,4 1 0 0,-4 3 0 0,0-4 0 16,0-2 0-16,0 0 0 0,0 5 0 0,-4-8 0 15,4 0 0-15,-3-6 0 0,3 2 0 0,0 1 0 16,0-9-19-16,0 0-1 0,0 0 0 0</inkml:trace>
  <inkml:trace contextRef="#ctx0" brushRef="#br0" timeOffset="26496.858">14852 7134 1751 0,'0'0'36'0,"0"0"9"0,0 0-36 15,0 0-9-15,0 0 0 0,-7 0 0 0,7 0 83 0,-11 0 14 0,11 0 3 0,-7-6 1 16,0 6-51-16,7 0-10 0,-7 0-3 0,0 6 0 16,7-6-23-16,-7 0-5 0,0 3-1 0,0 3 0 15,0 3-8-15,3 0 0 0,-3-3 0 0,4 5 0 16,-4 1 0-16,3 3-9 0,1 2 0 0,-1-5 0 16,4 6 9-16,-3-3 0 0,3 2 0 0,0-5 0 15,0 0 0-15,0 2-8 0,0 10 8 16,0-12 0-16,0-1 0 0,0-5 0 0,3 6 0 0,1-6 0 15,-1 3 0-15,1-3 0 0,-1-6 12 0,1 6-4 16,-1-1-8-16,4-5 9 0,-3 0-9 0,3 0 10 16,0 0-10-16,-3 6 0 0,3-6 0 0,0 0 0 15,0 0 0-15,0 6 12 0,-4-6-12 0,4 6 12 16,-3-6-12-16,3 6 0 0,-4-3-12 0,1 0 12 16,3 3 0-16,-3 0 0 0,-1-3 0 0,1 8 0 15,-4-5 0-15,3 6 0 0,-3-6 0 0,4 0 0 16,-4 0 0-16,-4-1 0 0,1 7 0 0,-1-3 0 15,4-3 0-15,-3 6 0 0,-5-6 0 0,5 5 0 0,-4-5 0 0,3-3 0 16,-3-3 0-16,0 3 0 0,7-3-12 0,-7 0 12 16,0 3-10-16,7-3 10 15,-7 0-60-15,7 0-7 0,0 0-1 0</inkml:trace>
  <inkml:trace contextRef="#ctx0" brushRef="#br0" timeOffset="27025.497">14997 7234 2180 0,'-15'12'45'0,"15"-12"11"16,0 0-44-16,0 0-12 0,0 0 0 0,0 0 0 15,0 0 29-15,0 0 4 0,0 0 1 0,0 0 0 16,0 0 9-16,0 0 1 0,0 0 1 0,0 0 0 16,0 0-24-16,0 0-5 0,0 0 0 0,0 0-1 15,0 0-15-15,0 0 8 0,8-12-8 0,-1 12 0 16,3-6 0-16,-3 0 8 0,0-2-8 0,0 2 0 15,0-3-48-15,0 0-13 0,1 3-3 0,-5 0 0 16,-3 6 0-16,0 0 0 0,0 0 0 0,0 0 0 16,0 0 0-16,0 0 0 0,0 0 0 0,0 0 0 15,0 0 52-15,0 0 12 0,0 0 0 0,0 0 0 16,0 0-54-16,0 0-8 0,-7 6-2 0,0 0 0 0,3-6 52 0,4 0 12 0,-7 0 0 0,0 6 0 31,4 0 48-31,-4 0 13 0,3 3 3 0,1 2 0 0,-1-5-52 0,-3 12-12 0,4-12 0 0,-5 5 0 16,5 4 54-16,-4 3 8 0,3-6 2 0,-3 5 0 15,4 4-52-15,-1-9-12 0,1 8 0 0,-1-5 0 16,4 5 0-16,0-2 0 0,0-6 0 0,0 3 0 16,4 2 33-16,-1-5 4 0,1 0 1 0,-1-1 0 15,4 4-61-15,-3-3-12 0,3 0-2 16,-4-6-1-16,8 5-72 0,-4-5-14 0,4 0-4 0</inkml:trace>
  <inkml:trace contextRef="#ctx0" brushRef="#br0" timeOffset="32790.911">15388 7519 1440 0,'0'0'30'0,"0"0"6"0,0 0-28 0,-7-3-8 0,7 3 0 0,-7 0 0 16,7 0 72-16,-7-2 12 0,0 2 4 0,0 0 0 16,7 0-40-16,-7 0-7 0,7 0-1 0,-7 2-1 15,0-2-31-15,7 0-8 0,-7 3 0 0,7-3 0 16,-4 6-31 0,4-6-7-16,0 0-2 0,0 0 0 0,-7 6 16 0,7-6 4 0,-3 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vingt-trois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4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jour </a:t>
            </a:r>
            <a:r>
              <a:rPr lang="en-US" dirty="0" err="1"/>
              <a:t>demain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31B089C-8C49-4094-BF4E-BFEA47B839E5}"/>
                  </a:ext>
                </a:extLst>
              </p14:cNvPr>
              <p14:cNvContentPartPr/>
              <p14:nvPr/>
            </p14:nvContentPartPr>
            <p14:xfrm>
              <a:off x="1193760" y="2117520"/>
              <a:ext cx="8242560" cy="1778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31B089C-8C49-4094-BF4E-BFEA47B839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4400" y="2108160"/>
                <a:ext cx="8261280" cy="179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9919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Justin is the beaver about whom all the world speaks and Celine is the beaver whom all the world loves.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850804-DFD5-47BC-A090-BFD26C61C34B}"/>
                  </a:ext>
                </a:extLst>
              </p14:cNvPr>
              <p14:cNvContentPartPr/>
              <p14:nvPr/>
            </p14:nvContentPartPr>
            <p14:xfrm>
              <a:off x="942480" y="1974600"/>
              <a:ext cx="10029240" cy="1152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850804-DFD5-47BC-A090-BFD26C61C3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3120" y="1965240"/>
                <a:ext cx="10047960" cy="117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433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vingt-trois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C128-C40E-45FD-8D7E-EEF0F384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8A516-3FEE-4DBC-8E57-2F2B1476D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7589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Leonardo’s La </a:t>
            </a:r>
            <a:r>
              <a:rPr lang="en-US" sz="2800" b="1" dirty="0" err="1"/>
              <a:t>Joconde</a:t>
            </a:r>
            <a:r>
              <a:rPr lang="en-US" sz="2800" b="1" dirty="0"/>
              <a:t> (Mona Lisa)  was stolen from the Louvre Museum in 1911 and was not recovered until two years later.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E171C22-EC40-486D-A607-8A5311F5F0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1953419"/>
            <a:ext cx="60960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3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AVERTISSEMENT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 err="1"/>
              <a:t>unité</a:t>
            </a:r>
            <a:r>
              <a:rPr lang="en-US" dirty="0"/>
              <a:t> 5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premier mars</a:t>
            </a:r>
          </a:p>
        </p:txBody>
      </p:sp>
    </p:spTree>
    <p:extLst>
      <p:ext uri="{BB962C8B-B14F-4D97-AF65-F5344CB8AC3E}">
        <p14:creationId xmlns:p14="http://schemas.microsoft.com/office/powerpoint/2010/main" val="114370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768"/>
            <a:ext cx="10515600" cy="559619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doctor died the day when the nurse was born.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The nurse was born when the doctor died.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Justin and you sleep where there is a bed.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Margaret Mitchell is scared of taxi drivers such as Jacques Plante.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75AECD-683F-4B14-9496-C1BD0B448A18}"/>
                  </a:ext>
                </a:extLst>
              </p14:cNvPr>
              <p14:cNvContentPartPr/>
              <p14:nvPr/>
            </p14:nvContentPartPr>
            <p14:xfrm>
              <a:off x="1097280" y="1964160"/>
              <a:ext cx="7300440" cy="3666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75AECD-683F-4B14-9496-C1BD0B448A1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7920" y="1954800"/>
                <a:ext cx="7319160" cy="368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847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E333B-F73D-4224-B480-6E515786E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8D959-E079-4957-96F8-0702DAE01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891"/>
            <a:ext cx="10515600" cy="550607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Comptez</a:t>
            </a:r>
            <a:r>
              <a:rPr lang="en-US" dirty="0"/>
              <a:t>: </a:t>
            </a:r>
            <a:r>
              <a:rPr lang="en-US" dirty="0" err="1"/>
              <a:t>Combien</a:t>
            </a:r>
            <a:r>
              <a:rPr lang="en-US" dirty="0"/>
              <a:t> de crayons </a:t>
            </a:r>
            <a:r>
              <a:rPr lang="en-US" dirty="0" err="1"/>
              <a:t>avez-vous</a:t>
            </a:r>
            <a:r>
              <a:rPr lang="en-US" dirty="0"/>
              <a:t> dans </a:t>
            </a:r>
            <a:r>
              <a:rPr lang="en-US" dirty="0" err="1"/>
              <a:t>cette</a:t>
            </a:r>
            <a:r>
              <a:rPr lang="en-US" dirty="0"/>
              <a:t> salle </a:t>
            </a:r>
            <a:r>
              <a:rPr lang="en-US" dirty="0" err="1"/>
              <a:t>maintenant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Rangez-vous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ordre</a:t>
            </a:r>
            <a:r>
              <a:rPr lang="en-US" dirty="0"/>
              <a:t> du </a:t>
            </a:r>
            <a:r>
              <a:rPr lang="en-US" dirty="0" err="1"/>
              <a:t>nombre</a:t>
            </a:r>
            <a:r>
              <a:rPr lang="en-US" dirty="0"/>
              <a:t> de crayons.</a:t>
            </a:r>
          </a:p>
          <a:p>
            <a:pPr marL="0" indent="0">
              <a:buNone/>
            </a:pPr>
            <a:r>
              <a:rPr lang="en-US" dirty="0"/>
              <a:t>Les Castors </a:t>
            </a:r>
            <a:r>
              <a:rPr lang="en-US" dirty="0" err="1"/>
              <a:t>Affamés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d’un nouveau </a:t>
            </a:r>
            <a:r>
              <a:rPr lang="en-US" dirty="0" err="1"/>
              <a:t>membre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Choissisez</a:t>
            </a:r>
            <a:r>
              <a:rPr lang="en-US" dirty="0"/>
              <a:t> un </a:t>
            </a:r>
            <a:r>
              <a:rPr lang="en-US" dirty="0" err="1"/>
              <a:t>parmi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groupe</a:t>
            </a:r>
            <a:r>
              <a:rPr lang="en-US" dirty="0"/>
              <a:t> qui </a:t>
            </a:r>
            <a:r>
              <a:rPr lang="en-US" dirty="0" err="1"/>
              <a:t>deviendra</a:t>
            </a:r>
            <a:r>
              <a:rPr lang="en-US" dirty="0"/>
              <a:t> le nouveau </a:t>
            </a:r>
            <a:r>
              <a:rPr lang="en-US" dirty="0" err="1"/>
              <a:t>membre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personne</a:t>
            </a:r>
            <a:r>
              <a:rPr lang="en-US" dirty="0"/>
              <a:t>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expliquer</a:t>
            </a:r>
            <a:r>
              <a:rPr lang="en-US" dirty="0"/>
              <a:t> </a:t>
            </a:r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/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peut</a:t>
            </a:r>
            <a:r>
              <a:rPr lang="en-US" dirty="0"/>
              <a:t> faire pour le </a:t>
            </a:r>
            <a:r>
              <a:rPr lang="en-US" dirty="0" err="1"/>
              <a:t>bande</a:t>
            </a:r>
            <a:r>
              <a:rPr lang="en-US" dirty="0"/>
              <a:t> et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fera</a:t>
            </a:r>
            <a:r>
              <a:rPr lang="en-US" dirty="0"/>
              <a:t> </a:t>
            </a:r>
            <a:r>
              <a:rPr lang="en-US" dirty="0" err="1"/>
              <a:t>meilleur</a:t>
            </a:r>
            <a:r>
              <a:rPr lang="en-US" dirty="0"/>
              <a:t> le </a:t>
            </a:r>
            <a:r>
              <a:rPr lang="en-US" dirty="0" err="1"/>
              <a:t>bande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Puis</a:t>
            </a:r>
            <a:r>
              <a:rPr lang="en-US" dirty="0"/>
              <a:t>, les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membres</a:t>
            </a:r>
            <a:r>
              <a:rPr lang="en-US" dirty="0"/>
              <a:t> du </a:t>
            </a:r>
            <a:r>
              <a:rPr lang="en-US" dirty="0" err="1"/>
              <a:t>groupe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expliquer</a:t>
            </a:r>
            <a:r>
              <a:rPr lang="en-US" dirty="0"/>
              <a:t>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candidat</a:t>
            </a:r>
            <a:r>
              <a:rPr lang="en-US" dirty="0"/>
              <a:t> sera un </a:t>
            </a:r>
            <a:r>
              <a:rPr lang="en-US" dirty="0" err="1"/>
              <a:t>meilleur</a:t>
            </a:r>
            <a:r>
              <a:rPr lang="en-US" dirty="0"/>
              <a:t> Castor </a:t>
            </a:r>
            <a:r>
              <a:rPr lang="en-US" dirty="0" err="1"/>
              <a:t>Affamé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597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13534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39686</TotalTime>
  <Words>235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PowerPoint Presentation</vt:lpstr>
      <vt:lpstr>Leonardo’s La Joconde (Mona Lisa)  was stolen from the Louvre Museum in 1911 and was not recovered until two years later.</vt:lpstr>
      <vt:lpstr>AVERTISSEMENT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480</cp:revision>
  <cp:lastPrinted>2017-02-27T15:51:41Z</cp:lastPrinted>
  <dcterms:created xsi:type="dcterms:W3CDTF">2016-10-03T16:25:09Z</dcterms:created>
  <dcterms:modified xsi:type="dcterms:W3CDTF">2024-02-23T20:39:04Z</dcterms:modified>
</cp:coreProperties>
</file>