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20" r:id="rId2"/>
    <p:sldId id="392" r:id="rId3"/>
    <p:sldId id="331" r:id="rId4"/>
    <p:sldId id="376" r:id="rId5"/>
    <p:sldId id="415" r:id="rId6"/>
    <p:sldId id="388" r:id="rId7"/>
    <p:sldId id="414" r:id="rId8"/>
    <p:sldId id="419" r:id="rId9"/>
    <p:sldId id="417" r:id="rId10"/>
    <p:sldId id="393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20"/>
            <p14:sldId id="392"/>
            <p14:sldId id="331"/>
            <p14:sldId id="376"/>
            <p14:sldId id="415"/>
            <p14:sldId id="388"/>
            <p14:sldId id="414"/>
            <p14:sldId id="419"/>
            <p14:sldId id="417"/>
            <p14:sldId id="393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6T19:28:28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5112 5588 597 0,'0'0'12'0,"0"0"4"0,0 0 0 0,0 0 2 0,0 0-18 0,0 0 0 0,0 0 0 0,0 0 0 16,0 0 44-16,0 0 6 0,0 0 1 0,0 0 0 15,0 0-19-15,0 0-3 0,0 0-1 0,0 0 0 16,0 0-8-16,-4 3-3 0,4-3 0 0,0 0 0 16,-7 9 9-16,7-9 2 0,0 0 0 0,-3 6 0 15,3-6 24-15,0 0 6 0,0 0 1 0,-7 5 0 16,7-5 6-16,-7 0 2 0,7 0 0 0,-8 6 0 16,8-6-67-16,0 0 0 0,-7 0 0 0,7 0-12 15,-7 6 12-15,0-6 0 0,7 0 0 0,-7 6 10 16,7-6-10-16,0 0 10 0,0 0-10 0,-3 0 10 15,3 0-10-15,0 0 0 0,0 0 0 0,0 0 8 16,0 0-8-16,0 0 12 0,0 0-12 0,0 0 12 0,0 0-12 0,0 0 0 16,-4 6 0-16,4-6 8 0,0 0-8 0,0 0 0 15,0 0 0-15,0 6 8 0,0-6 1 0,-3 9 0 16,3-9 0-16,-4 6 0 0,4 5 3 0,-3-5 1 16,3 0 0-16,0 0 0 0,-4 6 11 0,4-6 3 15,-3-3 0-15,-1 5 0 0,4-8 9 16,0 6 1-16,-7 3 1 0,7-9 0 0,-4 12-8 15,4-12-2-15,0 0 0 0,-3 0 0 0,3 0-4 16,0 0 0-16,0 0-1 0,0 0 0 0,0 0-12 0,0 0-3 16,-4 6 0-16,4-6 0 0,0 0-8 0,0 11 10 15,0-11-10-15,0 6 10 0,0-3-2 0,0 3 0 16,0-6 0-16,4 12 0 0,-1 0 0 0,1-1 0 0,3-5 0 16,-3 6 0-16,3 3 3 0,-4-3 0 15,4 5 0-15,-7 1 0 0,7-6-11 0,0 2 0 0,0 10 0 0,0-7 0 16,0 4 0-16,1 2 0 0,-1 7 0 0,0-4 0 15,0 7 31-15,0 2 1 0,3-9 0 0,-3 10 0 16,0-4 0-16,4-3 0 0,0 7 0 0,-4-4 0 16,-4-3-40-16,8 4-8 0,-4-7-2 0,0-2 0 15,0-1 18-15,0 4 0 0,0-4 0 0,-3-5 9 16,3 2 4-16,0-2 1 0,-4-6 0 0,4 0 0 16,-3-1-14-16,-1-2 0 0,1-3 0 0,-1 0 0 15,-3-6 0-15,0 0 0 0,0 0 0 0,0 0 0 16,0 0 0-16,0 0 0 0,0 0 0 0,0 0 0 15,0 0 0-15,0 0 0 0,0-12 0 0,4 6 0 16,-4-2 18-16,0-4 1 0,0 6 0 0,0-6 0 16,0 0-19-16,0-2 0 0,0 2 0 0,3 0 0 15,-3 0-16-15,7 1-1 0,-7-7 0 0,4 3 0 16,0-8 17-16,-1-1 0 0,1 4 0 0,-1-10 0 0,1 4 0 0,-1-4 0 16,1-2 0-16,3-9 0 0,3 3 0 0,-3-6 0 15,4 8 0-15,0-8 0 0,-1 12 0 0,1-3 14 16,-1-1-2-16,1 4-1 0,7 0-11 0,-8-4 0 15,-3 4 0-15,4 3 0 0,-1-10 0 0,-3 10 0 16,4-3 0-16,0 2 0 0,-4 4 0 0,0 2 0 16,0-2 0-16,0 8 0 0,-4 1 0 0,4-4-14 15,4 3 2-15,-8 7 0 16,1-7-30-16,3 6-6 0,-3 0 0 0,-1-2-1 16,4 2-87-16,-3 0-16 0,3 6-4 0,3-5-1 15,1 2-68-15,0 3-14 0</inkml:trace>
  <inkml:trace contextRef="#ctx0" brushRef="#br0" timeOffset="480.596">5676 6152 1112 0,'0'0'32'0,"0"0"6"0,0 0-30 0,0 0-8 16,-7-3 0-16,4 0 0 0,-1-2 100 0,4 5 18 15,-7-6 4-15,7 6 1 0,0 0-33 0,0 0-6 16,0 0-2-16,-7 0 0 0,7 0-34 0,0 0-8 0,-11 6 0 16,4-1-1-16,4 4-21 0,-4 3-4 0,3 0-1 15,1 5 0-15,3-5 4 0,0 3 1 0,0 3 0 16,0-1 0-16,0 4 0 0,0-4 0 0,0 7 0 0,0-6 0 15,3 8-18-15,-3-8 0 0,0-1 8 16,0 4-8-16,4-3 0 0,-4-4 0 0,0 1 8 0,3 6-8 16,-3-4 0-16,0-8 0 0,0 3 0 0,0 5 0 15,0-11 0-15,0-6-14 0,0 0 1 0,0 0 0 16,0 0-87 0,0 0-16-16,4-12-4 0</inkml:trace>
  <inkml:trace contextRef="#ctx0" brushRef="#br0" timeOffset="686.891">5655 5914 1663 0,'-11'0'36'0,"1"-6"8"0,3 3 2 0,0 0 1 0,3 3-38 0,-3-2-9 15,0 2 0-15,7 0 0 0,-3-3 32 0,3 3 5 16,-4-3 1-16,1 3-815 0</inkml:trace>
  <inkml:trace contextRef="#ctx0" brushRef="#br0" timeOffset="1405.276">5934 6258 1321 0,'0'0'28'0,"-7"6"7"0,0 0 1 0,0-3 2 0,3 3-30 0,-3-3-8 0,-4 0 0 0,8 3 0 16,3-6 99-16,-7 0 18 0,0 5 4 0,7-5 1 0,0 0-54 0,-7 6-10 15,7-6-2-15,0 0-1 16,0 0 4-16,0 0 1 0,0 0 0 0,0 0 0 0,-4 6-29 0,4-6-6 16,0 0-1-16,0 0 0 0,0 0-35 15,0 0-7-15,0 0-2 0,0 6 0 0,0-6 20 0,4 6 0 16,-1 0 0-16,4 0 0 0,0-3 13 0,0 3 7 15,4-4 0-15,-4 7 1 16,-3-9-33-16,3 0-8 0,0 6 0 0,0-6-1 16,0 0 21-16,0 0 0 0,3-6 0 0,-3 6 0 0,1 0 0 0,-1-9 0 15,-4 4 0-15,4-1 0 0,0 0 0 0,0 0 0 16,-3 0 0-16,-1-6 0 0,8 1 27 0,-8 2 9 16,1-3 3-16,-1 6 0 0,-3-12-39 0,4 13 0 0,-4-7 0 15,0 3 0 1,0 0-33-16,0 0-2 0,0 3 0 0,0 1 0 0,0-1 35 0,0 0 0 0,0 6 0 15,0-6 0-15,0 6-13 0,-4-6-6 0,4 6-1 0,-3-6 0 16,-4 0 10-16,-4 0 2 0,4 6 0 0,-3-3 0 16,-1 3 8-16,1 3 0 0,-1-3 0 0,0 3-8 15,-3 0 8-15,4 9 0 0,-4-6 0 0,7 0 0 16,-11 0 11-16,7 5 1 0,1-5 0 0,-1 9 0 16,1 3-3-16,2-7 0 0,1 7 0 0,0-6 0 15,4 3-9-15,-1 8 8 0,-3-8-8 0,7 8 8 16,-3-5-8-16,3 0 0 0,0-1 0 0,0-2 0 15,0 3 0-15,3-1 0 0,1-5 0 0,-1 3 0 16,1 2 0-16,-1-5 0 0,4-6 0 0,0 6 0 16,1 2 32-16,-1-8 0 0,0 0 1 0,0 6 0 15,3-6-53-15,1-3-10 16,3 6-2-16,-3-4-1 0,-4 4 60 0,7-9 12 0,0 6 2 0,0 0 1 16,4-6-42-16,-4 0 0 0,3 0 0 0,4 0 0 15,-3 0-33-15,0-6-3 0,3 0 0 0,0 0 0 16,-3-2-126-16,3-4-26 0,-7 0-4 0,0 0-590 0</inkml:trace>
  <inkml:trace contextRef="#ctx0" brushRef="#br0" timeOffset="1804.747">6251 6273 1749 0,'0'0'38'0,"0"0"8"0,0 0 2 0,0 0 2 0,0 0-40 0,0 0-10 0,0 0 0 0,-7 0 0 15,7 0 86-15,0 0 15 0,0 0 3 0,-7 6 1 16,7-6-70-16,0 0-15 0,-3 3-2 0,3-3-1 16,-4 9-17-16,4-4 0 0,-3 7 0 15,3 0 0-15,0-6 0 0,3 3 0 0,1 8 0 0,-4-5 0 16,3 0 0-16,1 0 0 0,-1-4 0 0,1 10 0 16,-1-12 0-16,1 12 0 0,3-7 0 0,-4 1 0 15,4 3 55-15,0-3 7 0,0 5 2 0,-7-8 0 16,8 3-52-16,-1 5-12 0,3-5 0 0,-3 0 0 15,0-6 0-15,4-3 0 0,-4 6 0 0,0-7-10 16,4-2 20-16,-4 0 4 0,0-2 1 0,3-7 0 16,4 6 10-16,-3-9 3 0,-4 0 0 0,4 0 0 15,-1-2-3-15,-3 2 0 0,4-6 0 0,-4 7 0 16,3-7-17-16,-2 3-8 0,-1-2 8 0,0-1-8 16,-4 3 0-16,1-2 8 0,-1 5-8 0,1-6 0 0,-4 1 0 15,3 8 0-15,-3-3-9 0,0-6 9 16,0 13-28-16,0-10 0 15,0 3 1-15,0 6 0 0,0-6-45 0,0 1-10 0,0 5-2 0,0-6 0 16,4 3-139-16,-4 3-28 0,7 0-5 0</inkml:trace>
  <inkml:trace contextRef="#ctx0" brushRef="#br0" timeOffset="2456.576">6819 6211 712 0,'0'0'16'0,"0"0"3"0,0 0 1 0,-7 0 0 0,7 0-20 0,-7-3 0 16,7 3 0-16,-7 0 0 0,7 0 76 0,-7-6 11 15,0 6 2-15,3 0 1 0,4 0-21 0,0 0-4 0,-7 0-1 0,7 0 0 16,-10 0-24-16,10 0-6 0,0 0-1 15,-7 0 0-15,7 0-1 0,0 0-1 0,0 0 0 16,0 0 0-16,0 0 54 0,0 0 11 0,0 0 3 0,0 0 0 16,0 0-58-16,-4 9-11 0,4-9-2 15,0 0-1-15,0 9-27 0,0 0 8 16,7-3-8-16,-3 5 0 0,10 1 0 0,-7-3 0 0,3 0 0 0,5 6 0 16,-1 2 39-16,3 1 2 0,-3-6 1 15,4 8 0-15,0-8-30 0,-1 6-12 0,-2-1 11 0,2-2-11 16,-3 3 10-16,4-1-10 0,-8-5 10 0,5 3-10 15,-5 2 0-15,1-5 0 0,3 0 0 0,-7 2 0 16,0-8 0-16,0 6 0 0,-3-12 0 0,-1 6-10 16,1 0-38-16,3-6-8 15,-7-6-2-15,3 6-538 0,1-6-107 0</inkml:trace>
  <inkml:trace contextRef="#ctx0" brushRef="#br0" timeOffset="2713.861">6787 6458 1497 0,'0'0'32'0,"0"0"8"0,0 0 0 0,0 0 4 0,0 0-36 0,0 0-8 16,4-3 0-16,3 3 0 0,-3-3 115 0,-1 0 21 15,4 3 4-15,-3-6 0 0,-1 1-38 0,4-1-8 16,0 0-2-16,4 0 0 0,-4 0-36 0,4-6-7 0,-1 0-1 15,-3 4-1-15,4-4-24 0,3 0-5 0,-7-5-1 16,4 2 0-16,-1 3-17 0,1-6 0 0,-1 1 0 0,4 2 0 31,0-3-57-31,1 1-6 0,-1-1-1 0,3 3-655 0,-3-2-131 16</inkml:trace>
  <inkml:trace contextRef="#ctx0" brushRef="#br0" timeOffset="3789.797">7881 5459 1478 0,'0'0'42'0,"0"0"9"0,0 0-41 0,0 0-10 0,0 0 0 0,-7 5 0 16,3 1 64-16,1 6 10 15,-1 0 2-15,1 5 1 0,-1 1-9 0,1 9-3 16,-1-1 0-16,1 3 0 0,-1 4-8 0,1-4-1 0,3 4-1 0,-4 2 0 16,4-9-16-16,0 4-3 0,0-1-1 15,0 3 0-15,0-2-7 0,4-4 0 0,-4 10-1 0,3-4 0 16,1 6-12-16,-4-3-3 0,3 4 0 0,1 2 0 15,-4-3-12-15,3-3 8 0,-3-2-8 0,-3-1 0 16,3-3 11-16,-4-5-11 0,4 2 12 0,-3-8-12 16,-1 0 12-16,1-7-12 0,3 4 12 0,-4-9-12 15,4-6 20-15,0 0-2 0,0 0-1 0,0 0 0 16,0 0 15-16,0 0 4 0,-7-6 0 0,0 6 0 16,4-12-28-16,-1-2-8 0,0 2 0 0,1 0 0 15,3-9 0-15,-4 4 0 0,4-1 0 0,-3-11 0 0,3 8 0 16,-4-14 0-16,1 3 0 0,3-4 0 0,-4 4 0 15,1-3 0-15,-1 2 0 0,4 1 0 0,0-3 0 16,-3 2 0-16,-4 4 0 0,3 0 0 16,4 2-15-16,-3-2-6 0,3 2-2 0,-4-2 0 0,4 2 37 0,0-2 7 15,0 6 2-15,0 2 0 0,0-3-23 0,0 10 0 16,0 2 0-16,0 0 0 0,0 0 0 0,0 7 0 16,0-4 0-16,0 9 0 15,0 0-21-15,0 0-9 0,0 0-2 0,0 0 0 16,0 0 0-16,0 0 0 0,0 0 0 0,4 9 0 0,3-4 43 0,0 7 8 15,-4 0 1-15,8 0 1 0,-4 2-21 0,3 4 0 16,5 6 0-16,-1-7 0 0,3 10-15 0,1-4-4 0,0 4-1 16,-1-4 0-16,1-2 31 0,0-4 5 0,-1 7 2 15,-3-6 0-15,-3-4-10 0,-1-2-8 16,-2 0 12-16,2-6-12 0,-3 0 17 0,0-1-3 0,-3-5-1 0,3 0 0 16,0 0-3-16,0-5-1 0,-4-7 0 0,4-6 0 15,1-2 4-15,-1-4 1 0,3 1 0 0,-3-10 0 16,0 4-14-16,4-9 9 15,-4 2-9-15,4 4 8 0,-1-3-8 0,-3 2 0 0,4 4 0 0,-1 2 0 16,1 4 0-16,-4 5 0 0,4 4 0 0,-4 2 0 16,-4 0 0-16,4 0 0 0,-3 9 0 0,-4 3 0 15,0 0 0-15,7 0 0 0,-7 0 0 0,7 3 0 16,0 0-15-16,-4 6-5 0,1-3 0 0,-1 12-1 16,1-13 21-16,-4 10 0 0,4 3 0 0,-4-1 0 15,3 1 0-15,-3 9 0 0,0-10 0 0,4 7 0 16,-4-4 0-16,0 4 0 0,3-4 0 0,-3-2 0 0,4 6 0 15,-4-4 0-15,7 4 0 0,-7-1 0 0,3 1 0 0,1-4 0 16,-1-2 0-16,1 2 0 0,-1 4 0 16,1 0 0-16,-1 2 0 0,-3 3 0 0,4 1 0 0,-4-4 0 15,0 4 0-15,3 2 0 0,-3-3 17 0,0 4 2 16,0-10 0-16,4 4 0 16,-4-4-60-16,0-5-12 0,0 2-3 0,3-2 0 15,-3-3 24-15,4-1 4 0,0 1 0 0,-1-3 1 16,-3 0-14-16,4-6-3 0,-1 2-1 0,-3-8 0 15,4 3-68-15,-4-3-14 0,0 0-2 0,10 0-714 0</inkml:trace>
  <inkml:trace contextRef="#ctx0" brushRef="#br0" timeOffset="4360.463">8640 6202 1728 0,'0'0'38'0,"0"0"8"0,0 0 2 0,0 0 0 0,0 0-39 0,0 0-9 0,-4-6 0 0,-3 1 0 15,7 5 75-15,-4-6 13 0,1 0 2 0,-1 0 1 0,1 0-22 16,-4 0-4-16,3 0-1 0,4 6 0 0,-3-6-25 15,3 6-6-15,-4-5-1 0,1 2 0 16,3 3-21-16,0 0-11 0,-11 0 10 0,11 0-10 16,-7 0 15-16,0 0-3 0,0 5-1 0,0 1 0 15,3 3-11-15,-3 3-16 0,0 0 4 0,0 5 1 0,0-2 11 0,4 3 0 16,-4-7 10-16,-1 13-10 0,5-9 8 0,-1 8-8 16,1-5 0-16,-1-3 0 0,1 2 15 0,3 1-3 15,3-6-1-15,-3-4 0 0,0 1-1 0,4 0 0 16,-4-3 0-16,0-6 0 0,7 6 3 0,-4-6 1 15,5 0 0-15,-1 0 0 0,0-6 6 0,0-6 0 0,0 3 1 16,0-2 0-16,0-1-8 0,0 0-1 16,0 0-1-16,-4-2 0 0,5 2-11 0,-1 0-14 0,-4-6 3 15,1 7 1-15,-1 2 10 0,1 0 12 0,-4 0-2 16,3 3-1-16,-3 0-9 0,0 6 0 16,4-5-10-16,-4 5 10 0,0 0-9 0,0 0 9 0,0 0-8 0,0 0 8 15,0 0-20-15,0 0 0 0,0 0 1 0,3 5 0 16,1 7 11-16,3-6 8 15,-4 3-12-15,1 9 12 0,-1-1-8 0,5-5 8 0,-5-3 0 0,1 0 0 16,3 5 15-16,-4 4 9 0,4-12 3 0,0 6 0 16,-3 2-27-16,3-2 0 0,0-6 0 0,-4 0 0 15,5 0 0-15,-1 0 0 0,0-6 0 0,0 0 0 16,3 0-200 0,1 0-44-16,-1-6-10 0</inkml:trace>
  <inkml:trace contextRef="#ctx0" brushRef="#br0" timeOffset="4757.225">9098 6141 1497 0,'0'0'32'0,"-7"3"8"0,7-3 0 0,-7 5 4 0,3 7-36 0,1-6-8 15,3-6 0-15,-4 12 0 0,4-12 104 0,0 0 20 16,0 0 3-16,0 0 1 0,0 0-52 0,0 0-9 15,0 0-3-15,0 0 0 0,0 0 0 0,0 0 0 16,0 0 0-16,0 0 0 0,0 0-40 0,0 0-8 16,0 0-1-16,0 0-1 0,0 0-22 0,0 0-5 15,0 0-1-15,0 0 0 0,-3-6 14 0,-1 0 0 16,-3 0 0-16,0 0 0 0,7 6 0 0,-7 0 0 16,0-3 0-16,-3 0 0 0,-1 3 0 0,-3 0 0 0,3 0 0 0,1 6 0 15,-1 0 20-15,-3 0 6 0,3 6 2 0,1 0 0 16,-1-1 6-16,1 4 2 0,3 3 0 0,0-1 0 31,0-5-55-31,-1 3-10 0,5-3-3 0,3-1 0 0,-4 1 32 0,4 0 0 0,0-3 0 0,4-1 0 16,-4-8 0-16,7 9 0 0,4 3 0 0,-1-6 0 15,8 0 9-15,-1 0-1 0,1 0-8 0,3-6 12 16,-3 2-12-16,3 4 0 0,4-6 0 0,-1 0 0 16,1-6-80-16,3 4-18 15,4-4-4-15,0-6-598 0,0-6-119 0</inkml:trace>
  <inkml:trace contextRef="#ctx0" brushRef="#br0" timeOffset="5123.873">9532 5456 1753 0,'0'0'38'0,"0"0"8"0,0 0 2 0,0 0 2 0,0 0-40 0,-3-6-10 0,3 0 0 0,0 6 0 15,-4-6 50-15,4 6 8 0,0 0 2 0,0 0 0 16,0 0 0-16,0 0 0 0,0 0 0 0,0 0 0 16,0 0-27-16,0 6-5 0,4 9 0 0,-4-4-1 15,3 13 5-15,1-1 2 0,-1-2 0 0,1 14 0 16,3 3-2-16,-4 4-1 0,4 2 0 0,0 0 0 15,0 0-11-15,0-3-1 0,-3 3-1 16,3 0 0-16,-3-3-8 0,-1-2-2 0,1-1 0 0,-1 3 0 16,1 3 3-16,-1-12 0 0,1 4 0 0,-1-1 0 15,1-9-11-15,-1 1 0 0,-3-4 0 0,4-5-11 16,-1-3 11-16,-3-3 0 0,4-1 8 0,-4-5-8 16,0-6-169-16,0 0-39 0,0 0-7 15,0-6-745-15</inkml:trace>
  <inkml:trace contextRef="#ctx0" brushRef="#br0" timeOffset="5643.227">9504 5279 1497 0,'0'0'32'0,"0"0"8"0,0 0 0 0,0 0 4 0,0 0-36 0,0 0-8 16,0 0 0-16,0 0 0 0,0 0 40 0,0 0 7 16,0 0 1-16,0 0 0 0,0 0-26 0,0 0-5 0,0 0-1 0,3 6 0 15,4 0 42-15,-3-6 8 0,3 6 2 0,0-6 0 16,0 6-20-16,4-6-4 0,-1 6-1 0,1-6 0 15,-1 6-21-15,5-1-4 0,-1-5-1 0,3 6 0 16,-3 0-17-16,4-3 0 0,0 6 0 0,-4-3 0 16,0 8 44-16,7-8 4 0,-3 6 2 15,-1 0 0-15,1 3-25 0,0 2-5 0,-1 1 0 0,4 11-1 16,-3-2-5-16,0 2-1 0,-4 3 0 0,-4-11 0 16,5 8-25-16,-8 1-4 0,3 2-2 0,-3 1 0 15,4 8 33-15,-4-9 6 0,-4 9 2 0,4 9 0 16,-3-6-37-16,3-3-7 0,-7 3-2 0,0-5 0 15,0 2 37-15,0-3 7 0,0-6 2 0,-7 4 0 16,7-7-23-16,-7 3 0 0,3-2 0 0,-3 2 8 16,0-14-8-16,0-1 0 0,4 4 8 0,-8-3-8 15,4-4 8-15,-4-2-8 0,4 0 8 0,-3-6-8 0,-4 0 9 16,0 0-9-16,-4-6 12 0,0 11-12 16,-3-11-39-16,0 0-14 0,0 0-3 0,-4-6-1 15,-3 1 5-15,3-1 0 0,1 0 1 0,-1 6-613 16,4-6-124-16</inkml:trace>
  <inkml:trace contextRef="#ctx0" brushRef="#br0" timeOffset="6258.804">10262 5976 1267 0,'0'0'28'0,"0"0"5"0,-7 0 2 0,0 0 1 0,0 0-36 0,0 0 0 0,-3 0 0 0,-1 0 0 0,4 6 109 16,0-6 15-16,0 0 4 0,0 6 0 0,7-6-65 15,-7 0-13-15,0 6-2 0,0-6-1 0,7 0-24 0,-8 5-5 16,5 1-1-16,-1 0 0 0,4 3-17 0,0 0 0 16,0 6 0-16,0-4 0 0,0 7 0 0,0-3 0 15,4 2 0-15,-1 7 0 0,1-4 0 0,0 4 0 16,-1-1 0-16,1 1 0 0,-1-3 41 0,4-4 5 15,-3-2 1-15,3 3 0 0,-4-7-24 16,4 1-5-16,0-6-1 0,4 0 0 0,-4-3-17 0,0 0 0 16,0 0 0-16,0-3 0 0,4-3 50 0,-4 0 6 15,0 0 2-15,3-9 0 0,-2 0-32 0,-1 1-6 16,0-4-2-16,0 3 0 0,0-11-6 0,0 5 0 16,-4-3-1-16,1 4 0 0,-1-1-11 0,1-3 0 15,3 4 0-15,-7 5 8 0,0-8-8 0,0 8 0 0,-4 0-10 0,1-6 10 16,-1 7-18-16,1-1 2 0,-4 0 1 0,0 3 0 15,3-3 5-15,-3 7 1 0,-3-1 0 0,3 0 0 16,-4-9 9-16,0 12 0 0,1-3 0 0,-1 3 0 16,1 3-8-16,3 0 0 0,-8 0 0 0,5 0 0 15,3 0-7-15,-4 6-1 0,1 0 0 0,3 9 0 16,-4-3-16 0,4-1-3-16,-4 7-1 0,4 3 0 0,4-4-22 15,-1 4-5-15,1 2-1 0,-1-5-546 0,8 0-110 0</inkml:trace>
  <inkml:trace contextRef="#ctx0" brushRef="#br0" timeOffset="6774.911">10527 6005 1314 0,'0'0'37'0,"0"0"8"0,0 0-36 0,0 0-9 16,0 0 0-16,0 0 0 0,0 0 107 0,0 0 19 15,0 0 4-15,0 0 1 0,0 0-54 0,-4 6-10 0,1 6-3 16,-1 0 0-16,1 2-40 0,3-2-9 0,0 9-2 0,3-4 0 16,1 7-13-16,-1-3 8 0,1 2-8 0,-1 1 0 15,-3 2 13-15,4-2-3 0,-1-7-1 0,1 1 0 16,-4-3 2-16,0 2 0 0,4-5 0 0,-4 0 0 15,0-6 2-15,0-6 1 16,0 0 0-16,0 0 0 0,0 0-2 0,0 0-1 0,0 0 0 0,0-974 0 16,0 1930 42-16,0-980 9 0,3 7 2 0,-3-4 0 15,0-2-48-15,4 2-8 0,-1-2-8 0,1-1 9 16,-1-2-9-16,1 8 0 0,3 0-10 0,-4 1 10 16,-3 2 0-16,4 3 0 0,-1 0 0 0,1-2 0 15,3 8 0-15,-4 0 0 0,1 0 0 0,-1 0 0 16,5 6-26-16,-5 0 1 0,4 0 0 0,4 0 0 15,-4 0-11-15,0 0-3 0,0 6 0 16,0 0 0-16,0 0 39 0,4 3 0 0,-4 2 0 0,0 1 0 16,3 0 0-16,-3 3 0 0,4 2 0 0,0 1 0 15,-4 3 0-15,0 2 0 0,3-5 0 0,-3 5 0 0,0-2 0 16,0 2 0-16,0-2 0 0,-3-3 0 0,-1-1 0 16,1 1 0-16,-4-3 0 0,4 2 0 0,-4-5 0 0,3 6 0 15,-3-7 0-15,0 4 0 16,0-9-161-16,-3 6-25 0,3-12-5 0,0 0-1 0</inkml:trace>
  <inkml:trace contextRef="#ctx0" brushRef="#br0" timeOffset="7308.024">11187 6117 1728 0,'0'0'38'0,"0"0"8"0,0 0 2 0,0 0 0 0,-4-12-39 0,1 12-9 0,-1-8 0 0,4 8 0 16,-4-3 91-16,-3 0 16 0,0 0 3 0,0 0 1 15,-3 0-75-15,3 3-16 0,0-3-2 0,7 3-1 16,-7 0 38-16,-1 3 7 0,8-3 2 0,-10 3 0 15,3 3-72 1,0 0-15-16,0 2-2 0,0 4-1 16,3 0-10-16,1-6-1 0,-4 8-1 0,7 4 0 0,-4-6 38 0,1 0 0 0,-1-1 0 0,4 7 0 15,-4-3 14-15,4-4 10 0,0 1 3 0,0-6 0 16,0-6-14-16,0 0-2 0,0 3-1 0,0-3 0 16,4 3 17-16,-4-3 3 0,4 3 1 0,-4-3 0 0,0 0 9 15,0 0 3-15,3 3 0 0,-3-3 0 0,4 0-30 0,-4 0-5 16,3-3-8-16,4 0 11 0,-3 0-2 0,-1 0 0 15,4-3 0-15,0 0 0 0,-7 0-9 0,0 6 0 16,4-5 0-16,-4 5 0 0,7-6 0 0,-7 6 0 16,0 0 0-16,0 0 0 0,7 0 0 0,0 0-14 15,-3 0 5-15,-4 0 1 0,0 0 8 0,7 6 16 16,3-1-4-16,-6 7-1 0,-1-6-11 0,1 3 0 16,3 0 0-16,-4 0 0 15,4 2-49-15,0 1-12 0,1 0-3 0,-1-3 0 0,-4 8 52 0,4-11 12 16,-3 6 0-16,3-6 0 0,0 0 0 0,0 0 0 0,0-6 0 0,0 0 0 31,0 0-55-31,0 0-8 0,4 0-1 0,-4-6-614 16,3 0-122-16</inkml:trace>
  <inkml:trace contextRef="#ctx0" brushRef="#br0" timeOffset="7708.818">11451 5394 1198 0,'0'0'26'0,"0"0"6"0,0 0 0 0,0 0 3 0,0 0-35 0,0 0 0 16,0 0 0-16,0 0 0 0,0 0 76 0,0 0 8 15,-3 9 1-15,-1 0 1 0,1-1-17 0,3-2-3 16,0 0-1-16,0 6 0 0,0-6-10 0,3 11-3 16,-3-2 0-16,7 3 0 0,-3 2 0 0,-1 4 0 15,4 11 0-15,-3-3 0 0,6 7-18 0,-3-4-4 16,1 9-1-16,-1-3 0 0,0 3-7 0,0 0-2 16,-4-5 0-16,1 8 0 0,-1-3-9 0,1-15-3 15,-4 3 0-15,0 7 0 0,0-4-8 0,0-6 12 16,3 4-12-16,-3-1 12 0,4-3-12 0,-1-2 8 0,1 2-8 15,-4-11 8-15,3-3-8 0,1 2 0 0,-1-5 0 0,1 0 0 16,3-6-15-16,-3 0-5 0,3-4 0 0,0 4-1 31,3-12-107-31,1 4-20 0,-1-4-5 0,-3 0-1 0</inkml:trace>
  <inkml:trace contextRef="#ctx0" brushRef="#br0" timeOffset="8442.588">12030 6179 2005 0,'0'0'44'0,"0"0"8"0,0 0 3 0,0 0 2 0,0 0-45 0,-4 0-12 15,-3-6 0-15,0 0 0 0,4 0 51 0,-4 0 8 16,-1 0 1-16,1 3 1 0,0-2-36 0,0-1-7 16,-3 6-2-16,3-6 0 0,0 0-16 0,0 6 0 15,-1-6 0-15,8 6 0 0,0 0 0 0,0 0 0 16,-3 6 0-16,-4 6-12 0,0-6 0 0,0 2 0 16,3 10 0-16,-3 0 0 0,0-1 12 0,4 4-11 15,-1 2 11-15,1-11-10 0,-1 3 10 0,0 3 0 16,1-1 0-16,3 1 0 0,0-1 19 0,0 4-1 15,0-9 0-15,0 8 0 0,3-8 4 0,1 0 1 16,0 0 0-16,3-6 0 0,0 5 1 0,0-11 0 0,0 6 0 16,3-6 0-16,1-3 5 0,3 0 2 15,0-8 0-15,0-1 0 0,0 0-4 0,4-12-1 0,-4 4 0 0,4-9 0 16,-1 8-26-16,-2-14 0 0,-1 8 0 0,0-11 0 16,0 9 0-16,0-10 0 0,-3 4 0 0,-1-3 0 15,-3 3 0-15,0-4 0 0,0-2 0 0,0 3 0 16,-7-6 0-16,0 0 0 0,-3 3 0 0,-1-9 0 15,1 6 0-15,-4-1-16 0,-4 4 3 0,4-3 0 16,-4-3-9-16,1 9-2 0,-8 0 0 0,4-3 0 16,4 2 4-16,-5 4 1 0,5 3 0 0,-1 5 0 15,4 4 19-15,-3 5 12 0,6 3-1 0,-3 4-1 16,0 5-33-16,4 0-6 0,3 6-2 16,0 0 0-16,0 0 15 0,-4 6 2 15,0 3 1-15,1 8 0 0,-4-5 1 0,3 6 0 0,4-1 0 0,-3 4 0 16,3 2 12-16,0-5 0 0,0 8-10 0,3 4 10 15,1-4 0-15,-1 4 0 0,1 8-9 0,3-6 9 16,0 4 0-16,0-1 0 0,0 9 0 0,4-6 0 16,-4 3 0-16,3 3 8 0,1 1-8 0,-4-7 0 0,4 3 10 0,-4-3-10 15,0-3 10-15,0 4-10 0,-4-7 32 0,1-3 1 16,-1 7 0-16,1 2 0 0,-1-12-33 0,1 4 0 16,3-1-10-16,-4-2 10 0,5-4 0 0,-5-2 0 15,4 2 9-15,-3-5-1 0,3-6-8 0,-4 8 0 16,4-8 0-16,-3 0 0 0,3-4 0 0,0 4 0 15,0-6-8-15,-3 0 8 16,3 0-53-16,0 0-6 0,0 0-1 0,0 0 0 16,3-6-105-16,-3 0-22 0,0 5-4 0,1 1-1 0</inkml:trace>
  <inkml:trace contextRef="#ctx0" brushRef="#br0" timeOffset="9736.047">13039 6123 662 0,'0'0'14'0,"0"0"3"0,0-6 1 0,0 6 2 0,3-12-20 0,-3 12 0 0,0 0 0 0,0 0 0 16,0 0 36-16,0 0 3 0,0 0 1 0,0 0 0 15,0 0-2-15,0 0 0 0,0 0 0 0,0 0 0 16,0 0-10-16,0 0-1 0,0 0-1 0,0 0 0 16,0 0 30-16,0 0 7 0,0 0 1 0,0 0 0 15,4 0 0-15,-1 12 0 0,4-6 0 0,-3-6 0 0,-4 0 0 0,0 0 0 16,3 6 0-16,-3-6 0 0,0 0-22 0,4 0-4 15,-4 0-1-15,7 0 0 0,0 0-14 0,-3 0-3 16,3 0-1-16,0 0 0 0,3 6 6 0,-3-6 2 16,4 0 0-16,-4 0 0 0,7 0-12 15,-3 0-3-15,3-6 0 0,0 6 0 16,0 6-12-16,0-6 8 0,0 0-8 0,0 0 0 16,4 0 8-16,-4 0-8 0,0 0 0 0,0 0 0 0,-3 0 11 0,-1-6-11 15,1 6 12-15,3-6-12 0,-7-6 16 0,0 6-4 16,4-5-1-16,-4 5 0 0,-4-3-3 0,1 3 0 15,-1-6 0-15,-3 0 0 0,0 1-24 0,0 2-4 16,-3-3-2-16,-1 0 0 16,1 1-46-16,-4-1-10 0,0-6-2 0,0 9 0 15,-4 4 10-15,1-1 2 0,-1-6 0 0,-3 12 0 0,3-6 38 0,-3 0 8 16,-3 6 2-16,2 6 0 0,-6 0 20 0,4 6 15 0,-5-6-3 0,5 5 0 16,-1 10-12-16,0-4-15 0,1 4 3 0,3-3 1 15,3 5 11-15,1-2 0 0,-1-6 0 0,4 5 0 16,0-2 49-16,3-1 12 0,1 4 3 0,3-3 0 15,-4-1-40-15,8-2-7 0,-1 3-1 0,1-1-1 16,3 1 10-16,4 2 3 0,-1-2 0 0,4 0 0 16,0 2-6-16,4-8-1 0,-4 6 0 15,4-10 0-15,-1 10-29 0,5 0-7 0,-1-6-1 0,-4 2 0 16,1-5-86 0,3-3-18-16,-3 3-3 0,-1-9-597 0</inkml:trace>
  <inkml:trace contextRef="#ctx0" brushRef="#br0" timeOffset="10321.441">13854 5920 1263 0,'0'0'28'0,"0"0"5"0,0 0 2 0,0 0 1 0,0 0-36 0,0-6 0 0,-4 0 0 0,4 6 0 16,0 0 106-16,-3-3 14 0,3 3 4 0,-8-3 0 15,8 3-49-15,-7 0-10 0,-3-2-1 0,-1 4-1 16,1-2-21-16,-1 3-4 0,1-3-1 16,-1 9 0-16,0-3-23 0,1 0-5 15,-1 0-1-15,1 6 0 0,-1-6-8 0,0 2 0 0,4 1 0 0,0 6 0 16,4-3-12-16,-4-1 12 0,3-5-10 0,1 9 10 15,-1-6 0-15,4 0-9 0,-3 2 9 0,3-5 0 32,0-6-28-32,0 12-1 0,0-12 0 0,3 6 0 0,-3-6 53 0,4 3 12 0,3 0 1 0,-4 0 1 15,4-3-27-15,0 3-11 0,0-3 8 0,-3 0-8 16,3 0 8-16,0 0-8 0,0 0 8 0,0 0-8 16,-7 0 0-16,4 0 0 0,3 0 8 0,0 0-8 15,-7 0 0-15,0 0 0 0,7 0 0 0,-4 3 0 16,4 0 0-16,-3-1 0 0,3 4 0 0,-3 0 0 15,3 0 0-15,-4 0 0 0,1 0 0 0,-1 0 0 16,4 0 0-16,-3-3 0 0,-1 2 0 0,1 7 0 0,-1 0 0 16,1 0 0-16,-1-1 0 0,1 4 0 0,-1-3 0 15,1 0 0-15,-4-1 0 0,4 7 0 16,-1-6 0-16,-3 3 0 0,0-4 0 0,0 1 0 0,0 0 0 16,-3 0 0-16,-1 2 0 0,0-2 0 0,1 0 0 15,-1 0 8-15,-3-4-8 0,4 1 8 16,-4 0-8-16,-4-3 0 0,4 6 0 0,0-6 0 0,-3-6 0 0,-1 5 8 15,0-5-8-15,1 0 0 16,3-5-19-16,-7 5-9 0,3-12-1 0,-3 6-1 16,3-6-149-16,1 0-29 0,-11-20-7 0,6 3-1 0</inkml:trace>
  <inkml:trace contextRef="#ctx0" brushRef="#br0" timeOffset="10804.005">14122 4915 1267 0,'0'0'28'0,"-4"6"5"0,1-1 2 0,-4 1 1 0,3 6-36 16,1-6 0-16,-1 6 0 0,0-3 0 0,1 8 58 0,3-5 5 16,-4 0 1-16,4 8 0 0,0-2 0 0,4 11 0 15,-4 4 0-15,3 2 0 0,5 3-52 0,-5-3-12 16,8 4 0-16,-4 5 0 0,3-6 51 0,-3 3 7 15,4 3 2-15,-4-3 0 0,0 3-30 0,0 1-6 16,-3-1 0-16,-1 6-1 0,1-9-1 0,-4-3 0 16,3 3 0-16,-3 3 0 0,4-5-5 15,-4-10-1-15,-4-6 0 0,4 10 0 0,4-7-2 0,-4 4-1 16,0-1 0-16,0-3 0 0,0 4-13 0,0 2 0 16,0-2-12-16,0 2 12 0,3-3 0 0,-3-8 20 15,0 2-2-15,0 1-1 0,0-3-17 0,4-4-9 0,-4 1 1 0,3-9 0 31,-3 8-36-31,4-5-6 0,-4-6-2 0,0 0 0 16,3 0-105-16,-3-6-22 0,0 0-4 0,0 0-309 0,0 0-61 0</inkml:trace>
  <inkml:trace contextRef="#ctx0" brushRef="#br0" timeOffset="11120.42">13765 5520 810 0,'0'0'23'0,"0"0"5"0,0 0-28 0,0 0 0 15,7 0 0-15,4 6 0 0,0-3 41 0,3 3 3 16,0-3 1-16,3 3 0 0,8-6-15 0,-4 0-3 16,4 0-1-16,3 0 0 0,0 0-26 0,4-6 0 15,-4 3 0-15,8 0 0 0,-5 0 0 0,1 0 0 0,0-3 0 0,-4 3 0 32,0-3-16-32,1 1-8 0,-1 5-1 0,-7-12-267 0,0 6-52 15</inkml:trace>
  <inkml:trace contextRef="#ctx0" brushRef="#br0" timeOffset="29794.92">15737 6296 518 0,'0'0'11'0,"0"0"2"0,0 0 1 0,0 0 2 0,0 0-16 0,0 0 0 0,0 0 0 0,-7-5 0 16,7 5 33-16,-3 0 4 0,3 0 1 0,0 0 0 16,0 0 3-16,-7 0 1 0,3-6 0 0,4 6 0 15,0 0-42-15,-7-3 0 0,7 3 0 0,0 0 0 16,0 0 32-16,0 0 5 0,-7 0 1 0,0 0 0 16,7 0 18-16,-7 3 4 0,0 3 1 0,0-6 0 15,0 0-4-15,0 0-1 0,0 0 0 0,-4 0 0 16,1 5-29-16,-1-10-7 0,0 5 0 0,-3 0-1 15,0-6-11-15,0 3-8 0,4-6 12 0,-8 3-12 16,4-3 10-16,0-3-10 0,0 7 8 0,3-7-8 16,4 3 13-16,-4 3-2 0,1 0-1 0,-1 0 0 15,4 6-10-15,0-6 0 0,0 6 0 0,0 0 0 16,7 0 0-16,-7 0 0 0,0 0 0 0,0 0 0 0,0 6 0 0,3 3 0 16,-3-3 0-16,0 6 0 0,0-6 0 0,0 5 0 15,0 1 0-15,0-3 0 0,3 3-9 0,-3 0-4 16,4 5-1-16,-4-5 0 0,3 0 22 0,1-3 5 15,-1 2 1-15,4-5 0 0,-3 6-14 0,3-12 0 16,0 0 0-16,0 6 0 0,0 0 54 0,0-6 8 16,3 6 2-16,-3-6 0 0,7 0-52 0,0 2-12 15,4 4 0-15,-1-6 0 0,4-6 0 16,1 6 0-16,-1 0 0 0,0-2 0 0,3 2 24 0,1-6 3 16,0 6 0-16,-1-6 0 0,5 6-19 0,-5-6-8 15,1 6 0-15,-4-6 8 0,4 6-8 0,-8-6 0 16,4 0 0-16,-3 6 0 0,-1-9 0 0,-3 7 0 0,1 2 0 15,-5-3 8-15,-3 3 0 0,4-3-8 0,-1 0 12 16,1-3-4-16,-4 6 7 0,0 0 1 0,0 0 0 0,-4-6 0 16,1 0 1-16,3 6 1 0,0 0 0 0,-4-6 0 15,1 0-9-15,3 0-1 0,0 6-8 0,0 0 12 16,-8-5-12-16,8 5 0 0,0 0 8 0,0 0-8 16,-3 0 0-16,3 0 0 0,0 0 0 0,0 0 0 15,0 0 0-15,0 0 0 0,0 0 0 0,0 0 0 16,-4-9-9-16,4 9 9 0,0 0-13 0,0 0 5 15,0 0-2-15,0 0 0 0,0 0 0 0,0 0 0 16,4 9 10-16,-1-4-13 0,1 7 5 0,-4-6 8 16,4 6-12-16,-1-6 12 0,1 3-12 0,-1 8 12 15,1-11-12-15,-1 6 12 0,1 0-12 0,-1-4 12 16,1 1-8-16,3 6 8 0,-4-9 0 0,4 6 0 16,-3-1 0-16,-1-5 0 0,4 0 0 0,-3 0 0 15,0 3-10-15,3-3 10 0,0 5-13 0,-4-5 5 16,4-6-25-16,0 6-5 0,-3 0-1 0,3-6 0 15,0 0-98-15,0-6-20 0,0 6-4 0,4-12-440 16</inkml:trace>
  <inkml:trace contextRef="#ctx0" brushRef="#br0" timeOffset="30473.434">16023 6173 954 0,'0'0'20'0,"0"0"5"0,0 0 1 0,0 0 2 0,0 0-28 0,0 0 0 0,0 0 0 0,0 0 0 16,0 0 75-16,0 0 9 0,-7 6 3 0,0-6 0 16,0 6-22-16,0-6-4 0,0 0-1 0,7 0 0 15,-7 6-44-15,0-1-16 0,7-5 9 0,-7 6-9 16,0 3 0-16,3 0 0 0,1 6 0 0,-1-4 0 15,1 1 0-15,-1-3 0 0,4 3 0 0,-4 0 0 16,1 5 0-16,3-5 0 0,0 0 0 0,0-1 0 16,-4 4 35-16,8-3 1 15,-4 0 1-15,0-6 0 0,3 2-22 0,1 1-5 0,0 0-1 0,-4-9 0 16,3 0-1-16,-3 0-8 0,4 6 12 0,3 0-4 16,-4-6 3-16,4 0 0 0,0 0 0 0,0 0 0 0,0-12 47 15,0 6 10-15,1 0 1 0,2-8 1 0,-3 2-34 16,0 0-8-16,4-11 0 0,-4 8-1 0,0 3-18 0,0-6-9 15,-3 1 10-15,-1 2-10 0,1 3 0 0,-4 1 0 16,3-1 0-16,-3 0 0 0,4 3 0 0,-8-3 0 16,4 7 0-16,0 5 0 0,0 0 0 15,0 0 0-15,0 0 0 0,0 0-10 0,0 0-7 0,0 0-2 16,0 0 0-16,0 11 0 16,-3-2 11-16,3 3 8 0,0 6-12 0,0 5 12 0,0-2 0 0,0 8 0 15,0-5 0-15,3 8 0 0,1 0 0 0,-1 4 8 16,1-7-8-16,-1 15 0 0,1 0 8 0,-1-6-8 15,1 3 11-15,-1 4-11 0,1-7 11 0,-1-3-11 16,4 3 10-16,-7-5-10 0,4 2 9 0,-1-6-9 0,-3 4 8 0,4-4-8 16,-8 3 8-16,4-2-8 0,0-10 0 15,0 4 8-15,0-1-8 0,0-2 0 0,-3-9 0 0,3 5 8 32,-4 4-32-32,4-3-8 0,-7-13 0 0,4 7-1 0,-1 9 49 0,1-4 11 0,-4-5 1 0,0-6 1 15,0-12-29-15,-4 6-12 0,4 12 1 0,-4-6 0 16,1-6-10-16,-1-6-3 0,-3-6 0 0,0 6 0 15,0 0 12-15,0 6 1 0,0-11 1 0,-4 2 0 16,0-3 10-16,4-6-8 0,-7 1 8 0,3-4-8 16,4-2 8-16,0-4 0 0,0 10-9 0,0-7 9 15,3 4-37-15,1-4-3 16,-1 6-1-16,8-2-491 0,-4-4-97 0</inkml:trace>
  <inkml:trace contextRef="#ctx0" brushRef="#br0" timeOffset="31195.092">16337 6149 1036 0,'0'0'23'0,"0"0"5"0,0 0 0 0,0 0 1 0,0 0-29 0,0 0 0 0,-7 6 0 0,4 0 0 16,-1 0 88-16,-3 0 12 0,3 0 3 0,1 0 0 15,3 0-31-15,-4-1-7 0,4 1-1 0,0 6 0 16,0-6-16-16,4 3-4 0,-4 3-1 0,0-7 0 16,3 7-8-16,-3-3-2 0,4 0 0 0,-1 6 0 15,-3-10-18-15,4 7-4 0,-4-6-1 0,0 6 0 16,4-9-10-16,-4 3 0 0,0 2 0 0,0-8 8 16,0 0-8-16,0 9 0 0,0-9 0 0,0 0 0 15,0 0 0-15,0 0 0 0,0 0 0 0,0 0 0 16,3 12 0-16,-3-12 0 0,0 0 0 0,0 0 0 0,0 0 32 0,0 0 0 15,0 0 1-15,0 0 0 0,0 0-10 0,0 0-3 16,0-6 0-16,0 6 0 0,0 0-10 0,0 0-2 16,-3-6-8-16,-1-3 12 0,4 7-12 0,-4-4 8 15,4 0-8-15,0 6 0 0,0-3 0 16,0-3 0-16,-3 0 0 0,-1 0 0 16,4 6 0-16,0-12 0 0,-3 7 0 0,3-4 0 0,-4 3 0 0,4 0 0 15,0 0 0-15,-3 0 0 0,3-6 0 0,0 7-15 16,3-1 5-16,-3 0 1 0,0-3 9 0,4 0-10 15,-4 0 10-15,0 3-10 0,0 6 10 0,0 0 0 16,3-5 0-16,1-1 0 0,-4 6 0 0,0-6 0 0,3 6 0 16,-3 0-8-16,4-6 8 0,-4 6 0 0,0 0 0 0,7 0 0 15,0 0 0-15,-7 0-12 0,7-6 12 0,0 6-12 16,0-6 12-16,0-3 0 0,0 6 0 0,-7 3 0 16,0 0 0-16,4-3 0 0,3-2 0 0,0-1-8 15,0 6 8-15,-3-6-12 0,-1 6 12 0,-3 0-12 16,0 0-16-1,0 0-3-15,0 0-1 0,0 0 0 0,0 0-35 16,0 0-7-16,4-6-2 0,3 6 0 0,0 6-16 16,-4-6-3-16,1 6-1 0,-1 0-344 0,1-1-70 0</inkml:trace>
  <inkml:trace contextRef="#ctx0" brushRef="#br0" timeOffset="31640.607">16658 6105 1176 0,'0'0'33'0,"0"0"7"0,0 0-32 0,0 0-8 0,-3 12 0 0,-1-6 0 15,4 6 64-15,0-6 10 0,0-6 2 0,0 0 1 16,-3 5-13-16,3 4-2 0,0 3-1 0,-4-6 0 16,8 6-27-16,-4-6-6 0,0 5 0 0,0 1-1 15,0-3-3-15,0 3-1 0,0-1 0 0,0 1 0 16,3-6-8-16,-3 3-2 0,0 3 0 0,4-1 0 16,-4 1-13-16,0-6 0 0,3 6 0 0,-3-3 0 15,4 8-76-15,-4-5-20 0,0 6-5 0</inkml:trace>
  <inkml:trace contextRef="#ctx0" brushRef="#br0" timeOffset="31827.778">16630 5858 720 0,'0'0'16'0,"-4"6"3"0,1 0 1 0,-1 6 0 0,4-6-20 15,0-6 0-15,0 0 0 0</inkml:trace>
  <inkml:trace contextRef="#ctx0" brushRef="#br0" timeOffset="32532.59">17314 6117 687 0,'0'0'15'0,"0"0"3"0,0 0 1 0,0 0 1 0,0 0-20 16,0 0 0-16,0 0 0 0,0 12 0 0,0-12 64 0,0 0 10 0,0 0 2 0,0 0 0 16,0 0-4-16,0 0 0 0,0 0 0 0,0 0 0 15,0 0-8-15,0 0-1 0,0 0-1 16,0 0 0-16,0 0-15 0,0 0-3 0,0 0-1 0,0 0 0 15,0 0-24-15,0 0-5 0,-3-6-1 0,3 6 0 16,0 0-13-16,-4-6 0 0,-3-6 0 0,4 6 0 16,3 6 12-16,-7-2-3 0,0-1-1 0,0 0 0 15,-4 0-8-15,4 0 0 0,-4 0 0 0,1 3 0 16,-1 0 0-16,-3 3 0 0,3 3 0 0,-3 0 0 16,0 2 12-16,0-8-4 0,-4 12 0 0,4 0 0 15,-3-6-8-15,3 0 0 0,0-3 9 0,-4-1-9 16,7 4 0-16,-3 3 8 0,7-3-8 0,-3 6 0 0,-1-6 20 15,4 0-1-15,-4-1 0 0,4 1 0 0,4 0-19 0,-1 0 0 16,1 3 0-16,-1 3 0 0,1-6 0 0,6-1 0 16,-3 7 0-16,4-6 0 0,-4 3 0 0,3 0 0 15,4 5 0-15,4-2 0 0,-1-6 0 0,-3 6-17 16,4 0 3-16,0 2 1 0,3-8 13 0,-4 0 0 16,4 0 0-16,-3 0 0 0,0-6 0 0,-1 6 0 15,4-6 0-15,-3 6 0 16,-1-6-29-16,1 0-3 0,0 0-1 0,-1 0 0 15,1-6-113-15,-1 6-22 0</inkml:trace>
  <inkml:trace contextRef="#ctx0" brushRef="#br0" timeOffset="32950.686">17438 6241 1191 0,'0'0'26'0,"0"0"6"0,0 0 0 0,0 0 2 0,0 11-34 0,-4-5 0 0,4-6 0 0,0 9 0 16,-3-3 63-16,3 3 5 0,0 0 2 0,-4-4 0 15,4-5 22-15,0 12 5 0,0-12 1 0,0 12 0 0,0-6-62 0,0 3-13 16,0-1-3-16,0 1 0 16,0-9-6-16,4 12-2 0,-1 0 0 0,1 0 0 0,3-4 16 0,0 1 4 15,0 0 0-15,4-3 0 0,-1 0-20 0,-3 0-3 16,4 0-1-16,-1-1 0 0,1 1-8 0,0-6 8 16,-1 3-8-16,1-3 8 0,-1-3 8 0,1-3 2 15,-4 1 0-15,0-1 0 0,0-6 10 0,-3 6 3 16,3-9 0-16,-4 4 0 0,1-1-31 15,-4-6-18-15,3 1 2 0,-3 2 1 16,-3 3-13-16,3-11-4 0,-4 5 0 0,1 3 0 16,-1-2-102-16,-3-4-21 0,4 3-4 0,-5 7-360 15,5-7-72-15</inkml:trace>
  <inkml:trace contextRef="#ctx0" brushRef="#br0" timeOffset="33413.146">17805 5511 1148 0,'0'0'25'0,"0"0"6"0,0 0 1 0,0 0 0 0,0 0-32 0,3 6 0 16,-3-6 0-16,0 6 0 0,0 0 67 0,4 3 7 16,-4 3 2-16,3-1 0 0,1 1-13 0,-1-3-3 15,4 9 0-15,-3-1 0 16,-1-5-12-16,1 9-4 0,0 2 0 0,-1 7 0 0,4-4-20 0,-3 3-4 15,3 4 0-15,-4-4-1 0,4 4-2 0,-3 2 0 16,3-3 0-16,-4 6 0 0,1-2 9 0,-1-1 2 16,1-9 0-16,-1 7 0 0,5 2-28 0,-5-9 0 15,1 10 0-15,-1-10 0 0,-3 4 12 0,4-7-4 16,-4 4 0-16,3 2 0 0,-3-8 0 0,0 2-8 16,4 1 12-16,-1-7-4 0,-3-2-8 0,0-3 8 15,0-6-8-15,0 5 8 0,0-11-8 0,0 0-12 16,0 0 2-16,0 0 1 15,0 0-47-15,0 0-8 0,0 0-3 0,7 0-504 0,-3-11-101 0</inkml:trace>
  <inkml:trace contextRef="#ctx0" brushRef="#br0" timeOffset="33848.825">18161 5606 946 0,'0'-15'20'0,"4"9"5"0,-1 0 1 0,-3 0 2 0,4 6-28 0,-1-6 0 15,1 0 0-15,-4 6 0 0,0 0 88 0,0 0 13 16,0 0 3-16,0 0 0 0,0 0-15 0,0 0-2 15,0 0-1-15,0 0 0 0,0 6-26 0,0 6-6 16,-4-3-1-16,4 9 0 0,0-1 3 0,-3 1 1 16,3-6 0-16,0 8 0 0,0 4-23 0,0-4-5 15,0 10-1-15,3-4 0 0,-3 4 7 0,4 2 1 16,3 3 0-16,-4-3 0 0,4 10-36 0,0-4 0 16,0 0 0-16,0 3 0 0,0-5 0 0,1 2 0 15,-1 0 0-15,3 3 0 0,-3-9 0 0,0 7 0 16,0-4 0-16,-3-3 0 0,-1-2 0 0,1 2 0 15,-1-8 0-15,-3-1 0 0,0-2 0 0,-3 2 0 0,-1-5 0 16,1 2 0-16,-1-2-16 0,1-6-8 0,-1 0 0 0,1 2-1 31,-1-8-25-31,-3 6-5 0,7-12-1 0,0 0 0 0,-7 0-155 16,7 0-31-16,-7-6-6 0,0 6-2 0</inkml:trace>
  <inkml:trace contextRef="#ctx0" brushRef="#br0" timeOffset="34174.814">18087 6141 1026 0,'0'0'28'0,"0"0"8"0,0 0-28 0,0 0-8 16,0 0 0-16,0 0 0 0,0 0 84 0,0 0 16 15,0 0 4-15,0 0 0 0,0 0-33 0,0 0-7 16,0 0 0-16,0 0-1 0,0 0-5 0,3 0-1 16,1-6 0-16,3 6 0 0,0-6-14 0,0 6-3 15,4-6-1-15,-1 6 0 0,1-6-12 0,-1 6-3 16,5-12 0-16,-1 12 0 0,3-8-12 0,-3 2-4 0,4 0 0 0,0 0 0 16,-1 6-8-16,1-6 0 0,-4 0 0 0,0 0 0 15,4 0 0-15,-4 6 0 0,4-6 0 0,-4 1 0 31,3 5-17-31,-3-6-9 0,1 3-2 0,-1 3 0 16,0-3-115-16,-4 3-23 0,1-3-5 0,0 3-1 0</inkml:trace>
  <inkml:trace contextRef="#ctx0" brushRef="#br0" timeOffset="34704.61">18468 6196 1036 0,'0'0'23'0,"0"0"5"0,0 0 0 0,0 0 1 0,3 6-29 0,-3 3 0 15,4-3 0-15,3 0 0 0,-3 0 79 0,3-6 9 16,3 6 3-16,-3 0 0 0,4-1-28 0,-4-5-6 15,3 0-1-15,-2 0 0 0,2 0-24 0,1 0-6 16,-4 0-1-16,3 0 0 0,1-5 11 0,-4-1 1 16,0 0 1-16,0 0 0 0,-3 0 3 0,3 0 1 15,-4-3 0-15,1-2 0 0,-4-1-26 0,0 6-4 16,0-6-2-16,0 0 0 0,0 4-10 0,0-4-14 16,0 6 3-16,-4-6 1 0,1 0-9 0,-1 1-1 15,1 2-1-15,-4 3 0 0,3-6 21 0,1 0 0 16,-5 7-9-16,1-1 9 0,4 3 0 0,-4 0-8 0,7 3 8 0,-7 3 0 15,0-3-20-15,0 9 4 0,0-4 0 0,0 7 0 16,-4 0-2-16,4 3 0 0,0 2 0 0,0-5 0 16,0 0 30-16,0 0 5 0,-4 2 2 0,4 4 0 15,3 0-19-15,-3 2 0 0,4-2 0 0,-1-1 0 16,1 1 10-16,3-3-2 0,0 2 0 0,0 1 0 16,3-6-8-16,1 3 10 0,-1 2-10 0,4-5 10 15,-3 0 1-15,3 2 0 0,4-2 0 0,-4 6 0 16,0-6-3-16,3-1 0 0,1-5 0 0,0 3 0 15,-1 3-8-15,-3-6 8 0,4-6-8 0,-1 6 8 16,-3-1-23-16,4-5-5 0,0-5 0 0,-4-1-1 16,3 0-93-1,-3-3-18-15,4 0-4 0,-1 3-550 0</inkml:trace>
  <inkml:trace contextRef="#ctx0" brushRef="#br0" timeOffset="35153.622">18800 6117 1036 0,'0'0'23'0,"0"0"5"0,-4 6 0 0,0 0 1 0,4 0-29 0,-3 0 0 0,3-6 0 0,-4 5 0 15,4 4 108-15,0 3 16 0,0 0 4 0,-3 0 0 16,3-7-46-16,0 10-9 0,0-6-1 0,3 6-1 15,-3-9-12-15,4 11-3 0,-1-11 0 0,-3 3 0 16,4 0-44-16,0 0-12 0,-4 2 0 0,3 1 0 16,4 0 0-16,-3 0 0 0,-1 2 0 0,4 4 0 15,0-6 0-15,0-6 0 0,4 8 0 0,0-2 0 16,-1-6 0-16,1 6 0 16,-1-6 0-16,-3 5 0 0,4-8 36 0,-4 0 3 0,4 0 0 0,-4-3 0 15,3 0-17-15,1 0-3 0,-1-3-1 0,1 0 0 16,-4 0-9-16,4-8-1 0,-1 5-8 0,-3-6 12 15,0 0 16-15,4 0 2 0,-4-2 1 0,3 2 0 16,-2-6-18-16,-1-2-3 0,0 2-1 0,-4-5 0 16,4 5-9-16,-3 3 0 0,-1-8 0 0,1 2 0 0,-1 9-11 15,1-5-7-15,-4-1-2 0,0 0 0 16,0 4-16-16,-4-4-4 0,4-2-1 0,-3 2 0 16,-1 0-6-16,4 6-1 0,-3-2 0 0,-1 8 0 15,1-3-12-15,-1 0-2 0,4 9-1 0,0 0 0 16,0 0-129-16,0 0-27 0,0 0-5 15,0 0-314-15</inkml:trace>
  <inkml:trace contextRef="#ctx0" brushRef="#br0" timeOffset="35835.198">19265 6123 1119 0,'0'0'24'0,"0"0"6"0,0 0 1 0,0 0 1 0,0 0-32 0,0 0 0 0,0 0 0 0,0 0 0 16,0 0 90-16,0 0 12 0,0 0 2 0,0 0 1 15,0 0-40-15,-3 6-8 0,3-6-1 0,0 6-1 16,0 0-14-16,0-6-2 0,0 0-1 0,0 0 0 16,0 8-13-16,3 4-2 0,-3-6-1 0,0 6 0 15,0-6-8-15,0 5-2 0,0 4 0 0,0-3 0 0,0 0-3 16,0-1-1-16,0 7 0 0,0-6 0 16,0 3-8-16,0 2 8 0,0 1-8 0,0-6 8 15,4 8-8-15,-4-8-16 0,3 0 4 0,-3 2 1 16,4-2 21-16,-4 0 4 0,3-6 1 0,1 6 0 15,-4-7-15-15,3 1 9 0,-3-6-9 0,0 0 8 0,0 0-21 0,0 0-5 16,0 0-1-16,0 0 0 0,0 0 53 0,0 0 10 16,0 0 3-16,4-11 0 0,-4 11-31 0,0-6-7 15,0-6-1-15,0 6 0 0,0-3-19 0,0 0-4 16,3 1-1-16,-6 2 0 0,3-6 16 0,-4 6-9 16,1-6 9-16,-1 1-8 0,1 2 8 0,-4 3 0 0,3-12 0 15,1 6 0-15,-1-2 0 0,1 5 0 0,-1 0 0 16,1-3 0-16,-1 1 0 0,0 5 0 0,1-9 8 0,3 3-8 15,-4 0 8-15,1 7-8 0,3-1 8 0,0 6-8 16,0-6 0-16,0 0 0 0,0-6 0 0,0 0 0 16,0 4 8-16,3-4-8 0,1 0 8 0,-4 0-8 15,3 1 0-15,1 2 0 0,-4 3 0 0,4-6 0 16,-1 6 0-16,1-6 0 16,-1 1 0-16,1 2 0 0,-1 0 0 0,-3 0 0 0,4-3 0 0,3 7-8 31,-4 5-28-31,1-6-6 0,3 6-1 0,-4-6 0 0,4 6 35 0,4 0 8 0,-4-6 0 0,4 6 0 15,3 0 0-15,0 0 0 0,-3 0 0 0,6 6 0 16,-3 0-63-16,4 0-7 16,0-1-2-16,-1 1 0 0,1 0 14 0,-4 0 2 0,0 3 1 0,0 0 0 15,4 0-58-15,-4-4-12 0,0 7-3 0</inkml:trace>
  <inkml:trace contextRef="#ctx0" brushRef="#br0" timeOffset="36312.152">19724 6420 1792 0,'0'0'51'0,"0"0"10"16,0 0-49-16,0 0-12 0,0 0 0 0,-7 6 0 16,7-6 0-16,0 0 0 0,0 0 0 0,0 0 0 15,0 0 0-15,0 0 0 0,0 0 0 0,0 0 0 0,0 0 47 0,0 0 6 16,0 0 2-16,0 0 0 15,0 0-88-15,0 0-18 0,0-6-3 0,0 6-1 16,-4-6-65-16,4 6-14 0,4-6-2 0,-4 6-1 0</inkml:trace>
  <inkml:trace contextRef="#ctx0" brushRef="#br0" timeOffset="59925.05">13444 7543 846 0,'0'0'18'0,"0"0"4"0,0 0 1 0,0 0 1 0,0 0-24 0,0 0 0 0,0 0 0 0,0 0 0 15,0 0 64-15,0 0 8 16,0 0 2-16,0 0 0 0,0 0-35 0,0 0-7 0,0 0-2 0,0 0 0 15,0 0 6-15,0 0 2 0,0 0 0 0,0 0 0 16,0 0 14-16,0 0 4 0,0 0 0 0,0 0 0 16,0 6-38-16,0-6-7 0,0 0-2 0,0 0 0 15,4 6-9-15,-4-6 0 0,7 6 0 0,-7-6 0 16,3 0 8-16,5 5-8 0,-8-5 8 0,3 0-8 16,4 6 0-16,0-6 0 0,0 3 0 0,0-3 0 15,0 0 0-15,-3 0 0 0,-4 0 0 0,7-3 0 16,-4-3 0-16,5 6 0 0,-1 0 0 0,0-5 0 0,0-1 0 0,0 0 0 15,0 0 0-15,0 0 0 0,3 0 8 0,-3 0-8 16,1-5 8-16,-5 5-8 0,1 3 0 0,3-3 0 16,-4-6 0-16,1 6 0 0,-4 0 0 0,3-5-9 15,-3 2 9-15,0 3-10 0,0 0 10 0,0-6 0 16,0 6 0-16,-3-5-8 0,-1 5 8 0,1-3 0 16,-1 0 0-16,-3 3-8 0,7-3 8 0,-7 9 0 15,0-6 0-15,0 1-8 0,-4 5 8 0,11 0 12 16,0 0-2-16,-10 0-1 0,3 5-9 0,-7 1 0 15,3 0 0-15,-3 3 0 0,3 3 0 0,1 0 0 16,-4-1 0-16,3 10-11 0,0-3 11 0,-3 5 0 16,7-2 0-16,-3 2 0 0,-1-5 0 0,4-1-8 15,-4 10 8-15,4 2 0 0,-3-8-24 0,3 8 0 16,0-11 0-16,0 5 0 0,3-8 36 0,1 3 8 0,-1-4 2 0,1-5 0 16,-1 0-7-16,4-9-2 0,0 0 0 0,0 0 0 15,0 0 3-15,0 0 0 0,7 6 0 0,0 0 0 16,4-6-3-16,3 0 0 0,0 0 0 0,0-6 0 15,0 0-13-15,4 3 0 0,3-6 0 0,-3 3-514 16,-1-2-98-16</inkml:trace>
  <inkml:trace contextRef="#ctx0" brushRef="#br0" timeOffset="60433.148">13811 7308 1454 0,'0'0'32'0,"0"0"6"0,0 0 2 0,-7 0 1 0,7 0-33 0,-7-6-8 15,7 6 0-15,-7 0 0 0,7 0 19 0,-7 6 1 16,0-6 1-16,-4 6 0 0,4-1-21 0,0-2 0 15,4 6 0-15,-4 6 0 0,3-9 0 0,-3 6 0 16,0-7 0-16,4 7-8 0,-5 0 8 0,5 3 0 16,-1-4 0-16,4 1 0 0,0 0 0 0,-3-6 0 0,-1 3 0 0,4-3-8 15,0 5 8-15,0 1 0 0,0-6 0 16,0 0 0-16,0 0 0 0,0-6 0 0,0 6 0 0,0-6 0 16,0 0 0-16,0 0 0 0,4 5 0 0,-4-5 0 15,0 0 11-15,0 0-3 16,3 0 0-16,1 3 0 0,3-3 7 0,0 0 1 0,0-3 0 0,0 3 0 15,-3 3-7-15,3-3-1 0,0 0 0 0,0 6 0 16,0-6-8-16,4 3 0 0,-4-3 0 0,0 3 0 16,3 3 0-16,1 6-11 0,-4-6 11 0,3 5-8 15,1 1 8-15,-4 0 8 0,0 3-8 0,0 2 11 16,0-2-11-16,-3 0 8 0,-4 5-8 0,0-2 8 16,0 0 5-16,0 2 1 0,-4-2 0 0,1-9 0 15,-1 5-1-15,1-5 0 0,-4 3 0 0,3 0 0 16,-3-12-1-16,7 0 0 0,-7 0 0 0,-4-6 0 15,1 0-22-15,-1 0-5 0,1-6-1 0,-1 3 0 16,0-8-144-16,1 5-28 16,-1-6-7-16</inkml:trace>
  <inkml:trace contextRef="#ctx0" brushRef="#br0" timeOffset="60875.945">14263 6943 1256 0,'0'0'28'0,"-4"6"5"0,1 6 2 0,-1-3 0 0,1 2-35 0,-1 1 0 0,1 6 0 0,-1-1 0 16,1 4 63-16,-1-3 5 0,1-7 2 0,-1 4 0 16,4 9-16-16,-4-4-3 0,1 4-1 0,3-1 0 15,0 4-6-15,0 2-2 0,0-2 0 0,0 2 0 16,0 0-21-16,3 4-4 0,-3-4-1 0,4 3 0 15,-4-5-16-15,0 2 10 0,0 1-10 0,4 2 8 16,-4-3-8-16,0 10 0 0,0-7 0 0,0 3 8 16,0-8-8-16,0 2 0 0,0-5 0 0,0 2 8 15,0-2 0-15,-4-7 0 0,4 1 0 0,0 2 0 0,0-8-8 16,0 0 0-16,0 0 0 0,0 2 0 16,0-8-48-16,0-6-12 0,0 6-3 0,0-6-478 15,0 0-96-15</inkml:trace>
  <inkml:trace contextRef="#ctx0" brushRef="#br0" timeOffset="61165.123">13970 7455 1105 0,'0'0'24'0,"0"0"4"0,0 0 2 0,0 0 2 0,0 0-32 0,0 0 0 15,0 0 0-15,-4-6 0 0,1 0 72 0,3 6 7 0,0 0 1 16,0 0 1-16,0-6-17 0,0 6-4 0,0 0-1 0,0 0 0 16,0 0-31-16,0 0-7 0,0 0-1 0,0 0 0 15,7 0 10-15,0 0 2 0,4 0 0 0,-1 0 0 16,1 0-32-16,-1 6 0 0,5-6 0 0,-1 0 0 16,3 0 0-16,1 0 0 0,0 0 0 0,6-6 0 15,-3 6 0-15,4 0 0 0,0-6 0 0,-1 0 0 16,1 0-22-16,3 6-7 15,-3-5-2-15,0-1-481 0,-1 0-97 0</inkml:trace>
  <inkml:trace contextRef="#ctx0" brushRef="#br0" timeOffset="61727.273">15194 7572 1450 0,'0'0'32'0,"0"0"6"0,0 0 2 0,0 0 1 0,0 0-33 0,0 0-8 0,0 0 0 0,0 0 0 16,0 0 78-16,0 0 14 0,0 0 2 0,0 0 1 16,0 0-69-16,0 0-14 0,0 0-2 0,-3 6-1 15,3-6 6-15,0 0 1 0,0 0 0 0,0 0 0 16,-4 9 3-16,1-3 1 0,-1 6 0 0,0-6 0 15,4 5 0-15,-3-5 0 0,3 3 0 0,-4 0 0 16,4-3-10-16,0 2-2 0,4 4 0 0,-4 0 0 16,3-6-8-16,1 3 0 0,0 0 0 0,-1-1 8 15,1 4 4-15,3-6 1 0,0 0 0 0,0 0 0 16,0 0-4-16,0-6-1 0,0 0 0 0,0 3 0 0,0 2 4 0,0-5 1 16,0 0 0-16,0-5 0 0,-3 2 5 15,3-3 1-15,0-6 0 0,-4 6 0 0,1-6-4 0,-1-2-1 16,1 2 0-16,0 0 0 0,-1-11-6 0,-3 8-8 15,0 6 11-15,4-6-11 0,-4-2 12 0,0-1-4 16,3-2 0-16,-3 2-8 0,0 0 0 0,-3 1-22 16,3 8 3-16,-4-9 1 15,1 1-35-15,-1 8-7 0,0-3-2 0,1 0 0 16,3 6-130-16,0 0-25 0,0 6-6 0,0-11-1 0</inkml:trace>
  <inkml:trace contextRef="#ctx0" brushRef="#br0" timeOffset="62210.644">15508 7437 1036 0,'0'9'23'0,"0"0"5"0,0 0 0 0,4 2 1 0,-4 1-29 0,3 0 0 0,-3-3 0 0,-3 2 0 16,6 7 108-16,-3-6 16 0,-3 0 4 0,3 2 0 0,0-14-52 0,0 6-9 16,-4 3-3-16,4 0 0 0,0 3 0 15,0-7 0-15,0-5 0 0,0 0 0 16,0 0-51-16,0 0-13 0,0 0 0 0,0 0 0 0,0 0 52 0,0 0 8 16,0 0 2-16,0 0 0 0,0 0-48 15,0 0-14-15,-3-11 0 0,-1 5 8 16,4-3-8-16,0 3 0 0,0-3 0 0,0 0 0 15,0 4 0-15,4-7 0 0,-1 6 0 0,1-9 0 0,-1 1 0 0,4 5 0 16,0-3 0-16,-3 6 0 0,3-6 0 0,-4 1 0 16,4 5 0-16,1 0 0 0,-1 0 0 0,-4 3 0 15,4-3 0-15,0 6 0 0,0-6 0 0,0 6 0 16,0 0 0-16,0 0 0 0,0 0-14 0,4 6 2 16,-4-6 1-16,0 6 0 0,4 0 11 0,-4 3 0 15,0-1 8-15,0 7-8 0,0-3 0 0,0 3 0 0,0 2 0 16,0 1 0-16,-3 0 0 0,-1-4 16 0,1-5-4 0,-1 0-1 15,1 9-24-15,-4-7-5 0,0-2-1 0,3 0 0 32,-3 0-21-32,0-3-4 0,0-6 0 0,0 0-1 15,0 0-15-15,0 0-4 0,0 0 0 0,0 0-477 0,0 0-96 0</inkml:trace>
  <inkml:trace contextRef="#ctx0" brushRef="#br0" timeOffset="62983.95">16785 7437 1350 0,'0'0'29'0,"0"0"7"0,0 0 0 0,0 0 3 0,0 0-31 0,0 0-8 0,-7 6 0 0,0-3 0 16,0 3 38-16,0 0 6 0,-4 0 2 0,-3-1 0 15,4 1-23-15,-4 0-5 0,3 0-1 0,-3 0 0 16,0 0-9-16,0-6-8 0,3 6 12 0,-3-3-12 16,3 3 11-16,-3-4-11 0,4 7 10 0,-1 3-10 15,1-6 0-15,2 0 0 0,-2 6 0 0,-1-7 0 0,1 7 0 0,3-3 0 16,3 3 0-16,4 5-10 0,0 1 10 0,0-3 0 16,4 2 0-16,3 1 8 0,-4-3-8 0,4 2 8 15,4-5-8-15,-1 0 8 0,1-6-8 16,3 0 0-16,-3-3 0 0,-1 2 8 0,4-5-8 15,1 0 9-15,-5-5-9 0,-3 2 10 0,4-3 7 0,-4 0 2 16,0-6 0-16,0 0 0 0,-4-2 0 0,1 2 0 16,-1 0 0-16,1-6 0 0,0 1-19 0,-4 5 0 15,0 12 8-15,0-9-8 0,0-2 0 0,0-1 0 16,-4 3 8-16,4 0-8 0,0 9 0 0,0 0 0 16,0 0 8-16,0 0-8 0,-4-6 0 0,4 6 0 15,0 0 0-15,0 0 0 0,0 0-8 0,0 0-6 0,4 6-1 16,-4-6 0-16,0 6 15 0,4 6 0 0,-1 0 0 15,1 5 10-15,-1-8-10 0,4 6-16 0,-3-1 4 0,3 4 1 16,0-9 23-16,0 3 5 0,-4-1 1 16,4 1 0-16,1 0-29 0,-1 0-5 0,0-4-2 0,0-2 0 15,0 3 6-15,0 0 2 0,3-3 0 16,-3 0-496-16,1-6-99 16</inkml:trace>
  <inkml:trace contextRef="#ctx0" brushRef="#br0" timeOffset="63603.147">17110 7561 836 0,'0'0'24'0,"0"0"4"0,0 0-28 0,0 0 0 16,0 0 0-16,0 0 0 0,0 0 108 0,-7 0 16 15,0 0 4-15,-4 5 0 0,4-5-52 0,-4 0-9 16,1 6-3-16,-1 0 0 0,1-3 0 0,3 0 0 16,-4 0 0-16,0 3 0 0,4-6-51 0,-3 6-13 15,-1 0 0-15,4 11 0 0,0-11 0 0,0 9 0 16,3-3 0-16,-3 5 0 0,7 1 54 0,-3-9 8 16,3 5 2-16,-4-5 0 0,4 3-53 0,0-6-11 15,4 0 0-15,-4 0 0 0,7 2 0 0,-4-5 0 16,5 0 0-16,-8-3 0 0,7 0 0 0,0 0 0 15,0 0 0-15,0-3 0 0,3 0 0 0,-3-5 0 0,0 8 0 16,1-12 0-16,-5 6 31 0,4 0 2 0,-3 0 1 16,-1-3 0-16,1-2-23 0,-1 5-11 0,1 0 10 0,-4 0-10 15,0 6 12-15,0-6-4 0,0 6-8 0,0 0 12 16,0 0-4-16,0 0-8 0,0 0 11 0,0 0-11 16,0 0 0-16,0 0 0 0,0 0 0 0,3 6-9 15,1 3 9-15,-1 0 0 0,1 2-9 0,-1 4 9 16,-3-3 0-16,4 0 0 0,-4 11 0 0,3-2 0 15,1-4 11-15,0 4-3 0,3 2-8 0,-4 1 12 16,1 8-12-16,-1-8 8 0,1 8-8 0,-1-2 0 16,1-10 8-16,-1 10-8 0,4 2 0 0,-7 3 0 15,4 0 0-15,-4-2 0 0,0-4 0 0,0 4 0 16,0-13 0-16,-4 9 0 0,4-8 0 0,-7 8 0 16,4-5 0-16,-1-3 0 0,1-4 0 0,-1 7 0 0,1-13 0 15,-4 1 0-15,3 3 0 0,-3-9 9 0,3 0-9 16,4-6 0-16,-10 6 0 0,3-6 8 15,0 0-8-15,-4-6 0 0,1 0 0 0,-1 0 0 0,0-12-13 0,-3 4 1 16,0-4 1-16,-3-3 0 0,-1 4-2 0,4-7-1 16,-4-2 0-16,-3-4 0 15,3 4-22-15,1-3-4 0,-1-4 0 0,4 4-1 16,3 5-119-16,4 1-23 0,0-4-5 0,4 1 0 0</inkml:trace>
  <inkml:trace contextRef="#ctx0" brushRef="#br0" timeOffset="64085.752">17233 7566 1267 0,'0'0'28'0,"0"0"5"0,0 0 2 0,-3 9 1 0,3 0-36 0,0-9 0 0,0 0 0 0,-4 6 0 16,4 3 99-16,-3 3 13 0,3-1 2 0,-4-2 1 15,4 0-45-15,0 3-9 0,0-4-1 0,0 10-1 16,0-12-30-16,0 6-5 0,0-3-2 0,0 8 0 16,4-5-9-16,-4-6-1 0,0-6-1 0,0 0 0 0,0 12-11 15,0-9 0-15,0 5 9 0,0-2-9 0,0-6 0 16,0 0 0-16,0 0 0 0,0 0 0 0,0 0 8 0,0 0-8 15,0 0 10-15,0 0-10 0,0 0 0 0,0 0 0 16,0 0 0-16,0 0 0 0,0 0-11 0,0-9 11 16,3 1-10-16,1 2 10 0,-4-6 0 0,3 6 0 15,1-6 0-15,-4-2 0 0,3 2 0 0,1 6 0 16,-1-12 0-16,1 4 0 0,-4-1 11 0,3 6-11 16,-3 3 10-16,4 0-10 0,-4 1 0 0,0-7 0 15,3 6 0-15,1-3 0 0,-4 3-12 0,3-6-9 16,1 7-2-16,-4-1 0 0,4 0 34 0,-4 6 6 15,3 0 2-15,1-6 0 0,-1 6-19 0,-3 0-17 16,4-6 3-16,3 6 1 16,3 6-46-16,-3-6-9 0,0 6-1 0,4 0-1 15,-4 0 5-15,0-1 1 0,0 7 0 0,0-6-640 0</inkml:trace>
  <inkml:trace contextRef="#ctx0" brushRef="#br0" timeOffset="64377.463">17540 7605 1267 0,'0'0'28'0,"0"0"5"15,0 6 2-15,0 5 1 0,0-11-36 0,0 6 0 0,0 3 0 0,0 0 0 16,0-9 57-16,0 9 5 0,0 2 1 0,0 1 0 0,0-6-20 16,0 3-4-16,0 3-1 0,0-1 0 0,0 1-23 0,0-6-5 15,0 6-1-15,0-12 0 0,0 0-9 0,0 6 0 16,0-6 0-16,0 0-11 16,0 0-25-16,0 0-4 0,0 0-2 0,0 0-649 0</inkml:trace>
  <inkml:trace contextRef="#ctx0" brushRef="#br0" timeOffset="64609.426">17537 7369 1314 0,'-11'-5'37'0,"11"5"8"0,-4-6-36 0,1 0-9 0,-4 6 0 0,7 0 0 15,0 0 53-15,0 0 9 0,-7-6 2 0,7 6 0 16,0 0 0-16,0 0 0 0,0 0 0 0,0 0 0 16,0 0-52-16,-4 6-12 0,4-6 0 0,0 0 0 15,0 0 0-15,0 0 0 0,0 6 0 0,0-6 0 16,4 6-48-16,3-6-13 0,0 5-3 0,0-5 0 16</inkml:trace>
  <inkml:trace contextRef="#ctx0" brushRef="#br0" timeOffset="64973.344">17861 7561 1497 0,'0'0'32'0,"0"0"8"0,0 0 0 0,0 5 4 0,0-5-36 0,0 9-8 15,-3 0 0-15,3-9 0 0,0 0 52 0,0 0 9 16,0 0 2-16,0 0 0 0,0 0-12 0,-7 3-3 16,0-3 0-16,-1 3 0 0,1 0-24 0,0 3-6 15,0-6-1-15,0 0 0 0,0 6-17 0,0-6 0 0,0 6 0 0,0-6 0 16,0 0 0-16,3 5 0 0,-3 1 0 0,4 0 0 16,-4 0 0-16,3 0 0 0,4 0 0 0,-3 0 0 15,3 2 35-15,0 4 3 0,0 0 1 0,0-3 0 16,3 3-27-16,1 5-4 0,-1 1-8 0,4-6 11 15,0 8-1-15,4-2 0 0,0-6 0 0,-1 5 0 16,4 1-10-16,0-3-11 0,1-4 3 0,-1 1 0 16,3-6-32-1,-3 0-5-15,4-3-2 0,0 0 0 0,-1-6-13 16,-3 0-4-16,0 0 0 0,4-6-742 0</inkml:trace>
  <inkml:trace contextRef="#ctx0" brushRef="#br0" timeOffset="65482.194">18150 7640 1148 0,'0'0'25'0,"0"0"6"0,0 0 1 0,0 0 0 0,0 0-32 0,0 0 0 0,0 0 0 0,0 0 0 15,0 0 84-15,0 0 10 0,-3 9 2 0,-1-3 1 16,1 5-19-16,3-5-4 0,-4 0-1 0,1 0 0 16,3 3-23-16,-4-3-5 0,1 3-1 0,-4-1 0 15,7 4-20-15,0-6-4 0,0 0 0 0,0 6-1 16,0-4-3-16,0-2-1 0,0 3 0 0,0 0 0 16,0 3-2-16,3-6 0 0,-3 5 0 0,4-5 0 15,3 3 4-15,-4 0 1 0,4 0 0 0,4 2 0 16,0-5-6-16,-4 0-2 0,3-6 0 0,1 0 0 15,3 0 18-15,-4 0 3 0,1-6 1 0,0 6 0 16,3-11 0-16,-4 5 0 0,1-6 0 0,-1 0 0 0,1 3-46 16,-4-8-9-16,4 5-1 0,-4-3-1 15,-4-2-11-15,1-1-3 0,3 6 0 0,-4-8 0 16,1 2-122-16,-1 0-25 0,1 1-5 0,3 5-589 16</inkml:trace>
  <inkml:trace contextRef="#ctx0" brushRef="#br0" timeOffset="65892.459">18422 7105 1314 0,'0'0'37'0,"0"0"8"0,0 0-36 0,-3 12-9 0,-1-6 0 0,0 5 0 16,4 4 53-16,0 3 9 0,0-7 2 0,4 7 0 15,0 3 0-15,-1 8 0 0,1-8 0 0,-1 8 0 16,4-6-14-16,-3 4-2 0,3-4-1 0,-4 7 0 15,4-4-24-15,-3 1-5 0,3 2-1 0,-4-5 0 16,1-4-17-16,-1 4 0 0,-3 2 0 0,0-2 0 0,4-1 0 16,-8 1 0-16,4 2 0 0,0-8 0 0,-3-3 0 15,3 2 0-15,0-5 0 0,0 0 0 0,0-12 0 0,-4 6 0 16,4 2 0-16,0-2 0 0,0-6 0 0,0 0 0 16,0 0 0-16,0 0-9 15,7-6-41-15,1-2-8 0,-1 8-2 0,3-12-480 16,1 6-96-16</inkml:trace>
  <inkml:trace contextRef="#ctx0" brushRef="#br0" timeOffset="66259.31">18743 7105 836 0,'0'0'24'0,"0"0"4"0,0 6-28 0,0-6 0 0,0 0 0 0,0 0 0 16,4 12 108-16,-4-7 16 0,3 1 4 0,-3 3 0 16,0 3-34-16,-3 0-6 0,6-7-2 0,-6 7 0 15,3 6-18-15,0 2-3 0,0-8-1 0,0 12 0 16,3-7-18-16,-3 10-4 0,0-7-1 0,4 10 0 0,-4-7-32 15,0 1-9-15,3 2 0 0,-3 7 0 0,4-4 56 0,3-2 6 16,-4 2 2-16,-3 0 0 0,4-2-52 0,-1-4-12 16,1 7 0-16,-4 2 0 0,3-8 0 0,-3 8 0 15,4-9 0-15,-1 4 0 16,1-4-48-16,-4-2-13 0,4 2-3 0,-4 1 0 16,3 2 0-16,1-8 0 0,-1-6 0 0,1 3 0 15,-4-10-51-15,0 1-10 0,3 0-3 0,-3-6-512 0</inkml:trace>
  <inkml:trace contextRef="#ctx0" brushRef="#br0" timeOffset="66549.138">18570 7605 1074 0,'0'0'30'0,"0"0"8"0,0 0-30 0,0 0-8 0,0 0 0 0,7 0 0 15,0-6 104-15,0 6 19 0,4 6 4 0,0 0 1 16,-1-6-60-16,4-6-12 0,0 6-3 0,0 0 0 16,1-6-21-16,2 6-5 0,1-6-1 0,-1 3 0 15,5 0-26-15,-8 0-19 0,3-3 3 0,-2 3 1 16,-1-6 15-16,3 9 0 0,-6-5 0 0,3-1 0 15,0 0-54-15,0 6-8 0,-3 0-2 0,-1-6-640 16</inkml:trace>
  <inkml:trace contextRef="#ctx0" brushRef="#br0" timeOffset="67048.61">18976 7599 1036 0,'0'0'23'0,"0"0"5"0,0 0 0 0,0 0 1 0,7 6-29 0,-4-6 0 0,1 6 0 0,0-6 0 16,-1 5 57-16,4 1 6 0,-3 0 1 16,-4-6 0-16,3 0-52 0,4 0-12 0,-3 0 0 0,3 3 0 15,-7-3 51-15,3 3 7 16,-3-3 2-16,7-3 0 0,-7 3-7 0,7 0-1 0,-3-3 0 0,-4 3 0 15,4-6-12-15,-4 6-4 0,0 0 0 0,0 0 0 16,0 0-19-16,0 0-4 0,3-6-1 0,-3 6 0 16,4-5-12-16,-1-1 0 0,-3 0 0 0,0 6 0 15,0-9 0-15,0 3-13 0,0 6 2 0,0 0 1 16,0 0-11-16,0 0-3 0,0-6 0 0,0 0 0 16,0 6 8-16,0 0 2 0,0 0 0 0,0 0 0 15,-7-6 14-15,0 6 0 0,7 0 0 0,-11 0 0 16,4 9 0-16,0-6-9 0,0 0 9 0,-3 0-8 15,-1 0 8-15,4 3 0 0,-4 0 0 0,1 6 0 0,3-7 19 16,-4 7-1-16,4-3 0 0,0 0 0 16,0 0-18-16,4 2-12 0,-5 7 1 0,5-9 1 15,-1 3 10-15,4-1 14 0,0 1-3 0,0 6-1 0,4-4-10 0,-4-2 0 16,3 0 0-16,5 0 0 0,-5 5 0 16,4-8 0-16,-3 3 0 0,3 0 0 15,0-6 0-15,0 5-9 0,0-5 9 0,0 0-13 0,3 3-9 0,-2-3-2 16,2-6 0-16,1 3 0 15,-4-3-9-15,0 0-3 0,0 0 0 0,0-3-421 16,4 0-85-16</inkml:trace>
  <inkml:trace contextRef="#ctx0" brushRef="#br0" timeOffset="67419.371">19216 7660 1314 0,'0'0'37'0,"0"0"8"0,0 0-36 0,0 0-9 0,0 0 0 0,0 0 0 16,0 0 53-16,0 0 9 0,0 6 2 0,3 6 0 16,-3-6-2-16,0 0 0 0,4 0 0 0,-1 3 0 15,1 2-48-15,-1-5-14 0,1 6 0 0,-1 0 8 16,1-3-8-16,3 5 0 0,-3-5 0 0,3 3 0 15,-4 0 29-15,1-1 5 0,-1-2 1 0,1 3 0 16,3 0-56-16,-4-6-11 0,1-1-3 0,-1 1 0 16,1 0 35-16,-1 0 0 0,5-6 0 0,-8 3 0 15,0-3 24-15,3 0 12 0,1-3 3 0,3 3 0 0,-4-6-11 0,4 6-3 16,-3-6 0-16,3 0 0 0,-4 1-25 0,4-7 0 16,0 6 0-16,1-3 0 0,-1-3 36 15,0 1 3-15,0-1 0 0,0 0 0 16,-4 3-63-16,4-5-12 0,-3 5-2 0,-1-3-1 15,4 0-71-15,-3-8-14 0,-1 2-4 0,1 0 0 16</inkml:trace>
  <inkml:trace contextRef="#ctx0" brushRef="#br0" timeOffset="67987.861">19558 7622 1267 0,'0'0'28'0,"0"0"5"0,0 0 2 0,0 0 1 0,0 9-36 0,0-3 0 0,0-6 0 0,0 9 0 15,0 0 109-15,0 8 15 0,0-11 4 0,0 6 0 0,0 0-62 16,4-1-12-16,-4-2-2 0,0-3-1 0,0 6-23 0,3-6-5 16,-3-6-1-16,0 0 0 0,0 0-12 0,0 6-2 15,0-3-8-15,0-3 12 16,0 0-22-16,0 0-5 0,0 0-1 0,0 0 0 0,0 0 47 0,0 0 9 15,0 8 1-15,0-8 1 0,0 0-16 0,0 0-3 16,0 0-1-16,0 0 0 0,0 0-22 0,0 0 0 16,0 0 0-16,0 0 0 0,0 0 0 0,0 0 0 15,0 0 0-15,0 0 0 0,-7-8 0 0,3 5 0 16,1-3 0-16,-1 0 0 0,4 0 0 0,-3 0 0 16,3 0 0-16,-4 0 0 0,4-5 41 0,-3 2 4 0,3-3 1 15,0 0 0-15,0-5-37 0,0 2-9 0,-4 6 0 16,4 0 0-16,0-2 0 0,0-1-12 15,0 0 2-15,0 3 1 16,0-8-23-16,4 5-4 0,-1 6 0 0,-3 0-1 0,4-6 37 0,-1 3 0 0,1 4 0 16,-4 5 12-1,7 0-41-15,0 3-8 0,-3-1-2 0,3 1 0 16,3 6-15-16,1 0-3 0,-1 3-1 0,1 0 0 16,0-1-34-16,-1 1-8 0,4-6 0 0,0 3-1 0</inkml:trace>
  <inkml:trace contextRef="#ctx0" brushRef="#br0" timeOffset="69127.173">20747 7481 1386 0,'0'0'30'0,"0"0"6"0,0 0 2 0,0 0 2 0,0 0-32 0,0 0-8 0,0 0 0 0,0 0 0 16,-4-12 49-16,4 12 9 0,0 0 2 0,0 0 0 0,-3-5-31 0,3 2-5 15,-4-3-2-15,1 0 0 16,-1 3 23-16,-3 0 5 0,-3 3 1 0,-1-6 0 0,0 6-35 0,-3 0-6 16,0 0-2-16,0 6 0 0,0-3-8 0,-4 3 0 15,4-3-10-15,4 6 10 16,-4 8-12-16,-1-5 12 0,5-6-13 0,-1 6 5 15,1 8 8-15,3-8-8 0,0 6 8 0,-1-13-8 0,5 7 8 0,-4-6 0 16,3 3 0-16,1 3 0 0,3-6 0 0,0 5 0 16,-4-5 0-16,8 3 0 0,-4 0 21 0,0-9 0 15,3 6 0-15,-3-6 0 0,0 0-1 0,7 3-1 16,0-3 0-16,1 0 0 0,2-6-3 0,-3 0-1 16,0-3 0-16,0 3 0 0,0 0 1 0,0-5 0 15,0-1 0-15,-3-3 0 0,3-3-7 0,0 7-1 0,-3-7 0 16,3-3 0-16,-4 10-8 0,1-7 0 0,-1 6 0 15,1 1 0-15,-1 5 0 0,-3 6 0 0,0 0 0 16,0 0 0-16,0 0 0 0,0 0 0 16,0 0-12-16,0 0 12 0,7 6-16 0,-7 5 5 0,4 1 1 15,-1 0 0-15,1 3 10 0,-4 2-10 0,0-5 10 16,4 6-10-16,-4-7 10 0,0 1 9 16,0 3-1-16,0 8-8 0,0-5 13 0,0 2-4 0,0 4-1 0,0-3 0 15,0 2-8-15,0 1 12 0,0-1-12 0,0-2 12 16,-4 5-12-16,0-2 10 0,1 5-10 0,-4-8 10 15,3 8-2-15,-3-2-8 0,0-4 12 0,-3 1-4 16,3-7-8-16,-4 4 0 0,4 2 0 0,-4-2 0 16,4 2 0-16,-3 1 8 0,3-3-8 0,0 2 0 15,0-5 0-15,-1-1 0 0,5 4 0 0,-1 2 0 16,-3-11 0-16,4 9 0 0,-1-10 0 0,1 7 0 16,-1-6 0-16,4 0 0 0,0-4 0 0,0 4 0 0,0 6 0 0,0-12 0 15,0 6 0-15,0 2 0 0,0-8-10 0,0-6 10 16,0 0-13-16,4 6 5 0,-4-6 8 0,0 0 0 15,0 0 0-15,0 0 0 0,0 0 17 0,0 0-1 16,0 0 0-16,0 0 0 0,0-6 4 0,3-6 0 16,-3 1 0-16,4 2 0 0,-4-9-10 0,0 6-2 15,3-5 0-15,-3-1 0 0,0 3 1 16,4 4 0-16,-4-13 0 0,0 9 0 16,3 4 0-16,1-1 0 0,-4 0 0 0,0 0 0 0,3 4-9 0,1 2 0 15,-4-6 9-15,4 0-9 0,3 6 0 0,-4-5 0 16,1 2 0-16,-1-3 0 0,4-6-10 0,0 12 10 15,0 1-12-15,0-1 12 0,0-6-18 0,1 3 3 0,2 3 1 16,-3-6 0-16,4-5 14 0,-1-1-11 0,4 3 11 16,-3-2-10-16,3 5 1 0,-3-3 0 0,3-2 0 0,-4-1 0 31,1 12-27-31,0-6-6 0,3-5-1 0,-4 8 0 16,1-3-48-16,3 0-9 0,-3 1-3 0,-1 5 0 0,1 3 31 0,3-3 7 15,-4 0 1-15,5 0-410 0,-1 3-82 0</inkml:trace>
  <inkml:trace contextRef="#ctx0" brushRef="#br0" timeOffset="69594.099">20839 7493 1267 0,'0'0'28'0,"0"0"5"0,0 0 2 0,0 0 1 0,0 0-36 0,-4 6 0 15,1 3 0-15,-1-1 0 0,8 1 58 0,-4 3 5 0,3-6 1 0,4 0 0 16,-3 6 0-16,3-1 0 0,3-8 0 0,-3 6 0 15,7 0-26-15,-3 3-5 0,0-1-1 0,3 1 0 16,-4-3-18-16,1 0-4 0,-1 0-1 0,1-4 0 16,0 1 9-16,-4 0 2 0,3-6 0 0,-3 6 0 15,4-6 24-15,-4 0 4 0,4 0 2 16,-4-6 0-16,0 0-6 0,-4 0 0 16,4 6-1-16,-3-8 0 0,-1-4-7 0,4 3-2 0,0 0 0 0,-7 9 0 15,4-6-17-15,3 1-3 0,-3-7-1 0,3-3 0 16,-4-3-5-16,1 7-8 0,-1-1 11 0,1-6-11 15,-1-2 0-15,1 8-14 0,-1-6 1 0,-3 1 0 16,0 2-21-16,0-3-4 16,0 7-1-16,4-1 0 0,-4 3-93 0,0 3-18 0,0 6-4 15,0 0-1-15,0 0-81 0,0 0-16 0,0 0-3 16,0 0-1-16</inkml:trace>
  <inkml:trace contextRef="#ctx0" brushRef="#br0" timeOffset="69977.383">21389 7375 1267 0,'-4'18'28'0,"4"-18"5"0,-7 6 2 0,4 3 1 0,-1-3-36 0,1 5 0 0,-4 1 0 0,0 3 0 15,3-3 109-15,-3 5 15 0,4-5 4 0,-1 3 0 16,-3 2-103-16,3 1-25 0,1-6 0 0,-1-1 0 15,4 4 56-15,-3-6 7 0,3 0 1 0,3 3 0 16,-3-1-52-16,4-2-12 0,-1-3 0 0,1 3 0 16,-4 0 0-16,3-4 0 0,-3-5 0 0,8 0 0 31,-1 6-51-31,-4-6-9 0,4-6-3 0,0 1-743 0</inkml:trace>
  <inkml:trace contextRef="#ctx0" brushRef="#br0" timeOffset="70246.037">21269 6881 1267 0,'0'0'28'0,"0"0"5"0,0 0 2 0,0 0 1 0,0 0-36 0,0 0 0 0,0 0 0 0,0 0 0 16,0 0 58-16,0 0 5 0,0 0 1 0,0 0 0 16,0 0-52-16,0 0-12 0,0 0 0 0,0 0 0 31,0 0-48-31,3-5-13 0,1-1-3 0,0 6 0 16,3-6-51-16,-7 6-10 0,10-6-3 0,-10 6 0 0</inkml:trace>
  <inkml:trace contextRef="#ctx0" brushRef="#br0" timeOffset="73768.44">22130 7331 576 0,'0'0'12'0,"0"0"4"0,0 0 0 0,0 0 0 0,0 0-16 0,0 0 0 0,0 0 0 0,3 0 0 15,4 9 54-15,-3-3 8 0,-1 0 2 0,1 0 0 16,-4 0 0-16,3 5 0 0,-3 1 0 0,0 3 0 16,0 2 51-16,0 7 10 0,0-1 3 0,4 10 0 15,0-7-52-15,-4 4-9 0,3 2-3 0,-3 3 0 16,4 3-51-16,-1 1-13 0,-3 8 0 0,0-3 0 16,4 0 0-16,-4 3 0 0,3-3 0 0,-3 0 0 15,4-6 0-15,-4-2 0 0,0-1 0 0,-4 3 0 16,4-8 0-16,0-4 0 0,-3-2 0 0,-4-4 0 15,3 4 0-15,4-13 0 0,0 4 0 0,0 3 0 16,0-18 32-16,0 0 4 0,0 0 1 0,0 0 0 16,0 0-13-16,-3-15-2 0,-1 3-1 0,0-5 0 0,1-1-21 0,3-6 0 15,3 4 0-15,-3-4 0 0,0 1 8 0,4 2-8 16,-8-8 10-16,4 2-10 0,0-2 0 16,0 3 0-16,0-4 0 0,0-2 0 0,4-3 0 0,-4 8 0 15,0-8 0-15,-4 8 0 0,4-8-8 16,0 3 8-16,4 2 0 0,0-2 0 15,3 3 0-15,0 5 0 0,-4-2 10 0,4-1-2 16,4-2-58-16,-4-1-11 0,0 10-3 0,3 2 0 0,1-8 52 0,0 8 12 16,3-5 0-16,0 5 0 0,-4-3 0 0,1 10 0 15,3-1 0-15,0-9 0 0,-3 9 0 0,3 1 0 16,-3 5 0-16,-4 0 0 0,3 0 10 0,-3 0 5 16,4 6 1-16,-8 0 0 0,4 0-8 0,-7 0-8 15,4 12 11-15,-1 0-11 0,1-1 0 0,0 1 0 16,-1 9 0-16,-3 2 0 0,-3-11 40 0,-1 9 2 15,4-4 0-15,-4 10 0 0,-3-4-42 0,0 1-9 16,-3-4-2-16,3 4 0 0,-4-12 11 0,1-1 16 16,-5 4-4-16,1-3-1 0,0 0 12 0,0-6 2 0,0 5 1 0,3-5 0 15,1-3 2-15,-4 0 1 0,3-3 0 16,1 0 0-16,2-6-29 0,-2 6-20 0,-1-6 4 0,1 6 0 31,10 0-36-31,-4-11-6 0,-3-1-2 0,4 0 0 16,-1 3-88-16,1-3-19 0,3-5-3 0,0 5-1 0</inkml:trace>
  <inkml:trace contextRef="#ctx0" brushRef="#br0" timeOffset="74325.31">22751 7375 1177 0,'0'0'25'0,"0"0"6"0,-4 6 1 0,4-6 2 0,-3 3-34 0,3-3 0 16,-7 3 0-16,7-3 0 0,0 0 78 0,-8 6 9 16,-2-3 1-16,3 0 1 0,7-3-20 0,-7 3-4 15,0 3-1-15,0-6 0 0,7 0-52 0,-7 6-12 16,7-6 0-16,-11 0 0 0,4 5 0 0,0 1 0 15,7-6 0-15,-4 12 0 0,-3-3 0 0,7 0 0 0,-3 2 0 0,-1 4 0 16,1-3 0-16,3 0 0 0,0-6 0 0,3 8 0 16,-3-2 55-16,-3 0 7 0,-1 0 2 0,4-7 0 15,0 7-52-15,7-3-12 0,-3-3 0 0,-1 0 0 16,1 0 0-16,3-6 0 0,0 0 0 0,-3 0 0 16,3 0 31-16,0 0 3 0,0 6 1 0,0-6 0 15,3 0-26-15,-3 0-9 0,0 0 0 0,-3-6 9 16,3 6-1-16,0-6 0 0,-3 0 0 0,-1 0 0 15,1-3-8-15,-1-3 12 0,1 7-12 0,-1-7 12 16,1 6-12-16,-4-6 10 0,3-3-10 0,1 7 10 16,-4-1-10-16,0 3 0 0,0-6 0 0,0-3 8 15,0 7-8-15,-4-1-17 0,4 3 4 0,0 0 1 16,-3-6-1-16,-1 6 0 0,1 1 0 0,-1-1 0 16,1-6-17-16,-4 6-3 0,0 3-1 0,-1 0 0 15,1-6 34-15,0 9 0 0,0 6 0 0,0-3 0 16,0 0-14-16,0 3 4 0,0 3 1 0,-3 3 0 15,2-7-37-15,1 7-7 0,4 0-2 0,-1-3 0 0,4-3 44 16,-3 0 11-16,3-6 0 0,0 11 0 16,0 1-104-16,3-6-20 0,1 0-3 0,-1 0-513 0</inkml:trace>
  <inkml:trace contextRef="#ctx0" brushRef="#br0" timeOffset="74876.054">23125 7319 975 0,'0'0'21'0,"0"0"5"0,0 0 1 0,0 0 1 0,0 0-28 0,0 0 0 0,0 0 0 0,0 0 0 15,-7 0 69-15,7 0 9 0,0 0 2 0,0 0 0 16,0 0-12-16,0 0-3 0,0 0 0 0,-8 0 0 15,1 3-1-15,7-3 0 0,0 0 0 0,-7 3 0 16,0 0-51-16,-3-3-13 0,3 3 0 0,-4 3 0 16,4 3 36-16,0-3 4 0,0-6 0 0,0 6 1 15,3 0-31-15,-3-1-10 0,4-5 0 0,-4 6 0 16,0 3 0-16,3-6 0 0,4-3 0 0,0 0 0 16,0 0 0-16,0 0 0 0,0 9 0 0,0-9 0 0,0 0 0 15,0 0 0-15,0 0 0 0,0 0 0 0,0 6 0 16,0 6 0-16,0-7 0 0,0-5 0 0,0 0 0 0,0 0 0 15,4 6 0-15,-4-6 0 0,0 0 0 0,7 12 0 16,0-6 0-16,-4 0 0 0,4 0 0 0,-3 0 0 16,-4-6 0-16,7 3 0 15,-7-3 0-15,7 5 0 0,-4 1 0 0,5 0 0 0,-1 0 0 0,0 0 0 16,0 0 10-16,0 0-10 0,-7-6 8 0,3 3-8 16,1 3 0-16,-1-1 8 0,-3 7-8 0,0-12 0 15,0 0 9-15,0 6-9 0,0-6 13 0,4 6-1 16,-4 6-1-16,0-12 0 0,-7 6-11 0,3-1 0 15,4-5 0-15,-7 9 8 0,0-3-8 0,-3 3 0 16,3 0 0-16,-4-3 0 0,4-6 0 0,-4 0 0 16,1-6 0-16,-1 6 0 0,4 0 0 0,0 0 0 0,0 0 0 0,0 6 0 15,3-6 0-15,-3 0 0 0,7 0 0 0,-7-6 0 16,7 6 0-16,-7 0 0 0,4 6 0 0,-4 0 0 31,7-6-100-31,0 0-23 0,0 0-4 0</inkml:trace>
  <inkml:trace contextRef="#ctx0" brushRef="#br0" timeOffset="75432.488">23456 7269 836 0,'0'0'24'0,"0"0"4"0,0 0-28 15,0 0 0-15,0 0 0 0,0 0 0 0,0 0 108 0,0 0 16 16,0 0 4-16,0 0 0 0,0 0-52 0,-7 3-9 16,0 0-3-16,0 0 0 0,7-3-7 0,-7 6-1 15,-4-6-1-15,1 6 0 0,3 0-37 0,0 6-7 16,0-12-2-16,0 11 0 0,0-8 31 0,-1 3 7 0,1-3 1 0,0 12 0 15,0-9-33-15,0 0-7 0,0 5 0 16,4-5-8-16,-4 3 9 0,3 0-9 16,1-3 0-16,3 3 9 0,0-9-9 0,-4 6 0 0,4-1 0 15,0 7 0-15,0-12 0 0,0 0 0 16,0 6 0-16,0-6 0 0,0 0 0 0,4 9-11 0,-1-3 11 0,1-3-12 16,-1 3 2-16,-3-6 0 0,0 0 0 0,0 0 0 15,7 3 10-15,-3-1-8 0,-4-2 8 0,7 9-8 16,-4-3 8-16,4-6 0 0,-3 0 0 0,-4 0 0 15,7 6 0-15,0-6 0 0,-7 0 0 0,4 0 0 16,-1 6 0-16,-3-6 0 0,7 0 0 0,-3 6 11 16,-1-6-11-16,-3 0 8 0,0 0-8 0,0 0 8 15,4 6 2-15,-4-6 0 0,0 0 0 0,0 9 0 16,0 2-1-16,-7 1 0 0,3-6 0 0,1 6 0 16,-4-1-9-16,-1-5 0 0,1 0 0 0,0 3 0 15,-3-3 0-15,3 0 0 0,-4-6 0 0,1 0 0 16,2 0 0-16,-2 0 0 0,3 0 0 0,-4 6 0 15,4 0-49-15,-3-6-12 0,3 0-3 16,0 5 0-16,-1 1-51 0,5 0-10 16,-1-3-3-16,4-3 0 0</inkml:trace>
  <inkml:trace contextRef="#ctx0" brushRef="#br0" timeOffset="76021.616">23728 7399 1267 0,'0'0'28'0,"0"0"5"0,0 0 2 0,0 0 1 0,0 9-36 0,0-9 0 0,0 0 0 0,-4 6 0 16,4-6 58-16,-3 5 5 0,3 1 1 0,0 6 0 15,-4-6 0-15,4-6 0 0,0 0 0 0,0 0 0 16,0 0 0-16,0 0 0 0,0 0 0 0,0 0 0 16,0 0-52-16,0 0-12 0,0 0 0 0,4 3 0 15,-4-3 0-15,0 0 0 0,3 6 0 0,-3-6 0 16,0 0 54-16,7 3 8 0,-3-3 2 0,3 3 0 16,-4 0-76-16,5-3-14 0,-8 0-3 0,3 0-1 15,1 0 30-15,-4 0 0 0,0 0 0 0,7-3 0 16,0 0-33-16,0 0-1 0,-4 0 0 0,1-3 0 15,3 0 34-15,0 0 0 0,-4 0 0 0,1 6 0 0,3-6 0 16,-3 6 0-16,-1-5 0 0,1-1 0 0,-1 0-25 0,-3 0 1 16,4 0 1-16,-1 0 0 15,-3 3-14-15,0 3-3 0,0-6-1 0,0 0 0 16,0 1-19-16,-3-1-3 0,-1 0-1 0,4 6 0 0,-3 0 52 0,3 0 12 16,-7 0 0-16,-4 0 0 0,0 0 0 0,1 0 0 15,-1 6 0-15,-3 0 0 0,4-1 48 0,-5 1 13 16,5 3 3-16,-4 0 0 0,0 0-52 0,0 3-12 15,-1-1 0-15,5 7 0 0,-4-9 0 0,3 0 0 16,1 11 0-16,2-8 0 0,1 3 34 0,0 2 4 16,4-5 1-16,-1 0 0 0,4 0-11 0,4-1-3 0,-4-5 0 15,0-6 0-15,0 0 5 0,7 3 1 16,0 3 0-16,4 0 0 16,-1 6-50-16,1-6-9 0,-1-1-3 0,1 1 0 0,3 0 31 0,-3-6 0 0,3 3 0 15,0 0 0 1,0 3-57-16,0-3-6 0,-3-3-1 0,3 0-477 0,-4 0-96 0</inkml:trace>
  <inkml:trace contextRef="#ctx0" brushRef="#br0" timeOffset="76340.712">23686 7031 1036 0,'0'0'23'0,"0"0"5"0,0 12 0 0,0-6 1 0,0 6-29 0,3-6 0 16,1 2 0-16,3 1 0 0,-4 6 108 0,4-3 16 15,0-6 4-15,4 0 0 0,-1-6-52 0,1 5-9 16,3 7-3-16,0-3 0 0,0-6-51 0,0 0-13 16,-3 3 0-16,0 0 0 0,-1-6 0 0,4 5-15 0,-3-5 3 15,-1 6-493-15,1-6-99 0</inkml:trace>
  <inkml:trace contextRef="#ctx0" brushRef="#br0" timeOffset="77070.333">24257 7358 1267 0,'0'0'28'0,"0"0"5"0,-4-6 2 0,4 6 1 0,0 0-36 0,-3 0 0 15,-1-6 0-15,-3 6 0 0,0 0 58 0,4 0 5 16,3 0 1-16,-11 0 0 0,4 6-52 0,0-6-12 16,-3 6 0-16,2 0 0 0,-6 5 54 0,4 1 8 15,3 3 2-15,-4-3 0 0,-3 5-52 0,3-2-12 16,4 0 0-16,0-1 0 0,4 4 34 0,-1-6 4 15,1-1 1-15,-1 10 0 0,1-3-12 0,-1-7-3 16,4-2 0-16,0-3 0 0,0-6-24 0,0 0 0 16,0 0 8-16,0 0-8 0,0 0 36 0,0 0 6 0,0 0 1 15,7 9 0-15,0 0-25 0,4-9-5 0,-1 0-1 16,5 0 0-16,2-12-12 0,1-3-10 16,-1-8 2-16,5-1 0 15,-1-2-32-15,0-4-5 0,0 4-2 0,-3-9 0 0,-1 2 24 0,-3 4 5 16,4-3 1-16,-4-4 0 15,-3 4-24-15,-1 3-5 0,1 2-1 0,-4 4 0 0,4-7 38 0,-8 4 9 0,1-1 0 16,-1 4 0-16,1-1-53 16,-4-2-9-16,0 2-2 0,0 1 0 0,0 2 52 0,0 4 12 0,-4-10 0 0,4 9 0 15,-3 7 48-15,-1-7 13 0,1 0 3 0,-1 10 0 16,-3-4-52-16,7 12-12 0,0 0 0 0,0 0 0 16,0 0 0-16,0 0 0 0,-3 6 0 0,-1 3 0 15,0-1 0-15,-3 7 0 0,4-3 0 0,-1 0 0 16,-3 2 0-16,0 1 0 0,4 6 0 0,-4-4 0 15,3 7 0-15,1-4 0 0,-1 4 0 0,-3-4 0 16,3 4 54-16,1-4 8 0,-1 4 2 0,-3 5 0 0,4-2-52 16,-1 2-12-16,1 1 0 0,-1 2 0 15,1-9 0-15,-1 10 0 0,1-13 0 0,-1 10 0 16,1-7 0-16,-1 1 0 0,-3 2 0 0,4-5 0 16,-1 2 0-16,4 7 0 0,-4-10 0 0,4 10 0 0,0-13 0 0,-3-5 0 15,3-3 0-15,0 3 0 0,0-6 0 0,3 0 0 16,-3-6 0-16,0 0 0 0,0 0 0 0,0 0 0 15,4 11 0-15,0-11 0 0,-4 0 0 0,7 0 0 16,0 0 0-16,0 0 0 16,0-11-151-16,0 11-33 0,0 0-6 0,3-6-2 0</inkml:trace>
  <inkml:trace contextRef="#ctx0" brushRef="#br0" timeOffset="77582.92">24430 7493 1497 0,'0'0'32'0,"0"0"8"0,0 0 0 0,0 0 4 0,0 0-36 0,0 0-8 0,0 0 0 0,3 6 0 16,-3-6 53-16,7 0 9 0,1 0 2 0,-1 0 0 15,-4-6 0-15,8 0 0 0,-4 0 0 0,0 6 0 16,3-12-52-16,-3 7-12 0,0-4 0 0,1 3 0 0,2 0 0 0,-3-6 0 16,0 6 0-16,-3 0 0 0,-4 1 0 0,0-1 0 15,3-3 0-15,1 3 0 0,-4 6 0 0,0 0-15 16,7-6 3-16,-4 3 1 16,-3 3-34-16,0-9-7 0,4 3-2 0,-4 1 0 15,3-1-58-15,-3 0-12 0,0 0-3 0,-3 0 0 16,3 6-1-16,0 0 0 0,-4-9 0 0,1 3 0 0,3 0 103 0,-4 1 25 15,4 5 0-15,-3-6 0 0,-4 0 96 0,3 0 25 16,-3 0 5-16,-3 6 1 0,3 0-32 0,-1 6-7 16,-2-6 0-16,-1 12-1 0,4-6-43 0,-3 5-9 15,3 1-2-15,-4 3 0 0,4-3-19 0,-4-1-4 16,4 4-1-16,-3 3 0 0,3-1-9 0,0 1 0 16,3-6 0-16,-3 2 0 0,4 4 33 0,3 0 5 15,-4-7 1-15,4 10 0 0,0-3-27 0,4-7-4 0,-4-2-8 0,3-6 11 16,1 6 6-16,-1-3 2 0,4 6 0 0,-3-6 0 15,3 5-35-15,0-5-8 0,3-3 0 0,1 3-1 32,-4-3-11-32,4 0-3 0,-1 0 0 0,1-3 0 0,-1-3-20 15,1 0-4-15,3 3-1 0,-3-3-409 0,-4 0-83 0</inkml:trace>
  <inkml:trace contextRef="#ctx0" brushRef="#br0" timeOffset="78753.912">25827 7308 1177 0,'0'0'25'0,"0"0"6"0,0 0 1 0,0 0 2 0,0 0-34 0,-7 0 0 0,0 0 0 0,0 0 0 16,0-6 77-16,7 6 9 15,-11 0 2-15,11 0 0 0,-11 0-35 0,4 6-6 0,-3-6-2 0,-1 0 0 16,4 0-34-16,-3 6-11 0,3-1 0 0,-4-5 0 15,4 3 0-15,-4 0 0 0,1 3 0 0,3 3 0 16,-4 3 0-16,1-6 0 0,2 0 0 0,-2 5 0 16,6 1 20-16,-3 0-4 0,0 3 0 0,4-10 0 15,-1 13-16-15,1-9 0 0,-1 0 8 0,1 2-8 16,-1 4 32-16,4-3 4 0,0 0 0 0,0-3 0 16,4 2-28-16,-4 1-8 0,3 0 0 0,-3 5 0 15,4-5 0-15,-1-6 0 0,-3-6 8 0,7 3-8 16,0-3 0-16,0 3 0 0,0 0 0 0,8 3 0 15,-5-12 0-15,1 3 0 0,-1 0 0 0,1 0 0 0,3-3 0 16,-3-6 8-16,3 1 0 0,-4-7-8 0,4 0 12 16,-3 4-12-16,3-10 12 0,-3-2-12 0,-1 2 8 15,1 1-8-15,3-10 0 0,-4 10 0 0,1-10 0 0,0-2-12 16,-1 3 1-16,-3-3 1 0,4 8-6 16,-4-8 0-16,-4-3-1 0,5-6 0 15,-5-1-17-15,-3 4-3 0,4-3-1 0,-4 0 0 16,-4 3-10-16,4-3-1 0,-3 9-1 0,3 2 0 15,-4 7 40-15,4 8 10 0,-4 0 0 0,4 1 0 0,-3 2 12 0,3 6 4 16,0 0 0-16,0 4 1 0,0 5-29 0,0 0-7 16,0 0-1-16,0 0 0 0,0 0-1 0,0 0-1 15,-7 11 0-15,3 1 0 0,1 3 38 0,-1 2 7 16,1 4 1-16,-1 3 1 0,1-1-25 0,-1 4 0 16,1-4 0-16,-1 6 0 0,1-2 0 0,3 2 0 15,-4 4 0-15,1-4 0 0,-1 3 16 0,0 1-3 16,1-10 0-16,-1 7 0 0,1 2 22 0,-1-3 4 0,1 10 1 15,-1-16 0-15,1 9 0 0,-1-8 0 0,1 2 0 16,-1 4 0-16,1-10-12 0,-4 10-1 0,7-13-1 16,-4 7 0-16,1-3-14 0,-1 2-4 15,4-11 0-15,0 3 0 0,0 2-8 0,4 1 0 0,-4-3 0 0,0 8 0 32,3-11-19-32,1 0-5 0,-1-7-2 0,1 4 0 15,-1 0-60-15,1 6-12 0,3-3-2 0,-4-1-391 0,4 1-77 0</inkml:trace>
  <inkml:trace contextRef="#ctx0" brushRef="#br0" timeOffset="79135.21">26081 7369 1074 0,'0'0'30'0,"0"0"8"0,0 0-30 0,0 0-8 0,-4 6 0 0,1 0 0 16,-1 0 104-16,1 3 19 15,-1-3 4-15,1 0 1 0,-1 0-52 0,4-1-9 0,-3 7-3 0,-1 0 0 16,4-6-51-16,0 3-13 0,-3 2 0 0,3 7 0 16,0-6 0-16,0-3 0 0,0 8 0 0,0-5 0 15,0 0 0-15,0 0 0 0,0 2 0 0,0-5 0 16,0-9 0-16,0 0 0 0,0 0 0 0,0 0 0 16,0 0-48-16,0 0-13 0,-4 6-3 15,4-6-409-15,0 0-83 0</inkml:trace>
  <inkml:trace contextRef="#ctx0" brushRef="#br0" timeOffset="79340.155">26060 6937 1074 0,'-14'12'30'0,"10"-6"8"0,1 6-30 0,-1-3-8 16,-3-4 0-16,3 7 0 0,1-6 104 0,-1 0 19 15,1 0 4-15,-1 3 1 0,1-4-103 0,3-5-25 16,0 0 0-16,0 0 0 0,3 6 45 0,-3-6 4 16,0 0 1-16,4 0 0 15,3 0-100-15,3 0-20 0,-2-6-4 0,2 1-1 0</inkml:trace>
  <inkml:trace contextRef="#ctx0" brushRef="#br0" timeOffset="79681.305">26268 7211 1314 0,'0'0'37'0,"0"0"8"0,0 0-36 0,0 0-9 0,0 0 0 0,0 0 0 16,0 0 104-16,0 0 20 0,0 0 3 0,0 0 1 15,0 0-41-15,0 11-8 0,3-5-2 0,-3 12 0 16,7-12-43-16,-3 3-9 0,-1 2-1 0,1 7-1 16,0 0-23-16,-1-4 9 0,4 4-9 0,-3 0 0 15,-1-7 27-15,1 7-2 0,3-3 0 0,-4 2 0 0,4-5-37 16,0 3-8-16,-3 0-2 0,-1 5 0 0,4-2 22 0,-3-9-9 16,3 2 9-16,-3 7 0 0,-1-12-20 0,1 6 4 15,-1-1 0-15,1 1 0 16,-4-12-17-16,0 9-3 0,0-9-1 15,3 6 0-15,-3-6-11 0,4 6-1 0,-4-6-1 0,0 0 0 16,0 0-62-16,0 0-13 0,0 0-3 0,0 0 0 0</inkml:trace>
  <inkml:trace contextRef="#ctx0" brushRef="#br0" timeOffset="80001.668">26180 7637 1497 0,'0'0'32'0,"0"0"8"0,3-6 0 0,1 3 4 0,3-3-36 0,0-5-8 0,0 5 0 0,0 0 0 15,4-6 43-15,-1 0 6 0,4-8 2 0,0 2 0 16,0-3-3-16,1 4-1 0,-1-1 0 0,3-8 0 15,-3 8-9-15,4-5-2 0,0-1 0 0,-1 3 0 16,1-2-7-16,-4-4-1 0,4 10-1 0,-4-10 0 16,0 4-17-16,0 5-10 0,4-2 12 0,-1-4-12 15,-3 6 0-15,1 1 0 0,-5 2-12 0,1 9 3 16,-1-5-69-16,1-1-14 0,-4 6-2 16,0-9-1-16,0 9-26 0,0-3-6 0,-3 7-1 0,3-4 0 15</inkml:trace>
  <inkml:trace contextRef="#ctx0" brushRef="#br0" timeOffset="80868.903">27019 7202 806 0,'-10'6'17'0,"6"-3"4"0,4 3 1 0,-3-1 2 0,3-5-24 0,-4 6 0 16,4-6 0-16,0 0 0 0,0 0 107 0,0 0 17 16,0 0 3-16,0 0 1 0,0 0-65 0,0 0-13 15,0 6-2-15,0 0-1 0,0-6 27 0,0 0 6 16,0 6 0-16,4 0 1 0,-4-6-65 0,3 6-16 15,-3-6 0-15,4 0 0 0,-4 0 35 0,7 6 3 0,-4 2 1 0,4 4 0 16,-3-6-11-16,-1 6-3 0,1 0 0 0,-1 2 0 16,-3 4-25-16,4-6 0 0,-1 5 0 15,-3 1 0-15,4-3 0 0,-4 2 0 0,0 1 0 0,0-3 0 16,4 2 0-16,-4 1 0 0,3 0 0 16,-3 2 0-16,0-8 39 0,0 0 2 0,0-1 1 0,0-2 0 15,0-9-16-15,4 6-3 0,-4-6-1 0,0 0 0 16,0 0-22-16,0 0 0 0,0 0 0 15,0 0 0-15,0 0 30 0,0 0 2 0,0 0 0 0,0 0 0 16,0-3 0-16,0 3 0 0,0 0 0 0,3-6 0 16,1 0-32-16,-4 1 0 0,0-1 0 0,0 6 0 15,0-6 0-15,3 0 0 0,1 0 0 0,-4 0 0 16,3 0 0-16,1-5-18 0,-4 2 2 0,3 3 1 16,1 0 15-16,-4-6-11 0,3 6 11 0,1-5-10 15,3 2 10-15,-4 0-8 0,4 0 8 0,1-9-8 0,2 7 8 16,-3-4 0-16,4-3-9 0,-1 1 9 0,1-4 0 15,3 3-9-15,-3-5 9 0,3-1 0 0,-4 4-8 16,4-4 8-16,-3 4 0 0,0 2 0 0,-4 0-8 0,0 7 8 16,3-7 0-16,-6 9 0 0,3-2-23 0,0 5 3 15,-4-6 0-15,1 0 0 16,3 6-22-16,-3 0-4 0,-1 0-1 0,1 4 0 16,-4 2-86-16,0 0-18 0,3 0-3 0,-3 0-605 15</inkml:trace>
  <inkml:trace contextRef="#ctx0" brushRef="#br0" timeOffset="81455.342">27481 7261 1497 0,'0'0'32'0,"0"0"8"0,0 0 0 0,0 0 4 0,-7-3-36 0,7 3-8 0,-7 0 0 0,0 0 0 16,0 0 0-16,0 0 0 0,0 3 0 0,0-3 0 0,0-3 53 0,0 3 9 16,0 0 2-16,0 0 0 15,0 0-103-15,-4 0-20 0,4 0-4 0,0 0-1 16,0 3 52-16,0 0 12 0,3 2 0 0,-3 1 0 0,0 3 48 15,0 3 13-15,0 0 3 0,4-1 0 0,-4 1-52 16,3 9-12-16,1-9 0 0,-5-1 0 16,8 4 0-16,-3-3 0 0,-1 5 0 0,4-11 0 15,0 6 28-15,0-3 2 0,0 0 1 0,0-9 0 0,0 0 1 0,0 9 1 16,4 2 0-16,-1 1 0 0,-3-6-11 0,0-6-2 16,0 0-1-16,0 0 0 0,0 0 21 0,8 0 4 15,-1 0 0-15,0-6 1 0,-4 0-45 0,4 0 0 16,-3-3-12-16,3 4 2 0,0-1 10 0,-4-3 12 15,1 0-2-15,3-3-1 0,-4 1-9 0,1-1 0 16,3 0 0-16,-7 3 0 0,4-3 0 0,-1 7 0 0,1-1 0 16,-4 6 0-16,0 0 8 0,3-6-8 0,-3 6 12 0,0 0-4 15,0 0-8-15,0 0-9 0,0-6 9 0,0 6-13 16,0 0 13-16,0 0 0 0,0 0 0 0,0 0 0 31,0 0-54-31,0 0-8 0,0 0-2 0,0 0 0 0,4 6 64 0,-4-6 12 0,0 6 2 0,0 0 1 16,0-1 27-16,3 1 6 0,-3 6 0 0,4-3 1 15,-1 3-90 1,-3-6-19-16,0-1-3 0,0 7-1 0,0 0 32 0,4-6 5 0,-1 0 2 0,4 3 0 31,0-4-165-31,-3 7-33 0,7 0-6 0,-1-6-2 0</inkml:trace>
  <inkml:trace contextRef="#ctx0" brushRef="#br0" timeOffset="81949.116">27778 7258 1074 0,'0'0'30'0,"0"0"8"0,0 0-30 0,-4 6-8 0,1 5 0 0,-1-2 0 16,4-9 52-16,-3 12 10 0,-1 0 2 16,1-6 0-16,3-6-52 0,0 0-12 0,0 0 0 15,0 0 0-15,0 0 0 0,0 0 0 0,0 0 0 0,0 0 0 16,0 0 90-16,0 0 15 16,0 0 3-16,0 0 1 0,0 0-72 0,0 0-14 0,0 0-3 0,0 0-1 15,-4-6 22-15,-3 0 5 0,3-6 1 0,-3 6 0 16,7 6-35-16,0 0-12 0,-7-6 9 0,0 3-9 15,0 0 16-15,-3 0-3 0,3 1 0 0,0-1 0 16,7 3-13-16,-11 3-12 0,4-3 3 0,-4 5 0 16,4-966 9-16,-3 1934 12 0,3-967-2 0,0 0-1 15,-1 0-9-15,1 6 0 0,0-7 0 0,0 4 0 16,0 9-10-16,0-12-4 0,4 6-1 0,-1-1 0 16,1-2 24-16,3 3 5 0,0 0 1 0,0-1 0 15,0-5-15-15,3 6 0 0,1-3 0 0,-1 0 0 16,1 5 0-16,3 4 0 0,0-6 0 0,0-6 0 15,0 8 0-15,4 4 0 0,-4-12 0 0,3 6 0 0,4-6 0 0,-3 5 0 16,3-8 0-16,0 0 0 16,0-3-100-16,4-3-22 0,-4-6-5 0,4 4-1 15</inkml:trace>
  <inkml:trace contextRef="#ctx0" brushRef="#br0" timeOffset="82597.078">27954 6711 1074 0,'0'0'30'0,"0"0"8"0,0 0-30 0,0 6-8 0,0-6 0 0,-3 12 0 16,-1-1 104-16,4-5 19 0,-3 6 4 0,3 6 1 16,-4-4-52-16,4 4-9 0,-4 0-3 0,4-1 0 15,-3 10 0-15,3-10 0 0,0 16 0 0,0-10 0 16,0 10-26-16,0 2-6 0,0-3 0 0,3 0-1 16,-3-2-1-16,0-1 0 0,0 4 0 0,-3 2 0 15,-1-3-22-15,4 1-8 0,-3 2 0 0,-1-9 9 16,1 4-9-16,3-1 0 0,-4-2 0 0,1 2 0 15,-1-8 0-15,4 8 0 0,-7-11 0 0,4 2 0 0,-1-2 25 16,1-6 3-16,-1 2 1 0,1-5 0 0,3-9 5 0,0 0 1 16,0 0 0-16,0 0 0 0,0 0-35 0,0 0 0 15,0 0 0-15,0 0 0 0,0 0 0 0,0 0 0 16,0 0 0-16,3-6 0 0,-3 0 0 0,0 0 0 16,0 1 0-16,0-1 0 0,4-6 9 0,-1 6-9 15,-3-3 0-15,0-3 9 0,0 4-9 0,0-1 0 16,4 3-10-16,-4-6 10 0,7 0 0 0,-4 7 0 15,4-4 0-15,0 3 0 0,-3 0 0 0,3 0 0 16,0 0 0-16,0-6 0 0,0 7 0 0,-3-1-14 16,3 0 4-16,0 0 1 0,0 0 1 0,0 3 0 15,0 0 0-15,0-6 0 0,0 9 20 0,-3 0 4 16,3 6 0-16,-4-3 1 16,4 0-65-16,0 3-12 0,-3-3-4 0,3 3 0 0,-4 6 52 0,-3-1 12 0,4 1 0 0,-1-3 0 15,1 0 0-15,-1 0 0 0,-3 8 0 0,0-5 0 16,0 0 0-16,-3-1 0 0,3 4 0 0,0-3 0 15,-4 0 0-15,4-1 0 0,0 1 0 0,0 0 0 16,0-3 0-16,0-9 0 0,0 0 0 0,0 0 0 16,0 0-23-16,0 0-1 0,0 0-1 0,4 0 0 15,-1 6-63-15,-3-6-12 16,0 0-2-16,0 0-728 0</inkml:trace>
  <inkml:trace contextRef="#ctx0" brushRef="#br0" timeOffset="83080.748">28236 7452 1267 0,'0'0'28'0,"0"0"5"0,0 0 2 0,0 0 1 0,0 0-36 0,0 0 0 16,0 0 0-16,0 0 0 0,0 0 58 0,0 0 5 15,4 6 1-15,-1-3 0 0,-3-3 0 0,7 3 0 16,1-3 0-16,-1 2 0 0,0-4 0 0,3 2 0 16,-3 0 0-16,4-3 0 0,-4 3-52 0,0 0-12 0,0-3 0 15,0 0 0-15,4 0 8 0,-4 0 0 0,0-3-8 0,0 6 12 16,0-6 8-16,-4 0 2 0,1 0 0 0,-4 6 0 16,3-6 10-16,1 1 3 0,-1-1 0 0,-3-3 0 15,0 9-35-15,4-6 0 0,-4-3-15 0,0 0 5 16,0-2-2-16,0 5 0 0,-4-6 0 0,4 6 0 15,0 6-9-15,-7-9-3 16,4 6 0-16,-4-3 0 0,0 3 4 0,0-2 1 0,0 10 0 0,-4-2 0 16,1 3 19-16,-1 6 0 0,0-6 0 0,-3 6 0 15,0 5 0-15,0-2 0 0,3 3 0 0,-3-1 0 16,4 4 0-16,-4-3 0 0,3 5 0 0,-3-2 0 16,3 2-20-16,4-11 0 0,0 0 0 0,-3-1 0 15,6 1 20-15,1 0 8 0,-1-3-8 0,1 3 12 16,-1-1 1-16,4-5 0 0,4 3 0 0,-4-3 0 15,0-6-13-15,3 6 0 0,4 5 0 0,4-5 0 16,-1 0 29-16,1 0 3 0,-1 0 1 0,5 0 0 16,-1 0-52-16,0 0-10 0,0-3-3 0,4 5-564 15,-1-5-112-15</inkml:trace>
  <inkml:trace contextRef="#ctx0" brushRef="#br0" timeOffset="83736.77">28836 7246 1267 0,'0'0'28'0,"0"0"5"0,0 0 2 0,0 0 1 0,0 0-36 0,0 0 0 0,-7 0 0 0,0 0 0 16,0 0 109-16,0 0 15 0,-4 0 4 0,4 0 0 16,-3 0-52-16,-1 0-9 0,0 6-3 0,-3 0 0 15,4 0-51-15,-4-1-13 0,0 4 0 0,3 3 0 16,0 0 0-16,1 0 0 0,-1-7 0 0,1 4 0 15,3 9 54-15,-4-12 8 0,4 6 2 0,3-7 0 16,-3 7-52-16,4 0-12 0,-1-3 0 0,1 3 0 16,3-7-11-16,0 7-5 0,0-6 0 0,0 0-1 15,0-6 17-15,0 0 0 0,0 0 0 0,0 0 0 16,3 6 0-16,1-3 9 0,3 0-1 0,-4-3 0 0,1 0 1 16,3 0 0-16,-4-3 0 0,1 3 0 0,3 0-9 0,-3 0 0 15,3 0 0-15,0-3 0 0,-4 0 0 0,4 0 0 16,-3 3 0-16,-1-6 0 0,4 6 0 0,-3 0 0 15,-1 0 0-15,5 0 0 0,-5 0 0 0,4 0 0 16,-3 6 0-16,-1-3 0 0,4 0 0 0,-3 3 0 16,-1 0 0-16,1 2 0 0,-1 10 0 0,1-6 0 15,-1-3 0-15,-3 2 0 0,4 7 0 0,-4-6 0 16,3 5 0-16,-3-5 0 0,0-6 0 0,0 3 0 0,0 3 0 16,-3-1 0-16,3 1 0 0,0-3 0 15,0-9 0-15,-4 9 0 0,4 5 0 0,-3-8 0 0,3-6 0 16,0 0 0-16,-7 6 0 0,0 0 0 0,7-6 0 0,-7 0 0 15,0 0 0-15,0 0 0 0,0-6 0 0,-1 0 0 16,1 6 0-16,0-6 0 16,0 6 0-16,0-5 0 0,0-4 0 0,0 3 0 0,0-3 0 0,0 6 0 31,0-3-49-31,0 0-12 0,0 1-3 0,3-1 0 16,4 6-153-16,0 0-31 0,-10-6-7 0,10 6-1 0</inkml:trace>
  <inkml:trace contextRef="#ctx0" brushRef="#br0" timeOffset="84135.34">28928 7611 1267 0,'0'0'28'0,"0"0"5"0,-4 11 2 0,1-11 1 0,-1 6-36 0,4-6 0 0,0 3 0 0,-3 3 0 15,3-6 58-15,-4 3 5 0,4 3 1 0,0-6 0 16,0 0-52-16,0 0-12 0,0 0 0 0,0 0 0 16,0 0 0-16,0 0 0 0,0 0 0 0,0 0-441 15,0 0-91-15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26T15:23:30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11272 0 0,'0'0'241'0'0,"0"0"0"0"0,0 0-3 0 0,0 0 534 0 0,0 0 253 0 0,0 0 51 0 0,0 0-28 0 0,0 0-162 0 0,0 0-71 0 0,0 0-14 0 0,0 0-47 0 0,0 0-197 0 0,0 0-86 0 0,0 0-21 0 0,0 0-42 0 0,0 0-168 0 0,5 8 192 0 0,-2 0-408 0 0,-2 1-185 0 0,-1-7-671 0 0,0-2-267 0 0,0 0-42 0 0,3 3-1921 0 0,-2-3 1054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2-26T20:05:23.2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8491 7284 630 0,'-7'-9'17'0,"0"6"6"15,0 3-23-15,4 3 0 0,-4 0 0 0,0 3 0 16,7-6 53-16,-7-6 7 0,-1 0 0 0,5 1 1 15,-4 2-14-15,7 3-3 0,0 0-1 0,-4 0 0 16,-3 5-23-16,4 1-4 0,-1 3 0 0,1-3-1 16,-1 0 19-16,1 0 4 0,3-6 1 0,-4 6 0 15,4-6-28-15,0 0-11 0,-3 0 8 0,3 0-8 0,-4 6 13 0,4-6-2 0,0 0-1 16,0 0 0-16,-7 0 0 0,7 0 0 16,0 0 0-16,-4 8 0 15,4 1 0-15,-3 6 0 0,3-3 0 0,0-1 0 16,0 1 8-16,3-3 2 0,-3-3 0 0,4 6 0 15,0 5-12-15,-1 10-8 0,4 2 9 0,-3-5-9 0,-1-4 17 0,4-2-2 0,-3 0-1 16,-1 5 0-16,4-2 2 0,-7 2 1 0,4-2 0 0,-1 8 0 16,-3-2 14-16,4 2 2 0,-4-3 1 0,-4-2 0 15,4 5-4-15,-3-8-1 0,-4 2 0 0,0 1 0 16,0-3-29-16,0 2 0 0,-4-5 0 0,0 2 0 16,4-2 57-16,-3 5 6 0,-1-8 1 0,4 3 0 15,-3-1-52-15,3-5-12 0,-4-3 0 0,4 0 0 16,0 0 0-16,0-3 0 0,0-1 0 0,3 1 0 0,1-6 0 15,-8 0 0-15,8 0 0 0,-4 6 0 0,-1-6 17 0,1 0 1 16,0-6 0-16,0 6 0 0,0 0-29 16,0-6-5-16,0 6-2 0,-3 0 0 15,2-5 10-15,-6-1 8 0,4-6-12 0,-1 0 12 16,-6-3-53-16,-1-2-4 16,4-4-1-16,-4 4-481 0,-3-7-96 0</inkml:trace>
  <inkml:trace contextRef="#ctx0" brushRef="#br0" timeOffset="479.345">7839 7105 535 0,'-11'0'11'0,"11"0"3"0,-7 0-14 0,7 0 0 0,0 0 0 0,-7 0 0 16,0-6 41-16,3-3 6 0,1 3 1 0,-4 0 0 15,3 1-6-15,1-1-1 0,-1 0 0 0,4 0 0 16,0 6 11-16,0 0 1 16,0 0 1-16,0 0 0 0,0 0-7 0,0 0-2 0,0 0 0 0,0 0 0 15,4-6-17-15,-4 6-4 0,0 0-1 0,3 0 0 16,4 0-23-16,-3 0 0 0,3 6 0 0,0-6 0 15,0 6 0-15,4-6 0 0,3 6 0 0,-4-6 0 16,1 0 10-16,0 6-2 0,3-6-8 0,0 0 12 16,0 0-12-16,0 0 0 0,0 0 0 0,4 0 0 15,-4-6 0-15,3 6 9 0,-2 0-9 0,2 0 8 16,1-6-8-16,-1 6-16 0,1-6 4 0,3 0 1 16,-3 6 11-16,3 0 0 0,4 0 0 0,-4 6 0 15,0 0 0-15,4 0 0 0,0 0 0 0,-4-4 0 16,3 7 27-16,1 0 7 0,0 3 2 0,-1-6 0 15,-2-6-24-15,-1 0-12 0,-4-6 12 0,5 6-12 16,-5 0 0-16,1 0 0 0,-4 12 0 0,0-6 0 16,0-1-23-16,0-5-5 0,-3 6 0 0,-1-6-1 15,1 0-99-15,3 0-19 0</inkml:trace>
  <inkml:trace contextRef="#ctx0" brushRef="#br0" timeOffset="1229.01">8728 7840 806 0,'0'0'17'0,"0"0"4"0,0 0 1 0,0 0 2 0,0 0-24 0,0 0 0 16,0 0 0-16,0 0 0 16,0 0 56-16,0 0 6 0,0 0 2 0,0 0 0 0,0 0-8 0,0 0 0 0,0 0-1 15,0 0 0-15,0 0-37 16,0 6-7-16,3 0-2 0,4-1 0 0,0 1-9 0,0-6 0 15,4 6 0-15,0 0 0 0,-1-3 22 16,8 6 2-16,3 6 1 0,4-4 0 0,-8-5-25 0,4 0 8 0,1 0-8 16,-5 0 0-1,1-6 11-15,0 0-3 0,-4-6-8 0,0 0 12 16,0 0 2-16,-7 0 0 0,4-5 0 0,-8-1 0 0,4 3-1 0,-3 3 0 0,-4 0 0 16,0-6 0-16,0 1-2 0,-4-4-1 15,1-3 0-15,-4 1 0 0,-1 5-10 0,1 0-9 0,-3 0 9 16,-4 4-13-16,3-10 13 0,-6 6 0 0,2-11 0 0,-2 8 0 15,3-3 0-15,-4 1 0 0,0-1 0 0,-3 9 0 16,4-2 0-16,2 5 0 0,-2 0 0 0,3 6 0 16,3 0 13-16,1 0 6 0,2 0 1 0,1 6 0 15,0 11-32-15,0-5-7 0,4 9-1 0,-1 8 0 16,1-14 20-16,3 8 0 0,3-5 0 0,1 5 0 0,-1 10 0 16,4-10 0-16,-3-5 0 0,3 8 0 15,0-8 0-15,0 8 0 0,4-2 0 0,-4-1 0 16,3-2 0-16,1 3 0 0,-1-16 0 0,1 7 0 15,0 0 0-15,-1 2 9 0,1-5 1 0,-1 0 0 16,1 3-10-16,0-9 10 0,-1-1-10 0,1-5 10 16,-1 0-10-16,4 6 0 0,-3-6 0 0,0 0 0 15,3 0-42-15,0 0-10 0,0 0-3 0</inkml:trace>
  <inkml:trace contextRef="#ctx0" brushRef="#br0" timeOffset="2115.348">10008 7760 702 0,'0'0'15'15,"0"0"3"-15,0 0 1 0,-7 6 1 0,4-3-20 0,3-3 0 0,-7 3 0 0,7-3 0 16,0 0 77-16,-7 0 11 0,7 0 3 0,0 0 0 15,0 0-31-15,0 0-5 0,0 0-2 0,0 0 0 16,-4 6-39-16,1 0-14 0,3 0 9 0,0 0-9 16,-4 5 13-16,4-5-2 0,0 3-1 0,0 0 0 0,4 0 18 0,-4 8 3 15,0 1 1-15,0-6 0 16,0 8 6-16,0-2 2 0,-4 6 0 0,4-4 0 16,-3-8 3-16,3 6 1 0,-4-10 0 0,4 4 0 15,0 0-4-15,-4-6 0 0,4-6 0 0,0 0 0 16,0 0-26-16,0 0-6 0,0 0 0 0,0 0-8 15,0 0 19-15,8-6-3 0,-5-9-1 0,1 3 0 0,-1 7-15 16,1-13 9-16,-1 6-9 0,4-3 8 0,-3 4-8 0,-1-7-9 0,1 6 9 16,-1-5-13-16,1 5 3 0,-4 3 1 0,3 3 0 0,1-6 0 15,-1-5 9-15,1 5-10 0,-1 3 10 16,-3 3-10-16,4-5 10 0,0 11-8 0,-4 0 8 0,3-6-8 31,1 0-18-31,-4 6-3 0,0 0-1 0,0 0 0 0,0 0 30 0,0 0 0 0,0 0 0 0,10 6 0 16,1 0 0-16,-4 5 0 0,3 1 0 0,-3 3 0 15,4 2 0-15,-4-5 0 0,4-6 0 0,-4 6 0 16,0 3 0-16,0 2 0 0,-7 1 0 0,3-3 0 16,1-4 0-16,-4-11 0 0,0 0 0 0,0 0 0 15,0 0 0-15,0 0 0 0,0 0 0 0,0 0 0 16,0 0 0-16,3 6 0 0,-3-6 0 0,0 0 0 16,0 0 0-16,7 0 0 0,1-12 0 0,-5 4 0 15,1-4 0-15,-1 0 0 0,-3 0 0 0,4 1 0 16,-4 2 0-16,3 3 0 0,1 3 0 0,-4 0 0 15,3-3 0-15,-3 0 0 0,4 0 0 0,-4 6 0 0,0 0 0 0,0 0 0 16,3 0 0-16,-3 0 0 16,0 0-13-16,11 0 3 0,-4 6 1 0,0 0 0 15,-7-6 9-15,7 3 0 0,-7-3 0 0,7 6-8 16,-7-6 8-16,7 6 0 0,-3 0 0 0,3 5 0 16,-4-5 0-16,4 0 0 0,-3 0 0 0,3 6 0 15,-7-12 10-15,3 6-2 0,-3-6-8 0,4 6 12 16,3-1-2-16,-3 4-1 0,-1 3 0 0,1-6 0 15,3 0-9-15,-4 6 0 0,1-4 0 0,-1 1 8 16,-3-9-8-16,0 0 8 0,4 3-8 0,-4-3 8 0,7 6-8 0,-7-6 0 16,3 6 0-16,4 0 8 15,-3-6-27-15,3 6-5 0,0-6-2 0,0 6 0 16,0-6-22-16,0 0-4 0,4 0 0 0</inkml:trace>
  <inkml:trace contextRef="#ctx0" brushRef="#br0" timeOffset="2626.923">10788 7790 1333 0,'-7'0'56'16,"-4"0"-44"-1,4 6-12-15,0-6 0 0,-3 0 0 0,3 0 0 16,0 6 56-16,-4-6 7 0,4 11 1 0,-4-5 0 16,4 3-14-16,4 0-2 0,-4 6-1 0,3-4 0 15,1-5-38-15,-1 0-9 0,1 3 0 0,3-3 0 16,-4 6 0-16,0-7 0 0,1 7 0 0,3 0 0 0,3 0 0 0,-3-1 0 16,4 4 0-16,0-3 0 0,-1 0 0 0,4-1 0 15,-3-5 0-15,-1 0 0 0,1 0 16 0,-4-6 0 0,10 3 1 16,-3 3 0-1,4-6-17-15,-4 0 0 0,0 6 0 0,4-12 0 0,-4 6 0 16,0-12 0-16,0 3 0 0,0 3 0 16,0-11 0-16,0 5 0 0,0-6 0 0,0 4 0 15,-3 2 0-15,-1 0 0 0,-3 0 0 0,-3-5 0 16,3 8 0-16,-4 3 0 0,1-6 0 0,3 6 0 16,-4 1 0-16,4-1 0 0,0-3 0 0,0 9 0 0,0 0 0 0,0 0 0 0,0 0 0 15,0 0 0-15,0 0 0 0,0 0 0 16,4 9 0-16,-4 8 0 0,3-5 0 0,1 6 0 0,-1 8 0 0,1-8 0 15,-1 5 0-15,1-2 0 0,-1 2 0 0,1-5 0 16,-1 3 0-16,1 2 0 0,-1-5 0 0,1 2 0 16,-1-2 0-16,1-12 0 0,-1 6 0 0,1-6 0 15,-4-6 0-15,3 3 0 0,5-1 0 0,-1-4 0 16,0-7-99-16,0-3-23 0</inkml:trace>
  <inkml:trace contextRef="#ctx0" brushRef="#br0" timeOffset="3135.331">11024 7987 1120 0,'0'0'23'0,"0"0"6"0,0 0-29 0,0 0 0 0,0 0 0 16,0 0 0-1,0 0 51-15,-3 12 4 0,3-7 1 0,0 4 0 0,0-3-1 0,0 6 0 0,0-6 0 0,3 6 0 16,-3-7 8-16,0 1 1 16,4 0 1-16,-4-6 0 0,0 3-13 0,0-3-4 0,-4 9 0 0,4-9 0 15,0 0-22-15,0 0-5 0,0 0-1 0,0 0 0 16,0-6-12-16,0 0-8 0,0 0 10 0,0-5-10 15,0 5 57-15,4-6 6 16,-4 6 1-16,0-3 0 0,3 3-52 0,1 0-12 0,-4 1 0 16,0 5 0-16,3-12 0 0,-3 6 0 15,0 0 0-15,4-6 0 0,-4 6-11 0,3 1-5 0,5-4 0 0,-5 3-1 16,4 0 7-16,-3 0 2 0,6 0 0 0,-3 6 0 16,0 0-25-1,0-6-5-15,0 6-1 0,4 6 0 0,-4-6 39 0,0 6 16 0,4 0 0 0,-4 0-1 16,0 0-24-16,0 5-5 0,0-2-1 0,0 3 0 15,-3 0 15-15,-1 0 0 0,1-7 0 0,3 4 0 16,-4 0 0-16,1 0 0 0,-1 3 0 0,1-1 0 16,-1-5 0-16,1 0 0 0,-1-3 0 0,1 3 0 15,-1 0 0-15,1 6 0 0,-1-6 0 0,1-1 0 16,0 1 0-16,-4 0 0 0,7 0 0 0,-7-6 0 16,3 0-24-16,4 0-6 0,-3 0-1 0</inkml:trace>
  <inkml:trace contextRef="#ctx0" brushRef="#br0" timeOffset="3767.891">11529 7954 1482 0,'-4'-5'62'15,"1"-1"-50"-15,-1 0 12 0,4 6 1 0,0 0 1 0,0 0 0 16,-7-6 30-16,0 0 7 0,4 6 1 0,-4-6 0 16,7 6 0-16,0 0 0 0,0 0 0 0,-8 0 0 15,1 0-64-15,4 0 0 0,-8 6-9 0,8-6 0 16,-4 12 1-16,3-6 0 0,1 3 0 0,-1 2 0 16,1 7 20-16,3 0 4 0,-4-4 0 0,4 4 1 15,0 0-27-15,0-7-6 0,0 1 0 0,4-3-1 16,-4 3 27-16,3-1 6 0,-3-5 0 0,7 0 1 15,-3 0-17-15,-1-6 0 0,4 6 0 0,0-6 0 16,-7 0 0-16,7 0 0 0,-3 3-8 0,3-6 8 0,0-3 0 0,-3 0 0 16,-1 0 0-16,4 6 10 15,-7 0 1-15,4 0 0 0,3-6 0 0,-4 1 0 16,1-1-11-16,-4 6 0 0,0 0 0 0,0 0 0 16,0 0 0-16,0 0 0 0,0 0-12 0,0 0 12 15,0 0-16-15,0 0 5 0,3-12 1 0,-3 12 0 16,0 0-5-16,0 0-1 0,0 0 0 0,0 0 0 15,0 0 0-15,0 12 0 0,0-6 0 0,4 5 0 16,-4 1 8-16,3-6 8 0,1 9-13 0,3-4 5 0,-4 1-10 16,1 0-2-16,3 6 0 0,-3-1 0 15,3 4 20-15,-4 2 0 0,1 4 0 0,-1 2 0 0,1-5 12 0,-4 2 7 16,3 1 1-16,-3 2 0 0,0-8-32 0,-3 8-7 16,3-6-1-16,-4 7 0 0,4-4 57 0,-3 1 11 15,-1 2 3-15,1-5 0 0,-4 2-15 0,3-8-4 16,-3-1 0-16,3 1 0 0,-3-3-3 0,0 2-1 15,-3-5 0-15,3-3 0 0,-4 3-10 16,4 0-2-16,-3-1-1 0,2-11 0 16,-2 6-15-16,-1-6 0 0,4-6 8 0,-7 0-8 0,4 1 0 0,-5-7 0 0,-2 0 0 0,3 0 0 15,-4-2-9 1,4-4-8-16,0-6-2 0,0 4 0 16,3-10-21-16,1 4-5 0,-1-9-1 0,4 2 0 0,3 7-17 0,4 2-3 0,0 1-1 15</inkml:trace>
  <inkml:trace contextRef="#ctx0" brushRef="#br0" timeOffset="4322.089">11769 7969 1522 0,'0'0'43'0,"0"0"10"0,-4 6-42 16,4 0-11-16,4 0 0 0,-4 6 0 15,3-7 11-15,1-2 0 0,-1 6 0 0,1-3 0 0,3 3 0 0,0-3 0 0,3 0 0 0,-2 0 0 16,2-6 20-16,1 0 4 0,-1 0 1 0,1-6 0 15,-1 0-18-15,1-6-3 0,0 0-1 0,-1 3 0 16,-3-8 27-16,4 5 6 0,-4 0 1 0,0 1 0 16,0-4-31-16,0 3-5 0,-3 0-2 0,-1-8 0 15,1 11-10-15,-1 0 0 0,-3-3 0 0,4 6 8 16,-4-5-8-16,-4 5 0 0,4 0 0 0,0 6-11 16,0 0-3-16,-7-3-1 0,4 3 0 0,-4 0 0 15,3 0 15-15,-3 3-9 16,0 0 9-16,0 6-8 0,0-3 8 0,0 5 0 0,-4-5-9 0,4 6 9 15,-4 0 0-15,1 8 0 0,-1-8 0 0,1 6 0 16,-1-1 0-16,1 4 0 0,-1 2 8 0,0-5-8 16,1 3 19-16,3-4-2 0,-4-5 0 0,4 9 0 15,4-10-7-15,-4 7-2 0,3 0 0 0,4-4 0 16,0-2 11-16,0 0 1 0,4 3 1 0,-1-4 0 16,1-2-10-16,3 0-3 0,0-3 0 0,0 6 0 15,3-6-8-15,4 5 0 0,1-2 0 0,-1 9 0 16,3-12 0-16,1-1 0 0,0 7 0 0,3-6 0 15,0-3-30-15,0 3-5 0,7 0-1 0,-6-3 0 16,2-3-118-16,1 0-24 0,-4 0-5 0</inkml:trace>
  <inkml:trace contextRef="#ctx0" brushRef="#br0" timeOffset="5147.704">13141 7337 1564 0,'0'-9'44'15,"0"3"10"-15,7 3-43 0,-3-8-11 0,3 5 0 0,0 0 0 16,0 0 35-16,3 0 5 0,-3 0 0 0,4 3 1 16,-4 0 1-16,4 3 0 0,-4 0 0 0,3 3 0 15,1 6-9-15,-1 9-1 0,5-1-1 0,-1 4 0 16,-4 3-19-16,4 2-4 0,0 3-8 0,-3 4 12 16,0 2-12-16,-4 3 11 0,0 3-11 0,-4 4 10 15,-3-4-10-15,0 3 0 0,0 6 9 0,-7-6-9 0,0-3 0 0,0 3 8 16,-4 6-8-16,1 0 0 0,-4-3 0 0,3 3 8 15,-3-6-8-15,4 0 0 16,-1-3 0-16,0 4 0 0,1-13 0 0,3 3 8 16,0 3-8-16,0-5 0 0,3 2 0 0,4-6 0 15,0-2 0-15,4-4 0 0,-1 1 0 0,1-4-8 0,3-2 8 16,-4-9 0-16,8 3 0 0,-4-1 0 0,0-5-8 16,0 6 0-16,4-6 0 0,-4 0 0 15,0 0-52-15,0 0-11 0,-4-3-1 0</inkml:trace>
  <inkml:trace contextRef="#ctx0" brushRef="#br0" timeOffset="5719.839">13892 8013 915 0,'-14'-3'39'16,"-3"0"-31"-1,-5 6 24-15,5 0 4 0,-1 0 2 0,-3 3 0 16,0 3 45-16,3 9 9 0,-3-7 1 0,0 1 1 16,3 9-11-16,1-10-3 0,-1 7 0 0,0 0 0 15,4 2-42-15,0-2-9 0,4 2-1 0,-1 4-1 16,4-6 16-16,0-1 3 0,3 4 1 0,1-4 0 16,-1 1-35-16,4-3-12 0,0-3 9 0,4-1-9 15,-1-5 0-15,1 0 0 0,3-6 0 0,0 0 0 0,4 0 0 16,-1 0 0-16,4 0 9 0,-3-6-9 15,3 0 0-15,0-5 0 0,0-1 0 0,0-3 0 0,0-3 0 0,0 1 0 16,1-4 0-16,-5 4 0 0,1-7 0 0,-1 9 0 0,1-2 0 16,-4-1 0-16,0 3 0 0,-3 4 0 0,-1-1 0 15,1 0 0-15,-1 6 0 0,-3 6 0 0,0 0 0 16,0 0 0-16,0 0 0 0,0 0 0 0,0 0 0 16,0 0 0-16,0 0 0 0,0 0-10 15,0 0 1-15,0 6 0 0,4 6 9 0,-1 6 0 16,1 2 0-16,-4 4 0 0,3-10 0 0,1 4 0 0,-1 6 10 0,1-13-10 15,-1 10 8-15,1-4-8 0,3-5 0 0,-4 3 0 16,5-6 0-16,-1-3 0 0,0-3-11 0,0 2 11 16,3-5-191-1,1-5-30-15</inkml:trace>
  <inkml:trace contextRef="#ctx0" brushRef="#br0" timeOffset="6620.35">14788 8078 1094 0,'-7'-12'23'0,"7"12"5"0,0 0-28 0,0 0 0 0,0 0 0 0,0 0 0 15,0 0 43-15,0 0 3 0,0 0 1 0,0 0 0 16,0 0-7-16,0 0-2 0,0 0 0 0,0 0 0 16,0 0 4-16,0 6 1 0,-3 3 0 0,3 9 0 15,0-7-35-15,0 1-8 0,0 6 0 0,0 2 0 16,0-2 53-16,0 8 9 0,0-2 2 0,0-1 0 15,3 10-26-15,1-10-5 0,-1 4-1 0,1 2 0 0,3-2-1 0,-3 2-1 16,-1 3 0-16,4 4 0 0,-3-7-22 0,-1-3-8 16,1 7 0-16,-1 2 0 15,1-11 30-15,-4 8 0 0,0-12 0 0,3 10 0 0,-3-12-18 0,0 5-3 16,0-8-1-16,0-3 0 0,0-1-8 0,4 1 8 16,-4-6-8-16,0 0 8 0,0-6-8 0,0 0 10 15,0 0-10-15,0 0 10 0,0 0-10 0,0 0 0 16,0 0 0-16,0 0 0 0,0-6 0 0,0 0 0 0,0-6 11 0,0 1-11 15,0-10 0-15,0 6 0 0,0-5 0 0,0 2 0 16,-4-3 0-16,4 4 0 0,-3-16 0 0,-1 4-10 16,1-6 10-16,-1 2 0 0,1 1 0 0,-4-3 0 15,3 0 0-15,1 2 0 0,-1 7 0 0,-3-4 0 16,3 1 0-16,1 2 0 0,3-8 0 16,-4 9 0-16,4-4 0 0,0 4 0 0,0 2 0 0,0 1-8 15,4 2 8-15,-1-5 0 0,1 2 0 16,0 1-8-16,-1-1 8 0,1 10 0 0,3-10 0 15,0 1 0-15,-4 8 0 0,4-3-8 16,0 6 8-16,0-2 0 0,0 5-9 0,0 3 9 0,4 3-10 0,-7 3 10 16,6 0-12-16,-3 0 12 0,4 0-13 0,-4 6 5 15,3 0-30-15,-3 9-6 0,4 2 0 16,-4 1-1-16,0-1 25 0,-3 4 4 0,-1 3 2 0,1-1 0 16,-1 4 14-16,-3-4 0 0,0 4 0 0,-3-4 0 15,-1 1 0-15,1 2 12 0,-1-2-3 0,-3-7 0 16,4 4 17-16,-8-4 3 0,4-8 1 0,-4 0 0 15,4 6-30-15,0-9 0 0,0-6-11 0,7 0 11 16,-7 0 17-16,0 0 11 0,-3-6 3 0,2 0 0 16,1 3-44-16,0-6-9 0,0 6-2 0,0-3 0 15,0 0-37-15,0 1-8 0,4-1-2 0,-4 0 0 16,0-6-97-16,-1 3-19 0</inkml:trace>
  <inkml:trace contextRef="#ctx0" brushRef="#br0" timeOffset="7190.436">15296 7975 1501 0,'0'0'63'0,"-7"-6"-51"15,0 0 58-15,0 6 11 0,0-3 3 0,0 3 0 16,0 0-18-16,0 0-3 0,-4 0-1 0,1 3 0 16,3 3-32-16,0 0-6 0,-4 0-2 0,4 0 0 15,0 6-34-15,0-4-6 0,0 1-2 0,0 6 0 16,3 3 20-16,-3-7 0 0,4 4 0 0,-1 9 0 15,1-7 0-15,3 4 0 0,-4 2 0 0,4-5 0 16,4 5 0-16,-4-2 0 0,3 3 0 0,4-10 0 16,0 4-8-16,0-6 8 0,0-1-12 0,4 1 12 15,0-3 0-15,-1-3 0 0,4-3 8 0,0 0-8 16,1-6 19-16,2 0-3 0,-3-3 0 0,0-3 0 16,1-3-24-16,-1 1-6 0,-4-1-1 0,1-9 0 15,-1 4 42-15,1-7 8 0,-4 4 1 0,-3-4 1 16,3 1-28-16,-4 2-9 0,4-3 0 0,-7 1 0 15,4 2 0-15,-8-2 0 0,4-1 0 0,-7 10 0 0,4-10 0 0,-1 6 10 16,-3 4-10-16,0 2 12 16,0 0-12-16,-4 0 0 0,4-5 0 0,-7 8 0 0,4 3 0 0,-4 0 13 0,-1 6 0 15,1-6 0-15,4 12-13 0,-4 0 0 0,-1-3 8 0,1 6-8 16,4 6 0-16,-1 2-12 0,1 1 3 0,-1 5 0 16,0-2 9-16,1 2-10 0,3-2 10 0,0 3-10 15,0-7 10-15,3-2 0 0,1 3 0 0,-1-7-8 16,4 1 8-16,4-3 0 0,-1 6-9 0,1-1 9 15,3-8-34-15,-4 0-2 16,4 0-1-16</inkml:trace>
  <inkml:trace contextRef="#ctx0" brushRef="#br0" timeOffset="7894.977">15579 7893 1314 0,'-7'9'37'0,"0"-9"8"0,7 0-36 16,-7 5-9-16,-1-5 0 0,1 6 0 0,7-6 104 16,-3 6 20-16,-1 0 3 0,1 0 1 15,3 6-52-15,0-6-9 0,0 2-3 0,3 4 0 16,-3 0-51-16,0-6-13 0,4 11 0 0,-4-8 0 16,3 3 27-16,1 0 2 0,3 0 1 0,-3-1 0 15,-1-2-48-15,1-3-10 0,-4-6-1 0,0 0-1 0,0 0 60 0,0 0 12 0,0 0 2 0,0 0 1 16,0 0-21-16,0 0-4 0,0 0 0 0,0 0-1 15,0 0-19-15,3-6 0 0,1-3 0 0,-1 3 0 16,1-5 0-16,-4-1 0 0,3-3 0 0,1 3 0 16,-4-5 0-16,3 11 0 0,1-6 0 0,-4 0 0 15,3 4-16-15,1-4-8 0,-4 6 0 0,0 0-1 16,0 6 25-16,0 0 8 0,0 0 0 0,0 0 0 16,0 0-8-16,0 0 0 0,0 0-8 0,0 0 8 15,7 0 0-15,0 6-8 0,0 0 8 0,0 0 0 16,-3 3 0-16,3-1 0 0,-4 1 0 0,-3 3 0 15,4-6 0-15,-1 6 8 0,4-7-8 0,-7-5 8 16,0 0-8-16,4 0 0 0,3-5 0 0,0 5 0 16,-4-6 0-16,4 0 0 0,1 0 0 0,-1-6 0 15,-4 3 0-15,4 1 0 0,-3-1-8 0,3-3 8 16,-4 6 0-16,1 0 0 0,3 6 0 0,-4-6 0 16,-3 6 0-16,0 0 0 0,7 0 0 0,-7 0 0 15,8 6-15-15,-1-6 3 0,-4 12 0 0,4-6 0 16,-3 9 12-16,3-4 0 0,-4 7 0 0,1 0 0 15,-1-7-28-15,-3 4-2 0,0-3-1 0,-3 5 0 0,3-2 56 16,0 0 11-16,-4 5 3 0,4-8 0 0,0 0-11 16,0-9-3-16,0-3 0 0,0 0 0 0,0 0-25 15,0 0 0-15,0 0 0 0,0 0 0 0,4-3 0 0,3 3 0 0,0-6 0 0,0 0 0 16,4 0 27-16,-1 0 0 0,1-5 0 0,-1-4 0 31,4 9-156-31,-3 0-31 0,3 0-7 0</inkml:trace>
  <inkml:trace contextRef="#ctx0" brushRef="#br0" timeOffset="8723.915">16094 7869 1580 0,'0'0'67'16,"-4"0"-54"-1,4 0 72-15,-3 6 15 0,3-6 2 0,-4 9 1 16,1 0-63-16,-1 5-12 0,4-2-2 0,-3 6-1 15,-1-3 7-15,4-4 0 0,-3 7 1 0,3-6 0 16,-4 2-17-16,4 1-4 0,0 0-1 0,-4 2 0 16,4-5-11-16,0-3 12 0,0 9-12 0,0-12 12 15,0-1-12-15,0-5 10 0,4 6-10 0,-4-6 10 16,0 0-2-16,0 6-8 0,0-6 12 0,0 0-4 0,0 0 1 0,0 0 0 0,0 0 0 16,0 0 0-16,0 0-9 0,0 0 10 0,0 0-10 0,0 0 10 15,0 0-10-15,4-6-17 0,-4 0 4 16,3 1 1-16,1-1 34 0,-1-3 7 0,1 6 2 0,-1-3 0 15,1 0-31-15,-1 3 0 0,1-9 0 0,-1 7 0 16,1-7 0-16,-1 6 0 0,-3-3 0 0,4 0-10 16,-1 3 10-16,1 3 0 0,-1-2 0 0,1-7 0 15,-4 12 0-15,0 0 0 0,0 0-8 16,0 0 8-16,0 0-9 0,0 0 9 0,0 0-10 0,0 0 10 16,7 0-9-1,-3 12 9-15,-1-7-8 0,1 1 8 0,-1 3 0 0,-3 3 0 0,4 6 0 0,-4-7 0 16,3-2 0-16,-3 3-8 0,0 0 8 0,0-1-8 15,0 1 8-15,-3 0 0 0,3 0 8 0,0-1-8 16,-4-2 0-16,4-3-20 0,0-6 4 0,0 0 1 16,0 0 15-16,0 0 0 0,0 0 0 0,0 0 0 15,0 0 28-15,0 0 9 0,4 0 2 0,-1-6 0 16,-3-5-31-16,4 2-8 0,-1-3 0 0,-3 0 0 16,4 0 0-16,-1-8-12 0,1 8 4 0,-1 0 0 15,4 6 0-15,-3-11 0 0,-1 11 0 0,1-6 0 16,3 6 8-16,-3 0-8 0,-1 3 8 0,-3 3-8 15,0 0 8-15,0 0 0 0,4-5-9 0,-4 5 9 16,3 0-27-16,-3 0-1 0,4-12 0 0,-4 12 0 0,0 0 17 16,0 0 11-16,7 0-13 0,-7 0 5 0,7 0 8 15,0 0 0-15,0 6 0 0,0 0 0 0,0-6 18 0,0 5-1 16,-3-2 0-16,3 6 0 0,-4-3-27 0,1 3-6 16,-1 3 0-16,1-1-1 0,-4-5 17 0,3 0 9 15,-3 0-1-15,4 3 0 0,-4 3 0 0,0-1 0 16,-4 1 0-16,4-6 0 0,0 9-8 0,-3-6 0 0,3-1 0 0,0-2 0 15,0 6 0 1,0-12 0-16,-4 0 0 0,4 0 0 0,0 0-8 0,0 0-8 0,0 0 0 16,0 0-1-16,0 0-44 15,0 0-9-15,7 6-2 0</inkml:trace>
  <inkml:trace contextRef="#ctx0" brushRef="#br0" timeOffset="9232.788">16454 7987 1579 0,'0'0'32'0,"0"0"10"0,0 0-34 16,3 12-8-16,-3-12 0 0,0 0 0 15,4 5 102-15,-1-2 18 0,4 3 4 0,0-3 1 0,0 0-60 0,0 0-12 0,0 0-2 16,4 3-1-16,-4-6-26 0,4 0-6 0,-4 6-1 16,3-6 0-16,1 0-17 0,-1-6 0 15,1 6 0-15,0-9 0 0,-1 3 12 0,-3 0 0 16,7 0-1-16,-7 1 0 16,0-7-11-16,-3 6-16 0,3 0 4 0,-3 0 1 0,-4-3 11 0,3 1 0 0,-3-1 0 15,0-3 0-15,0 6 0 0,0 0 0 0,-3-6 0 0,-1 7 0 16,1-4 0-16,-1 3 0 0,0 0 0 0,1 0 0 15,-1 6 0-15,-3-6 0 0,0 0 0 0,0 0 0 16,0 6 0-16,0 0 0 0,0-5 0 0,-3 10 0 16,2-5 0-16,1 6 0 0,0 0 0 0,0 0 0 15,0 3 0-15,0 3 0 0,4 5 0 0,-4-5 0 16,3 6 0-16,4 2 0 0,-3 4 0 0,3-1 0 16,0-2-9-16,0 2 0 0,3-2 0 0,1 3 0 15,-1-1 9-15,4 1 0 0,-3 2 0 0,3-5-8 16,0-1 8-16,0 1-12 0,3-4 12 0,-2-2-12 15,-1 3-28-15,3-7-5 16,-3 1-2-16,0-3 0 0,4-3 29 0,-1 0 6 0,-3-3 0 0,4-3 1 16,-4 0-44-16,0 0-9 0,4 0-1 0,-1 0-1 15,-3-3-78-15,0 0-16 0,0-6-4 0,1 6-419 16</inkml:trace>
  <inkml:trace contextRef="#ctx0" brushRef="#br0" timeOffset="23883.038">19717 7875 535 0,'0'0'23'0,"0"0"-23"16,0 0 8-16,0 0-8 0,0 0 8 0,0 0-8 16,0 0 32-16,0 0 3 0,0 0 0 0,0 0 0 15,0 9 22-15,0-9 5 0,3 6 1 0,-3 0 0 16,4 5-3-16,-4-11 0 0,3 6 0 0,-3 0 0 16,4 6 13-16,-4-6 3 0,0-6 0 0,3 6 0 15,-3 5-8-15,0 4 0 0,4-3-1 0,-4 6 0 16,0-7-37-16,3 4-7 0,-3 9-2 0,0-7 0 15,4 10 9-15,-1-4 2 16,5 7 0-16,-5-4 0 0,4 6-20 0,0-2-3 0,0-1-1 0,0 3 0 16,-3-2-8-16,3-4 0 0,0 4 0 0,0-4 0 15,-3 4 0-15,-1 2 0 0,1-3-10 0,-1-2 10 16,1-4 0-16,-1 4 0 0,1-4 0 0,-4 1 0 16,0-7 0-16,0 10 0 0,0-9 8 0,0-4-8 0,-4 4 0 15,4-6 8-15,0-1-8 0,-3 1 0 16,3-3 8-16,-4-3-8 0,4-6 0 0,0 0 0 15,-3 12-19-15,3-12-10 0,0 0-3 0,0 0 0 16,-7 0 32-16,-1-6 0 0,-2 3 0 0,3 0 0 16,-4-3-20-16,1-3 1 0,3-3 1 0,-4 7 0 15,-3-7-22-15,3 0-5 0,-3 0-1 0,0-2 0 16,0-4 20-16,0 6 4 0,0-11 1 0,0 8 0 16,0-9-38-16,-1 7-7 0,1-4-2 0</inkml:trace>
  <inkml:trace contextRef="#ctx0" brushRef="#br0" timeOffset="24159.085">19484 7284 1295 0,'0'0'27'0,"0"0"6"0,0 0-33 0,0 0 0 0,0 0 0 0,0 0 0 16,0 0 0-16,0 0 0 0,0 0 0 0,0 0 0 16,0 0 0-16,0 0 0 0,0 0 0 0,3 0 0 15,8 6-44-15,0 0-2 0,-1-6-1 0</inkml:trace>
  <inkml:trace contextRef="#ctx0" brushRef="#br0" timeOffset="24640.168">20031 7660 1332 0,'0'0'37'0,"0"0"10"16,0 0-38-16,0 0-9 0,0 0 0 0,0 0 0 15,0 0 41-15,7 0 7 0,0 0 0 0,0 0 1 16,0 0-8-16,0 0-1 0,0 0-1 0,-3 0 0 16,3 6-22-16,-4 0-4 0,4 6-1 0,-3-6 0 15,-1 6-12-15,4 8 0 0,-3-2 0 0,3-3 0 16,-4 8-41-16,-3 1-5 0,4-1-1 0,0-2 0 16,-1 8-37-16,-3-14-8 0,4 8-2 0</inkml:trace>
  <inkml:trace contextRef="#ctx0" brushRef="#br0" timeOffset="25475.231">20895 8078 1288 0,'0'0'27'0,"0"0"5"15,0 0-32-15,-7 0 0 0,3 0 0 0,-3-3 0 16,0-3 83-16,0 3 9 0,4-3 3 0,-4-5 0 15,0-1-50-15,-4 6-9 0,4-6-3 0,0 3 0 0,-4 3-1 16,4 1 0-16,-3-7 0 0,-1 12 0 0,4-6-32 0,0 0 0 16,0 6 0-16,-4 0 0 15,8 0-21-15,3 0-8 0,-7 0-2 0,0 0 0 0,0 6 31 0,-4 0 0 0,4 6 0 0,-4-7 0 16,4 4-13-16,-3 3 3 0,-1 0 1 0,1 5 0 16,3 1 9-16,-4 3 0 15,4-4 0-15,-4 1 0 0,4 0 0 0,0-4 0 0,4 4 0 16,-4 0 0-16,3-7 9 0,1-2 7 15,-1 3 2-15,4-6 0 0,0 6 6 0,0-12 0 0,0 0 1 0,0 0 0 16,0 0-1-16,7 0-1 0,4 0 0 0,-4 0 0 16,3 0-4-16,5 0-1 0,-5 0 0 0,4-6 0 15,-3 0-10-15,3-6-8 0,0 3 12 0,-3 0-12 16,-1-2-12-16,1-4-10 0,-1 9-2 0,1-6 0 16,-4-2 7-16,0-1 1 0,0 6 0 0,-3-3 0 15,3 6-9-15,-4 6-2 0,-3 0 0 0,0 0 0 16,4-5 27-16,-4-1 0 0,3-3 0 0,-3 3 0 15,0 6 0-15,0 0 0 0,0 0 0 0,0 0 0 16,0 0 0-16,0 0 0 0,0 0 0 0,0 0 0 16,0 0 0-16,0 0 0 0,0 0 0 0,0 0 0 15,0 0 0-15,0 0 0 0,0 0 0 0,0 0 0 16,4 6 0-16,-1 3 0 0,1-3 0 0,-1-1 0 16,4 1 0-16,-3 6 0 0,3-6 0 0,-3 6 0 15,-1-1 22-15,4 4 10 0,-3 3 1 0,-1-4 1 16,1 1-25-16,-1 0-9 0,1 3 0 0,-1-7 9 15,1 7-9-15,-1-3 0 0,1-4 0 0,-1 4 8 16,1 0-8-16,-1-6 0 0,1 2 0 0,3 1 8 16,0 0-19-16,0-9-4 0,0 3-1 0,4-3 0 15,-4 0-109-15,3 0-23 0,1-6-4 0</inkml:trace>
  <inkml:trace contextRef="#ctx0" brushRef="#br0" timeOffset="25973.638">21174 7925 1579 0,'0'0'32'15,"3"6"10"-15,1 0-34 0,-1 0-8 0,1 0 0 0,-1 2 0 16,-3 4 53-16,4 0 9 0,-1 6 2 0,-3-7 0 15,4 4-52-15,-4-3-12 0,0 5 0 0,-4-5 0 16,4-6 37-16,0 0 5 0,0-6 1 0,0 0 0 16,0 6-29-16,0-6-6 0,0 9 0 0,0-9-8 15,0 0 14-15,4 6-4 0,-1-6-1 0,1-6 0 16,-4-6-9-16,4 3 10 0,-1-3-10 0,1-5 10 16,-4-1-10-16,0 0 0 0,-4 4 0 0,4-4 0 15,0 3 0-15,-3-2 0 0,3 5 0 0,-8 0 0 16,5 6 0-16,-4 0 0 0,3 1 0 0,-6-1 0 15,3 6 0-15,0-3 0 0,-4 3 0 0,4 9 0 16,0-4 0-16,-4 7 0 0,4-6 0 0,-3 6 0 0,3 5-9 0,0 4 9 16,0-3-12-16,0-1 12 0,3 4 0 0,-3-3 0 15,3-1 0-15,1-2 0 0,-4 8 0 0,3-5 0 16,1 6 10-16,-1 2-2 0,4-8-8 0,4-1 0 0,-1-2 0 16,1 9 0-16,-1-13 0 0,4 7 0 15,-3 2 0-15,3-8 0 0,0 3 34 0,0-3 2 0,0-1 1 16,4 1 0-16,-1-6-28 15,4 6-9-15,-3-6 0 0,3 0 0 0,-3-3 10 16,-1-3-10-16,1-6 8 0,3 3-8 16,-3-3-29-16,3 0-11 0,3 0-3 0,1-6 0 15,-4 1-119-15,4-1-24 0</inkml:trace>
  <inkml:trace contextRef="#ctx0" brushRef="#br0" timeOffset="26526.706">21435 7190 1250 0,'-4'15'52'15,"1"2"-41"1,-1 1 40-16,-3 0 8 0,4-4 1 0,-1 10 1 0,-3-1 12 15,4 4 3-15,-1-4 0 0,0 7 0 0,4-4-20 0,0 10-4 16,0 2-1-16,4 0 0 16,0-3-11-16,-1 4-1 0,4 5-1 0,-3 0 0 15,3-3-8-15,-4 3-2 0,4-6 0 0,0 3 0 16,0-2-10-16,-3-4-2 0,-1 3-1 0,1-6 0 16,-4 4-7-16,3-7-8 0,-3 3 11 0,4-5-11 0,-4-4 10 0,0-5-10 15,0-6 8-15,0 0-8 0,0-4 15 0,0-2-3 0,0-6 0 16,0 0 0-16,0 0 7 0,0-6 1 0,4-2 0 15,-4-4 0-15,3 0-12 0,-3-9-8 0,4 1 9 16,-1 5-9-16,-3-2 0 0,4-4 0 0,-1 3 0 0,-3 7 0 16,4-7 0-16,-1 6 0 0,-3 0 0 0,4 4 0 15,-4-4 0-15,0 6 0 0,3-6 0 0,-3 6 0 16,0 6 0-16,0 0 0 0,0 0 0 0,0 0 0 16,0 0 0-16,0 0-10 0,0 0 10 0,0 0-8 15,0 0 8-15,7 6-13 0,0-6 5 0,0 6 8 16,0 0-26-16,1 0 2 0,2 6 1 0,-3-4 0 15,4 1 23-15,-1 6 0 0,1-3 0 0,3 5 0 16,-3-8 0-16,-1 3 0 0,-3 6 0 0,4-7 0 16,-4 1 0-16,0 6 0 0,-3-4 0 0,-1 4 0 15,1 0 0-15,-4-4 0 0,0 4 0 0,0-6 0 16,0 5 0-16,0-8 0 0,0 0 0 0,-4 6 0 16,4-4-107-16,0 1-17 0,0-6-3 0,4 3-1 15,-4-9-51-15,0 0-10 0</inkml:trace>
  <inkml:trace contextRef="#ctx0" brushRef="#br0" timeOffset="26977.944">21915 8013 1504 0,'0'6'64'0,"0"6"-52"16,0-12 54-16,0 6 10 0,0 0 3 0,0 5 0 31,0-5-19-31,0 0-3 0,3 0-1 0,1 0 0 16,-1-3-17-16,4 0-4 0,4 6-1 0,-4-9 0 0,3 6-16 0,1-1-3 0,3 1-1 0,-3 0 0 15,3 0-14-15,0-6 9 0,-4 6-9 0,5-6 8 16,-1 0-8-16,0 0 8 0,0-6-8 0,0 0 8 16,0 6 4-16,-7-6 0 0,0 0 0 0,0 1 0 15,0-13-3-15,0 3 0 0,1 3 0 0,-1-5 0 16,-7-1 44-16,0 3 9 0,0-2 2 0,-4 5 0 15,1-6-52-15,-1 4-12 0,0 2 0 0,-3 0 0 16,-3 0 0-16,-1-2 0 0,4 5 0 0,-3 3 0 16,-1 3 0-16,-3-9 0 0,3 6 0 0,1 6 0 15,-4 0-32-15,3 0-8 0,0 6-3 16,1 0 0-16,-1 6 23 0,1 0 4 0,-1 8 0 0,4-2 1 16,-4 3 7-16,4 2 8 0,0 1-13 0,4-7 5 15,-4 4 8-15,3 2 0 0,4-2 0 0,-3 8-8 16,3-11 8-16,3 5 0 0,-3-2 0 0,4-3 0 15,3-1 0-15,-4-2 0 0,4 9 0 0,4-13-8 16,-4 1 8-16,4 9 0 0,3-10 0 0,-4 1 0 16,4-3 0-16,-3 0-12 0,3-3 12 0,0-3-12 15,0 2-104-15,0-5-20 0,4-5-5 0</inkml:trace>
  <inkml:trace contextRef="#ctx0" brushRef="#br0" timeOffset="27325.923">21900 7452 1337 0,'0'0'28'0,"0"0"6"15,0 0-34-15,-7 6 0 0,4 0 0 0,-1-1 0 16,4-5 58-16,-3 12 5 0,-1-6 1 0,4 0 0 16,0 0-2-16,0 0 0 0,0 3 0 0,0 2 0 15,4-5-30-15,3 6-7 0,0-6-1 0,0 0 0 16,4 0-16-16,-1-1-8 0,1 1 0 0,3 0 8 15,3 3-8-15,1 3 0 0,3 0 0 0,0-1 8 16,1-2-8-16,-1 0-12 0,3-3 2 0</inkml:trace>
  <inkml:trace contextRef="#ctx0" brushRef="#br0" timeOffset="27757.301">22468 7123 1424 0,'0'14'29'0,"-3"4"8"0,3-1-29 0,-4 1-8 0,4 3 0 0,0 2 0 15,0 4 85-15,0 8 16 0,4-9 3 0,-1 16 1 16,1-7-84-16,-1 3-21 0,5 6 0 0,-1-6 0 16,0 4 60-16,3 2 8 0,1-9 2 0,-4 9 0 15,3-6-30-15,-3 0-5 0,4-2-2 0,-4 5 0 16,0 0-6-16,0 0-2 0,-3 0 0 0,-1 3 0 15,1-5-25-15,-1-7-9 0,1 3 0 0,-4 1 0 16,3-4 9-16,-3-3 0 0,-3-2 0 0,3-1 0 16,0 4-8-16,0-13 0 0,-4 7 0 0,4-4 0 15,4-8-32-15,-4 3-5 0,0-6-2 0,0-3 0 16,0-6 38-16,0 0 9 0,0 0 0 0,0 0 0 16,7-3 0-16,-4-3 0 0,5-3 0 0</inkml:trace>
  <inkml:trace contextRef="#ctx0" brushRef="#br0" timeOffset="28059.266">22320 7887 1094 0,'-3'6'46'0,"3"-6"-37"15,0 9 95-15,0-9 20 0,0 5 3 0,0-5 1 16,0 12-48-16,0-12-10 0,3 0-2 0,-3 0 0 16,7 6-3-16,0-6-1 0,4 0 0 0,0 0 0 15,-1 0-25-15,4-6-6 0,0 6-1 0,4-6 0 16,0 0-21-16,3-5-11 0,0 2 10 0,0 0-10 16,4 6 8-16,-1-3-8 0,-2 0 0 0,2 6 0 15,-2 0-28-15,-1-6-12 0,0 6-3 0,-3 0 0 16,3 0 35-16,-4 6 8 0,-3-6 0 0,4 0 0 15,-4 6-59-15,4 0-9 0,-4-6-3 0</inkml:trace>
  <inkml:trace contextRef="#ctx0" brushRef="#br0" timeOffset="28616.561">22892 8019 1314 0,'0'12'37'0,"0"-6"8"0,3 6-36 0,1-7-9 0,-1 1 0 0,1 0 0 15,-1-3 71-15,4 0 12 0,1-3 2 0,-1 3 1 16,0-3-44-16,0 3-9 0,0 0-1 0,0 0-1 15,3 6-19-15,-3-3-3 0,4-6-1 0,0 0 0 16,-1 0-8-16,1-6 0 0,-1-9 9 0,1 6-9 16,-1 0 47-16,1 3 5 0,0-11 0 0,-1 5 1 15,-6 0-33-15,3 3-8 0,-4 4 0 0,-3-7-1 16,4 0 29-16,-1 0 5 0,-3 1 2 0,4 2 0 16,-4 3-38-16,0 0-9 0,0 0 0 0,0 6 0 15,0-6-36-15,-4-6-8 0,1 7-3 0,-1-4 0 16,-3 3 31-16,4 0 5 0,-4 3 2 0,3 0 0 15,-3-3-37-15,4 6-7 0,-4-6-2 0,-1 6 0 16,5-6 42-16,-4 6 13 0,0 0 0 0,0 0-10 16,-4 0-1-16,1 6 0 0,3-6 0 0,-8 6 0 15,5 3 11-15,-4 0-12 0,3 6 12 0,-3-4-12 16,0 7 20-16,-4-6 4 0,4 8 1 0,-3-2 0 16,2 5-5-16,5-5 0 0,-4 3-8 0,3-4 12 15,1 4-12-15,3 2 0 0,-1-5 0 0,1 0 0 0,4-4 30 16,-1 4 3-16,1 3 1 0,3-4 0 0,0 1-6 0,0 0-2 15,3-1 0-15,4 4 0 0,-3-10-18 0,7 1-8 16,-4 3 8-16,3-3-8 0,1-6 28 0,-1-1 0 16,1 1 0-16,3 0 0 15,-3-6-45-15,3 6-9 0,0-6-2 0,0 0 0 16,4 0-23-16,-4-6-5 0,7 6 0 0</inkml:trace>
  <inkml:trace contextRef="#ctx0" brushRef="#br0" timeOffset="28882.857">23379 8307 843 0,'0'0'24'0,"0"0"5"0,0 0-29 16,0 0 0-16,0 0 0 0,0 0 0 0,0 0 0 0,0 0 0 0</inkml:trace>
  <inkml:trace contextRef="#ctx0" brushRef="#br0" timeOffset="46390.565">17801 8093 965 0,'0'0'40'15,"0"0"-32"1,-7 6 51-16,0-1 9 0,-4 1 3 0,4-6 0 16,0 6-43-16,-3 0-8 0,3 0-1 0,0-3-1 15,7-3-18-15,-11 9 0 0,8-3 0 0,-5-1-9 16,8-5 23-16,-10 3 5 0,10-3 1 0,-7 6 0 16,7-6 13-16,-11 6 3 0,4 0 1 0,0 0 0 15,7-6-11-15,-7 12-2 0,0-4-1 0,0 1 0 16,3 0-3-16,-3 3-1 0,0 0 0 0,4-1 0 0,-4-5 8 0,0 3 1 0,3 3 1 0,1 0 0 15,3-12-7-15,-4 5-2 0,4-5 0 0,0 6 0 16,0-6-20-16,0 0 0 0,4 12 0 0,-4-12 0 16,7 0 0-16,0 3 0 0,0 3 0 15,0-3 0-15,3 0 0 0,1-3 0 0,0 3 0 0,3-6 0 16,-4 3 0-16,4-6-13 0,1 0 3 16,-5 3 1-16,4-9-18 0,0 6-3 15,0-5-1-15,-3-7 0 16,0 6-13-16,-1 4-2 0,-3-16-1 0,-3 9 0 0,-1 4 38 0,1-1 9 0,-4 0 0 0,0 0 0 15,3-2 11-15,-3 5 4 0,0 0 1 0,0-3 0 16,0 6 8-16,0 6 3 0,0 0 0 0,0 0 0 16,0 0-9-16,0 0-2 0,0 0 0 0,0 0 0 15,0 0-5-15,-7 0-2 0,7 0 0 0,0 0 0 16,0 0-9-16,-7 6 0 0,4 6 0 0,-1 3 0 16,1-4 0-16,3 7 0 0,-4 0 0 0,4-1 0 15,0 4-9-15,4 2 9 0,-4-5 0 0,0 14 0 16,3-8 0-16,-3 2 0 0,0 7 0 0,4 2 0 15,-4-12 0-15,0 10 0 0,0-4 8 0,0 9-8 16,0-5 8-16,0 8-8 0,-4-12 0 0,4 12 0 16,0-5 0-16,0-1 0 0,-3 3 0 0,3-8 0 15,-4 2 11-15,1 0-1 0,3-2 0 0,-4-1 0 16,1-2-10-16,-1 2 0 0,1 3 0 0,-1-5 0 16,-3 2 0-16,3 1 0 0,-3-4 0 0,0 3 0 15,4-5 0-15,-1 2 0 0,-3-5 0 0,0 0 0 16,4-1 0-16,-1-8 0 0,1 6 0 0,-1-7 0 15,0 4 0-15,4-9 0 0,0 6 0 0,0-4 0 16,0-8 0-16,0 0 0 0,0 0 0 0,0 0 0 16,0 0 0-16,0 6 0 0,0-6 0 0,0 0 0 0,0 0 35 0,0 0 1 0,0 0 1 15,0 0 0-15,0 0-22 0,0 0-5 0,0 0-1 0,0 0 0 16,0 0-9-16,0 0 8 0,0 0-8 0,0 0 8 16,0 0-8-16,0 0 0 0,0 0 0 0,0 0 0 15,0-6 0-15,0 4 0 0,0-4 0 0,0-6-11 16,0 6 11-16,4-6 0 0,-4 0 0 0,4 1 0 15,-4 2 0-15,3-9 0 0,-3 7 10 0,4-4-10 16,-4 3 10-16,3 6-10 0,1-6 10 0,-4 1-10 16,3-4 0-16,4 3 0 0,-3 0 0 15,-1 1 0-15,4-1 0 0,4-6 0 0,-4 7 0 0,4 2 0 16,3-3-11-16,-4 6 2 0,4 6 0 0,4-6 0 16,-4-3-23-1,4 1-5-15,-4-7-1 0</inkml:trace>
  <inkml:trace contextRef="#ctx0" brushRef="#br0" timeOffset="47184.44">18055 8060 782 0,'0'0'33'16,"0"0"-33"-1,0 0 74-15,0 0 8 0,0 0 2 0,0 0 0 16,-7 6-25-16,4-3-5 0,-4 3-1 0,3 3 0 16,0 6-36-16,-3-10-7 0,4 7-2 0,-1-6 0 15,1 9-8-15,-1-3 0 0,4-1 0 0,-3 1 8 0,3 6-8 0,0-7 0 0,0 1 0 16,0 3 0-16,3-3 0 0,1-1 0 16,-1 1 0-16,1 3 0 0,-1-3 0 0,4-7 8 0,1 1 0 0,-1 6 0 15,0-9 17-15,0 9 3 0,0-6 1 0,3 0 0 16,-3-1 2-16,4-5 0 0,-4 0 0 0,4 0 0 15,-4 0-3-15,3-5 0 0,-3 2 0 0,0-3 0 16,4 3-6-16,-4-9-2 0,0 9 0 16,0-9 0-16,0 1 2 15,0-1 0-15,0-3 0 0,0 3 0 0,-3 1-10 0,3-7-3 0,-4 0 0 0,4 4 0 16,-3-10-9-16,3 9 12 0,-3-5-12 0,-1 5 12 16,4 3-12-16,-7 1 0 0,4-4 0 0,-1 3 8 15,1 6-8-15,-1-5 0 0,-3-7 0 0,4 6 0 16,-4 3 0-16,3 3 0 0,-3-11 0 0,0 11 0 15,0-6-138-15,-3 6-23 0,3-3-5 0</inkml:trace>
  <inkml:trace contextRef="#ctx0" brushRef="#br0" timeOffset="47861.674">18450 8172 919 0,'0'0'39'0,"0"0"-31"15,0 0 20-15,0 0 4 0,0 0 0 0,0 0 1 16,0 0 25-16,0 0 5 0,0 0 1 0,4 6 0 16,3-6-20-16,0 0-3 0,0 0-1 0,0 0 0 15,4-6-24-15,-4 0-6 0,3 0-1 0,-3-3 0 16,0 1 6-16,4-7 1 0,-4 9 0 0,0-6 0 16,0 1 12-16,0 5 4 0,0-3 0 0,0 3 0 15,-3 3-5-15,-1-3-1 0,4 3 0 0,-7 3 0 16,0 0-15-16,0 0-3 0,4 0-8 0,-4 0 12 15,0 0-12-15,0 0 0 0,0 0 0 0,0 0 0 16,0 0-18-16,0 0-3 0,0 0-1 0,0 0 0 16,0 0-7-16,0 0-2 0,0 0 0 0,0 0 0 15,0 0 20-15,0 0 11 0,0 0-12 0,0-6 12 16,-4 0 0-16,1 6 0 0,-1-5 0 0,1-1 0 16,-4 0 0-16,3 0 0 0,-3 6 0 0,4-9 0 15,-4 6 0-15,0 0-8 0,-1 3 8 0,-2-3-10 16,3 3 10-16,0 3 0 0,0-3 0 0,0 6 0 15,-4-6 8-15,4 9 0 0,0-9 0 0,-4 6 0 16,1 6 9-16,3-7 3 0,-4 7 0 0,4-6 0 0,0 0-20 16,0 0 0-16,0 3 0 0,3-3 0 0,1 5 0 15,-1-5 0-15,4 6 0 0,-3 0 0 0,3-1 12 0,0 4 0 16,3-9-1-16,1 12 0 0,-4-10 2 16,3 4 1-16,1 0 0 0,-1 6 0 0,1-7 1 0,3 1 0 0,0 3 0 15,0 2 0-15,0 1-7 0,0-3 0 0,4 2-8 0,-4 1 12 16,3 0-12-16,1-1 0 0,0 4 0 15,3-9 0-15,-4-1 0 0,4-2 0 16,-3 3 0-16,3 0 0 0,0-6 0 0,0 0-8 16,1-1 8-16,-1-5-13 0,0 0-14 15,3 0-2-15,-3 0-1 0,4 0 0 0,0-5-86 16,-4-1-18-16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9" Type="http://schemas.openxmlformats.org/officeDocument/2006/relationships/image" Target="../media/image6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631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vingt-six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9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                                        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1353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7604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</a:t>
            </a:r>
            <a:r>
              <a:rPr lang="en-US" dirty="0" err="1"/>
              <a:t>dont</a:t>
            </a:r>
            <a:r>
              <a:rPr lang="en-US" dirty="0"/>
              <a:t> as a relative pronoun.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2538BAA-495B-4D13-AEC2-0E8A671FCFF6}"/>
                  </a:ext>
                </a:extLst>
              </p14:cNvPr>
              <p14:cNvContentPartPr/>
              <p14:nvPr/>
            </p14:nvContentPartPr>
            <p14:xfrm>
              <a:off x="2801520" y="2537640"/>
              <a:ext cx="5615280" cy="838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2538BAA-495B-4D13-AEC2-0E8A671FCF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92160" y="2528280"/>
                <a:ext cx="5634000" cy="857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9919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Quelle est la profession du vieux MacDonald 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D412F1-20AA-4ECE-A79D-00D16BE75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52F730-B425-4C79-8C2B-9998E53F3AD1}"/>
                  </a:ext>
                </a:extLst>
              </p14:cNvPr>
              <p14:cNvContentPartPr/>
              <p14:nvPr/>
            </p14:nvContentPartPr>
            <p14:xfrm>
              <a:off x="1800720" y="1769400"/>
              <a:ext cx="8613720" cy="1286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52F730-B425-4C79-8C2B-9998E53F3A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1360" y="1760040"/>
                <a:ext cx="8632440" cy="130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433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02222"/>
          </a:xfrm>
        </p:spPr>
        <p:txBody>
          <a:bodyPr/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</a:t>
            </a:r>
            <a:r>
              <a:rPr lang="fr-FR"/>
              <a:t>le vingt-six </a:t>
            </a:r>
            <a:r>
              <a:rPr lang="fr-FR" dirty="0"/>
              <a:t>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9218"/>
          </a:xfrm>
        </p:spPr>
        <p:txBody>
          <a:bodyPr>
            <a:normAutofit/>
          </a:bodyPr>
          <a:lstStyle/>
          <a:p>
            <a:pPr algn="ctr"/>
            <a:br>
              <a:rPr lang="fr-FR" sz="2800" b="1" dirty="0"/>
            </a:br>
            <a:r>
              <a:rPr lang="fr-FR" sz="2800" b="1" dirty="0"/>
              <a:t>César Ritz était hôtelier Suisse, qui a établi quelques hôtels aux grandes villes du monde. Grâce à son exigence, son nom est maintenant synonyme de luxe.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44509-EE96-40D7-8D3D-F68FB47AFD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4332" y="3026229"/>
            <a:ext cx="2035602" cy="305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3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F393D-185D-49B3-A31E-9F840616A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506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Beavers are monogamous and mate for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4FA8C-E96D-4C3A-8540-E81200A4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D0903D-5EF1-4AC7-8593-B1C26A702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265" y="2287156"/>
            <a:ext cx="5828919" cy="38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4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2439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AVERTISSEMENT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examen</a:t>
            </a:r>
            <a:r>
              <a:rPr lang="en-US" dirty="0"/>
              <a:t>, </a:t>
            </a:r>
            <a:r>
              <a:rPr lang="en-US" dirty="0" err="1"/>
              <a:t>unité</a:t>
            </a:r>
            <a:r>
              <a:rPr lang="en-US" dirty="0"/>
              <a:t> 5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premier mars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devrez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de </a:t>
            </a:r>
            <a:r>
              <a:rPr lang="en-US" i="1" dirty="0"/>
              <a:t>La </a:t>
            </a:r>
            <a:r>
              <a:rPr lang="en-US" i="1" dirty="0" err="1"/>
              <a:t>Cigale</a:t>
            </a:r>
            <a:r>
              <a:rPr lang="en-US" i="1" dirty="0"/>
              <a:t> et La </a:t>
            </a:r>
            <a:r>
              <a:rPr lang="en-US" i="1" dirty="0" err="1"/>
              <a:t>Fourmi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devrez</a:t>
            </a:r>
            <a:r>
              <a:rPr lang="en-US" dirty="0"/>
              <a:t> </a:t>
            </a:r>
            <a:r>
              <a:rPr lang="en-US" dirty="0" err="1"/>
              <a:t>écrire</a:t>
            </a:r>
            <a:r>
              <a:rPr lang="en-US" dirty="0"/>
              <a:t> d’un </a:t>
            </a:r>
            <a:r>
              <a:rPr lang="en-US" dirty="0" err="1"/>
              <a:t>emploi</a:t>
            </a:r>
            <a:r>
              <a:rPr lang="en-US" dirty="0"/>
              <a:t> possible.</a:t>
            </a:r>
          </a:p>
        </p:txBody>
      </p:sp>
    </p:spTree>
    <p:extLst>
      <p:ext uri="{BB962C8B-B14F-4D97-AF65-F5344CB8AC3E}">
        <p14:creationId xmlns:p14="http://schemas.microsoft.com/office/powerpoint/2010/main" val="114370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36CF-BAE6-4F48-9018-3BB413E1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63E1F-93DF-4CD9-992F-3A384AA2A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(present, present)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(present, future)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(</a:t>
            </a:r>
            <a:r>
              <a:rPr lang="en-US" dirty="0" err="1"/>
              <a:t>imparfait</a:t>
            </a:r>
            <a:r>
              <a:rPr lang="en-US" dirty="0"/>
              <a:t>, </a:t>
            </a:r>
            <a:r>
              <a:rPr lang="en-US" dirty="0" err="1"/>
              <a:t>conditionnel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8C3-AE01-4505-AB02-8B30FAA83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5D0E8-196F-425F-A9F7-040DCBDD1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 (present, present)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(present, present)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Dès</a:t>
            </a:r>
            <a:r>
              <a:rPr lang="en-US" dirty="0"/>
              <a:t> que (future, future)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(future, future)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13EFDAF6-BCF8-4104-A993-074E74C4100E}"/>
                  </a:ext>
                </a:extLst>
              </p14:cNvPr>
              <p14:cNvContentPartPr/>
              <p14:nvPr/>
            </p14:nvContentPartPr>
            <p14:xfrm>
              <a:off x="11518889" y="2045309"/>
              <a:ext cx="5040" cy="1116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13EFDAF6-BCF8-4104-A993-074E74C4100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509889" y="2036669"/>
                <a:ext cx="2268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392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B014-F90F-443B-B2F1-93771069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EB37-993A-4769-A400-37C05D94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are your books?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Jennnifer</a:t>
            </a:r>
            <a:r>
              <a:rPr lang="en-US" dirty="0"/>
              <a:t> and Maria sang last night. Of which do you speak?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sold a heater(</a:t>
            </a:r>
            <a:r>
              <a:rPr lang="en-US" dirty="0" err="1"/>
              <a:t>radiateur</a:t>
            </a:r>
            <a:r>
              <a:rPr lang="en-US" dirty="0"/>
              <a:t>) to an ant? To which did you sell it?</a:t>
            </a:r>
          </a:p>
        </p:txBody>
      </p:sp>
    </p:spTree>
    <p:extLst>
      <p:ext uri="{BB962C8B-B14F-4D97-AF65-F5344CB8AC3E}">
        <p14:creationId xmlns:p14="http://schemas.microsoft.com/office/powerpoint/2010/main" val="122959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43722</TotalTime>
  <Words>192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 Bonjour!</vt:lpstr>
      <vt:lpstr>PowerPoint Presentation</vt:lpstr>
      <vt:lpstr>  Bonjour!</vt:lpstr>
      <vt:lpstr> César Ritz était hôtelier Suisse, qui a établi quelques hôtels aux grandes villes du monde. Grâce à son exigence, son nom est maintenant synonyme de luxe.</vt:lpstr>
      <vt:lpstr>  Beavers are monogamous and mate for life.</vt:lpstr>
      <vt:lpstr>  AVERTISSEMENT</vt:lpstr>
      <vt:lpstr>PowerPoint Presentation</vt:lpstr>
      <vt:lpstr>PowerPoint Presentation</vt:lpstr>
      <vt:lpstr>PowerPoint Presentation</vt:lpstr>
      <vt:lpstr>                                                                                   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506</cp:revision>
  <cp:lastPrinted>2017-02-27T15:51:41Z</cp:lastPrinted>
  <dcterms:created xsi:type="dcterms:W3CDTF">2016-10-03T16:25:09Z</dcterms:created>
  <dcterms:modified xsi:type="dcterms:W3CDTF">2024-02-26T20:22:54Z</dcterms:modified>
</cp:coreProperties>
</file>