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16" r:id="rId3"/>
    <p:sldId id="425" r:id="rId4"/>
    <p:sldId id="272" r:id="rId5"/>
    <p:sldId id="261" r:id="rId6"/>
    <p:sldId id="455" r:id="rId7"/>
    <p:sldId id="403" r:id="rId8"/>
    <p:sldId id="398" r:id="rId9"/>
    <p:sldId id="420" r:id="rId10"/>
    <p:sldId id="421" r:id="rId11"/>
    <p:sldId id="423" r:id="rId12"/>
    <p:sldId id="422" r:id="rId13"/>
    <p:sldId id="418" r:id="rId14"/>
    <p:sldId id="411" r:id="rId15"/>
    <p:sldId id="424" r:id="rId16"/>
    <p:sldId id="412" r:id="rId17"/>
    <p:sldId id="414" r:id="rId18"/>
    <p:sldId id="406" r:id="rId19"/>
    <p:sldId id="409" r:id="rId20"/>
    <p:sldId id="413" r:id="rId21"/>
    <p:sldId id="417" r:id="rId22"/>
    <p:sldId id="387" r:id="rId2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16"/>
            <p14:sldId id="425"/>
            <p14:sldId id="272"/>
            <p14:sldId id="261"/>
            <p14:sldId id="455"/>
            <p14:sldId id="403"/>
            <p14:sldId id="398"/>
            <p14:sldId id="420"/>
            <p14:sldId id="421"/>
            <p14:sldId id="423"/>
            <p14:sldId id="422"/>
            <p14:sldId id="418"/>
            <p14:sldId id="411"/>
            <p14:sldId id="424"/>
            <p14:sldId id="412"/>
            <p14:sldId id="414"/>
            <p14:sldId id="406"/>
            <p14:sldId id="409"/>
            <p14:sldId id="413"/>
            <p14:sldId id="41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4T16:31:34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17420 5944 378 0,'0'0'8'0,"0"0"1"0,0 0 1 0,0 0 2 0,0 0-12 0,0 0 0 0,0 0 0 0,0 0 0 16,0 0 40-16,0 0 7 0,0 0 1 0,0 0 0 15,0 0 18-15,0 0 4 0,0 0 1 0,0 0 0 16,0 0-6-16,0 0-1 0,0 0 0 0,0 0 0 16,0 0 0-16,0 0 0 0,-7 6 0 0,7-6 0 15,-3 5-51-15,-4-2-13 0,7-3 0 0,-4 6 0 0,0 6 0 0,1-6 0 16,-1 0 0-16,1 0 0 0,3-1 53 0,0 1 8 16,-4 0 2-16,4 6 0 0,-3-3-50 0,3-3-13 15,0 0 0-15,-4-1 0 0,1 7 0 0,-1 0 0 16,4-6 0-16,0-3 0 0,4 6 0 0,-1-1 0 15,-3-2 0-15,0-6 0 0,0 0 0 0,0 12 0 16,0-6 0-16,0 6 0 0,4-6 0 0,-4 5 0 16,0 4 0-16,0-3 0 0,0 5 35 15,3 1 1-15,-3-3 1 0,0 2 0 0,0 1-37 0,0-6 0 16,0 3 0-16,0 2 0 0,0-5 0 0,-3 3 0 16,3 2 9-16,-4 1-9 0,4-6 0 0,-3 2 0 15,3 4 0-15,-4-6 0 0,4 0 0 0,-3 5 0 0,3-2 0 16,-4 8 0-16,4-11 12 0,-3 6-12 0,3 2 12 15,0-2-12-15,-4 0 8 0,4 2-8 0,0-2 0 0,-3-1 0 16,3-5 0-16,0 3 0 0,-4-9 0 0,4 11 0 16,0-11 0-16,0 0 0 0,0-6 0 0,0 0 0 15,0 0 20-15,0 0-2 0,0 0-1 0,0 0 0 16,0 0-17-16,0 0 0 0,0 0 0 0,0 0 0 16,0 0 0-16,0 0 0 0,0 0 0 0,0 0 0 15,4-6 0-15,-4 0 0 0,3-5 0 0,-3 5 0 16,4-6 0-16,-1 3 0 0,4-3 0 15,-3 1 0-15,-1-7 0 0,-3 6 0 0,0-5 0 0,4 2 0 16,-4 3 0-16,3-5 0 0,1 5 0 0,-1 3 0 16,-3-3 0-16,4-5 0 0,-1 2 0 0,1 3 0 15,-4-5 0-15,0-1 0 0,0-3 0 0,-4-2 0 16,1-1 0-16,-1-2 0 0,1 2 0 0,-1-8 0 16,4 3 0-16,-3-1 0 0,-1-2 0 0,-3 2 0 15,0 4 0-15,4-6 0 0,-4 2 0 0,3 7 0 0,-3 5 0 0,0-3 0 16,0 4 0-16,0-4 0 0,3 10 0 0,-3-1 0 15,7-6 0-15,-3 12 0 0,3-6 0 0,0 4 0 16,0 2 0-16,0 6 0 0,0 0 0 0,0 0 0 16,0 0 0-16,0 0 0 0,0 0 0 0,0 0 0 15,0 0 0-15,3 0 0 0,4-6 0 0,-3 6 0 16,3 6 0-16,0-6 0 0,-7 0 0 0,4 0 0 0,3 0 0 16,0 0 0-16,0 0 0 0,-4 0 0 0,4 0 0 0,-7 0 0 15,0 0 0-15,0 0 0 16,0 0 0-16,7 0 0 0,0 0 0 0,0 0 0 0,0 6 0 15,1-6 0-15,2 0 0 0,-3 0 0 0,4-6 0 0,3 6 0 16,-4 0 0-16,5-6 0 0,-1 6 0 16,0 0 0-16,0 0 11 0,0 0-2 0,0 0 0 15,0 0 0-15,0 0-9 0,0 0-12 16,1-6 2-16,-1 0 1 0,0 18-3 0,0-6-1 0,0 0 0 0,0-6 0 31,4 3-31-31,-1 2-5 0,-3-5-2 0,4 3 0 0,-4 0-19 16,0-3-4-16,0 6-1 0,1-6 0 0,-5-6 18 15,1 6 3-15,-1 6 1 0,-3-6-279 0,0 0-56 0</inkml:trace>
  <inkml:trace contextRef="#ctx0" brushRef="#br0" timeOffset="406.371">17392 6329 1036 0,'0'0'23'0,"0"0"5"0,0 0 0 0,0 0 1 0,0 0-29 0,0 0 0 0,0 0 0 0,0 0 0 16,0 0 108-16,0 0 16 0,0 0 4 0,0 0 0 15,0 0-63-15,0 0-12 0,3-3-2 0,5 3-1 16,-1-6-18-16,0 6-4 0,0-6-1 0,0 0 0 16,0 6-16-16,0-6-3 0,3 6-8 0,-3-6 12 15,4 6-12-15,-4 0 0 0,0-5 8 0,4 5-8 16,-4-9 0-16,3 9 0 0,-3 0 0 0,1 0 0 15,-1-3 0-15,3 0 0 0,-6 0 0 0,3 3 0 16,0 0-13-16,3 0-6 0,-3 3-1 0,4 0 0 31,0 0-88-31,-4 0-17 0,3 3-4 0</inkml:trace>
  <inkml:trace contextRef="#ctx0" brushRef="#br0" timeOffset="966.003">17992 5820 813 0,'0'0'17'0,"0"0"4"0,0 0 1 0,0 0 2 0,0 0-24 0,0 0 0 0,0 0 0 16,0-6 0-16,0 0 55 0,0 6 5 0,0 0 2 0,0 0 0 15,0 0 2-15,0 0 0 0,0 0 0 0,0 0 0 16,0 0-27-16,0 0-5 0,0 0 0 0,-4 6-1 15,1 0-7-15,-1 6 0 0,1 0-1 0,-1 2 0 16,0-2-11-16,1 12-1 0,3-10-1 0,-4 10 0 16,1-6 10-16,3-7 1 0,-4 10 1 0,1-4 0 15,3 7-9-15,0-3-1 0,0-4-1 0,0 7 0 16,0-4-2-16,0 4 0 0,3-4 0 0,-3 4 0 0,0-1-9 16,0 4 12-16,4 2-12 0,-4 10 12 15,3-10-12-15,-3 9 12 0,0-8-12 0,-3 2 12 0,3-3-12 0,-4 4 10 16,4-4-10-16,-3-3 10 0,-1 4-10 15,1-7 10-15,-1 4-10 0,1-7 10 0,-1 4 33 16,1-6 6-16,-1-1 2 0,4-5 0 16,-3 0-31-16,-1 2-5 0,4-8-2 0,0-6 0 15,0 0-13-15,0 0 0 0,-3 6 0 0,3-6 0 0,0 0 30 0,0 0 3 16,0 0 1-16,0 0 0 16,0 0-54-16,0 0-12 0,0 0-1 0,0 0-1 15,0 0-75-15,0 0-15 0,0 0-4 0,3 0 0 0</inkml:trace>
  <inkml:trace contextRef="#ctx0" brushRef="#br0" timeOffset="1661.066">18411 6335 1267 0,'0'0'28'0,"0"-3"5"0,-3-9 2 0,3 12 1 0,0 0-36 0,0 0 0 15,0 0 0-15,0 0 0 0,0 0 0 0,0 0 0 16,-7 6 0-16,7-6 0 0,0 0 58 0,-4 0 5 16,4 0 1-16,-7 0 0 0,7 0-52 0,-7 0-12 15,0 3 0-15,7-3 0 0,-7 6 40 0,0 0 4 16,0 5 2-16,4-5 0 0,-5 6-25 0,1-6-5 16,0 6 0-16,0-10-1 0,4 10-15 0,-4 0 8 0,3-6-8 15,-3 6 0-15,4-6 0 0,-4 5 0 16,3-2 0-16,-3 3 0 0,3 0 56 0,-3-6 6 15,4 5 1-15,-1 1 0 0,1-6-50 0,-1 3-13 16,1-3 0-16,3 5 0 0,-4 1 0 0,4 0 0 16,0-3 0-16,0 0 0 0,0-9 0 0,0 0 0 15,0 0 0-15,0 0 0 0,7 5 56 0,-3-2 7 16,3 3 1-16,3 0 0 0,5 0-64 0,-5-6-28 0,4 6 3 0,-3-6 0 31,-1 0-11-31,1 0-3 0,0-6 0 0,3 6 0 0,0-6 39 0,0 0 0 0,-4-6 0 16,5 1 0-16,-1 2 0 0,-4 3 0 0,4-6 0 0,-3 6 0 15,0-8-23-15,3 5 3 0,-4 0 1 0,-3 3 0 16,4-6 8-16,-8 1 2 0,1 5 0 0,-1-6 0 16,1 3 9-16,-4-3-8 0,0 1 8 0,-4-7-8 15,4 3 8-15,-3 4 0 0,3 11 0 0,-11 0-8 16,4-12 33-16,0 6 7 0,-3-6 2 0,-4-5 0 16,3 2-49-16,0 9-9 15,-3-6-3-15,4 0 0 0,3 1 27 0,-4 8-10 0,8 0 10 0,3 3 0 16,0 0-34-16,-8 3 0 0,1 6 0 0,4 2 0 15,-1 1-24 1,1 3-5-16,-4 8-1 0,3-5 0 0,4-6 0 0,-3 8 0 0,3-8 0 16,0 6 0-16,0-1 0 0,-4-8 0 0,4 3 0 0,0 0-272 15,4-6-56-15</inkml:trace>
  <inkml:trace contextRef="#ctx0" brushRef="#br0" timeOffset="2295.099">18722 6214 806 0,'0'0'17'0,"0"0"4"0,-4 6 1 0,1 3 2 0,-1 3-24 0,4-7 0 0,-3 13 0 0,-1-9 0 16,4 3 56-16,-3-1 6 0,-1 7 2 0,4-6 0 16,0 3 0-16,0 2 0 0,0-5 0 0,0 6 0 0,4-4 0 15,-1-2 0-15,1 0 0 0,-1-6 0 16,4 0-18-16,-3 5-3 0,-1-2-1 0,4 3 0 15,-3 0-16-15,0-1-3 0,-1-5-1 0,1 0 0 0,-4-6-22 0,7 6 0 16,-7-6 0-16,3 6 0 0,-3 3 40 0,0-9 4 16,0 0 1-16,0 0 0 0,0 0-21 0,0 0-5 15,0 6-1-15,0-6 0 0,0 0-18 0,0 0 0 16,0 0 0-16,0 0 0 0,0 0 0 0,0 0 0 16,0 0 0-16,0 0 0 0,0 0 0 0,0 0 0 15,-7-6 0-15,0 3 0 0,4-3 28 0,-1 3-2 16,4 0 0-16,-4-3 0 0,1 0-26 0,-1 0 0 0,1-5 0 15,-1 11 0-15,1-6 9 0,3-3-9 0,0 9 10 16,0-6-10-16,0 0 0 0,0 0 0 16,0-5 0-16,0 5 0 15,0-6-19-15,0 6-9 0,0-6-3 0,0 0 0 0,3 4 31 0,1-4 0 16,-4 0 0-16,3-3 0 0,1 4 0 0,-1 5 0 16,1 0 0-16,-4 0 0 0,4 0 8 0,-1-6 8 0,-3 7 2 0,0-4 0 15,4 0-29-15,-1 3-5 0,1 3-2 0,-4 3 0 16,3-6 18-16,1-6 0 0,3 7 0 0,-4 5 0 15,-3 0-9-15,0 0 9 0,7 0-13 0,0 0 5 16,-3 5-40-16,3-5-8 16,0 0-2-16,4 6 0 0,-1 0-55 0,4 0-11 15,-3-3-3-15,3 0-308 0,0-3-61 0</inkml:trace>
  <inkml:trace contextRef="#ctx0" brushRef="#br0" timeOffset="2736.14">19110 6335 680 0,'0'0'15'0,"0"0"3"0,0 0 1 0,0 0 0 0,0 0-19 0,0 0 0 0,0 0 0 0,0 0 0 15,0 0 85-15,0 8 14 0,-4 7 2 0,4-9 1 16,0 0-22-16,-3 0-5 0,3 0-1 0,0 0 0 15,0-6-10-15,0 8-1 0,0 1-1 0,0 0 0 16,0-9-14-16,0 6-4 0,0 0 0 16,0 6 0-16,3-7-12 0,-3 4-2 0,0 0-1 0,4 6 0 15,-4-3-13-15,0-1-4 0,4 1 0 0,-4-6 0 16,0-6-12-16,0 0 0 0,0 9 8 0,3 2-8 16,-3 1 0-16,0-6 0 0,0 0 8 0,0-6-8 15,4 6 0-15,-4-6 0 0,0 9 0 0,0-9 0 16,0 0-20-16,0 0-11 0,0 0-1 0,0 0-763 15</inkml:trace>
  <inkml:trace contextRef="#ctx0" brushRef="#br0" timeOffset="2983.68">19089 5994 1263 0,'0'0'28'0,"0"0"5"0,0 0 2 0,0 0 1 0,0 0-36 0,0 0 0 0,0 0 0 0,0 0 0 16,0 0 8-16,0 0-8 16,0 0 0-16,0 0-372 15,0 0-78-15</inkml:trace>
  <inkml:trace contextRef="#ctx0" brushRef="#br0" timeOffset="4053.935">19689 6296 1314 0,'0'0'37'0,"0"0"8"0,0 0-36 0,0 0-9 0,0 0 0 0,0 0 0 15,0 0 53-15,0 0 9 0,0 0 2 0,-8 0 0 16,8 0 0-16,0 0 0 0,-7 0 0 0,-3 0 0 15,10 0-52-15,-7 6-12 0,0 0 0 0,0-6 0 16,7 0 32-16,-7 6 3 0,-4-6 1 0,0 6 0 0,4 0-36 0,0-6 0 16,0 3 0-16,0 3 0 15,0 0-27-15,0 5-5 0,0-5-2 0,0 6 0 0,0-6 34 0,3 6 0 16,-3-1 0-16,0 4 0 0,4 3 0 0,-1-1 0 16,1-2 0-16,-1 3 0 0,1-1 0 0,3-5 0 15,0 3 0-15,0 8 0 0,0-11 0 0,3 0 0 16,-3-6 0-1,0 5 0-15,4-2 0 0,-4-3 0 0,3 0 0 0,1 0 0 16,-1 0 0-16,1 5 0 0,-1-11 0 0,4 6 0 0,-3-3 0 0,3-3 0 16,0 3 0-16,0-6 0 0,0 0 0 0,0 3 0 15,0-6 0-15,4 6 0 0,-4-11 0 0,4-1 0 16,-1-6 0-16,1 1 0 0,-1-4 0 0,1 3 0 16,3-5 0-16,0 2 0 0,-3-2 23 0,-1 2 11 0,4-8 2 15,-3-3 1-15,-4 2-15 0,0-2-3 0,0-3-1 0,0-10 0 16,0 10-7-16,0-3-2 0,-3 0 0 0,3 0 0 15,0 2-9-15,-4 1 0 0,1-3 0 0,-4 0 0 16,0 2 0-16,0 4 0 0,-4-12 0 16,1 3 0-16,-4 2 0 0,3-2 0 0,-3 3 0 0,0 3 0 15,-3 8-25 1,-1-5-7-16,-3 8-2 0,3 1 0 0,1 8-4 16,-1 9-1-16,4 0 0 0,0 1 0 0,0 5-13 0,0 0-2 15,3 0-1-15,-3 0 0 0,4 11 35 0,-4 1 6 0,3 9 2 0,4 2 0 16,-3 4 12-16,3 2-12 0,3 0 12 0,1 10-12 15,-1-7 21-15,4 9 5 0,4 3 1 0,0 0 0 16,-1 0-15-16,1 4 8 16,-1-4-8-16,-3-6 0 0,4 3 37 0,-4-9 2 0,4 7 0 0,-4 2 0 15,3-6-19-15,-6 3-3 0,3-5-1 0,-4-4 0 16,1-6-5-16,-4 4-2 0,3-1 0 0,-3-2 0 0,0-1 20 0,-3-5 4 16,3-3 1-16,-4 8 0 0,1-11-3 15,-1 6-1-15,4-4 0 0,-3-2 0 0,3-6-30 0,0 0 0 16,0 3 0-16,0 2 0 0,0-11 0 0,0 3 0 15,3 6 0-15,1-3 0 0,-4 0 0 0,3-6 0 16,4 6 0-16,-7-6 0 0,7 6 0 0,0-6 0 16,1 11 0-16,-5-11 0 15,4 3-96-15,-7-3-26 0,7-3-5 0</inkml:trace>
  <inkml:trace contextRef="#ctx0" brushRef="#br0" timeOffset="4694.811">20055 6332 1267 0,'0'0'28'0,"0"0"5"0,-3 6 2 0,-1-1 1 0,1 4-36 16,3-3 0-16,0 0 0 0,-4 6 0 0,1-6 88 0,3 0 10 15,0 2 2-15,0-8 1 0,0 6-59 0,0-6-12 16,0 6-2-16,3 0-1 0,4 0 29 0,0 0 7 15,-3 0 1-15,3-6 0 0,0 6-64 0,0-6 0 16,0 0-9-16,0 0 0 0,4 0 9 0,-4 0 0 16,3-6 8-16,1 0-8 0,-4 0 0 0,0 0 0 15,0 6 0-15,0-6-8 0,0 0-4 0,0 0 0 16,4-8 0-16,-4 2 0 16,-3 6-24-16,3-15-6 0,-4 13-1 0,1-1 0 0,-1-3 35 0,-3 0 8 0,0 1 0 15,0-1 0-15,0 3 0 0,0 3 0 0,-3-12 0 16,-1 13 0-16,-3-7-9 0,0 6 0 0,3 3 0 0,-3-3 0 15,4 0 9-15,-4 0 0 0,-4 0 0 0,4 1 0 16,-3-1 0-16,-1 6 0 0,0-6 0 0,4 6 0 16,-3 6-8-16,-1 0 0 0,4 5 0 0,-3-2 0 15,3 9 20-15,-1-1 4 0,1 1 0 0,4 3 1 16,-4 2-33-16,3 1-8 0,1 2 0 0,-1-8-1 16,1 5 40-16,3-2 8 15,3-3 1-15,-3 5 1 0,7-2-25 16,-3-4-9-16,3 1 0 0,0 2 0 0,4 4 9 0,-4-6 12 0,3 2-2 0,-3-8-1 15,4 0-9-15,-1-1 0 0,1-8 0 0,3 3 8 16,-3 0-8-16,3 0 0 0,-4 0 0 0,8 0 0 16,0 0-8-16,-4-6 8 0,-4 6-10 0,1-1 10 15,7 1-41-15,-8-6-3 0,4 0 0 16,0 0 0-16,0 0-130 0,-3 0-26 0,28 0-6 16,-14-17-1-16</inkml:trace>
  <inkml:trace contextRef="#ctx0" brushRef="#br0" timeOffset="10140.753">15420 5864 576 0,'0'0'12'0,"0"12"4"0,-4-6 0 0,4 6 0 0,0-4-16 0,-3-2 0 0,3 0 0 0,0 6 0 16,0-12 54-16,-4 6 8 15,4-6 2-15,-3 6 0 0,3-6 51 0,0 0 10 0,0 0 3 16,0 0 0-16,0 0-52 0,0 0-9 15,0 0-3-15,0 0 0 0,0 0-51 0,0 0-13 0,0 0 0 0,0 0 0 16,0 0 0-16,0 0 0 0,0 0 0 0,0 6 0 16,0-6 0-16,-4 6 0 0,1-1 0 0,-1-2 0 15,1 3 0-15,-1 6 0 0,4-6 0 0,-3 0 0 16,3 0 54-16,-4 5 8 0,4-5 2 0,0 9 0 16,-3-3-52-16,3-1-12 0,-4 7 0 0,1-6 0 15,3 0 0-15,-4 2 0 0,4 4 0 0,-4 0 0 16,1 2 0-16,3-2 0 0,-4 5 0 0,4 4 0 15,0-10 0-15,0 7 0 0,0-3 0 0,0 2 0 0,0-5 0 16,0 8 0-16,4-8 0 0,-4 8 0 0,0-2 0 16,0-1 0-16,0-5 0 0,0 8 0 0,0-2 0 0,0 2 0 15,-4-8 0-15,4-3 0 16,0-1 0-16,0 1 0 0,0 3 0 0,0-7 0 16,0 4 0-16,4-3 0 0,-4 0 0 0,0-1 0 15,0 4 0-15,0-3 0 0,0 6 0 0,3-7 0 0,-3-5 0 0,4 6 0 16,-4-3 0-16,0 0 0 15,0-9-48-15,4 3-13 0,-4 8-3 0,0-5 0 16,3-6 0-16,1 6 0 0,-4-6 0 0,0 0-341 16,0 0-69-16</inkml:trace>
  <inkml:trace contextRef="#ctx0" brushRef="#br0" timeOffset="10790.976">15896 6455 1404 0,'0'0'31'0,"-7"-6"6"0,4 6 2 0,-1-11 0 0,1 11-31 16,-1-6-8-16,0 0 0 0,-3 0 0 16,7 6 72-16,-7 0 14 0,4-6 2 0,-4 6 1 15,7 0-70-15,-7 0-19 0,0 0 0 0,0 0 0 0,0 0 40 0,-4 6 3 16,4 0 0-16,-4 0 0 0,4 0-43 0,-3 5 0 16,3-5 0-16,-4 6 0 0,4 3 0 0,-4-4-9 15,4 1 9-15,0-3 0 0,0 6-10 0,4-1 10 16,-1 4-8-16,-3-3 8 0,4 8-9 0,-1-11 9 15,1 11-10-15,-1-8 10 0,4 3 0 16,-4-1 0-16,1-5 0 0,3-3 0 16,3 0-9-16,-3 6 9 0,4-10-8 0,-4 7 8 0,4-6-9 15,-1 0 9-15,4-3-10 0,-3 9 10 0,3-9-8 0,0 0 8 16,0-1 0-16,3 1-9 0,1-3 9 16,0-3 0-16,-4 1 0 0,3-4 0 0,1-9 0 0,-1 3 0 0,1 0 0 15,0-5 8-15,3-1-21 0,-4 3-4 16,-3-2-1-16,4-1 0 0,-1 3 36 0,-2 4 7 0,-5-1 2 15,4 0 0 1,-3 6-27-16,-1 0 8 0,1-2-8 0,-1 2 0 0,-3 6 0 0,0-6 8 0,0 6-8 16,0 0 0-16,0 0 0 0,0-6 0 0,0 0 0 0,0 6 0 15,0 0 0-15,0 0 0 16,0 0 0-16,0 0 0 0,0 0-22 16,0 0-6-16,0 0-2 0,0 0 0 0,0 0 30 0,0 0 0 15,0 0 0-15,0 12 0 0,-3-6 0 0,3 8 0 0,0-2 0 0,0 6 0 16,0 5 0-16,3-2 0 15,-3 2 0-15,0-5 0 0,4 0 0 0,-1 2 0 0,1-2 0 0,3-3 0 16,0 2 0-16,0 1 0 0,0-3 0 0,0-7 0 16,4 4-57-16,-4-3-6 0,3-3-1 15,4 6-409-15,-3-1-83 0</inkml:trace>
  <inkml:trace contextRef="#ctx0" brushRef="#br0" timeOffset="17271.585">15286 7464 806 0,'0'0'17'0,"0"0"4"0,0 0 1 0,0 0 2 0,0 0-24 0,0 0 0 16,0 0 0-16,0 0 0 0,3-3 56 0,-3-3 6 15,4 3 2-15,-4 3 0 0,0 0 0 0,0 0 0 16,0-6 0-16,3 3 0 0,1-3 0 0,-4 6 0 16,0 0 0-16,0 0 0 0,0 0-52 0,0 0-12 15,0 0 0-15,0 0 0 0,0 0 8 0,0 6 0 0,4 3-8 0,-4 0 12 16,0-1-12-16,0 10-8 0,0-6 8 0,0 3-13 15,0 8 13-15,0-11 0 0,0 0 0 0,0 2 0 16,0-2 0-16,-4 6 0 16,4-1 0-16,0 1 0 0,0 8 48 15,0-8 13-15,0-12 3 0,-4 3 0 0,4 0-52 0,0 11-12 0,-3-2 0 16,3-1 0-16,-4 4 0 0,4-3 0 0,0 5 0 16,0-2 0-16,0 2 54 0,0-2 8 0,0 2 2 0,0-11 0 15,0 6-52-15,0-1-12 0,0 4 0 0,0-9 0 16,0-6 0-16,0-6-12 0,0 5 3 0,0-5 0 15,0 0 9-15,0 0 0 0,0 0 0 0,0 0 0 16,0 0-46-16,0 0-7 0,0 0-2 16,0 0-482-16,0 0-97 0</inkml:trace>
  <inkml:trace contextRef="#ctx0" brushRef="#br0" timeOffset="17972.996">15744 7796 1220 0,'0'0'27'0,"0"0"5"0,0 0 2 0,0 0 0 0,0 0-34 0,-7 0 0 0,7 0 0 0,-10 0 0 16,3 0 72-16,0 0 8 0,0 6 2 0,0-1 0 16,0-5-33-16,-1 6-6 0,1-3-2 0,0 3 0 15,0-6-13-15,0 3-4 0,0 0 0 0,0 0 0 16,0 3-11-16,-3-3-2 0,2 3-1 0,1 0 0 15,4 5-10-15,-4-5 0 0,0 9 0 0,3-3 0 16,-3-1 0-16,0-5 0 0,0 0 0 0,0 6 0 16,0 0-12-16,3-3 12 0,1 2-12 0,-1 1 12 15,1 12-8-15,-1-7 8 0,4 16 0 0,-3-22 0 16,-1-5 0-16,4-6 0 0,0 0 0 0,0 0 0 16,0 9 0-16,0 0 0 0,0 6 0 0,0-15 0 0,0 0 8 15,4-6-8-15,-4-6 8 0,0 12-8 0,7 12 12 16,-7-12-2-16,7-9-1 0,0 3 0 0,-7 6-9 15,11-3 0-15,-1 0 0 0,1 0 0 16,-1 0-13-16,1-3-8 0,-1 0-2 0,1 6 0 0,0-5 23 0,-11 5 0 16,10-6 0-16,-10 6 0 0,11-6 0 0,-11 6 0 15,10 0 0-15,-10 0 0 0,0 0-13 0,11-6 1 16,-4-9 1-16,-3 9 0 0,-4 6-5 0,0 0-2 16,0 0 0-16,0 0 0 0,0 0 2 0,0 0 1 15,0 0 0-15,0 0 0 0,0 0-4 0,0 0-1 0,0 0 0 16,0 0 0-16,0 0 29 0,0 0 6 0,0 0 1 15,0 0 0-15,10 6-16 0,-3 0 9 0,-7-6-9 16,11 9 8-16,-4 3-8 0,0-1 0 0,-4-5 0 16,4 6 0-16,-3 0 0 0,0 3 0 0,-1-10 0 15,1 1 0-15,-1 0-19 16,-3 0 1-16,4 0 0 0,-1 3 0 0,1-3 18 0,-1 2 0 0,1 1 0 16,3 3 0-16,0-6 0 0,0 6 0 15,-7-12 0-15,11 6-448 16,-11-6-85-16</inkml:trace>
  <inkml:trace contextRef="#ctx0" brushRef="#br0" timeOffset="19045.059">17378 7431 850 0,'0'0'17'0,"-4"12"6"16,4-3-23-16,0 3 0 0,0 5 0 0,0 1 0 0,-3-3 0 0,3 8 0 15,-4-11 0-15,4 5 0 0,-3 1 107 0,-1 3 17 16,4-4 3-16,0-8 1 15,-3 0-103-15,3-3-25 0,0-6 0 0,0 0 0 0,0 0 56 0,0 0 7 16,0 0 1-16,0 0 0 0,0 0 0 0,0 0 0 16,0 0 0-16,0 0 0 0,0 0-8 0,0 0 0 0,0 0-1 0,-4-3 0 15,4-3-37-15,-3 0-7 0,-1 3-2 0,4-3 0 16,-3-5-9-16,-1 11 0 0,1-6 0 0,-1 0 0 16,0 0 0-16,-3 3 0 0,4 0 0 0,-4-3 0 15,0 0-9-15,0-3 9 0,0 9-12 0,0 0 12 16,-4 0-8-16,0 0 8 0,1-5 0 0,-1 5 0 15,1-6-8-15,-1 6 8 0,0 0 0 0,1-6 0 16,-1 0-8-16,-3 0 8 0,4 0 0 0,-4 3 0 16,-1 0-10-16,1-6 10 0,-3 9-8 0,-1 0 8 15,4-2 0-15,-4 4-10 0,8-2 10 0,-4 9 0 16,-1-6-12-16,5 6 12 0,-1-3-12 0,1-6 12 16,-1 6-13-16,1 0 4 0,-1 5 1 0,0-2 0 15,1 0-17-15,3 0-3 0,-4 3-1 16,1 5 0-16,3-8 29 0,-1 9 0 0,1-1 0 15,0 1 0-15,0-3 0 0,0 2 0 16,0 1 0-16,4 0 0 0,-4 2 0 0,3 4 0 0,1 2 0 0,3-2 0 0,0-1 0 0,0-8 0 16,3 8 0-16,-3-11 0 0,0 12 28 0,7-7 12 15,-3 4 3-15,-1 2 0 0,1-8-27 0,-1 3-4 16,1-1-2-16,3-2 0 0,0 0-10 0,0 0 0 16,4-10 9-16,-1-5-9 15,1 0 8-15,-1 0-8 0,4 0 8 0,0 6-8 0,1-6 8 0,2 6-8 16,4 0 10-16,-3-6-10 0,0 6 0 0,-1-6 0 15,1 0 0-15,0 9 0 0,-1-9 0 0,1 3 0 16,0 0 0-16,-4 0 0 0,3-3 0 0,-3 3-12 16,0-1 3-16,4 1 0 15,-4 3-134-15,4 0-26 0,-4 0-6 0,-7 0-505 0</inkml:trace>
  <inkml:trace contextRef="#ctx0" brushRef="#br0" timeOffset="19897.656">17519 8004 1168 0,'0'0'33'0,"0"0"7"0,-4-5-32 0,1-1-8 0,3 6 0 0,0 0 0 0,0 0 53 16,0 0 9-16,-7-6 2 0,0 6 0 0,7 0 18 0,0 0 4 15,0 0 1-15,0 0 0 0,-7 0-39 0,7 0-8 16,-4 0-2-16,4 0 0 0,0 0-24 0,0 0-5 16,-7 0-1-16,4-6 0 0,3 6-8 0,0 0 0 15,-4 6 0-15,4-6 0 0,-3 6-13 0,3-6 5 16,0 0 8-16,0 0-13 0,-8 6 13 0,1-1-9 15,0-2 9-15,4 6-8 0,-4-3 8 0,3 3 0 16,4-9 0-16,-7 0 0 0,7 0 8 0,-7 0 4 0,0 6 1 16,0 6 0-16,4-7-1 0,-1 1 0 0,-3 3 0 15,0 0 0-15,3-3-12 16,1 3 0-16,3-9 8 0,0 0-8 0,-4 11 0 0,4-11 0 0,-3-5 0 16,3 5 0-16,0 0 0 0,-4 11-10 15,1 10 10-15,-1-1-8 0,4-5 8 0,4-9 0 0,-4-6 0 0,0 0 0 16,0 0 0-16,0 0 0 0,0 0 0 0,0 0 0 15,0-6 0-15,0 6 0 0,0 0 0 0,0 0 0 16,0 6 8-16,0 6-8 0,0 0 8 0,0-4-8 16,0-8 0-16,0 0 0 0,0 0 0 0,0 0 0 15,7-8 0-15,-7 8 0 0,3 11 0 0,4-5 0 16,-7 3 0-16,0-9 0 0,4-9 0 0,-1 0 0 16,-3 9 21-16,0 0 0 0,0 0 0 0,0 0 0 15,0 0-31-15,0 0-6 0,7 9-2 0,-3 6 0 16,0-976 18-16,-4 1928 0 0,0-967 0 0,0 0 0 15,0 0 0-15,0 0 0 0,7-6 0 0,0 0 0 16,0 6 0-16,0 0 0 0,0 0 0 0,3 0-10 0,-3 0 10 0,4-6 0 16,0-3 0-16,3 3 0 0,-4-2 0 0,1-7-8 15,-1-3 8-15,1 1 0 0,3 2-8 16,-3 3 8-16,-1 6-8 0,-3 6 8 0,0 6-15 16,1-6 3-16,-1 0 0 0,-4-6 0 0,1 6-11 15,-1 0-1-15,-3-6-1 0,0 6 0 0,0 0 45 0,0 0 10 16,0 0 2-16,0 0 0 0,0 0-23 0,0 0-9 15,0 0 8-15,0 0-8 0,0 0 8 0,0 0-8 16,0 0 0-16,0 0 8 0,-7 6-8 0,7-6 0 16,0 0 0-16,0 0 0 0,0 0-9 0,-7 0 9 15,4-11 0-15,-1 5 0 0,4 6-18 0,0 11 3 0,0 7 1 0,4 0 0 16,-4-18 2-16,3 9 1 0,1 14 0 0,3-5 0 16,0-7 11-16,0 4 0 0,3 9 0 0,-3-13-8 15,0-8 8-15,-3 9 0 0,3 12 0 0,-3-7 0 16,3-8 0-16,0 6 0 0,-4-6 0 0,1 2 0 15,-4 1-12-15,3 3-6 0,-3-3-2 0,4 5 0 16,-4-5-32 0,0-6-8-16,0 6 0 0,0-7-630 0</inkml:trace>
  <inkml:trace contextRef="#ctx0" brushRef="#br0" timeOffset="20350.822">17956 7284 853 0,'0'0'18'0,"0"0"4"0,0 0 1 0,0 0 2 0,0 6-25 0,0 6 0 0,-3-6 0 0,3 0 0 16,0 2 97-16,-4 7 15 0,4 0 2 0,0 2 1 15,0-5-41-15,0 3-8 0,0 3-2 0,-3 5 0 16,3 1-12-16,0 2-4 0,3-2 0 0,-3 8 0 16,0-14-25-16,4 5-6 0,-1 4-1 0,1 2 0 31,3 3 15-31,-4-5 2 0,5 2 1 0,2-5 0 0,-3 8-20 0,4-3-4 15,-4-5-1-15,0 14 0 0,0-6-9 0,0-2 0 0,-3-4 9 16,3 4-9-16,-4-1 8 0,1 3-8 0,-1-2 8 0,1 8-8 16,-4-14 0-16,3 2 9 0,-3-2-9 0,0 2 0 15,0-2 8-15,0-1-8 0,0 9 0 0,0-8 0 16,-3-9 0-16,3 2 0 0,0-11 0 0,0 6 0 16,0-9-16-16,0-3-4 0,0 0-1 0,0 0 0 15,0 0-81-15,0 0-16 0,0-3-3 0,0-9-576 16</inkml:trace>
  <inkml:trace contextRef="#ctx0" brushRef="#br0" timeOffset="21073.72">18404 7963 806 0,'0'0'17'0,"0"0"4"0,0 0 1 0,0 0 2 0,-7 6-24 0,7 0 0 0,0-6 0 0,-3 12 0 15,-1 0 29-15,1-4 2 0,3 1 0 0,-4 6 0 16,1 8 1-16,3-11 1 15,-4-6 0-15,4 6 0 0,0 14-33 0,0-8 0 0,0 8 0 0,0-2 0 16,4-6 58-16,-4-1 5 0,3 4 1 0,-3-1 0 16,0 4-52-16,0-12-12 0,0-12 0 0,0 0 0 15,-3 0 0-15,3 0 0 0,0 0 0 0,0 0 0 16,0 0 0-16,0 5 0 0,0 7 0 0,0-12 0 16</inkml:trace>
  <inkml:trace contextRef="#ctx0" brushRef="#br0" timeOffset="21232.912">18239 7678 860 0,'0'0'19'0,"0"0"4"0,0 0 1 0,0 0 0 0,0 0-24 0,0 0 0 16,3 0 0-16,-3 0-378 0</inkml:trace>
  <inkml:trace contextRef="#ctx0" brushRef="#br0" timeOffset="21806.476">19156 7319 1198 0,'0'0'26'0,"0"-5"6"0,0-1 0 0,-4 0 3 0,4 6-35 0,0-6 0 0,-3-12 0 0,-1 9 0 16,1 4 72-16,-4-1 7 0,0 0 1 0,0 0 1 16,-4-6-27-16,4 6-6 0,-4 0 0 0,1-5-1 15,-4 5 12-15,3 0 2 0,-3-3 1 0,0 3 0 0,0 6-33 0,0-17-6 16,-4-13-2-16,4 21 0 0,0 9 8 0,3 9 2 16,1 3 0-16,-1-6 0 15,4 0-31-15,0 0 0 0,0-1 0 0,0 1 0 0,0 6 0 0,3-3 0 16,1 3 0-16,-1-1 0 15,-3 1-28-15,4 6 0 0,-1-3 1 0,-3 2 0 16,3 1 27-16,1-6 0 0,-1 5 0 0,4 4 0 0,-3-4 0 0,3 7 0 16,0-3 0-16,0 2 0 0,0 1 0 0,0 2 0 15,0-5 0-15,-4 8 0 0,4-5 0 16,-3-1 0-16,3 4 0 0,0-1 0 0,0 9 0 0,0-2 0 16,-4 8 0-16,1-9 0 0,-1 3 0 0,4-8 0 0,0 8 0 15,0-3 0-15,0-2 0 0,0 2 0 16,-3-2 0-16,-1-7 0 0,1 4 26 0,-1-1 10 0,1 3 3 0,-1-5 0 15,4-1-39-15,0-2 0 0,0-9 0 0,0 2 0 16,-3 10 0-16,3-12 0 0,0-12 0 0,0 0 0 31,0 0-26-31,0 0-10 0,0 0-1 0,0 0-1 16,0 0-72-16,0 0-14 0,3 0-4 0,1-12 0 0</inkml:trace>
  <inkml:trace contextRef="#ctx0" brushRef="#br0" timeOffset="22079.186">18630 7884 1321 0,'0'0'28'0,"0"0"7"0,0 0 1 15,0 0 2-15,0 0-30 0,0 0-8 0,0 0 0 0,0 0 0 0,0 0 84 0,0 0 16 16,0 0 4-1,7 0 0-15,0 0-41 0,-3-6-8 0,3 3-2 0,0-3 0 0,0 0-27 0,0 6-6 16,4 0 0-16,-1-6-1 0,1 6-19 0,3 0 0 16,0-5 0-16,-3-1 0 0,-4 6 0 0,3-6 0 15,4 12 0-15,0-12 0 0,1 3 0 0,-1 3 0 16,3 3 0-16,1 3 0 16,0-6-44-16,-1 0-16 0,1 0-4 0,-4 0-477 15,4 0-96-15</inkml:trace>
  <inkml:trace contextRef="#ctx0" brushRef="#br0" timeOffset="22541.772">19195 7952 1497 0,'0'0'32'0,"0"0"8"0,0 0 0 0,0 0 4 0,-7 0-36 0,0 0-8 0,-4 2 0 0,4 1 0 16,0-3 88-16,0 0 15 0,0 0 3 0,-4 3 1 16,4 0-60-16,0 3-12 0,0-6-3 0,0 6 0 15,0-6-16-15,3 6-3 0,4-6-1 0,0 12 0 16,-3-1-12-16,3-5 0 0,-4 6-9 0,4-3 9 16,0 3 0-16,0-1 0 0,4 1 0 0,-4-6 0 15,3 6 0-15,1 3-9 0,-1-10 9 0,4 7 0 0,-3-6 0 0,0 0-8 16,3 6 8-16,0-1 0 0,-4-2 0 0,4-3 0 15,0 0 0-15,-3-6 8 0,3 6-8 0,0 0 0 16,0 0 0-16,0-6 0 16,0 0 0-16,-3-6 0 0,-4 6 0 0,7 6-8 0,-4-6-6 0,-3 0-1 15,7 0 0-15,0-12 0 16,-3 6 27-16,-4 6 6 0,3 0 1 0,1-12 0 0,-1 6-31 0,-3-2-5 16,0 2-2-16,0-6 0 0,0 6 47 0,0 0 8 15,0 6 3-15,-3-6 0 0,3-5-19 0,-4-4-3 16,1 6-1-16,-4-6 0 0,3 9-8 0,1-11-8 0,-4 11 12 15,0-6-12-15,0 3 0 0,3 3-16 0,-3 1 2 0,0-7 0 32,0 6-11-32,0 0-3 0,0-6 0 0,0 6 0 15,0 1-39-15,0-4-8 0,3 3-1 0,1 6-479 0,3 0-95 0</inkml:trace>
  <inkml:trace contextRef="#ctx0" brushRef="#br0" timeOffset="23329.132">19399 7931 1074 0,'0'0'30'0,"0"0"8"0,0 0-30 0,0 0-8 0,0 0 0 0,0 0 0 15,4 6 26-15,-4-6 4 0,0 0 1 0,0 0 0 16,3 6 15-16,1 0 3 0,-4-6 1 0,3 5 0 16,1-2 3-16,-4-3 1 0,7 3 0 0,-4 6 0 15,5 3-33-15,-5 6-6 0,4-7-2 0,0 4 0 16,-3 3-5-16,3-1-8 0,-4-11 11 0,1 3-11 0,-1 9 14 0,1-1-4 16,-4-5-1-16,3 6 0 0,1-7 0 0,-1-2 0 15,-3 3 0-15,4-6 0 0,-4 6-1 16,0-6-8-16,0 2 12 0,0-2-4 0,0-6 4 0,0 0 1 15,0 0 0-15,0 0 0 0,0 0 13 0,0 0 2 16,0 0 1-16,0 0 0 0,0 0 6 0,-4-9 1 16,1 1 0-16,3-1 0 0,0 3-24 0,0 0-4 15,-4-6 0-15,4 3-8 0,0-2 0 0,4-1 0 16,-4 0 0-16,0 6 0 0,3 0 0 16,-3-5 0-16,4-4 0 0,-4 3 0 0,0 0 0 0,3-5 0 15,1 2 0-15,-4 0 0 0,7 7 0 0,-7-10 8 16,4 12-8-16,-1-6 10 0,1-8-10 0,-1 2 10 15,1 0-10-15,-4 1 10 0,3 2-10 0,1 3 0 16,-1-5 0-16,1 2 0 0,-1 0 0 0,1 1 0 0,-1 8 0 16,1 0 0-16,-1-6-21 0,5 3 3 0,-5 6 1 0,-3 3 0 31,4-3-26-31,3 0-5 0,0-5 0 0,0 8-1 16,3 3-11-16,1 2-1 0,-4-10-1 0,7 10 0 15,-3 10-132-15,3 0-26 0</inkml:trace>
  <inkml:trace contextRef="#ctx0" brushRef="#br0" timeOffset="24012.271">19752 7954 1206 0,'0'0'26'0,"0"0"6"0,0 0 0 0,0 0 3 0,0 0-35 0,-7 9 0 0,7 3 0 0,0 0 0 16,0 0 64-16,0-4 7 0,3 1 1 0,-3 6 0 15,0-3-20-15,0-1-3 0,0 1-1 0,4-3 0 16,0-3-18-16,-1 6-4 0,-3-12-1 0,0 6 0 16,4 5-25-16,-1-5 0 0,-3 0 0 0,0 3 0 15,0 0 0-15,0-9 0 0,0 0 0 0,0 0 0 16,0 6 34-16,0-6 2 0,0 0 0 0,0 0 0 16,0 0-25-16,0 0-11 0,0 0 10 0,0 0-10 15,0 0 0-15,0 0 0 0,0-6-11 0,0-3 11 16,4 6-35-1,-4-3 1-15,0-6 0 0,0 12 0 0,0 0 34 0,0-6 0 0,0-5 0 0,0-10 0 16,3 9 0-16,-3 1 0 0,4-1 0 0,-4-3 0 16,3 6 0-16,-3 0 0 0,4-2 0 0,-1-1 0 15,1-6 0-15,-1 7 0 0,1 2 0 0,-1-3 0 16,4 6 22-16,-3-6 11 0,0 6 3 0,-1-8 0 16,1 8-21-16,3 0-4 0,-4-6-1 0,4 6 0 15,-3-5-10-15,3-1 10 0,-4 6-10 0,4 3 10 0,0 0-10 16,1-3 0-16,-1 6 0 0,0 0 0 0,0 6 0 15,0-3 0-15,0-3 0 0,0 0 0 0,-4 3-11 0,4 0 11 16,0 0-8-16,1 3 8 0,-1 5-9 16,0-5 9-16,0 6-10 0,0 0 10 0,-4-3-10 0,4 8 10 15,-3 1-10-15,-1-6 10 0,1 8 0 0,-1-2-9 16,-3 5 9-16,4-5 0 16,-1 3 0-16,1-4 0 0,0 4 0 0,-1-3 0 15,1-1 0-15,3-5 0 0,-4-3 0 0,-3 3 0 16,4-1-26-16,-1 1-6 0,1-6-2 0,-1 6 0 0,1-6 20 0,-1 2 4 15,1-2 1-15,-1 0 0 16,1 0-147-16,-1-6-28 0,8 0-7 0,-4 0-1 0</inkml:trace>
  <inkml:trace contextRef="#ctx0" brushRef="#br0" timeOffset="24284.249">20249 7943 1267 0,'0'0'28'0,"0"0"5"16,-3 9 2-16,-1-1 1 0,1 1-36 0,3-3 0 0,0 0 0 0,0 6 0 0,-4-1 58 0,4-8 5 15,0-3 1-15,0 9 0 16,4 6-52-16,-4 3-12 0,0-13 0 0,3 7 0 0,-3-3 54 0,4 0 8 15,-1 0 2-15,-3-9 0 16,0 0-52-16,0 0-12 0,0 0 0 0,0 0 0 0,0 6 0 0,0-6 0 16,0 0 0-16</inkml:trace>
  <inkml:trace contextRef="#ctx0" brushRef="#br0" timeOffset="24486.063">20133 7511 1191 0,'0'0'26'0,"0"0"6"0,0 0 0 0,0 5 2 0,0 4-34 16,0-9 0-16,-3 6 0 0,3-6 0 0,0 0 44 0,0 0 1 0,0 0 1 15,0 6 0-15,0 0-35 0,3 0-11 16,-3-6 0-16,4 6-399 15,-4-6-85-15</inkml:trace>
  <inkml:trace contextRef="#ctx0" brushRef="#br0" timeOffset="25082.901">20429 7931 1267 0,'0'0'28'0,"0"0"5"0,0 12 2 0,4-3 1 0,-4-1-36 0,0 1 0 16,3-3 0-16,-3-6 0 0,0 0 58 0,4 6 5 15,3-6 1-15,-3 6 0 0,3 0-8 0,-4 0 0 16,4-6-1-16,0 5 0 0,4-2-37 0,-4-3-7 15,0 0-2-15,3 0 0 0,-2-3-9 0,2 3 0 16,-3-11 0-16,4 5 0 0,-4 0 27 0,0 6 3 16,0-6 1-16,0 6 0 0,-3-6-15 0,-1-3-4 0,4 6 0 0,-3-2 0 15,-4-4 4-15,3 3 0 0,-3 6 0 0,0 0 0 16,4-6-16-16,-1-6 11 0,-3 0-11 0,0-2 10 16,0 8 1-16,0-3 0 0,0 6 0 0,0-3 0 15,0 6-3-15,0 0-8 0,0-12 12 0,-3 7-4 16,-1-1-8-16,1 0 0 0,-1-3 0 0,1 6 0 15,-1-3 0-15,-3 3 0 0,0-3-9 0,0 0 9 16,0 1-8-16,0 5 8 0,0-6 0 0,0 0 0 16,0 6-11-1,0 6 11-15,-1-6-10 0,-2 6 10 0,3-6-12 0,0 0 3 0,0 11 1 0,0-2 0 16,0 6-1-16,0 5 0 0,3-8 0 0,-3 6 0 16,3 2 9-16,1-2-13 0,-4 0 5 15,3 2 8-15,4 4-9 0,0-1 9 0,4 4 0 0,-1-4 0 16,4-11 0-16,-3 0 0 0,3 8 0 0,0-8 0 15,0 3 0-15,4 5 0 0,-1 1 0 0,1-3 0 0,-4-4 0 16,4-2 0-16,-1 6 0 0,1-6 0 0,-1-4 0 0,4 1 0 16,1 3 0-16,-5-3 0 0,4 2 0 15,0 1 0-15,0-6 0 0,1 6 0 0,-1-3-8 0,0-6-8 16,0 0-2-16,0 2 0 16,-7-5-112-16,4 0-22 0,3 0-5 0,0-5-501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20:59:0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12372 14732 345 0,'0'0'0'0,"0"0"14"0,0 0-4 0,0 0 2 0,0 0-12 0,3-4 0 0,-3-2 0 0,0 6 0 16,0 0 0-16,0 0 0 0,0 0 0 0,0 0 0 0,0 0 0 0,0 0 0 16,0 0 0-16,-7-3 0 0</inkml:trace>
  <inkml:trace contextRef="#ctx0" brushRef="#br0" timeOffset="110.739">12333 14763 248 0,'0'0'0'16,"0"0"11"-16,0 0-3 0,0 0-8 0,0 0 0 0,0 0 0 0,0 0 0 0,0 0 0 0,0 0 53 16,0 0 4-16,7-6 1 0,-3-1 0 15,-1 1-42-15,1-6-16 0</inkml:trace>
  <inkml:trace contextRef="#ctx0" brushRef="#br0" timeOffset="809.141">12305 14703 115 0,'0'0'0'0,"0"0"0"0,0 0 0 0,0 0 10 0,0 0-10 0,0 0 0 16,-4 10 0-16,4-10 0 0,0 0 53 0,0 6 9 15,0-6 2-15,-3 9 0 0,3-5-31 0,0-4-5 16,0 0-2-16,0 0 0 0,0 0 10 0,0 0 1 16,0 0 1-16,0 0 0 0,0 0 2 0,0 0 1 15,0 0 0-15,0 0 0 0,0 0-9 0,0 0-3 16,0 0 0-16,0 0 0 0,7 0-29 0,-7 0 0 15,3 0-8-15,-3 0 8 0,4-4-14 0,-4 4 4 16,0 0 1-16,0 0 0 0,7-6 0 0,-7 6 0 0,0 0 0 0,0 0 0 16,0 0 9-16,0 0 0 15,0 0 0-15,0 0 0 0,0 0 0 0,0 0 16 0,0 0-4 0,-7 10-1 16,3-4 0-16,-3 0 0 0,4 0 0 0,3-6 0 16,-4 7 4-16,4-7 1 0,-7 3 0 0,7-3 0 15,-7 6-16-15,7-6-15 0,0 0 3 0,-7-3 1 16,7 3 2-16,-7-3 0 0,4 0 0 0,-1 0 0 15,4 3-44 1,0 0-9-16,-3-4-2 0,3 4 0 0,-4-6 52 0,4 6 12 0,0 0 0 0,-4-6 0 16,4 0-18-16,0 6-1 0,0 0 0 0,0 0 0 15,0 0 36-15,0 0 7 0,0 0 2 0,0 0 0 0,0 0-6 16,0 0-2-16,0 0 0 0,4-4 0 16,-4 4-10-16,7-6-8 0,-3 3 9 0,-4 3-9 0,3-6 0 0,1 3 0 15,-1-7-11-15,1 4 11 16,-1 0-37-16,1 3 0 0,-4-4 0 0,0 7 0 15,0 0-9-15,0 0-2 0,3-3 0 16,-3 3 0-16,0-6 36 0,0 6 12 0,0-6-9 0,0 6-95 16,0 0-18-16</inkml:trace>
  <inkml:trace contextRef="#ctx0" brushRef="#br0" timeOffset="902.449">12270 14694 115 0,'0'0'0'0,"0"0"0"0,0 0 0 0,0 0 10 0,0 0-10 0,0 0 0 15,3-6 0-15,-3 6 0 0,0 0 0 0,4-7 0 16,-1 4 0-16,1-3 0 0,-1-3 0 0</inkml:trace>
  <inkml:trace contextRef="#ctx0" brushRef="#br0" timeOffset="3577.739">12308 14634 162 0,'0'0'0'0,"0"0"14"0,0 0-14 0,0 0 0 0,0 0 0 16,0 0 0-16,0 0 67 0,0 0 10 0,0 0 3 0,0 0 0 15,0 0-12-15,0 0-3 0,0 0 0 0,0 0 0 16,0 0-16-16,0 7-3 16,0-7-1-16,0 6 0 0,0 0-5 0,0-6 0 0,0 0-1 0,0 0 0 15,0 6 31-15,0-6 6 0,0 0 2 0,0 0 0 16,0 0-52-16,0 0-10 0,0 0-3 0,0 0 0 15,0 0 3-15,0 0 0 0,0 0 0 0,0 0 0 16,0 0-16-16,0 0 0 0,0 0 8 0,0 0-8 16,0 0 0-16,0 0 0 0,0 0 0 0,0 0 0 15,0 0 0-15,0 0 0 0,0 0 8 0,4 7-8 16,-4-7 28-16,0 0 2 0,0 0 1 0,0 9 0 16,0-3-31-16,-4 1-12 0,4-1 1 0,-3 0 0 15,3-6 11-15,0 10 16 0,0-10-4 0,-4 3-1 16,1 6-11-16,3-9 0 0,0 0 0 0,0 0 0 15,0 0 0-15,0 0 0 0,0 0 0 0,0 0 0 0,0 0 0 0,0 0 0 16,0 0 0-16,0 0 0 0,0 0 0 0,0 0 0 16,0 0 0-16,0 0 0 0,0 0 40 0,0 0 5 15,0 0 2-15,0 0 0 0,7 0-33 0,-7 0-6 16,0 0-8-16,3 0 11 0,-3 0-11 0,0 0 0 16,7 0 0-16,-7 0 0 0,0 0 0 0,0 0 8 15,0 0-8-15,8 6 0 0,-5-2 12 0,-3-4-4 16,0 0 0-16,0 0 0 0,0 0-8 0,0 0-11 15,4 0 3-15,-4 0 0 0,0 0 16 0,7 0 4 0,-7 0 1 16,3 0 0-16,1-10-3 0,-1 10-1 0,-3 0 0 0,0-9 0 16,4 6-9-16,-1-7 12 0,1 1-12 0,-4 3 12 15,3-1-26-15,-3 1-5 0,0 0-1 16,0-1 0-16,0 1 20 0,0 6 0 0,0 0 0 0,0 0 0 16,-3-6 0-16,3 6 0 0,0 0 0 0,0 0 0 15,-4-3 0-15,4 3 0 0,0 0 0 0,-10 0 0 16,10 0 0-16,0 0 0 0,0 0 0 0,-7 3 0 15,3 3 0-15,4-6 0 0,0 0 0 0,-7 6 0 16,7-6 9-16,0 0 6 0,0 0 1 0,0 0 0 16,0 0-26-16,0 0-5 0,0 0-1 0,0 0 0 15,0 0 16-15,0 0 0 0,0 0 0 0,0 0 0 16,0 0 24-16,0 0 8 0,0 0 2 0,0 0 0 16,0 0-34-16,0 0 0 0,0 0 0 0,0 0 0 0,0 0 0 0,0 0 0 15,0 0 0-15,0 0 0 16,0 0 0-16,0 0 0 0,0 0 0 0,0 0 0 15,0 0 0-15,0 0 0 0,-3 4 0 0,-1 2 0 16,4-6 0-16,-7 6 0 0,3 0 0 0,1 1 0 16,-1-1 0-16,1 0 0 0,3-6 0 0,0 0 0 15,0 3 0-15,0-3 0 0,0 0 0 0,0 0 0 0,0 0 0 0,0 0 0 16,0 0 0-16,0 0 0 0,0 0 0 0,0 0 0 16,0 0 0-16,0 0 0 0,0 0 0 0,0 0 0 15,3 0 0-15,-3 0 0 0,0 0 0 0,0 0 0 16,0 0 0-16,0 0 0 0,0 0 0 0,0 0 0 15,4-3 0-15,-4 3 0 0,0 0 13 0,0 0-4 16,0 0-1-16,0 0 0 0,0 0 1 0,0 0 0 0,0 0 0 16,0 0 0-16,0 0-9 0,0 0 0 0,0 0 0 0,0 0 0 15,0 0 0-15,0 0 0 0,0 0 0 16,0 0 0-16,0 0-13 0,0 0 1 0,0 0 1 16,0 0 0-1,0 0-21-15,-7 0-5 0,7 0-1 0,0 0 0 0,0 0 38 0,-4 3 0 0,4-3 0 0,-7 0 0 16,7 0 0-16,0 0 0 0,-3 10 0 0,3-10 0 15,-7 0 0-15,7 0 0 0,-4 9 0 0,1-3 8 16,-1-2-22-16,1 5-5 0,-1-3-1 0,1 4 0 16,-1-4 8-16,0 0 2 0,4-6 0 0,-3 6 0 15,3-6 10-15,0 10 11 0,0-10-3 0,0 0 0 16,0 0 6-16,0 0 1 0,0 0 0 0,0 0 0 16,0 0-15-16,0 0 0 0,0 0 8 0,0 0-8 15,0 0 0-15,0 0 0 0,0 0 0 0,0-6 0 16,0 6 0-16,3-7 0 0,-3 7 0 0,4-6 0 15,-4 3 0-15,0 3 0 0,0 0 0 0,0 0 0 16,0 0-14-16,0 0 1 0,0 0 0 0,0 0 0 0,0 0-1 0,0 0 0 16,0 0 0-16,0 0 0 15,0 0-17-15,0 0-3 0,0 0-1 16,0 0 0-16,0 0 56 0,0 0 11 0,0 0 3 0,0 0 0 16,0 0-19-16,4-6-3 0,-4 6-1 0,0 0 0 0,0 0-12 0,0 0 11 15,0-7-11-15,0 1 10 0,0 6-10 16,0-6 0-16,-4 0 0 0,4 6 8 0,0-10-8 0,0 10 0 15,0 0 0-15,-4 0 0 0,4 0-12 0,-3-9 3 16,3 9 0-16,0 0 0 16,0 0-27-16,0 0-6 0,0 0-1 0,0 0 0 0,0 0 35 0,0 0 8 15,0 0 0-15,-7 9 0 0,3-3 0 0,1-2 0 16,3-4 0-16,0 9 0 0,-4 0 0 0,4-2 0 0,0-1 0 0,0-6 0 16,0 0 0-16,0 0 0 0,0 0 0 0,0 0 0 15,0 0 0-15,0 0 0 0,0 0 0 0,0 0 0 16,0 0 0-16,0 0 0 0,0 0 0 0,0 0 0 15,0 0 0-15,0 0 0 0,4-3 0 0,-1 0 0 16,-3 3 0-16,7-3 0 0,-3-1 0 0,-1-2 0 16,1 3 0-16,0-6 0 0,-4 9 0 0,3 0 0 15,-3 0 0-15,4-10 0 0,-4 10 0 0,7 0 0 16,-7 0 0-16,0 0 0 0,0 0 0 0,0 0 0 16,3 0 0-16,-3 0 0 0,4-9 0 0,-4 9 0 15,0 0 0-15,0 0 0 0,3 0 0 0,-3 0 0 16,0 0 0-16,0 0 0 0,0 0 0 0,0 0 0 15,0-10 0-15,0 10 0 0,0 0 0 0,0 0 0 16,0 0 0-16,-3-3 0 0,3 3 0 0,0 0 0 0,0 0 0 16,0 0 0-16,0 0 0 0,-7-6 0 15,7 6 0-15,0 0 0 0,0 0 0 0,0 0 0 0,0 0 0 0,0 0 0 16,0 0 0-16,0 0 0 0,0 0 0 0,0 0 0 16,0 0 0-16,0 0 0 0,0 0 0 0,0 0 0 15,0 0 0-15,0 0 0 0,0 0 0 0,3 0 0 16,-3 0-9-16,0 0 9 0,4-6 0 0,-4 6-11 15,0 0 11-15,0 0-8 0,0 0 8 0,0 0 9 16,0 0-1-16,0 0-8 0,0 0 0 0,0 0 0 16,0 0 0-16,0 0 0 0,0 0 0 0,0 0 0 0,0 0 0 15,0 0 0-15,0 0 0 0,0 0 0 16,0 0 0-16,0 0 0 0,0 0 0 0,0 0 0 0,0 0 0 0,0 0 0 16,0 0 0-16,0 0 0 0,0 0 0 15,0 0 0-15,0 0 0 0,0 0 0 16,0 0 0-16,0 0 0 0,3-3 15 0,1-1-4 15,3 1-1-15,-4-3 0 0,1 3-10 0,-4 3 0 0,0 0 0 0,0 0 8 16,3-3-8-16,-3 3 0 0,4-7 0 0,-4 7 8 16,0 0-17-16,0 0-4 0,0 0-1 0,0 0 0 15,0 0 26-15,0 0 4 0,0 0 2 0,0 0 0 16,0 0-29-16,0 0-5 0,0 0-2 0,0 0 0 16,0 0 18-16,0 7 16 0,0-4-4 0,0-3 0 15,0 0-12-15,0 0-16 0,0 0 3 0,0 0 1 16,0 0-3-16,0 0 0 0,0 0 0 0,0 0 0 15,0 0-49-15,3-3-9 0,4-4-3 0,-3 1 0 16,0 3-32-16,-4 3-8 0,3-6 0 0,-3 6-1 16,0 0 55-16,0 0 11 0,7-3 3 15,-7 3 0-15,0 0 19 0,0 0 4 0,0 0 1 0,0 0 0 0,0 0 32 0,0 0 8 16,0 0 0-16,0 0 1 0,0 9 12 16,0-3 3-16,0 1 0 0,0-7 0 0,-3 6 16 0,3 3 3 15,0-9 1-15,-4 7 0 0,4-7-8 0,-3 6-2 16,3-6 0-16,0 0 0 0,0 0-8 0,0 0-2 15,0 0 0-15,0 0 0 0,0 0 8 16,0 0 0-16,0 0 1 0,0 0 0 0,0 0-41 0,0 0 0 16,0 0-11-16,0 0 3 0,0 0 8 0,0 0 0 15,0 0 0-15,0 0 0 0,0 0 0 0,0 0 0 16,0 0 0-16,0 0 0 0,0 0 0 0,0 0 0 0,0 0 0 0,-8 3 0 16,5 3 0-16,-1-3 0 0,4-3 0 0,-3 7 0 15,3-7 13-15,-4 3-1 0,4-3-1 0,-3 9 0 16,-1 1-11-16,1-10 0 0,3 0-10 15,0 0 10-15,0 0 33 0,0 12 13 0,0-12 2 0,0 0 1 16,0 0-34-16,0 0-7 0,0 0-8 0,0 0 11 16,0 0-11-16,0 0 0 0,0 0 0 0,0 0 0 15,0 0 0-15,0 0 0 0,0 0-9 0,0 0 9 16,0 0 0-16,0 0 0 0,0 0 0 0,0 0 0 16,3-3 0-16,-3 3 0 0,4-9 0 0,-4 9 0 15,3 0 12-15,-3 0-1 0,0 0 0 0,0 0 0 16,4-10-11-16,-4 10 0 0,0 0 0 0,0 0 0 15,0 0 33-15,0 0 5 0,0 0 1 0,0 0 0 16,0 0-31-16,0 0-8 0,0 0 0 0,0 0 0 16,0 0 0-16,0 0 0 0,0 0-8 0,0 0 8 15,-4-9 0-15,4 9 0 0,0 0 0 0,0 0 0 0,0 0 0 0,0 0 0 16,-3 0 0-16,3 0 0 0,0 0 0 0,0 0 11 16,0 0-11-16,-4-10 12 0,4 10-12 0,0 0 0 15,-7 0 0-15,7 0 8 0,0 0-8 0,0 0 0 16,0 0 0-16,-7 0 0 0,7 0 0 0,0 0-11 15,0 0 11-15,0 0-8 0,0 0 8 0,0 0-8 16,0 0 8-16,0 0-8 0,0 0 8 0,0 0 0 16,0 0 0-16,0 0 0 0,0 0-8 0,0 0 8 15,0 0-8-15,0 0 8 0,0 0-8 0,0 0 8 0,0 0-8 0,0 0 8 32,0 0-26-32,0 0 0 0,0 0 0 0,0 0 0 0,0 0 15 0,0 0 11 15,0 0-13-15,0 0 5 0,0 0 8 0,0 0 0 16,0 0 0-16,0 0 0 0,0 0 0 0,0 0 0 0,0 0 0 0,0 0 0 15,0 0 0-15,0 0 0 16,0 0 0-16,0 0 0 0,0 0 8 0,0-9-8 0,0 9 10 0,0-3-10 16,0-3 12-16,4-1-4 0,-4 4-8 0,0-3 12 15,3 3-12-15,-3 3 0 0,0 0 0 0,0 0 0 16,0-7-15-16,0 7 1 0,0 0 0 0,0 0 0 16,0 0-3-16,0 0-1 0,0 0 0 0,0 0 0 15,0 0-2-15,0 0 0 0,0 0 0 0,0 0 0 16,0 0 3-16,-3 7 0 0,3-7 0 0,0 0 0 15,-7 6 17-15,3 0 0 0,4-6 0 0,0 0 0 16,-3 3 0-16,3-3 0 0,-7 7 0 0,7-7 0 0,0 0 0 16,-7 3 0-16,7-3 0 0,0 0 0 15,-8 3 0-15,8-3 0 0,0 0 0 0,0 0 0 0,0 0 0 0,0 0 0 16,0 0 0-16,0 0 0 16,0 0 0-16,0 0 0 0,-3-3 0 0,3 3 0 0,0 0 0 0,0 0 0 15,0 0 0-15,0 0 0 0,0 0 0 0,0 0 0 16,0 0 0-16,0 0 0 15,0 0-55-15,0-3-7 0,0 3-2 0,3-7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073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2" y="4481453"/>
            <a:ext cx="5622291" cy="366678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073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6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070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AA2C-8BC1-42BE-A5C0-A6E422DA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Je voyage en voiture, en train, en bus, en avion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CE09-183B-494F-A3F9-A323C04C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D3BD1-D809-4B2F-A400-778B9F58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1" y="1948186"/>
            <a:ext cx="1767221" cy="1948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E2CE3-8FDB-402E-9CE8-6FDC86A0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49" y="3060335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33FA82-AE07-4DDA-B94A-B90DCC24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67" y="368268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5F795-0F06-4B97-A676-0880C15F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81" y="43781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7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8916-BAD4-480D-9FFB-DE1B5AD9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sur le train, sur le bus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8CAEB-3C4A-44AB-85C4-93B8D0EB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67" y="2406685"/>
            <a:ext cx="4415537" cy="247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21987-8AF9-4878-8847-C3EA35B6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65" y="2494721"/>
            <a:ext cx="4041476" cy="24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CB6A0-ACB8-46C9-8886-7A9CB893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53DAB-E3D6-4EC1-A520-287C15FF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monter</a:t>
            </a:r>
            <a:r>
              <a:rPr lang="en-US" dirty="0"/>
              <a:t> dans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28DFFE-BEC6-4746-A3EB-5C490C1B7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6691" y="2868961"/>
            <a:ext cx="4461594" cy="31988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6ECC76-2F31-4718-BA4A-28F2BFDF1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descendre</a:t>
            </a:r>
            <a:r>
              <a:rPr lang="en-US" dirty="0"/>
              <a:t> de la </a:t>
            </a:r>
            <a:r>
              <a:rPr lang="en-US" dirty="0" err="1"/>
              <a:t>voiture</a:t>
            </a:r>
            <a:endParaRPr lang="en-US" dirty="0"/>
          </a:p>
        </p:txBody>
      </p:sp>
      <p:pic>
        <p:nvPicPr>
          <p:cNvPr id="1026" name="Picture 2" descr="Image result for exit a car">
            <a:extLst>
              <a:ext uri="{FF2B5EF4-FFF2-40B4-BE49-F238E27FC236}">
                <a16:creationId xmlns:a16="http://schemas.microsoft.com/office/drawing/2014/main" id="{3831807B-C91E-4834-B3F1-09DECB1E858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96" y="2934631"/>
            <a:ext cx="4058095" cy="29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C7362-9720-4FD7-A305-F283919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6322D-486E-43A0-8902-0D771981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du </a:t>
            </a:r>
            <a:r>
              <a:rPr lang="en-US" dirty="0" err="1"/>
              <a:t>nord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1CD588-EC37-4B8D-A8B4-F15F17731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2749" y="3047984"/>
            <a:ext cx="4447829" cy="222391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ACC4E3-CEDA-4FF2-98BE-9EDD684AC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station du </a:t>
            </a:r>
            <a:r>
              <a:rPr lang="en-US" dirty="0" err="1"/>
              <a:t>métro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879457-5F63-48D8-ACCF-8B24A39AA2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31281" y="3047984"/>
            <a:ext cx="3712919" cy="27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bronzer</a:t>
            </a:r>
          </a:p>
          <a:p>
            <a:pPr marL="0" indent="0">
              <a:buNone/>
            </a:pPr>
            <a:r>
              <a:rPr lang="en-US" dirty="0"/>
              <a:t>les gens / les </a:t>
            </a:r>
            <a:r>
              <a:rPr lang="en-US" dirty="0" err="1"/>
              <a:t>personnes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plan</a:t>
            </a:r>
          </a:p>
          <a:p>
            <a:pPr marL="0" indent="0">
              <a:buNone/>
            </a:pPr>
            <a:r>
              <a:rPr lang="en-US" dirty="0"/>
              <a:t>le journal</a:t>
            </a: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avion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pays</a:t>
            </a:r>
          </a:p>
          <a:p>
            <a:pPr marL="0" indent="0">
              <a:buNone/>
            </a:pPr>
            <a:r>
              <a:rPr lang="en-US" dirty="0"/>
              <a:t>faire la valise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fais</a:t>
            </a:r>
            <a:r>
              <a:rPr lang="en-US" dirty="0"/>
              <a:t> ma valise </a:t>
            </a:r>
            <a:r>
              <a:rPr lang="en-US" dirty="0" err="1"/>
              <a:t>avant</a:t>
            </a:r>
            <a:r>
              <a:rPr lang="en-US" dirty="0"/>
              <a:t> de </a:t>
            </a:r>
            <a:r>
              <a:rPr lang="en-US" dirty="0" err="1"/>
              <a:t>partir</a:t>
            </a:r>
            <a:r>
              <a:rPr lang="en-US" dirty="0"/>
              <a:t> pour </a:t>
            </a:r>
            <a:r>
              <a:rPr lang="en-US" dirty="0" err="1"/>
              <a:t>l’aéroport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E09F-6367-403A-9CCF-173E0085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50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FF1D-3FD4-4F99-9799-F49E3E64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387"/>
            <a:ext cx="10515600" cy="4770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s’asseoir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je m’assieds </a:t>
            </a:r>
          </a:p>
          <a:p>
            <a:pPr marL="0" indent="0">
              <a:buNone/>
            </a:pPr>
            <a:r>
              <a:rPr lang="fr-FR" dirty="0"/>
              <a:t>tu t’assieds </a:t>
            </a:r>
          </a:p>
          <a:p>
            <a:pPr marL="0" indent="0">
              <a:buNone/>
            </a:pPr>
            <a:r>
              <a:rPr lang="fr-FR" dirty="0"/>
              <a:t>il s’assied </a:t>
            </a:r>
          </a:p>
          <a:p>
            <a:pPr marL="0" indent="0">
              <a:buNone/>
            </a:pPr>
            <a:r>
              <a:rPr lang="fr-FR" dirty="0"/>
              <a:t>nous nous asseyons </a:t>
            </a:r>
          </a:p>
          <a:p>
            <a:pPr marL="0" indent="0">
              <a:buNone/>
            </a:pPr>
            <a:r>
              <a:rPr lang="fr-FR" dirty="0"/>
              <a:t>vous vous asseyez </a:t>
            </a:r>
          </a:p>
          <a:p>
            <a:pPr marL="0" indent="0">
              <a:buNone/>
            </a:pPr>
            <a:r>
              <a:rPr lang="fr-FR" dirty="0"/>
              <a:t>ils s’asseyent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participle</a:t>
            </a:r>
            <a:r>
              <a:rPr lang="fr-FR" dirty="0"/>
              <a:t>: assis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1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Il bronze </a:t>
            </a:r>
            <a:r>
              <a:rPr lang="en-US" dirty="0" err="1"/>
              <a:t>assis</a:t>
            </a:r>
            <a:r>
              <a:rPr lang="en-US" dirty="0"/>
              <a:t> sur un </a:t>
            </a:r>
            <a:r>
              <a:rPr lang="en-US" dirty="0" err="1"/>
              <a:t>transat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73" y="2150076"/>
            <a:ext cx="3323968" cy="25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0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3" y="2143919"/>
            <a:ext cx="24574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04" y="2693773"/>
            <a:ext cx="2600325" cy="219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11" y="3830595"/>
            <a:ext cx="305572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Québec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8670" y="2829697"/>
            <a:ext cx="3892379" cy="30891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Québec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89589" y="2829697"/>
            <a:ext cx="4967415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6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New York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New York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1222" y="2644346"/>
            <a:ext cx="3188043" cy="26814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1568" y="2903839"/>
            <a:ext cx="4373819" cy="24219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77F865-D80F-422D-BE8A-7AC6C4C10C33}"/>
                  </a:ext>
                </a:extLst>
              </p14:cNvPr>
              <p14:cNvContentPartPr/>
              <p14:nvPr/>
            </p14:nvContentPartPr>
            <p14:xfrm>
              <a:off x="4401720" y="5268240"/>
              <a:ext cx="53640" cy="5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77F865-D80F-422D-BE8A-7AC6C4C10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360" y="5258880"/>
                <a:ext cx="7236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09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8415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endoit</a:t>
            </a:r>
            <a:r>
              <a:rPr lang="en-US" dirty="0"/>
              <a:t> pour </a:t>
            </a:r>
            <a:r>
              <a:rPr lang="en-US" dirty="0" err="1"/>
              <a:t>aller</a:t>
            </a:r>
            <a:r>
              <a:rPr lang="en-US" dirty="0"/>
              <a:t> à la </a:t>
            </a:r>
            <a:r>
              <a:rPr lang="en-US" dirty="0" err="1"/>
              <a:t>plage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E39DB6-D131-4B49-BB2D-8AA802D29809}"/>
                  </a:ext>
                </a:extLst>
              </p14:cNvPr>
              <p14:cNvContentPartPr/>
              <p14:nvPr/>
            </p14:nvContentPartPr>
            <p14:xfrm>
              <a:off x="5502960" y="1982160"/>
              <a:ext cx="1966320" cy="105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E39DB6-D131-4B49-BB2D-8AA802D298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3600" y="1972800"/>
                <a:ext cx="1985040" cy="10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2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l’aéroport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gare</a:t>
            </a:r>
            <a:r>
              <a:rPr lang="en-US" dirty="0"/>
              <a:t> </a:t>
            </a:r>
            <a:r>
              <a:rPr lang="en-US" dirty="0" err="1"/>
              <a:t>routière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station de taxi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 voyager </a:t>
            </a:r>
            <a:r>
              <a:rPr lang="en-US" dirty="0" err="1"/>
              <a:t>d’ici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/ au / à  ____________ on </a:t>
            </a:r>
            <a:r>
              <a:rPr lang="en-US" dirty="0" err="1"/>
              <a:t>va</a:t>
            </a:r>
            <a:r>
              <a:rPr lang="en-US" dirty="0"/>
              <a:t> à __________.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7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06FB-18C8-4929-B11D-BE61E588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A640-1D7A-470A-A4EA-3CB57186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3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671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Quand vous faites votre valise pour vos vacances, que prenez- vous? Nommez trois choses. Donnez la couleur de vos trois choses.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841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Nous allons en vacances!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begin</a:t>
            </a:r>
            <a:r>
              <a:rPr lang="fr-FR" dirty="0"/>
              <a:t> to </a:t>
            </a:r>
            <a:r>
              <a:rPr lang="fr-FR" dirty="0" err="1"/>
              <a:t>acquire</a:t>
            </a:r>
            <a:r>
              <a:rPr lang="fr-FR" dirty="0"/>
              <a:t> </a:t>
            </a:r>
            <a:r>
              <a:rPr lang="fr-FR" dirty="0" err="1"/>
              <a:t>vocabulary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4541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r>
              <a:rPr lang="en-US" sz="3200" b="1" dirty="0" err="1"/>
              <a:t>Pourquoi</a:t>
            </a:r>
            <a:r>
              <a:rPr lang="en-US" sz="3200" b="1" dirty="0"/>
              <a:t>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98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Louis Pasteur (1822 - 1895) was a French biologist, microbiologist and chemist renowned for his discoveries of the principles of vaccination, microbial fermentation and pasteurization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441" y="2485435"/>
            <a:ext cx="3336324" cy="38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8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vacances</a:t>
            </a:r>
            <a:r>
              <a:rPr lang="en-US" dirty="0"/>
              <a:t>	(</a:t>
            </a:r>
            <a:r>
              <a:rPr lang="en-US" dirty="0" err="1"/>
              <a:t>pluriel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je </a:t>
            </a:r>
            <a:r>
              <a:rPr lang="en-US" dirty="0" err="1"/>
              <a:t>veux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	au </a:t>
            </a:r>
            <a:r>
              <a:rPr lang="en-US" dirty="0" err="1"/>
              <a:t>Brésil</a:t>
            </a:r>
            <a:r>
              <a:rPr lang="en-US" dirty="0"/>
              <a:t>, au </a:t>
            </a:r>
            <a:r>
              <a:rPr lang="en-US" dirty="0" err="1"/>
              <a:t>Japon</a:t>
            </a:r>
            <a:r>
              <a:rPr lang="en-US" dirty="0"/>
              <a:t>, au Colorado, au Vermont</a:t>
            </a:r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nous </a:t>
            </a:r>
            <a:r>
              <a:rPr lang="en-US" dirty="0" err="1"/>
              <a:t>voulons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en</a:t>
            </a:r>
            <a:r>
              <a:rPr lang="en-US" dirty="0"/>
              <a:t> France,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Alemagne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Floride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Pennsylvanie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vacances</a:t>
            </a:r>
            <a:r>
              <a:rPr lang="en-US" dirty="0"/>
              <a:t> </a:t>
            </a:r>
            <a:r>
              <a:rPr lang="en-US" dirty="0" err="1"/>
              <a:t>prochaines</a:t>
            </a:r>
            <a:r>
              <a:rPr lang="en-US" dirty="0"/>
              <a:t>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à Montréal, à Paris, à Denver</a:t>
            </a:r>
          </a:p>
        </p:txBody>
      </p:sp>
    </p:spTree>
    <p:extLst>
      <p:ext uri="{BB962C8B-B14F-4D97-AF65-F5344CB8AC3E}">
        <p14:creationId xmlns:p14="http://schemas.microsoft.com/office/powerpoint/2010/main" val="9420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778"/>
          </a:xfrm>
        </p:spPr>
        <p:txBody>
          <a:bodyPr>
            <a:normAutofit fontScale="90000"/>
          </a:bodyPr>
          <a:lstStyle/>
          <a:p>
            <a:pPr algn="ctr"/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leurs vacances prochaines, elles veulent visiter</a:t>
            </a:r>
          </a:p>
          <a:p>
            <a:pPr marL="0" indent="0">
              <a:buNone/>
            </a:pPr>
            <a:r>
              <a:rPr lang="fr-FR" dirty="0"/>
              <a:t>	la France, le Canada, Oslo, Boston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158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343-E2C4-43C7-A6C0-EE83DA81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37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Je voyage à </a:t>
            </a:r>
            <a:r>
              <a:rPr lang="en-US" sz="2800" b="1" dirty="0" err="1"/>
              <a:t>vélo</a:t>
            </a:r>
            <a:r>
              <a:rPr lang="en-US" sz="2800" b="1" dirty="0"/>
              <a:t>, à cheval, à skateboard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9181-1339-4411-9643-DD83CC8C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393EC-59CC-4C26-80DE-E94B95CE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79" y="2498241"/>
            <a:ext cx="2057400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5AC0A-A734-425A-A195-6EDB11CB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38" y="2796002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51983-9B43-4428-A9CE-1935FAE6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377" y="26568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46343</TotalTime>
  <Words>362</Words>
  <Application>Microsoft Office PowerPoint</Application>
  <PresentationFormat>Widescreen</PresentationFormat>
  <Paragraphs>130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Bonjour!</vt:lpstr>
      <vt:lpstr>   Travail de cloche </vt:lpstr>
      <vt:lpstr> Bonjour!</vt:lpstr>
      <vt:lpstr> Pourquoi tombons-nous?</vt:lpstr>
      <vt:lpstr>PowerPoint Presentation</vt:lpstr>
      <vt:lpstr>  Louis Pasteur (1822 - 1895) was a French biologist, microbiologist and chemist renowned for his discoveries of the principles of vaccination, microbial fermentation and pasteurization</vt:lpstr>
      <vt:lpstr>PowerPoint Presentation</vt:lpstr>
      <vt:lpstr>PowerPoint Presentation</vt:lpstr>
      <vt:lpstr>  Je voyage à vélo, à cheval, à skateboard</vt:lpstr>
      <vt:lpstr>  Je voyage en voiture, en train, en bus, en avion</vt:lpstr>
      <vt:lpstr> sur le train, sur le 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575</cp:revision>
  <cp:lastPrinted>2024-03-03T19:51:15Z</cp:lastPrinted>
  <dcterms:created xsi:type="dcterms:W3CDTF">2016-10-03T16:25:09Z</dcterms:created>
  <dcterms:modified xsi:type="dcterms:W3CDTF">2024-03-04T17:23:18Z</dcterms:modified>
</cp:coreProperties>
</file>