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31" r:id="rId2"/>
    <p:sldId id="440" r:id="rId3"/>
    <p:sldId id="441" r:id="rId4"/>
    <p:sldId id="442" r:id="rId5"/>
    <p:sldId id="400" r:id="rId6"/>
    <p:sldId id="432" r:id="rId7"/>
    <p:sldId id="430" r:id="rId8"/>
    <p:sldId id="384" r:id="rId9"/>
    <p:sldId id="389" r:id="rId10"/>
    <p:sldId id="436" r:id="rId11"/>
    <p:sldId id="437" r:id="rId12"/>
    <p:sldId id="439" r:id="rId13"/>
    <p:sldId id="438" r:id="rId14"/>
    <p:sldId id="392" r:id="rId15"/>
    <p:sldId id="393" r:id="rId16"/>
    <p:sldId id="394" r:id="rId17"/>
    <p:sldId id="409" r:id="rId18"/>
    <p:sldId id="414" r:id="rId19"/>
    <p:sldId id="391" r:id="rId20"/>
    <p:sldId id="370" r:id="rId21"/>
    <p:sldId id="404" r:id="rId22"/>
    <p:sldId id="387" r:id="rId23"/>
  </p:sldIdLst>
  <p:sldSz cx="12192000" cy="6858000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40"/>
            <p14:sldId id="441"/>
            <p14:sldId id="442"/>
            <p14:sldId id="400"/>
            <p14:sldId id="432"/>
            <p14:sldId id="430"/>
            <p14:sldId id="384"/>
            <p14:sldId id="389"/>
            <p14:sldId id="436"/>
            <p14:sldId id="437"/>
            <p14:sldId id="439"/>
            <p14:sldId id="438"/>
            <p14:sldId id="392"/>
            <p14:sldId id="393"/>
            <p14:sldId id="394"/>
            <p14:sldId id="409"/>
            <p14:sldId id="414"/>
            <p14:sldId id="391"/>
            <p14:sldId id="370"/>
            <p14:sldId id="404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4660"/>
  </p:normalViewPr>
  <p:slideViewPr>
    <p:cSldViewPr snapToGrid="0">
      <p:cViewPr varScale="1">
        <p:scale>
          <a:sx n="44" d="100"/>
          <a:sy n="44" d="100"/>
        </p:scale>
        <p:origin x="675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1967" cy="466913"/>
          </a:xfrm>
          <a:prstGeom prst="rect">
            <a:avLst/>
          </a:prstGeom>
        </p:spPr>
        <p:txBody>
          <a:bodyPr vert="horz" lIns="93287" tIns="46643" rIns="93287" bIns="4664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4" y="0"/>
            <a:ext cx="3041967" cy="466913"/>
          </a:xfrm>
          <a:prstGeom prst="rect">
            <a:avLst/>
          </a:prstGeom>
        </p:spPr>
        <p:txBody>
          <a:bodyPr vert="horz" lIns="93287" tIns="46643" rIns="93287" bIns="46643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9015"/>
            <a:ext cx="3041967" cy="466912"/>
          </a:xfrm>
          <a:prstGeom prst="rect">
            <a:avLst/>
          </a:prstGeom>
        </p:spPr>
        <p:txBody>
          <a:bodyPr vert="horz" lIns="93287" tIns="46643" rIns="93287" bIns="4664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4" y="8839015"/>
            <a:ext cx="3041967" cy="466912"/>
          </a:xfrm>
          <a:prstGeom prst="rect">
            <a:avLst/>
          </a:prstGeom>
        </p:spPr>
        <p:txBody>
          <a:bodyPr vert="horz" lIns="93287" tIns="46643" rIns="93287" bIns="46643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05T19:26:37.2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3817 5364 657 0,'0'0'28'0,"0"0"-28"15,0 0 49-15,0 0 5 0,0 0 1 0,0 0 0 16,-7 0-31-16,3 6-5 16,4-6-2-16,-3 12 0 0,-1-6-7 0,1 3-2 0,3 3 0 0,0-1 0 15,0-5-8-15,0 0 0 0,3 6 9 0,-3-6-9 16,4 3 20-16,-4-1-1 0,3 1 0 0,1 3 0 15,-4-6-2-15,4 11 0 0,-1-5 0 0,1 3 0 16,-1 8-17-16,-3-5 0 0,0 9 0 0,4-4-9 16,-4 6 38-16,0-2 8 0,-4 2 2 0,4 4 0 15,0-7-20-15,0 9-4 0,-3-2-1 0,-1 2 0 16,4-6-2-16,-3 4-1 0,-5-7 0 0,5 4 0 16,-1 2-11-16,1-3 10 0,3 1-10 0,-4 2 10 15,1-8-10-15,-1-4 0 0,4 4-10 0,-3-13 10 16,-1 4 21-16,1-6 11 0,3 0 1 0,-4-3 1 15,4-6-6-15,0 0-2 0,0 0 0 0,0 0 0 16,0 0-10-16,0 0-3 0,0 0 0 0,0 0 0 0,0 0-5 16,0 0-8-16,4 0 11 0,-4 6-11 0,3-1 0 0,-3-5-17 15,4 6 1-15,-1 0 1 0,1 0 15 16,3-6 0-16,-4 0 9 0,4 6-9 16,1-3 0-16,2 0 0 0,-3 0 0 0,4 3-10 15,3 0 10-15,-4-6 0 0,5 5 0 0,2 1 0 16,1 0 0-16,-4 0 0 0,7 6 0 0,0-9 8 0,0 6-17 0,4 5-3 0,0-8-1 15,-8 6 0 1,8 0-15-16,0-6-2 0,-4 5-1 0,4 4 0 16,-11-9-26-16,0 0-6 0,0 6-1 0</inkml:trace>
  <inkml:trace contextRef="#ctx0" brushRef="#br0" timeOffset="601.417">4240 6020 970 0,'0'9'27'0,"0"0"7"16,0-3-34-16,0-1 0 0,4 1 0 0,-4 0 0 16,3 6 45-16,1-12 3 0,-1 6 0 0,1-3 0 15,7 3-4-15,-8-3 0 0,4 0 0 0,4-3 0 16,-8 3-35-16,8-3-9 0,-1-3 0 0,5 3 0 0,-5-3 0 16,4 0 0-16,-3-3 0 0,-1 3 0 0,8-3 0 0,-7 6 0 0,-1-12 0 0,-3 12 0 15,-3-6 25-15,3 0 3 0,-4 1 1 0,1-1 0 16,-1 3-20-16,-3 3-9 0,0-6 8 0,0-3-8 15,0 0 0-15,-3 9-20 0,-1-12 3 16,1 7 1-16,-4-1 0 0,3 0 0 0,4 0 0 0,-7-6 0 31,0 6 16-31,0 3 0 0,0-2-8 0,-7-1 8 16,7 0 0-16,0 0 0 0,-4-6 0 0,4 6 0 16,-3-3 13-16,3 4 3 0,-4-1 1 0,4 0 0 0,0 0 1 0,3 6 0 0,-3-12 0 15,7 12 0-15,0 0-2 0,0 0-1 0,0 0 0 0,-3 6 0 16,-1 0-15-16,1 6 0 0,-1-4 0 0,1 10 0 15,-1 0 0-15,1-1 0 0,3 4 0 0,-4 2-10 16,-3 1 10-16,7 2 0 0,0 4 0 0,-4-4 0 16,4-2 0-16,0-4 8 0,0 4-8 0,4-1 11 15,-4-8 1-15,0-3 0 0,7 0 0 0,-3-1 0 16,-4 1-12-16,3-6 0 0,1-3 0 0,3 0 0 16,-4 0 0-16,4 0 0 0,0 0 0 0,0 0 0 15,4 0 0-15,3 3 0 0,-3-6 0 0,3 0 0 16,-4 0 0-16,5 0 0 0,6 5 0 0,-7-5 0 15,-4-5 0-15,8 5 0 0,-4-6 0 0</inkml:trace>
  <inkml:trace contextRef="#ctx0" brushRef="#br0" timeOffset="1164.604">4773 5847 1094 0,'0'0'46'0,"-11"6"-37"16,4-6 71-16,0 5 15 0,0-5 2 0,0 0 1 15,0 6-16-15,0-6-3 0,-3 6-1 0,3-6 0 16,-4 0-50-16,0 0-9 0,1 0-3 0,3 6 0 15,-4-6-16-15,11 0 0 0,0 0 0 16,-7 6 0-16,7-6 0 0,0 0 0 0,0 0 0 16,0 0 0-16,0 0 0 0,0 0 0 0,0 0 0 0,0 0 0 15,4 6 0-15,-4 0 0 0,3-3 0 0,1 5 0 16,-1 1 0-16,1-3 0 0,-1 0 0 0,-3 6 0 16,4-6 0-16,-1 0 0 0,1-1 0 0,-1 4 0 15,-3 3 0-15,4-6 0 0,-1 0 0 0,-3 0 0 16,4-1 0-16,-4 1 0 0,3 0 0 0,1 0 0 15,0-3 0-15,-1 3 0 0,1-3 0 0,-1 3 0 16,1 3 0-16,-1-4 0 0,4 1 0 0,-3 0 0 16,3 6 0-16,0-6 0 0,0 3 0 0,0 0 0 15,4 5 0-15,-4-2 0 0,0 0 0 0,0-3 0 16,-4 2 0-16,4 1 0 0,0 0 0 0,0 5 0 0,-3-5 0 16,-1 0 0-16,5-3 0 0,-5 8 0 0,1-5 0 15,-4-3 0-15,0 3 0 0,0 0 0 0,0-1 0 0,-4 1 0 16,1 0 0-16,-5-6 0 0,5 5 0 15,-4 4 0-15,0-9 0 0,0 0 0 0,0 0 0 16,0 0 0-16,0 0 0 0,-8-6 0 0,5 0 0 16,-1 0 0-16,1-6 0 0,-4 0 0 15,0 0 0-15,-1-6-17 0,-2 6 3 0,6-11 1 16,1 8-133-16,-4-3-26 0,3 6-6 0</inkml:trace>
  <inkml:trace contextRef="#ctx0" brushRef="#br0" timeOffset="1787.884">5704 5950 850 0,'0'0'17'0,"-7"5"6"0,7-5-23 15,-3 6 0-15,3 0 0 0,0-6 0 16,-4 9 61-16,4-9 8 0,-3 6 2 0,3-6 0 0,0 12-12 0,0-12-3 0,0 0 0 0,0 5 0 16,0-5-12-16,0 0-4 0,0 0 0 0,0 6 0 15,3 0-12-15,-3-6-2 0,4 9-1 0,-4-3 0 16,3 3 18-16,1 0 3 0,-1 2 1 0,1-5 0 16,-1 12-24-16,1-9-5 0,0 2-1 0,-4 7 0 15,3-6 18-15,1 3 3 0,-1 2 1 0,1 1 0 16,-1-1-19-16,1-2-3 0,-1 3-1 15,4-1 0-15,-3 1-5 0,-1-6-2 16,4 3 0-16,0 2 0 0,-3 1-9 0,3-9 0 16,-3 8 0-16,-1-5 0 0,-3-6 0 0,0 0 0 0,0-6 0 0,0 0 0 15,0 0 0-15,0 0 0 0,0 0 0 0,0 0 0 16,0 0 0-16,4-6 0 0,-1-6 0 0,1 6 0 16,-1-11 33-16,1 8 5 0,-4-9 1 0,3 6 0 15,4-5-63-15,0 2-12 0,0-3-2 16,0 1-1-16,1-1 83 0,-1-2 16 0,0 2 3 0,0-9 1 15,3 10-103-15,1-13-20 0,3 10-4 0,-3 2-1 16,-8-5 52-16,8-4 12 0,3 4 0 0,-4-7 0 16,4 10 0-16,-3-4 0 0,0 7 0 0,3-4 0 15,7 3 0-15,-11-2 0 0,1 8 0 0,0 0 0 16,3 1-144-16,-4 5-27 0,1 0-5 0</inkml:trace>
  <inkml:trace contextRef="#ctx0" brushRef="#br0" timeOffset="2345.975">6435 5932 1337 0,'-7'0'56'0,"-4"0"-44"16,4 0 41-16,3 0 9 0,-10 0 2 0,7 0 0 16,-7 6-16-16,4-6-2 0,-5 0-1 0,1 0 0 15,0 6-21-15,0-6-5 0,-4 6-1 0,8-6 0 16,-11 5-18-16,7-2 0 0,0 6 0 0,3 6 0 16,-3-9 0-16,3 5 0 0,1 1 0 0,3 6 0 15,0 2 0-15,3-8-9 0,-3 12 1 0,0-4 0 16,0 4 0-16,7-9 0 0,0 8 0 0,0-5 0 15,0-1 8-15,7-2 0 0,-7-3 0 0,3 5 0 16,5-5 0-16,-5-3 0 0,1 0 0 0,6 0 0 16,-3-3 0-16,4 5 11 0,-1-5-3 0,1 0 0 15,0-6 0-15,-1 6 0 0,1-6 0 0,-1-6 0 16,4 6-8-16,-3-6 0 0,-4-6 0 0,4 7 0 16,-1-10 0-16,-3 3 0 0,0-6 0 0,4 1 0 15,-8-1 56-15,4-2 7 0,-3-4 1 0,0 1 0 16,-4 2-52-16,3 3-12 0,1-5 0 0,-1 2 0 15,-3 9 0-15,0-2 0 0,0-1 0 0,-3 6 0 0,3-3 0 16,0 7 0-16,0-1 0 0,0 6 0 16,0 0 0-16,0 0 0 0,0 0 0 0,0 0 0 15,0 0-48-15,0 0-13 0,0 6-3 0,0 5 0 0,0 4 52 0,0-3 12 0,0 5 0 16,0-5 0-16,0 9 0 0,0 2 0 0,0 1 0 16,0-7 0-16,0 4 0 0,3 3 0 15,1-7 0-15,-1 4 0 0,1-4 0 0,3 1 0 16,3-6 0-16,1 3 0 0,-4-10 0 15,4 7 0-15,-1 0 0 0</inkml:trace>
  <inkml:trace contextRef="#ctx0" brushRef="#br0" timeOffset="2771.275">6809 6049 1181 0,'3'12'24'0,"-3"-12"7"15,0 6-31-15,0 0 0 0,0-6 0 0,0 9 0 16,0-9 89-16,0 0 12 0,0 0 3 0,0 0 0 16,0 0-32-16,0 0-5 0,0 0-2 0,0 0 0 0,0 0-1 15,0 0 0-15,0 0 0 0,0 0 0 0,-3-3-51 16,-1-3-13-16,1 0 0 0,-5 0 0 0,5 0 0 0,-4 6 0 15,3-6 0-15,-3 6 0 0,-3-5 0 16,-1 5 0-16,4-6 0 0,0 6 0 0,-4 0 0 16,4 6 0-16,0-6 0 0,-3 5 0 15,3-5-11-15,0 6-5 0,0 0 0 0,0 6-1 16,-4 0-24-16,7 0-5 0,-3 8-1 0,-3-2 0 0,3-7 38 0,3 16 9 16,1-9 0-16,-4 5 0 0,7 4 0 0,-4-10 0 15,4-2 0-15,4 3 0 0,-1 5 49 0,1-5 12 0,-1-7 3 0,4 4 0 16,7-9-64-16,-7 0-15 0,8 0-1 0,-1 0-1 15,0-12 17-15,3 0 0 0,5 6-8 0,-5-6 8 16,4 12 0-16,-3-12 12 0,3-6-1 0,4 1-1 16,0 2-104-16,-1-3-21 15,1 0-4-15,-7-5-617 0</inkml:trace>
  <inkml:trace contextRef="#ctx0" brushRef="#br0" timeOffset="3323.26">7172 5259 1072 0,'0'0'24'0,"0"11"4"0,0-5 2 0,0 9 0 0,0 3-30 0,0-1 0 16,4 4 0-16,-4 8 0 0,3-8 100 0,1 8 15 15,-4 4 2-15,3-4 1 0,1 3-63 0,-1 4-13 16,1-1-2-16,-1 9-1 0,1-6 9 0,3 3 1 0,-4 3 1 0,4-5 0 16,-3-4-20-16,-1 3-4 0,1 0-1 0,-1 4 0 15,1-4-10-15,0 0-3 0,-1-3 0 0,-3 3 0 16,0-2-4-16,0 2-8 0,0-15 11 0,0 10-11 16,0-16 8-16,0 4-8 0,0-6 0 0,0-6 0 15,0-4 23-15,0-5-3 16,0 0 0-16,0 0 0 0,0 0 22 0,-3-5 4 0,3-7 1 0,-4 0 0 15,4-9-31-15,0 4-7 0,0-1-1 0,4-2 0 16,-1 2-8-16,1-6 0 0,-1 4 0 0,1 2 0 16,3-2 0-16,-4 8-9 15,8-6 9-15,-8 6 0 0,1-2 0 0,-1 2 0 0,4 0 0 0,0 6 0 16,1 0-14-16,-5 1 1 0,4-1 0 0,0 0 0 16,0 0 1-16,0 6 0 0,0 0 0 0,-3-9 0 15,-4 9 1-15,7 0 1 0,-4 0 0 0,5 0 0 16,-1 0 10-16,0 9-8 0,-7-9 8 0,3 0-8 15,4 6 8-15,4 0-8 0,-8 0 8 0,1 5-8 0,-1-5 8 0,1 9 0 16,3-3-9-16,-3 5 9 0,-1 1 0 16,-3 0 0-16,4 2 0 0,-4 4 0 0,3-10 0 0,-3 10 0 15,0-12 0-15,4 5 0 0,-4-2 0 0,3-3 0 16,1 0 0-16,-4 5 0 0,3-11 0 0,1 0 0 16,-1 0 0-16,-3-6 0 15,7 6-42-15,-3-3-4 0,3 3-1 0,0-6-538 16,0 5-108-16</inkml:trace>
  <inkml:trace contextRef="#ctx0" brushRef="#br0" timeOffset="3799.154">7641 5967 1263 0,'-3'9'28'0,"-4"-3"5"0,3 0 2 0,1 0 1 0,3 5-36 0,-4-5 0 0,0 3 0 0,4-3 0 16,0-6 59-16,-3 6 5 0,3 0 0 0,0-6 1 15,0 11-1-15,3-5 0 0,1 0 0 0,0-6 0 16,3 12-4-16,0-12-2 0,0 6 0 0,3-3 0 16,1 3-42-16,-1-3-8 0,1-3-8 0,0 0 12 15,3 0-12-15,0 0 0 0,-4-3 0 0,1-3 0 0,0 3 0 0,-4-3 0 16,7 0 0-16,-11 0 0 0,4 0 0 0,-3 0 0 15,-1 1 0-15,-3 5 0 16,4-6 0-16,-4 3 0 0,0-3 0 0,0 0 0 16,-4 0 0-16,4-6 0 0,-3 6 0 0,-1 1-11 15,1-7 11-15,-1 6 0 0,1-6 0 0,-8 6 0 16,4 3 0-16,0-2 0 0,-4-1 8 0,1 6-8 16,-1 0 0-16,1 0-8 0,-1 6 0 0,4-1 0 15,-3-2 8-15,-1 6 0 0,0 6 8 0,4-3-8 16,-3-1 0-16,-1 7 8 0,4 3-8 0,0-4 0 15,0 10 0-15,0 2 0 0,3-5 0 0,-3 8 0 16,4-9 0-16,-1 4 0 0,4-4 0 0,0-2 0 16,0-6 0-16,0-1 0 0,4-8 0 0,-1 6 0 0,1-6 0 0,3 0 0 15,0-3 0-15,4 3 0 0,3-3 0 0,3 0 0 0,-10-1 0 0,7-2 0 16,4-2 0-16,-4-1 8 0,7-3-8 0,-3 0-577 16,7 0-119-16</inkml:trace>
  <inkml:trace contextRef="#ctx0" brushRef="#br0" timeOffset="4266.91">8322 5844 1160 0,'-14'0'32'16,"14"0"9"-16,-7 0-33 0,0 3-8 0,-4 3 0 0,1-6 0 0,-1 0 53 0,0 5 9 16,-3 1 2-16,0-6 0 0,0 6-19 0,0 6-3 15,0-6-1-15,0 0 0 0,3 5 19 0,-3-2 3 16,4 9 1-16,-5-6 0 0,5-1-52 0,-1 1-12 16,4 9 0-16,-3-10 0 0,3 1 0 0,3 6 0 15,-3-3 0-15,3 2 0 0,1-5 0 0,3 0 0 16,0 0 0-16,0-4 0 0,0 4 0 0,3 0 0 15,-3-6 0-15,4 0 0 0,-4-6 0 0,7 3 0 16,-3 2 0-16,-1 1 0 16,4-6 54-16,0 6 8 0,0 0 2 0,-3 0 0 0,6-6-52 0,-3 6-12 15,0-6 0-15,4 0 0 0,-4 0 0 0,0 6 0 16,4-6 0-16,-4 0 0 0,0 0 0 0,3 0 0 16,1 6 0-16,-4-1 0 0,0-5-17 0,4 6-7 0,-4 0 0 0,0 0-1 15,0 0 25-15,-4-3 0 0,4 3 0 0,-3 0 0 16,0 5 15-16,-4 1 8 0,3-6 1 0,-3 6 1 31,-3 8-71-31,-5-2-14 0,1-6-4 0,-3-3 0 0,-1 14 52 0,-3-11 12 0,-4 6 0 0,1-1 0 16,-1 4-54-1,-3-9-8-15,-4 5-2 0,1-2-640 0</inkml:trace>
  <inkml:trace contextRef="#ctx0" brushRef="#br0" timeOffset="18562.594">9733 5982 1074 0,'0'0'30'0,"0"0"8"16,-7-6-30-16,4 6-8 0,3 0 0 0,-11 0 0 15,7-9 52-15,4 9 10 0,-7-3 2 0,7 3 0 16,-7-3-52-16,7 3-12 0,-3-3 0 0,3 3 0 16,-4-3 28-16,4 3 2 0,0 0 1 0,0 0 0 15,-7 0-12-15,7 0-3 0,-7 0 0 0,7 0 0 16,-7 0-7-16,0 6-1 0,0 0-8 0,3 3 12 16,-3-3-12-16,0 6-13 0,4-7 2 0,-4 7 1 15,3-3 24-15,1 0 5 0,-1 6 1 0,-3-4 0 16,4-5-37-16,-1 12-7 0,1-6-2 0,-5 2 0 0,5 4 26 0,-4-6 0 15,3 5 0-15,-3 4 0 0,4-9 0 0,-1 5 11 16,1-5-11-16,-1 3 12 0,1-3-4 0,3-7 0 16,-4 7 0-16,4-3 0 0,-3-3-8 0,3 0 12 0,0 0-12 0,0 0 12 15,3-1-12-15,-3 1 0 0,0-6 0 0,4 6 0 16,-1 0 0-16,1 0 0 0,-1-6 9 0,4 0-9 16,-3 6 0-16,3-6 0 0,0 0 0 0,0 0 8 15,0 0-8-15,4 0 0 0,-4 0 0 0,3 0 0 16,-3-6 0-16,4 6 0 0,0-6 0 15,-4 0 0-15,3 0 38 0,1 0 6 0,-4 1 2 16,3-7 0-16,-3 0-21 0,4 3-4 16,0-8-1-16,-1-4 0 0,1 3 0 15,-4-5 0-15,3-4 0 0,-3 4 0 0,4-7-4 0,-4 4-2 0,0-3 0 0,0 2 0 16,0-2-6-16,-3-4 0 0,3-2-8 0,-4 9 12 16,1-10-12-16,-1 4 11 0,1 9-11 0,-1-13 10 15,1 10-2-15,0-9-8 0,-1 2 12 0,-3 4-4 16,4 2-8-16,-1-2 0 0,-3 8 9 0,0-8-9 15,0 8 8-15,0-2-8 0,0 5 8 0,-3 1-8 16,-1 2 0-16,4-3 0 0,-3 1 0 0,-1 2 8 16,0 3-8-16,1 0 0 0,-1 6 0 0,1-8 0 15,-1 2 0-15,1 6 0 0,-1 0 0 0,1 0 0 16,3 6-11-16,-4-5 0 0,4 5 0 0,0 0 0 0,0 0-5 16,0 0 0-16,0 0-1 0,0 0 0 15,0 0-14-15,-7 5-2 0,4 1-1 0,-4 0 0 0,3 6 34 16,4 3 11-16,-3-4 0 0,-1 7 0 0,4-3-11 0,-3 8 0 0,-1-5 0 15,0 5 0-15,4-2 0 0,-3 8 0 16,-1-2 0-16,4 2 0 16,-3-2 0-16,3 2 0 0,-4 0 0 0,4 4 0 15,0-7 0-15,-3 4 0 0,3-7 0 0,-4 10 0 16,4-10 0-16,0 4 8 0,-3 2-8 0,3-9 8 0,0 4-8 0,0 0 0 0,0-10 9 16,0 10-9-1,0-7 0-15,0 1 0 0,0 3 0 0,0-4 0 0,0 1 0 0,0 0 0 0,0 2 0 16,3-2 0-16,-3-4 8 0,4 10-8 0,-1-12 10 0,-3 5-10 15,4 1 8-15,-4-3-8 0,3-4 0 0,1 1 0 16,-1 0 0-16,1-3 0 0,0 3 0 0,-1-7 0 16,1 1 8-16,-1 6-8 0,4-6 0 0,-7 0 0 15,4-3 0-15,-1 0-8 0,1 3-1 0,-1-3 0 16,1 8-32-16,-1-11-7 0,1 6 0 0,-4 0-1 16,3-6-35-16,-3 0-6 0,7 6-2 0</inkml:trace>
  <inkml:trace contextRef="#ctx0" brushRef="#br0" timeOffset="19165.198">10054 6055 1220 0,'0'0'34'0,"0"0"9"0,0 0-35 15,-3 6-8-15,3-6 0 0,-7 6 0 0,7-6 52 0,-4 6 9 0,4-6 2 0,-3 6 0 16,3-6-24-16,-4 3-5 0,4-3-1 0,0 6 0 16,-4 0-25-16,4-1-8 0,0 1 0 0,4 6 0 15,-4-6 0-15,0-6 0 0,4 6-15 0,-1-6 5 16,1 6 10-1,3 0 0-15,0-6 0 0,0 0 0 16,3 3 0-16,1-3 0 0,-1-3 0 0,1 3 0 0,0-6 0 0,-1 6 0 0,1-6 0 0,-1 0 0 16,1 0 24-16,0-6 8 0,-1-2 0 0,1 5 1 15,-4 0-20-15,0-3-4 0,0 0-1 0,0 7 0 16,-3-4-8-16,3 0 0 0,-4 3 9 0,-3-3-9 16,0 9 0-16,0 0-13 0,0 0 1 0,0-6 1 15,0 6-17-15,-3-6-4 0,-1 1-1 0,1-1 0 16,-5 6 13-16,1-6 4 0,0 6 0 0,0-6 0 15,0 6 25-15,0-9 6 0,0 6 1 0,-3 3 0 16,2 0-16-16,-2 0 0 0,-1 3 0 0,1 6 0 16,-1-9 0-16,1 6 0 0,-1 0 0 0,0 0 0 15,4-6 43-15,-3 11 5 0,3-5 2 0,0 3 0 16,3 3-39-16,-3 0-11 0,4-1 0 0,-1 7 0 16,0-9 0-16,4 6 0 0,-3 5 0 0,3-8 0 15,0 0 0-15,3 2 0 0,-3 10-8 0,4-12 8 16,0-1 0-16,-1 7-8 0,4-3 8 0,0-4 0 0,0 7 0 15,0-9 0-15,0 9 0 0,0-13 0 16,0 13 0-16,0-12 0 0,1 3 0 0,2 0 0 16,-3-4 0-16,4 10 0 0,-1-9 0 0,1 0 0 15,0 0-40-15,-1 0-4 0,4 0 0 0,-3-6 0 16,-1 2 11-16,5 4 1 0,-1-3 1 0</inkml:trace>
  <inkml:trace contextRef="#ctx0" brushRef="#br0" timeOffset="25393.449">11462 5450 857 0,'0'9'17'0,"-4"-4"7"16,4 1-24-16,0-6 0 0,-3 6 0 0,3 6 0 0,0-12 55 15,0 6 6-15,0-6 2 0,-4 6 0 16,4-6-28-16,0 6-6 0,0-6-1 0,0 5 0 15,0 1-3-15,0 0-1 0,0 0 0 0,4 3 0 16,-4-3-3-16,0 6-1 0,0-1 0 0,3 1 0 16,-3 0-20-16,0 8-10 0,4-2 1 0,-4 6 0 15,0-4 9-15,0 10 0 0,0-4 0 0,-4 3 0 0,4-2 24 0,0 2 8 16,-3 4 0-16,3 2 1 0,-4-9-25 16,1 10-8-16,3-13 0 0,-4 9 0 0,1-5 0 0,3-4 0 0,0 7 8 0,-4-12-8 15,4 2 0-15,0-2 0 0,0-4 0 16,0 4 0-16,4-6 0 0,-4 0 0 0,0-7 8 0,3 7-8 15,-3-6 0-15,0 0 0 0,0-6 0 0,0 0 0 16,0 0 0-16,0 0-9 0,0 0-1 0,0 0 0 16,0 0-42-16,0 0-8 0</inkml:trace>
  <inkml:trace contextRef="#ctx0" brushRef="#br0" timeOffset="25812.243">11783 5364 1147 0,'-11'12'24'0,"4"-6"5"0,0 6-29 0,0-3 0 0,0 8 0 0,0-5 0 16,0 0 71-16,0-6 8 0,0 8 1 0,0-2 1 15,3 6-29-15,1-6-7 0,-4 2-1 16,3 1 0-16,1 6-17 0,-1-4-4 0,0-2-1 16,4 8 0-16,0-5-7 15,0 3-2-15,0 2 0 0,0 1 0 16,0-7-13-16,0 10 9 0,0-4-9 0,-3 4 8 15,3-10-8-15,0 10 0 0,0-4 0 0,0 7 0 0,0-4 0 0,0-2 8 16,0-4-8-16,0 10 0 0,-4-7 0 0,4 10 0 0,0-4 0 16,0-3 0-16,0 4 0 0,0-4 8 0,0 4-8 0,0-7 0 15,0-2 0-15,0-4 0 0,0 4 0 0,0-6 0 16,0-1 0-16,0-2 0 0,0-6 0 0,0-6 0 16,0 0-37-16,0 0 0 0,0 0 0 0</inkml:trace>
  <inkml:trace contextRef="#ctx0" brushRef="#br0" timeOffset="26144.236">11451 6073 1272 0,'0'0'26'0,"0"0"7"0,0 0-33 16,0 0 0-16,0 0 0 0,-3 0 0 16,3 0 20-16,0-12-2 0,0 6-1 0,0 0 0 15,0 1 38-15,0-1 7 0,0 6 2 0,3-6 0 16,1 3-52-16,-1-3-12 0,1 3 0 0,-4 3 0 0,7-9 0 0,0 9 0 0,-4 0 0 16,4 0 0-16,1 0 0 0,2 0 0 0,1 9 0 0,-1-6 0 15,1 3 0-15,3 0 0 0,-3 3 0 0,6-4 0 16,-3 7 0-16,4 0 0 0,0-6 0 15,-1-3 0 1,1 3-28-16,-1-3-4 0,1-3-2 0,0 0 0 0,3 0-13 16,-3-3-2-16,-1-3-1 0,1 3 0 0,-1-3-13 0,1-6-2 15,-4 6-1-15</inkml:trace>
  <inkml:trace contextRef="#ctx0" brushRef="#br0" timeOffset="26651.622">11980 5999 1041 0,'0'0'29'0,"0"0"7"15,0 0-28-15,0 0-8 0,0 0 0 0,0 0 0 16,0 0 72-16,-7-5 12 0,7 5 4 0,0 0 0 16,-3 0-32-16,3 0-5 0,0 0-2 0,-7-6 0 15,7 6 12-15,-11 0 3 0,4 6 0 0,0-6 0 16,0 0-52-16,0 5-12 0,0 1 0 0,3 0 0 15,-3-6 0-15,0 12 0 0,4-6 0 0,-1 9 0 16,-3-10 0-16,4 7 0 0,3 6 0 0,-4-3 0 0,4 2 0 0,-4 1 0 16,4-3 0-16,0 2 0 0,0 1 0 15,4-1 0-15,-4-5 0 0,4 0 0 0,-1 3 0 16,1-9 0-16,-1-1 0 0,1 7 0 0,-4-12 0 16,3 6 0-16,4-6 0 0,-3 6 0 15,3-3 23-15,0-3 1 0,-4 3 1 0,4 0 0 16,1-3-40-16,-1 0-8 0,0 0-1 0,0-3-1 15,0 0 49-15,3-3 9 0,-3 3 3 0,0-3 0 0,1-6-24 0,-1 1-4 0,0-1 0 16,0 0-8-16,0-3 13 0,0-2-4 0,-4-7-1 16,1 10 0-16,-1-4 0 0,-3-6-8 0,4 7 12 0,-4-4-4 15,0 9-8-15,-4-5 10 0,4 5-10 0,-3-3 10 16,-1 4-20-16,1-1-4 0,-4 6-1 0,0-9 0 16,3 9-26-16,-3 1-6 0,0-1-1 15,0 0 0-15,3 6 39 0,-3-6 9 0,0 6 0 0,-3 0 0 16,6 6 0-16,-3 0-10 0,0 0 10 0,0 2-10 15,4 10-8-15,-5-6-2 0,5 5 0 16,-4 4 0-16,3-3-4 0,1-1 0 16,-1 7-1-16,4-4 0 0,-3-2-12 0,3-6-3 15,3-1 0-15,-3-2 0 0,4 3-100 0,-1-6-21 16</inkml:trace>
  <inkml:trace contextRef="#ctx0" brushRef="#br0" timeOffset="27311.604">12390 6061 1552 0,'0'0'44'0,"0"0"10"0,-8 0-43 16,5 0-11-16,-4-6 0 0,0 6 0 0,0-6 53 0,0 1 9 0,0 5 2 0,0-6 0 15,0 3 0-15,-4 0 0 0,7 0 0 0,-3 3 0 16,0 0-52-16,0 3-12 0,7-3 0 0,-7 6 0 16,4 0 0-16,-4-1 0 0,3 1 0 0,1 6 0 31,-1 0-17-31,1 3-7 0,3 8 0 0,-4-5-1 0,4-1 25 0,0 4 0 0,0 2 0 0,0-5 0 31,4-3 15-31,-4 2 8 0,3-5 1 0,1-3 1 0,-1 0-71 16,1-3-14-16,3 3-4 0,-4-9 0 0,-3 0 103 0,7 5 20 0,0-5 4 0,0 0 1 15,0 0-52-15,-3 0-12 0,3 0 0 0,-3-5 0 16,-1 5 0-16,4-6 0 0,-3 0 0 0,-1 0 0 16,-3 3 0-16,4-3 0 0,-1 0 0 0,-3-6 0 15,4 7 0-15,-4-1 0 0,0 0 0 0,0 6 0 16,0 0 0-16,0 0 0 0,0-6 0 0,0 6 0 16,0 0 0-16,0 0 0 0,0 0 0 0,0 0 0 15,0 0 0-15,0 0 0 0,0 0 0 0,0 0 0 16,0 0-48-16,0 0-13 0,0 0-3 0,0 6 0 15,3 6 52-15,-3-7 12 0,0 7 0 0,4 0 0 16,-1 0 0-16,-3 2 0 0,4 4 0 0,-1-6 0 16,1 14 0-16,-1-8 0 0,1 8 0 0,0-2 0 0,-1 5 0 15,-3 4 0-15,4-4 0 0,-4 3 0 0,3 1 0 16,-3 2 0-16,0 0 0 0,4-2 0 0,-4-4 0 16,0 3 0-16,0 1 0 0,0-10 0 15,-4 4 0-15,4-7 0 0,0 7 0 0,-3-10 0 16,-1-2 44-16,4 3 12 0,-3-7 3 0,-1 1 0 15,0-3-43-15,1 3-16 0,-1-9 11 0,4-3-11 16,0 0 0-16,-7 9 0 0,7-9 0 0,-7 0 0 0,-3 0 57 0,-1 0 6 0,4 0 1 16,-7-9 0-1,3 6-103-15,-3-9-20 0,0 3-4 0,0-3-1 0,-4 1 52 0,1-7 12 16,-1 3 0-16,1-8 0 0,-1-1-54 16,0-2-8-16,1 2-2 0,2-5 0 0,5 8 0 0,-1-11 0 15,1 3 0-15</inkml:trace>
  <inkml:trace contextRef="#ctx0" brushRef="#br0" timeOffset="28129.317">12721 5888 1337 0,'-3'14'28'0,"3"-14"6"0,-4 6-34 0,4-6 0 0,-3 6 0 15,-1 0 0-15,4-6 71 0,-7 12 7 0,3-6 2 0,4-6 0 16,-3 6-13-16,-1 0-3 0,4-6 0 0,0 5 0 15,-3-2-20-15,3-3-4 0,0 9 0 0,0 0-1 16,0-9-17-16,0 6-3 0,0 6-1 0,0-7 0 16,0 1-18-16,0 0-11 0,3 3 2 0,1-3 0 15,-4 3 9-15,3 0 0 0,1-4 0 0,-4 7 0 16,4-6 13-16,-1 6 5 16,-3-9 1-16,4 6 0 0,-4-3-19 15,3 2 10-15,1 4-10 0,-4-6 8 0,3 0-8 0,-3 0 0 0,4 0 0 0,-4-1 0 16,3 1 0-16,-3 3 0 0,0-9 0 0,4 6 0 15,-4-6 0-15,0 0 0 0,0 0 0 0,0 0 0 16,0 0 17-16,0 0-1 0,0 0-1 0,3 0 0 16,4 0 0-16,-3 0 0 0,-1-6 0 0,1 0 0 15,3 3-15-15,-7 3 8 0,4-3-8 0,-1 0 0 16,-3 3 11-16,4-5-11 0,3 5 12 0,-7 0-12 16,3-6 0-16,-3 6 0 0,0 0 0 0,4 0-12 15,-4 0 12-15,7 0 0 0,-7 0-10 0,3-6 10 16,1 6 0-16,-4 0 0 0,7 6-9 0,-4-6 9 15,1 0 0-15,-4 0 0 0,3-6 0 0,1 6 0 16,-1 0 0-16,5 0 0 0,-5 0 0 0,4-6 0 16,-3 6 0-16,-1 0 0 0,1 0 0 0,-1 0 0 0,1 0 0 15,-1 0-10-15,-3 0 10 0,7 6-12 16,-3-6 12-16,-1 0 0 0,-3 0 0 0,7 6-8 16,-3 0 8-16,3-3-12 0,0 5 12 0,-3 1-12 15,-1 3-21-15,4-6-5 0,-3 0-1 0,-1 5 0 16,4-5 39-16,-3 3 0 0,-1 0 0 0,4 0 0 15,-3-3 0-15,-1 0 0 0,5-1 0 0,-5-5 0 16,4 0 0-16,-3 6 0 0,3-6 0 0,0-6 0 0,0 6 28 0,-4 0 14 0,4-5 2 16,0-7 1-16,-3 6-24 0,3-3-5 0,-3-3 0 15,3 1-1-15,0-1-15 0,-4 0 9 0,4-3-9 0,-3 4 8 16,3-1-8-16,-4 0 0 0,1-8 0 0,-1 8 0 16,1 0 0-16,-1 0 0 0,-3 0 0 0,4 1 0 15,-4-1 0-15,4 3 0 0,-4-3 0 0,0 1 0 16,0 5-18-16,-4-6-6 0,0-3 0 0,1 4-1 15,-1-1-114-15,-3 0-22 16,4 0-5-16,-1-2-1 0,-3 2-20 0,4 6-4 0</inkml:trace>
  <inkml:trace contextRef="#ctx0" brushRef="#br0" timeOffset="28750.392">13356 5950 1258 0,'0'0'36'0,"0"0"7"0,0 0-35 0,0 0-8 0,0 0 0 0,0 0 0 15,0 0 86-15,0 0 15 0,0 0 3 0,0 0 1 16,0 0-32-16,-7 0-6 0,4-6-2 0,-1 0 0 16,4 6-20-16,-7 0-4 0,3-6-1 0,-3 6 0 15,0 0-25-15,0-6-6 0,0 6-1 16,0 0 0 0,0 0-8-16,7 0 0 0,-7 0 0 0,0 6 0 15,4-6-12-15,-5 6 3 0,1-6 0 0,4 6 0 0,3-6 9 0,-4 0 0 0,1 6 0 0,3-1 0 16,-4 4-13-16,1 3 2 0,3 0 1 0,-4 5 0 15,4-2 10-15,4 0 0 0,-4-1 0 0,3-2 0 16,1 0 0-16,-1-3 0 0,1 0 0 0,-1 5-8 16,4-2 8-16,-3-6 0 0,0 0 0 0,3-6 0 15,-4 6 8-15,1-6-8 0,3 0 10 0,-4 6-10 16,1-6 16-16,-4 0-2 0,7 0-1 0,0-6 0 16,0 6 3-16,-7 0 1 0,3-6 0 0,4-6 0 0,1 6-33 0,-5-6-6 15,1 4-2-15,3 2 0 0,-4 0 46 0,1 0 9 16,-1-6 1-16,-3 12 1 0,4-6-33 0,-4 6 0 15,3-6 0-15,-3 6 0 16,0 0-20-16,0 0-10 0,0 0-2 0,0 0-1 16,0 0 33-16,0 0 0 0,0 0 0 0,0 0 0 0,0 0 0 0,0 0 8 15,0 0 0-15,0 0 1 0,7 0-20 16,0 0-4-16,-3 6-1 0,-1 0 0 16,1-6 16-16,-1 12 0 0,1-6 0 0,-4 0 0 0,0 0 0 0,0 2 0 15,4 4 0-15,-4-6 0 0,0 0 0 0,0 0 0 16,3 0 8-16,-3-6-8 0,0 6 0 0,4-3 0 15,-4-1 0-15,7 4 0 0,-4-3 0 0,4 3-9 0,-3 0 1 16,3-6 0 0,0 0-112-16,-7 0-23 0,0 0-4 0,0 0-1 0</inkml:trace>
  <inkml:trace contextRef="#ctx0" brushRef="#br0" timeOffset="29244.457">13642 6038 1267 0,'0'0'28'0,"0"0"5"0,0 0 2 0,0 0 1 0,0 0-36 0,0 0 0 0,0 0 0 0,0 0 0 0,0 0 109 0,0 0 15 16,-7 0 4-16,7 0 0 0,0 0-103 0,0 0-25 15,0 0 0-15,0 0 0 0,-7 6 0 16,3-1 0-16,1 1 0 0,3 0 0 0,0 6 0 15,0-6 0-15,0 3 0 0,0 0 0 0,0-1 0 0,3 4 0 16,-3 0 0-16,4-6 0 0,-4 0 0 0,3-1 0 16,1-2 0-16,-4-3 0 0,0 0 0 0,0 0 0 15,0 0 0-15,0 0 0 0,0 0 0 0,0 0 0 16,0 0 0-16,0 0 0 0,0 0 56 0,0 0 7 16,0 0 1-16,0 0 0 0,0 0-52 0,0 0-12 0,0 0 0 15,0 0 0-15,0 0 38 0,0 0 5 0,0 0 1 0,0 0 0 16,-4-5-23-16,4 2-4 0,0-9-1 0,0 6 0 15,0 0-16-15,-3-6 10 0,3 1-10 0,0 2 8 16,0 3-8-16,0 0 0 0,0-6 0 0,0 0 0 16,3 7 0-16,-3-4 0 0,0 0 0 0,0 3 0 15,4-3 0-15,-1 9 0 0,-3 0 0 16,0-6-11-16,4 0 11 0,-4 6-12 16,3-5 12-16,-3 5-12 0,7 0-2 0,1-6-1 0,-5 6 0 0,4-6 0 31,0 6-19-31,-7 0-4 0,7 0-1 0,0 0 0 0,0-6 25 0,0 6 5 0,0-9 1 0,1 6 0 31,-1 3-30-31,3-3-6 0,-3 0 0 0,4 0-1 0,-1-2-142 0,5 5-28 16</inkml:trace>
  <inkml:trace contextRef="#ctx0" brushRef="#br0" timeOffset="29792.12">14224 5544 1090 0,'0'0'24'0,"0"0"4"0,0 0 2 0,0 0 2 0,0 0-32 0,0 0 0 0,0 0 0 0,-7-6 0 16,7 6 45-16,0 0 3 0,0 0 1 0,-4 0 0 15,4 0 12-15,0 0 3 0,0 0 0 0,0 0 0 16,0 0-52-16,0 0-12 0,0 0 0 0,0 0 0 16,0 0 0-16,-3 6 0 0,-1 11 0 0,4-5 0 0,-3 0 0 0,3 9 0 15,0-10 0-15,0 7 0 16,0 3 0-16,0 8 0 0,0 0 0 0,0 4 0 16,3-4 36-16,-3 3 4 0,0-2 0 0,0-4 1 15,4 7-21-15,-4-4-5 0,0 0-1 0,0 4 0 16,0-1 3-16,0-3 1 0,0 4 0 0,-4 2 0 15,4-8 8-15,0 2 2 0,-3-6 0 0,3 4 0 0,-4-4-8 16,1-5 0-16,3 0-1 0,0 2 0 0,-4-8-10 0,4 0-1 16,-3-6-8-16,3 3 12 0,0-7-12 0,0-2 0 15,0 0 0-15,0 0 0 0,0 0 0 0,0 0-16 16,0 0 1-16,0-8-557 16,0-1-111-16</inkml:trace>
  <inkml:trace contextRef="#ctx0" brushRef="#br0" timeOffset="30060.383">14055 5897 1036 0,'0'0'23'0,"0"0"5"0,-4 5 0 0,4-5 1 0,0 0-29 0,0 0 0 0,0 0 0 0,0 0 0 15,0 0 108-15,0 0 16 16,0 0 4-16,0 0 0 0,0 0-66 0,4 3-13 0,-4-3-2 0,7 9-1 15,0-9-22-15,0 0-5 0,0 0-1 0,3 6 0 16,1-6 13-16,3 6 2 0,0-6 1 0,0 6 0 16,0-6-12-16,4 0-2 0,-4 0-1 0,0 0 0 15,0 0-11-15,4 0-8 0,-4 0 9 0,0 0-9 16,0-6 0-16,1 6 0 0,-5-6 0 0,4 6 0 16,-3 0-150-16,3 0-26 0,0 0-6 0</inkml:trace>
  <inkml:trace contextRef="#ctx0" brushRef="#br0" timeOffset="30694.758">14640 5844 1074 0,'0'0'30'0,"0"0"8"0,0 0-30 0,0 0-8 0,-7-3 0 0,0 0 0 16,4 3 52-16,-4 0 10 15,-4 0 2-15,4 0 0 0,7 0-52 0,-7 3-12 0,3 0 0 0,-3 0 0 16,0 3 54-16,0-1 8 0,4 1 2 0,-4 0 0 16,0 6-52-16,3 0-12 0,-3-4 0 0,3 4 0 15,1-6 0-15,-4 6 0 0,3-6 0 0,1 6 0 16,-1-4 0-16,1 1 0 0,-1 6 0 0,1-3 0 15,-1-7 46-15,1 7 6 0,-1-3 2 0,4 0 0 16,-3-3-34-16,3 3-6 0,0-4-2 0,0 1 0 16,0-6-12-16,0 0 0 15,0 0 0-15,0 0 0 0,0 0 0 0,0 0 0 0,0 0 0 0,0 0 0 16,0 6 0-16,3 6 0 0,1-6 0 0,-4-6 0 16,0 0 0-16,0 0 0 0,0 0 0 0,0 0 0 15,0 0 24-15,3 0 9 0,4 0 2 0,-7 0 0 16,0 0-14-16,4 3-2 0,3 0-1 0,0 0 0 15,0-3-6-15,-7 0-2 0,7 3 0 0,-7-3 0 0,0 0-10 0,0 0 0 16,7 3 0-16,-3 0 0 0,-4-3 0 0,7 0 0 16,0 2 0-16,-4 4 0 0,4-6 0 0,-3 0 0 15,3 12 0-15,-7-12 0 0,3 0 0 0,4 0 0 16,0 6 0-16,-3 0 0 0,3 0 0 0,-3-6 0 16,-1 6 8-16,-3-6-8 0,7 5 0 0,-3-2 0 15,-4-3 0-15,3 6 0 0,4 6 0 0,-3-6 0 16,-4 0 0-16,3 6 0 0,-3-7 0 0,0 1 0 0,4 6 0 15,-4-3 0-15,0 3 0 0,0-6 0 16,-4 11 0-16,4-11 0 0,0-6 8 16,0 0 2-16,-3 6 1 0,-1 3 0 0,1-3-3 15,-1 0 0-15,4-6 0 0,0 0 0 0,0 0-21 0,-7 5-5 16,7-5-1-16,-7 0 0 0,0 0 1 0,0 0 0 0,7 0 0 0,-11 0 0 31,8 0-38-31,3 0-7 0,-7 0-1 0,0 0-713 0</inkml:trace>
  <inkml:trace contextRef="#ctx0" brushRef="#br0" timeOffset="59198.507">16002 5858 850 0,'0'0'17'0,"0"0"6"16,0 0-23-16,4-5 0 0,-4 5 0 0,0-9 0 15,0 3 56-15,0 3 6 0,0-6 2 0,0 3 0 16,0 0 0-16,0 0 0 0,0-5 0 0,0 5 0 15,0-6-14-15,0 3-2 0,0-3-1 0,0 7 0 0,0-7-20 0,-4 6-4 0,4-6-1 0,-4 6 0 16,4 6-9-16,0 0-1 0,0-6-1 16,0 6 0-16,0 0 12 0,0 0 2 15,-7-3 1-15,7 3 0 16,-10 0-12-16,3 0-2 0,0 3-1 0,-4 0 0 16,4 3 0-16,-4-3 0 0,4 3 0 0,-3 6 0 0,-1-6-11 0,4 0 0 0,-3-1 0 0,3 1 0 31,0-3 0-31,-1 0 0 0,-2 0 0 0,3 3 0 0,7-6 33 0,-4 6 5 0,4-6 1 0,-7 0 0 15,7 0-31-15,0 0-8 0,0 0 0 0,0 0 0 16,0 0 0-16,0 0 0 0,0 0 0 0,-7 6 0 16,7-6 0-16,0 0 0 0,-3 6 0 0,3-6 0 15,-4 6-32-15,4-1-5 0,-3 1-1 0,3 0 0 16,0 0 38-16,0 0 0 0,0 0 0 0,0 0 0 16,0 3 0-16,0-4 0 0,0-5 0 0,3 6 0 15,-3-6 11-15,0 0 9 0,0 0 3 0,4 6 0 16,-4-6-37-16,3 12-7 0,1-6-2 0,-4-6 0 15,3 0 23-15,1 6 0 0,-4-6 0 0,7 0 0 16,-4 3 20-16,-3-3 8 0,7 0 1 0,0 3 1 16,-3-3 3-16,3 0 1 0,0 0 0 0,-3-3 0 15,3 6-34-15,0-3 0 0,0 2 0 0,0-2 0 16,0 3-12-16,0 6-8 0,0-9-3 0,0 6 0 16,4 0 23-16,-4 0 0 0,0 0 0 0,3 0 0 15,-3 0 0-15,0-1 0 0,1 4 0 0,-5 3 0 16,4 0 0-16,-3-6 0 0,-1 5 0 0,4-5 0 15,-3 3 0-15,3 0 0 0,-4-3 0 0,1 3 0 16,-1 2 0-16,-3-5 0 0,0 6 0 0,0-3 0 16,0 0 19-16,0-1 1 0,0 4 1 0,-3 0 0 0,3 0-32 0,-4-6-6 0,1 5-2 15,-1 10 0-15,1-9 19 0,-4-1 8 0,0 7-8 0,3-3 12 16,-3-3-12-16,0-7 9 0,0 13-9 0,0-12 8 16,0 3 52-16,0-3 11 0,0 0 1 15,-4-1 1-15,4 1-50 0,4 0-11 0,-5-6-1 0,1 6-1 16,4-6-68-16,-4 0-14 15,0 0-2-15,0 6-1 0,0-6 99 0,0 0 20 0,0 0 4 0,-4 0 1 16,0 0-27-16,4 0-6 16,0 0 0-16,0 0-1 0,0 0-15 0,0 0 0 15,0-6 0-15,0 12 0 0,7-6-9 0,0 0-5 0,-7 0-1 0,7 0 0 32,0 0-27-32,0 0-6 0,0 0 0 0,0 0-1 0,0 0-23 0,0 0-5 15,0 0-1-15,0 0 0 0,0 0-50 0,0 0-11 0,7 0-1 0</inkml:trace>
  <inkml:trace contextRef="#ctx0" brushRef="#br0" timeOffset="59818.125">16372 5932 1552 0,'-3'0'44'0,"3"0"10"0,-7-6-43 0,0 6-11 0,7 0 0 0,0 0 0 32,-7-6 0-32,0 6 0 0,0-6 0 0,7 6 0 15,-7 0 37-15,7 0 6 0,-8 0 1 0,8 0 0 0,-7 0-28 0,7 0-6 0,-7 6-1 0,0-6 0 16,4 6-9-16,-4 0 0 0,0 0 0 0,3 0 8 15,-3 0-8-15,0 5-11 0,4 4 3 0,-5-3 0 16,5 5 8-16,-1-2 0 0,1 3 0 0,-4 5-8 16,3-5 8-16,-3 0-12 0,4 2 12 0,-1-2-12 15,1-4 12-15,-1 4 11 0,4-6-3 16,-3 0 0-16,3-1-8 16,0 1 0-16,0-6 0 0,0 3 8 0,0-3 6 0,0-6 1 15,3 6 0-15,4-1 0 0,0 7-15 0,0-12-8 0,0 6 8 0,4-3-13 16,0 0 13-16,-1 0 0 0,1 0 0 0,-1 0 0 15,1 0 0-15,3-3 10 0,-3-3-10 0,3 3 8 16,0-6-8-16,-4 3 0 0,4-3 0 0,-3-6 0 16,-4 1 0-16,4-1 0 0,-4-3 0 0,0-3 0 15,0 1 20-15,0 5-2 0,0-14 0 0,4 8 0 16,-4 0-18-16,-4 1 10 0,4 2-10 0,-3-9 8 16,-4 10-8-16,3-1 10 0,-6 0-10 0,3 4 10 15,0-1-30-15,-4-3-5 0,1 3-2 0,-1 7 0 16,1-7 27-16,-1 6 0 0,1-6 0 0,-5 6 0 15,5-3 20-15,-4 1 8 0,0 5 3 0,-4-9 0 16,4 12-50-16,0-12-9 0,0 6-3 0,0 6 0 0,0 0 39 16,0-6 8-16,0 6 2 0,-4 6 0 15,4-6-36-15,0 6-7 0,4 6-2 0,-4 0 0 16,0 2-22-16,-1 4-5 0,5 0-1 0,-1-4 0 16,1 10-7-16,-1-7-2 0,1 7 0 0,3-3 0 15,-4-4-25-15,4 4-6 0</inkml:trace>
  <inkml:trace contextRef="#ctx0" brushRef="#br0" timeOffset="60331.915">16626 5958 995 0,'-7'9'20'0,"0"6"6"16,4-9-26-16,-1 5 0 0,1-5 0 0,-1 9 0 16,1-6 31-16,3 6 1 0,-4-4 0 0,4-5 0 15,-3 12 2-15,3-9 1 0,0 2 0 0,0 1 0 16,0 0-11-16,0-6-1 0,0 0-1 0,0-6 0 15,0 0 3-15,0 0 1 0,0 0 0 0,0 0 0 16,0 0-2-16,0 0-1 0,0 0 0 0,0 0 0 16,0-6 3-16,3-6 1 0,1 0 0 0,-4-2 0 15,3 5-11-15,-3 0-3 0,4-9 0 0,-1 7 0 16,-3-4-13-16,4-3 0 0,-1 6 0 0,1-5 0 0,-1-4 0 16,1 10 11-16,-1-1-11 0,1 0 10 0,-4 6 2 15,3 0 1-15,-3 6 0 0,4-6 0 0,-4 6-4 0,4-6-1 16,3 4 0-16,-4-1 0 0,-3 3-8 0,7 3 0 0,-3-1-12 15,6 4 12-15,-3 0-9 0,0 0 9 0,0 6 0 0,0-6 0 16,4 6 0-16,-4-7 0 16,0 4 0-16,0 9 0 0,0-6 0 0,4-1 0 0,-4 1 0 15,-4 0 0-15,5 3 0 16,-5 2 0-16,1 1 0 0,-4-6 0 0,3 2 9 0,-3 4-9 0,4-6 8 0,-4 2-8 16,0-2 8-16,0-6-8 0,0-6 8 15,0 0-8-15,0 0-117 0,0 6-29 16,0-6-6-16</inkml:trace>
  <inkml:trace contextRef="#ctx0" brushRef="#br0" timeOffset="60820.198">16962 5209 1074 0,'0'0'30'0,"0"0"8"0,0 0-30 15,0 0-8-15,0 0 0 0,0 0 0 0,-8 0 84 0,8 0 16 0,0 0 4 0,0 0 0 16,0 0-64-16,-7 3-13 0,7-3-3 15,0 0 0-15,0 0 14 0,-3 8 2 0,3-8 1 0,-7 9 0 32,7 3-27-32,-4 0-6 0,4 5 0 0,0-5-8 15,0 9 17-15,4-4-3 0,-1 1-1 0,-3 3 0 0,4 2-3 0,-1-5-1 0,-3 8 0 0,4-2 0 16,-1 8-1-16,-3-3-8 0,4-2 12 0,0 14-4 16,-4-3-16-16,3 3-4 0,1 4-1 0,-1-7 0 15,1-3 26-15,-4 3 6 0,3 1 1 0,-3 2 0 16,0-9-20-16,4 3 0 0,-4 3 8 0,0-2-8 15,0-10 8-15,-4 4-8 0,4 2 9 16,0-9-9-16,0 4 16 0,-3-4-4 0,3 4 0 0,0-4 0 16,0-5-2-16,0 0-1 0,0-4 0 15,3 4 0-15,-3-6-9 16,0-9 0-16,0-3 9 0,4 6-9 0,-1 0 8 0,-3-6-8 0,0 2 8 0,0-2-8 16,0 0-10-16,0 0-6 0,0 0-2 0,0 0 0 15,0 0-34-15,0 0-6 16,7 0-2-16</inkml:trace>
  <inkml:trace contextRef="#ctx0" brushRef="#br0" timeOffset="61242.311">16757 5826 915 0,'0'0'39'0,"0"0"-31"16,0 0 67-16,0 0 13 0,0 0 4 0,0 0 0 15,0 0-7-15,0 0-1 0,0-6 0 0,0 6 0 16,0-6-32-16,3 0-8 0,1 1 0 0,0-1-1 15,3 6-21-15,-4-6-4 0,4 6-1 0,0 0 0 16,0-6-17-16,0 6 0 0,4 0 0 0,-4 6 0 16,4-6 0-16,3 0 0 0,-4 0 9 0,11 6-9 15,-3-6 0-15,-4 6 0 0,4-1 0 0,-1-5 0 16,-2 6 0-16,2 0 0 0,-3 0-11 0,0-6 11 0,1 9 0 16,-1-6 0-16,0 3 0 0,-4-3 0 0,4 3 0 15,-3-6 0-15,3 0 0 0,-3 0 0 0,3 0 0 0,-4 5 0 16,5-10 0-16,-5 5 0 0,1 0 0 0,-1 0 0 15,1 0 0-15,-4-6 0 16,3 3-17-16,-6 0-3 0,3 3 0 0</inkml:trace>
  <inkml:trace contextRef="#ctx0" brushRef="#br0" timeOffset="67298.485">18175 5894 817 0,'0'0'34'16,"0"0"-34"-1,0 0 65-15,0 0 7 0,0 0 0 0,0 0 1 16,0 0-1-16,0 0-1 0,0 0 0 0,0 0 0 15,0 0-63-15,0 0-8 0,0 0-9 0,0 0 9 16,0 0 44-16,0 0 16 0,0 0 3 0,0 0 1 16,0 0-52-16,0 0-12 0,0 0 0 0,0 0 0 15,0 0 54-15,0 0 8 0,0 0 2 0,0 0 0 16,0 0-52-16,0 0-12 0,0-6 0 0,0 0 0 0,-3-6 0 0,3 6 0 0,0 6 0 16,-4-6 0-1,1 1-24-15,-1-1 0 0,0 0-1 0,-3 3 0 16,7 3-6-16,-7-3-1 0,0 3 0 0,0 0 0 15,-3 3 11-15,3 0 1 0,-4 3 1 0,4 0 0 16,-4-1 19-16,1 1-10 0,-1 0 10 0,1 6-8 0,-1 3 8 0,-3 2 0 0,0-5 8 0,0 6-8 16,0-4 20-16,-1 10-1 0,5-7 0 0,-4 7 0 15,0-3 4-15,3-4 1 0,1 1 0 0,2-9 0 16,5 8 8-16,-4-5 3 0,3 6 0 0,1-7 0 16,-1 4-35-16,4-3 0 0,-3 0 0 0,3 5 0 15,0-5 0-15,0 3 0 0,3-3 0 0,1 5 0 16,-1-11 0-16,4 6 0 0,0 3 0 0,-3-4 0 15,3 1 0-15,0 0 0 0,4-3 0 0,-4-1 0 0,3 7 10 16,1-3-10-16,-1 0 8 0,1-6-8 0,-4-6 0 0,4 8 0 16,-4-8 0-16,3 3 0 0,1-6 0 15,0 3-19-15,-1-8 3 0,1 2 1 32,-1 0-16-32,1-6-3 0,3 6-1 0,-3-11-444 0,3 8-89 0</inkml:trace>
  <inkml:trace contextRef="#ctx0" brushRef="#br0" timeOffset="67965.034">18306 6005 1148 0,'0'0'25'0,"0"0"6"0,0 0 1 0,0 0 0 0,0 0-32 0,0 0 0 0,0 0 0 0,0 0 0 16,0 0 71-16,0 0 8 0,0 0 1 0,0 0 1 16,0 0-52-16,0 0-10 0,0 0-3 0,0 0 0 15,0 0 39-15,0 0 7 0,0 0 2 0,-4 6 0 16,4 3-52-16,4-3-12 0,-1 0 0 0,4 0 0 15,-3 0-17-15,3 5-7 0,0-5 0 0,0-6-1 16,0 6 25-16,0 0 0 0,-7-6 0 0,7 0 0 16,-7 0 14-16,4 0 8 0,-1 6 2 0,1-6 0 15,3 3 19-15,-4-6 4 0,1 3 1 0,-1-6 0 0,4 0-20 16,-3 0-4-16,-1-6-1 0,1 7 0 0,-1-4-23 0,1 0 0 16,0 3-10-16,-1-3 10 0,1 3 0 15,-4 0-8-15,0 6 8 0,3-5 0 16,-3-1-25-16,0 0-2 0,0 6 0 0,0 0 0 15,0-6-16-15,0 6-3 16,0-9-1-16,0 9 0 0,0 0-22 0,-3-3-5 16,-4 3-1-16,3-3 0 0,-3 0 27 0,3 0 4 0,1 3 2 0,-4 0 0 0,0 0 34 15,0 0 8-15,0 0 0 0,-4 0 0 16,1 3 0-16,-1 0 0 0,0 3 0 0,-3 3 0 0,4-9 16 0,-4 6 6 16,-1 0 1-16,5 0 0 0,-1-6 6 0,-3 5 2 15,7 1 0-15,-4 0 0 0,4 0-17 0,0 3-3 0,0 3-1 16,0-1 0-16,4 1-10 0,3 0 0 0,-4-6-12 15,1 6 12-15,3 2-9 0,0-2 9 0,0 0 0 0,3 0 0 16,1-4 0-16,-1 10 0 0,1-12 0 0,3 6 0 16,-4-6 0-16,1 5 0 0,-1-11 0 0,4 12 0 15,1-6 9-15,-1 3-9 0,0 3 8 0,0-7-8 16,0 1 0-16,7 0 0 0,-4 6 0 16,1-3 0-16,3-3 0 0,-3 0 0 0,-4-1 0 0,3 1 0 15,5-6 16-15,-5 0-1 0,1 6-1 16,3-6 0-16,0-12-57 15,0 7-11-15,-3-4-2 0</inkml:trace>
  <inkml:trace contextRef="#ctx0" brushRef="#br0" timeOffset="68364.287">18690 5476 1177 0,'0'0'25'0,"-3"12"6"0,-1-6 1 0,1 6 2 0,-1-7-34 15,1 4 0-15,-1 3 0 0,0 0 0 0,1 5 75 0,3-5 8 0,-4 0 1 0,4 9 1 16,0-4-16-16,0-5-3 0,0 11-1 0,0-2 0 15,0 3-32-15,0-4-6 0,4 10-2 0,-1-10 0 16,1 10-9-16,0-7-1 0,-4 9-1 0,3-2 0 16,1-4-5-16,-4 4-1 15,3-10 0-15,-3 15 0 0,4-5-8 0,-1 2 0 0,-3-5 0 16,0 8 8-16,4-12-8 0,-4 10 10 0,-4-10-10 0,1 4 10 16,3-10-10-16,0 4 8 0,-4-6-8 0,4-1 8 15,0 4-8-15,0-12 0 0,0 3 0 0,0-3 0 16,0 2 0-16,0-8 0 0,0 0 0 0,0 0-11 15,4-5-42-15,-4-1-9 16,3 0-2-16,1 0-464 0,3-12-92 0</inkml:trace>
  <inkml:trace contextRef="#ctx0" brushRef="#br0" timeOffset="68767.113">18976 5341 1044 0,'0'0'23'0,"0"0"5"0,0 0 0 0,0 0 1 0,0 0-29 0,0 0 0 15,0 0 0-15,0 9 0 0,0 5 55 0,-4-8 5 16,4 6 0-16,-3-6 1 0,-1 9 23 0,1 2 4 15,-1 1 0-15,1 0 1 0,-1-4-34 0,4 10-7 0,-3-7-2 0,3 7 0 16,0 2-18-16,0-2-3 0,-4 8-1 0,4 4 0 16,0-4-8-16,4 3-1 0,-1 3-1 0,1-5 0 15,-1 2-6-15,1-3 0 0,-1 4-8 16,-3-16 12-16,4 10-12 0,-1 2 9 0,-3-9-9 16,4 7 8-16,-4 2-8 0,3-2 0 0,-3 2 0 0,0-3 0 15,4 4 8-15,-4-4-8 0,0 3 8 16,3 7-8-16,-3-4 0 0,0-12 8 15,0 10-8-15,0-7 0 0,0-2 0 0,-3-7 0 0,3 1 8 16,0-3-8-16,0 2 0 0,0-5 0 0,0-12 0 0,0 0 8 16,0 6-20-16,0-6-4 0,0 0 0 0,0 0-556 15,3-12-110-15</inkml:trace>
  <inkml:trace contextRef="#ctx0" brushRef="#br0" timeOffset="69406.971">19114 6167 1267 0,'0'0'28'0,"0"0"5"0,0 0 2 0,0 0 1 0,0 0-36 0,-4 6 0 0,4 0 0 0,0-6 0 15,0 0 67-15,0 0 6 0,0 6 2 16,0-6 0-16,0 0-27 0,0 6-4 16,4-1-2-16,-1 1 0 0,4 0-25 0,-3-3-5 0,3 0 0 0,0 0-1 15,0 0-11-15,3-3 12 0,-3 3-12 0,4-3 12 16,-4 0-3-16,0 0 0 0,4-3 0 0,-4 0 0 15,3-3-1-15,-3-3 0 0,0 9 0 0,-3-6 0 16,3 1 4-16,0-1 1 0,0-6 0 0,-3 6 0 16,-1-6-1-16,1 6-1 0,3-2 0 0,-4 2 0 15,-3 0-11-15,4-6 0 0,-1 0 0 0,1 4 0 16,-4-1-11-16,3 3-1 0,-3-3 0 0,0-3 0 0,0 6 12 16,0 0 0-16,-3 1-9 0,3-1 9 0,0 6-11 0,-4-6 3 15,1 0 0-15,-4 3 0 0,3-3 8 0,1 0 0 16,-4 6 0-16,0-6 0 15,0 6 0-15,-1-6 12 0,-2 6-2 0,3 0-1 0,0 0-9 0,0 0 10 16,7 0-10-16,-11 0 10 16,4 6-10-16,4-6 0 0,-4 6 0 0,3 3 0 15,0-3 0-15,-3 0 0 0,4 6-10 0,-4-7 10 16,3 7-10-16,4 9 10 0,-3 2-10 0,3 1 10 16,0-7 0-16,3 4-9 0,1-3 9 0,-1 5 0 15,1-2 0-15,3-4 0 0,-4 7 0 0,5-3 0 16,-1-4 0-16,0-5 0 0,-4 0 0 0,1-3 0 15,-1 2 0-15,4-5 0 0,-3 0 0 0,-4-6 0 0,7 6 0 16,-4 0 0-16,-3-6 0 0,11 6 8 0,-11-6-8 16,7 6 0-16,-7-6 0 0,11 2 0 15,-1-4-27-15,-3 2 0 0,4-12 0 0,-1 6 0 16,1 0-183-16,0-6-37 0</inkml:trace>
  <inkml:trace contextRef="#ctx0" brushRef="#br0" timeOffset="70114.096">19657 5900 1792 0,'0'0'51'0,"-7"2"10"0,0 1-49 0,0 0-12 0,0 3 0 0,0 0 0 15,-4-6 52-15,4 6 8 0,0 0 2 0,-4-6 0 16,1 6-31-16,3-6-7 0,0 0 0 0,-4 6-1 16,4-6-12-16,0 6-3 0,3-6 0 0,-3 5 0 15,4-5-8-15,3 0 0 0,-7 6 0 0,3 0 0 16,-3 3 0-16,7-9 0 0,-7 6-11 0,3 0 11 15,4 0 0-15,-3-1 0 0,-1 1 0 0,4 0-8 16,-3 3 8-16,3-3 0 0,0 6 0 0,-4-1-8 16,4 1 8-16,0 0 0 0,-3-6 0 0,3 0 0 15,0 3 0-15,0-4 0 0,0 1 0 0,0 6 0 16,0-12 0-16,0 0 0 0,0 0 0 0,0 0-8 16,0 0 8-16,7 6 0 0,-7-6 0 0,3 0 0 0,-3 0-8 0,7 0 8 0,-3 0-8 15,3 0 8-15,-7 0 0 0,4 0 0 16,3 6 0-16,-7-6 0 0,3 0 0 0,1 0 0 0,3-6 0 0,-7 6 0 15,3 0 0-15,4 6 0 0,-3-6 0 0,-1 6-8 16,4-6 8-16,-3 6 0 0,3-1 0 0,-3-2-8 16,3 3 8-16,0 6 0 0,0-6 0 0,0 0-8 15,0-6 8-15,-4 6 0 0,4 0 0 16,1-6 0-16,-1 11 0 0,-4-11 0 16,1 12 0-16,-1-6 0 0,1 3 0 0,-1-9 0 15,4 6 0-15,-7-6 0 0,4 6 0 16,-4-6 0-16,3 5 0 0,-3-5 0 0,0 0 8 0,0 12-8 0,0-12 8 0,4 6-8 15,-4-6 0-15,3 3 0 0,-3-3 0 0,0 9 0 16,0-3 0-16,0 3 0 0,0-4 0 0,0 7 0 16,-3-6 8-16,-1 0-8 0,4 0 8 0,-3 0-8 15,-1-3 0-15,4-3 0 0,-7 6 0 0,0-4 0 16,4 7 10-16,-4-3-2 0,0-6-8 0,-4 6 12 16,4-6-12-16,0 6 8 0,-4-6-8 0,1 0 0 15,-1 0 0-15,0 0 0 0,1 0 0 0,-1 0-10 16,1-6-8-16,-1 6-2 0,1 0 0 0,-1 0 0 15,4 0-18-15,3 0-4 0,4 0-1 0,0 0 0 16,0 0-131-16,0 0-26 0,-3 6-6 0</inkml:trace>
  <inkml:trace contextRef="#ctx0" brushRef="#br0" timeOffset="78669.987">20987 6258 851 0,'-7'0'36'0,"0"-6"-36"15,3 0 44-15,-3 6 3 0,0-5 0 0,3 5 0 16,-3-6 45-16,0 0 10 0,0 6 2 0,0-6 0 16,0 3-26-16,0-3-5 0,0 0-1 0,0 0 0 15,0-5-33-15,-4 5-7 0,4 0-2 0,-3-6 0 16,3 6-11-16,0-6-3 0,0 7 0 0,0 2 0 15,-1-3-5-15,1 0-2 0,0 0 0 0,0 0 0 16,4 0-9-16,-4 0 10 0,0 6-10 0,0 0 10 16,0-6-2-16,-1 4-8 0,-2 2 12 0,3 0-4 15,-4 0-8-15,1 2 0 0,3 4 9 0,-4 0-9 16,4 0 0-16,-4 0 8 0,4-6-8 0,-3 6 0 16,3 0 8-16,0 0-8 0,-4 2 8 0,4-2-8 15,0 6 0-15,0 0 0 0,0-6 0 0,0 5 0 16,3 4 0-16,1-3 0 0,-1 0-10 0,4-1 10 15,0 1 0-15,0 0-8 0,-3 0 8 0,3 2 0 16,3-2 0-16,-3 0-10 0,0 0 10 0,4-1-8 16,-1 10-20-16,-3-9-3 0,7 0-1 0,-3-4 0 0,3 4 32 0,0 0 0 15,0-6 0-15,4 6 0 0,-1-1-10 0,1-5 10 16,-1 3-10-16,1 3 10 0,0-6-11 0,-1-6 11 16,-3 0-12-16,4 0 12 0,-1-6 0 0,4 6 0 15,-3-6 0-15,3 0 0 0,-3 0 0 0,6-3 0 0,-3-2 8 0,1-1-8 16,-5-6 12-16,1 0-4 0,3 4-8 0,-4-4 12 15,1-5-12-15,-4 8 11 0,0-9-11 0,0 7 10 16,0 2-10-16,0-3 0 0,-3 1 0 0,3 2 8 16,-4 3-8-16,-3 12 0 0,4-11 0 0,-4 11 8 15,0 0-8-15,0 0 0 0,0 0 0 0,0 0 0 16,0 0-13-16,0 0 1 0,0 5 1 0,3 1 0 16,-3 3-1-16,0 3 0 0,0 0 0 0,0 11 0 15,0-8 12-15,0 8 0 0,0 1 0 16,0-9 0-16,0 8 9 0,0 1 4 0,0 2 1 0,-3-2 0 15,3 5-22-15,0 3-5 0,0-8-1 0,0 8 0 16,0-2 14-16,0 8 0 0,0-9 0 0,0 4 0 16,-4-1 0-16,4 15 0 0,0-9 0 0,-3 0 0 15,3 4 0-15,-4-10 0 0,4 9 0 0,-3-9 0 16,-1 7 0-16,4-4 0 0,-3-6 0 0,-1 10 0 16,4-13 0-16,-3 3 0 0,3-2 0 0,-4-4 0 0,1 7 0 0,3-10 0 15,-4 4 0-15,4-7 0 0,-3 4 8 0,3-3-8 16,-4-1 0-16,4-5 0 0,0 0 0 0,0 3 0 15,0-10 0-15,-3 1 0 0,3 0 8 0,0 0-8 16,0 0 0-16,0-6 0 0,0 3 10 0,0-3-10 16,0 0 8-16,0 0-8 0,0 0 8 0,0 0-8 0,0 0 0 15,0 0 8-15,0 0-8 0,0 0 0 0,3-9 0 16,1-3 0-16,-4 1 0 0,3-1 0 16,1 0 0-16,-1-3 0 0,1 4 20 0,-1-7 3 15,1 0 0-15,-1 4 0 0,1 2-23 16,-1-6 0-16,4 3 0 0,-3 4 0 0,3-1 0 0,-3-6 0 15,3 7 0-15,0-4 0 0,-4 3 0 0,4 0 0 16,0 1 0-16,-3-4 0 0,3 0-14 0,0 1-7 16,0 2-2-16,0 0 0 0,0-6 23 0,0 4 0 15,0-4 0-15,4 0 0 0,-4 1 0 0,3 2 0 0,-3-3 0 0,4 1 0 32,0 2-56-32,-4-3-6 0,3 7-2 0</inkml:trace>
  <inkml:trace contextRef="#ctx0" brushRef="#br0" timeOffset="79272.857">21244 6241 836 0,'0'0'24'0,"0"0"4"0,0 0-28 16,0 0 0-16,0 0 0 0,0 0 0 0,0 0 57 0,0 0 6 0,0 0 1 0,0 0 0 15,0 0 0-15,0 0 0 0,0 0 0 0,0 0 0 16,0 0-9-16,0 0-2 0,0 0 0 0,0 0 0 16,0 0-33-16,0 0-8 0,0 0 0 0,0 0-1 15,-3 5 21-15,3 1 4 0,0 0 0 0,-4 3 1 16,4 0-22-16,0 6-5 0,0-10-1 0,-3 13 0 16,3-3-9-16,0-1 0 0,3 7 0 0,-3-3 0 15,4-1 8-15,-1-2 0 0,1 3 0 0,-1-1 0 16,1-8-8-16,3 9-11 0,-4-12 3 0,1 11 0 15,3-11 8-15,0 0 0 0,0-6 0 0,0 3 0 16,4 0 16-16,-4-3-2 0,3-3 0 0,-3 3 0 16,4 0-14-16,0-3 0 0,-4 3 8 0,3-6-8 15,1 0 23-15,-1 0 1 0,1-5 1 0,0 5 0 16,-4-6-11-16,0 0-2 0,0-2-1 0,0 2 0 16,0 0-3-16,-4 0-8 0,4-2 12 0,-3 2-4 0,0-6 0 0,-1 1-8 15,1 2 12-15,-4 3-4 0,3-6-8 0,1 1 0 16,-4 2 0-16,0-3 0 0,3 1 0 0,-3 5 8 15,0-3-8-15,0 4 0 0,0 5 0 0,0 0 0 16,0-6 0-16,0 0 0 16,-3 3-11-16,-1 4-1 0,1-7 0 0,-1 6 0 15,4 0-20-15,-3-6-4 0,-1 6 0 0,0 1-496 16,4-4-98-16</inkml:trace>
  <inkml:trace contextRef="#ctx0" brushRef="#br0" timeOffset="79591.261">21713 6191 946 0,'0'0'20'0,"0"0"5"0,-3 5 1 0,3 1 2 0,-4 6-28 0,4-6 0 0,0 3 0 0,0 3 0 16,-3-7 76-16,3 7 11 0,0 0 1 0,-4-3 1 0,4 3-20 0,0-1-4 15,-3 1-1-15,3 0 0 16,0 3-51-16,0 2-13 0,0-5 0 0,0 0 0 0,0-6 0 16,0 8 0-16,0-2 0 0,0 0 0 0,0-6 0 0,0 5 0 15,3-2 0-15,-3 3 0 16,4 0-107-16,-4 0-24 0,7 5-5 15,-7-5 0-15</inkml:trace>
  <inkml:trace contextRef="#ctx0" brushRef="#br0" timeOffset="79821.667">21639 5958 1265 0,'0'0'36'0,"-10"0"8"0,10 0-36 0,-7-3-8 0,7 3 0 0,-7 0 0 16,7 0 28 0,0 0 3-16,-7 3 1 0,7-3 0 0,0 0-32 0,0 0 0 0,0 0 0 0</inkml:trace>
  <inkml:trace contextRef="#ctx0" brushRef="#br0" timeOffset="80683.714">22793 6246 1074 0,'0'0'30'0,"0"0"8"0,0 0-30 16,0 0-8-16,-7 0 0 0,0 0 0 0,-4 0 52 0,1 0 10 15,3 0 2-15,-4 0 0 0,4 6-20 0,-4 0-4 16,1-6-1-16,-1 6 0 0,-3 0-11 0,0-3-3 0,0 3 0 0,0 6 0 16,0-7 5-16,3-5 1 0,1 12 0 0,-5-6 0 15,5 0 1-15,-4 0 1 0,0 3 0 0,-1 8 0 16,5-5-33-16,-4 0 0 0,3 2 0 0,1 4 0 15,-1 0-20-15,0-6-10 0,4 5-2 0,0-5-1 16,0 3 24-16,4 2 9 0,3-5 0 0,-4-6-9 16,4-6 1-16,4 6 0 0,-1 0 0 0,1 2 0 15,-4-8-4-15,7 0-1 0,3 0 0 0,-2-5 0 16,6 2 13-16,-4 0 0 0,4-6 0 0,0 3 0 16,1-6 0-16,2-5 0 0,-3 2 12 0,4-3-12 15,3 1 0-15,-7-10-14 0,4 4 1 0,-4-7 0 0,4 4 13 0,-4-9 0 16,3 8 0-16,-3-8 0 15,1-3 24-15,-1-1 7 0,-4 4 1 0,4-3 1 16,-3 3-21-16,-4-4-12 0,4-2 12 0,-4 3-12 16,0 0 11-16,0-3-11 0,0 2 10 0,-4 1-10 15,1 9 15-15,-1-9-3 0,1 8-1 0,-1 1 0 16,-3 2 4-16,4-2 1 0,-4 8 0 0,0-2 0 16,0 5-4-16,0 3 0 0,0-2 0 0,0 5 0 15,-4 3-3-15,4 0-1 0,-3 4 0 0,-1-4 0 16,1 9 4-16,3-6 0 0,-7 6 0 0,3-6 0 0,4 6-12 15,0 0 0-15,0 0 0 0,0 0 0 0,-3 6 0 0,-1 0-11 16,1 3 3-16,-1-1 0 0,4 1-4 0,-3 9 0 0,-1-1 0 0,1-2 0 16,-1 9 12-16,1-1 0 0,3 4 0 15,-4 2 0-15,0 3-8 0,4 10 0 0,4-4 0 0,-4 0 0 16,4 3 8-16,-4 3 11 16,0-6-3-16,0 10 0 0,0-4-8 0,0-6 0 15,3 9 0-15,-3-3 0 0,0-6-13 0,0 3-5 0,-3 3-1 0,-1-8 0 16,4 2 19-16,-4-6 0 15,4-2 0-15,-3 2 0 0,-1-8 0 0,-3 2 0 0,4 3 0 0,-1-11 0 16,1-6 0-16,-1 8 0 0,4-8 0 0,-3-6 0 16,3 6 0-16,0-6 0 0,-4 2 0 0,1 4 0 15,3-6 0-15,0 0 0 0,0 0 0 0,0 0 0 16,0-6 0-16,3 6 0 0,-3-6 0 0,0 0 0 16,0 0-55-16,0 0-7 0,0 0-2 0,0 0-409 15,0 0-83-15</inkml:trace>
  <inkml:trace contextRef="#ctx0" brushRef="#br0" timeOffset="81216.926">23118 6314 1036 0,'0'0'23'0,"0"0"5"0,0 0 0 0,0 0 1 0,0 0-29 0,0 0 0 0,-4-6 0 16,4 6 0-16,0 0 108 0,-7 0 16 15,-4 0 4-15,4 0 0 0,7 0-103 0,0 0-25 16,-7 0 0-16,0 0 0 0,0 6 56 0,4 0 7 0,-4-6 1 0,-1 6 0 16,5 3-52-16,-4-3-12 0,3 5 0 0,-3-5 0 15,4 6 0-15,-4 0 0 0,3-4 0 0,1 10 0 16,-4 0 0-16,3 5 0 0,-3-8 0 0,4 3 0 15,3-1 0-15,-4 1 0 0,4-3 0 0,0 2 0 16,4-5-10-16,-1-6-5 0,1 3-1 16,-1 0 0-16,4-4 38 0,-3-2 7 0,3 3 2 0,0-6 0 15,0 6-17-15,0-6-3 0,0 0-1 0,0-6 0 16,4 6 1-16,-1-6 0 0,-3 0 0 16,4-2 0-16,-1 2 6 0,-3-6 2 0,4 0 0 0,-4 0 0 0,-3-2-19 15,-1 2 10-15,1-6-10 0,-1 1 8 16,1-1-8-16,-1 9 8 0,1-8-8 0,-4-1 8 15,3 3-8-15,-3-2 0 0,0 5 0 0,0-6 0 16,-3 7 0-16,3-1-11 0,0 3 3 0,0-3 0 16,-4 0-10-16,1 1-2 0,-1 5 0 0,-3 0 0 15,0 0 3-15,0 3 0 0,-4-3 0 0,4 6 0 0,0 0-1 0,0 0 0 16,-3 0 0-16,-1 9 0 0,1 0 7 0,-5 6 2 16,5-4 0-16,-1 7 0 0,-3 0-6 0,4 2-1 15,3 4 0-15,-4-7 0 16,7 4-32-16,1-3-8 0,3-4 0 0,0 1-616 0</inkml:trace>
  <inkml:trace contextRef="#ctx0" brushRef="#br0" timeOffset="81771.127">23364 6358 1047 0,'0'0'23'16,"0"0"5"-16,0 0 0 0,-3 6 2 0,-1 0-30 0,4 0 0 0,-3 6 0 0,-1-4 0 16,4 1 55-16,-3 0 5 0,3-3 0 0,-4 6 1 15,4-6 3-15,-3 5 0 0,-1-8 0 0,4 3 0 16,0 0-52-16,0-6-12 0,0 0 0 0,0 0 0 0,0 0 0 0,0 0 0 15,0 0 0-15,0 0 0 0,0 0 44 0,0 0 5 16,0 0 2-16,0 0 0 0,0 0-19 0,0 0-3 16,0 0-1-16,0-6 0 0,4 3-28 0,-4-3 0 15,3 0 0-15,-3 1 0 0,4-7 0 0,-1 6-18 16,1 0 2-16,3-6 1 0,-4 6 15 0,1-2 0 16,0 2 0-16,-1 0 0 0,1 0 0 0,-1 0 0 15,1 0 0-15,-4 6 0 0,7-6 19 0,-4-3 6 16,1 4 2-16,-4 5 0 0,3-3-19 15,1-3-8-15,-4 6 8 0,3-3-8 0,1-3 0 0,3 0 0 16,-4 0 0-16,5 0 0 0,-5 0 0 0,1 6 0 16,3-5 0-16,-4 5 0 0,4-6 0 0,0 3 0 15,0 3 0-15,-3 3 0 0,3-3 0 0,0 6 0 0,-4-6 0 16,5 11-11-16,-1-5 11 0,-4 6 0 0,4-3 0 0,-3 3 0 16,-1 5 0-16,1-5-13 0,-4 6 5 0,3-1 8 15,-3 4-23-15,0-4 3 0,-3 1 1 0,3 3 0 16,-4-4 19-16,4 1 0 0,-3-3 0 0,-1 2 0 15,4 1 0-15,0-9 0 0,-3 0 0 0,3-9 0 16,0 5 48-16,0-5 12 0,0 0 4 0,0 0 0 16,0 0-103-16,0 0-20 0,0 0-4 15,7-3-478-15,-4-5-96 0</inkml:trace>
  <inkml:trace contextRef="#ctx0" brushRef="#br0" timeOffset="82336.329">23689 6343 874 0,'0'0'19'0,"0"0"4"0,0 0 1 0,0 0 1 0,0 0-25 0,0 0 0 16,0 9 0-16,0-3 0 0,0 6 72 0,0-6 10 15,0 0 2-15,0 2 0 0,0 4-7 0,-3 0-1 16,3 0 0-16,-4 0 0 0,0-1-28 0,4-2-7 0,-3 9-1 0,-1-6 0 16,1-1-19-16,-1 1-4 0,4 0-1 0,0-3 0 15,-3 2-7-15,3-5-1 16,0-6-8-16,0 0 12 0,0 0 17 0,0 0 3 16,0 0 1-16,0 0 0 0,0 0 25 0,0 0 5 15,0 0 1-15,0 0 0 0,0 0-45 0,3-6-9 0,-3-5-2 0,4 5 0 16,-4-3-8-16,3 3 0 0,1-6 0 0,-1 6 0 15,-3-11 0-15,4 5 0 0,3 3 0 0,-3-3 0 16,-1 1 0-16,4-1-11 0,-3-3 3 0,-1 0 0 16,4 7-3-16,-3-4 0 0,-1 0 0 0,4-3 0 15,-3 7 11-15,-1-1-8 0,1-3 8 0,-1 6-8 16,1-6 8-16,0 7 0 0,-1-4 0 0,1 3 0 16,-4 3 0-16,0 3 0 0,7-6-9 0,-7 6 9 15,0 0 0-15,0 0 0 0,7-3-9 0,-4 3 9 0,-3 0-9 16,7 0 9-16,-3 0-13 0,3 0 5 15,-7 0 8-15,7 3 0 0,0 0-9 0,-4 3 9 0,5 0 0 0,-1 3-9 16,0-4 9-16,-4 7 0 0,4-6-8 0,-3 6 8 16,3-6 0-16,-4 5 0 0,1 10-8 0,-1-9 8 15,1 0 0-15,-1 2 0 0,1 4-8 0,-4-6 8 16,4 5 0-16,-4-8 0 0,0 9 0 0,3-6 0 16,-3-1 0-16,0 1 0 0,0 0 0 0,4 2-8 15,-4-2 8-15,0-6 0 0,3 0-23 16,-3-6-1-16,4 6 0 0,-4-6-519 15,3 6-104-15</inkml:trace>
  <inkml:trace contextRef="#ctx0" brushRef="#br0" timeOffset="82918.773">24042 6396 1090 0,'0'0'24'16,"0"0"4"-16,0 0 2 0,0 0 2 0,0 0-32 0,0 6 0 0,0-6 0 0,3 6 0 15,-3 0 57-15,4 0 6 0,3 0 1 0,-4 0 0 16,4-6 10-16,1 6 2 0,-1-6 1 0,0 0 0 15,0 5-33-15,0-5-8 0,3 6 0 0,-3-6-1 16,4-6-13-16,0 1-2 0,-1 5-1 0,1-6 0 16,-1 0-19-16,1 0 0 0,0 6 0 0,-4-6 0 0,0-3 13 0,3 0-4 15,-3 1-1-15,0 8 0 16,0-6-8-16,-3 0 0 0,-1 0 0 0,1 0 0 16,-1 6 0-16,1-6 8 0,-4 0-8 0,0 6 8 15,0-11 0-15,0 5 0 0,0 3 0 0,0-3 0 16,-4 6-8-16,4-6 0 0,-3 0 0 0,-1 0 0 15,1-6 0-15,-4 7 0 0,3-1 0 0,-3 0 0 16,0 0 0-16,0 0 0 0,4 3 0 0,-4-3 0 16,0 0 0-16,-1 0 0 0,1 6 0 0,0-5 0 0,0 5 0 15,0 5 0-15,4-5 0 0,-4 12 0 0,0-6 0 0,0 0-17 16,3 3 4-16,-3 3 1 0,0 5 12 0,3-5 0 16,1 0 0-16,-4 8 0 0,3-8 0 15,-3 6 0-15,0-1 0 0,4-2 0 0,-1 3 0 16,1-1 0-16,3-8 0 0,0 3 0 15,0 0 0-15,0 5 0 0,3-11 0 0,1 3 0 16,-4-9 0-16,3 12 0 0,-3-12 0 0,4 11 0 16,3 1 0-16,-7-12 8 0,7 6 1 0,3 6 0 0,-3-6-9 0,4-3 0 0,0 0 0 0,-1 3 0 15,1-4-11-15,3-2-4 0,0-2-1 0,4-4 0 16,-4 3-166 0,0 0-34-16</inkml:trace>
  <inkml:trace contextRef="#ctx0" brushRef="#br0" timeOffset="83417.893">24440 6217 1036 0,'0'0'21'0,"0"0"7"16,-3 6-28-16,3 6 0 0,0-6 0 0,-4 5 0 15,4 1 84-15,0-6 11 0,-3 3 2 0,3 3 1 16,0 5-54-16,-4-5-10 0,4 0-2 0,0-1-1 16,0 10 0-16,0-9 0 0,0 2 0 0,0 1 0 15,0 0-31-15,0-3 0 0,0 5 0 0,0-11 0 16,0 3 0-16,0-3 12 0,4 0-3 0,-4-6-1 0,0 0 13 0,0 0 3 0,0 0 0 0,0 0 0 16,0 0 32-16,0 0 6 0,0-6 2 0,0 0 0 15,0-3-42-15,3-3-8 0,-3 1-2 0,0-7 0 16,4 6-12-16,-1-2 0 0,1 2 8 0,-4-6-8 15,4 3 0-15,-1 4 0 0,1-1 0 16,-4 0 0-16,3 0 0 0,1 7 0 0,-1-7 0 0,-3 3 0 16,4 3 0-16,-1 0 0 0,-3 0-8 0,4 0 8 15,-1 1 0-15,-3 5 0 16,4-6-8-16,-4 6 8 0,3 0 0 16,-3 0 0-16,0 0 0 0,7 0 0 0,-3 0-12 0,3 6 2 15,0-6 0-15,-3 5 0 0,3 1 10 0,0 0-12 0,-4 0 12 0,4 3-12 16,0 0 0-16,-3 0 0 0,3 2 0 0,0 1 0 15,-4 0 3-15,4 3 0 0,-3 2 0 0,-4 1 0 16,4-4-15-16,-4 10-2 0,0-6-1 16,0-1 0-16,0-2 12 0,-4 3 3 0,0 5 0 0,1-8 0 15,-1-3-13-15,1 5-3 0,-1-11 0 0,4 6 0 16,-3-6-56-16,3-6-11 0,0 0-2 0</inkml:trace>
  <inkml:trace contextRef="#ctx0" brushRef="#br0" timeOffset="83970.231">24994 5185 1060 0,'-3'12'44'15,"-4"3"-35"1,0 8 67-16,3-5 12 0,-3 2 4 0,4-2 0 16,-4 6-51-16,3-4-9 0,0 9-3 0,-3-5 0 15,4 8 18-15,3 7 3 0,-4-4 1 0,4 15 0 16,0 3-5-16,4-6-1 0,-4 6 0 0,3-3 0 15,1 0-35-15,-1 0-10 0,1 5 0 0,0-2 0 16,-1-3 10-16,1 0-2 0,-1-8-8 0,1 7 12 0,-1-4-12 0,-3-1 0 16,0-6 8-16,0 3-8 0,0-3 0 0,0-2 0 15,0-4 0-15,-3 3 0 0,3-8 9 0,-4 2-9 16,1-8 8-16,-1 2-8 0,4-2 13 0,-3-4-2 0,-1 1-1 16,4-6 0-16,0 5-10 0,-4-8 12 0,4-3-12 0,0 0 12 15,0 0-12-15,-3-6 8 0,3 6-8 0,0-6 8 31,0 0-47-31,0 0-9 0,0 0-3 0,0 0-485 0,0 0-96 0</inkml:trace>
  <inkml:trace contextRef="#ctx0" brushRef="#br0" timeOffset="84274.755">24758 5876 1257 0,'0'0'53'16,"0"0"-42"0,0 0 29-16,0 0 7 0,0 0 1 0,-4 6 0 15,4-6 14-15,0 6 3 0,0-6 1 0,0 0 0 16,4 6-4-16,3 0-1 0,0-4 0 0,4 1 0 15,-1 0-34-15,4-3-7 0,0 6-2 0,4-6 0 16,3 0-18-16,0-6 0 0,4 3 8 0,0 3-8 16,0-3-19-16,-1-2-7 0,1 2-2 0,0-3 0 15,3 0-176-15,-4 0-35 0</inkml:trace>
  <inkml:trace contextRef="#ctx0" brushRef="#br0" timeOffset="111178.075">26201 6332 866 0,'0'0'36'0,"0"0"-28"15,0 0 41-15,0 0 9 0,-7-3 2 0,0 0 0 16,0 3 3-16,3-6 1 0,-3 6 0 16,0-6 0-16,3 0-12 0,1 0-1 15,-1-5-1-15,-3 5 0 16,4 0-22-16,-1-3-4 0,1 3 0 0,-1 0-1 0,1-6 2 0,-1 1 1 15,1-1 0-15,-4 6 0 16,3 0-8-16,-3-3-2 0,3 3 0 0,-3 1 0 0,0-1-2 0,0 0-1 0,-3 0 0 0,-1 6 0 16,1-6-13-16,-1 6 0 0,0-6 0 0,-3 6 0 15,4 6 0-15,-1-6 0 0,1 6 0 0,-5-6 0 16,5 6 0-16,-1 6 0 0,1-7 0 0,-4 7 0 16,3 0 0-16,0 3 0 0,1-4 0 0,-1 1 0 15,4 3 0-15,-3-3 0 0,3 5 0 0,-1 1 0 16,1-6 0-16,4 8 0 0,-4-8 0 0,3 6 0 15,1-4 0-15,-1 4 0 0,4-6 0 0,-3 0 0 16,3 5 0-16,-4-2 0 0,4-3 0 0,0 5 0 16,0-5 20-16,4-3 2 0,-4 0 0 0,3 5 0 15,1-8-22-15,3 0 0 0,-4 6 0 0,4-6-8 16,-3-6-8-16,3 3-2 0,4-3 0 0,-4 0 0 16,0-3 18-16,3 3 0 0,-3-12 0 0,4 6 0 15,0 0 0-15,-1-11 0 0,1 8 0 0,-1-3 0 16,1 0 0-16,-1-5 0 0,1 2 0 0,0 3 0 15,-1-5 20-15,4-1 8 0,-3-3 2 0,3-2 0 16,0 5-22-16,0-5-8 0,0 2 0 0,0-2 0 16,4-4 8-16,-4 4-8 0,0-1 0 0,4-2 0 15,-4 8 8-15,0-11-8 0,0 8 0 0,-3-5 9 0,-1 8-9 16,1-6 0-16,0-2 0 0,-4 2 8 0,-4 1-8 0,1-4 0 16,-1 4 0-16,-3-9 0 15,0 2-29-15,0 4-8 0,-3-4-2 0,-1-5 0 0,-3 9 21 16,0-13 4-16,0 4 1 0,0 3 0 0,-4 2 2 0,1-5 1 0,-1 9 0 15,1-4 0-15,3 4 10 0,-4-1 0 0,0 4 0 16,4-1 0-16,0-2 0 0,0 8 0 0,0 0 0 16,4-2-8-16,-1 8 8 0,1 0 0 15,3 1 0-15,-4 5-8 0,4 0 8 0,0 6 0 16,0 0 0-16,0 0 0 16,0 0 20-16,0 0 5 0,7 6 2 0,-3 0 0 15,-1 11-43-15,1-5-9 0,3 9-2 0,-4-4 0 0,1 4 27 0,-1 2 0 0,1 1 0 0,-1 2 0 16,1 10 0-16,-1-10 0 0,1 9 0 0,0 4 0 15,-1-10 0-15,-3 9 0 0,4 0 0 0,-4 4 0 16,3-4 12-16,-3-3 2 0,0-3 0 0,-3 4 0 16,3-4-2-16,-4-3-1 0,4 10 0 0,-3-10 0 15,-1 3 9-15,0-2 3 0,1 2 0 0,-4-3 0 16,3 4-6-16,1-10-1 0,-1-2 0 0,-3 2 0 16,4 1-4-16,-1-3 0 0,4-4-1 0,-3 1 0 15,-1-3-11-15,1 2 0 0,3 1 0 0,-4-6 0 16,4-1 0-16,0 4 8 0,0-3-8 0,0 0 0 15,0-1 0-15,0-5 0 0,0 3 0 0,4-3 0 16,-4 0 0-16,0-6 0 0,3 6 0 0,1 5 0 0,-4-11 0 16,0 0 0-16,3 0 0 0,-3 0 0 0,4 6 0 15,-4-6 0-15,3 6 0 0,-3-6 0 16,0 0 0-16,0 0 18 0,4 0-3 0,-4 0-1 16,7-6-68-16,0 6-14 0,0-6-2 0</inkml:trace>
  <inkml:trace contextRef="#ctx0" brushRef="#br0" timeOffset="111732.624">26317 6123 1094 0,'0'0'23'0,"0"0"5"0,0 0-28 0,0 0 0 0,0 0 0 0,0 0 0 15,0 0 108-15,0 0 16 0,0 0 3 0,0 0 1 16,-3 6-103-16,-4 0-25 0,3 0 0 0,1 2 0 15,3 4 56-15,-4 0 7 0,4 0 1 0,0-1 0 16,-3 4-52-16,3-3-12 0,0 6 0 0,0-1 0 16,0-8 0-16,0 6 0 0,0-1 0 0,3 4 0 15,-3-6 0-15,0 0 0 0,4 2 0 0,-4 4 0 0,3-6 54 0,1-4 8 16,-1 7 2-16,1-6 0 0,3 3-52 16,-4 0-12-16,4-1 0 0,-3 1 0 0,3-3-14 0,0 3-6 15,0-1 0-15,0-5-1 0,-3 0 21 0,3 0 0 16,3 0 0-16,-3-3 0 0,0 0 0 0,0-3 8 15,0 0-8-15,1 0 8 0,-1-3 2 16,0-3 0-16,-4 3 0 0,4-3 0 0,0 0 50 0,-3 0 9 16,3-5 3-16,0 5 0 0,-4-6-55 15,1 0-17-15,3-2 10 0,-3 2-10 16,-4 0-45-16,3-3-15 0,-3-2-2 0,0-1-1 16,0 6 53-16,0-8 10 0,-3 2 0 0,3 0 0 0,-4 1 0 0,1 2-19 0,-1-3 3 15,4 1 1 1,-4 2-36-16,4-3-7 0,0 7-2 0,0-7 0 15,0 3-3-15,0 7-1 0,0-1 0 0,4 3 0 0,0-6 0 0,-1 6 0 0,1 0 0 16</inkml:trace>
  <inkml:trace contextRef="#ctx0" brushRef="#br0" timeOffset="112694.558">27203 5291 850 0,'0'0'17'0,"0"6"6"0,0-6-23 16,-4 6 0-16,4-6 0 0,0 12 0 0,-3-7 60 0,-1 1 8 0,4-6 2 0,-3 6 0 15,3-6-14-15,-4 3-2 0,4-3-1 0,-3 3 0 16,3-3-6-16,-4 6-2 0,4-6 0 0,-4 6 0 16,4-6-17-16,-3 3-3 0,3-3-1 0,-7 11 0 31,7-11 32-31,-4 0 7 0,1 6 1 0,3-6 0 16,-4 12-64-16,1-6 0 0,-1 0 0 0,4 0-10 0,-3 6 10 0,3-4 0 0,0 4 0 0,-4 0 0 15,4 0 0-15,0 2 0 0,-3 4 0 0,3 0 0 16,0-1 8-16,0 4-8 0,3 2 10 0,-3 1-10 15,4 2 0-15,-4 4 0 0,3 2 0 0,1-5 0 16,-4 2 0-16,3 0 0 0,1-2 0 0,-1 2 0 16,-3-5 0-16,0 2 0 0,0 4 0 0,0 2 0 15,0-9 0-15,-3 4 0 0,3-4 0 16,-4 7 0-16,1-4 0 0,-1 1 0 0,4 2 0 0,-3-5 0 16,-1 2 57-16,4-8 6 0,-3 5 1 15,3-2 0-15,-4-4-52 0,1 4-12 0,3-3 0 0,-4 5 0 16,1-5 0-16,3-6-18 0,-4 8 4 0,0-2 1 15,4-6 13-15,-3 5 0 0,3-2 0 0,0-3 10 16,-4-6-10-16,4 5 0 0,0-2 0 0,0-3 0 16,0 6 9-16,4-6 0 0,-4-6 0 0,0 11 0 15,0-11-9-15,3 6 0 0,1-6 0 0,-4 0 0 16,4 6 0-16,3 0-16 0,-4-6 4 0,-3 0 1 16,7 0 11-16,-3 0 16 0,-1 0-4 0,4 0-1 15,-3 0-63-15,3 0-12 0,0 0-2 0</inkml:trace>
  <inkml:trace contextRef="#ctx0" brushRef="#br0" timeOffset="113929.17">27672 5482 1134 0,'0'0'32'0,"0"0"8"16,0 0-32-16,0 0-8 0,0 0 0 0</inkml:trace>
  <inkml:trace contextRef="#ctx0" brushRef="#br0" timeOffset="114495.344">28127 5191 998 0,'0'0'20'0,"0"0"7"0,0 0-27 15,0 0 0-15,0 0 0 0,0 6 0 0,0 6 66 0,3-6 8 0,-3 8 2 0,0-2 0 16,0 0 22-16,0 8 5 0,0-2 1 0,4 0 0 16,-4 5-39-16,0 4-7 0,4-4-2 0,-1 4 0 15,1-4-35-15,-4 7-7 0,3-4-2 0,-3 3 0 16,0-2 7-16,0 8 1 0,0-3 0 0,0 7 0 15,0-10-6-15,0 6-1 0,-3 4 0 16,-1-7 0-16,4 3-13 0,-3-2 0 0,-1 2 0 0,-3-9 0 16,3 10 0-16,1-4 0 0,3-3 0 0,-7 9 0 15,3-8 0-15,1 2 0 0,-1-2 0 0,1 8 0 16,-1-15 0-16,1 10 0 0,-1-4 0 0,1-2 0 16,3-4 0-16,-4-5 0 0,4 8 0 0,0-8 0 15,0-6 0-15,4 2 0 0,-4-2 0 0,0 0 0 16,3-6 0-16,1 0 0 0,-4-6 0 0,0 0 0 15,0 0 0-15,0 0 0 0,0 0 0 0,3 0 0 16,-3 0-100-16,4 0-22 0,3 5-5 0</inkml:trace>
  <inkml:trace contextRef="#ctx0" brushRef="#br0" timeOffset="114884.596">27922 5999 1578 0,'0'0'44'0,"-3"-5"12"0,3 5-45 0,0-6-11 0,-4 0 0 0,4 6 0 16,0 0 48-16,0 0 7 0,0 0 1 0,0 0 1 16,0 0-6-16,0 0-2 0,0 0 0 0,7 0 0 15,-3 0-49-15,3-6 0 0,4 6 0 0,-1 6 0 16,4-6 12-16,0 0 6 0,0 6 1 0,4-6 0 16,0 0-19-16,3 6 0 0,-3-6 0 0,3 0 0 15,0 0 0-15,-4 5 0 0,1-5 0 0,0 0 0 16,-4 0 0-16,-4 0 0 0,5 0 0 15,-5 0 0-15,1 0 0 0,-4 0 0 0,3 0 0 0,-3 0 0 16,1 0 0-16,-1 0 0 0,0 0 0 0,0 0 0 16,0 0-48-16,0 0-12 15,0 0-4-15</inkml:trace>
  <inkml:trace contextRef="#ctx0" brushRef="#br0" timeOffset="120602.856">27485 6211 851 0,'0'0'36'0,"0"0"-36"16,0 0 124-1,0 0 19-15,-4-9 3 0,1 9 1 0,-1-6-55 0,4 1-12 0,-3-1-1 0,3 0-1 16,-4 0-49-16,4 0-9 16,-3-6-3-16,-1 3 0 0,1 4-17 0,-1-1 0 0,1 0 0 0,-1 0 0 15,1 0-12-15,-1-6 1 0,1 4 0 0,-1 2 0 16,0-3 2-16,-3 6 0 0,4-3 0 0,-1-6 0 16,1 6 9-16,-4 6 0 0,3-6 0 0,1 1 0 15,3 5 0-15,-7-6 0 16,3 3 0-16,4 3 0 0,-3-6 0 15,-4 3 0-15,7 3 0 0,-8 0 8 0,5-3 0 0,-4 0 0 0,0 3 0 0,0 0 0 16,3 0-8-16,-3 0 12 0,0 0-4 0,0 0 0 16,7 0-8-16,-7 3 9 0,7-3-9 0,-7 6 10 15,3-3-10-15,-3 3 8 0,4 0-8 0,-4 5 8 16,3-5-8-16,1 6 0 0,-1-6-10 0,1 3 10 16,-1 2-11-16,1 7 11 0,3-6-12 0,0 0 12 15,0-4 0-15,0 10 0 0,0-6 0 0,0 5 0 16,3-5 0-16,-3 0-10 0,4 3 10 0,-1-4-8 15,-3 1 8-15,7-3 0 0,-3 3 8 0,-1 0-8 16,1-7 0-16,-1 13 0 0,4-12 0 0,-3 3 0 16,0-3 0-16,3 2-8 0,-4 1 8 0,1 3-8 15,3-12 8-15,0 6 0 0,-4 0 0 0,-3-6 0 16,7 0 0-16,0 0 0 0,0 6 0 0,-3-6 0 16,3 0 0-16,0 0 9 0,-3-6-1 0,3 6-8 0,-4 0 34 15,4-6 0-15,0 0 0 0,0 0 0 0,0-9-19 16,-3 10-4-16,3-4-1 0,0 0 0 0,0-3-10 15,-3 0 0-15,-1-2 9 0,4 2-9 0,-3 0 0 16,-1-5 8-16,1 5-8 0,-1-6 0 16,1 3 0-16,-1 4 0 0,-3-7 0 0,4 3 8 15,-4 4-8-15,0 5 0 0,0-6 0 0,-4 6-8 16,4-6 8-16,0 4 0 0,-3 2-9 0,3 6 9 0,0 0-10 0,0-6 10 0,0 6-13 0,0 0 5 31,0 0-20-31,0 0-4 0,0 0-1 0,0 0 0 0,0 0 14 0,0 0 3 0,0 0 1 0,0 0 0 16,0 0 15-16,-4 6-9 0,4-6 9 0,-7 6-8 15,4 2 8-15,3-8 0 0,0 0 0 0,0 12 0 16,-4-6 0-16,4 0 0 0,-3 0 0 0,3 3-8 16,0-1 8-16,-4 7 0 0,4-3-9 15,0-6 9-15,0 5 0 0,0 4 0 0,0 3 0 16,0-6 8-16,0 5-8 16,0-5 0-16,0 0 0 0,-3 2 0 0,3 4 0 0,0-6 0 0,0-3 0 0,0 8 0 15,0-5 12-15,0-6-4 0,0 6 0 0,3-6 0 16,1 5-8-16,-1-5 0 0,4 3 0 0,-3-3-11 15,3 0-10-15,3 0-3 0,-2-6 0 0</inkml:trace>
  <inkml:trace contextRef="#ctx0" brushRef="#br0" timeOffset="121085.792">27725 6073 1060 0,'0'0'30'0,"0"0"6"0,0 0-28 16,0 0-8-16,0 0 0 0,0 0 0 0,0 0 52 0,-4 9 8 0,4-3 3 0,0-6 0 16,-3 6-23-16,3-6-5 0,0 5-1 0,0-5 0 15,0 6-10-15,0-6-3 0,0 0 0 0,0 12 0 16,0-12-6-16,0 6-2 0,0-6 0 0,0 12 0 15,0-6 4-15,0-1 1 0,0 4 0 0,0 3 0 16,0 0-18-16,0-6 0 0,0 5 0 16,0 4 0-16,0-3 9 0,-4 6-1 0,4-7-8 0,-3 4 12 15,-1 0-4-15,4-1-8 0,0 4 11 0,-3 0-11 16,-1-7 0-16,4 10 0 0,-3-9 0 0,-1 0 0 16,4 2 0-16,-3-2 0 0,3-6 8 0,0 0-8 15,0-6 0-15,0 0 0 0,0 0 0 0,0 0 0 16,0 0-177-16,0 0-30 0</inkml:trace>
  <inkml:trace contextRef="#ctx0" brushRef="#br0" timeOffset="121356.302">27704 5611 725 0,'-11'12'15'0,"8"-6"4"0,-1 0-19 0,0 0 0 0,1 3 0 0,-1-3 0 15,1-1 0-15,-1 1 0 0,4 0 0 0</inkml:trace>
  <inkml:trace contextRef="#ctx0" brushRef="#br0" timeOffset="144914.445">29281 6241 528 0,'0'0'22'0,"0"0"-22"0,0 0 74 0,0 0 10 15,0 0 3-15,-7-6 0 16,7 6 5-16,-8 0 0 0,5-6 1 0,3 6 0 15,-7 0-10-15,0-6-3 0,7 6 0 0,-11-3 0 16,4 0-26-16,7 3-6 0,-7-3 0 0,0 0-1 16,0 0-32-16,-4-3-7 0,4 6 0 0,0-6-8 0,0 1 20 0,0 5-2 15,0-6-1-15,-3 0 0 0,-1 6-6 0,4-6-2 16,-4 6 0-16,4 0 0 16,-3-6 8-16,3 6 2 0,-4 0 0 0,4 0 0 0,0 0-19 0,0-6 0 15,7 6 0-15,-7 0 0 0,0 0 0 0,0 6 0 16,0-6 0-16,0 6 0 15,0 0 0-15,0 0 0 0,3 0 0 0,0-1 0 16,-3 7 0-16,4 0 0 0,-1-3 0 0,1 3 0 0,-1 5 0 0,1-11-12 0,3 6 0 16,-4-3 0-16,4 2 12 0,-3 7 0 15,3-6 0-15,0-6 0 0,-4 5 0 0,4 4 0 0,0-3 0 0,0 0 0 16,0 2 0-16,0 4 15 0,0-12-2 0,4 6 0 16,-4 5-24-16,3-11-5 0,1 0 0 0,-4 0-1 15,3 3 27-15,1-3 6 0,-1 5 0 0,4-11 1 16,-7 0-30-16,4 6-7 0,3-6 0 0,0 6-1 15,-3-6 21-15,3-6 10 0,0 6-1 16,0-6 0-16,0-5 22 0,0 5 4 16,3-6 1-16,-3 3 0 0,1-3-20 0,-1 1-3 15,0-1-1-15,-4-3 0 0,4-2-12 0,0 5 0 0,-3 0 0 0,3-9 0 16,-4 10 0-16,1-1 0 0,-1 0 0 0,1-5 0 16,-1 8 0-16,-3 3 0 0,4 0 0 0,-4 0 0 15,0 6-16-15,0-6 0 0,0 6 0 0,0 0 0 16,0 0 6-16,0 0 2 0,0 0 0 0,0 0 0 15,0 0-2-15,0 0 0 0,0 0 0 0,0 0 0 16,0 0 10-16,0 0 0 0,0 0 0 0,0 0 0 0,0 0 0 0,0 0 0 16,0 0 0-16,0 0 0 15,0 0 0-15,0 0 0 0,0 0 0 0,0 0 0 0,0 0 0 0,0 0 0 16,0 0 0-16,0 0 0 16,0 0-20-16,0 0 0 0,4 0 1 0,3 9 0 15,-4-3 5-15,4 6 1 0,0-1 0 0,0 1 0 16,0 0 13-16,0 0 0 0,0-1 0 0,-3 10 0 15,3-9 0-15,0 8 0 0,0-2 0 0,0-6 0 16,-3 5 0-16,3-2 0 0,-4-3 9 0,1 6-9 16,-1-7 0-16,1 1-8 0,-1 0-1 0,-3-3 0 15,4 2-31-15,0-5-5 0,-4-6-2 0,7 6 0 16,-4-6-20-16,-3 0-4 0,7 0-1 0</inkml:trace>
  <inkml:trace contextRef="#ctx0" brushRef="#br0" timeOffset="145619.005">29436 6246 942 0,'0'0'20'0,"0"0"4"0,0 0-24 0,0 0 0 0,0 0 0 0,0 0 0 16,0 0 58-16,0 0 7 0,0 0 2 0,0 0 0 15,0 0-31-15,0 0-7 0,-7 0-1 0,7 0 0 16,0 0 0-16,-7 12 0 0,7-12 0 0,0 0 0 16,0 0-2-16,-4 0-1 0,4 0 0 0,-3 6 0 15,3-6-17-15,-7 6-8 0,3 3 8 0,0-3-8 0,4 0 0 16,-3-1 8-16,-1 7-8 0,4 0 0 0,0-6 12 16,0 0-4-16,0 3 0 0,0 2 0 0,0-5 6 0,4 0 1 0,-1 6 0 0,1-6 0 15,0 2-3 1,-1 4-1-16,1 0 0 0,-1-6 0 0,1 0 0 15,-1 6 0-15,1-7 0 0,-1 1 0 0,-3-6-3 0,4 9 0 16,-4-9 0-16,0 0 0 0,7 6 3 0,-7-6 0 0,3 3 0 16,-3-3 0-16,7 3 0 0,-7-3 0 15,7 6 0-15,-7-6 0 0,8 0-2 0,-5 6 0 0,-3-6 0 16,7 0 0-16,0 0 0 0,-7 0 0 0,7 0 0 0,-3 0 0 16,-4 0-1-16,7 0 0 0,-7 0 0 0,7 0 0 15,0 0 4-15,-4-6 1 0,5 6 0 0,-8 0 0 16,7-6 5-16,-4 3 1 0,1-3 0 0,3 0 0 15,-4 0 3-15,1 6 1 0,3-11 0 0,-4 5 0 16,1-6-9-16,3 6-2 0,-4-6 0 0,4-2 0 16,-3 8-12-16,3-6 0 0,0 0 8 15,-3-3-8-15,3 4 0 0,0-1 0 0,-4 0 0 16,4-5 0-16,0 5 0 0,-3-3-12 0,3 3 3 0,0 1 0 16,-3-7-15-16,-1 6-2 15,1-3-1-15,-1 4 0 0,-3 5-8 0,0-6-1 16,4 0-1-16,-4 3 0 0,0 4-16 0,-4-1-3 0,4-6-1 0,-3 6 0 15,3-6 15-15,0 6 3 0,0 1 1 0,-4-1 0 16,4 3-23-16,0 3-5 0,-3-6-1 0</inkml:trace>
  <inkml:trace contextRef="#ctx0" brushRef="#br0" timeOffset="146693.821">30191 6173 691 0,'0'12'29'0,"0"-1"-29"16,-4-5 74-16,4 6 9 0,0-3 1 0,0 3 1 15,4-1 1-15,-4 1 0 0,0-6 0 0,0 3 0 16,0 3-26-16,0-1-6 0,0 1-1 0,3-6 0 0,-3 0-27 0,4 0-6 16,-1 0 0-16,-3-6-1 15,4 6 7-15,-4-6 2 0,3 5 0 0,-3-5 0 0,0 0-12 0,0 0-1 0,0 0-1 0,0 0 0 16,0 0 6-16,0 0 2 0,0 0 0 16,0 0 0-16,0 0 6 15,0 0 2-15,0 0 0 0,-3-5 0 16,3-1-20-16,0 0-10 0,0 0 10 0,-4-6-10 0,4 0 0 0,-3 7-18 15,3-4 2-15,-4 0 1 0,1 3 4 0,-1 3 1 16,1-3 0-16,-1-6 0 0,4 12-8 0,-3 0-2 16,-4-5 0-16,7 5 0 15,-4-6-3-15,4 6-1 0,-11 6 0 0,4-6 0 0,0 5 11 0,0-5 1 0,0 6 1 0,-3 0 0 16,3 0 11-16,0 3-8 0,-1 0 8 0,1 5-8 16,0-2 0-16,0 0 0 0,4 0 0 0,-4 8 0 15,3-8 8-15,1 6 0 0,-1-1-9 0,1-2 9 16,-1 3 0-16,1-1 0 0,-1-2 8 0,4 3-8 15,0-1 12-15,0-5-4 0,4 3 0 0,-1 8 0 16,-3-11-8-16,4 3 0 0,-1-1 0 0,1 1 8 16,3-3-8-16,-4 5 10 0,4-11-10 0,0 6 10 15,0-3-10-15,0-3 0 0,1 0 0 0,-1 5 8 16,0-11 0-16,0 6 0 0,0 0 0 0,0-6 0 16,0 0-8-16,0-6 0 0,3 0-12 0,1 1 12 15,0-7-73-15,-1 0-7 0,4-3-2 16</inkml:trace>
  <inkml:trace contextRef="#ctx0" brushRef="#br0" timeOffset="147522.938">30314 5538 1212 0,'0'0'51'0,"0"0"-41"15,0 0 43-15,0 0 9 0,0 0 2 0,0 0 0 16,0 0-37-16,4 12-7 0,-4-6-2 0,0 5 0 16,3 1 11-16,1-3 3 0,-4 9 0 0,0-7 0 15,3 7-16-15,1 8-2 0,-1 4-1 0,4-4 0 16,-3 10-1-16,3-10 0 0,-3 3 0 0,3 7 0 0,0-4 1 0,0 0 0 16,-4 4 0-16,4-4 0 0,0 3-5 15,0 9-8-15,-3-8 11 0,-1 8-11 0,4-6 11 16,1 3-11-16,-5-9 10 0,-3 4-10 0,4 2 10 0,-4-6-10 15,0-8 10-15,0 2-10 16,0-2 12-16,0-1-3 0,-4-5-1 0,1 8 0 0,-1-14 6 0,0 6 1 16,1 2 0-16,-1-8 0 0,1 0 1 0,-1-3 0 15,4 2 0-15,-3 1 0 0,3-6-6 0,-4 6-1 16,4-6 0-16,-3 0 0 16,3-6 1-16,0 0 0 0,0 0 0 0,0 0 0 0,0 0 6 0,0 0 0 15,0 0 1-15,0 0 0 16,0 0-1-16,0 0-1 0,-4-6 0 0,1 0 0 0,-4 0-15 0,3 0 0 15,4 0 0-15,-3-6 0 16,-1 1-8-16,4 2-5 0,-3 3-1 0,3-6 0 0,0 6-1 0,0-11 0 16,0 8 0-16,3 3 0 0,1-6 3 0,-1 1 0 15,4-1 0-15,-3 0 0 0,3 0 12 0,-4-2 0 0,4 2-10 0,0 0 10 16,0 3 0-16,1-6 0 0,-1 7-9 16,0-4 9-16,0 6 0 0,0-6 0 0,-4-2 0 0,4 5 0 15,0 0 0-15,0 3 0 0,-3 0 0 0,3-6 0 16,0 7 0-16,-3-1-8 0,3 3 8 0,-4-3 0 15,4 3 0-15,-7 3-8 0,4 0 8 0,3 0 0 16,0 0-8-16,-4 0 8 0,5 6 0 0,-1-3 0 16,0 6-16-16,-4-4 3 0,4 7 1 0,0-6 0 0,0 6 12 15,0-6 0-15,-3 5 0 0,3 4 0 16,-4-3-9-16,5 0 9 0,-5 2-8 16,1 4 8-16,-1-6 0 0,-3 5 0 0,4 1 0 0,-4 3 0 15,0-4 0-15,3-5 0 0,-3 6 0 0,4 2 0 16,-4-8 8-16,0 0-8 0,0 2 8 0,0-2-8 15,0-6 0-15,0 6 8 0,0-6-8 0,0 5 0 16,0-11 0-16,0 0 0 0,0 0 0 0,0 0 0 16,0 0-36-16,0 0-6 0,0 0-1 0,0 0 0 15,0 0-77-15,3-5-16 0</inkml:trace>
  <inkml:trace contextRef="#ctx0" brushRef="#br0" timeOffset="148037.02">30829 6314 623 0,'0'0'26'0,"0"0"-26"15,0 0 94-15,0 0 14 0,0 0 2 16,-7 0 1-16,7 0-20 0,-7 0-4 0,0 6-1 0,7-6 0 16,-7 0-28-16,4 6-6 0,-5-3 0 0,1 3-1 15,4 2-22-15,-1 7-4 0,-3-9-1 0,4 6 0 16,-1 0-14-16,1-1-10 0,-1 4 12 0,1-3-12 16,-1 5 20-16,1-2-4 0,-1 3 0 0,1-1 0 15,-1 1 3-15,4-6 0 0,-4 2 0 0,4 4 0 16,0-12 2-16,0 6 1 0,0 2 0 0,0-2 0 15,0-6-11-15,0-6-3 0,0 0 0 16,4 6 0-16,-4-6 7 0,0 0 1 0,0 0 0 0,4 6 0 0,-4-6 0 0,7 6 0 16,0-6 0-16,0 0 0 15,0 0 6-15,0 0 2 0,0-6 0 0,0 6 0 16,4-6-16-16,-4 0-8 0,0 0 8 0,3-6-8 16,-3 4 0-16,0 2 9 0,0-6-9 0,0 0 0 15,0 6 0-15,-3-11 0 0,3 8 0 0,-3 3 0 16,3-6-16-16,-4 1-3 0,1-1-1 0,-1-3 0 0,1 3-1 0,-1 1-1 15,1-1 0-15,-1 0 0 16,-3-3 1-16,0 4 0 0,4-1 0 0,-4 0 0 0,0-9 1 0,0 13 1 16,0-1 0-16,-4-3 0 15,1 0-8-15,-1 1-1 0,1 2-1 0,-1 0 0 16,-3 0-39-16,0 3-8 0,4 6-2 0</inkml:trace>
  <inkml:trace contextRef="#ctx0" brushRef="#br0" timeOffset="148982.74">31136 6308 794 0,'0'0'33'0,"0"0"-33"0,0 0 104 0,0 0 15 16,0 0 2-16,0 0 1 15,0 12-53-15,0-6-10 0,0-3-3 0,0 3 0 0,4 2-24 0,-4-8-6 16,0 0-1-16,0 0 0 16,0 0-1-16,0 0 0 0,0 9 0 0,0-9 0 15,0 0-2-15,0 0-1 0,0 0 0 0,0 0 0 16,0 0-1-16,0 0 0 0,0 0 0 0,0 0 0 0,0 0-8 0,0 0-1 15,0 0-1-15,0 0 0 16,0 0 5-16,0 0 1 0,0 0 0 0,0 0 0 0,0 0-16 0,0 0 9 0,0 0-9 0,0 0 8 16,-4-9-8-16,1 7-9 0,-1-4 9 0,4 6-13 15,-7-3 0-15,0 3 0 0,7 0 0 0,0 0 0 16,-7-3-3-16,7 3 0 0,-7 0 0 0,0 3 0 16,7-3 4-16,-7 3 1 0,0 3 0 0,3 5 0 15,-3-5 2-15,0 0 0 0,4 6 0 0,-4-6 0 16,3 2 9-16,-3 7-12 0,3-970 12 0,-3 1937-12 15,4-965 12 1,-1-5 0-16,1 3 0 0,-1 2 0 16,1-5 0-16,3-3 0 0,-4 3 0 0,1 5 0 0,3-5 0 0,-4-6 0 0,4 6 0 0,0 2 0 15,0-2 0-15,0 0 0 0,0-6 12 0,0 0-4 16,0-6 6-16,4 11 2 0,-1-8 0 0,1 0 0 16,3 3-4-16,-4-3-1 0,4 3 0 0,0 0 0 15,0 0-11-15,4 0 0 0,-4-6 0 0,4 11 8 16,-1-11-8-16,1 6 0 0,-1 0 0 0,-3-6 0 15,4 0-40-15,0 0-4 0,-1 0-1 16</inkml:trace>
  <inkml:trace contextRef="#ctx0" brushRef="#br0" timeOffset="149548.612">31401 6335 1045 0,'0'0'44'16,"0"0"-36"-16,-7 6 96 0,0-6 20 0,7 0 3 0,-7 2 1 15,0 7-45-15,-1-3-9 0,8-6-2 0,-10 6 0 16,3-6-33-16,0 6-7 0,0 0-2 0,0-6 0 16,0 6-20-16,3 0-10 0,1 5 10 0,-4-5-10 15,3 3 11-15,0 3-11 0,1 0 12 0,3-1-12 16,-4-2 9-16,4 3-9 0,0 6 0 0,0-1 9 16,4-5-9-16,-4 0 0 0,3 8 0 0,1-8 0 0,0 0 8 15,-1 2-8-15,1-2 12 0,-1 0-4 16,1 0-8-16,-1-1 10 0,1-5-10 0,3 0 10 15,-4 0-10-15,1 3 0 0,-4-9 0 0,3 6 8 16,-3-6-8-16,4 6 10 0,-4-6-10 0,0 0 10 16,3 0 0-16,-3 0 0 0,0 0 0 0,7 0 0 15,-7 0 2-15,4 0 0 0,3-6 0 0,-7 6 0 16,4-6 4-16,3 6 0 0,-7 0 1 0,3-6 0 16,4 3-5-16,-3-3 0 0,-1-6-1 0,4 1 0 0,-3-1-11 15,3 0 0-15,0 0 0 0,-4-2 8 0,4 2-8 0,-3 0 0 16,3-5 0-16,-3 2 0 15,-1-3-27-15,4 1-4 0,-3 2-1 0,3 0 0 16,-4 1-6-16,1-4-2 0,-1 0 0 0,-3 4 0 16,0-4-4-16,4 6-2 0,-4-3 0 15,-4 4 0-15,1-1-25 0,-1 0-5 0,-3 0 0 16,0-2-1-16,0 5-22 0,-3 0-4 0,-1 3-1 0,0 6 0 16,1 0 20-16,3 0 4 0,-4 6 1 0,1 0-306 0</inkml:trace>
  <inkml:trace contextRef="#ctx0" brushRef="#br0" timeOffset="150481.139">31778 5803 900 0,'0'0'38'0,"0"0"-30"16,0 0 65-16,0 0 14 0,0 0 2 0,0 0 1 15,-3 0-21-15,3 0-4 0,-7-6-1 0,7 6 0 16,0 0-9-16,0 0-3 0,0 0 0 0,0 0 0 16,0 0-24-16,0 0-6 0,0 0-1 0,0 0 0 15,0 0-21-15,0 0 9 0,0 0-9 0,0 0 0 16,0 0 15-16,0 0-4 0,0 0-1 0,0 0 0 15,-7 6-1-15,7-6 0 0,-4 0 0 0,1 11 0 16,-1-5 7-16,0 0 0 0,1 6 1 0,3-3 0 16,-4 8-1-16,1-5 0 0,-1 6 0 0,4-4 0 0,-3 4 6 15,-1 0 1-15,4-1 0 0,-3 10 0 0,3-10-2 0,-4 7 0 16,4 2 0-16,-3 1 0 16,3-4 6-16,0 7 1 0,3-4 0 0,-3-2 0 0,0 5-10 15,-3-2-2-15,3 5 0 0,-4-3 0 0,-3 1 0 0,4 2 0 0,-1-8 0 0,1 8 0 16,-1-3 2-16,0-2 0 0,1 2 0 15,-4-2 0-15,0 2-6 0,3-3-2 0,-3-8 0 0,4 6 0 32,-1-7-2-32,1 4-8 0,3-4 12 0,-4-2-4 0,4 3 1 0,0-1 0 15,0-5 0-15,4 0 0 0,-4-6-9 0,0 6 0 0,3-7 0 0,-3 4 0 16,0-9 0-16,4 6 8 0,-4-6-8 0,0 0 8 16,0 0-8-16,0 0 0 0,7 0 0 0,-7 0 8 31,7 0-28-31,0 0-7 0,0-6-1 0,-4-3 0 0,5 4-52 0,-1-7-10 0,-4 6-2 15,1 0-1-15,3 0 2 0,0-6 1 0,0 7 0 16</inkml:trace>
  <inkml:trace contextRef="#ctx0" brushRef="#br0" timeOffset="151230.937">32060 6549 801 0,'0'0'34'15,"-3"-6"-34"-15,3 6 86 0,-4-11 10 0,4 11 3 0,0-6 0 16,0 6-45-16,0 0-9 0,-3-3-1 0,3 3-1 16,0 0 5-16,0 0 0 0,0 0 1 0,0 0 0 15,-7-6 15-15,0 3 2 0,3 0 1 0,4 3 0 16,0 0-15-16,-7 0-4 0,7 0 0 0,-7 6 0 16,0-3-23-16,0 3-5 0,3-3 0 0,-3 0-1 15,0 2-11 1,4 1-8-16,-4 0 12 0,0 0-12 0,0 0 11 0,0-6-11 0,0 6 10 0,3 0-10 15,-3-3 18-15,0 0-2 0,3 5-1 0,-6-5 0 16,3 6-2-16,3-9 0 0,-3 6 0 0,7-6 0 16,-7 6-5-16,0 0 0 0,0-6-8 0,7 0 12 15,-4 6-12-15,4-6 0 0,-7 11 0 0,7-11 0 16,0 0 0-16,0 0 0 0,0 0-8 0,0 6 8 0,0 0 0 0,4 0-8 16,-4 3 8-16,3-3 0 15,1 0-9-15,3 5 9 0,0-5 0 0,0 0-9 0,0 0 9 0,0 0 0 16,4 0 0-16,-4 0 0 15,3 3 0-15,-2-9 0 0,-1 0 0 0,0 5 0 0,3-5 0 0,-3 0 0 16,0 0 0-16,4 0 8 16,-4 0-8-16,0 0 11 0,4-5-11 0,-4 5 12 15,0-9-12-15,0 6 0 0,0 0-12 0,0 0 12 0,0-3-9 0,0 0 9 16,0-3 0-16,-3 3 0 0,3 1-9 0,0-7 9 16,0 6 0-16,-4 0-9 0,4 3 9 15,-7 3-13-15,0 0 5 0,0 0 8 0,0 0 0 16,4-6 0-16,-1 3 0 0,-3 3 0 0,0 0 0 15,0 0 0-15,0 0 0 0,0 0 0 0,4-6-27 0,-4 6 3 16,3-3 0-16,-3 3 0 16,0 0 3-16,0 0 1 0,0 0 0 0,0 0 0 0,0 0 6 0,0 0 2 15,4 3 0-15,0 3 0 0,-4-6 12 0,0 6-11 0,0-6 11 16,3 12-10-16,-3-6 10 0,4 6 0 0,-4-1 0 0,0-5 0 16,0 6 0-16,0-3 0 0,0 8 0 0,0-5 0 15,-4 0 0-15,4-6 0 0,0 9 0 0,-3-4 0 16,3-5 0-16,0 0 0 0,0-6 0 0,3 6 8 15,-3 0-36-15,0-6-6 16,0 0-2-16</inkml:trace>
  <inkml:trace contextRef="#ctx0" brushRef="#br0" timeOffset="152103.202">32434 5673 1136 0,'0'0'24'0,"0"0"4"0,0 0-28 0,0 0 0 0,0 0 0 0,0 0 0 16,0 0 32-16,-7 6 0 0,7-6 0 0,0 0 0 16,-10 0 22-16,10 0 5 0,0 0 1 0,-11 6 0 15,11-6-2-15,-7 0 0 0,0-6 0 0,7 6 0 16,0 0-6-16,0 0-2 0,0 0 0 0,0 0 0 16,0 0-40-16,-7 6-10 0,7-6 0 0,-7 6 0 0,3 0 0 15,1 3 0-15,3-1 0 0,-4 7 0 0,4-3 0 0,4 0 0 16,-4-1-12-16,0 4 12 0,3 3 0 15,1-1 15-15,-4-5-1 0,3 15 0 16,1-10-3-16,-4 7-1 0,4-4 0 0,-4 10 0 16,0-7-10-16,0 9 12 0,-4-5-12 0,0 2 12 0,1-2 4 0,-1-4 0 0,1 7 1 15,-1-10 0-15,-3 10 5 0,4-4 1 0,-1 4 0 16,1-7 0-16,-1 4-7 0,1-4 0 0,-1 1-1 0,1 2 0 16,-1-2-4-16,1-4-1 0,-1 4 0 0,4-4 0 15,-3 4-10-15,3-1 12 0,-4-5-12 0,4 2 12 16,0 4-12-16,0-9 0 0,0-1 0 0,0 1 8 15,4 3-8-15,-4-1 0 0,3 4 0 0,-3-9 0 16,4 11 0-16,-1-11 0 0,-3 9 0 0,4-4 8 16,-1-5-8-16,-3 6 0 0,4-4 0 0,-4-2 0 15,0 0 0-15,3 0 0 16,-3-4 0-16,0-2 0 0,0-6 0 0,0 0 8 0,0 0-8 0,0 0 0 16,0 0 0-16,0 0-20 0,0 0 3 0,0 0 1 15,0 0-10-15,0 0-2 0,0 0 0 0,0 0 0 16,0-6-19-16,0 6-4 0,0-3-1 15,0-2 0-15,0-7-116 0,0 6-24 0,0 0-5 0</inkml:trace>
  <inkml:trace contextRef="#ctx0" brushRef="#br0" timeOffset="152631.645">32184 6105 754 0,'0'0'21'0,"0"0"5"0,0 0-26 0,0 0 0 0,0 0 0 0,0 0 0 15,0 0 64-15,-4 12 7 0,4-12 1 0,-7 6 1 16,7-6-7-16,0 6-2 0,0-6 0 0,0 0 0 16,-7 6-8-16,7-6-1 0,0 0-1 0,0 0 0 15,0 0-2-15,0 6 0 0,-3-1 0 0,3-5 0 16,0 3 2-16,0-3 0 0,0 0 0 0,0 0 0 0,0 0 8 0,0 0 2 15,0 0 0-15,3 6 0 16,-3-6-23-16,4 6-4 0,-4-6-1 0,7 6 0 16,3-6-16-16,-3 0-4 0,4 0-1 0,3 0 0 15,0 0-15-15,0 0 0 0,1 0 0 0,2 0 0 0,4 0 0 16,-3 0 0-16,0 0 0 0,-1 0 0 0,1-12 0 0,0 9 0 16,-4 0 0-16,3 0 0 0,1 3 0 15,0 0 0-15,-4-2 0 0,0-1 0 0,3 3 0 16,-2 0-8-16,-1 0 8 0,0 5 0 15,3-2-28-15,-3 0 2 0,1 6 0 0,-1-3 0 16,-4-6-27-16,4 6-6 0,-3-6-1 0,0 0 0 16,-1 0-169-16,1 6-35 0</inkml:trace>
  <inkml:trace contextRef="#ctx0" brushRef="#br0" timeOffset="153156.216">32773 6714 2276 0,'-3'15'48'0,"-5"-10"9"0,5 7-45 0,-1-6-12 0,-3 3 0 0,0 3 0 15,4-4 45-15,-4 1 7 0,0 3 2 0,0 0 0 16,0-3-54-16,-1-3 0 0,5 2-8 0,-4-2 0 16,7-6-8-16,-7 0-2 0,0 3 0 0,-4-6 0 15,8 0-2-15,-4-3-1 0,0-5 0 0,3-4-962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3-05T20:07:06.5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295 129 13312 0 0,'-2'-3'74'0'0,"0"-1"1"0"0,-1 0-1 0 0,0 0 0 0 0,1 1 1 0 0,-1 0-1 0 0,-1-1 1 0 0,1 1-1 0 0,0 1 1 0 0,-1-1-1 0 0,0 0 1 0 0,1 1-1 0 0,-1-1 1 0 0,0 1-1 0 0,0 0-74 0 0,-25-14 2071 0 0,-20-3 927 0 0,45 19-2978 0 0,1 1-1 0 0,-1-1 1 0 0,0 1-1 0 0,0 0 0 0 0,1 0 1 0 0,-1 0-1 0 0,0 0 0 0 0,1 1 1 0 0,-1 0-1 0 0,1-1 0 0 0,0 1 1 0 0,-1 0-1 0 0,1 1 1 0 0,0-1-1 0 0,0 1 0 0 0,0-1 1 0 0,1 1-1 0 0,-1 0 0 0 0,0 1-19 0 0,-18 17 83 0 0,-32 50-310 0 0,44-42 299 0 0,9-19-72 0 0,0-2 14 0 0,4 35 266 0 0,8-18-206 0 0,-8-12-74 0 0,21 23 64 0 0,31-4-64 0 0,-13 22 0 0 0,-12 12 0 0 0,-19-25-274 0 0,-6 32 552 0 0,-17-48-343 0 0,10-22 82 0 0,0-1 1 0 0,0 0-1 0 0,0 1 0 0 0,0-1 0 0 0,0 0 1 0 0,-1 0-1 0 0,1 0 0 0 0,-1 0 0 0 0,1 0 1 0 0,-1 0-1 0 0,0-1 0 0 0,0 1 0 0 0,0 0 1 0 0,0-1-1 0 0,0 0 0 0 0,0 1 0 0 0,0-1 1 0 0,0 0-1 0 0,-1 0 0 0 0,1 0 1 0 0,0 0-1 0 0,-1 0 0 0 0,1-1 0 0 0,-1 1 1 0 0,1-1-1 0 0,-1 0 0 0 0,1 0 0 0 0,-1 1 1 0 0,1-2-1 0 0,0 1 0 0 0,-1 0 0 0 0,1 0 1 0 0,-1-1-1 0 0,1 1 0 0 0,-1-1 0 0 0,0 0-17 0 0,-8-2-194 0 0,-1 0-1 0 0,1 0 0 0 0,0-1 1 0 0,0-1-1 0 0,0 0 0 0 0,0 0 1 0 0,1-1-1 0 0,0 0 0 0 0,0-1 1 0 0,-1-1 194 0 0,4-1-2749 0 0,7 9 1085 0 0</inkml:trace>
  <inkml:trace contextRef="#ctx0" brushRef="#br0" timeOffset="871.932">641 136 6808 0 0,'0'0'385'0'0,"0"0"410"0"0,0 0 182 0 0,0 0 42 0 0,0 0-65 0 0,0 0-288 0 0,0 0-122 0 0,0 0-28 0 0,0 0-4 0 0,0 0 0 0 0,-2 0 0 0 0,-45-6 2546 0 0,0-14-1431 0 0,31 18-1413 0 0,-6 2-202 0 0,-31 21-117 0 0,51-20 91 0 0,0 0 1 0 0,0 1-1 0 0,1-1 1 0 0,-1 1-1 0 0,0-1 0 0 0,1 1 1 0 0,-1 0-1 0 0,1 0 1 0 0,-1 0-1 0 0,1 0 0 0 0,0 0 1 0 0,0 0-1 0 0,0 0 1 0 0,0 0-1 0 0,0 0 0 0 0,1 0 1 0 0,-1 1-1 0 0,1-1 1 0 0,-1 0 13 0 0,-4 13-110 0 0,-21 83-1049 0 0,16-39 1159 0 0,9-36 0 0 0,7-1 374 0 0,-5 2 1172 0 0,41 30-1546 0 0,-14-14 0 0 0,2-26 0 0 0,31 24 0 0 0,-54-28 0 0 0,-1-1 0 0 0,0-3 0 0 0,5 12 11 0 0,-10-15 32 0 0,-1 1-55 0 0,0 0 0 0 0,0-1 1 0 0,0 1-1 0 0,-1 0 1 0 0,0 0-1 0 0,1-1 0 0 0,-1 1 1 0 0,-1-1-1 0 0,1 1 0 0 0,-1-1 1 0 0,1 1-1 0 0,-1-1 1 0 0,0 0-1 0 0,0 0 0 0 0,0 0 1 0 0,-1 0-1 0 0,1 0 0 0 0,-1 0 1 0 0,1-1-1 0 0,-1 1 0 0 0,0-1 1 0 0,0 0-1 0 0,0 1 1 0 0,-1-1 11 0 0,-26 25-23 0 0,19-11 31 0 0,9-12-1 0 0,-1-1 0 0 0,1 1 1 0 0,-1-1-1 0 0,0 0 0 0 0,0 0 1 0 0,0 0-1 0 0,-1 0 0 0 0,1 0 1 0 0,-1-1-1 0 0,0 1 0 0 0,1-1 1 0 0,-1 0-1 0 0,0 0 0 0 0,0-1 1 0 0,-3 2-8 0 0,-4 1 10 0 0,0-4-10 0 0,-18 0-313 0 0,27 1-66 0 0,-10-6-617 0 0,-7-1-2241 0 0,7 1 1771 0 0</inkml:trace>
  <inkml:trace contextRef="#ctx0" brushRef="#br0" timeOffset="1445.58">761 355 14336 0 0,'12'-27'1132'0'0,"-5"5"2014"0"0,4 22-3515 0 0,52 6 217 0 0,-17 1-72 0 0,40-26 29 0 0,-14 9 776 0 0,-69 9-550 0 0,-1 0-1 0 0,0 0 1 0 0,0 1-1 0 0,0-1 1 0 0,1-1-1 0 0,-1 1 1 0 0,0 0-1 0 0,-1 0 0 0 0,1-1 1 0 0,0 1-1 0 0,0-1 1 0 0,-1 1-1 0 0,1-1 1 0 0,0 0-1 0 0,-1 0 1 0 0,0 0-1 0 0,1 0 1 0 0,-1 0-1 0 0,0 0 0 0 0,0 0 1 0 0,0 0-1 0 0,0 0 1 0 0,-1-1-1 0 0,1 1 1 0 0,-1 0-1 0 0,1 0 1 0 0,-1-1-1 0 0,0 1 1 0 0,0 0-1 0 0,0-1 0 0 0,0 0-30 0 0,-5-46-16 0 0,-6-10 16 0 0,-21-7 94 0 0,-22 11 60 0 0,50 54-231 0 0,0 0 1 0 0,-1 1-1 0 0,1-1 0 0 0,-1 1 0 0 0,1 0 0 0 0,-1 0 0 0 0,1 0 0 0 0,-1 1 0 0 0,1 0 0 0 0,-1 0 0 0 0,1 0 0 0 0,0 0 0 0 0,-1 1 1 0 0,1-1-1 0 0,0 1 0 0 0,0 0 0 0 0,0 0 0 0 0,0 1 0 0 0,0-1 0 0 0,1 1 0 0 0,-1 0 0 0 0,1 0 0 0 0,0 0 0 0 0,0 0 0 0 0,0 1 0 0 0,-1 1 77 0 0,-86 135 0 0 0,80-127 0 0 0,0 0 0 0 0,1 1 0 0 0,0 0 0 0 0,1 1 0 0 0,1 0 0 0 0,1 0 0 0 0,0 1 0 0 0,-1 5 0 0 0,-18 65-81 0 0,25 51 109 0 0,25-83 681 0 0,10-4-109 0 0,51 12-48 0 0,-72-52-511 0 0,0-1 0 0 0,1-1-1 0 0,0 0 1 0 0,0-1-1 0 0,1 0 1 0 0,5 0-41 0 0,-11-3 12 0 0,74 11-12 0 0,93-19-1409 0 0,-59 9-3097 0 0,-104-5 2904 0 0,-2 4-48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3-05T20:07:03.3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755 307 9928 0 0,'-11'-40'464'0'0,"-20"0"2018"0"0,1 12-844 0 0,-25-21-1220 0 0,-10-5 316 0 0,18 13-30 0 0,-3 1-70 0 0,47 38-624 0 0,-1 0 1 0 0,1 1-1 0 0,-1-1 1 0 0,1 0-1 0 0,-1 1 1 0 0,0 0 0 0 0,0 0-1 0 0,1 0 1 0 0,-1 0-1 0 0,0 1 1 0 0,0 0-1 0 0,0 0 1 0 0,0 0 0 0 0,0 0-1 0 0,0 0 1 0 0,1 1-1 0 0,-1-1 1 0 0,0 1-1 0 0,0 0 1 0 0,0 0 0 0 0,1 1-1 0 0,-1-1 1 0 0,-1 2-11 0 0,-26 38-107 0 0,-4 22-104 0 0,4 23 54 0 0,1 15 24 0 0,23-54 129 0 0,1 0 1 0 0,2 1 0 0 0,3-1-1 0 0,2 16 4 0 0,10 400 0 0 0,-13-401 0 0 0,-3 0 0 0 0,-2 0 0 0 0,-3 0 0 0 0,-7 17 0 0 0,-3 13 0 0 0,7-20 11 0 0,9-61-92 0 0,3-8-559 0 0,12-4-1227 0 0,-4-4 893 0 0</inkml:trace>
  <inkml:trace contextRef="#ctx0" brushRef="#br0" timeOffset="586.797">0 1103 8232 0 0,'0'-2'176'0'0,"1"-5"-4"0"0,3 2-14 0 0,-3 4 472 0 0,-1 1 191 0 0,0 0 38 0 0,0 0-38 0 0,0 0-180 0 0,0 0-81 0 0,0 0-14 0 0,0 0-20 0 0,0-24 1780 0 0,19 24-1924 0 0,12-6-21 0 0,1 6-97 0 0,0 0 0 0 0,-1-3 0 0 0,1 0 0 0 0,16-6-264 0 0,170-30 0 0 0,-98 18-1578 0 0,-103 21 1053 0 0</inkml:trace>
  <inkml:trace contextRef="#ctx0" brushRef="#br0" timeOffset="890.168">786 1113 13200 0 0,'0'0'388'0'0,"-1"3"-11"0"0,-22 56 684 0 0,16 9 616 0 0,1-17-1253 0 0,1-34-349 0 0,-11 64 330 0 0,8-48-47 0 0,2-10-476 0 0,6-20-44 0 0,0-3-20 0 0,0 0-55 0 0,0 0-224 0 0,0 0-98 0 0,0 0-975 0 0,0 0-3842 0 0</inkml:trace>
  <inkml:trace contextRef="#ctx0" brushRef="#br0" timeOffset="1163.289">822 549 10232 0 0,'0'0'218'0'0,"0"0"85"0"0,0 0 185 0 0,-2-1 79 0 0,-8-8 255 0 0,10 9-948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3-05T20:07:10.2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292 1 10696 0 0,'0'0'389'0'0,"0"0"-162"0"0,-2 0 243 0 0,-49 0 2234 0 0,37 8-1940 0 0,-88 15 969 0 0,97-21-1718 0 0,0 1-1 0 0,0-1 1 0 0,1 1-1 0 0,-1 0 1 0 0,1 0-1 0 0,0 0 1 0 0,0 1-1 0 0,0-1 1 0 0,0 1-1 0 0,1 0 1 0 0,-1 0-1 0 0,1 0 1 0 0,0 1-1 0 0,0-1 1 0 0,1 1-1 0 0,-1 0-14 0 0,-5 8 8 0 0,-28 44-18 0 0,23 20-128 0 0,14-64 94 0 0,15 30 420 0 0,-15-39-296 0 0,-1-3-69 0 0,0 0-1 0 0,1 1 1 0 0,-1-1-1 0 0,0 1 1 0 0,1-1-1 0 0,-1 0 1 0 0,1 0-1 0 0,-1 1 0 0 0,1-1 1 0 0,0 0-1 0 0,-1 0 1 0 0,1 0-1 0 0,0 0 1 0 0,0 1-1 0 0,0-1 0 0 0,0 0 1 0 0,0-1-1 0 0,0 1 1 0 0,0 0-1 0 0,0 0 1 0 0,0 0-1 0 0,1-1 1 0 0,-1 1-1 0 0,0 0 0 0 0,0-1 1 0 0,1 1-1 0 0,-1-1 1 0 0,0 0-1 0 0,1 1-10 0 0,8 4 45 0 0,57 25 79 0 0,-18-11-388 0 0,11 26 8 0 0,1 16 256 0 0,-33-34 0 0 0,-22-24 0 0 0,-1 2 0 0 0,0-1 0 0 0,0 0 0 0 0,-1 1 0 0 0,0 0 0 0 0,1 0 0 0 0,-2 0 0 0 0,1 1 0 0 0,0-1 0 0 0,-1 1 0 0 0,0 1 0 0 0,9 43 0 0 0,-42 29 0 0 0,12-63 0 0 0,14-14 107 0 0,0-1-1 0 0,0 1 1 0 0,0-1-1 0 0,-1 0 1 0 0,1 0-1 0 0,0-1 1 0 0,0 1-1 0 0,-1-1 1 0 0,1 0-1 0 0,0 0 1 0 0,0 0-1 0 0,-1 0 1 0 0,1-1-1 0 0,0 0 1 0 0,0 0-1 0 0,-2 0-106 0 0,-102-11 400 0 0,67 0-564 0 0,39 11 82 0 0,2 1 8 0 0,-13-11-678 0 0,7 0-977 0 0,6 2 75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3-05T20:07:10.8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103 197 10696 0 0,'0'0'232'0'0,"-1"1"-14"0"0,-10 38 1916 0 0,17-17-2134 0 0,11 17 930 0 0,-11-32-807 0 0,0 0-1 0 0,1 0 0 0 0,-1-1 1 0 0,1 0-1 0 0,1-1 0 0 0,-1 1 1 0 0,1-2-1 0 0,0 1 1 0 0,8 3-123 0 0,8 4-158 0 0,-19-9 171 0 0,0 0 0 0 0,-1 0 0 0 0,1-1 0 0 0,0 0 0 0 0,0 0 0 0 0,1 0 0 0 0,-1-1 0 0 0,0 1 0 0 0,1-1 0 0 0,-1 0 0 0 0,0-1 0 0 0,1 0 0 0 0,-1 1 0 0 0,3-2-13 0 0,-6 0 0 0 0,0 0 0 0 0,-1 0 0 0 0,1 0 0 0 0,-1 0 0 0 0,1 0 0 0 0,-1-1 0 0 0,0 1 0 0 0,1-1 0 0 0,-1 1 0 0 0,0-1 0 0 0,0 1 0 0 0,0-1 0 0 0,0 0 0 0 0,0 1 0 0 0,-1-1 0 0 0,1 0 0 0 0,0 0 0 0 0,-1 1 0 0 0,1-1 0 0 0,-1 0 0 0 0,0-2 0 0 0,7-14 0 0 0,-3 7 0 0 0,0 0 0 0 0,-1 1 0 0 0,-1-1 0 0 0,1-1 0 0 0,-2 1 0 0 0,1 0 0 0 0,-2 0 0 0 0,1-1 0 0 0,-2 1 0 0 0,1 0 0 0 0,-2-1 0 0 0,1 1 0 0 0,-2 0 0 0 0,1 0 0 0 0,-3-4 0 0 0,0-1 10 0 0,-1 0 0 0 0,-1 1 0 0 0,-1-1 0 0 0,0 2 0 0 0,0-1 0 0 0,-2 1 0 0 0,-5-7-10 0 0,12 18 99 0 0,0 1-1 0 0,0-1 1 0 0,0 0-1 0 0,0 1 1 0 0,-1 0-1 0 0,1-1 0 0 0,-1 1 1 0 0,0 1-1 0 0,1-1 1 0 0,-1 0-1 0 0,0 1 1 0 0,0 0-1 0 0,0 0 1 0 0,0 0-1 0 0,0 1 1 0 0,0-1-1 0 0,0 1 1 0 0,0 0-1 0 0,0 0 0 0 0,-2 0-98 0 0,2 2-7 0 0,0-1 0 0 0,0 1 0 0 0,1 0-1 0 0,-1 1 1 0 0,1-1 0 0 0,0 0-1 0 0,-1 1 1 0 0,1 0 0 0 0,1 0 0 0 0,-1 0-1 0 0,0 0 1 0 0,1 0 0 0 0,-1 0-1 0 0,1 1 1 0 0,0-1 0 0 0,0 1 0 0 0,0 0-1 0 0,1 0 1 0 0,-1-1 0 0 0,1 1-1 0 0,0 0 1 0 0,-1 3 7 0 0,-4 8-241 0 0,-18 46-152 0 0,1 0 0 0 0,4 2-1 0 0,-6 39 394 0 0,7 41 494 0 0,6-78 97 0 0,13-60-562 0 0,-1 0 0 0 0,1 0 0 0 0,0 0 0 0 0,1 0-1 0 0,-1-1 1 0 0,1 1 0 0 0,0 0 0 0 0,0-1-1 0 0,0 1 1 0 0,1-1 0 0 0,-1 0 0 0 0,1 0-1 0 0,0 0 1 0 0,1 0 0 0 0,-1 0 0 0 0,1-1 0 0 0,-1 1-1 0 0,1-1 1 0 0,0 0 0 0 0,0 0 0 0 0,0 0-1 0 0,1-1 1 0 0,-1 1 0 0 0,1-1 0 0 0,-1 0-1 0 0,1-1 1 0 0,0 1 0 0 0,0-1 0 0 0,0 0-1 0 0,0 0 1 0 0,0 0 0 0 0,0-1 0 0 0,1 0-29 0 0,85 0-1464 0 0,-67-3 859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3-05T20:07:11.4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430 27 9576 0 0,'0'0'346'0'0,"-1"-1"-116"0"0,-15-17 3266 0 0,15 17-2962 0 0,-1 0-12 0 0,-80-4 1901 0 0,73 6-2409 0 0,1 1-1 0 0,-1 1 1 0 0,1-1-1 0 0,-1 2 1 0 0,1-1-1 0 0,0 1 1 0 0,0 0-1 0 0,0 0 1 0 0,1 1-1 0 0,0 0 0 0 0,0 1 1 0 0,0 0-1 0 0,0 0 1 0 0,1 0-1 0 0,0 1 1 0 0,0 0-1 0 0,1 0 1 0 0,0 0-1 0 0,0 1 1 0 0,1-1-1 0 0,0 1 0 0 0,-1 2-13 0 0,-20 49 0 0 0,13-30 0 0 0,11-27 0 0 0,-1 1 0 0 0,1-1 0 0 0,0 1 0 0 0,0 0 0 0 0,1-1 0 0 0,-1 1 0 0 0,1 0 0 0 0,-1 0 0 0 0,1-1 0 0 0,0 1 0 0 0,0 0 0 0 0,0 0 0 0 0,0 0 0 0 0,0 0 0 0 0,1-1 0 0 0,0 1 0 0 0,-1 0 0 0 0,1-1 0 0 0,0 2 0 0 0,2 3 0 0 0,-1 4 0 0 0,2-3 39 0 0,-3-6 165 0 0,-1-2 84 0 0,0 0 21 0 0,0 0-38 0 0,1 2-176 0 0,4 6-85 0 0,20 23-259 0 0,-3 2-578 0 0,8-2 1529 0 0,32 36-1436 0 0,-19 26 682 0 0,-20-31 52 0 0,-10 20 0 0 0,-14-66 0 0 0,-5-4 0 0 0,3-9 0 0 0,1-1 0 0 0,-1 1 0 0 0,0-1 0 0 0,0 0 0 0 0,0 0 0 0 0,0 0 0 0 0,-1-1 0 0 0,1 1 0 0 0,0-1 0 0 0,-1 1 0 0 0,1-1 0 0 0,-1 0 0 0 0,1-1 0 0 0,-1 1 0 0 0,1 0 0 0 0,-1-1 0 0 0,0 0 0 0 0,1 0 0 0 0,-1 0 0 0 0,1 0 0 0 0,-1-1 0 0 0,0 0 0 0 0,1 1 0 0 0,-1-1 0 0 0,1 0 0 0 0,-1-1 0 0 0,1 1 0 0 0,-1-1 0 0 0,0 1 0 0 0,-3 0-6 0 0,0-1 0 0 0,1-1 0 0 0,-1 1 0 0 0,0-1 0 0 0,1-1 0 0 0,0 1 0 0 0,0-1 0 0 0,0 0 0 0 0,0 0 0 0 0,0-1 0 0 0,1 1 0 0 0,0-1 0 0 0,-1-1 6 0 0,-61-50-1409 0 0,7-7-127 0 0,30 32-2871 0 0,18 14 70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3-05T20:07:14.8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12416 0 0,'0'0'352'0'0,"0"0"80"0"0,0 0-344 0 0,0 0-88 0 0,0 0 0 0 0,0 0 0 0 0,0 0 200 0 0,0 0 24 0 0,0 0 8 0 0,0 0 0 0 0,0 0-776 0 0,0 0-160 0 0,0 0-32 0 0,0 0-4224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3-05T20:07:16.5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1 10696 0 0,'-16'84'2488'0'0,"10"-61"-952"0"0,5-18-1094 0 0,-3 1-356 0 0,3-4-408 0 0,1-2-152 0 0,0 0-34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3-05T20:07:15.3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55 476 10512 0 0,'0'0'306'0'0,"-1"2"-4"0"0,-10 11-182 0 0,-13 35 5068 0 0,23-46-4811 0 0,1-2-169 0 0,-5 19 1218 0 0,9 15-586 0 0,-3-17-726 0 0,11 51-92 0 0,-6-9-22 0 0,-1-9 0 0 0,-10-14 0 0 0,-7-106 0 0 0,13 23 0 0 0,-8-84 0 0 0,-4 20 0 0 0,5-84 0 0 0,6 184 0 0 0,0-1 0 0 0,1 1 0 0 0,1-1 0 0 0,0 1 0 0 0,0-1 0 0 0,1 1 0 0 0,0 0 0 0 0,1 0 0 0 0,1 0 0 0 0,0 0 0 0 0,0 1 0 0 0,1 0 0 0 0,0 0 0 0 0,0 0 0 0 0,1 1 0 0 0,1 0 0 0 0,0 0 0 0 0,3-2 0 0 0,30-26-153 0 0,-28 32-220 0 0,0 0 0 0 0,0 0 0 0 0,1 1-1 0 0,-1 1 1 0 0,1 0 0 0 0,0 1 0 0 0,0 0 0 0 0,0 1-1 0 0,0 1 1 0 0,3 0 373 0 0,48 7-2994 0 0,-47 1 1970 0 0</inkml:trace>
  <inkml:trace contextRef="#ctx0" brushRef="#br0" timeOffset="836.333">810 93 13504 0 0,'0'0'306'0'0,"0"0"46"0"0,0 0 22 0 0,0 0-49 0 0,-7-1 382 0 0,-51 1 2444 0 0,33 6-2619 0 0,-6 14-462 0 0,7 14-154 0 0,-6 49 30 0 0,12-3 54 0 0,17-70 16 0 0,6 77 216 0 0,-3-62-232 0 0,5 4 0 0 0,-2-19 0 0 0,12 5 0 0 0,22-9 0 0 0,7 32 0 0 0,-15-17 0 0 0,-21-15 0 0 0,-7-4-31 0 0,-1 0 0 0 0,0 0-1 0 0,1 1 1 0 0,-1-1 0 0 0,0 1-1 0 0,0-1 1 0 0,-1 1 0 0 0,1 0-1 0 0,0-1 1 0 0,-1 1 0 0 0,0 0-1 0 0,1 0 1 0 0,-1 0 0 0 0,-1 0-1 0 0,1 0 1 0 0,0 1 0 0 0,0 2 31 0 0,8 21-948 0 0,-8-22 914 0 0,0 0 0 0 0,1 0-1 0 0,-2 0 1 0 0,1 0 0 0 0,-1 0-1 0 0,0 0 1 0 0,0 0 0 0 0,0 0-1 0 0,0 0 1 0 0,-1 0 0 0 0,0 0-1 0 0,0 0 1 0 0,-1 0 0 0 0,1 0-1 0 0,-1 0 1 0 0,-1 0 34 0 0,2 1-60 0 0,-24 35-19 0 0,22-36 173 0 0,-1 0 0 0 0,0 0-1 0 0,0-1 1 0 0,0 1-1 0 0,0-1 1 0 0,-1 0-1 0 0,0 0 1 0 0,0-1-1 0 0,0 1 1 0 0,0-1-1 0 0,0 0 1 0 0,-1-1-1 0 0,-5 3-93 0 0,-48 18 2050 0 0,33-36-1388 0 0,-11-2-470 0 0,-4 0-729 0 0,23 4-2658 0 0,18 0-290 0 0,0 1 1695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3-05T20:07:13.5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92 405 8592 0 0,'0'0'250'0'0,"0"0"4"0"0,-2 3-161 0 0,-63 44 3704 0 0,47-19 1000 0 0,17-26-4285 0 0,1-2 0 0 0,0 0-24 0 0,-1 2-101 0 0,-4 20 282 0 0,5-20-375 0 0,0 12-69 0 0,25 88-96 0 0,34 12-129 0 0,45 73 80 0 0,-73-134-80 0 0,-2-20 19 0 0,-23-15 297 0 0,-6-16-197 0 0,0-2 222 0 0,0 0 99 0 0,0 0 21 0 0,-1-10 162 0 0,-2-11-607 0 0,1 1 0 0 0,0-1 0 0 0,2 1 0 0 0,0-1 0 0 0,1 1 1 0 0,1-1-1 0 0,1 1 0 0 0,1-1 0 0 0,1 1 0 0 0,0 0 0 0 0,2 1 0 0 0,0 0 0 0 0,10-19-16 0 0,69-154 0 0 0,58-100-1984 0 0,-82 170 6 0 0,-44 86 1817 0 0,26-33-1296 0 0,-41 66-368 0 0,2-6-4121 0 0</inkml:trace>
  <inkml:trace contextRef="#ctx0" brushRef="#br0" timeOffset="663.775">1024 464 10512 0 0,'0'0'306'0'0,"0"0"-4"0"0,-1-1-194 0 0,-15-11 992 0 0,14 11 121 0 0,1 0 56 0 0,-1-1-1074 0 0,0 0 0 0 0,0 0 0 0 0,-1 1 0 0 0,1-1 0 0 0,0 1 0 0 0,-1-1 0 0 0,1 1 0 0 0,-1 0 0 0 0,0 0 0 0 0,1 0 0 0 0,-1 0-1 0 0,0 1 1 0 0,0-1 0 0 0,0 1 0 0 0,1 0 0 0 0,-1-1 0 0 0,0 1 0 0 0,0 0 0 0 0,0 1 0 0 0,0-1-203 0 0,-4 1 97 0 0,0 1 0 0 0,0 0 0 0 0,0 0 0 0 0,0 1 0 0 0,0-1 0 0 0,0 2 0 0 0,1-1 0 0 0,0 1 0 0 0,-1 0-1 0 0,1 0 1 0 0,-4 4-97 0 0,0 0 13 0 0,0 0-1 0 0,1 1 0 0 0,0-1 0 0 0,0 2 1 0 0,1-1-1 0 0,0 1 0 0 0,1 1 0 0 0,0-1 1 0 0,1 1-1 0 0,0 0 0 0 0,-1 3-12 0 0,-7 22-605 0 0,11-30 605 0 0,1-1 0 0 0,-1 1 0 0 0,1 0 0 0 0,0 0-1 0 0,1 0 1 0 0,-1 0 0 0 0,1 0 0 0 0,0 0 0 0 0,1 1 0 0 0,-1-1 0 0 0,1 0-1 0 0,1 4 1 0 0,6 30 876 0 0,11-20 224 0 0,31 14-1660 0 0,-39-28 571 0 0,-5-6 48 0 0,28-16 111 0 0,21-39-90 0 0,-38 34-106 0 0,4-17-244 0 0,-14 7 132 0 0,-5 20 122 0 0,-1 0 1 0 0,0 1-1 0 0,-1-1 1 0 0,0 0-1 0 0,-1 1 1 0 0,0-1-1 0 0,0 1 1 0 0,-1 0 0 0 0,-1 0-1 0 0,0 0 16 0 0,-20-26 53 0 0,-31-53 22 0 0,-40 7-35 0 0,89 73-141 0 0,5 8-155 0 0,1 1-46 0 0,0 0-2 0 0,0 0-28 0 0,0 0-117 0 0,-2 3-51 0 0,0 1 354 0 0,-1 0 0 0 0,1 0 0 0 0,1 0-1 0 0,-1 1 1 0 0,1-1 0 0 0,-1 1 0 0 0,1-1 0 0 0,0 1-1 0 0,1-1 1 0 0,-1 1 0 0 0,1-1 0 0 0,0 1 0 0 0,0 0-1 0 0,1 1 147 0 0,4 14-511 0 0</inkml:trace>
  <inkml:trace contextRef="#ctx0" brushRef="#br0" timeOffset="1006.29">1229 474 11088 0 0,'0'0'234'0'0,"0"0"6"0"0,0 0-21 0 0,0 0 457 0 0,0 0 223 0 0,-1 2 42 0 0,-3 9-587 0 0,0-1 0 0 0,1 1 1 0 0,0 0-1 0 0,1 0 0 0 0,0 0 1 0 0,1 0-1 0 0,0 1 0 0 0,1-1 0 0 0,0 0 1 0 0,1 0-1 0 0,0 1-354 0 0,0 21 324 0 0,4 128 312 0 0,1-96-559 0 0,0-16-115 0 0,-5-39-101 0 0,-1-9-12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3-05T20:07:12.5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574 690 7976 0 0,'0'0'174'0'0,"0"0"29"0"0,0 0 14 0 0,-1 1-26 0 0,-21 13 469 0 0,-9-8 1097 0 0,-96-30 3407 0 0,-25-8-3877 0 0,140 28-1195 0 0,0 1-1 0 0,0 0 1 0 0,-1 0 0 0 0,1 1 0 0 0,-1 1 0 0 0,0 0 0 0 0,1 1 0 0 0,-1 0-1 0 0,-12 3-91 0 0,12-2-10 0 0,10-1-35 0 0,1 0 0 0 0,-1 0 0 0 0,0 1 1 0 0,0-1-1 0 0,1 1 0 0 0,-1-1 0 0 0,0 1 1 0 0,1 0-1 0 0,-1 0 0 0 0,1 0 0 0 0,-1 0 1 0 0,1 1-1 0 0,0-1 0 0 0,-1 1 0 0 0,1-1 1 0 0,0 1-1 0 0,0 0 0 0 0,0 0 0 0 0,0 0 1 0 0,0 0-1 0 0,0 1 45 0 0,-3 4-5 0 0,0 0-1 0 0,1 0 1 0 0,0 1 0 0 0,1 0 0 0 0,0-1 0 0 0,0 1-1 0 0,0 0 1 0 0,1 1 0 0 0,0-1 0 0 0,1 0 0 0 0,0 1-1 0 0,0-1 1 0 0,1 1 0 0 0,0-1 0 0 0,0 1-1 0 0,1-1 1 0 0,0 1 0 0 0,1-1 0 0 0,0 0 0 0 0,0 0-1 0 0,1 3 6 0 0,4 3-12 0 0,5-2 12 0 0,37 26 0 0 0,58-2 0 0 0,-59-42 0 0 0,-44 5-5 0 0,0 1-1 0 0,0-1 1 0 0,0-1-1 0 0,0 1 1 0 0,-1 0-1 0 0,1-1 1 0 0,0 0-1 0 0,-1 0 1 0 0,1 0-1 0 0,-1 0 1 0 0,0-1-1 0 0,0 1 1 0 0,0-1-1 0 0,0 0 1 0 0,0 0-1 0 0,2-3 6 0 0,21-43 0 0 0,-4-16 64 0 0,3-9 88 0 0,24-64-24 0 0,-46 129-132 0 0,3-11 15 0 0,0 0 1 0 0,-2 0-1 0 0,0 0 1 0 0,-1 0-1 0 0,-1-1 0 0 0,-1-15-11 0 0,-4 3-86 0 0,0 1-1 0 0,-2 0 0 0 0,-2 0 1 0 0,-1 0-1 0 0,-1 1 0 0 0,-2 0 1 0 0,0 1-1 0 0,-4-3 87 0 0,-31-65-195 0 0,34 71 219 0 0,11 25 95 0 0,1 2 18 0 0,0 0-1 0 0,0 0-49 0 0,-14 11-662 0 0,-3 50-699 0 0,39 68 1227 0 0,-7-65 81 0 0,30 260 1661 0 0,-7-27-1495 0 0,-25-116-200 0 0,-8-109 0 0 0,1-17 0 0 0,-5-39-12 0 0,6-2-244 0 0,16-4-3710 0 0,-11-15 2481 0 0</inkml:trace>
  <inkml:trace contextRef="#ctx0" brushRef="#br0" timeOffset="418.004">769 656 9816 0 0,'0'0'222'0'0,"0"0"30"0"0,0 0 19 0 0,0 0 14 0 0,1 1 31 0 0,32 64 860 0 0,-2-9-748 0 0,-21-43-271 0 0,24 18 414 0 0,25-6 540 0 0,-58-25-948 0 0,17-14 366 0 0,-16 13-464 0 0,0-1-1 0 0,-1-1 1 0 0,0 1 0 0 0,0 0-1 0 0,1 0 1 0 0,-1 0 0 0 0,-1-1-1 0 0,1 1 1 0 0,0-1 0 0 0,0 1 0 0 0,-1 0-1 0 0,0-1 1 0 0,1 1 0 0 0,-1-1-1 0 0,0 1 1 0 0,0-1 0 0 0,0 1-1 0 0,-1-1 1 0 0,1 1 0 0 0,0-1-1 0 0,-1 0-64 0 0,-28-101 732 0 0,-2 29-712 0 0,-24-18-36 0 0,37 71-144 0 0,15 19 80 0 0,-5-1 0 0 0,7 4 75 0 0,0 0 0 0 0,0-1 0 0 0,0 1 0 0 0,0 0-1 0 0,0 1 1 0 0,0-1 0 0 0,0 0 0 0 0,1 0 0 0 0,-1 0-1 0 0,0 1 1 0 0,0-1 0 0 0,0 0 0 0 0,0 1 0 0 0,0-1-1 0 0,0 1 1 0 0,0-1 0 0 0,1 1 0 0 0,-1-1 0 0 0,0 1-1 0 0,0-1 1 0 0,1 1 0 0 0,-1 0 0 0 0,0 0 0 0 0,1-1-1 0 0,-1 1 1 0 0,1 0 0 0 0,-1 0 0 0 0,1 0 0 0 0,-1 0-1 0 0,1-1 1 0 0,-1 1 0 0 0,1 1 5 0 0,-7 8-4 0 0,-21 53-70 0 0,22-42 34 0 0,-38 183 39 0 0,26-39 301 0 0,18-159-272 0 0,0 0-1 0 0,0 1 0 0 0,1-1 1 0 0,0 0-1 0 0,0 0 1 0 0,1 0-1 0 0,-1 0 1 0 0,1 0-1 0 0,0 0 1 0 0,1 0-1 0 0,0 0 0 0 0,0-1 1 0 0,0 0-1 0 0,0 1 1 0 0,1-1-1 0 0,0 0 1 0 0,0-1-1 0 0,0 1 0 0 0,5 3-27 0 0,-8-7 0 0 0,7 5-32 0 0,-1-1 0 0 0,2 0-1 0 0,-1 0 1 0 0,1 0 0 0 0,-1-1 0 0 0,1-1 0 0 0,0 1-1 0 0,0-1 1 0 0,1-1 0 0 0,-1 0 0 0 0,9 1 32 0 0,37-3-1896 0 0,-26-3-3677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05T20:05:58.3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12806 13287 782 0,'-4'-6'33'0,"1"1"-33"31,3 5 72-31,-4 0 8 0,4 0 2 0,0 0 0 0,-3-6-2 0,3 6-1 0,-7 0 0 0,7 0 0 16,-7 0-47-16,7 0-8 0,-7 0-3 0,7 0 0 16,-7 6-1-16,7-6 0 0,-4 0 0 0,4 0 0 15,0 0 8-15,-7 5 2 0,7-5 0 0,0 0 0 16,-4 6 6-16,4-6 0 0,0 0 1 0,0 6 0 15,0-6-9-15,0 6-3 0,0 3 0 0,4-3 0 16,-1 6-14-16,1-1-3 0,0-5-8 0,3 12 12 16,-4-6-31-16,4 8-6 0,4-5-2 0,-4 8 0 15,3 1 49-15,-3-4 10 0,0 7 1 16,-3-7 1-16,0 4-20 0,-1 2-4 0,-3-5-1 0,0 0 0 16,0-1 23-16,0 1 4 0,-3-4 0 15,-1 7 1-15,-3-6-1 0,0 5 0 0,0-2 0 0,-4-1 0 16,4-2-12-16,-3 2-2 0,-1 1-1 0,4-3 0 15,-4-1-13-15,4-2-8 0,0-3 8 0,-3-3-8 16,3-4 10-16,0 7-2 0,0-9-8 0,-1 0 12 16,1 0-4-16,4 0 0 0,-4-3-8 0,0 0 12 15,0-3-12-15,-4 0 11 0,4-3-11 0,-4 0 10 16,1-2-10-16,-4-4-12 0,0 0 2 0,0-3 1 16,-1-2-34-16,-2-1-6 0,3-3-2 0,0 1 0 15,0-1-108-15,3-2-21 0,-3 2-5 0,3 4-1 16,4-1-22-16,4-6-5 0</inkml:trace>
  <inkml:trace contextRef="#ctx0" brushRef="#br0" timeOffset="362.763">12333 13096 923 0,'0'0'39'0,"0"0"-31"16,0 0 39-16,0 0 8 0,0 0 1 0,0 0 1 15,0 0-30-15,0 0-7 0,0 0 0 0,4 3-1 16,3 3-11-16,0-3-8 0,0 3 12 0,0 0-12 16,0-3 28-16,0 0 0 0,4-3-1 0,-1 3 0 15,1-1-19-15,3 1-8 0,0-3 0 0,0 6 8 16,0-6-8-16,7-6 0 0,-3 6 0 0,3-3 0 15,4 1 44-15,-4-1 16 0,4 3 3 0,6-3 1 16,-2 6-46-16,-1-3-9 0,0 5-1 0,0-2-8 16,-3 3 10-16,-4 0-10 0,4 0 8 0,-4-6-8 15,0 6 0-15,0 3-12 0,1 0 0 0,-5-6 1 16,1 2 11-16,-1-2 9 0,5 3-1 0,-5-3-8 16,4 3-50-16,1-6-17 0,-5 6-3 0,8 0-1 15,0-6 22-15,-4 6 4 0,0-3 1 0</inkml:trace>
  <inkml:trace contextRef="#ctx0" brushRef="#br0" timeOffset="965.457">13293 13572 1655 0,'0'0'34'0,"0"0"10"0,0 0-36 0,0 0-8 0,0 0 0 0,0 0 0 15,0 0 37-15,0 0 6 0,0 0 1 0,0 0 0 16,0 0-12-16,0 0-1 0,0 0-1 0,0 0 0 16,-4 12-48-16,4-3-10 0,4-3-1 0,-4 3-1 15,0 0 48-15,0 2 10 0,0 1 1 0,0 0 1 16,0-3-30-16,0 2 0 0,0 1 0 0,0 0 0 16,0-6 9-16,0 0-9 0,0-6 8 0,0 6-8 15,0-6 13-15,0 5-2 0,0-5-1 0,0 0 0 16,0 0-1-16,0 0 0 0,0 0 0 0,0 12 0 0,0-12-1 0,7 3-8 15,-7-3 12-15,3 3-4 0,4-3-8 0,0 0 0 16,0 0 9-16,-3-3-9 16,3 0 0-16,0-6 0 0,0 4 0 0,-3 2-12 0,3-3 0 0,-4-6 0 0,4 3 0 0,-3 0 0 15,-4 0 12-15,3 1-13 0,-3 2 5 0,0-3 8 16,0 3-10-16,-3-6 10 0,-1 3 0 0,1 4-9 16,-1-4 9-16,-3 3 9 0,0 0-1 0,0 3-8 31,0-3 23-31,0 0-3 0,3 6 0 0,-3-6 0 15,-3 6-4-15,3 0 0 0,0 0-1 0,-4 0 0 0,4 0 1 0,0 0 1 0,0 0 0 16,0 6 0-16,0-6-5 0,0 0-2 0,0 0 0 0,7 0 0 16,0 0-10-16,0 0 0 0,0 0 0 0,0 0 0 15,0 0 0-15,0 0-14 0,0 0 3 0,0 0 1 16,0 0-42-16,0 0-9 0,7 0-2 16</inkml:trace>
  <inkml:trace contextRef="#ctx0" brushRef="#br0" timeOffset="1609.945">13952 13146 1094 0,'4'6'23'0,"-1"0"5"0,-3 6-28 16,4-3 0-16,-4-1 0 0,3 1 0 0,-3 3 56 0,0 0 7 0,0-1 1 0,0 1 0 16,0 0 0-16,0 9 0 0,0-13 0 0,0 7 0 15,0-3-16-15,0 3-2 0,0-10-1 0,-3 7 0 16,3-12 17-16,0 0 3 0,0 0 1 0,0 0 0 15,0 0 12-15,0 0 2 0,0 0 1 0,0 0 0 16,0 0-13-16,0 0-4 0,0 0 0 0,0 0 0 16,0 0-51-16,-4 0-13 0,4 0 0 0,-7-6 0 15,4 0 54-15,-1 1 8 0,1-4 2 0,-1 3 0 32,4-3-52-32,-7 3-12 0,4 0 0 0,-1-3 0 0,-3 4-48 15,4 5-13-15,-1-12-3 0,-3 3 0 0,0 3 35 0,0 0 6 0,-4 0 2 0,4 0 0 31,-3-2-18-31,-1 2-3 0,0-3-1 0,1 3 0 0,-1-3 35 0,-3 3 8 0,4 0 0 0,-1 1 0 16,0-1 0-16,1 3 0 0,-1-3 0 0,1 3 0 16,3 3-28-16,0 0-4 0,0 0-1 0,-1 3 0 15,1 3 20-15,0 3 4 0,0-4 1 0,4 4 0 16,-4 3 8-16,0 0-13 0,3 3 5 0,-3-1 8 16,0 13-20-16,0-10 3 0,3 13 1 0,-3-4 0 15,4 1 37-15,-1 2 8 0,1-5 2 0,-1 14 0 16,1-3 1-16,-1-3 1 0,4-2 0 0,0 2 0 15,0-5-33-15,0 8 0 0,0-12 0 0,0 10 0 0,4-7 19 0,-1-2-3 16,4 2-1-16,0-2 0 0,0-1-24 0,4-5-5 16,-4-6-1-16,7 5 0 0,0-8 15 0,4 3 0 15,-4-9 0-15,7 0 0 0,0 0 23 0,4-3 7 16,0 0 2-16,3-3 0 16,0 0-52-16,4 0-9 0,3-3-3 0,-3 0 0 0,3-6-76 15,1 1-16-15,-1 2-4 0</inkml:trace>
  <inkml:trace contextRef="#ctx0" brushRef="#br0" timeOffset="10319.044">15184 13381 1337 0,'-15'12'28'16,"8"-6"6"-16,0 0-34 0,0-3 0 0,0 3 0 0,0 0 0 16,0-3 58-16,0 2 5 0,4-2 1 0,-8 3 0 15,7-3-8-15,-3 6 0 0,-3-3-1 0,3-6 0 16,3 0-32-16,-3 0-7 0,0 6 0 0,4-6-1 15,3 0-3-15,-7 0 0 0,7 0 0 0,-8 0 0 16,1 0 5-16,0 0 1 0,0 0 0 0,0 0 0 16,0 6-6-16,4-6-2 0,-4 6 0 0,0-4 0 15,-1 4-10-15,1-3 0 0,4 9 0 0,-4-6 0 0,0 3 12 0,3-3 6 16,1-1 2-16,-1 1 0 16,1-3-20-16,3 3 0 0,-4 3 0 0,4-9 0 15,0 6 0-15,0-6 0 0,0 0 0 0,0 0 0 16,0 0 0-16,0 0 0 0,0 0 0 0,0 0 0 15,0 0 9-15,0 0-9 0,0 0 0 0,0 0 9 16,0 0-9-16,0 0 0 0,0 0 0 0,4 3 8 16,3-3-8-16,0 3 0 0,-4 0 0 0,4 0 0 0,0-3 0 0,0 3 0 15,1 2 0-15,-1-5 0 0,0 0 0 0,0 6 0 0,0-6 0 0,0 6 0 16,0-6 0-16,0 6 0 0,0 0 0 0,-3-3 0 16,3 3 0-16,0-3 0 0,0 3 0 0,-4-3 0 15,1 2 0-15,3 1 0 0,-4 6 0 0,1-6 0 16,-1 0 0-16,1-6 0 0,-4 0 0 0,3 6 0 15,-3-6 0-15,0 6 0 0,0-6 0 0,0 5 0 16,0-5 0-16,0 6 10 0,0-6-10 0,-7 12 10 16,4-3-10-16,-4-3-16 0,0 0 4 15,0 0 1-15,0-1 11 0,0 1 0 16,-4 3 0-16,4-3 0 0,0-3 36 0,-4 0 8 0,4 0 3 0,0 0 0 16,0-3-24-16,0 0-5 0,4-3-1 0,-8 0 0 15,4-3-17-15,0 3 0 0,0-3 0 0,-4 0 0 16,4 0 0-16,0 1 0 0,-4-1 0 0,4 0 0 15,0 6 13-15,7 0-1 0,0 0 0 0,-3 0 0 16,3 0-42-16,0 0-9 0,0 0-1 0,0 0-1 16,0 0-98-16,0 0-19 0,0 0-4 0,0 0-1 15,0 0-74-15,0 6-15 0</inkml:trace>
  <inkml:trace contextRef="#ctx0" brushRef="#br0" timeOffset="10952.236">15353 13611 1337 0,'-7'3'56'0,"0"-3"-44"16,-4 3 41-16,4-3 9 0,0 2 2 0,0 1 0 15,7-3 12-15,-7 3 2 0,7-3 1 0,-7 3 0 16,7-3-37-16,-7 0-7 0,7 0-2 0,0 0 0 16,-7 0 3-16,7 0 1 0,0 0 0 0,0 0 0 15,-7 0-13-15,7 0-2 0,0 0-1 0,-7 6 0 16,0 0-13-16,3 0-8 0,-3 0 10 15,4 0-10-15,-1 0 0 0,0 2 0 0,1 4 0 0,-1-6 0 16,1 6 0-16,3-6 0 0,-4 0-9 0,4 2 9 16,0 1-12-16,4 0 12 0,3 3-13 0,0 0 5 15,-3-7-21-15,3 4-4 0,0-3-1 0,3 3 0 16,1-3 48-16,-1 0 10 0,1-3 1 0,0 3 1 16,-1-6-26-16,4 0 0 0,-3 0 0 0,-1-3 0 15,5-3-16-15,-5 0-8 0,1-3-1 0,3 3-1 16,-4-3 44-16,-3-2 9 0,4-1 1 0,-4 3 1 15,0-3-29-15,0-2 0 0,0 5 0 0,0-9 0 0,-3 0 0 16,-1 1 0-16,1 2 0 0,-1-8 0 0,1 5-8 16,-4-3-5-16,3 4-1 0,-3-1 0 0,-3 3 0 15,-1-2 0-15,1 2 0 0,-1 0 0 0,-3 1 14 0,4 8 12 16,-4-12-3-16,-4 12 0 0,4-3-9 0,0 6-12 16,-4 1 2-16,1 2 1 0,-1 2 9 0,1 4 0 15,-1 3 0-15,1 6 0 0,-1-3 0 0,0 2 0 0,4 4 8 0,0 0-8 16,0-1 0-1,0 1 0-15,4 2-12 0,-1-8 4 0,1 0 8 16,3-3-10-16,0 0 10 0,0-1-10 0,0-2 10 0,0 6-12 0,0-12 12 16,7 0-12-16,-4 6-30 0,4 0-6 15,4 0-2-15,-4-3 0 0,3 0-82 16,5 0-17-16</inkml:trace>
  <inkml:trace contextRef="#ctx0" brushRef="#br0" timeOffset="11439.108">15660 13484 1580 0,'0'0'67'16,"0"0"-54"-16,0 0 40 0,0 0 8 0,0 0 2 0,0 12 0 15,3-6 1-15,-3 3 1 0,4-3 0 0,-4 5 0 16,3-5-52-16,-3 9-13 0,0-6 0 16,0 5 0-16,0-2 0 15,0 0 0-15,0-3 0 0,0 3 0 0,0-1 0 0,0 7-12 0,-3-12 3 16,3 3 0-16,0-3 9 0,0-6 12 0,0 0-2 0,0 0-1 16,0 0-9-16,0 0 0 15,0 0 0-15,0 0 0 16,0 0 0-16,0 0 0 0,-4-6 0 0,4 3 0 15,0 0 0-15,-3 0 0 0,3-3 0 0,0 6 0 0,-4-6 0 0,4 0 0 0,0-3 0 0,0 3 0 16,4 1 0-16,-4-1 0 0,0 3 0 0,0-3 0 16,3 0 0-16,-3-3 0 0,0 3 0 0,4 6 0 15,-4 0 0-15,0-6 0 0,0 6 0 0,3-5 0 16,-3 5 0-16,4-3 0 0,-1 0 0 0,-3 3 0 16,7 0 0-16,1 0 0 0,-1 3 0 0,0 5 0 15,0-8-22-15,0 12-6 0,0-6-2 0,0 3 0 16,3 0 21-16,-2 2 9 0,-1-2-8 0,0 9 8 15,0-12 0-15,0 3 0 0,0-1 0 0,0 1 0 16,3 3 0-16,-2 0 0 0,-1-6 0 0,0 3 0 16,0-1-24-16,0 1-7 0,0-3-1 15,0 0 0-15,-4 0 32 0,1 0 0 0,3 0 0 0</inkml:trace>
  <inkml:trace contextRef="#ctx0" brushRef="#br0" timeOffset="11910.503">16147 12879 1402 0,'0'0'59'0,"0"0"-47"16,0 0 61-16,0 0 13 0,0 0 2 0,0 0 1 16,0 0-13-16,0 0-4 0,0 0 0 0,0 0 0 15,0 0-47-15,0 0-9 0,-4 8-3 0,4 4 0 16,-3 0-13-16,3 3 0 0,3 8 8 0,-3-5-8 15,4 8 0-15,3 4 11 0,-4-1-11 0,1-2 10 16,3-4-10-16,-4 9 10 0,4-5-10 0,0 8 10 16,-3 0-2-16,3 4 0 0,-3-7 0 0,3 15 0 15,0-3-8-15,0 0 10 16,-4-3-10-16,4 3 10 0,-3-5-10 0,-4-1 10 0,3 3-10 16,-3-12 10-16,0 4-10 0,0-4 8 0,-3 4-8 0,3-4 8 15,-4 3-8-15,4-8 10 0,-3 2-10 0,-4 1 10 16,3-1-10-16,4-11-17 0,-3 3 4 0,-1-7 1 15,4-2-41-15,0-3-8 0,0-6-2 0,0 0 0 16,0 0-32-16,0 0-6 0,-3-12-2 0</inkml:trace>
  <inkml:trace contextRef="#ctx0" brushRef="#br0" timeOffset="12258.636">16034 13455 1337 0,'0'0'56'0,"0"0"-44"16,0 0 104-16,0 0 22 0,0 0 4 0,0 0 1 16,0 0-31-16,0 0-7 0,0 0-1 0,0 0 0 15,0 0-56-15,0 0-12 0,0 0-3 0,0 0 0 16,0 0-1-16,0-6 0 0,-4 0 0 0,4 6 0 15,0 0-24-15,0 0-8 0,4-3 0 0,-4 3 0 16,3-3 0-16,4 0 0 0,0 3-12 0,4 0 3 16,-4 0 18-16,4 0 4 0,-1 3 1 0,1 0 0 15,3 0-44-15,0 9-9 0,0-6-1 0,0-6-1 16,0 6 14-16,4-6 3 16,-4 0 1-16,0 0 0 0,4 0 23 0,-1-6-11 0,5 6 11 15,-5-6-8-15,1 6-42 0,3-6-8 0,-3-3-2 0,3 6 0 16,-3-6-105-16,-1 4-22 0</inkml:trace>
  <inkml:trace contextRef="#ctx0" brushRef="#br0" timeOffset="13230.1">17300 13002 1094 0,'0'0'23'0,"0"0"5"0,0 0-28 16,0 0 0-16,0 0 0 0,0 0 0 0,0 0 24 0,0 0-1 0,4 3 0 0,-4-3 0 15,3 6 13-15,-3-6 4 0,4 0 0 0,-1 6 0 16,-3-6 20-16,4 6 4 0,-1 0 0 0,-3-6 1 15,4 0-21-15,-1 5-4 0,1-2 0 0,0 6-1 16,-1-3-11-16,1 3-3 0,-1-3 0 0,1 6 0 16,-4-1 10-16,3 4 1 0,1 0 1 0,-1-1 0 15,-3 4-9-15,4 6-3 0,-1-4 0 0,-3 1 0 16,4-4-25-16,-4 4 8 16,0 5-8-16,0 1 0 0,3 2 32 15,-3 1 2-15,4 2 0 0,-1 6 0 0,4 0-15 0,-3 4-3 0,3-10-1 0,-3 3 0 16,3-2-15-16,-4 2 11 0,1-3-11 0,-1-8 10 15,1 5-10-15,3-8 0 0,-7 2 0 0,3-2 0 16,1-7 0-16,-4 7 0 0,3-12 0 0,-3 3-11 16,4-4 11-16,-4 1-8 0,0-9 8 0,0 0-8 15,0 0 8-15,0 0 11 0,0 0-3 0,0-11 0 16,3-1 4-16,-3-3 0 0,0-6 0 0,4 7 0 16,-4-1-4-16,0-3-8 0,0 7 12 0,3-4-4 15,-3 3-8-15,0-2 0 0,4 5 0 0,-4-3 0 16,0 3 8-16,3-3-8 0,-3 4 0 0,0 2 8 15,4 3-8-15,-4 3 0 0,0 0 0 0,0-6 8 16,0 6-8-16,4 0 0 0,3-6 0 0,-7 6 8 0,0 0-8 16,0 0 0-16,3 0 0 0,1 0 0 0,3-6 0 0,0 6 0 15,-4 0 0-15,4 0 0 0,0 0 0 16,-3 0 0-16,3 0-9 0,0 0 9 16,-3 0 0-16,3-6 0 0,0 6 0 0,0 0 0 0,0 0-8 15,0 0 8-15,0 6 0 0,4-6 0 16,-1 6 0-16,1 0-8 0,-4-6 8 0,3 9 0 15,-3-1 0-15,0 7-8 0,-3-3 8 0,3 6 0 16,0-7 0-16,-3 7 0 0,-1-3 0 0,1-4 0 0,-4 4-10 0,3 0 10 16,-3-3-8-16,0 2 8 15,0-2-35-15,0-6-1 0,4 0-1 0,-4 0 0 16,0 0-45-16,0-6-9 0,0 0-1 0,0 0-1 0,0 0 1 0,7-6 0 16,0 0 0-16,0-3 0 0,-4 0-7 0,4-6-1 15</inkml:trace>
  <inkml:trace contextRef="#ctx0" brushRef="#br0" timeOffset="13708.714">17822 13640 1792 0,'0'0'51'0,"0"0"10"16,0 0-49-16,0 0-12 0,0 0 0 0,0 0 0 15,7 0 54-15,-7 0 8 0,4 0 2 0,3 0 0 16,-3 6-52-16,3-6-12 0,0 6 0 0,0-6 0 0,0 6 0 16,3-3 0-16,1 3 0 0,-1-4 0 15,1 4 0-15,0-3 0 0,-1 3 0 0,1-6 0 16,-1 0 29-16,4 0 3 0,-3 0 1 0,-4-6 0 0,4 0-22 0,-4 1-11 0,3-4 10 16,-3 3-10-16,0-6 13 15,-3 0-3-15,3 3-1 0,-3-2 0 0,3-1 1 0,-7 0 0 16,3 0 0-16,-3 1 0 0,-3 2-10 0,3-6 10 0,-4 6-10 0,1 3 10 15,-1-5-10-15,-3 2-11 0,0-6 3 16,0 6 0-16,0 4 8 0,-4-1-10 0,1 0 10 0,-1 0-10 16,4 6 10-16,0-6 0 0,0 0 10 0,-4 6-10 15,4 6 12-15,0 0-3 0,0-6-1 0,0 12 0 16,0-9-18-16,0 8-4 16,3-2-1-16,-3 12 0 0,4-10 15 15,-4-2 0-15,3 6 0 0,1 0 0 0,-1-4 0 16,1 1 0-16,-4 3 12 0,3-6-12 0,4 2 15 0,-3 4-4 0,3-3-1 0,0-3 0 15,3 3-10-15,1-4 0 0,-1 4 0 0,1 3 0 16,3-3 0-16,-4-4 0 0,4 7 0 0,4 0 0 16,-4-3 0-16,4-1 0 0,-4-2 0 0,3 0 0 15,1 0-12-15,-1 0-4 0,1-4 0 0,0 10-1 16,-4-9-46-16,7-3-9 0,-4 3-1 0</inkml:trace>
  <inkml:trace contextRef="#ctx0" brushRef="#br0" timeOffset="14293.834">18288 13667 930 0,'0'0'19'0,"0"0"5"0,0 0-24 0,0-6 0 0,0 3 0 0,0 3 0 15,0-6 40-15,0 0 2 0,0 6 1 0,0 0 0 16,0 0 16-16,0 0 3 0,0 0 1 0,0 0 0 16,0 0 13-16,0 0 2 0,0 0 1 0,0 0 0 15,0 0-27-15,0 0-6 0,0 0-1 0,0 0 0 16,0 0-32-16,0 0-13 0,0 0 11 0,0 0-11 16,4 6 47-16,-1 3 3 0,1-1 1 0,-1-2 0 15,1 6-32-15,-1-3-7 0,4 3 0 0,0-6-1 16,-3 5-11-16,3 1 0 0,-4-3 0 0,4 9 8 15,1-13-8-15,2 10 0 0,-3-6 0 0,4 0 0 16,-4 0 29-16,0-1 4 0,0 4 1 0,0-6 0 16,0 0-14-16,0-3-2 0,4 0-1 0,-4-3 0 15,0 0-3-15,-4-3-1 0,4 0 0 0,0 0 0 16,-3 0-13-16,3-3 0 0,0 0 0 0,-3-5 0 0,3 2 44 16,-4 3 5-16,4-3 2 0,-3-3 0 0,-1-2-15 15,1 2-4-15,-1-3 0 0,1-3 0 16,-4 7-52-16,3-7-10 0,-3 3-2 0,0 1-1 0,4-1 33 0,-4-3 16 0,0 1-2 15,0 2 0 1,0-3-62-16,0 1-13 0,0-1-3 0,0 3 0 0,0-2-141 16,0 2-29-16</inkml:trace>
  <inkml:trace contextRef="#ctx0" brushRef="#br0" timeOffset="14930.127">18824 13549 1792 0,'0'0'51'0,"0"0"10"16,0 0-49-16,0 0-12 0,0 0 0 0,0 0 0 0,0 0 47 15,-3 6 6-15,3-6 2 0,-7 6 0 16,3-3-41-16,1 5-14 0,-1-2 9 0,1 6-9 16,-1-3 8-16,0 3-8 0,1-4 8 0,-1 7-8 15,1-3 0-15,3-3 0 0,0 0 8 0,0-1-8 16,0 7 0-16,-4-6 0 0,4 3 0 0,0-6 0 15,0 2 0-15,0 4 0 0,0 0 0 0,4 0 0 16,-4-1 0-16,0-2 0 0,3 0 0 0,1 3 0 0,-4-6 33 16,0 3 5-16,0-9 1 0,0 0 0 0,0 5-31 15,0 7-8-15,-4-6 0 0,4-6 0 0,0 0 0 16,0 0 0-16,0 0 0 0,0 0 0 0,0 0-30 16,0 0-7-16,0 0-2 0,0 0 0 0,0 0 39 0,0 0 0 0,-3-6 0 15,-1-9 0-15,1 7 44 0,3-4 16 16,-4 3 3-16,1-3 1 0,3 1-52 0,-4-7-12 15,1 3 0-15,3 1 0 0,-4-1 54 0,4 0 8 16,-3-3 2-16,3 7 0 0,0-1-36 16,0-6-8-16,0 7 0 0,0-1-1 0,0 0-19 0,0 3 0 15,0-3 0-15,0 1 0 0,0 2 0 0,3-6 0 16,1 6 0-16,-1 3 0 0,1-5 0 0,-4 5 0 0,3-3 0 0,1-3 0 16,-1 6 0-16,1 1 0 0,3-1 0 0,-4 6 0 15,5-6-24-15,-1 6-9 16,0 0-2-16,0-6 0 0,0 6 22 0,3 0 4 15,1 0 1-15,0-6 0 0,-1 6-18 0,1 6-3 0,-1-6-1 16,1 0 0-16,3 6-24 0,-3-6-5 0,3 6-1 0,-4-6 0 16,1 3-14-16,-1 0-3 0,4-1-1 15</inkml:trace>
  <inkml:trace contextRef="#ctx0" brushRef="#br0" timeOffset="15502.307">19152 13537 1520 0,'0'0'32'0,"0"0"6"0,0 0-30 15,0 0-8-15,-7 9 0 0,7-9 0 0,0 6 14 0,0-6 2 0,-3 3 0 0,3-3 0 16,0 0 31-16,3 6 6 0,-3-6 2 0,4 11 0 16,3-11-37-16,-4 6-7 0,1-6-2 0,3 6 0 15,0-6 26-15,0 6 5 0,0-6 0 0,0 0 1 16,-3 3-30-16,3-3-11 0,0 3 0 0,-4-3 9 16,1-3-9-16,-1 3 8 0,1-3-8 0,-1 3 8 15,1-6 2-15,3 0 0 0,-3 6 0 0,3-6 0 16,-4-2-10-16,4 2 12 0,-3 0-12 0,-1 0 12 15,-3-3-12-15,4 3 0 0,-1 3 0 0,-3-3 0 16,4 1 0-16,-1-1 0 0,-3-3 0 0,4 3 0 16,-4-6 0-16,-4 6 0 0,1 1 0 0,-1-1 0 15,1 0 0-15,-1 0 0 0,1-6 0 0,-4 6 0 16,0 0 0-16,0 3 0 0,-1-2 0 0,-2 2 0 16,3 0 30-16,0 3 4 0,-4 0 1 0,1 3 0 15,3 0-23-15,-4 2-12 0,4-2 12 0,-4 6-12 16,4 6 0-16,0-3 0 0,-3-6 0 0,3 5 0 15,0 7-11-15,0-3 11 0,-1-4-12 0,1-2 12 16,0 6-32-16,4-3 1 0,-1 2 0 16,1-2 0-16,-1 3 54 0,4-3 10 0,-3 5 3 0,3-5 0 15,0 0-20-15,0-1-4 0,0 4-1 0,3-3 0 16,1 0-11-16,-1-1 0 0,4 7 9 0,-3-6-9 0,6 3 0 0,-2-4 0 16,2-2 0-16,1 0 0 0,-1 0-38 15,1-3-9-15,-1 0-1 0,1-4-1 0,0 7-14 16,-1-3-2-16,4-6-1 0</inkml:trace>
  <inkml:trace contextRef="#ctx0" brushRef="#br0" timeOffset="15960.381">19466 13405 1029 0,'-3'6'21'0,"-1"3"6"0,1-1-27 0,-1-2 0 0,4 3 0 0,-3 3 0 16,3 0 84-16,0-4 11 0,0 1 2 0,3 3 1 16,-3 3-37-16,4-4-7 0,-4-2-2 0,3 6 0 15,1-3-8-15,-4 2-3 0,3-2 0 0,1 3 0 0,3-3 0 16,-4-1 0-16,4 1 0 0,-3 0 0 0,3 0-5 15,0-3 0-15,0-1-1 0,-3 4 0 0,3-3-11 0,0 3-1 0,0-6-1 0,-4-1 0 16,4 1-10 0,0 0-1-16,1 0-1 0,-1 0 0 15,0 0-29-15,3-3-5 0,-3 3-2 0,4 0 0 0,-1-6 47 16,1 0 10-16,0 0 1 0,-4 5 1 0,0-5-21 16,3-5-12-16,-3 5 12 0,0 0-12 15,0-6 13-15,1 0-4 0,-1 0-1 0,0 0 0 0,-4 0 4 16,4-6 0-16,0 7 0 0,-3-4 0 0,3-3-12 0,-4 0 0 15,4-5 0-15,-3 2 8 0,-1 3-8 16,1-9 0-16,0 7-12 0,-4-7 12 16,0 1-52-16,0 2-2 0,-4-6-1 0,0 13 0 0,4-10 19 15,-3 6 3-15,-1 7 1 0,4-10 0 0,-3 3-52 0,3 4-9 16,-4-1-3-16,4 0 0 0,-3 0-82 0,3-2-17 0</inkml:trace>
  <inkml:trace contextRef="#ctx0" brushRef="#br0">19978 13425 851 0,'0'0'36'0,"0"0"-36"0,0 0 109 15,0 0 15-15,0 0 4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3-05T20:06:24.6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 75 6248 0 0,'0'0'134'0'0,"0"0"53"0"0,0 0 112 0 0,0 0 42 0 0,0 0 10 0 0,0 0-25 0 0,0 0-104 0 0,0 0-44 0 0,0 0-8 0 0,0 0 2 0 0,0 4 17 0 0,0 9 10 0 0,0-9 1 0 0,0-4 34 0 0,0 0 146 0 0,0 0 62 0 0,-1 2 7 0 0,-4 25 3326 0 0,5-26-3461 0 0,0-1-158 0 0,0 13 43 0 0,6 24-188 0 0,19 24-163 0 0,10 14 88 0 0,3-25 138 0 0,17 25-20 0 0,4 18-54 0 0,-4 8-346 0 0,-43-43-2322 0 0,-17-33-702 0 0,4-23-38 0 0</inkml:trace>
  <inkml:trace contextRef="#ctx0" brushRef="#br0" timeOffset="453.046">22 710 6800 0 0,'0'0'144'0'0,"0"0"76"0"0,0 0 192 0 0,0 0 78 0 0,0 0 20 0 0,0 0 2 0 0,0 0 0 0 0,-7-5 2560 0 0,4 0-2953 0 0,1 1 1 0 0,0-1-1 0 0,1 1 0 0 0,-1-1 1 0 0,1 1-1 0 0,0-1 1 0 0,0 0-1 0 0,0 0 1 0 0,1 1-1 0 0,-1-1 1 0 0,1 0-1 0 0,1 0 0 0 0,-1 0 1 0 0,1 0-1 0 0,-1 1 1 0 0,1-1-1 0 0,1 0 1 0 0,-1 1-1 0 0,1-1 1 0 0,-1 1-1 0 0,1-1 1 0 0,3-3-120 0 0,24-48 209 0 0,-4-7-38 0 0,-15 33-110 0 0,23-36 246 0 0,11 4 18 0 0,10-47-219 0 0,-44 85-119 0 0,2 1 0 0 0,0 0-1 0 0,2 0 1 0 0,0 1 0 0 0,2 1-1 0 0,15-16 14 0 0,8 3-391 0 0,-36 33 260 0 0,-3 1-80 0 0,0 0-39 0 0,22 0-1598 0 0,-19 3 1349 0 0,3 10-860 0 0,-1-4 633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3-05T20:06:34.9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448 35 7768 0 0,'0'-2'168'0'0,"-1"-10"-3"0"0,-3 3-72 0 0,-17-3 2041 0 0,15 13-1974 0 0,0 1 0 0 0,0 0 0 0 0,0-1 0 0 0,1 2 1 0 0,-1-1-1 0 0,1 1 0 0 0,-1 0 0 0 0,1 0 0 0 0,0 0 0 0 0,0 1 1 0 0,-1 0-161 0 0,-17 11 478 0 0,-48 34 1184 0 0,-1-6-500 0 0,12 8-651 0 0,39-28-564 0 0,3-6 24 0 0,10-11 1 0 0,1 1 1 0 0,0-1-1 0 0,0 1 0 0 0,0 0 0 0 0,1 1 0 0 0,0-1 0 0 0,0 1 0 0 0,1 1 1 0 0,0-1-1 0 0,0 1 0 0 0,1-1 0 0 0,0 1 0 0 0,1 1 0 0 0,0-1 0 0 0,0 0 1 0 0,0 8 27 0 0,3-12 0 0 0,1 0 0 0 0,-1 0 0 0 0,1 0 0 0 0,1 0 0 0 0,-1 0 0 0 0,1 0 0 0 0,-1 0 0 0 0,1-1 0 0 0,1 1 0 0 0,-1-1 0 0 0,1 1 0 0 0,0-1 0 0 0,-1 0 0 0 0,2 0 0 0 0,-1 0 0 0 0,0-1 0 0 0,1 1 0 0 0,0-1 0 0 0,4 3 0 0 0,51 20 336 0 0,-54-25-311 0 0,1 0 1 0 0,-1-1-1 0 0,1 0 1 0 0,-1 0-1 0 0,1 0 1 0 0,-1 0 0 0 0,1-1-1 0 0,-1 0 1 0 0,0 0-1 0 0,1-1 1 0 0,-1 1 0 0 0,0-1-1 0 0,0 0 1 0 0,0-1-1 0 0,0 1 1 0 0,0-1 0 0 0,-1 0-1 0 0,1 0 1 0 0,2-3-26 0 0,-4 5 10 0 0,5-5 5 0 0,0 0 1 0 0,0-1 0 0 0,0 0-1 0 0,-1 0 1 0 0,0-1 0 0 0,-1 0-1 0 0,1 0 1 0 0,-2-1 0 0 0,1 1-1 0 0,-1-1 1 0 0,0-1 0 0 0,-1 1 0 0 0,1-4-16 0 0,27-75 75 0 0,-2-8 43 0 0,-19 46-108 0 0,-10 38-20 0 0,-1 9-45 0 0,0 3-20 0 0,0 0-14 0 0,-1 3 20 0 0,-28 70-8 0 0,-19 127-41 0 0,36-114 108 0 0,-73 388-702 0 0,0-78 225 0 0,55-256 747 0 0,-11 16-825 0 0,37-134 1161 0 0,3-15 74 0 0,-1-18-200 0 0,1-4-333 0 0,0 1 0 0 0,2-1 0 0 0,0 0 1 0 0,1 0-1 0 0,0 1 0 0 0,1-1 1 0 0,1 1-1 0 0,4-12-137 0 0,5-22 21 0 0,28-96-31 0 0,49-93-124 0 0,-46 147 120 0 0,8-32-124 0 0,2-14 138 0 0,-29 81-16 0 0,24-27-1057 0 0,-18 48-916 0 0,-25 28 1314 0 0,0 1-11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3-05T20:06:35.5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126 241 9584 0 0,'0'0'281'0'0,"0"0"-6"0"0,0 0-93 0 0,0 0 269 0 0,0 0 130 0 0,-2 1 26 0 0,-46 44 1058 0 0,32-26-1407 0 0,9-11-233 0 0,1 0 1 0 0,0 0 0 0 0,0 1 0 0 0,1 0 0 0 0,0 0 0 0 0,1 0 0 0 0,0 1 0 0 0,0-1-1 0 0,1 1 1 0 0,0 0 0 0 0,1 0 0 0 0,0 0 0 0 0,1 0 0 0 0,0 0 0 0 0,0 8-26 0 0,12 92 342 0 0,13-29-186 0 0,12 0-49 0 0,-21-52-104 0 0,-10-18 11 0 0,-1-2 0 0 0,1 1 1 0 0,0 0-1 0 0,1-1 0 0 0,0 0 1 0 0,1 0-1 0 0,0-1 0 0 0,0 1 1 0 0,1-2-1 0 0,0 1 0 0 0,0-1 1 0 0,4 2-15 0 0,-5-5 116 0 0,-2-1-67 0 0,-1 0-1 0 0,1 0 0 0 0,0 0 1 0 0,0-1-1 0 0,0 0 1 0 0,0 0-1 0 0,0 0 0 0 0,0 0 1 0 0,1-1-1 0 0,-1 0 1 0 0,1 0-1 0 0,-1-1 0 0 0,0 1 1 0 0,1-1-1 0 0,-1-1 1 0 0,1 1-1 0 0,-1-1 1 0 0,3 0-49 0 0,0-1 29 0 0,-1 0 0 0 0,1-1 0 0 0,-1 0 0 0 0,0 0 0 0 0,0 0 0 0 0,0-1 0 0 0,0 0 0 0 0,-1-1 0 0 0,1 1 0 0 0,-1-1-1 0 0,0-1 1 0 0,2-2-28 0 0,19-36 234 0 0,-9 18 38 0 0,-1-2-1 0 0,-1-1 0 0 0,-1 0 0 0 0,-1-1 0 0 0,3-14-272 0 0,4-7-49 0 0,16-99 265 0 0,-6-33-152 0 0,-25 32-598 0 0,5 87-2407 0 0,-10 52 1025 0 0</inkml:trace>
  <inkml:trace contextRef="#ctx0" brushRef="#br0" timeOffset="672.86">779 245 10056 0 0,'0'0'368'0'0,"0"0"-159"0"0,0 0 218 0 0,1 2 117 0 0,46 92 2204 0 0,-16-30-2432 0 0,-27-60-309 0 0,-1 0 1 0 0,0 0 0 0 0,1 0 0 0 0,0-1 0 0 0,-1 1 0 0 0,1-1 0 0 0,1 0 0 0 0,-1 0 0 0 0,0-1 0 0 0,1 1 0 0 0,0-1 0 0 0,-1 0 0 0 0,1 0-1 0 0,0-1 1 0 0,0 1 0 0 0,0-1 0 0 0,0 0-8 0 0,-3-1 61 0 0,1 0 0 0 0,-1 0-1 0 0,0 0 1 0 0,0 0 0 0 0,1 0 0 0 0,-1-1-1 0 0,0 1 1 0 0,0-1 0 0 0,0 1 0 0 0,1-1-1 0 0,-1 0 1 0 0,0 0 0 0 0,0 0-1 0 0,0 0 1 0 0,0 0 0 0 0,0 0 0 0 0,0 0-1 0 0,-1-1 1 0 0,1 1 0 0 0,0-1 0 0 0,-1 0-1 0 0,1 1 1 0 0,-1-1 0 0 0,1 0 0 0 0,-1 0-1 0 0,0 0 1 0 0,0 0 0 0 0,0 0-1 0 0,0 0-60 0 0,18-115 1378 0 0,-25 17-2486 0 0,-12-15 531 0 0,12 94 586 0 0,5 18-20 0 0,1 0-1 0 0,-1 0 0 0 0,1 1 1 0 0,-1-1-1 0 0,0 0 0 0 0,0 0 1 0 0,0 0-1 0 0,-1 1 0 0 0,1-1 1 0 0,-1 0-1 0 0,1 1 0 0 0,-1 0 1 0 0,0-1-1 0 0,0 1 0 0 0,0 0 1 0 0,0 0-1 0 0,0 0 0 0 0,-1 0 1 0 0,1 0-1 0 0,-1 0 0 0 0,1 1 1 0 0,-1-1 11 0 0,-1 1-9 0 0,2-1-9 0 0,-1 1 0 0 0,1-1 0 0 0,-1 1 0 0 0,0 0 0 0 0,0 0 0 0 0,0 0 0 0 0,0 0 0 0 0,1 0 0 0 0,-1 1 0 0 0,0 0 0 0 0,0-1 0 0 0,0 1 0 0 0,0 0 0 0 0,0 0 0 0 0,0 0 0 0 0,0 1 0 0 0,0-1 0 0 0,0 1 0 0 0,0 0 0 0 0,0 0 0 0 0,0 0 0 0 0,0 0 0 0 0,1 0 0 0 0,-3 2 18 0 0,-43 36-564 0 0,-19 37 272 0 0,57-60 284 0 0,1 0 1 0 0,1 1 0 0 0,0 0 0 0 0,1 0 0 0 0,1 1-1 0 0,1-1 1 0 0,0 1 0 0 0,2 1 0 0 0,0-1 0 0 0,0 12 7 0 0,-9 232-320 0 0,14-228 332 0 0,-1 5 8 0 0,1 0 0 0 0,3-1 0 0 0,1 1 0 0 0,2-1 1 0 0,1 0-1 0 0,2-1 0 0 0,4 5-20 0 0,-12-35 101 0 0,2 0 1 0 0,-1 0-1 0 0,1 0 0 0 0,0 0 1 0 0,1-1-1 0 0,-1 0 0 0 0,1 0 1 0 0,1 0-1 0 0,-1-1 0 0 0,1 0 1 0 0,0 0-1 0 0,0 0 0 0 0,0-1 1 0 0,1 0-1 0 0,3 1-101 0 0,0-3-21 0 0,-1 1 0 0 0,1-2 1 0 0,-1 1-1 0 0,1-2 0 0 0,0 1 0 0 0,-1-1 1 0 0,1-1-1 0 0,0 0 0 0 0,-1-1 1 0 0,1 0-1 0 0,4-1 21 0 0,15-7-253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3-05T20:06:39.5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139 380 6136 0 0,'0'0'274'0'0,"0"0"78"0"0,0 0 31 0 0,0 0 8 0 0,0 0-5 0 0,0 0-22 0 0,0 0-10 0 0,0 0-2 0 0,0 0 13 0 0,0 0 56 0 0,0 0 25 0 0,0 0 2 0 0,0 0-24 0 0,0 0-100 0 0,0 0-42 0 0,0 0-8 0 0,0 0-29 0 0,0 0-112 0 0,0 1-49 0 0,19 111 62 0 0,5-49-136 0 0,1 92 465 0 0,0 25 704 0 0,-14-78-503 0 0,-23 70 320 0 0,0-61-996 0 0,-1-3 0 0 0,2-40 0 0 0,10-56 10 0 0,1-10 46 0 0,0-2 44 0 0,0 0 92 0 0,0 0 17 0 0,0 0-1 0 0,0 0-22 0 0,-1-2-104 0 0,-7-25-165 0 0,0 0-1 0 0,2 0 0 0 0,1 0 0 0 0,1-1 0 0 0,1 1 0 0 0,2-14 84 0 0,-4-22-236 0 0,-2-30 28 0 0,13-138-688 0 0,0 125 896 0 0,0-41 0 0 0,0 12 53 0 0,0 9 11 0 0,0 50-107 0 0,15-44-39 0 0,-11 84 90 0 0,-8 28-8 0 0,0 0 0 0 0,1 0 0 0 0,0 0 0 0 0,0 0 0 0 0,1 0 0 0 0,0 1 0 0 0,0 0 0 0 0,1 0 0 0 0,0 0 0 0 0,2-3 0 0 0,5-5-11 0 0,19-11-42 0 0,5 28-75 0 0,24 32-98 0 0,-44-24 206 0 0,0 1-1 0 0,0 1 1 0 0,-1 1 0 0 0,-1 0-1 0 0,0 1 1 0 0,0 1 0 0 0,9 13 20 0 0,85 111 0 0 0,-105-135 0 0 0,0 0 0 0 0,-1 0 0 0 0,1 1 0 0 0,-1-1 0 0 0,0 1 0 0 0,0-1 0 0 0,-1 1 0 0 0,1-1 0 0 0,-1 1 0 0 0,0 0 0 0 0,0 0 0 0 0,0 0 0 0 0,-1 0 0 0 0,0-1 0 0 0,0 6 0 0 0,-1 3-37 0 0,-1 0 1 0 0,-1-1 0 0 0,0 1-1 0 0,-1-1 1 0 0,0 1 0 0 0,-1-1-1 0 0,0 0 1 0 0,-4 7 36 0 0,-55 60-91 0 0,37-50 13 0 0,-26 13-54 0 0,-2 2 89 0 0,6-7 219 0 0,40-29-88 0 0,0-1 1 0 0,-1 0-1 0 0,0 0 0 0 0,0-1 1 0 0,0 0-1 0 0,-1-1 0 0 0,1 0 1 0 0,-7 2-89 0 0,-74 24 1001 0 0,41-22-546 0 0,4-19-186 0 0,-21-33-402 0 0,66 41 61 0 0,1 2 0 0 0,-2-2 0 0 0,-6-4 1 0 0,6 4 6 0 0,1 0 11 0 0,-3-5 18 0 0,3 6-92 0 0,1 1-32 0 0,0 0-6 0 0,30-25-290 0 0,-25 24 440 0 0,-1 0 0 0 0,1 0 1 0 0,0 1-1 0 0,-1 0 0 0 0,1 0 1 0 0,-1 0-1 0 0,1 0 0 0 0,0 1 1 0 0,-1 0-1 0 0,1 0 0 0 0,-1 0 1 0 0,0 0-1 0 0,1 1 1 0 0,-1-1-1 0 0,1 2 16 0 0,49 17-24 0 0,56 12-29 0 0,-38 1 53 0 0,-12-12 0 0 0,13 22 0 0 0,-36-18 0 0 0,32 29 0 0 0,-37-23-54 0 0,16 13 122 0 0,-42-37-63 0 0,0-1 1 0 0,-1 2-1 0 0,0-1 0 0 0,0 1 0 0 0,-1-1 1 0 0,0 1-1 0 0,0 0 0 0 0,-1 1 0 0 0,0-1 1 0 0,0 1-1 0 0,-1-1 0 0 0,0 1 0 0 0,-1 0 1 0 0,0 0-1 0 0,0-1 0 0 0,-1 5-5 0 0,0 1 8 0 0,0-1-1 0 0,-1 1 1 0 0,0-1 0 0 0,-1 0-1 0 0,-1 1 1 0 0,0-1 0 0 0,-3 6-8 0 0,0-3-29 0 0,-1 1 0 0 0,0-1 0 0 0,-1 0 0 0 0,-1-1 0 0 0,0 0 0 0 0,-1 0 0 0 0,-1-1 0 0 0,0-1 0 0 0,-1 0 0 0 0,0 0 0 0 0,-1-1 0 0 0,-1 0 1 0 0,-9 5 28 0 0,-50 41 290 0 0,6-31 328 0 0,49-25-428 0 0,-43-6 653 0 0,-5-23-383 0 0,-7-23-134 0 0,12-21-323 0 0,48 57-128 0 0,3 4-113 0 0,0 0 1 0 0,1 0 0 0 0,0-1-1 0 0,1 0 1 0 0,0 0 0 0 0,1-1-1 0 0,0 0 1 0 0,1-1 0 0 0,1 0 0 0 0,-4-9 237 0 0,8-4-1942 0 0,1 16 420 0 0</inkml:trace>
  <inkml:trace contextRef="#ctx0" brushRef="#br0" timeOffset="572.363">986 937 10800 0 0,'0'0'241'0'0,"0"0"38"0"0,0 0 13 0 0,0 0-26 0 0,-1 2-106 0 0,-51 53 1760 0 0,8 13-1510 0 0,-10 49 78 0 0,24-32 304 0 0,-6 3-536 0 0,34-78-256 0 0,1 0 0 0 0,0 0 0 0 0,1 0 0 0 0,0 0 0 0 0,0 0 0 0 0,1 0 0 0 0,0 0 0 0 0,1 0 0 0 0,0-1 0 0 0,1 1 0 0 0,0 0 0 0 0,0-1 0 0 0,1 0 0 0 0,0 0 0 0 0,1 0 0 0 0,2 3 0 0 0,41 41 0 0 0,-1-22 0 0 0,-42-27-36 0 0,0 0 1 0 0,0-1 0 0 0,0 0 0 0 0,1 0 0 0 0,-1-1 0 0 0,1 0-1 0 0,-1 0 1 0 0,1 0 0 0 0,0 0 0 0 0,0-1 0 0 0,0 0 0 0 0,0 0 0 0 0,0-1-1 0 0,0 1 1 0 0,0-1 0 0 0,0-1 0 0 0,0 1 0 0 0,-1-1 0 0 0,1 0 0 0 0,0 0-1 0 0,0-1 1 0 0,0 0 0 0 0,-1 0 0 0 0,1 0 0 0 0,3-2 35 0 0,-2 0-25 0 0,0 0 0 0 0,0-1 1 0 0,-1 0-1 0 0,1 0 0 0 0,-1 0 1 0 0,0-1-1 0 0,-1 0 0 0 0,1 0 0 0 0,-1 0 1 0 0,0-1-1 0 0,-1 0 0 0 0,0 0 1 0 0,1-2 24 0 0,2-10 28 0 0,-1 0 0 0 0,-1-1 0 0 0,-1 0 0 0 0,-1 0 0 0 0,0 0 1 0 0,-1-15-29 0 0,5-33 111 0 0,-5 38-92 0 0,-2-1 0 0 0,-1 1 0 0 0,-1-1 0 0 0,-1 1 1 0 0,-5-18-20 0 0,2 25 172 0 0,0 0-1 0 0,-1 1 1 0 0,-1-1 0 0 0,-1 1 0 0 0,-4-5-172 0 0,1 0 197 0 0,-36-42 481 0 0,46 66-655 0 0,0 0 0 0 0,0 1 0 0 0,0-1 0 0 0,-1 0 0 0 0,1 1 0 0 0,-1-1 0 0 0,1 1 0 0 0,-1 0-1 0 0,0-1 1 0 0,0 1 0 0 0,0 1 0 0 0,0-1 0 0 0,0 0 0 0 0,-1 1 0 0 0,1 0 0 0 0,0 0 0 0 0,-1 0 0 0 0,1 0 0 0 0,-1 0 0 0 0,1 0 0 0 0,-1 1 0 0 0,1 0-1 0 0,-1 0 1 0 0,1 0 0 0 0,-1 0 0 0 0,1 1 0 0 0,-1-1 0 0 0,1 1 0 0 0,-1 0 0 0 0,1 0 0 0 0,-1 0 0 0 0,1 0 0 0 0,0 1 0 0 0,0-1 0 0 0,-1 1 0 0 0,1 0-1 0 0,0 0 1 0 0,1 0 0 0 0,-1 0 0 0 0,0 0 0 0 0,1 1-23 0 0,-7 11-69 0 0,0 1 1 0 0,2 0-1 0 0,0 0 0 0 0,0 1 0 0 0,1-1 1 0 0,1 1-1 0 0,1 1 0 0 0,1-1 0 0 0,-1 10 69 0 0,-13 68-585 0 0,22-30-4237 0 0,1-30-226 0 0</inkml:trace>
  <inkml:trace contextRef="#ctx0" brushRef="#br0" timeOffset="1545.194">1362 217 10136 0 0,'0'0'230'0'0,"0"0"30"0"0,0 0 19 0 0,0 0 37 0 0,0 0 125 0 0,0 0 58 0 0,0 0 12 0 0,0 0-25 0 0,0 0-104 0 0,0 0-44 0 0,0 0-8 0 0,0 0-21 0 0,0 0-78 0 0,-2 1-37 0 0,-38 34 737 0 0,14 20-14 0 0,10 23-502 0 0,15-50-388 0 0,1 0 1 0 0,1 0-1 0 0,2 0 1 0 0,4 18-28 0 0,0 5-4 0 0,30 207 79 0 0,-2-20 133 0 0,-21-34-217 0 0,-13-68-153 0 0,-7-95 162 0 0,5-31 1280 0 0,1-9-606 0 0,0 1-660 0 0,0-5-14 0 0,6-7 0 0 0,9-87 1024 0 0,-2-18-900 0 0,0 21-112 0 0,22 27-532 0 0,-5 27 8 0 0,-20 32 512 0 0,6 6 0 0 0,30 13 219 0 0,-6 2-472 0 0,-5 2 240 0 0,-30-9 12 0 0,4 2-169 0 0,0 1 0 0 0,-1 1 0 0 0,-1-1 0 0 0,1 2 0 0 0,-1-1 0 0 0,-1 1 0 0 0,0-1 0 0 0,-1 2 0 0 0,0-1 0 0 0,0 1 0 0 0,-1-1 0 0 0,1 11 170 0 0,2 33 104 0 0,-20 20 234 0 0,-21-3-772 0 0,34-71 457 0 0,-1 1-1 0 0,1 0 1 0 0,0 0-1 0 0,-1 0 1 0 0,1-1-1 0 0,-1 1 1 0 0,0 0-1 0 0,1-1 0 0 0,-1 1 1 0 0,0-1-1 0 0,0 1 1 0 0,0-1-1 0 0,0 1 1 0 0,0-1-1 0 0,-1 1 0 0 0,1-1 1 0 0,0 0-1 0 0,-1 0 1 0 0,1 0-1 0 0,-1 0 1 0 0,1 0-1 0 0,-1 0 0 0 0,-1 1-22 0 0,-17 14 810 0 0,-26-22-221 0 0,-9-19-536 0 0,45 17-389 0 0,0 1-1 0 0,-1 1 0 0 0,0 0 0 0 0,-1 0 0 0 0,1 1 1 0 0,-1 0-1 0 0,0 1 0 0 0,0 0 0 0 0,-1 1 0 0 0,1 1 0 0 0,-1 0 1 0 0,1 0-1 0 0,-13 1 337 0 0,14 1-765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3-05T20:07:05.1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115 1 12992 0 0,'0'2'381'0'0,"-35"111"1838"0"0,-7 4 43 0 0,29-15-1893 0 0,1-34-283 0 0,1-1-8 0 0,10-54-19 0 0,1-11 9 0 0,0-2 25 0 0,0 0 65 0 0,0 0 4 0 0,0 0-2 0 0,0 0 2 0 0,0 0 4 0 0,0 0 2 0 0,0 0 0 0 0,0 0-10 0 0,5-16 51 0 0,3-68-32 0 0,10-32-265 0 0,12 19 35 0 0,5 17 42 0 0,-31 72 1 0 0,7 10-54 0 0,40 27-136 0 0,35 9 54 0 0,-82-36 146 0 0,0 0-1 0 0,0 1 1 0 0,0 0-1 0 0,0 0 0 0 0,0 0 1 0 0,0 0-1 0 0,-1 1 1 0 0,0-1-1 0 0,0 1 0 0 0,0 0 1 0 0,0 0-1 0 0,0 0 1 0 0,-1 1-1 0 0,0-1 0 0 0,0 0 1 0 0,0 1-1 0 0,0 0 1 0 0,-1-1-1 0 0,1 1 0 0 0,-1 1 1 0 0,1 8-51 0 0,0-1-1 0 0,0 1 0 0 0,-2 0 0 0 0,0 0 0 0 0,0-1 0 0 0,-1 1 1 0 0,-1 0-1 0 0,0-1 0 0 0,-2 4 52 0 0,-1 14-278 0 0,-4 20-207 0 0,14 10-91 0 0,-4-57 292 0 0,-1-4-11 0 0,16 30-1664 0 0,-4-10-895 0 0,-6-15 1644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3-05T20:07:05.5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103 5 12928 0 0,'0'0'381'0'0,"0"0"-6"0"0,-1-1-242 0 0,-3-1-40 0 0,3 1 313 0 0,1 1 130 0 0,0 0 28 0 0,0 0-43 0 0,-2 0-197 0 0,-2 2-232 0 0,-1 0 1 0 0,1 0-1 0 0,-1 1 1 0 0,1-1-1 0 0,0 1 1 0 0,0 0-1 0 0,0 0 1 0 0,0 1-1 0 0,1-1 0 0 0,0 1 1 0 0,-1 0-1 0 0,1 0 1 0 0,0 0-1 0 0,1 0 1 0 0,-1 0-1 0 0,1 1 1 0 0,0-1-1 0 0,-1 3-92 0 0,-2 1 94 0 0,-7 33 122 0 0,1 33-86 0 0,16 42-120 0 0,1-59-10 0 0,-1 13-257 0 0,-5-63 132 0 0,1 1-4108 0 0,-1-8-951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3-05T20:07:05.8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31 10696 0 0,'0'0'232'0'0,"-2"2"-14"0"0,-6 5-27 0 0,6-6 556 0 0,2-1 230 0 0,0 0 42 0 0,0 0-43 0 0,0 0-203 0 0,0 0-91 0 0,0 0-11 0 0,0 0-143 0 0,-2-1-579 0 0,-2-28-2428 0 0,10 19 883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862" cy="466566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477" y="0"/>
            <a:ext cx="3041862" cy="466566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1650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3" tIns="45702" rIns="91403" bIns="4570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58" y="4478397"/>
            <a:ext cx="5617209" cy="3664288"/>
          </a:xfrm>
          <a:prstGeom prst="rect">
            <a:avLst/>
          </a:prstGeom>
        </p:spPr>
        <p:txBody>
          <a:bodyPr vert="horz" lIns="91403" tIns="45702" rIns="91403" bIns="4570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360"/>
            <a:ext cx="3041862" cy="466566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477" y="8839360"/>
            <a:ext cx="3041862" cy="466566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customXml" Target="../ink/ink10.xml"/><Relationship Id="rId26" Type="http://schemas.openxmlformats.org/officeDocument/2006/relationships/customXml" Target="../ink/ink14.xml"/><Relationship Id="rId21" Type="http://schemas.openxmlformats.org/officeDocument/2006/relationships/image" Target="../media/image16.png"/><Relationship Id="rId34" Type="http://schemas.openxmlformats.org/officeDocument/2006/relationships/customXml" Target="../ink/ink18.xml"/><Relationship Id="rId7" Type="http://schemas.openxmlformats.org/officeDocument/2006/relationships/image" Target="../media/image9.png"/><Relationship Id="rId12" Type="http://schemas.openxmlformats.org/officeDocument/2006/relationships/customXml" Target="../ink/ink7.xml"/><Relationship Id="rId17" Type="http://schemas.openxmlformats.org/officeDocument/2006/relationships/image" Target="../media/image14.png"/><Relationship Id="rId25" Type="http://schemas.openxmlformats.org/officeDocument/2006/relationships/image" Target="../media/image18.png"/><Relationship Id="rId33" Type="http://schemas.openxmlformats.org/officeDocument/2006/relationships/image" Target="../media/image22.png"/><Relationship Id="rId2" Type="http://schemas.openxmlformats.org/officeDocument/2006/relationships/customXml" Target="../ink/ink2.xml"/><Relationship Id="rId16" Type="http://schemas.openxmlformats.org/officeDocument/2006/relationships/customXml" Target="../ink/ink9.xml"/><Relationship Id="rId20" Type="http://schemas.openxmlformats.org/officeDocument/2006/relationships/customXml" Target="../ink/ink11.xml"/><Relationship Id="rId29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11" Type="http://schemas.openxmlformats.org/officeDocument/2006/relationships/image" Target="../media/image11.png"/><Relationship Id="rId24" Type="http://schemas.openxmlformats.org/officeDocument/2006/relationships/customXml" Target="../ink/ink13.xml"/><Relationship Id="rId32" Type="http://schemas.openxmlformats.org/officeDocument/2006/relationships/customXml" Target="../ink/ink17.xml"/><Relationship Id="rId37" Type="http://schemas.openxmlformats.org/officeDocument/2006/relationships/image" Target="../media/image24.png"/><Relationship Id="rId5" Type="http://schemas.openxmlformats.org/officeDocument/2006/relationships/image" Target="../media/image8.png"/><Relationship Id="rId15" Type="http://schemas.openxmlformats.org/officeDocument/2006/relationships/image" Target="../media/image13.png"/><Relationship Id="rId23" Type="http://schemas.openxmlformats.org/officeDocument/2006/relationships/image" Target="../media/image17.png"/><Relationship Id="rId28" Type="http://schemas.openxmlformats.org/officeDocument/2006/relationships/customXml" Target="../ink/ink15.xml"/><Relationship Id="rId36" Type="http://schemas.openxmlformats.org/officeDocument/2006/relationships/customXml" Target="../ink/ink19.xml"/><Relationship Id="rId10" Type="http://schemas.openxmlformats.org/officeDocument/2006/relationships/customXml" Target="../ink/ink6.xml"/><Relationship Id="rId19" Type="http://schemas.openxmlformats.org/officeDocument/2006/relationships/image" Target="../media/image15.png"/><Relationship Id="rId31" Type="http://schemas.openxmlformats.org/officeDocument/2006/relationships/image" Target="../media/image21.png"/><Relationship Id="rId4" Type="http://schemas.openxmlformats.org/officeDocument/2006/relationships/customXml" Target="../ink/ink3.xml"/><Relationship Id="rId9" Type="http://schemas.openxmlformats.org/officeDocument/2006/relationships/image" Target="../media/image10.png"/><Relationship Id="rId14" Type="http://schemas.openxmlformats.org/officeDocument/2006/relationships/customXml" Target="../ink/ink8.xml"/><Relationship Id="rId22" Type="http://schemas.openxmlformats.org/officeDocument/2006/relationships/customXml" Target="../ink/ink12.xml"/><Relationship Id="rId27" Type="http://schemas.openxmlformats.org/officeDocument/2006/relationships/image" Target="../media/image19.png"/><Relationship Id="rId30" Type="http://schemas.openxmlformats.org/officeDocument/2006/relationships/customXml" Target="../ink/ink16.xml"/><Relationship Id="rId35" Type="http://schemas.openxmlformats.org/officeDocument/2006/relationships/image" Target="../media/image23.png"/><Relationship Id="rId8" Type="http://schemas.openxmlformats.org/officeDocument/2006/relationships/customXml" Target="../ink/ink5.xml"/><Relationship Id="rId3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00055"/>
          </a:xfrm>
        </p:spPr>
        <p:txBody>
          <a:bodyPr/>
          <a:lstStyle/>
          <a:p>
            <a:pPr algn="ctr"/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cinq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B5095-DEA5-40C0-B27B-A71F9A548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02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BF0C9-3C5B-42E1-B05B-90B80F39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3046"/>
            <a:ext cx="10515600" cy="57473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subjunctive is “triggered” by the use of a phrase which indicates a perceived need, an opinion, a command, a doubt, an emotion or a similar phrase which indicates that the what follows is not a simple fact.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Justin </a:t>
            </a:r>
            <a:r>
              <a:rPr lang="en-US" b="1" i="1" dirty="0" err="1">
                <a:solidFill>
                  <a:srgbClr val="FF0000"/>
                </a:solidFill>
              </a:rPr>
              <a:t>est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heureux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que </a:t>
            </a:r>
            <a:r>
              <a:rPr lang="en-US" dirty="0" err="1">
                <a:solidFill>
                  <a:srgbClr val="FF0000"/>
                </a:solidFill>
              </a:rPr>
              <a:t>sa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famille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soit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en</a:t>
            </a:r>
            <a:r>
              <a:rPr lang="en-US" dirty="0">
                <a:solidFill>
                  <a:srgbClr val="FF0000"/>
                </a:solidFill>
              </a:rPr>
              <a:t> bonne santé.</a:t>
            </a:r>
          </a:p>
          <a:p>
            <a:pPr marL="0" indent="0">
              <a:buNone/>
            </a:pPr>
            <a:r>
              <a:rPr lang="en-US" dirty="0"/>
              <a:t>For the subjunctive to be correctly used there must be two clauses which have two different subjects.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Justin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 est heureux </a:t>
            </a:r>
            <a:r>
              <a:rPr lang="fr-FR" dirty="0">
                <a:solidFill>
                  <a:srgbClr val="FF0000"/>
                </a:solidFill>
              </a:rPr>
              <a:t>que </a:t>
            </a:r>
            <a:r>
              <a:rPr lang="fr-FR" b="1" dirty="0">
                <a:solidFill>
                  <a:srgbClr val="FF0000"/>
                </a:solidFill>
              </a:rPr>
              <a:t>sa famille </a:t>
            </a:r>
            <a:r>
              <a:rPr lang="fr-FR" dirty="0">
                <a:solidFill>
                  <a:srgbClr val="FF0000"/>
                </a:solidFill>
              </a:rPr>
              <a:t>soit en bonne santé.</a:t>
            </a:r>
          </a:p>
          <a:p>
            <a:pPr marL="0" indent="0">
              <a:buNone/>
            </a:pPr>
            <a:r>
              <a:rPr lang="en-US" dirty="0"/>
              <a:t>The “triggering clause” is in the indicative and the following clause, which is almost always introduced by the preposition “que,” is in the subjunctive.</a:t>
            </a:r>
          </a:p>
          <a:p>
            <a:pPr marL="0" indent="0">
              <a:buNone/>
            </a:pP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Justin est heureux </a:t>
            </a:r>
            <a:r>
              <a:rPr lang="fr-FR" dirty="0">
                <a:solidFill>
                  <a:srgbClr val="FF0000"/>
                </a:solidFill>
              </a:rPr>
              <a:t>que sa famille soit en bonne santé.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59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4971B-90B8-446E-B8D5-1C3C24F86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12441-4602-4605-AD2B-D35029DA0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the clause containing the “triggering phrase” and the subsequent clause have the same subject, the subsequent clause is introduced by “de” and the second verb is in the infinitive.</a:t>
            </a:r>
          </a:p>
          <a:p>
            <a:pPr marL="0" indent="0">
              <a:buNone/>
            </a:pPr>
            <a:r>
              <a:rPr lang="fr-FR" dirty="0"/>
              <a:t>Justin est heureux que Justin soit en bonne santé.</a:t>
            </a:r>
          </a:p>
          <a:p>
            <a:pPr marL="0" indent="0">
              <a:buNone/>
            </a:pPr>
            <a:r>
              <a:rPr lang="fr-FR" strike="sngStrike" dirty="0"/>
              <a:t>Justin est heureux que Justin soit en bonne santé.</a:t>
            </a:r>
          </a:p>
          <a:p>
            <a:pPr marL="0" indent="0">
              <a:buNone/>
            </a:pPr>
            <a:r>
              <a:rPr lang="fr-FR" dirty="0"/>
              <a:t>Justin est heureux d’être en bonne santé.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13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DDED1-C235-4F8E-9602-E8746C4B1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</a:t>
            </a:r>
            <a:r>
              <a:rPr lang="en-US" sz="2800" b="1" dirty="0" err="1"/>
              <a:t>sourire</a:t>
            </a:r>
            <a:r>
              <a:rPr lang="en-US" sz="2800" b="1" dirty="0"/>
              <a:t> du </a:t>
            </a:r>
            <a:r>
              <a:rPr lang="en-US" sz="2800" b="1" dirty="0" err="1"/>
              <a:t>subjonctif</a:t>
            </a:r>
            <a:endParaRPr lang="en-US" sz="2800" b="1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3F3BA57-3370-4079-B50B-9F0C93114B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73546" y="1782555"/>
            <a:ext cx="4219521" cy="421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91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DDED1-C235-4F8E-9602-E8746C4B1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</a:t>
            </a:r>
            <a:r>
              <a:rPr lang="en-US" sz="2800" b="1" dirty="0" err="1"/>
              <a:t>sourire</a:t>
            </a:r>
            <a:r>
              <a:rPr lang="en-US" sz="2800" b="1" dirty="0"/>
              <a:t> du </a:t>
            </a:r>
            <a:r>
              <a:rPr lang="en-US" sz="2800" b="1" dirty="0" err="1"/>
              <a:t>subjonctif</a:t>
            </a:r>
            <a:endParaRPr lang="en-US" sz="2800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DB0DE17-EC43-4FFB-9CA3-1C08467B20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81839" y="2151965"/>
            <a:ext cx="6085536" cy="341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168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Comment fait-on le subjonctif?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Commencez avec la forme ils /elles du présent</a:t>
            </a:r>
          </a:p>
          <a:p>
            <a:pPr marL="0" indent="0">
              <a:buNone/>
            </a:pPr>
            <a:r>
              <a:rPr lang="fr-FR" dirty="0"/>
              <a:t>manger </a:t>
            </a:r>
            <a:r>
              <a:rPr lang="fr-FR" dirty="0">
                <a:sym typeface="Wingdings" panose="05000000000000000000" pitchFamily="2" charset="2"/>
              </a:rPr>
              <a:t> mangent</a:t>
            </a:r>
          </a:p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laissez tomber le « </a:t>
            </a:r>
            <a:r>
              <a:rPr lang="fr-FR" dirty="0" err="1">
                <a:sym typeface="Wingdings" panose="05000000000000000000" pitchFamily="2" charset="2"/>
              </a:rPr>
              <a:t>ent</a:t>
            </a:r>
            <a:r>
              <a:rPr lang="fr-FR" dirty="0">
                <a:sym typeface="Wingdings" panose="05000000000000000000" pitchFamily="2" charset="2"/>
              </a:rPr>
              <a:t> »</a:t>
            </a:r>
          </a:p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mangent  </a:t>
            </a:r>
            <a:r>
              <a:rPr lang="fr-FR" dirty="0" err="1">
                <a:sym typeface="Wingdings" panose="05000000000000000000" pitchFamily="2" charset="2"/>
              </a:rPr>
              <a:t>mang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179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Ajoutez la terminaison du subjonctif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je mang</a:t>
            </a:r>
            <a:r>
              <a:rPr lang="fr-FR" b="1" dirty="0"/>
              <a:t>e</a:t>
            </a:r>
          </a:p>
          <a:p>
            <a:pPr marL="0" indent="0">
              <a:buNone/>
            </a:pPr>
            <a:r>
              <a:rPr lang="fr-FR" dirty="0"/>
              <a:t>tu mang</a:t>
            </a:r>
            <a:r>
              <a:rPr lang="fr-FR" b="1" dirty="0"/>
              <a:t>es</a:t>
            </a:r>
          </a:p>
          <a:p>
            <a:pPr marL="0" indent="0">
              <a:buNone/>
            </a:pPr>
            <a:r>
              <a:rPr lang="fr-FR" dirty="0"/>
              <a:t>il /elle mang</a:t>
            </a:r>
            <a:r>
              <a:rPr lang="fr-FR" b="1" dirty="0"/>
              <a:t>e</a:t>
            </a:r>
          </a:p>
          <a:p>
            <a:pPr marL="0" indent="0">
              <a:buNone/>
            </a:pPr>
            <a:r>
              <a:rPr lang="fr-FR" dirty="0"/>
              <a:t>nous mang</a:t>
            </a:r>
            <a:r>
              <a:rPr lang="fr-FR" b="1" dirty="0">
                <a:solidFill>
                  <a:srgbClr val="FF0000"/>
                </a:solidFill>
              </a:rPr>
              <a:t>i</a:t>
            </a:r>
            <a:r>
              <a:rPr lang="fr-FR" b="1" dirty="0"/>
              <a:t>ons</a:t>
            </a:r>
          </a:p>
          <a:p>
            <a:pPr marL="0" indent="0">
              <a:buNone/>
            </a:pPr>
            <a:r>
              <a:rPr lang="fr-FR" dirty="0"/>
              <a:t>vous mang</a:t>
            </a:r>
            <a:r>
              <a:rPr lang="fr-FR" b="1" dirty="0">
                <a:solidFill>
                  <a:srgbClr val="FF0000"/>
                </a:solidFill>
              </a:rPr>
              <a:t>i</a:t>
            </a:r>
            <a:r>
              <a:rPr lang="fr-FR" b="1" dirty="0"/>
              <a:t>ez</a:t>
            </a:r>
          </a:p>
          <a:p>
            <a:pPr marL="0" indent="0">
              <a:buNone/>
            </a:pPr>
            <a:r>
              <a:rPr lang="fr-FR" dirty="0"/>
              <a:t>elles / ils mang</a:t>
            </a:r>
            <a:r>
              <a:rPr lang="fr-FR" b="1" dirty="0"/>
              <a:t>ent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230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finir</a:t>
            </a:r>
          </a:p>
          <a:p>
            <a:pPr marL="0" indent="0">
              <a:buNone/>
            </a:pPr>
            <a:r>
              <a:rPr lang="fr-FR" dirty="0"/>
              <a:t>finissent </a:t>
            </a:r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dirty="0" err="1">
                <a:sym typeface="Wingdings" panose="05000000000000000000" pitchFamily="2" charset="2"/>
              </a:rPr>
              <a:t>finiss</a:t>
            </a:r>
            <a:endParaRPr lang="fr-FR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FR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je finisse</a:t>
            </a:r>
          </a:p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tu finisses</a:t>
            </a:r>
          </a:p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elle / il finisse</a:t>
            </a:r>
          </a:p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nous finissions</a:t>
            </a:r>
          </a:p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vous finissiez</a:t>
            </a:r>
          </a:p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ils / elles finissent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776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BA327-1619-4957-8740-E896656E3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02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3C360-CACD-4A4F-87FE-923088ECC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7974"/>
            <a:ext cx="10515600" cy="585434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With the exception of a small number of verbs which have irregular roots in the subjunctive, the nous and </a:t>
            </a:r>
            <a:r>
              <a:rPr lang="en-US" dirty="0" err="1"/>
              <a:t>vous</a:t>
            </a:r>
            <a:r>
              <a:rPr lang="en-US" dirty="0"/>
              <a:t> forms of the subjunctive are always identical to those for the </a:t>
            </a:r>
            <a:r>
              <a:rPr lang="en-US" dirty="0" err="1"/>
              <a:t>imparfait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boire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boivent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boiv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je </a:t>
            </a:r>
            <a:r>
              <a:rPr lang="en-US" dirty="0" err="1">
                <a:sym typeface="Wingdings" panose="05000000000000000000" pitchFamily="2" charset="2"/>
              </a:rPr>
              <a:t>boive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err="1">
                <a:sym typeface="Wingdings" panose="05000000000000000000" pitchFamily="2" charset="2"/>
              </a:rPr>
              <a:t>tu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boives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err="1">
                <a:sym typeface="Wingdings" panose="05000000000000000000" pitchFamily="2" charset="2"/>
              </a:rPr>
              <a:t>elle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boive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nous </a:t>
            </a:r>
            <a:r>
              <a:rPr lang="en-US" dirty="0" err="1">
                <a:sym typeface="Wingdings" panose="05000000000000000000" pitchFamily="2" charset="2"/>
              </a:rPr>
              <a:t>buvions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err="1">
                <a:sym typeface="Wingdings" panose="05000000000000000000" pitchFamily="2" charset="2"/>
              </a:rPr>
              <a:t>vous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buviez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err="1">
                <a:sym typeface="Wingdings" panose="05000000000000000000" pitchFamily="2" charset="2"/>
              </a:rPr>
              <a:t>elles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boivent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83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394" y="1936836"/>
            <a:ext cx="1154121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		</a:t>
            </a:r>
            <a:r>
              <a:rPr lang="en-US" u="sng" dirty="0" err="1"/>
              <a:t>avoir</a:t>
            </a:r>
            <a:r>
              <a:rPr lang="en-US" dirty="0"/>
              <a:t>	    </a:t>
            </a:r>
            <a:r>
              <a:rPr lang="en-US" u="sng" dirty="0" err="1"/>
              <a:t>être</a:t>
            </a:r>
            <a:r>
              <a:rPr lang="en-US" dirty="0"/>
              <a:t>	        </a:t>
            </a:r>
            <a:r>
              <a:rPr lang="en-US" u="sng" dirty="0"/>
              <a:t>faire</a:t>
            </a:r>
            <a:r>
              <a:rPr lang="en-US" dirty="0"/>
              <a:t>	   </a:t>
            </a:r>
            <a:r>
              <a:rPr lang="en-US" u="sng" dirty="0" err="1"/>
              <a:t>aller</a:t>
            </a:r>
            <a:r>
              <a:rPr lang="en-US" dirty="0"/>
              <a:t>	      </a:t>
            </a:r>
            <a:r>
              <a:rPr lang="en-US" u="sng" dirty="0"/>
              <a:t>savoir    </a:t>
            </a:r>
            <a:r>
              <a:rPr lang="en-US" dirty="0"/>
              <a:t>         </a:t>
            </a:r>
            <a:r>
              <a:rPr lang="en-US" u="sng" dirty="0" err="1"/>
              <a:t>pouvoir</a:t>
            </a:r>
            <a:endParaRPr lang="en-US" u="sng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 je			</a:t>
            </a:r>
            <a:r>
              <a:rPr lang="en-US" dirty="0" err="1"/>
              <a:t>aie</a:t>
            </a:r>
            <a:r>
              <a:rPr lang="en-US" dirty="0"/>
              <a:t>	   </a:t>
            </a:r>
            <a:r>
              <a:rPr lang="en-US" dirty="0" err="1"/>
              <a:t>sois</a:t>
            </a:r>
            <a:r>
              <a:rPr lang="en-US" dirty="0"/>
              <a:t>	       </a:t>
            </a:r>
            <a:r>
              <a:rPr lang="en-US" dirty="0" err="1"/>
              <a:t>fasse</a:t>
            </a:r>
            <a:r>
              <a:rPr lang="en-US" dirty="0"/>
              <a:t>	  </a:t>
            </a:r>
            <a:r>
              <a:rPr lang="en-US" dirty="0" err="1"/>
              <a:t>aille</a:t>
            </a:r>
            <a:r>
              <a:rPr lang="en-US" dirty="0"/>
              <a:t>	       </a:t>
            </a:r>
            <a:r>
              <a:rPr lang="en-US" dirty="0" err="1"/>
              <a:t>sache</a:t>
            </a:r>
            <a:r>
              <a:rPr lang="en-US" dirty="0"/>
              <a:t>	       </a:t>
            </a:r>
            <a:r>
              <a:rPr lang="en-US" dirty="0" err="1"/>
              <a:t>puisse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que </a:t>
            </a:r>
            <a:r>
              <a:rPr lang="en-US" dirty="0" err="1"/>
              <a:t>tu</a:t>
            </a:r>
            <a:r>
              <a:rPr lang="en-US" dirty="0"/>
              <a:t>		</a:t>
            </a:r>
            <a:r>
              <a:rPr lang="en-US" dirty="0" err="1"/>
              <a:t>aies</a:t>
            </a:r>
            <a:r>
              <a:rPr lang="en-US" dirty="0"/>
              <a:t>	   </a:t>
            </a:r>
            <a:r>
              <a:rPr lang="en-US" dirty="0" err="1"/>
              <a:t>sois</a:t>
            </a:r>
            <a:r>
              <a:rPr lang="en-US" dirty="0"/>
              <a:t>	       </a:t>
            </a:r>
            <a:r>
              <a:rPr lang="en-US" dirty="0" err="1"/>
              <a:t>fasses</a:t>
            </a:r>
            <a:r>
              <a:rPr lang="en-US" dirty="0"/>
              <a:t>	  </a:t>
            </a:r>
            <a:r>
              <a:rPr lang="en-US" dirty="0" err="1"/>
              <a:t>ailles</a:t>
            </a:r>
            <a:r>
              <a:rPr lang="en-US" dirty="0"/>
              <a:t>	       </a:t>
            </a:r>
            <a:r>
              <a:rPr lang="en-US" dirty="0" err="1"/>
              <a:t>saches</a:t>
            </a:r>
            <a:r>
              <a:rPr lang="en-US" dirty="0"/>
              <a:t>           </a:t>
            </a:r>
            <a:r>
              <a:rPr lang="en-US" dirty="0" err="1"/>
              <a:t>puisses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qu’il</a:t>
            </a:r>
            <a:r>
              <a:rPr lang="en-US" dirty="0"/>
              <a:t> / </a:t>
            </a:r>
            <a:r>
              <a:rPr lang="en-US" dirty="0" err="1"/>
              <a:t>elle</a:t>
            </a:r>
            <a:r>
              <a:rPr lang="en-US" dirty="0"/>
              <a:t>		</a:t>
            </a:r>
            <a:r>
              <a:rPr lang="en-US" dirty="0" err="1"/>
              <a:t>ait</a:t>
            </a:r>
            <a:r>
              <a:rPr lang="en-US" dirty="0"/>
              <a:t>	  </a:t>
            </a:r>
            <a:r>
              <a:rPr lang="en-US" dirty="0" err="1"/>
              <a:t>soit</a:t>
            </a:r>
            <a:r>
              <a:rPr lang="en-US" dirty="0"/>
              <a:t>	       </a:t>
            </a:r>
            <a:r>
              <a:rPr lang="en-US" dirty="0" err="1"/>
              <a:t>fasse</a:t>
            </a:r>
            <a:r>
              <a:rPr lang="en-US" dirty="0"/>
              <a:t>	  </a:t>
            </a:r>
            <a:r>
              <a:rPr lang="en-US" dirty="0" err="1"/>
              <a:t>aille</a:t>
            </a:r>
            <a:r>
              <a:rPr lang="en-US" dirty="0"/>
              <a:t>	       </a:t>
            </a:r>
            <a:r>
              <a:rPr lang="en-US" dirty="0" err="1"/>
              <a:t>sache</a:t>
            </a:r>
            <a:r>
              <a:rPr lang="en-US" dirty="0"/>
              <a:t>             </a:t>
            </a:r>
            <a:r>
              <a:rPr lang="en-US" dirty="0" err="1"/>
              <a:t>puisse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que nous		</a:t>
            </a:r>
            <a:r>
              <a:rPr lang="en-US" dirty="0" err="1"/>
              <a:t>ayons</a:t>
            </a:r>
            <a:r>
              <a:rPr lang="en-US" dirty="0"/>
              <a:t>	  </a:t>
            </a:r>
            <a:r>
              <a:rPr lang="en-US" dirty="0" err="1"/>
              <a:t>soyons</a:t>
            </a:r>
            <a:r>
              <a:rPr lang="en-US" dirty="0"/>
              <a:t>    </a:t>
            </a:r>
            <a:r>
              <a:rPr lang="en-US" dirty="0" err="1"/>
              <a:t>fassions</a:t>
            </a:r>
            <a:r>
              <a:rPr lang="en-US" dirty="0"/>
              <a:t>	  </a:t>
            </a:r>
            <a:r>
              <a:rPr lang="en-US" dirty="0" err="1"/>
              <a:t>allions</a:t>
            </a:r>
            <a:r>
              <a:rPr lang="en-US" dirty="0"/>
              <a:t>     </a:t>
            </a:r>
            <a:r>
              <a:rPr lang="en-US" dirty="0" err="1"/>
              <a:t>sachions</a:t>
            </a:r>
            <a:r>
              <a:rPr lang="en-US" dirty="0"/>
              <a:t>        </a:t>
            </a:r>
            <a:r>
              <a:rPr lang="en-US" dirty="0" err="1"/>
              <a:t>puissions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que </a:t>
            </a:r>
            <a:r>
              <a:rPr lang="en-US" dirty="0" err="1"/>
              <a:t>vous</a:t>
            </a:r>
            <a:r>
              <a:rPr lang="en-US" dirty="0"/>
              <a:t>		</a:t>
            </a:r>
            <a:r>
              <a:rPr lang="en-US" dirty="0" err="1"/>
              <a:t>ayez</a:t>
            </a:r>
            <a:r>
              <a:rPr lang="en-US" dirty="0"/>
              <a:t>	  </a:t>
            </a:r>
            <a:r>
              <a:rPr lang="en-US" dirty="0" err="1"/>
              <a:t>soyez</a:t>
            </a:r>
            <a:r>
              <a:rPr lang="en-US" dirty="0"/>
              <a:t>      </a:t>
            </a:r>
            <a:r>
              <a:rPr lang="en-US" dirty="0" err="1"/>
              <a:t>fassiez</a:t>
            </a:r>
            <a:r>
              <a:rPr lang="en-US" dirty="0"/>
              <a:t>	  </a:t>
            </a:r>
            <a:r>
              <a:rPr lang="en-US" dirty="0" err="1"/>
              <a:t>alliez</a:t>
            </a:r>
            <a:r>
              <a:rPr lang="en-US" dirty="0"/>
              <a:t>        </a:t>
            </a:r>
            <a:r>
              <a:rPr lang="en-US" dirty="0" err="1"/>
              <a:t>sachiez</a:t>
            </a:r>
            <a:r>
              <a:rPr lang="en-US" dirty="0"/>
              <a:t>          </a:t>
            </a:r>
            <a:r>
              <a:rPr lang="en-US" dirty="0" err="1"/>
              <a:t>puissiez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qu’ils</a:t>
            </a:r>
            <a:r>
              <a:rPr lang="en-US" dirty="0"/>
              <a:t> / </a:t>
            </a:r>
            <a:r>
              <a:rPr lang="en-US" dirty="0" err="1"/>
              <a:t>elles</a:t>
            </a:r>
            <a:r>
              <a:rPr lang="en-US" dirty="0"/>
              <a:t>		</a:t>
            </a:r>
            <a:r>
              <a:rPr lang="en-US" dirty="0" err="1"/>
              <a:t>aient</a:t>
            </a:r>
            <a:r>
              <a:rPr lang="en-US" dirty="0"/>
              <a:t> 	  </a:t>
            </a:r>
            <a:r>
              <a:rPr lang="en-US" dirty="0" err="1"/>
              <a:t>soient</a:t>
            </a:r>
            <a:r>
              <a:rPr lang="en-US" dirty="0"/>
              <a:t>     </a:t>
            </a:r>
            <a:r>
              <a:rPr lang="en-US" dirty="0" err="1"/>
              <a:t>fassent</a:t>
            </a:r>
            <a:r>
              <a:rPr lang="en-US" dirty="0"/>
              <a:t>	  </a:t>
            </a:r>
            <a:r>
              <a:rPr lang="en-US" dirty="0" err="1"/>
              <a:t>aillent</a:t>
            </a:r>
            <a:r>
              <a:rPr lang="en-US" dirty="0"/>
              <a:t>      </a:t>
            </a:r>
            <a:r>
              <a:rPr lang="en-US" dirty="0" err="1"/>
              <a:t>sachent</a:t>
            </a:r>
            <a:r>
              <a:rPr lang="en-US" dirty="0"/>
              <a:t>         </a:t>
            </a:r>
            <a:r>
              <a:rPr lang="en-US" dirty="0" err="1"/>
              <a:t>puissent</a:t>
            </a:r>
            <a:r>
              <a:rPr lang="en-US" dirty="0"/>
              <a:t>    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2926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Sarah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heureuse</a:t>
            </a:r>
            <a:r>
              <a:rPr lang="en-US" dirty="0"/>
              <a:t> que </a:t>
            </a:r>
            <a:r>
              <a:rPr lang="en-US" u="sng" dirty="0"/>
              <a:t>(subject)</a:t>
            </a:r>
            <a:r>
              <a:rPr lang="en-US" dirty="0"/>
              <a:t>  </a:t>
            </a:r>
            <a:r>
              <a:rPr lang="en-US" u="sng" dirty="0"/>
              <a:t>(non-ER verb)</a:t>
            </a:r>
            <a:r>
              <a:rPr lang="en-US" dirty="0"/>
              <a:t> </a:t>
            </a:r>
            <a:r>
              <a:rPr lang="en-US" dirty="0" err="1"/>
              <a:t>ses</a:t>
            </a:r>
            <a:r>
              <a:rPr lang="en-US" dirty="0"/>
              <a:t> </a:t>
            </a:r>
            <a:r>
              <a:rPr lang="en-US" u="sng" dirty="0"/>
              <a:t>plural noun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4814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82BD6-F141-403A-842D-D8BB26D88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7AD3B-3127-446A-B6B1-41B687756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677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608B8-21F0-4321-9E37-4F64564EA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6EF6EAE-82C2-4D43-95F6-4A0128A733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12765" y="2208914"/>
            <a:ext cx="3566469" cy="3584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5978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40602966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1307"/>
            <a:ext cx="10515600" cy="44656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Questions 1 and 2 may be answered in English and do not require a complete sentence.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1. When is the subjunctive used?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What is required to have a grammatically correct sentence in the French subjunctive?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Translate into French: Justin and Celine are happy that Bob finishes his homework.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DC95494-0E95-45E1-BBA2-A2FCA19322EA}"/>
                  </a:ext>
                </a:extLst>
              </p14:cNvPr>
              <p14:cNvContentPartPr/>
              <p14:nvPr/>
            </p14:nvContentPartPr>
            <p14:xfrm>
              <a:off x="4439880" y="4636440"/>
              <a:ext cx="2752560" cy="3992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DC95494-0E95-45E1-BBA2-A2FCA19322E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30520" y="4627080"/>
                <a:ext cx="2771280" cy="41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7A7ADCF3-D216-4CE0-9598-24FAD7DB57CC}"/>
                  </a:ext>
                </a:extLst>
              </p14:cNvPr>
              <p14:cNvContentPartPr/>
              <p14:nvPr/>
            </p14:nvContentPartPr>
            <p14:xfrm>
              <a:off x="7201234" y="4735834"/>
              <a:ext cx="143640" cy="25812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7A7ADCF3-D216-4CE0-9598-24FAD7DB57C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192234" y="4726834"/>
                <a:ext cx="161280" cy="27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02FA0AF4-7F96-43FC-8585-5C2058DCCF5D}"/>
                  </a:ext>
                </a:extLst>
              </p14:cNvPr>
              <p14:cNvContentPartPr/>
              <p14:nvPr/>
            </p14:nvContentPartPr>
            <p14:xfrm>
              <a:off x="7862194" y="4759234"/>
              <a:ext cx="170280" cy="59544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02FA0AF4-7F96-43FC-8585-5C2058DCCF5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853554" y="4750234"/>
                <a:ext cx="187920" cy="61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1907C833-0F78-4A61-8EDF-8BEADD2F1AE4}"/>
                  </a:ext>
                </a:extLst>
              </p14:cNvPr>
              <p14:cNvContentPartPr/>
              <p14:nvPr/>
            </p14:nvContentPartPr>
            <p14:xfrm>
              <a:off x="8119594" y="4667434"/>
              <a:ext cx="363600" cy="37296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1907C833-0F78-4A61-8EDF-8BEADD2F1AE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110594" y="4658434"/>
                <a:ext cx="381240" cy="39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0D79CE74-BDCE-42B9-898C-A2513DEA5A92}"/>
                  </a:ext>
                </a:extLst>
              </p14:cNvPr>
              <p14:cNvContentPartPr/>
              <p14:nvPr/>
            </p14:nvContentPartPr>
            <p14:xfrm>
              <a:off x="8852554" y="4479874"/>
              <a:ext cx="622800" cy="58824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0D79CE74-BDCE-42B9-898C-A2513DEA5A92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843914" y="4470880"/>
                <a:ext cx="640440" cy="6058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306748F3-5D94-4605-8C76-12C8F2B30688}"/>
                  </a:ext>
                </a:extLst>
              </p14:cNvPr>
              <p14:cNvContentPartPr/>
              <p14:nvPr/>
            </p14:nvContentPartPr>
            <p14:xfrm>
              <a:off x="10167634" y="4815394"/>
              <a:ext cx="119880" cy="20700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306748F3-5D94-4605-8C76-12C8F2B30688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0158994" y="4806754"/>
                <a:ext cx="137520" cy="22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3AB42965-EF13-41CA-A993-8F91F2A468E2}"/>
                  </a:ext>
                </a:extLst>
              </p14:cNvPr>
              <p14:cNvContentPartPr/>
              <p14:nvPr/>
            </p14:nvContentPartPr>
            <p14:xfrm>
              <a:off x="10378954" y="4833754"/>
              <a:ext cx="37440" cy="16164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3AB42965-EF13-41CA-A993-8F91F2A468E2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370314" y="4825114"/>
                <a:ext cx="55080" cy="17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EF06612C-4097-4C40-A927-829D1A90E06A}"/>
                  </a:ext>
                </a:extLst>
              </p14:cNvPr>
              <p14:cNvContentPartPr/>
              <p14:nvPr/>
            </p14:nvContentPartPr>
            <p14:xfrm>
              <a:off x="10374634" y="4639714"/>
              <a:ext cx="6480" cy="1512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EF06612C-4097-4C40-A927-829D1A90E06A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0365634" y="4631074"/>
                <a:ext cx="24120" cy="3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CD8AA1A6-9A01-46ED-B157-DE2459BD08C5}"/>
                  </a:ext>
                </a:extLst>
              </p14:cNvPr>
              <p14:cNvContentPartPr/>
              <p14:nvPr/>
            </p14:nvContentPartPr>
            <p14:xfrm>
              <a:off x="10498834" y="4799914"/>
              <a:ext cx="493920" cy="28404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CD8AA1A6-9A01-46ED-B157-DE2459BD08C5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489841" y="4791274"/>
                <a:ext cx="511547" cy="30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E781C84B-66DD-454A-A937-5384C791BD55}"/>
                  </a:ext>
                </a:extLst>
              </p14:cNvPr>
              <p14:cNvContentPartPr/>
              <p14:nvPr/>
            </p14:nvContentPartPr>
            <p14:xfrm>
              <a:off x="9780274" y="4496434"/>
              <a:ext cx="296280" cy="54792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E781C84B-66DD-454A-A937-5384C791BD55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9771274" y="4487794"/>
                <a:ext cx="313920" cy="56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B8C277E1-0E2B-43DB-A9AB-E5A79D15DBEF}"/>
                  </a:ext>
                </a:extLst>
              </p14:cNvPr>
              <p14:cNvContentPartPr/>
              <p14:nvPr/>
            </p14:nvContentPartPr>
            <p14:xfrm>
              <a:off x="6370714" y="5633674"/>
              <a:ext cx="138240" cy="26316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B8C277E1-0E2B-43DB-A9AB-E5A79D15DBEF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362074" y="5625034"/>
                <a:ext cx="155880" cy="28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DE97808B-D3FC-4516-81A4-1024428F04CA}"/>
                  </a:ext>
                </a:extLst>
              </p14:cNvPr>
              <p14:cNvContentPartPr/>
              <p14:nvPr/>
            </p14:nvContentPartPr>
            <p14:xfrm>
              <a:off x="6612994" y="5660674"/>
              <a:ext cx="124920" cy="24876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DE97808B-D3FC-4516-81A4-1024428F04CA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603994" y="5652034"/>
                <a:ext cx="142560" cy="26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1E40EB56-38A0-457D-9F2F-B01C69BBE939}"/>
                  </a:ext>
                </a:extLst>
              </p14:cNvPr>
              <p14:cNvContentPartPr/>
              <p14:nvPr/>
            </p14:nvContentPartPr>
            <p14:xfrm>
              <a:off x="6830074" y="5673274"/>
              <a:ext cx="154800" cy="27252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1E40EB56-38A0-457D-9F2F-B01C69BBE939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6821434" y="5664634"/>
                <a:ext cx="172440" cy="29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71317045-B0FD-42C4-AD36-AB8D55551399}"/>
                  </a:ext>
                </a:extLst>
              </p14:cNvPr>
              <p14:cNvContentPartPr/>
              <p14:nvPr/>
            </p14:nvContentPartPr>
            <p14:xfrm>
              <a:off x="8271874" y="5481394"/>
              <a:ext cx="360" cy="36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71317045-B0FD-42C4-AD36-AB8D55551399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8262874" y="547275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753A88A8-E3C7-436A-AF41-828168CE9BE1}"/>
                  </a:ext>
                </a:extLst>
              </p14:cNvPr>
              <p14:cNvContentPartPr/>
              <p14:nvPr/>
            </p14:nvContentPartPr>
            <p14:xfrm>
              <a:off x="8807194" y="5949394"/>
              <a:ext cx="10440" cy="43560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753A88A8-E3C7-436A-AF41-828168CE9BE1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8798554" y="5940754"/>
                <a:ext cx="28080" cy="6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8C6FC576-F069-4FDC-9EE2-DFF7D53695E8}"/>
                  </a:ext>
                </a:extLst>
              </p14:cNvPr>
              <p14:cNvContentPartPr/>
              <p14:nvPr/>
            </p14:nvContentPartPr>
            <p14:xfrm>
              <a:off x="8387074" y="5653114"/>
              <a:ext cx="295920" cy="307080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8C6FC576-F069-4FDC-9EE2-DFF7D53695E8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8378434" y="5644474"/>
                <a:ext cx="313560" cy="32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91929D11-59F8-42B5-A437-0D70D7D97825}"/>
                  </a:ext>
                </a:extLst>
              </p14:cNvPr>
              <p14:cNvContentPartPr/>
              <p14:nvPr/>
            </p14:nvContentPartPr>
            <p14:xfrm>
              <a:off x="7825114" y="5578954"/>
              <a:ext cx="442440" cy="372600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91929D11-59F8-42B5-A437-0D70D7D97825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816121" y="5569954"/>
                <a:ext cx="460066" cy="39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17CEC09B-F7E2-4100-9E66-FC765FC56D26}"/>
                  </a:ext>
                </a:extLst>
              </p14:cNvPr>
              <p14:cNvContentPartPr/>
              <p14:nvPr/>
            </p14:nvContentPartPr>
            <p14:xfrm>
              <a:off x="7385554" y="5520994"/>
              <a:ext cx="349200" cy="444600"/>
            </p14:xfrm>
          </p:contentPart>
        </mc:Choice>
        <mc:Fallback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17CEC09B-F7E2-4100-9E66-FC765FC56D26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7376914" y="5512354"/>
                <a:ext cx="366840" cy="462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639EB-9F37-40F0-BE31-F79B3DE89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94084-E108-4845-B248-DE46DF387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8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2B20E-D047-4376-9C8F-D0CB70D42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A11BE-6248-4E07-9A9B-79F6B09BA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128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02996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The cows of Hogwarts are those who give chocolate milk.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8D7C5D7-43B9-453D-807A-A7CA2E8332D9}"/>
                  </a:ext>
                </a:extLst>
              </p14:cNvPr>
              <p14:cNvContentPartPr/>
              <p14:nvPr/>
            </p14:nvContentPartPr>
            <p14:xfrm>
              <a:off x="1357560" y="1866600"/>
              <a:ext cx="10441080" cy="8143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8D7C5D7-43B9-453D-807A-A7CA2E8332D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48200" y="1857240"/>
                <a:ext cx="10459800" cy="833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74524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99282"/>
          </a:xfrm>
        </p:spPr>
        <p:txBody>
          <a:bodyPr/>
          <a:lstStyle/>
          <a:p>
            <a:pPr algn="ctr"/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cinq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58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45257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Alain </a:t>
            </a:r>
            <a:r>
              <a:rPr lang="en-US" sz="2800" b="1" dirty="0" err="1"/>
              <a:t>Mabanckou</a:t>
            </a:r>
            <a:r>
              <a:rPr lang="en-US" sz="2800" b="1" dirty="0"/>
              <a:t>, who was born in Republic of Congo, is a French citizen who writes in French. His book </a:t>
            </a:r>
            <a:r>
              <a:rPr lang="en-US" sz="2800" b="1" i="1" dirty="0" err="1"/>
              <a:t>Lettre</a:t>
            </a:r>
            <a:r>
              <a:rPr lang="en-US" sz="2800" b="1" i="1" dirty="0"/>
              <a:t> à Jimmy </a:t>
            </a:r>
            <a:r>
              <a:rPr lang="en-US" sz="2800" b="1" dirty="0"/>
              <a:t>is a best-seller in France 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8BD109C-CF13-426F-B2F4-B1D9BC5FAD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0891" y="2957792"/>
            <a:ext cx="1840364" cy="31100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4AC1844-D93D-441E-ADD7-33ED2B6B13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7549" y="3050191"/>
            <a:ext cx="3756576" cy="2928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905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78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7330"/>
            <a:ext cx="10515600" cy="52996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L’indicatif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Celui qui est réel.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M. Gerson porte un nœud papillon.</a:t>
            </a:r>
          </a:p>
          <a:p>
            <a:pPr marL="0" indent="0">
              <a:buNone/>
            </a:pPr>
            <a:r>
              <a:rPr lang="fr-FR" dirty="0"/>
              <a:t>Zack est assis dans la salle de classe.</a:t>
            </a:r>
          </a:p>
          <a:p>
            <a:pPr marL="0" indent="0">
              <a:buNone/>
            </a:pPr>
            <a:r>
              <a:rPr lang="fr-FR" dirty="0"/>
              <a:t>Nous sommes au Colorado.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9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subjonctif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On </a:t>
            </a:r>
            <a:r>
              <a:rPr lang="en-US" dirty="0" err="1"/>
              <a:t>peut</a:t>
            </a:r>
            <a:r>
              <a:rPr lang="en-US" dirty="0"/>
              <a:t> le disputer.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Boris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heureux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faut</a:t>
            </a:r>
            <a:r>
              <a:rPr lang="en-US" dirty="0"/>
              <a:t> manger </a:t>
            </a:r>
            <a:r>
              <a:rPr lang="en-US" dirty="0" err="1"/>
              <a:t>vos</a:t>
            </a:r>
            <a:r>
              <a:rPr lang="en-US" dirty="0"/>
              <a:t> legumes.</a:t>
            </a:r>
          </a:p>
          <a:p>
            <a:pPr marL="0" indent="0">
              <a:buNone/>
            </a:pPr>
            <a:r>
              <a:rPr lang="en-US" dirty="0"/>
              <a:t>Alexa </a:t>
            </a:r>
            <a:r>
              <a:rPr lang="en-US" dirty="0" err="1"/>
              <a:t>veut</a:t>
            </a:r>
            <a:r>
              <a:rPr lang="en-US" dirty="0"/>
              <a:t> manger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banane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981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46790</TotalTime>
  <Words>632</Words>
  <Application>Microsoft Office PowerPoint</Application>
  <PresentationFormat>Widescreen</PresentationFormat>
  <Paragraphs>119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Office Theme</vt:lpstr>
      <vt:lpstr> Bonjour!</vt:lpstr>
      <vt:lpstr>PowerPoint Presentation</vt:lpstr>
      <vt:lpstr>PowerPoint Presentation</vt:lpstr>
      <vt:lpstr>PowerPoint Presentation</vt:lpstr>
      <vt:lpstr>  Travail de cloche </vt:lpstr>
      <vt:lpstr> Bonjour!</vt:lpstr>
      <vt:lpstr>  Alain Mabanckou, who was born in Republic of Congo, is a French citizen who writes in French. His book Lettre à Jimmy is a best-seller in France  </vt:lpstr>
      <vt:lpstr>PowerPoint Presentation</vt:lpstr>
      <vt:lpstr>PowerPoint Presentation</vt:lpstr>
      <vt:lpstr>PowerPoint Presentation</vt:lpstr>
      <vt:lpstr>PowerPoint Presentation</vt:lpstr>
      <vt:lpstr>Le sourire du subjonctif</vt:lpstr>
      <vt:lpstr>Le sourire du subjonctif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546</cp:revision>
  <cp:lastPrinted>2020-03-09T20:07:33Z</cp:lastPrinted>
  <dcterms:created xsi:type="dcterms:W3CDTF">2016-10-03T16:25:09Z</dcterms:created>
  <dcterms:modified xsi:type="dcterms:W3CDTF">2024-03-05T20:09:07Z</dcterms:modified>
</cp:coreProperties>
</file>