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397" r:id="rId3"/>
    <p:sldId id="472" r:id="rId4"/>
    <p:sldId id="372" r:id="rId5"/>
    <p:sldId id="413" r:id="rId6"/>
    <p:sldId id="417" r:id="rId7"/>
    <p:sldId id="415" r:id="rId8"/>
    <p:sldId id="395" r:id="rId9"/>
    <p:sldId id="416" r:id="rId10"/>
    <p:sldId id="473" r:id="rId11"/>
    <p:sldId id="439" r:id="rId12"/>
    <p:sldId id="474" r:id="rId13"/>
    <p:sldId id="431" r:id="rId14"/>
    <p:sldId id="404" r:id="rId15"/>
    <p:sldId id="387" r:id="rId16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7"/>
            <p14:sldId id="472"/>
            <p14:sldId id="372"/>
            <p14:sldId id="413"/>
            <p14:sldId id="417"/>
            <p14:sldId id="415"/>
            <p14:sldId id="395"/>
            <p14:sldId id="416"/>
            <p14:sldId id="473"/>
            <p14:sldId id="439"/>
            <p14:sldId id="474"/>
            <p14:sldId id="431"/>
            <p14:sldId id="404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4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4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07T18:55:17.8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7761 15031 363 0,'-7'17'0'0,"4"-11"16"0,-1 0-16 0,0 0 0 0,4-6 0 0,-3 6 0 16,3-6 55-16,-7 6 7 0,7-6 2 0,0 0 0 16,-4 3 51-16,4-3 10 0,0 0 3 15,-7 5 0-15,7-5-46 0,0 0-9 0,0 0-1 0,0 0-1 16,0 0-19-16,0 0-3 0,0 0-1 0,0 0 0 16,0 0-13-16,0 0-3 0,0 0-1 0,-3 3 0 15,3-3-43-15,0 0-8 0,0 0-1 0,0 0-1 16,0 0 22-16,0 0 0 0,0 0 0 0,-4 9 0 15,4-9 0-15,0 0 0 0,-3 6 0 0,3-6 0 16,0 9 47-16,0-9 13 0,3 6 4 0,-3 3 0 16,4-3-52-1,-1-1-12-15,1 4 0 0,-1-3 0 0,1 3 0 0,-1 0 0 0,4 0 0 0,-3 5 0 16,3-2 0-16,-3 3 0 0,3-1 0 0,-4 7 0 16,1-6 0-16,3 2 0 0,-4 4 0 0,-3-1 0 15,0-2 32-15,0 0 4 0,0 8 1 0,0-8 0 16,0-1-8-16,0 4-1 0,0-9-1 0,0 5 0 15,0-5 29-15,0 3 7 0,0 0 1 0,0-4 0 16,4-2-103-16,-4-3-20 0,0 3-4 0,0-9-1 16,0 0 52-16,0 0 12 0,0 0 0 0,3 3 0 15,-3-3 12-15,4 3 6 0,-1 3 1 0,1 0 0 16,-1-1-19-16,1-5 0 0,-1 3 0 0,5 0 0 16,-5 3-37-16,4 0-2 0,-3 0 0 0,-1 0 0 15,4 9-47-15,-3-4-10 0,-1 4-1 0,4 6-1 16,-3-1-18-16,-1-2-4 0,1-1-1 0,-1-2 0 15,1 3 9-15,0-9 3 0</inkml:trace>
  <inkml:trace contextRef="#ctx0" brushRef="#br0" timeOffset="897.895">7751 15004 1314 0,'0'0'37'0,"0"0"8"16,0 0-36-16,0 0-9 0,0 0 0 0,0 0 0 16,-4 6 59-16,4-6 9 0,0 0 3 0,0 0 0 15,0 0-11-15,0 0-3 0,0 0 0 0,0 0 0 16,0 0-16-16,0 0-3 0,0 0-1 0,0 0 0 15,0 0-9-15,0 0-3 0,0 0 0 0,0 0 0 16,0 0-16-16,0 0-9 0,0 0 10 0,0 0-10 0,0 0 12 0,0 0-3 0,0 0-1 0,0 0 0 16,0 0-8-16,0 0 8 0,0 0-8 0,0 0 8 15,0 0-8-15,0 0 0 0,0 0 0 0,0 0 0 16,0 0-10-16,0 0-4 0,0 0-1 0,0 0 0 16,4-6 24-16,6-3 5 0,-3 6 1 0,7 0 0 15,-10 1-15-15,6-1 0 0,1-3 0 0,-4 3 0 16,4-3 0-16,3 3 0 0,-4-3 0 0,1 3 0 15,3 0 8-15,-3-3-8 0,-1 0 0 16,4 6 0-16,-3 0 0 16,-1-5 0-16,-2 2 0 0,2 3 0 0,1 0 0 0,-1-3 0 0,1 3 0 0,-4 0 0 15,0 0 0-15,4 0 8 0,-4 3-8 0,3 0 0 16,-3-3 0-16,0 5 0 0,0-5 0 0,-3 0 0 16,3 6 0-16,0-6 0 0,0 9 0 0,-3-6 0 15,3 3 0-15,-4-3 9 0,4 3-9 0,-3-3 8 16,-4-3-8-16,0 6 0 0,0-6 9 0,3 8-9 15,-3 4 0-15,0-6 9 0,0 3-9 0,-3 0 0 16,3-1 0-16,-4 4 0 0,4-3 0 0,-3 6 0 16,-1-9 0-16,1 2 0 0,-1 1 0 0,1 0 0 15,-1 0 0-15,0-3 0 0,-3 3 0 0,4-3 0 16,-4 2 12-16,0-2-2 0,3 0 0 0,-3 3 0 16,0-6-1-16,0 3 0 0,0-3 0 0,0 3 0 15,0-4 11-15,-4 4 3 0,4 0 0 0,0 0 0 0,0-6-10 16,0 0-1-16,7 0-1 0,-7 3 0 0,4 0-11 15,-4 0 0-15,7-3 0 0,-8 3 0 0,1 0 0 0,4-3 0 16,-4 0 0-16,0 3 0 0,3-3-12 16,-6 0 3-16,3 0 0 0,-4 0 0 15,4-3-15-15,-4 3-4 0,1 0 0 0,-4-3 0 16,3 3 0-16,-3-3 0 0,3 3 0 0,-3 0 0 16,0-3 12-16,0 3 1 0,0-3 1 0,3 0 0 15,-3 3 14-15,4 0 0 0,-1 0 0 0,1-6 0 0,2 6-10 0,1 0 10 0,0 0-10 0,7 0 10 16,0 0-18-16,0 0 2 0,0 0 1 0,0 0 0 31,0 0-22-31,0 0-5 0,0 0-1 0,0 0 0 0,0 0-165 0,0 0-34 0</inkml:trace>
  <inkml:trace contextRef="#ctx0" brushRef="#br0" timeOffset="1864.239">8347 15086 1314 0,'0'0'37'0,"0"0"8"0,-4-2-36 0,1-4-9 0,-1 6 0 0,1-6 0 16,3 6 44-1,0 0 6-15,-4-6 2 0,4 6 0 0,-3 0 1 0,3 0 1 0,-4-6 0 0,4 6 0 16,0 0-13-16,0 0-2 0,-7-3-1 0,7 3 0 16,-4-3 5-16,4 3 1 0,-7 0 0 0,7 0 0 15,-7 0-32-15,0 0-12 0,7 0 8 0,-10 3-8 16,3-3 36-16,0 3 3 0,0-3 0 0,-1 0 0 15,1 6-25-15,4 0-5 0,-4 0-1 0,0-6 0 16,0 3 0-16,7-3 0 16,-7 3 0-16,0-1 0 15,7-2-8-15,-7-967 0 0,7 1934 0 0,0-967 8 0,-4 3 4 0,4-3 1 0,0 0 0 0,0 0 0 16,0 0-5-16,-7 0-8 0,7 0 11 0,0 0-11 16,0 0 0-16,0 0-12 0,0 0 0 0,-7 9 0 15,7-9 12-15,-4 6 8 0,4-6 0 0,-3 6-8 16,3-6 0-16,0 0 0 0,0 9 0 0,3 0 0 15,-3-3 0-15,4-1 0 0,-1 4-11 0,1-3 11 16,-1 0 0-16,1 0 0 0,3 0 0 0,-3 0 0 16,-1-3 0-16,1 5 0 0,-1-2 0 0,1 0 0 15,3-6 0-15,-4 3 0 0,4 0 0 0,-3 0 0 16,3 3 0-16,0-6-8 0,0 6 8 0,0-6 0 16,4 3 0-16,-8-3 0 0,4 3 0 0,0-3 0 15,4 3-8-15,-4-3 8 0,4 0 0 0,-1-3 0 16,1 3 0-16,-4-3 0 0,3 3 0 0,-3-3 0 0,4 3 0 15,-4 0 0-15,0-3 0 0,0 3 0 0,0-3 0 16,0 3 0-16,-3 0 0 0,3-3 9 0,-4 0-9 0,1 0 12 16,-4 3-12-16,3-3 12 0,1 0-1 0,-4-3 0 15,4 0 0-15,-1-2 0 16,1-1-2-16,-4 3 0 0,3-3 0 0,1 0 0 16,-1 0-9-16,1-2 0 0,-1 2 9 0,1 0-9 15,-1 0-20-15,1-6-8 0,-1 7-1 0,1-4-1 16,-1 3 48-16,1 0 10 0,-1-3 1 0,1 7 1 15,-1-4-48-15,1 3-10 0,0-6-1 0,-4 3-1 0,3 3 30 0,-3 6 0 0,0 0 0 0,0 0 0 16,0-5 20-16,-3-1 9 0,3 0 3 0,-4 0 0 16,0 0-32-16,1 0 0 0,-1 0 0 0,-3-5-10 15,0 5 1-15,0 0 0 0,0 0 0 0,-3-3 0 16,-1 0-7-16,4 0-2 0,-4 4 0 0,1-7 0 16,-1 6 18-16,-3-3 17 0,4-3-3 0,-5 6-1 15,5 1-13-15,-1-1 0 0,1 0 0 0,-1 6 0 16,0 0 0-16,1-6-13 0,3 6 4 0,0 6 1 15,0-6-4-15,7 0-1 0,-4 6 0 16,1 3 0-16,3-1-9 0,-7 7-2 0,3-3 0 0,1 0 0 16,-1 2 46-16,4 1 9 0,-3 0 1 0,3-4 1 15,0 4-85 1,0-3-16-16,3 0-4 0,-3-4-1 0,0-2 45 0,4 9 10 0,-4-15 2 0,0 6 0 16,0-6-14-16,0 0-2 0,0 0-1 0,3 0 0 15,8 6-30-15,-11-6-5 0,3 0-2 0,1 0 0 16,3 3-114-16,3 0-22 0</inkml:trace>
  <inkml:trace contextRef="#ctx0" brushRef="#br0" timeOffset="2305.072">8682 15010 851 0,'0'0'36'16,"0"0"-36"0,0 0 109-16,0 0 15 0,0 0 4 0,0 0 0 15,0 0 0-15,0 0 0 0,0 0 0 0,0 6 0 16,0-6-103-16,0 6-25 0,3 0 0 0,-3 0 0 16,0-1 33-16,4 7 2 0,-4-6 0 0,0 3 0 15,0-9-19-15,0 6-3 0,0-6-1 0,0 6 0 16,3 2-12-16,-3 1 9 0,4 0-9 0,-4 0 8 15,4 0-8-15,-1-3 0 0,1 0 0 0,-1 5 0 16,1-8 0-16,-1 6 0 0,1-3 0 0,-1 0 0 16,-3-3-44-16,0-3-4 0,0 0 0 0,4 6-1 15,-4-6-12-15,0 0-3 0,3 5 0 0</inkml:trace>
  <inkml:trace contextRef="#ctx0" brushRef="#br0" timeOffset="2525.657">8643 14534 1579 0,'0'0'32'0,"0"0"10"15,-3 3-34-15,3-3-8 0,0 0 0 0,-8 6 0 16,5-1 33-16,-1 1 5 0,1 0 1 0,3 0 0 15,0-6-31-15,0 0-8 0,0 0 0 0,0 0 0 16,0 0-103-16,0 0-21 0,0 0-5 0</inkml:trace>
  <inkml:trace contextRef="#ctx0" brushRef="#br0" timeOffset="3274.969">8950 14972 1317 0,'0'0'27'0,"0"0"8"0,0 0-35 0,0 0 0 0,0 0 0 0,0 0 0 16,0 0 95-16,-4 6 12 0,4-6 2 0,0 0 1 16,-3 3-48-16,3-3-10 0,-4 6-1 0,1 2-1 15,-1 1-34-15,4-3-8 0,0 0 0 0,0 3-8 16,0 0 9-16,0-1-9 0,0 4 0 0,4 0 9 15,-4-6-9-15,0 6 0 0,3-1 0 0,-3-2 8 16,0 0-8-16,4 0 0 0,-4 3 0 0,3-7 0 16,-3 4 0-16,4-3 0 0,-4 0 0 0,0-6 8 15,0 0 6-15,0 0 1 0,0 0 0 0,0 0 0 16,0 0 17-16,0 0 3 0,0 0 1 0,0 0 0 16,0 0-8-16,0 0 0 0,0 0-1 0,0 0 0 15,0 0-10-15,0 0-1 0,0 0-1 0,0-6 0 16,0 0-15-16,0 0 0 0,0-2 0 0,0 2 0 15,4-3 0-15,-4 3 0 0,0-3 0 0,3 3 0 16,-3-6 0-16,0 7 0 0,4 2 0 0,-4-9 0 16,0 3 0-16,3 3 0 0,1-6-11 0,-4 4 11 15,3-1 0-15,1 3 0 0,-1 0 0 0,-3-9 12 16,4 7-12-16,-1 2 0 0,-3 0-12 0,4 0 12 16,-1 0 0-16,1 0 0 0,-1 3 0 0,1-3 0 15,-4 6 0-15,3-6 0 0,-3 6 0 0,4-5 0 0,-4 5 0 0,0 0 0 16,3-3 0-16,-3 3 0 0,0 0-9 0,0 0 9 15,0 0 0-15,8 3 0 0,-8-3 0 0,7 0-8 0,-4 5 8 16,4 1 0-16,0-6-8 0,0 9 8 0,0-6-12 0,0 6 12 16,0-3 0-16,0 3 0 0,1-1 0 15,2 4 0-15,-3 0 0 0,0-3 0 0,0 5 0 0,0 1 0 16,-3-3 0-16,3 0 0 16,-4-1 8-16,1 4-8 0,3-3 0 15,-3 0 0-15,-1-1-8 0,4 1 8 0,-7 0-13 16,4-3 4-16,-1-3 1 0,-3 5 0 15,0-11-32-15,0 0-5 0,0 0-2 0,0 0 0 16,0 0-32-16,0 0-6 0,0 0-2 0,0 0 0 16,0 0-14-16,0 0-3 0,4-8-1 0</inkml:trace>
  <inkml:trace contextRef="#ctx0" brushRef="#br0" timeOffset="3684.944">9342 14675 899 0,'-8'-3'25'0,"1"-3"7"0,7 6-32 0,0 0 0 0,0 0 0 0,0 0 0 16,0 0 44-16,0 0 2 0,0 0 1 0,0 0 0 15,0 0 13-15,0 0 4 0,0 0 0 0,0 15 0 16,0-9 0-16,0 8 0 0,0-8 0 15,0 6 0 1,0 3-24-16,0-4-4 0,0 7 0 0,4-3-1 16,-4-1 9-16,0 13 3 0,3-12 0 0,-3 5 0 0,4 7-11 0,0-10-3 0,-1 10 0 0,-3-10 0 31,4 10-17-31,-1-9-3 0,1 5-1 0,-1-2 0 0,1-1-12 0,-1 1 0 16,1-4 8-16,-1 4-8 0,1-3 0 0,3-1 8 0,-4-2-8 0,1 0 0 15,-1 5 9-15,1-5-9 0,0 0 8 0,-1 2-8 16,1 4 8-16,-1-9-8 0,1 2 0 0,-4 1 8 15,3 0-8-15,1-1 0 0,-4 1 0 0,3-6 8 16,1 0-8-16,-4 5-9 0,0-14 9 0,0 0-13 16,0 0-31-16,0 0-7 0,0 0-1 0,0 0 0 15,0 0-160-15,0 0-33 0</inkml:trace>
  <inkml:trace contextRef="#ctx0" brushRef="#br0" timeOffset="3984.084">9264 15098 851 0,'0'0'36'0,"0"0"-36"16,-7 6 58 0,7-6 5-16,-4 3 1 0,4-3 0 15,0 0 0-15,0 0 0 0,0 0 0 0,0 0 0 16,0 0-52-16,0 0-12 0,0 0 0 0,0 0 0 0,0 0 54 0,0 0 8 0,0 0 2 0,0 0 0 15,0 0-52-15,7 3-12 0,-7-3 0 0,7 3 0 16,1 0 0-16,-1 0 0 0,3 0 0 0,1-3 0 16,-4 6 44-16,3-6 5 0,1 0 2 0,3 0 0 15,-3 0-33-15,-1 0-6 0,4 0-2 0,0 0 0 16,-3 0-10-16,3 0 0 0,0-6 9 0,-3 3-9 16,3 3 0-16,-3-3-13 15,3 0 1-15,-4 0 1 0,-3 3-143 16,0-3-29-16</inkml:trace>
  <inkml:trace contextRef="#ctx0" brushRef="#br0" timeOffset="4567.541">9624 15057 1094 0,'0'0'23'0,"-4"9"5"15,1-3-28-15,3 0 0 0,-4-3 0 0,4-3 0 16,-3 8 65-16,3-8 8 0,0 0 2 0,0 0 0 0,0 0-2 0,0 0 0 16,0 0 0-16,0 9 0 0,0-9-13 15,3 6-2-15,1-3-1 0,-1 0 0 0,1 0-23 0,-4-3-5 0,7 3-1 0,0 0 0 16,-4-3-5-16,4 0-2 0,1 3 0 0,-1-3 0 15,0 0-21-15,0 0 8 16,0 0-8-16,0 0 0 0,0 0 0 16,0 0 0-16,0 0 0 0,4-3 0 0,-4 3 0 15,0 0 0-15,3-6 0 0,-3 3 0 0,4 0 21 16,-4 0 0-16,0 0 0 0,0 0 0 0,0-6-33 0,0 4-8 0,0-1 0 0,-3 0-1 16,-1 0 41-16,1-3 9 0,-4 3 2 0,0-3 0 31,0 3-50-31,0 1-9 0,0-1-3 0,-4 3 0 0,4 3 31 0,-7-6 0 0,4 6 0 0,-4 0 0 15,0-6-18-15,0 6-10 0,-1 0-3 16,-2 0 0-16,3 0-5 0,0 0 0 0,0 0-1 16,-4 6 0-16,4-6 37 0,0 3 0 0,0 3 0 0,3 0 0 15,-3 2 0-15,4 4 0 0,-4 3 0 0,3-3 0 16,1-6 10-16,-1 8 10 0,4-5 1 0,-3 3 1 16,3-3-35-16,-4 2-7 0,4-2-2 0,0 0 0 15,0 0 49-15,0-3 9 0,0 0 3 0,4 5 0 16,-1-5-20-16,1 0-4 0,3 0-1 0,0 3 0 15,0 0-14-15,0-3 11 0,4 5-11 0,-4-2 10 16,3 3-10-16,1-6 0 0,3 0 0 0,0 5 8 16,0-2-8-16,0 0-12 0,0 6 2 0,0-9 1 15,4 2-18-15,-4-2-3 0,0 0-1 0,-3 0 0 16,3 0-43-16,0-3-9 0,-3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07T19:42:58.8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30342 9030 1364 0,'0'0'30'0,"0"0"6"0,0 0 2 0,0 0 0 0,0 0-30 0,0 0-8 15,0 0 0-15,0 0 0 0,0 0 30 0,0 0 5 0,0 0 1 0,0 0 0 16,0 0-13-16,0 0-3 0,0 0 0 0,0 0 0 16,0 0-20-16,0 0 0 0,0 0 0 0,-7-8 0 15,4 5-18-15,-4-3-2 0,0 3 0 0,0-3 0 31,3 0-14-31,-3-6-3 0,0 1-1 0,0 5 0 16,0-9-8-16,0 3-2 0,3 3 0 0,-3-5 0 0,4 8 37 0,-4-6 11 0,3 3 0 0,1-2 0 16,-4 5 12-16,3 0 10 0,-3 0 2 15,3 0 0-15,-3 6 3 0,0-6 1 0,7 6 0 0,-7 0 0 16,-3 0-12-16,3 0-3 0,-4 0 0 0,0 0 0 16,1 6-1-16,-1-6 0 0,1 6 0 0,-1-6 0 15,-3 6 4-15,3 0 1 0,-3-3 0 0,0 5 0 16,0-5 0-16,0 0 0 0,0-3 0 0,0-3 0 15,-4 3-1-15,4-8-1 0,0 5 0 0,-4-3 0 0,4 3-15 0,-7-3 0 16,3 0 8-16,1 0-8 0,-1 0 0 0,-3 0-10 16,3-5 2-16,1 8 0 0,-1-3 8 0,0 3 0 15,1-3 0-15,-1 3 0 0,0 3 0 0,1 0 8 16,-1 0-8-16,1 0 0 0,-1 0 0 0,0 3 0 16,-3 3 0-16,3 0 0 0,1 0 0 0,-1 5 0 15,1 1 0-15,-1-6-8 0,0 6 8 0,-3 0 0 16,3 2-9-16,1-2 9 0,-1 6 0 0,1-7 0 15,-1 4 0-15,4 3 0 0,-4-1 0 0,1-5 0 0,-1 3 9 16,0 2-9-16,4 1 0 16,0-12 0-16,0 6 0 0,3 2 0 0,-3-2 0 15,0-6 0-15,4 0 0 0,-5 0 0 0,5 0 12 0,-4 5 5 16,3-5 1-16,-3 3 0 0,0-3-18 0,3 0 8 16,-6 0-8-16,3 6 0 0,-1-7 0 0,1 4 0 15,-3 0 0-15,-1 0 0 0,0 3 0 0,4-1 0 0,0 1 0 0,-3-3 0 16,2 9 0-16,1-7 0 0,4 1 0 0,-4 0 0 15,3 6 0-15,0-4-9 0,4-2 9 0,0 6-12 16,4-10 1-16,-1 1 0 0,1 3 0 0,-1 3 0 16,4-3 11-16,0-1 0 0,4-2 0 0,-4 6 0 15,0-1 0-15,3-2-8 0,1-6 8 0,-1 9 0 16,1-6 0-16,-1-1 0 0,4 4 0 0,-3-6 0 16,3 6 0-16,-3-6 0 0,3 3 0 0,0-1 0 15,-4 1 0-15,-3 3 0 0,4 0 0 0,-4-1 0 16,0-5 9-16,0 6-9 0,0 3 12 0,0-3-12 15,-4 5 26-15,1-5-2 0,-1 0 0 0,-3 2 0 16,4-2-4-16,-4 6-2 0,3-6 0 0,0 2 0 16,1-2-5-16,3 0-1 0,-4 0 0 0,4-1 0 15,0 4-12-15,0-3 8 0,0 0-8 0,0-7 0 16,0 7 11-16,0-3-11 0,0 3 12 0,0 0-12 16,4-7 12-16,-1 10-4 0,-3-9 0 0,4 3-8 0,0 3 11 0,-4-4-11 15,7 10 10-15,-4-12-10 0,-3 0 8 0,4 3-8 16,-1-1 0-16,-3 7 0 0,0-9 0 0,0 6 8 15,0-6-8-15,0 0 0 0,0 5 0 0,0 1 9 16,0-3-9-16,0 3 8 0,-3-7-8 0,3 7 0 0,-4 0 0 16,4-3 0-16,-3 3 12 0,-1-1-2 0,1 1-1 15,3-6 0-15,0 3-1 0,-4 0-8 0,4 5 12 16,0-2-4-16,-4-6 2 0,4 6 0 0,0-6 0 0,-3 5 0 16,3-2-2-16,0 3 0 0,0 0 0 15,0-1 0-15,0-2-8 0,3 0 10 0,-3 3-10 0,0-3 10 16,0 2-10-16,0 1 0 0,0 0 0 0,0 0 0 15,0 2 0-15,0-2 0 0,0 0 0 0,0-3 0 16,4 5 0-16,-4 1 0 0,4-9 0 0,-1 6 0 16,-3-3 0-16,7-1 0 0,-3 1 0 0,3-3 0 15,-4 0 18-15,4 0 2 16,4 6 0-16,-4-6 0 0,4 2-10 0,-1-2-2 0,-3 3 0 0,4 0 0 16,-4 3-8-16,3-7 0 0,1 1 9 0,0 6-9 15,-1-3 0-15,1 3 0 0,-1-3 0 0,1-1 0 16,-1 4 0-16,1-6 0 0,-4 6 0 0,0-3 0 15,0-1 0-15,0 7 0 0,4-9 0 0,-4 6 0 16,0-3 0-16,-4 2 0 0,5 1 0 0,2 6 0 0,-3-7 0 16,4-2 0-16,-4 0 0 0,3 9 0 0,5-4 0 0,-1-2 0 15,0 0 0-15,3 0 0 0,1-3 0 0,3 2 0 16,0 1 0-16,4 0 0 0,-4-3 0 0,0 2 0 16,4 1 0-16,0 0 0 0,-1 0 0 0,-2-6 0 15,-1 2 0-15,0 1 8 0,4 6-8 0,-4-3 9 16,-4-6-9-16,5 5 10 0,-1-11 2 0,0 9 1 15,0-6 0-15,-3 0 0 0,3 0-13 0,-3-3 0 0,-1 3 0 16,1-3 0-16,-4 0 0 0,4-3 0 16,-1 3 0-16,-3-3 0 15,4 0 11-15,-4 0-1 0,0-3 0 0,0 3 0 0,0-3-10 0,1 1 0 16,-1 5 0-16,-4-6 0 0,4 0 0 0,-3 0 0 16,0 3-12-16,-4 0 12 0,3 0 0 0,1-3 0 15,-1 0 0-15,1 3 0 0,3-3 0 0,-3 4 0 0,-1-4 0 0,4 6 0 16,-3-6 0-16,3 0 10 0,0 0-10 0,-3 0 10 15,-1 3-10-15,4 0 0 0,-3 0 0 0,3-3 0 16,-3 1 0-16,-4 2 8 0,3-6-8 0,1 3 0 16,-1-6 15-16,1 6-3 0,3-3 0 0,-3-2 0 15,3 2-2-15,-4-6-1 0,1 9 0 0,0-5 0 16,3-4-9-16,-4 0 0 0,1 0 9 0,-4 4-9 16,4-4 0-16,-4 3 9 0,0 0-9 0,0 7 0 15,0-7 0-15,0 0 0 0,0-3 0 0,0 4 0 16,0 2 0-16,0-6 0 0,-3 9 0 0,-1-8 0 15,8 2 0-15,-4-3 0 0,-4 6 0 16,4-3 0-16,0 1 0 0,0-7 0 0,0 6 0 0,1 4 0 16,-5-10 0-16,1 3 0 0,3 3 0 0,-4 1 0 15,4-1 24-15,-3 0 0 0,3 0 1 0,-4 1 0 16,1-4-13-16,-1 3-4 0,1 0 0 0,-1-2 0 16,5 2-8-16,-5 0 8 0,1 6-8 0,-4-11 8 15,3 5-8-15,1 0 0 0,-1 0-12 0,1-2 12 0,3 8 0 0,-4-9 0 16,1 3 0-16,-4-2 0 0,3 5 0 0,1-3 0 15,-1 0 0-15,1-2 12 0,-1 2-12 0,-3 6 8 16,4-12-8-16,-1 7 8 0,-3-1 0 0,4 0-8 16,0 3 12-16,-4-8-4 0,3 11-8 0,-3-9 0 0,4 3 9 15,-4-2-9-15,3-1 0 0,-3-3 0 0,0 1 0 16,0 2 0-16,4-3-12 0,-4-2 4 0,0 2 0 0,3 0 0 16,-3 1 8-16,0-1 0 0,0-2 0 15,0 8-8-15,4-6 8 16,-4 0 0-16,0 4 0 0,0-4 0 0,3-2 0 0,-3 2 0 0,4 0 0 15,-4 1 8-15,3-1-8 0,-3 3 0 0,4-2 0 16,-4-4 0-16,0 9 0 0,3 1 0 16,-3-7 0-16,0 3 0 0,0 3 0 0,0 4 0 15,-3-1 0-15,3-9 0 0,0 6 0 0,-4 4 0 16,1-1 0-16,3-6 0 0,-4 3 0 0,1 6 8 0,-1-11-8 0,1 5 8 16,-1 3-8-16,1-2 8 0,-1-1-8 0,1-3 8 15,-1 3-8-15,-3 3 0 0,3 1 0 0,-3-4 8 16,4 6-8-16,-4-9 0 0,0 6 0 0,0 1 0 15,0 5 0-15,0-6 0 0,0-3 0 0,-4 6 0 16,4 0 0-16,0-5 8 0,0-1-8 0,0 6 0 0,0-3 0 16,0 3 8-16,3 0-8 0,-3 1 0 0,3-7 0 0,-3 3 8 15,0-3-8-15,0 6 0 0,4-5 0 0,-4-1 0 16,3 0 0-16,1 3 0 0,-4 0 0 0,0-5 0 16,3 8 0-16,-3-6 0 0,0 6 0 0,0-3 0 15,0 6 0-15,0-2 0 0,-4-4 0 0,4 3 0 16,0 0 0-16,0 0 0 0,-4 0 0 0,1 0-13 15,-1-8 5-15,1 8 8 0,-1 0-8 0,1-3 8 16,-1 0 0-16,0 3 0 0,1 0 0 0,-1-5 0 16,4 2 0-16,-3-3 0 0,2 3-10 15,1 0 10-15,0-2 0 0,0 5-9 0,4-9 9 0,-4 6 0 16,3-2 0-16,1 2 0 0,-4-3 0 0,3 0 0 16,1-5 0-16,-1 8 8 0,0 0-8 0,1 0 0 15,-1-3 0-15,1 7 8 0,-1-7-8 0,1 3 0 16,-1 3 8-16,1-3-8 0,-4 0 8 0,3 9-8 0,1-5 10 15,-4-1-10-15,3 0 0 0,1 0 0 0,-4 0 0 0,-1 3 0 16,1 0 0-16,0-3 0 0,0-3-13 0,0 6 4 16,-3 1 9-16,-1 2-8 0,4-6 8 0,-4 6-8 15,1-6 8-15,-1 6 0 0,1-6 0 0,-4 6 0 16,3-6-12-16,0 6 0 0,1-6 0 0,-1 6 0 16,4-9 4-16,-3 9 0 0,10 0 0 0,-7 0 0 15,-4-3 8-15,4 3-13 0,7 0 5 0,-4-3 8 16,4 3 0-16,0 0 0 0,-7-2 9 0,7 2-1 15,-7 0-33 1,7 0-7-16,0 0 0 0,0 0-1 0,0 0 17 0,0 0 3 0,0 0 1 0,-7-3 0 16,7 3-16-16,-7 3-2 15,7-3-1-15,0 0 0 16,0 0-7-16,-7 2-2 0,0 1 0 0,-4-3 0 0,4 3-12 0,-3-3-4 0,-1-3 0 0,1 3 0 16,-1 0-12-16,-3-3-4 0,3-5 0 0,-3 2 0 15,0 3-105-15,0-9-22 0</inkml:trace>
  <inkml:trace contextRef="#ctx0" brushRef="#br0" timeOffset="15368.419">2350 7264 1206 0,'0'0'26'15,"0"0"6"-15,0 0 0 0,0 0 3 0,0 0-35 0,0 0 0 0,-4-3 0 0,0 0 0 0,1 3 20 0,3 0-2 16,0 0-1-16,0 0 0 0,0 0-25 15,0 0-6-15,0 0-1 0,-11 3 0 16,1 0 15-16,-1 5 10 0,8-2-2 0,-4 12 0 16,0-6-8-16,-1-1 8 0,-2 10-8 0,3-3 8 15,0-1 10-15,0 1 2 0,0 3 0 0,7-10 0 16,0 10-4-16,3-6 0 0,8 5 0 0,-8 4 0 0,4-4-16 0,0-2 0 16,4 5 0-16,-4 1 0 0,4-3 0 0,-1 5 0 15,1-3 0-15,3 1 0 0,0-3 11 0,0 2-11 16,4 1 10-16,-4-1-10 0,0-2 0 0,-3 2 0 15,-4-5 0-15,3 2 0 0,1-2 0 0,-4 0 0 16,-4 2 0-16,1-2 0 0,-1 0 0 0,-3 2 0 0,0-2 0 16,-3-1 9-16,-1-5 3 0,1 3 1 0,-1 3 0 0,-3-7 0 15,-3-5-4-15,10-6-1 0,-7 6 0 0,7-6 0 16,-7 3-8-16,7-3 0 0,-7 0 9 0,-4-3-9 16,4 0 54-16,0-6 6 0,0 3 2 0,-4-5 0 15,4-7-48-15,0 3-14 0,4 4 0 16,-4-13 8-16,3 3-8 0,-3-2 0 0,0-1 0 15,0-5 0-15,0 3 0 0,0-4 0 16,0-2 0-16,3 2 0 0,-3-2 0 0,0 0 0 0,-4-4 0 0,4 4 0 16,0-3 0-16,-7 8 8 0,7-2-8 0,0-3 8 15,0-4-8-15,0 4 0 0,3-3-8 0,-3 8 8 16,4-2 0-16,-1 2-8 0,4 4 8 0,0-4 0 16,0 10 0-16,0-1 0 0,0 6 0 0,4-5 0 15,3-4 0-15,-4 4 0 0,4 2 0 0,1-3 0 16,2 7 0-16,1-1 0 0,3-6 0 0,0 3 0 15,0 4-16-15,-3-1-5 0,6 0-1 0,-3-3 0 0,4 4 35 0,0 5 7 16,6-6 2-16,-6 0 0 16,0 6-69-16,3 1-13 0,0-4-4 0,0 6 0 15,4 3 80-15,0 0 15 0,-4 3 3 0,3 6 1 16,1-4-35-16,0 1 0 0,-1 6 0 0,-2 3-12 0,-1-1-1 16,-4 1 0-16,-2 3 0 0,-5-4 0 15,4 1 13-15,-7 6 0 0,0 2 0 0,-3 4-9 16,-1-4-4-16,1 1-1 0,-4-15 0 0,0 2 0 0,0 7 14 0,0 0 0 15,-4 8 0-15,1-2 0 0,3-24 0 0,-7 14 0 16,-4 10 0-16,1-1 0 0,-1 1 24 0,0-9 7 16,-3-10 1-16,0-5 1 0,0 6-23 0,0 6-10 15,-4-12 8-15,-3 0-8 0,0 0 0 0,0 0-12 16,0 0 0-16,0-12 1 0,6-5-8 0,-6 5-1 16,0 12-1-16,3-3 0 15,1 0-39-15,3-3-7 0,-4-3-1 0,8 3-1 16,-1-11 53-16,-3 5 16 0,0 0-8 0,7 3 8 0,0 4 0 0,0-7 0 0,0 6 0 0,3 0 0 15,4 6 0-15,-4-6-12 0,1-6 0 0,3 7 1 16,0 5 11-16,0 0 16 0,0-3-4 16,0 0-1-16,0 3-11 0,0 0-16 0,3 3 4 0,1 2 1 15,0 4 11-15,3 3 14 0,0 0-3 0,-4 5-1 16,4 4-10-16,4 3 0 0,-4-7 0 16,0 1 0-16,0-9 0 0,-4 8 0 0,5 4 0 0,-1 2 0 15,-4 7 11-15,1-4-3 0,3 4-8 0,3-1 12 16,-3-2-12-16,4 2-8 0,-1 3 8 0,1-8-13 15,3 2 37-15,0-2 8 0,0-1 2 0,1 4 0 16,-5-10-19-16,8 1-4 0,-4 3-1 0,0 2 0 16,4-8-10-16,6 2 12 0,-6 1-12 0,-4-6 12 15,0 3-12-15,4-7 8 0,-1 7-8 0,-2-9 8 16,-5 6-8-16,8-6 0 0,-4 2-12 0,-4-2 12 16,1-3-66-16,-7 3-6 0,6 3 0 0,1-9-496 15</inkml:trace>
  <inkml:trace contextRef="#ctx0" brushRef="#br0" timeOffset="16169.988">3366 7099 576 0,'-4'18'12'0,"4"2"4"0,-4 10 0 0,1-13 0 16,-1 7-16-16,1-4 0 0,3 10 0 0,-4-4 0 0,1 9 98 0,-1-2 17 15,1-16 3-15,-1 4 1 0,1 8-38 0,-4-2-7 16,3 8-2-16,1-11 0 0,-1-4-30 0,1 4-6 16,-1 2-2-16,0-2 0 0,4-1-23 0,-3 4-11 15,-1 2 10-15,1-2-10 0,3 8 12 0,-4-9-3 16,4-2-1-16,0 2 0 0,0-5 8 0,0-1 2 16,4-8 0-16,-4 0 0 0,3-3 17 0,-3 3 3 0,4-7 1 15,-1 1 0-15,1 0-39 0,-4-6 0 0,4 6 0 0,-1 0 0 16,4-6 0-16,0 6 0 0,-7-6 0 0,4 6 8 15,3-6 13-15,0 0 3 0,-4 0 1 16,4 0 0 0,-7 0-71-16,0 0-14 0,0 0-4 0,4 0 0 0,-1 6 52 0,-3-6 12 0,0 0 0 15,0 0 0-15,0 0 0 0,0 0 0 0,0 0 0 0,0 0 0 16,0 0-19-16,0 0-1 0,0 0 0 16,4-6 0-16,0 6 32 0,-4-6 7 15,0 6 1-15,0 0 0 0,0 0-20 0,0 0 0 0,0 0 0 0,0 0 0 16,0-6 0-16,0 0 0 0,0 6 0 0,0-6 0 15,0-6 0-15,0 7 0 0,0 5 0 0,-4-9 0 16,4 9 10-16,0 0-10 0,0 0 8 0,-7-3-8 16,0-3 0-16,0 3 0 0,0 6 0 0,0-3-11 15,-4-3 11-15,1 3 16 0,-1-3-4 0,-3 3-1 16,0 3-11-16,-4-3 0 0,4 0 0 0,0 0 8 0,0 0-8 16,-4 0 0-16,4 0 0 0,3-3 0 0,1 0 0 0,-4-3 0 15,0 6 0-15,3-6 0 0,0 0 0 0,4 1-11 16,4-1 3-16,3-3 0 0,-4 3-6 0,4 6-1 15,0 0 0-15,0 0 0 16,0 0-127-16,7 0-26 0</inkml:trace>
  <inkml:trace contextRef="#ctx0" brushRef="#br0" timeOffset="17011.009">4159 6823 1285 0,'-24'29'28'0,"17"-17"5"0,3 0 2 0,-3 5 2 16,3 4-29-16,1 2-8 0,-1-5 0 0,4 8 0 0,0 4 0 0,0-10 8 15,4 4-8-15,-4 2 8 0,3 4 6 0,1-4 2 16,-1 9 0-16,5-8 0 0,-5-4-4 0,1-11-1 16,6 6 0-16,-3-9 0 0,-3-1-11 0,3-2 8 15,-4-3-8-15,1 3 8 0,-4-6 17 0,0 0 3 0,0-6 1 0,0 0 0 31,3-2 3-31,-6 2 0 0,3-6 0 0,0-6 0 0,-4 4-32 0,1-1 0 0,-1-12 0 0,1 4 0 16,-1 2 0-16,-3 4 0 16,4-4-10-16,-8 9 10 0,8 1 0 0,-5-1-8 0,1 0 8 15,0 0 0 1,0 6-28-16,0 1-1 0,7 5 0 0,-10-3 0 0,-4 3 56 0,3 3 11 16,0 0 2-16,1 2 1 0,-1 4-27 0,4-3-6 15,-7 12 0-15,3-6-8 0,1-1 24 0,-1 16-1 0,1-10-1 0,-1 10 0 16,-3-10-22-16,3 1 0 0,4 9-10 0,-3 2 10 15,3-6 24-15,-4 4 12 16,1-4 3-16,-1 4 0 0,4-4-20 0,0 1-4 16,0 2-1-16,-4-2 0 0,4-3 0 0,0 2 0 0,0-2 0 15,0 2 0-15,3 1-6 0,-3-4 0 0,4-2-8 0,-1 11 12 16,1-5-12-16,-1 2 0 0,1-8 0 0,-1 5 0 16,1-2 0-16,3-3-15 0,3 8 5 0,-3-2 1 15,4-4 9-15,3 4 0 0,-4 5 0 0,1-20 0 16,3 0 0-16,4 5 0 0,-1-2 0 0,4 0 0 0,0 0 0 0,0 5 0 15,4 4 0-15,7-3 0 0,-8-1 0 0,5 4 16 16,2-4-4-16,1-5-1 0,3 0-11 0,-7 3 0 16,4-9 0-16,0 5 8 0,-1-5-8 0,5 0 0 15,-8 0 9-15,0-6-9 0,4 0-8 16,-4 3-7-16,0 3-1 0,7-6 0 0,-10 0 7 0,3 0 1 16,4 0 0-16,-1 0 0 15,5-6-39-15,-12 6-7 0,8-3-2 0,0 3 0 16,-1-6-97-16,5 6-20 0,-8-6-4 0</inkml:trace>
  <inkml:trace contextRef="#ctx0" brushRef="#br0" timeOffset="21130.619">5913 7631 900 0,'0'0'20'0,"0"0"4"0,0 0 0 0,0 0 1 0,0 0-25 0,0 0 0 0,0-3 0 0,0 3 0 16,0 0 70-16,0 0 9 16,0 0 1-16,0 0 1 0,0 0 3 0,0 0 1 0,0 0 0 0,0 0 0 15,0 0-43-15,0 0-9 0,0 0-1 0,0 0-1 16,0 0 21-16,0 0 5 15,0 0 1-15,0 0 0 0,0 0-15 0,0 0-3 16,0 0-1-16,0 0 0 0,-7 0-15 0,3 3-2 0,-10 0-1 0,7 0 0 16,-4 0-33-16,1-3-8 0,-1 0 0 0,-3 0-1 15,0 0 68-15,-4 0 13 0,4 0 4 0,3 6 0 16,-3 0-73-16,0 2-15 16,4-2-2-16,-4 0-1 0,3-12 27 0,0 6 0 0,1-6 0 0,-1 1-8 15,1 5 8-15,3 5 0 0,0 7 0 0,-4 0 0 16,0-6-33-16,4 0-2 0,0-3 0 0,4 0 0 15,-1 8 35-15,1-2 0 0,-1-3 0 0,1 0 0 0,3 6 12 0,-4-3 10 16,4-4 2-16,0 1 0 0,0 0-24 16,4 0 0-16,-4 0 0 0,3 0-12 0,-3 0-5 15,4 0-2-15,-4-6 0 0,0 0 0 0,0 0 19 0,3 0 0 16,1 5 0-16,-1 1 0 0,-3-6 0 16,7 3 0-16,-3 3 0 0,-1-3 0 15,-3-3 12-15,11-3 5 0,-4 3 2 0,-3 0 0 16,3 0-19-16,-4 3 0 0,1 0 0 0,3-3 0 15,0-3 0-15,0 3 0 0,0-3 0 0,0 3 0 0,4 0 0 0,-4 3 0 16,0 0 0-16,0 0 0 0,0-3 0 0,0 0 0 16,3 3 0-16,1 0 0 0,-4 6 0 0,0-3 0 15,-3-1 0-15,3 1 0 0,3-6-12 0,-3 6-5 16,4 0-2-16,-4 3 0 0,0-3 19 0,-3 0 11 0,3 5-2 16,-4-5 0-16,4 0-9 0,0-6 0 0,-3 12 0 0,3-6 0 15,0 0 0-15,-4-6 0 0,8 9 0 0,-4-4 0 16,-3 1 0-16,3 0 0 15,-4 6 0-15,4-6 0 0,0-956-12 0,-3 1926 12 0,-1-970-12 0,-3 6 12 16,4-6 0-16,-4 6 0 0,0-1 0 0,0-5 12 16,0 3-12-16,0-9 0 0,0 0-12 0,-7 9 12 15,0 11 0-15,3-8 0 0,-3 0 0 16,0 0 0-16,0-3 0 0,0 2 0 0,-7-5 0 0,3 0 0 16,1 0 28-16,-1-6 14 0,1 12 2 0,-5-9 1 15,5 0-34-15,-4-1-11 0,3 4 0 0,4 0 0 16,-4 0 0-16,-3 0 0 0,4 0 0 0,3 0 0 15,0-12 0-15,0-6 0 0,0 0 0 0,0 4 0 16,-1 2 20-16,-2 0-2 0,3 12-1 0,0-6 0 16,0 0-28-16,0 0-5 0,0 0-2 0,3 0 0 15,1-6 6-15,-4 6 2 0,-1-6 0 0,-2 0 0 16,3 6-18-16,3-6-3 0,1 0-1 0,-1 0 0 16,1 3-28-16,3-2-7 0,0 2-1 0,0-3-476 15,3 0-95-15</inkml:trace>
  <inkml:trace contextRef="#ctx0" brushRef="#br0" timeOffset="21789.782">6378 7807 806 0,'0'0'17'0,"0"0"4"0,0 0 1 0,0 0 2 0,0 0-24 0,0 0 0 0,0 0 0 0,0 0 0 16,0 0 56-16,0 0 6 0,0 0 2 0,0 0 0 16,0 0 51-16,-7 0 10 0,0 0 3 0,0 6 0 15,7-6-68-15,-3 0-12 0,-8 0-4 0,4 0 0 16,-4 0-7-16,4 3-1 0,0 0-1 0,-7 0 0 15,3 0-13-15,4 3-2 0,-7 3-1 0,4 3 0 16,-1-1-19-16,1 1 0 0,3-3 0 0,-4 9 0 16,4-7 0-16,-4 1 0 0,4 6 0 0,4-1 0 15,-1-2 0-15,1 9 0 0,-1-13 0 0,1 4 10 16,-1-3-10-16,4 5 0 0,0-11 0 0,0 0 0 0,4 3 0 16,-4 9 0-16,3-7 0 0,-3 1 0 15,0 0 0-15,4 3 0 0,-4-4 0 0,3 1 0 16,-3-12 0-16,4 6 0 0,-1 12 0 0,1-12 0 0,-1 2 0 0,-3-8 8 15,0 0-8-15,11-6 0 0,-4 4 25 0,0-4 0 16,0-6 0-16,0 6 0 0,0 0-36 16,4-9-7-16,-1 4-2 0,1-1 0 0,-1 0 20 0,1 0 0 15,0-11 0-15,-1 8 9 0,1-2-9 0,-1-1 0 16,1 0 9-16,0 4-9 0,-8-4 8 0,4 0-8 16,0 4 8-16,-3-4-8 0,3 6 0 0,-4 0-10 15,8-8 1-15,-8 8 0 0,-3 0-4 0,4-5-1 0,-4 5 0 16,-4 0 0-16,1 3 14 0,-1-2 0 15,-3-1 0-15,0 6-9 0,-3-3 9 16,-1 3 0-16,4-3 0 0,-7 1 0 0,0 8 0 0,0 0-8 16,0-6 8-16,-1 12 0 15,5-6-27-15,-8 3 0 0,8 5 0 0,-4 1 0 0,-1 3 36 0,1 0 7 16,4 5 2-16,-1-5 0 0,1 0-29 0,-1 3-5 0,8-4-2 0,-8 1 0 16,0 3 18-16,4 2 0 0,4-11 0 0,-4 6 0 15,3 0 0-15,1-6 0 0,3-6 0 0,0 0 0 16,0 6-12-16,3-1 0 0,4 1 1 0,0 3 0 15,4 3-127 1,3-6-26-16,-7 0-4 0,7 0-2 0</inkml:trace>
  <inkml:trace contextRef="#ctx0" brushRef="#br0" timeOffset="22213.72">6565 7807 1267 0,'0'0'28'0,"-3"12"5"0,-1-3 2 0,1 3 1 0,-1 5-36 0,1-5 0 15,-1 0 0-15,0 3 0 0,1 2 50 0,3-5 3 0,0 6 1 16,-4-7 0-16,1 4 1 16,3-3 0-16,-4-6 0 0,1 6 0 0,3-12-23 0,0 0-5 15,0 0-1-15,0 8 0 0,0 1 3 0,0-9 1 16,0 0 0-16,3-9 0 0,1 6-3 0,-4-8-1 15,3-7 0-15,1 0 0 0,-4-2-18 0,7 2-8 0,0-981 8 0,0 1948-8 16,0-972 0-16,0 2 0 0,0 3 0 16,0 1 0-16,4 2 0 0,-4-5 0 0,4 5 0 0,-4 3 0 15,0 6-9-15,0 0 9 0,0-2 0 0,3 8 0 32,-3 0-28-32,-3 0 0 0,0 5 1 0,3 4 0 15,-4 3-1-15,4 0-1 0,-3 2 0 0,-1 1 0 0,1 0 19 0,-4 8 10 0,3-5-10 16,1 8 10-16,-4-8 0 0,0 3 0 0,0 8 0 0,0-11 0 15,0 8 0-15,0-8 0 0,3-1 0 0,-3 1 0 16,0-3 17-16,4-3 10 0,-4-7 1 16,3 1 1-1,-3 0-46-15,0-6-10 0,0 0-1 0,7-6-1 16,0 6-82-16,1-11-16 0,9-19-3 0,-3 4-1 0</inkml:trace>
  <inkml:trace contextRef="#ctx0" brushRef="#br0" timeOffset="22575.788">6960 6905 756 0,'0'0'16'0,"0"0"4"0,0 0 1 0,0 0 0 0,0 0-21 0,0 0 0 0,0 0 0 0,-3 9 0 16,-1 3 50-16,4-7 6 0,0 7 0 0,-3 0 1 15,-1 9 12-15,1-10 3 0,3 13 0 0,-4-4 0 16,4 10 19-16,-3-10 4 0,3 10 1 0,3-7 0 16,-3 10-50-16,4 2-10 15,3 3-1-15,-4 0-1 0,8 6-2 0,-4 3-1 16,3 3 0-16,-2-3 0 0,-1-2-10 0,3 5-1 0,-3-6-1 0,0 3 0 16,4 0 0-16,-8-6 0 0,1 3 0 0,3-6 0 15,-4 3-7-15,1-2-2 0,0-10 0 0,-4 9 0 16,3-3-2-16,-3-8-8 0,0 2 12 0,-3-8-4 15,3 8-8-15,0-11 0 0,-4-3 9 0,4 2-9 16,0-5 0-16,0-6 0 0,0 12-10 0,-4-10 10 16,4-8-107-16,0 0-14 0,0 0-3 15,0-6-390-15,0-2-78 0</inkml:trace>
  <inkml:trace contextRef="#ctx0" brushRef="#br0" timeOffset="22844.481">6925 7643 1267 0,'0'0'28'0,"0"0"5"0,0 0 2 0,-7 6 1 16,3-3-36-16,4-3 0 0,-3 8 0 0,3-8 0 0,0 0 58 0,0 0 5 15,0 6 1-15,0-6 0 0,0 0-9 0,0 0-2 16,0 0 0-16,0 0 0 0,0 0-10 0,0 0-3 15,0 0 0-15,3-6 0 0,8 6-22 0,0 0-5 0,3 0-1 0,0-5 0 16,3 5-12-16,5 0 0 0,-5 5 0 0,4-5 0 31,-3 0-30-31,3 6-9 0,0 0-1 0,4-6-1 16,0 6-70-16,-4-6-13 0,0 6-4 0,4-6 0 0</inkml:trace>
  <inkml:trace contextRef="#ctx0" brushRef="#br0" timeOffset="23661.427">8290 7117 1267 0,'0'0'28'0,"0"0"5"0,0 0 2 0,0 0 1 0,0 0-36 0,0 0 0 0,0 0 0 0,0 0 0 16,0 0 58-16,0 0 5 0,0 0 1 0,0 0 0 15,0 0-52-15,0 0-12 0,0 0 0 0,0 0 0 16,0 0 80-16,0 0 12 0,0 0 4 0,0 0 0 16,0 0-49-16,0 0-10 15,0 0-1-15,0 11-1 0,0 10-19 0,0-3-3 0,0 5-1 0,0 9 0 16,0 4-21-16,0 2-5 15,-3-6-1-15,3 15 0 0,-4-3 27 0,1-2 6 0,3 2 1 0,-11 6 0 16,8 0-19-16,-1 5 10 0,-3-7-10 0,3 7 8 16,-3-5-8-16,4 0 0 0,-4-6 0 0,0-2 0 15,3-10 0-15,-3 6 8 0,0 3-8 0,4 3 8 16,-1-17-8-16,1 2 0 0,-1 1 0 0,4-13 0 0,-7 4 0 16,3-3 8-16,1-4-8 0,-1 4 8 0,4-6-8 15,-3-7 8-15,3 7-8 0,-4-6 8 0,4-6-8 0,0 0 0 16,0 0 0-16,0 0 0 0,0 0 0 0,0 0 8 15,0 0-8-15,0 0 8 0,0 0-8 16,0-6 8-16,0-6-8 0,4-5 8 0,-4-7-8 16,3 4 0-16,1-10 0 0,-1 4-11 15,1 8 11-15,-1-5 0 0,1-4 0 0,0 10 0 16,3-10 0-16,0 15 0 0,0-11 0 0,0 8 0 0,0 3 0 0,-4 1-8 16,1-1 8-16,3 0-8 0,0 3 8 0,-3 1-8 15,-1-1 8-15,-3 9-8 16,0 0-19-16,0 0-3 0,7 0-1 0,-7 0 0 0,11-6 43 0,-11 6 9 15,3 0 2-15,4 0 0 0,4 0-23 0,-4 6 0 0,0-6 0 16,0 6 0-16,4-1-8 0,-4 4 0 0,3-3 0 16,-3 6 0-16,0 0-5 0,0-1-1 0,0 4 0 15,1 3 0-15,-5 5 14 0,1 1-11 0,3 2 11 0,-4-5-10 16,1 8 10-16,-1 1 0 0,-3-7 0 0,0 4-8 16,4-7 8-16,-4 4 0 0,0-7 0 0,0 4 0 15,0-6 0-15,0-1 0 0,0-8 0 0,0-6 0 16,0 0-94-1,0 0-17-15,0 0-3 0,7 0-1 0,0-6-29 0,3-5-7 16</inkml:trace>
  <inkml:trace contextRef="#ctx0" brushRef="#br0" timeOffset="24196.549">8587 8066 1447 0,'0'0'32'0,"0"0"6"0,0 0 2 0,0 0 0 0,0 0-32 0,0 0-8 15,0 0 0-15,0 0 0 0,0 0 54 0,0 0 9 16,-4 3 1-16,4-3 1 0,4 6-41 0,-4-6-9 16,3 3-2-16,1 3 0 0,-1 3 15 0,1 2 4 15,3-11 0-15,-4 6 0 0,4 0-22 0,0 0-10 0,0-6 10 0,4 0-10 16,0 0 12-16,-4 0-4 0,3 6-8 15,4-6 12-15,-3 0 0 0,0-6-1 16,-1 0 0-16,-3 0 0 0,4-5-3 16,-1-7 0-16,-3 3 0 0,4-2 0 0,-4-1 2 0,-3 3 0 15,-1 3 0-15,4-5 0 0,-3 5 0 0,-4 6 0 16,3-9 0-16,-3 4 0 0,0 5-23 0,-3-6-5 16,-1 6-1-16,1-6 0 0,-1 1 40 0,-3 5 8 15,0 0 2-15,7 6 0 16,0 0-50-16,-7-3-9 0,0-3-3 0,0 0 0 0,-4 6 23 0,4-6 8 0,0 6 0 15,-7 0-9-15,3 6-1 0,1 0 0 0,-1 3 0 0,4 0 0 16,-3 5-2-16,-1-2 0 0,0 6 0 0,4 2 0 16,-3-2 12-16,-1 6-10 0,4-4 10 15,-3 4-10-15,3-1 10 0,-4-5 0 0,4 2 0 0,0-2 0 16,0 6 0-16,3-4 0 0,1 4 0 0,-1-7 0 16,1 4 0-16,3-3 12 0,0-10-2 0,0 4-1 15,0 0 3-15,3 0 0 0,1-7 0 0,-1 1 0 16,4 6-4-16,0-9 0 0,4 3 0 0,0-6 0 0,3 3-8 0,-4-3 0 15,8-3 0-15,-4 3 0 0,7-6 20 0,-3 3 0 16,-1-3-1-16,1 0 0 0,3 0-31 0,-3-5-5 16,3-7-2-16,0 3-570 15,0 4-115-15</inkml:trace>
  <inkml:trace contextRef="#ctx0" brushRef="#br0" timeOffset="24641.798">9105 7937 1267 0,'0'0'28'0,"0"0"5"0,0 0 2 0,0 0 1 0,-3 6-36 0,-1 3 0 0,4-9 0 0,-3 5 0 16,-1 7 40-16,1-6 2 0,-1 6 0 0,0 0 0 15,1-7-2-15,-1 4 0 0,4-3 0 0,-3 6 0 16,-1-12-8-16,1 12-1 0,3 5-1 0,0-11 0 16,0-6-8-16,0 9-2 0,3 0 0 0,-3 6 0 15,4-4-1-15,-4-5-1 0,3 6 0 0,1 0 0 32,3 2 1-32,-3-2 0 0,3 0 0 0,0 6 0 0,0-7-4 0,0 4-1 0,0-3 0 0,0 0 0 15,0-4-5-15,0 1-1 0,4-3 0 0,-4 9 0 16,0-9 0-16,3-1 0 0,-3-5 0 0,4 6 0 15,-11-6 10-15,7 0 2 0,7 0 0 0,-3-6 0 0,-1 6 8 0,-3-5 1 16,4 5 1-16,-8-6 0 0,4-9-9 0,-3 3-1 16,3 6-1-16,0-5 0 0,-3-1-19 15,-1-3-16-15,1 3 4 0,-4 1 0 0,3-7 12 0,1 6 0 16,-4-5 0-16,0 2 0 0,0 9-17 0,-4-12-1 16,4 7 0-16,-3-13 0 15,-1 9-74-15,1-2-14 0,-4-4-3 16,3 9-1-16,1-11-14 0,-1 11-4 0,0-5 0 15,4 2 0-15</inkml:trace>
  <inkml:trace contextRef="#ctx0" brushRef="#br0" timeOffset="25151.94">9546 8016 1404 0,'0'0'31'0,"-7"0"6"0,0 6 2 0,0-3 0 0,3 3-31 0,1 0-8 0,-1 6 0 0,1-7 0 16,-1 7 62-16,1-9 11 0,3-3 3 0,-4 9 0 15,4 6-23-15,-3-4-4 0,6-5-1 0,-3 6 0 0,0 3-19 0,0-1-4 16,4 1-1-16,-4-3 0 0,3 3-8 0,1-4-1 15,-1-2-1-15,1 0 0 16,-1 3-6-16,1 0-8 0,0-7 11 0,-4-2-11 16,0-3 0-16,0 0-16 0,0 0 2 0,0 0 0 0,0 0 42 0,0 0 9 15,0 0 2-15,0 0 0 16,0 0-4-16,0 0-1 0,0 0 0 0,0 0 0 0,-4-8-16 16,0 2-3-16,1-6-1 0,-1 0 0 15,1 0-30-15,-1 1-5 0,1-4-2 0,-1 3 0 16,1-5 23-16,-4-1 0 0,3 9 0 0,1-3 0 0,3 6 19 0,-4-5 8 15,1-1 1-15,-1 3 1 0,1 3-29 0,3-6 0 16,0 7 0-16,0-7 0 0,0 0 0 0,0 3 0 16,3 0 0-16,1 1-10 0,-1 2 10 0,1 0-12 15,3-6 12-15,0 6-12 0,0 0 12 0,0 3-12 0,0 3 12 0,4-6-12 16,3 4 0-16,-4-7 0 0,1 9 0 0,3-6 0 16,-4 6 12-16,5 0 0 0,-1 0-9 0,-4 0 9 15,4 6-55 1,1-6-6-16,-5 0-2 0,1 6 0 0,-1-3-137 0,1-1-28 15,3 1-6-15,0 3-1 0</inkml:trace>
  <inkml:trace contextRef="#ctx0" brushRef="#br0" timeOffset="25773.417">9853 8122 1267 0,'0'0'28'0,"0"0"5"0,0 0 2 0,0 0 1 0,0 0-36 0,0 0 0 0,0 0 0 0,0 0 0 16,0 0 0-16,0 0 0 0,0 0 0 0,0 0 0 16,7 6 59-16,-3-6 5 0,-4 0 0 0,7 9 1 15,0-9-21-15,0 0-5 0,3 0-1 0,-3 0 0 16,4 0-10-16,-4 0-3 0,0-9 0 16,4 3 0-16,-1 0-4 0,-3 0-1 15,0 0 0-15,4 1 0 0,-7 5-10 0,-4 0-2 0,0 0-8 0,7 0 12 16,0 0-4-16,-7 0 0 0,0 0-8 0,0 0 12 15,0 0-12-15,3-6 11 0,-3 6-11 0,4-9 10 16,-8 3-10-16,4 0 10 0,-3 3-10 0,-1 0 10 16,4-3-10-16,-3 0 0 0,-4 1 0 0,3-1 0 15,1 0 0-15,-5 0 0 0,5 0 0 0,-4 0 0 16,0 0 9-16,-4 3 0 0,4-3 0 0,-3 6 0 16,-1-5 4-16,0 5 1 0,1 0 0 0,-1 0 0 15,-3 5-14-15,4-2 8 0,-5 3-8 0,1 3 0 0,4 6 0 16,-1 2 0-16,1-5 0 0,-1 0 0 15,4 9 0-15,-4 2 0 0,4-2-10 0,0 2 10 16,4 4 0-16,-1-7 0 0,1 7 0 0,-1-10 0 16,4 10 0-16,0-10 0 0,0 4 12 15,0-6-4-15,4-1-8 0,-4-8-10 0,3 6 10 0,1-6-13 16,3 3 13-16,-4-6 0 0,4 0 0 0,0 0 0 16,4 2 16-16,-4-5 5 0,4 0 2 0,3 0 0 15,0 0-23-15,3-5 0 0,1-4-12 0,0 3 4 16,-1 3-35-16,1-3-6 0,0-6-2 0,-1 0-794 15</inkml:trace>
  <inkml:trace contextRef="#ctx0" brushRef="#br0" timeOffset="26172.444">10167 7975 1411 0,'0'0'31'0,"0"0"6"0,-3 6 2 0,-1 0 1 0,0 6-32 0,1-7-8 0,-1 4 0 0,1 3 0 16,-4 6 54-16,3-1 10 0,1-8 1 0,-4 6 1 16,3 0-4-16,1 2-1 0,-1-5 0 0,1 9 0 15,-1-4-29-15,1 1-5 16,3-4-2-16,0 1 0 0,0 0 2 0,0 3 0 0,3-13 0 0,1 4 0 16,-4-3-3-16,3-3 0 0,4 6 0 0,-3-3 0 15,3 0-8-15,3-6-3 0,-3 0 0 0,4 5 0 16,0-5-13-16,-4 0 0 0,3 0 0 0,1 0 0 15,3 0 38-15,0-5 5 0,-3-1 1 0,3 6 0 16,0-6-24-16,-4-3-5 0,5 0-1 0,-5 3 0 16,1 3-6-16,-1-8 0 0,4 5-8 0,-3-6 12 15,-4 3-12-15,4 0 0 0,-4 1 0 0,0-4 0 0,0 0 0 0,-4 6 0 16,4-6-11-16,-3 4 11 16,3-7-31-16,-4 6 2 0,1 3 0 0,0 0 0 15,-4 0-15-15,0-5-2 0,3-7-1 16,-3 3 0-16,0 4-22 0,0-7-5 15,-3 3-1-15,-1 3 0 0,0 1-29 0,1-1-7 0,-1 0-1 0,1 0 0 16,3 7-42-16,0-4-9 0</inkml:trace>
  <inkml:trace contextRef="#ctx0" brushRef="#br0" timeOffset="26762.293">10936 7878 1036 0,'0'0'23'0,"0"0"5"0,0 0 0 0,0 0 1 0,0 0-29 0,0 0 0 0,0 0 0 0,0 0 0 16,0 0 108-16,0 0 16 0,0 0 4 0,-7 6 0 15,4 0-28-15,-5 0-4 0,-2 0-2 0,-1-1 0 16,4 7-22-16,-3-6-4 0,-1 0 0 0,-3 0-1 15,0 0-37-15,0 3-7 0,0-1-2 0,0 1 0 16,3-3-10-16,-3 0-3 0,0 0 0 0,3 6 0 16,1-7 0-16,3-2 0 0,-4 3 0 0,0 3 0 15,4 0 3-15,7-9 0 0,0 0 0 0,-3 6 0 16,3 6-11-16,-4-7-16 0,4 1 4 0,0 3 1 0,0 0 11 0,0-9 14 16,0 0-3-16,0 0-1 0,0 0-10 0,0 0-14 15,0 0 3-15,0 0 1 0,0 0 10 0,0 6 16 16,-3 3-4-16,6 2-1 0,1-11-23 0,-1 6-5 15,1 0-1-15,-1 0 0 0,1-6 18 0,-1 6-8 16,4-6 8-16,1 3 0 0,-1 3-14 0,0-6 4 16,3 3 1-16,-3-3 0 0,0 0 9 0,0 3 8 15,0-3-8-15,4 3 11 0,-4 0-11 0,0-1 0 16,4 1 0-16,-4-3 0 0,0 0 0 0,3 6 0 0,-3-6 0 0,4 0 0 16,-7 6 0-16,3 0 0 0,0 0 0 0,-4 0 0 15,4 3 0-15,-3-4 0 16,-4-5 0-16,3 9 0 0,-3 0 0 15,4 3 0-15,-4 0 0 0,-4-6 8 0,4 2-8 0,-3 1 0 16,-1 3 0-16,1 3 0 0,-1-10 0 0,-3 7 0 16,0-6 12-16,0 6-4 0,0 0-8 0,-4-4 0 15,4-2-10-15,-3 6 10 0,3-6-13 0,0 0 3 0,7-6 1 0,-7 0 0 16,-4 3 9-16,0-6 12 0,4 3-2 0,-3 0-1 31,-1-12-32-31,1 6-6 0,3-6-2 0,0 4 0 16,-1-4-120-16,-2 0-24 0,6 0-5 0,-3 1 0 0</inkml:trace>
  <inkml:trace contextRef="#ctx0" brushRef="#br0" timeOffset="27352.862">11137 8025 1295 0,'0'0'36'0,"-3"6"9"0,-1 6-36 0,-3-6-9 0,0 5 0 15,3-5 0-15,4-6 55 0,-7 6 9 16,4 3 1-16,-1 3 1 0,4-12 15 0,-3 6 3 16,3-1 1-16,0-5 0 0,0 0-48 0,0 0-9 0,0 6-3 0,0-6 0 15,7 0-5-15,-4 6 0 16,4-6-1-16,-7 0 0 0,4 0 8 0,3 0 1 0,0-6 1 0,0 6 0 15,4 0-17-15,-4 0-3 0,0-6-1 0,0 6 0 16,4-5-8-16,-4 5 8 0,-4-15-8 0,4 12 8 16,0-3-8-16,0 0 0 0,-3 3 9 0,-4-3-9 15,3 6 0-15,4-6 0 0,-3 6 0 0,-1-5-8 16,1-7-3-16,0 6 0 0,-1 6 0 0,1-9 0 16,-1 3-16-16,1 3-3 15,-4-6-1-15,3 4 0 0,-3-1 12 0,0 0 3 0,4 0 0 0,-8 0 0 16,4 6 16-16,-3 0-8 0,-1-6 8 15,1-3 0-15,-1 6 0 0,-3-2 0 0,0 2 0 16,0-3 0-16,-4 6 17 0,1 0 1 0,3 0 0 0,-7 0 0 16,3 0-18-16,0 9 0 0,1-7 8 0,-1 4-8 15,1 3 19-15,-1 3 0 0,0 6 0 0,1-4 0 16,-1 4-19-16,1 5 0 0,-1-8 0 0,4 9 0 16,-4-7 0-16,4 4 13 0,4 2-4 0,-1 1-1 15,1-1-8-15,3-2 0 0,-4 3 0 0,8-4 0 0,-4-2 0 0,3-7 0 16,-3 1 0-16,4 3 0 0,3-6 0 15,-4-3 0-15,1 2-9 0,0-2 9 0,3 0 0 0,-4-6 0 16,4 0 8-16,0 0-8 0,0 0 16 0,4 0-4 16,-1 0 0-16,1 0 0 0,-4 0-12 0,4-6 0 15,-1 0 0-15,4 1-10 16,4-4-40-16,0 0-8 0,-1 0-2 0,4-3-521 16,-3 1-105-16</inkml:trace>
  <inkml:trace contextRef="#ctx0" brushRef="#br0" timeOffset="27887.653">11673 7802 1549 0,'-14'-6'44'0,"7"6"9"0,4-6-42 0,-8 6-11 0,1 0 0 0,-1 0 0 15,-3 0 54-15,0 0 9 0,0 6 1 0,0-6 1 16,3 6-53-16,-3 5-12 0,3-5 0 0,1 3 0 16,-1 3 0-16,1 5 0 0,-1-5 0 0,4-3 0 15,0 3 0-15,3 5 0 0,-3-5 0 0,0 6 0 0,4-6 0 16,3-1 0-16,-4 4 0 0,4-9 0 0,-3 6 0 16,3-6 0-16,0-6 0 0,3 8 0 0,-3 1 0 0,0-9 0 15,4 6 0-15,-1 3 0 0,1-3 31 0,-4-6 2 16,0 0 1-16,7 6 0 0,0 0-22 0,3-1-4 15,-10-5 0-15,4 6-8 16,-4-6 9-16,11 0-9 0,-1 6 0 0,-3-6 9 16,0 0 9-16,0 3 2 0,0 0 0 0,0 0 0 15,-7-3-20-15,11 3 0 0,-4 0 0 0,4-3 0 16,-4 0-11-16,0 0-5 0,0 0-2 0,0 3 0 0,3 6 29 0,-3-9 5 16,-3 11 2-16,-1-11 0 0,1 6-18 0,3 0 0 15,-3-6 0-15,-1 6 0 0,-3 0 0 0,4 3 0 16,-1-3 0-16,-3 2 0 0,4 1 0 0,-4 3 0 0,-4 0 0 15,4 0 0-15,-3-4 0 0,-1 4 0 0,1 6 0 0,-1-6 0 16,1-1 0-16,-5 1 0 0,1 3 0 0,0-4 0 16,-3 1 41-16,-1-6 5 0,1 3 1 0,-4 0 0 15,3-3-24-15,0-3-5 0,1 2-1 0,3 1 0 16,-4-6-17-16,1 0 0 0,3 0 0 0,-4-6 0 16,0 1-48-1,1 2-12-15,3-3-4 0,-4 3 0 16,8-3-102-16,-4-3-21 0,-1 3-4 0</inkml:trace>
  <inkml:trace contextRef="#ctx0" brushRef="#br0" timeOffset="29132.917">12845 8084 1034 0,'0'0'29'0,"0"0"7"0,0 0-36 15,0 0 0-15,0 0 0 0,-7 0 0 0,7 0 74 0,-11 0 8 16,0 0 2-16,1 0 0 16,-1-3-13-16,-3 3-3 0,0 0 0 0,0 0 0 0,3 0-17 0,-3 0-4 15,0 0-1-15,4 0 0 0,-1 3-33 0,-3 6-13 16,3-9 11-16,1 6-11 0,3-1 20 0,-4-5-1 0,11 0-1 15,-11 6 0-15,4 6-8 0,0-6-2 0,4 9 0 0,-1-4 0 16,-3 1-8-16,4 6 10 0,-1-4-10 0,4 1 10 16,0 6-10-16,4-9 0 0,-4 2 0 15,0 4 0-15,0-6 0 0,3-7 0 0,1 7 8 16,-4-6-8-16,0-6 11 0,7 0-3 0,-4 3-8 0,1-3 12 16,-1-3 20-16,4 3 4 0,0-6 1 0,1 0 0 15,-1-5-5-15,3-1-2 0,-3-3 0 0,0 3 0 16,4-5-18-16,-4-1-3 15,0 0-1-15,0 4 0 0,0-4-8 0,-3 3 0 0,3 1 0 0,0-1 8 16,0 9-8-16,-4 0 0 0,4 0 0 16,-3 1 0-16,-1-1 0 0,1-6 0 0,3 9-10 0,-7 3 10 15,4-3-18-15,-4 3 2 0,7-3 1 0,-7 3 0 16,0 0-14-16,7 0-3 0,-7 0-1 16,3 3 0-16,4 3 3 0,-7-6 1 0,0 0 0 0,0 0 0 15,4 3 29-15,-1 12-9 0,-3-10 9 0,0 13 0 0,0-9 0 0,0 11 11 16,-3 1-1-16,-1 0 0 0,1 2 6 15,-1 7 2-15,4-13 0 0,-3 15 0 0,3 1-2 0,-4-4-1 16,1 7 0-16,-1 2 0 0,4 0-3 0,-3-9-1 16,-1 4 0-16,1-4 0 0,-1 3 2 0,0-2 1 15,1 2 0-15,-1-2 0 0,1-4 8 16,-4-2 2-16,3 2 0 0,-3-2 0 0,0 5 6 0,0-3 2 16,0-2 0-16,0 2 0 0,0-8-13 0,0 5-3 15,0-2 0-15,3 3 0 0,1-1-16 0,-1-11 10 16,1-3-10-16,-1 8 8 0,1-11-8 0,3 6 12 15,0-12-12-15,-4 6 12 0,4 3-4 16,0-1-8-16,0-8 12 0,0 0-4 0,0 9-8 0,0-9 10 16,0 0-10-16,0 0 10 15,0 0-10-15,0 0 12 0,0 0-12 0,0 0 12 16,0 0-1-16,0 0 0 0,0 0 0 0,0 0 0 0,0 0-1 0,0-6 0 16,0-8 0-16,0 2 0 0,4 6-10 0,-4 0 0 0,3-14 0 0,-3 8 0 15,4-6 0-15,-1-5 0 0,1 5 0 0,-1 3 0 16,-3-2 0-16,4-4 0 0,-1 1 0 0,1 5 0 15,-1 3 0-15,4-6 0 0,-3 4 0 0,0 2 0 16,3-6 0-16,-4 1 0 0,4 5 0 0,0 3 0 16,0-3-10-16,-3 7 10 0,3-1 0 0,0-6-9 15,0 6-9-15,0-3-2 0,4-3 0 0,-1 7 0 16,-3-7-31-16,4 0-6 0,3 6-2 0,-3-11 0 16,3 8-18-16,0-3-4 0,0 0-1 15,0 0 0-15,4 12-105 0,-4-5-21 0,0-4-4 16,3 0 0-16</inkml:trace>
  <inkml:trace contextRef="#ctx0" brushRef="#br0" timeOffset="29609.621">13123 8301 1036 0,'0'0'23'0,"0"0"5"0,0 0 0 0,0 0 1 0,0 0-29 0,0 0 0 0,0 0 0 0,0 0 0 16,0 0 124-16,0 0 18 0,0 0 4 0,0 0 1 15,0 0-67-15,0 0-12 0,0 0-4 0,0 0 0 16,-7 6-44-16,7-6-10 0,0 0-2 0,-3 6 0 15,3-6-8-15,0 3 8 0,0 9-8 0,3-6 8 16,1 0-31-16,-1-1-6 0,4 1-2 16,0 0 0-16,4 0 76 0,0-6 15 0,-1 12 4 0,1-12 0 15,-1 0-64-15,4 0 0 0,-3 0-9 0,3 0 0 16,-3 0 21-16,-1-12 5 0,1 12 1 0,-4-6 0 16,0 0 2-16,0 0 0 0,0 1 0 0,-3-1 0 15,-1 3 12-15,1-3 4 0,-4-6 0 0,3 6 0 16,-3-6-2-16,0 1 0 0,-3-4 0 0,3 0 0 0,-4 1-14 15,1-4-2-15,-4-3-1 0,0-2 0 0,0-4-29 16,-1 4-7-16,-2-1-1 0,3 1 0 16,-4 2-17-16,4-8-4 0,0 5-1 0,0-2 0 15,0 5-21-15,0-2-4 0,3 5-1 0,1 6 0 16,3-2-36-16,-4 2-8 0,4 6-2 0,0 0 0 16,0 6-49-16,0 0-9 0,0 0-3 0,11 6 0 0</inkml:trace>
  <inkml:trace contextRef="#ctx0" brushRef="#br0" timeOffset="30052.754">13490 8104 1314 0,'0'0'37'0,"0"0"8"0,0 0-36 0,0 0-9 0,7 0 0 0,-3 0 0 15,-1 0 0-15,-3 0 0 0,0 0 0 0,7 6 0 16,-3 0 53-16,3-6 9 0,0 0 2 0,-3 6 0 16,3-6 0-16,3 0 0 0,1-6 0 0,-1 0 0 15,1 6-15-15,-4-6-2 0,4 1-1 0,-4-10 0 16,0 6-28-16,0 0-6 0,0-3 0 0,0 7-1 16,-7-13-11-16,3 6 0 0,-3 3 0 0,0 3 8 15,0-5-53-15,-3-1-11 0,-1 6-3 16,-3-6 0-16,4 3 47 0,-1 4 12 0,-3-1 0 0,0 0 0 15,0 0 0-15,7 6 0 0,-11 0 0 0,4 0 0 16,7 0 0-16,-14 0 0 0,4 0 0 0,-4 6 0 16,0 0 34-16,3 5 9 0,0 4 1 0,1-3 1 15,3 6-33-15,-4-1-12 0,8-2 9 0,-4 8-9 16,-1-2 17-16,5 8-1 0,-1-5-1 0,1-1 0 0,-1 4-15 0,4-4 0 16,0-2 0-16,4 3 0 0,-1-4 0 0,1 4 0 15,-1-7 0-15,5 4 0 0,-1-4 0 0,0 1 0 16,0-6 0-16,3 3 0 0,-3 2 0 0,0-5 0 15,0 6 0-15,-3-7 0 16,0 10-151-16,-4-9-33 0,-4 11-6 16,-3 4-2-16</inkml:trace>
  <inkml:trace contextRef="#ctx0" brushRef="#br0" timeOffset="33171.275">14584 7775 358 0,'0'0'10'0,"0"0"2"0,-7-6-12 0,3 3 0 0,4 3 0 0,0 0 0 15,-7-3 105-15,4 0 19 0,-4-5 3 0,7 8 1 16,0 0-91-16,0 0-17 0,0 0-4 0,-7 0-1 16,3-6-26-16,4 6-5 0,-3-6 0 0,3 6-1 15,0 0 17-15,0 0 0 0,0 0 0 0,0 0 0 16,0 0 0-16,0 0 0 0,-8 6 0 15,8-6 0-15,0 0 0 0,0 0 0 0,0 0 0 0,0 0 0 16,0 0 54-16,0 0 8 0,0 0 2 0,0 0 0 16,0 0 0-16,0 0 0 0,0 0 0 0,0 0 0 15,0 0 0-15,0 0 0 0,0 0 0 0,0 0 0 16,0 0-52-16,0 0-12 0,0 0 0 0,0 0 0 16,0 0 0-16,0 0 0 0,0 0 0 0,0 6 0 15,0-6 0-15,0 8 0 0,4-2 0 0,0 0 0 0,-4-6 0 0,3 3 0 16,1 6 0-16,-1-3 0 0,1 0 0 0,-4-6-16 15,0 6 3-15,3-1 1 16,-3-5 12-16,0 9 16 0,0 0-3 0,0 0-1 0,0 3-12 0,-3 5 0 16,3-5 0-16,-4-6 0 15,4 6 0-15,0 2 0 0,0-2 0 0,-3 0 0 16,3 9 54-16,0-4 8 0,0 1 2 0,0-1 0 16,3 1-73-16,1-3-15 0,-1 8-2 0,1-8-1 0,3 3 43 15,-4-1 9-15,1 1 2 0,3 0 0 0,-4 2-37 16,4-8-7-16,0 8-2 0,-3-5 0 0,-4 6 19 0,4-9 12 15,-1-1-1-15,1 10-1 0,-4-4 14 0,0 1 2 16,0 0 1-16,0 2 0 0,-4 4-11 0,4-9-1 16,-3 2-1-16,-1 7 0 0,0-10 4 0,1 10 1 0,-1-6 0 0,-3 5 0 15,4-2-5-15,3-10-1 0,-4 7 0 0,1-3 0 16,3 2-13-16,-4-11 0 0,4 6 0 0,0-12 0 16,0 0 0-16,0 0 0 0,0 0 0 0,0 0 0 15,0 0 0-15,0 0 0 0,0 0 0 0,0 0 0 16,0 0 0-16,0 0 0 0,0 0 0 0,0 0 0 15,0 0 0-15,0 0 0 0,0 0 0 0,0 0 0 16,0 0-48-16,0 0-13 0,0 0-3 0,0 0 0 16,0 0 30-16,0 0 6 15,0 0 0-15,0 0 1 0,0 0-8 0,0 0-1 0,0 0-1 16,0 0 0-16,0 0 37 0,0 0 0 0,0 0 0 0,0 0 0 0,0 0 0 16,0 0 0-16,0 0 0 0,-3-6 0 0,3-6 44 0,-4 7 16 15,1-1 3-15,3-3 1 0,0-3-64 0,-4-6 0 16,4 1-14-16,-3 2 2 0,3-3 12 0,0 1 11 15,0-13-3-15,0 10 0 0,0-10 8 16,-4 10 2-16,4-10 0 0,0 1 0 0,-3 3-18 16,3-4 0-16,-4 4 0 0,1-4 0 0,-1-2 0 0,4 9 0 15,0 2 0-15,-4-3 0 0,4-2 0 0,0 8 0 16,0 1 0-16,0-4 0 0,0 6 15 0,0 7-4 16,0-10-1-16,0 6 0 0,0-3-10 0,0 4 0 15,0-7 0-15,0 6 0 0,0-5 0 0,4 2 0 16,-4 3 0-16,4-5 0 0,-1-1 0 0,1 3 0 0,-1-8 0 15,1 5 0-15,-1 3 0 0,-3-2 0 0,4-1 0 0,-1-2 0 16,1 2 0-16,-4 0 0 0,3 1 0 0,1 2 0 16,-4 6 0-16,3 0 8 0,1-2-8 15,-4 5 12-15,3 0-12 0,-3-3 0 0,0 9 0 16,0 0 0-16,0 0 0 0,0 0 10 0,4-6-10 0,-4 6 10 16,0 0-10-16,0 0 0 0,7 0-12 0,-4 0 12 15,5 0-10-15,-1 3 10 0,3 0 0 16,1 0-9-16,-4 3 9 0,3-6-8 0,1 0 8 15,3 6-8-15,-3-6 8 0,-1 6 0 0,-3-6 8 0,7 5-8 16,-3 1 0-16,3-6 0 0,-3 0 0 0,-4 6 0 16,3-3 0-16,1 0 0 0,-4 0 0 0,0 3 0 15,4 3 0-15,-4-1 0 0,-4-2 0 0,4 6 0 16,-3-6-17-16,-1 6-8 16,1 0-2-16,-1 2 0 0,1 4 37 0,-4-6 7 0,0 5 2 0,0 4 0 15,0-4-19-15,0 1-17 0,-4-3 3 0,1 8 1 0,-1-5 13 16,1-3 0-16,-1 2 0 0,1 1 0 0,-1-6 0 0,-3 2-12 15,4 4 12-15,-4-6-12 0,0 0 12 16,-1-1 0-16,1 1 0 0,0-3 0 0,0 3 0 0,-3-1 0 16,3-5 0-16,-4-6 0 0,0 6 0 0,4 0 8 15,0-3 0-15,-3 0-8 0,-1 0 0 0,4 0 0 16,0-3 0-16,-4 9 0 0,4-9 0 0,-3 0 0 16,10 0-10-16,-7 0 10 0,0 0 0 15,7 0 10-15,-11 0 1 0,4 0 0 0,-3 0-11 16,10 0 0-16,-11 0 0 0,4 0 0 0,7 0 0 0,0 0-16 0,0 0 4 0,-11 0 1 15,11 0 11-15,0 0 12 16,0 0-2-16,0 0-1 0,0 0-9 0,0 0 0 16,0 0 0-16,0 0 8 0,0 0-8 0,0 0 8 15,0 0-8-15,0 0 8 0,0-9-8 0,0 9 0 16,4-3 0-16,-1 0-11 0,1 0 11 0,3 3-13 0,4-3 5 0,-1 6 8 16,4-3-12-16,-3 6 12 0,3-6-12 0,-4 3 12 15,5-3-17-15,-1 9 4 0,0-9 1 0,0 6 0 16,0-1 20-16,0-5 5 0,0 6 1 0,0 0 0 15,1 0-14-15,-1 0 0 0,-4 6 0 0,4-3 0 16,-3-4 0-16,-1 7 0 0,1-6 0 0,0 0 0 16,-4 0 0-16,0 6 0 15,0-4 0-15,0 1 0 0,-4 0 0 0,4 9 0 0,0-12 0 0,-3 2 0 16,0 4 0-16,-1 0 0 0,-3 0 0 0,0-1 0 16,0 1 0-16,-3-3 0 0,3 3 0 0,-4 5 0 15,-3-5 0-15,3 3 0 0,-3-3 0 0,4 5 0 0,-4 1 0 16,0-6 0-16,0 2 0 0,-4 4 0 15,4 0 17-15,-4-4 1 0,1 4 0 0,3 0 0 0,-4-7-5 16,1 1-1-16,-1-9 0 0,1 6 0 16,2-6 11-16,-2 6 1 0,-1-1 1 0,4 4 0 15,-3-6-14-15,3 0-3 0,-4-6-8 0,0 0 12 16,4 0-12-16,0 6 0 0,0-6 0 0,0 0 0 0,-3 0 0 0,3 0 0 16,7 0 0-16,-11 0 0 0,4-6 0 0,-4 6-15 15,4-6 3-15,0 0 1 0,0 0-8 0,0 6-1 16,7 0-1-16,-10-6 0 15,-1-2-20-15,4-1-4 0,0 0-1 0,0-3 0 16,3-5-82-16,4 5-17 0</inkml:trace>
  <inkml:trace contextRef="#ctx0" brushRef="#br0" timeOffset="33651.389">15191 8295 1036 0,'0'0'23'0,"-7"6"5"0,-4-6 0 0,0 0 1 0,-3 0-29 0,4 0 0 0,-1 6 0 0,1 0 0 0,-1-6 57 0,4 9 6 16,-4 0 1-16,4 0 0 15,0 2-52-15,0 1-12 0,0 0 0 0,4 0 0 0,-4 2 54 0,3 10 8 16,0-9 2-16,1 2 0 0,3 7-52 0,-4-7-12 16,4 7 0-16,4-4 0 0,-4-8 0 0,7 3 0 15,-3 0 0-15,-1-1 0 0,1 4 0 0,3-9 0 16,0 3 0-16,0-4 0 0,0 7 0 0,3-9 0 16,1-6 0-16,0 6 0 0,3-6 0 0,-4-6 0 0,1 0 0 0,3 0 0 15,-4-11 20-15,-2 5 2 0,2-3 0 16,1-3 0-16,-1-2 0 0,-3-4 0 15,0 1 0-15,-3-4 0 0,3-2 0 0,-3 2 0 16,-1 4 0-16,-3-9 0 0,0 8-14 0,0 1-8 16,-3 5 10-16,-5-3-10 0,5 4 0 0,-1-7 0 15,-3 10-11-15,0 2 11 0,4-6 0 0,-4 9 0 16,3 3 0-16,-3 3 0 0,4 1 0 0,-4-1 0 16,3 6 0-16,-3-3 0 0,3 2-12 0,-3 4 12 0,4 0-10 0,-4 6 10 15,0 0-22-15,0 0 2 0,0 2 0 0,0 4 0 31,-4-1-16-31,4-5-2 0,0 6-1 0,3-3-650 0</inkml:trace>
  <inkml:trace contextRef="#ctx0" brushRef="#br0" timeOffset="34379.946">15392 7593 1105 0,'0'0'24'0,"0"0"4"0,0 0 2 0,0 0 2 0,0 0-32 0,0 0 0 0,0 0 0 0,0 0 0 16,0 0 23-16,-4 12-3 15,4-6 0-15,0 11 0 0,0-8 38 0,4 6 7 0,-4-1 2 0,3 4 0 16,1 3-17-16,-4 2-3 0,3 1-1 0,1-1 0 16,-1 4-19-16,4 2-4 0,-3 3-1 0,-1 1 0 15,1 2-4-15,-4 3-1 0,7-8 0 0,-3 2 0 16,-1 6-17-16,1-3 0 0,-4 1 0 16,3-4 0-16,-3 3 0 0,0 4 0 0,4-16 0 15,-4 9 0-15,0-5 0 0,0-4 0 0,0 1 0 16,0-6 0-16,0-4 0 0,0 4 0 0,0-6 0 0,3-1 0 15,-3-5 44-15,0 3 3 16,0-9 0-16,0 0 0 0,0 0-31 0,0 0-7 0,0 0-1 0,0 0 0 16,0 0 1-16,0 0 0 0,0 0 0 0,0-6 0 15,7 0 37-15,-3-3 7 0,-1-2 2 0,1-1 0 16,3-9-40-16,-4 7-15 0,4-7 11 0,1 3-11 16,-1 1 0-16,-4 2 0 0,4-3 0 0,0 1 0 15,0-4 0-15,0 10 0 0,-3-7 0 0,3 6 0 16,0 3-9-16,0 0 9 0,-3 1-13 0,3 2 5 0,0 0-3 0,0 0 0 15,0 6 0-15,0 0 0 0,0 0-4 16,0 0-1-16,4 0 0 0,-4 0 0 0,0 0 7 0,3 6 1 16,1 0 0-16,-1 0 0 0,-3 0 8 0,4-1-12 15,-4 1 12-15,0 3-12 0,0-3 12 16,0 6 0-16,0 0 0 0,0-4 0 0,-3 1 0 16,3 3 0-16,-4 3 0 0,-3-4 0 0,4 1 0 0,-4 6 0 15,0-4 0-15,0-2-8 0,-7 6-5 16,3-9-1-16,-3 5 0 0,0 7 0 0,0-3 14 15,0-10-12-15,-3 1 12 0,3 6-12 16,-4-3 22-16,0-6 5 0,1 5 1 0,-1-8 0 0,1 6 7 0,-1-3 1 16,0 0 1-16,1-3 0 0,-1-3-12 0,4 0-2 0,0 0-1 0,0-3 0 15,0 3-10-15,-3-3 8 16,2 0-8-16,1 0 8 16,0-9-40-16,-3 3-8 0,3 4-1 0,-4-1-1 0,4-6 14 0,0 0 2 15,-4 3 1-15,4 1-821 0</inkml:trace>
  <inkml:trace contextRef="#ctx0" brushRef="#br0" timeOffset="35129.806">16316 8213 867 0,'0'0'19'0,"0"0"4"0,0 0 1 0,0 0 0 0,0 0-24 0,0 0 0 0,0 0 0 0,0 0 0 16,3 9 43-16,-3-9 3 0,4 0 1 0,3 6 0 15,-3-6 13-15,3 0 4 0,3 0 0 0,-3 0 0 16,4 0-52-16,-1 0-12 0,-6-6 0 0,3 6 0 16,4-6 54-16,-1 3 8 0,4 0 2 0,-3 0 0 15,-1-3-52-15,-2 1-12 0,2-1 0 0,-3-6 0 16,4 6 0-16,-4 0 0 0,-4 0 0 0,1-5 0 15,-1 2 54-15,-3-3 8 0,4 6 2 0,-8 0 0 0,4 6-64 0,-3-6-8 16,-4-5-4-16,0 5-1 0,-4-12 4 16,4 9 1-16,-3-3 0 0,-1 1 0 0,4-1 37 0,-4 0 8 15,8 6 2-15,-4 0 0 0,-4 3-21 0,1-2-4 16,-5 5-1-16,1 0 0 0,4 0 11 0,-4 0 1 16,3 5 1-16,-3 4 0 0,3 0-18 0,1 6-8 15,-1 2 8-15,1-11-8 0,3 6 0 0,0 0 0 0,-1 3 0 0,5 2 0 16,-1-5 0-16,4 9 0 0,-3-4 0 15,3 1 0-15,0-1 0 0,3-2 0 0,1 3 0 16,-1-1 0-16,1-8-9 16,3 9 9-16,-3-6 0 0,3-1 0 0,0 1-8 0,0-3 8 0,0 0 0 15,0 0 0-15,3-4-8 0,-3 7 8 0,4-6 0 16,0-6 0 0,-1 12-48-16,1-12-2 0,-1 0-1 0,1 3 0 15,3 0-10-15,-3-3-3 0,6-3 0 0,-3 0-640 0</inkml:trace>
  <inkml:trace contextRef="#ctx0" brushRef="#br0" timeOffset="35576.34">16817 7393 925 0,'0'0'20'0,"0"0"4"0,0 0 0 0,0 0 4 0,0 0-28 0,0 0 0 0,0 0 0 15,-4 9 0-15,1 3 55 0,3-1 5 16,-4 1 2-16,4 3 0 0,0 2-2 0,-3 7 0 0,3-1 0 0,-4 4 0 16,1-4-7-16,-1 10-1 0,4-4-1 0,-3 9 0 15,-1-5-15-15,1 8-4 0,3-6 0 0,0 6 0 16,-4 0-9-16,4-5-3 0,0 8 0 0,0 0 0 16,4-9-2-1,-4 3-1-15,0 1 0 0,0-4 0 0,0 3-9 0,0-6-8 0,3 4 9 16,-6-4-9-16,3 3 0 0,0-5 0 0,0 2 0 0,-4-2 0 15,4 2 0-15,0-9 9 0,0 4-9 16,0-4 8-16,0-11-8 0,0 0 0 0,-3-3 0 0,3-3 0 31,0-6-56-31,3 5-9 0,-3 1-3 0,0-6-431 0,0 0-86 0</inkml:trace>
  <inkml:trace contextRef="#ctx0" brushRef="#br0" timeOffset="35884.453">16545 8084 1191 0,'0'0'26'0,"0"0"6"0,0 0 0 0,0 0 2 0,0 0-34 0,0 0 0 15,0 0 0-15,0 0 0 0,0 0 64 0,0 0 7 16,0 0 1-16,0 0 0 0,0 0-23 0,0 0-4 15,0 0-1-15,0 0 0 0,0 0-19 0,0 0-4 0,4 9-1 0,-4-9 0 16,3 6-4-16,4-6 0 0,0 0-1 0,1 0 0 16,-1 5-15-16,0-5 0 15,3 0 0-15,4 0 0 0,-3-11 14 0,3 2 0 16,4 9 0-16,-4 0 0 0,0 0-24 0,3 9-5 16,1-9-1-16,0 6 0 0,3-6 16 0,-3 0-11 15,3 0 11-15,0 5-10 16,-3-5-51-16,-1 0-11 0,1-5-1 0,-1 5-1 0</inkml:trace>
  <inkml:trace contextRef="#ctx0" brushRef="#br0" timeOffset="37061.191">17427 8060 978 0,'0'0'28'0,"0"0"5"0,0 0-33 0,0 0 0 0,0 0 0 0,0 0 0 16,0 0 68-16,-3 6 8 0,-1 0 0 15,4 6 1-15,-3-3-10 0,3 2-3 16,0 1 0-16,-4 0 0 0,4-3-25 0,0 0-6 0,4 5-1 0,-4-2 0 16,0 6-32-16,3-4 0 0,1 4 0 0,-1 0 0 15,1-12 11-15,-1 5 1 0,-3 1 1 0,4 3 0 16,-4-4-1-16,0 1 0 0,3-3 0 0,-3 3 0 15,0-6 30-15,4 5 6 0,-4-5 0 0,0 0 1 16,0-6-17-16,0 0-3 0,0 0-1 0,0 0 0 0,0 0 7 0,0 0 1 16,0 6 0-16,0-6 0 0,0 0-14 0,0 0-2 15,0 0-1-15,0 0 0 0,0 0 14 0,0 0 3 16,-7-6 1-16,3 0 0 0,1 0-14 0,-1-2-3 16,1-4-1-16,-1 0 0 0,4-6-11 0,-3 7-8 15,3-13 9-15,-4 15-9 0,4-8 0 0,0 5 0 16,-3-3 0-16,3 1 0 0,0-1 0 0,0 3 0 15,0 6 0-15,0 6 0 16,0-9 0-16,0 9-12 0,0 0 12 0,0 0-10 16,0-5 10-16,0 5-8 0,0 0 8 0,0 0-8 0,3-6 8 0,1-6-8 15,-4 12 8-15,7 0-8 0,0-6-1 0,-4 6 0 16,-3 0 0-16,7-6 0 0,0 6 9 0,0 0 0 16,0-6 0-16,4 6 0 0,-4-6-8 0,0 6 8 0,4 0-8 15,-4 0 8-15,3 0-21 0,-3 6 1 0,4-6 0 0,0 6 0 31,-1 0-8-31,1 0 0 0,-4-3-1 0,3 9 0 0,-2-4 15 0,-1 1 3 0,3-3 1 16,-3 6 0-16,0 0 10 0,0-6 0 0,-3 5 0 0,-1-2 0 16,1 3-16-16,-4 0-2 0,3-1 0 0,-3-2 0 15,0 6 18-15,0-6 17 0,0-9-3 0,0 0-1 16,-3 11-13-16,3-11 0 0,-4 6 0 0,-3 0 0 16,4 3 0-16,3-9 0 0,0 0 0 0,0 0 0 15,0 0 0-15,0 0 0 0,0 0 0 0,0 0 0 16,-4-3 0-16,1-3 0 0,3 0 0 0,0 0 0 15,-4-5 0-15,4-4-8 0,0 6 8 0,4 0 0 16,-4 4-10-16,0-7 10 0,7 6-8 0,-4-6 8 16,-3 0-9-16,4 1 9 0,-1 2-10 0,4 3 10 0,-3-6-12 0,-1 0 12 15,5 4-13-15,-5-1 5 16,4-6 8-16,-3 9-10 0,-1-6 10 0,4 7-10 16,-7 5 10-16,7 0-10 0,4-6 10 0,-4-6-10 0,0 6 10 0,0 0 0 15,0 3 0-15,0-3-8 0,4 6 8 0,-1-6-10 16,1 1 10-16,-1 5-10 0,-2 0 10 0,2 0 0 15,-3 0-9-15,0 5 9 0,0 1 0 0,0 0 0 16,4 0 0-16,0 0 0 0,-4 0 0 0,0 9 0 16,3-10 0-16,-3 7 0 0,-3 3 0 0,-1 0 0 15,1-1 8-15,-1 4-8 0,1 0 16 0,-4-1-1 0,0 4-1 16,0-4 0-16,0-2 11 0,0 3 3 0,-4-7 0 16,4 7 0-16,0-3-16 0,-3-3-4 0,6-1 0 15,-6-5 0-15,3 0-8 0,0-6 0 0,0 0 0 0,0 0 0 16,0 0 0-16,0 0 0 15,0 0 0-15,0 0 0 16,0 0-29-16,0 0-5 0,0 0-1 0,0 0 0 16,0 0-146-16,0 0-30 0,0 0-5 0,0 0-2 0</inkml:trace>
  <inkml:trace contextRef="#ctx0" brushRef="#br0" timeOffset="37702.577">18193 8122 836 0,'0'0'24'0,"0"0"4"0,0 0-28 0,0 0 0 15,0 0 0-15,0 0 0 0,0 0 160 0,0 0 27 16,0 0 5-16,0 0 0 0,-4 0-62 0,1-6-13 16,3 6-2-16,0 0-1 0,-7 0-66 0,7 0-14 15,-7 0-2-15,-4 0-1 0,4 6-18 0,0-6-3 16,-4 6-1-16,4-3 0 0,0 6-9 0,-3 0 0 16,6 2 0-16,-6 1-11 0,2-6 11 0,5 9 0 15,-4-4 0-15,0 7 0 0,0-6 0 0,3 5 11 0,-3-8-3 0,4 9 0 16,-4-1-8-16,3 1 0 0,1 0 9 0,3-4-9 15,0 4 8-15,0 0-8 0,0-6 8 0,0 2-8 16,0-2 0-16,3 0 9 16,-3-1-9-16,4-2 0 0,3-3 9 0,0 6-9 0,-4-12 0 0,4 6 9 15,0 0-9-15,-3-6 0 0,-1 6 0 0,4-6 0 16,1-6 20-16,-1 6 0 0,-4 0-1 0,4 0 0 16,4-6-19-16,-4 0 0 0,0-9 0 0,3 3-9 15,-3 1 18-15,1-1 4 0,-1-9 1 0,0 7 0 16,0 5-4-16,0-9-1 0,3 1 0 0,-6 2 0 15,3-3-1-15,0 6-8 0,-4 1 12 0,1-7-4 16,0 6-8-16,-4 4 0 0,3-4 0 0,-3 0 0 0,0 0-24 16,-3 6 0-16,3 6 0 0,-4-3 0 15,-3-2 24-15,0 2 0 0,0 0 0 0,-4 3 0 16,1-6-18-16,-1 6 1 0,1-6 0 0,-1 6 0 16,-3 0 7-16,0 6 2 0,0 3 0 0,3 2 0 15,-3 1 8-15,0 6-10 0,0-6 10 0,0 2-10 16,-1 4-19-16,5-1-4 0,-1 1-1 0,1-3 0 0,-1-3 34 0,4-1 0 15,4 1 0-15,-5 0 0 0,5-9 0 0,3-3 0 16,0 0 0-16,0 0 0 16,0 0-58-16,3 6-5 0,1-3-1 0,3 0 0 15,4-3-153-15,-1 0-31 0,15-6-7 0,0 0-1 0</inkml:trace>
  <inkml:trace contextRef="#ctx0" brushRef="#br0" timeOffset="38096.431">18464 8246 1036 0,'0'0'23'0,"0"0"5"0,0 0 0 0,0 0 1 0,0 5-29 0,0-5 0 0,0 0 0 0,0 0 0 16,-3 6 108-16,3-6 16 0,0 0 4 0,0 0 0 16,0 0-52-16,0 0-9 0,-7 3-3 0,3 3 0 0,4-6 0 0,0 0 0 15,0 0 0-15,0 0 0 0,0 0-2 0,0 0-1 16,-3 3 0-16,-4 6 0 0,7-9-46 0,-4 12-15 16,4-7 8-16,-3 1-8 0,3 6 0 0,0 3 0 15,0-3 0-15,0 5 0 0,0 1 0 0,0-3 0 16,0 2 0-16,0 1 0 0,-4 2 0 0,4 4 0 15,0-6 0-15,-3-4 0 16,-1 4 0-16,1 0 0 0,3-7 0 0,0 1 0 16,-4-3 0-16,4 0 0 0,0 0 0 0,0-4 0 15,0-5-48-15,0 0-12 0,0 0-4 0,0 0 0 16,0 0-153-16,0 0-31 0,0 0-7 0,7-17-1 0</inkml:trace>
  <inkml:trace contextRef="#ctx0" brushRef="#br0" timeOffset="38357.488">18408 7611 1267 0,'0'0'28'0,"-4"11"5"0,1-5 2 0,-1 0 1 0,4-6-36 0,-3 6 0 0,-1 3 0 0,-3 2 0 0,4 1 0 16,3 0 0-16,-4-6 0 0,4-6 0 16,0 6 0-16,0-6 0 0,0 0 0 0,0 6 0 0,4 5 0 0,-4-11 0 15,0 0 0-15,0 0 0 16,3 9 0-16,-3-9 0 0,7 0 0 0,-7 0-556 16</inkml:trace>
  <inkml:trace contextRef="#ctx0" brushRef="#br0" timeOffset="51308.558">19339 8260 850 0,'0'0'17'0,"0"0"6"0,0-6-23 0,0 3 0 16,0-2 0-16,0 5 0 0,0 0 56 0,0 0 6 15,0 0 2-15,0 0 0 0,0 0-52 0,0 0-12 16,0-6 0-16,0 6 0 0,0 0 54 0,0 0 8 16,0 0 2-16,-3 0 0 0,-1 6-52 0,1-1-12 0,-1 7 0 15,1 3 0-15,-1 2 47 0,1-5 6 16,-4 6 2-16,3-3 0 0,-3 2-37 0,3 1-7 15,1 0-2-15,-4 8 0 0,7-8 31 0,-4 2 5 16,1 10 2-16,3-4 0 16,0-2-31-16,0-1-7 0,0-5-1 0,0 8 0 0,0 1 0 0,0 2 0 15,3-3 0-15,1 4 0 0,-1-7-8 0,1 4 0 0,-1-4 0 0,-3 1 0 16,0-4 0-16,4 4 0 0,-4-6 0 0,3-1 0 16,-6-2 11-16,3 3-3 0,0-7-8 0,-4 1 12 15,1-3-3-15,-1 3-1 0,1-1 0 0,-1 1 0 16,1-6-18-16,-4 0-4 0,3-3-1 0,-3 3 0 15,4-3 15-15,-1-3 0 0,-3-3 0 0,3 0 0 16,-3 0-61-16,0-3-10 0,0 3-1 0,4-9-624 16</inkml:trace>
  <inkml:trace contextRef="#ctx0" brushRef="#br0" timeOffset="51946.016">19293 8151 1036 0,'0'0'23'0,"0"0"5"0,0 0 0 0,0 0 1 0,0 0-29 0,0 0 0 0,-7-2 0 0,7 2 0 16,-3-6 95-16,-1 3 13 0,1-6 2 0,-1 6 1 16,1-3-44-16,3 0-9 0,-4 0-2 0,1 0 0 15,3 1-26-15,0 5-6 0,0 0 0 0,0 0-1 16,0 0 4-16,0 0 1 0,0 0 0 0,3-974 0 16,1 1933-28-16,-4-965 0 0,0 6 8 0,0 0-8 15,0 0 0-15,0 0 0 16,7-6 0-16,0 3 8 0,-4 0-8 0,4-3 0 0,-7 6 0 0,7 0 8 15,4-6-8-15,-4 6-11 0,0-5 3 0,4 5 0 16,-1 0 8-16,1 0 0 0,3 0 0 0,0 0 0 16,-3 0 0-16,3 0 0 0,-4 0 0 0,1 0 0 15,0 5 0-15,3-5-8 0,-4 6 8 0,1-6 0 16,-1 9 0-16,1-6 0 0,0 0 0 0,-1 3 8 16,-3 6-26-16,0-6-5 0,4 5-1 0,-4 1 0 0,-4 3 34 15,5-1 6-15,-5 1 2 0,1-3 0 16,-1 3-29-16,-3-4-5 0,0 1-2 0,0 6 0 0,0-6 18 0,-3-4 0 15,3 1 0-15,-4-3 0 0,1 9 0 0,3-15 0 16,0 0 0-16,-4 6 0 0,0-1 0 0,-3 1 0 16,4 0 0-16,-1-6 0 0,1 6 0 0,-4-3 0 15,3 3 0-15,-3-3 0 0,0 3 0 16,0 0 0-16,0-3 0 0,-4 2 0 16,1-5 0-16,-1 6 0 0,1-6 0 0,-1 6 0 15,1 0-18-15,-5-6 0 0,5 0 0 0,-4 6 0 16,0 0-35-16,0-6-7 0,3 0-2 0,-3 0 0 15,3 0 4-15,-3 0 1 0,0-12 0 0,3 12 0 16,4-6 6-16,-3 0 2 0,3 0 0 0,0-2 0 0,3 2 34 0,-3-3 15 16,4 3-12-16,3 6-300 0,0 0-59 0</inkml:trace>
  <inkml:trace contextRef="#ctx0" brushRef="#br0" timeOffset="52611.766">19791 8116 1094 0,'0'0'24'0,"0"0"4"0,0 0 2 0,0 0 2 0,0 0-32 0,0 0 0 0,0 0 0 16,0 0 0-16,0 0 44 0,0 0 4 0,0 0 0 15,0 0 0-15,0 0-39 0,0 0-9 0,0 0 0 0,0 0 0 16,0 0 0-16,0 0 0 0,0 0 0 0,0 0 0 16,0 0 0-16,0 0 0 0,-4 6 0 15,1 0 0-15,-1 6 33 0,1-6 5 16,-1 2 1-16,4 4 0 0,-3 0-11 0,3 0-3 16,3-1 0-16,-3 1 0 0,0-3-25 0,0 9 0 15,0-7 0-15,0 1 0 0,0 3 0 0,0-3 0 16,-3-1 0-16,3 1 0 0,0 3 56 0,3 2 7 0,1-5 1 15,-1 6 0-15,4-9-52 0,0 0-12 0,4 5 0 0,-4 4 0 16,0-12 0-16,4 3-12 0,-1-1 3 16,-3-2 0-16,4 3 9 0,-4-3 8 0,4-6-8 0,-4 0 11 15,3 0 17-15,1 0 3 0,-4-6 1 0,3 0 0 16,-3 3 3-16,4-3 1 0,0-2 0 0,-1-1 0 16,-3-3-21-16,4 0-4 0,-1-5-1 15,1 2 0-15,3-3-10 0,-3 6 0 0,-1-5 9 0,1-4-9 16,-1 9 0-16,1-5 8 0,3-4-8 0,-3 4 0 15,-1-1 0-15,1 0 0 0,-4 4 0 0,4-4 0 0,-4 6 0 16,0-5-15-16,0 2 3 0,0 3 0 0,-4 6-8 0,1 0-2 16,-1-5 0-16,1-7 0 15,-4 9-5 1,3 3-1-16,-3-5 0 0,0-1 0 0,0 6-66 0,-3-3-14 0,-1 3-2 0,1 0-1 16,3 0-69-16,-4 1-15 0</inkml:trace>
  <inkml:trace contextRef="#ctx0" brushRef="#br0" timeOffset="52984.546">20302 8184 836 0,'0'0'24'0,"4"9"4"0,-4 2-28 0,3 1 0 0,-3 0 0 0,4-6 0 16,-4-6 109-16,0 0 16 0,0 12 3 0,0-7 1 15,3 4-41-15,1-3-8 0,-4 6-1 0,0 0-1 16,4-7-48-16,-4 7-10 0,3-6-1 0,-3 6-1 15,4 0-3-15,-4-4-1 0,0-8 0 0,0 12 0 16,-4 6 2-16,4-15 1 0,0-3 0 0,0 9 0 0,0-1-17 0,-3 4 0 16,3-12 0-16,0 12 0 15,0-12-48-15,0 0-12 0,0 6-4 0,3 0 0 16,-3 0-51-16,0-6-10 0,0 0-3 0,0 0-409 0</inkml:trace>
  <inkml:trace contextRef="#ctx0" brushRef="#br0" timeOffset="53228.082">20295 7752 1267 0,'0'0'28'0,"0"0"5"0,-7 0 2 0,7 0 1 0,-7 0-36 0,4 8 0 16,-4-5 0-16,3 3 0 0,4-6 58 0,0 0 5 15,0 0 1-15,0 0 0 0,0 0-38 0,0 0-7 0,-3 9-2 0,3-9 0 16,0 0-7-16,0 0-2 0,0 0 0 0,0 0 0 16,0 0-8-16,0 0 0 0,0 0 0 0,0 0 0 15,0 0-20-15,3 6-7 16,4-6-1-16,4 6 0 0,-1-6-128 0,1 6-27 0</inkml:trace>
  <inkml:trace contextRef="#ctx0" brushRef="#br0" timeOffset="53879.099">20860 8060 1497 0,'0'0'32'0,"0"0"8"0,0 0 0 0,0 0 4 0,0 0-36 0,0 0-8 16,0 0 0-16,0 0 0 0,0 0 53 0,0 0 9 16,-11 0 2-16,4 6 0 0,4-3-25 0,-4 0-5 15,-1-3-1-15,1 3 0 0,0 0-12 0,0 0-2 0,0-3-1 0,-3 3 0 16,3 6-5-16,-4-9-1 0,0-9 0 0,4 9 0 16,7 0-12-16,-10 9 0 0,3-3 0 0,0-1 0 15,0 7 0-15,0 0-12 0,0 3 12 0,-1-4-13 16,5-5 13-16,-4 6 0 0,0-6 0 0,3 6 0 15,1-4 0-15,-1 1 0 0,4-3 0 0,-3-3 0 16,3 3 0-16,0-6 8 0,0 0 0 0,0 12-8 16,0-12 16-16,0 6-3 0,0-6-1 0,0 6 0 15,0-6-12-15,0 0 11 0,0 0-11 0,0 0 10 16,0 0-2-16,3 5 0 16,-3-5 0-16,0 0 0 0,4 0-8 0,-4 0 8 0,0 0-8 0,0 0 8 15,7 6-8-15,-7-6 0 0,7 0 0 0,-7 0 0 16,7 6 0-16,-7-6 0 0,7 3 0 0,4 6-11 15,-1 0 11-15,-3-3 0 0,4-1 0 0,-1 7 0 16,4 3-20-16,-3-6-3 0,0 0 0 0,-1 2 0 16,-3-5 23-16,4 6 0 0,-1-6 0 0,-2 3 0 0,2-3 0 0,-3-1 0 15,-3 1 0-15,3 0 0 0,0 6 0 0,-4-6 0 16,1 0 0-16,-1 0 0 0,4-3 12 0,-7-3 8 16,4 2 0-16,-4 7 1 0,4-3-33 0,-4-6-8 15,3 12 0-15,-3-12-1 0,0 0 37 0,0 6 8 16,0 6 2-16,0-7 0 15,-3 1-42-15,-1 0-8 0,0 6-1 16,-3-6-1-16,7-6 47 0,-7 9 10 0,4-3 1 0,3-6 1 0,-7 5-25 0,0 1-8 16,0-6 0-16,0 12 0 15,3-12-24-15,-3 6-8 0,0-3-1 0,-4 0-1 0,4 0 34 16,0-3 0-16,-3 0 0 0,3 3 0 16,0-3-58-16,-1 0-5 0,1-3-1 0,-3 3 0 15,10 0-102-15,-7-3-21 0,-4 0-4 0,4 0-385 0</inkml:trace>
  <inkml:trace contextRef="#ctx0" brushRef="#br0" timeOffset="54643.641">21276 8081 836 0,'0'0'24'0,"0"0"4"0,0 0-28 0,0 0 0 16,0 0 0-16,0 0 0 15,0 0 108-15,0 0 16 0,0 0 4 0,-7 3 0 0,3 6-52 0,-3-9-9 16,7 0-3-16,0 0 0 0,-7 0 0 0,0 0 0 16,7 0 0-16,0 0 0 0,-3-9 0 0,-1 6 0 15,-3 3 0-15,0-3 0 0,0 3-64 0,0 3-19 0,0-3-1 16,0 3 0-16,-4-6 20 0,4 3 0 16,0 0 0-16,-3 3 0 0,-1 6 0 0,0 2 0 0,1-5 0 0,3 6 0 15,0-6-10-15,-4 6 10 0,8 2-8 0,-8-2 8 16,4-6 0-16,0 6-8 0,3-3 8 0,-3-1 0 15,4 1 0-15,-1 3 0 0,4-6 0 0,-3 0 0 16,3 6 0-16,0-7 0 0,0-5 0 0,0 0 0 16,0 0 0-16,0 6 0 0,3 0 0 0,-3 0 0 15,0-6 0-15,0 0 0 16,0 0 0-16,0 0 0 0,0 0 0 0,0 0 0 16,7 9 0-16,-3 3 0 0,-4-12 0 0,0 0 0 0,0 0 0 0,7 0 0 15,-7 0 0-15,11 0 0 0,-11 0 0 0,7 0 8 16,-7 0-8-16,7 0 0 0,-7 0 0 0,10 5 0 15,-10-5 0-15,7 0 0 0,-7 0 0 0,7 0 8 16,4 0-8-16,-11 0 0 0,11 6 0 0,-4-6 0 16,0 6-8-16,0 0 8 0,0 3-8 0,-4-3 8 15,1-3 16-15,-1 6 9 0,1-4 2 0,-1 7 0 16,1-6-43-16,-1 0-9 0,1 0-2 0,-4 3 0 0,3 0 27 0,-3-4 0 16,4 4 0-16,-4 3 0 0,4 0 0 0,-4-3 0 15,3-1 0-15,-3 1 0 0,0 3 9 0,0 0 1 16,0-6 0-16,-3-1 0 0,3-5-1 0,-4 9 0 15,0 3 0-15,1-6 0 0,3 6-9 0,-4-6 12 16,4-6-12-16,-3 5 12 0,-4 1-12 0,0 6 0 16,0-12 0-16,0 0 0 0,0 0 0 0,0 0 0 15,0 0 0-15,-1 0 0 0,-6 0 0 0,7 0 0 0,0-6 0 16,0 6 0-16,0 0 0 16,0-6 0-16,0 6 0 0,0 0 0 0,3 0 0 0,4 0 0 15,0 0 0-15,-7 0 0 16,4 0-123-16,3 0-20 0,-7 6-4 0,3 0-572 0</inkml:trace>
  <inkml:trace contextRef="#ctx0" brushRef="#br0" timeOffset="55193.076">21526 8213 1058 0,'0'0'23'0,"0"0"5"0,0 0 0 0,0 0 3 0,0 0-31 0,0 0 0 0,0 0 0 0,0 0 0 16,0 0 37-16,0 0 2 0,0 0 0 0,0 0 0 15,0 0-16-15,0 0-3 0,0 0-1 0,0 0 0 16,0 0 17-16,0 0 3 0,0 0 1 0,-3 9 0 15,-1-3-12-15,1 0-3 0,3-6 0 0,0 0 0 16,-4 6-25-16,4 0 0 0,0-1 0 0,-3 1 0 16,3 0 51-16,-4 0 8 0,4-6 1 0,0 15 1 15,0-9-32-15,0-1-6 0,-3 7-2 0,3-3 0 16,0 3-9-16,3-3-3 16,-3 5 0-16,0-2 0 0,0 0-9 0,0 0 0 0,4-1 0 0,-1 4 8 15,-3-3-8-15,4 0 0 0,-4-4 0 0,0 1 8 16,0 6-8-16,0-9 0 0,0 0 0 0,0 0 0 15,0-6 0-15,3 5 8 0,-3-5-8 0,0 0 0 16,0 0-22-16,0 0-10 0,0 0-1 0,0-5-1 16,0-1-128-16,4-6-26 0</inkml:trace>
  <inkml:trace contextRef="#ctx0" brushRef="#br0" timeOffset="55428.351">21456 7857 1074 0,'0'0'30'0,"0"0"8"0,0 0-30 16,0 0-8-16,0-5 0 0,0 5 0 0,0 0 52 0,0 0 10 15,0 0 2-15,0 0 0 0,0 0-52 0,0 0-12 16,0 0 0-16,0 0 0 0,0 0 0 0,0 0 0 0,0 0 0 0,0 0 0 31,0 0-48-31,3 5-13 0,5 1-3 0,-1 0-435 0</inkml:trace>
  <inkml:trace contextRef="#ctx0" brushRef="#br0" timeOffset="56134.24">21982 8263 1082 0,'0'0'30'0,"0"0"8"0,0 0-30 0,0 0-8 0,0 0 0 0,0 0 0 15,0 0 96-15,0 0 17 0,-7-3 4 0,7 3 1 16,-4-3-30-16,-3 0-5 0,0 0-2 0,0 3 0 0,0-5-33 0,0 5-8 16,7 0 0-16,-7-6-1 0,0 6-14 0,-4 0-2 15,4 0-1-15,7 0 0 0,0 0-11 0,-7 0-3 16,-4 0 0-16,1 6 0 0,3-1-8 0,0-5 0 16,0 6 0-16,0-3 0 0,-1 3-9 0,5-3 9 15,-4 6 0-15,3-3 0 0,4-6-14 0,0 0 4 0,-7 0 1 16,4 6 0-16,-1-1 9 0,1 1 0 0,-1 6 0 15,1-3 0-15,3-3 0 0,-4 0 0 16,4 0 0-16,-3 5 0 0,3 1 0 0,0 0 0 16,-4-3 0-16,4 2 0 0,0 1 0 0,0 0 0 0,4 0 0 15,-1-1 0-15,-3-2 0 0,4 3 0 0,-1 0 0 0,1-6 0 16,-1 5 0-16,1-5 0 16,3 0 0-16,-4 3 0 0,4-3 12 0,-3 0 5 0,7 0 1 0,-8 5 0 15,4-5-18-15,0 0 0 0,-3 0 0 0,3-6 0 16,0 3 10-16,-4-3-10 0,4 0 8 0,-3 0-8 15,3 0 17-15,-3 0-1 0,3-3-1 0,-4-3 0 16,4 0 8-16,-3-5 1 0,3 5 1 0,-4-6 0 16,4 3-11-16,-3-3-2 0,-1 1-1 0,4-7 0 15,-3 6-11-15,-1-3-14 0,1 4 3 0,0-1 1 16,-4-9 10-16,0 7 0 0,0 5 0 0,3-9 0 0,-3 6 8 16,-3-2 4-16,3 5 1 0,0-6 0 0,-4 9-13 15,0-5-18-15,1-1 4 16,-4 0 1-16,3 3 13 0,1-2 0 0,-4 5-10 0,3-6 10 0,-3 0 0 15,0 0 0-15,0 4 0 0,4 2 0 0,-4 0-12 0,-1 0 3 16,8 6 0-16,0 0 0 0,0 0 9 0,-3 0-12 16,-4 0 12-16,7 0-12 0,-7 6-4 0,3 0 0 15,-3 2-1-15,4 4 0 0,-1 0 5 16,1 6 2-16,-1-4 0 0,1 7 0 0,3-1-5 0,-4-2-1 16,1-3 0-16,3 2 0 15,-4 1-46-15,4-3-10 0,4 0-1 0,-4-1-466 16,0 4-93-16</inkml:trace>
  <inkml:trace contextRef="#ctx0" brushRef="#br0" timeOffset="56769.068">22190 8204 1054 0,'0'0'23'0,"0"9"5"0,-4 0 0 0,4 3 3 0,-3 0-31 0,3-4 0 0,0 1 0 0,0 6 0 15,0-3 104-15,0-1 16 0,0 1 2 0,0 0 1 16,3 0-99-16,-3-4-24 0,0 10 0 0,4-6 0 15,-4-6 0-15,0 3 0 0,0-4 0 0,3 7 0 16,-3 0 35-16,4-6 1 0,-4-6 1 0,0 0 0 0,0 0-28 0,0 0-9 16,0 0 0-16,0 0 0 0,0 0 13 0,0 0-4 15,0 0-1-15,0 0 0 0,0 0-8 0,0 0 0 16,0 0 0-16,0 0 0 0,0 0-8 0,-4-6-1 16,4-6 0-16,0 3 0 0,4 4 9 0,-4-4 12 15,3 0-2-15,-3-9-1 0,0 6 7 0,4-2 2 0,-1-1 0 0,-3 6 0 16,4-8 13-16,-4 5 2 15,3-6 1-15,1 9 0 0,-4-2-12 0,3 5-2 16,1-6-1-16,-4 3 0 0,0 9-7 0,4-6 0 16,-1-3-1-16,-3 9 0 0,4-5-11 0,-4 5 0 15,0 0 0-15,3-3 0 0,4-3 0 0,-7 6 0 0,0 0 0 16,0 0 0-16,7-6 0 0,-3 6 0 16,6-6 0-16,-3 6 0 0,-7 0 0 0,7 0 0 0,4 6 0 0,0 0 0 15,-4 0 0-15,3 0 0 0,1-1 0 0,-1 7 0 16,1-3 0-16,-4 9-11 0,4-7 1 0,-4 4 0 15,0 3 1-15,3-1 0 0,-6-2 0 0,3 6 0 16,-4-1 9-16,5 1 0 0,-5-4 0 0,1 7-8 16,-1-3 8-16,1 2 0 0,-1-5 0 0,1 2 0 15,-1 1 0-15,-3-6 0 0,4-10 0 0,-1 1 0 16,1 6 0-16,-4-12 0 0,0 0 8 0,0 0-8 0,0 0 0 16,0 0 9-16,0 0-9 0,0 0 0 15,0 0-21-15,3 0-11 0,4-12-3 0,-3 1-780 16</inkml:trace>
  <inkml:trace contextRef="#ctx0" brushRef="#br0" timeOffset="57521.205">22793 8093 1314 0,'0'0'37'0,"0"0"8"0,0 0-36 0,0 0-9 0,0 0 0 0,0 0 0 16,0 0 104-16,0 0 20 0,0-9 3 0,0 9 1 15,0 0-52-15,0 0-9 0,0 0-3 0,0 0 0 16,0 0-51-16,0 0-13 0,0 0 0 0,0 0 0 16,0 0 47-16,0 0 6 0,0 0 2 0,0 0 0 15,0 0-37-15,-7 0-7 0,0-3-2 0,7 3 0 16,0 0-9-16,-7 3 0 0,0 6 0 0,-4-3 0 0,11-6 0 16,-10 0 0-16,3 0 0 0,-1 0 0 0,1 5 0 0,0 1-14 15,0 0 5-15,-3 6 1 16,3 6 8-16,3-4 0 0,-3-2 0 0,0 0 0 15,0 2 0-15,3-5 0 0,1 6 0 0,-4-3 0 16,3-6 0-16,4 0 0 0,0-1 0 0,0-5 0 0,4 6 0 16,-4-6 12-16,0 0-2 0,0 0-1 0,0 0-9 0,0 0 0 15,0 0 0-15,-4 6 0 0,4 0 0 0,0-6 0 16,0 0 0-16,0 0 0 0,0 0 0 0,0 0 0 16,0 0 0-16,4 6 0 0,3-3 0 0,-4 3 0 15,1-6 0-15,0 0 0 0,3 6 0 0,0-6 0 16,0 5 0-16,0-5 0 0,-4 0 0 0,4 6 0 0,0-6 0 15,0 6 0-15,0 0 0 0,-3-6 0 16,-4 0 0-16,7 3 0 0,0 3 0 16,-3 0 0-16,6-6 0 0,-3 6 0 0,-3 0 0 0,-1-1 0 0,1 1 0 15,3 0 0-15,-4 0 0 0,4 6 0 16,-3-6 0-16,3 3 0 0,-3-4 0 0,3 7 0 16,-4-6 0-16,4 0 0 0,-3 6 0 0,-1-6-12 0,1-3 2 0,-1 5 1 15,1-2 9-15,-4 3 0 0,0-9 0 0,3 6 0 16,-3 6 0-16,0-12 0 0,0 6 0 0,0-1 0 15,0-5 0-15,-3 6 0 0,3-6 0 0,-4 12 0 16,-3-3 0-16,4 3 8 0,-1-6-8 0,1-1 0 16,-4 1 8-16,7-6-8 0,0 0 10 0,-7 0-10 15,0 12 0-15,7-12 0 0,0 0 0 0,0 0 0 16,-11 0 0-16,4 0 0 0,0 0 0 0,0 0 0 16,7 0 0-16,-11 0 0 0,4 0 0 0,-3-6 0 15,3 0-45-15,-1 6-15 0,-2 0-4 0,3 0 0 16,-4 0-51-1,4 0-10-15,-3-6-3 0,-1 6 0 0</inkml:trace>
  <inkml:trace contextRef="#ctx0" brushRef="#br0" timeOffset="72265.845">23781 8178 597 0,'0'0'12'0,"0"0"4"0,0 0 0 0,0 0 2 0,0 0-18 0,0 0 0 0,0 0 0 0,0 0 0 16,0 0 56-16,0 0 8 0,0 0 2 0,0 0 0 15,0 0 6-15,0 0 2 0,0 0 0 0,0 0 0 16,0 0-12-16,0 0-2 0,0 0-1 0,0 0 0 16,0 0-3-16,0 0 0 0,0 0 0 0,0 0 0 15,0 0-15-15,0 0-3 0,0 0-1 0,0 0 0 16,0 0-17-16,0 0-4 0,0 0-1 0,0 0 0 16,0 0-15-16,0 0 11 0,0 0-11 0,0 0 10 15,0 0 2-15,0 0 1 0,0 0 0 0,0 0 0 16,3 0-1-16,1 12 0 0,-4-6 0 0,3 2 0 15,1 1 2-15,-4 0 0 0,3 9 0 0,1-4 0 16,-1 10 4-16,-3-7 1 0,4 10 0 0,-4-4 0 16,3 7 2-16,-3-4 1 0,-3 4 0 0,3 8 0 15,0-9 2-15,-4 4 1 0,4-1 0 0,-3 3 0 16,3-5 0-16,-4 2 0 0,1-6 0 0,-1 4 0 16,1-7 7-16,3-2 2 0,-4-3 0 0,1-1 0 0,-1-2-15 15,4-3-3-15,-3-3-1 0,-1-1 0 0,4-8-5 0,-3 6-1 16,3-6 0-16,0 0 0 0,0 0-1 0,0 0 0 15,0 0 0-15,0 0 0 0,-7 6-8 0,0-6 12 16,-1 6-12-16,1-12 12 0,0 6-24 0,0 0-4 16,0-6 0-16,-3-6-1 15,-1 7-9-15,1-4-2 0,-1-3 0 0,0 0 0 0,1 1 13 0,-1-7 3 16,-3 3 0-16,7-2 0 0,-4-1-2 0,4-6 0 16,-3 4 0-16,3-7 0 15,0 4-32-15,0-1-6 0,0-8-2 0,-4 3 0 16,4-7-119-16,0 10-24 0,3-9-5 0,-3 2-268 0,4 1-54 0</inkml:trace>
  <inkml:trace contextRef="#ctx0" brushRef="#br0" timeOffset="72519.236">23484 7543 1267 0,'0'0'28'0,"-3"6"5"0,3 6 2 0,-4-7 1 0,1 4-36 0,-1 0 0 0,1 0 0 0,-1-3 0 0,4 0 12 0,0 0-4 16,0-6 0-16,0 0-8 0,0 0 16 0,0 0-3 15,4 5-1-15,-1 1 0 0,4 0-24 0,0-6-6 16,4 0-1-16,0-6 0 0</inkml:trace>
  <inkml:trace contextRef="#ctx0" brushRef="#br0" timeOffset="73190.878">24158 8201 1314 0,'0'0'37'0,"0"0"8"0,0 0-36 0,-3-3-9 0,3 3 0 0,-7 0 0 15,7 0 53-15,-7 0 9 0,0 3 2 0,-1 0 0 16,8-3 34-16,0 0 7 0,-7 0 2 0,0-3 0 16,0 0-69-16,0 1-14 0,4 7-2 0,-4-2-1 15,7-3-21-15,-7 3 0 0,3 3 0 0,-3-3 0 16,3 3 0-16,-3 0 0 0,4 0 0 0,-4 0 0 16,3 0 0-16,-3-1 0 0,0-5 0 0,7 0 0 0,7 6 0 0,-3 6 0 15,-8 9 0-15,1-4 0 0,-1-2 12 0,4 0-3 16,0-1 0-16,0-2 0 0,0 0-9 0,4 3-12 15,-4 2 2-15,3 1 1 0,-3-6 9 0,4 2 0 16,-1 4 0-16,-3 0 0 0,4-7 0 0,-1 4 0 16,1-3 0-16,-1 0 0 0,1-1 26 0,-1 1 7 15,1-3 2-15,0-3 0 0,-1 0-26 0,1 0-9 16,3-1 0-16,0-5 9 0,-4 6-9 0,4-6 0 16,0 0 0-16,-3-6 0 0,3 6 0 0,0-5 10 15,4-1-10-15,-1-3 10 0,1 0 0 0,-1-6 0 16,1 4 0-16,3-10 0 0,-3 3-10 15,-1 1 0-15,4-1 0 0,-3-3 8 0,-1 4-8 0,-2 5 8 16,2 0-8-16,-3 4 8 0,0-1-8 0,-3 0 8 16,-1-3-8-16,1 0 8 0,-4-2-8 0,0 2 10 15,0 0-10-15,-4 0 10 0,1 6-10 0,-1-5 0 0,-3-4-12 0,0 9 12 32,-3 0-34-32,2 0 1 0,-6 1 0 0,4-1 0 0,-4 6 10 0,3-6 3 0,-3 6 0 0,-4 0 0 15,4-6 8-15,0 6 1 0,-4 6 1 0,4-6 0 16,0 0 0-16,0 0 0 0,0 6 0 0,3-6 0 15,1 6-3-15,3-6-1 0,0 5 0 0,7-5 0 16,-4 0-26-16,1 6-4 0,-1 3-2 0,4 0 0 16,4 0-9-16,-1 2-1 0,4 1-1 0</inkml:trace>
  <inkml:trace contextRef="#ctx0" brushRef="#br0" timeOffset="73764.163">24405 8266 1036 0,'0'0'23'0,"0"0"5"0,0 0 0 0,0 0 1 0,0 0-29 16,0 0 0-16,0 0 0 0,0 0 0 0,0 0 105 0,0 0 15 0,0 0 4 0,0 0 0 15,0 0-48-15,0 0-8 0,0 0-3 0,0 0 0 16,0 0-17-16,0 0-3 0,0 0-1 0,0 0 0 16,0 0-27-16,0 0-5 0,0 3-2 0,0-3 0 15,0 0-10-15,-3 15 8 16,3-4-8-16,0-5 8 0,0 6-8 0,0-3 0 0,0 3 9 0,3-1-9 15,-3-966 8-15,0 1934-8 0,4-967 8 0,-4 0-8 16,3 2 0-16,-3-2 0 0,4 0 0 0,-1-3 8 16,1-4-8-16,3 1 0 0,-4 6 0 0,4 0 0 15,-3-6 0-15,3 0 0 0,0-1 0 0,0 1 0 16,0-3 0-16,0-3 0 0,4 0 0 0,-4 0 0 16,7-3 0-16,-3 3 0 0,-1 0 0 0,4-6 0 15,-3 6 0-15,3-5 0 0,0 5 0 0,0-6 0 0,-3 0 38 16,-1 0 3-16,1-6 1 0,-4 3 0 0,4-8-13 0,-1 5-2 15,-3-14-1-15,-3 14 0 0,3 6-6 0,-4-12 0 16,-3-8-1-16,4 8 0 0,-4 6-8 16,0 1-2-16,-4-10 0 0,1 6 0 0,3 7-9 0,-4-10 0 15,1 3-12-15,-1 0 12 0,1 1-28 0,-4 2 3 16,3 0 0-16,-3 3 0 16,4 1-19-16,-5 2-4 0,5-3-1 0,-1 9 0 15,1-6-32-15,-1 6-7 0,1 0 0 0,3-6-1 16,0 6-110-16,0 0-21 0</inkml:trace>
  <inkml:trace contextRef="#ctx0" brushRef="#br0" timeOffset="74385.409">24860 8260 1302 0,'0'0'36'0,"0"0"10"0,0 0-37 0,-3 6-9 0,3 6 0 0,0-6 0 0,0-6 35 16,3 6 5-16,1-1 0 0,3 1 1 15,-4 0-12-15,4 0-2 0,0 3-1 0,1-6 0 16,2 0 6-16,-3 3 0 0,0-3 1 0,4-3 0 0,-4-9-12 0,0-3-2 15,0 9-1-15,0-3 0 16,0 12-4-16,0-6-1 0,0-12 0 0,-3 6 0 16,-4 6 41-16,7 0 8 0,0-11 2 0,-4-4 0 0,-3 15 0 0,0 0 0 15,4-3 0-15,-1-3 0 0,1 3-52 0,-1-3-12 16,-3 1 0-16,0-1 0 0,0 0 0 0,0 6 0 16,0 0 0-16,0-6 0 0,-3 0 33 0,3-3 4 15,-4 3 1-15,1 3 0 0,3-3-38 0,-7 1-12 16,3 2 0-16,-3-9 0 15,0 6-11-15,0 0-2 0,0 6-1 0,4-6 0 0,-4 0 26 16,-1 1 0-16,1 2 0 0,0-3 0 0,0 6 0 0,-3-3 0 16,3 3 0-16,0 3 0 0,0-3 0 15,-1 6 0-15,1-1 0 0,4 4 0 0,-1-3 0 0,1 6 0 0,-1 3 0 0,1-4 0 32,3 7-28-32,0 0-1 0,-4-7 0 0,8 4 0 15,-4 3-5-15,3-1-1 0,1-5 0 0,-1 12 0 0,4-10 35 0,-3 10 0 16,3-6 0-16,-7-4 0 15,7 4 0-15,-3-6 0 0,-1-4 0 0,1 4 0 0,-1 6 0 0,-3-12 0 0,4 5 0 0,-1 1 0 16,1 6 24-16,-1-9 12 0,1 2 3 0,-1 1 0 16,-3-3-11-16,0 0-3 0,0-9 0 0,4 6 0 15,-4-6-25-15,0 0-12 0,7 6 0 0,-7-6 1 16,0 0 11-16,11 3 16 0,-11-3-4 0,0 0-1 16,10 0-60-16,1-3-12 0,-1 0-3 15,1-6 0-15,-1 3-135 0,1-6-27 0,0 0-6 16,-4 1 0-16</inkml:trace>
  <inkml:trace contextRef="#ctx0" brushRef="#br0" timeOffset="74935.537">25167 8234 1036 0,'0'-6'23'0,"0"6"5"0,0 6 0 0,0-6 1 0,0 0-29 0,0 12 0 16,0 2 0-16,4 10 0 0,-4-13 57 0,3 1 6 15,-3-12 1-15,4 6 0 0,-1 3 0 0,4 3 0 16,-3-1 0-16,-1 7 0 0,4-6 0 0,-3 0 0 0,-4-1 0 0,0 4 0 16,0-3-64-16,4 0 0 0,-4-4 0 0,0 1-10 15,3 6 10-15,-3-9 9 0,0 0-1 0,0-6-8 16,0 0 0-16,0 0 0 0,0 0 0 0,0 0 0 15,0 0 38-15,0 0 1 0,0 0 0 0,0 0 0 16,0 0-11-16,0 0-3 0,0 0 0 0,0 0 0 16,0 0-25-16,0 0 0 0,0 0 0 0,-3-6 0 15,-1-12 0-15,0 9 0 0,4 3 0 0,-3 1 0 16,-1-1 38-16,1-6 2 0,-1 0 1 0,1 3 0 0,-1-5-26 16,1-1-6-16,3-3-1 15,0 4 0-15,-4-7-8 0,4 6 0 0,0-2 0 0,0-10 0 16,0 10 0-16,0-7 0 0,4 6 0 0,-4-2 0 15,3-4 0-15,-3 7 0 0,0-4 0 0,0 4 0 16,0-7 0-16,0 9 0 0,0 4 0 0,0-7 0 16,4 3-13-16,-4 3 5 0,0 7 8 0,3-7-13 15,-3 6-21-15,4 0-4 0,-1 0-1 0,-3 6 0 0,4 0 39 0,-4 0 0 16,0 0 0-16,7 0 0 0,0 0 0 0,0 0 0 16,0 0 0-16,0 6 0 0,0 0 0 0,4-6 0 15,-1 6 0-15,1-6 0 16,-4 0-69-16,7 12-7 0,-3-4 0 0,-1-2-1 15,4-9 21-15,-3 3 4 0,-4 3 0 0,4 0 1 16,-4-6-37-16,-7 3-7 0,0 0-1 0,10 0-1 16,1-3 1-16,-11 3 1 0,0 0 0 0,0 0 0 0</inkml:trace>
  <inkml:trace contextRef="#ctx0" brushRef="#br0" timeOffset="81403.057">26589 8049 810 0,'0'0'23'0,"0"0"5"0,-7 0-28 0,3 0 0 0,-3-6 0 0,0 6 0 15,0 0 35-15,0 6 1 0,-4-6 1 0,1 0 0 16,-1 5-16-16,-3-5-3 0,4 6-1 0,-4-6 0 15,3 6-7-15,-3-6-2 0,0 6 0 0,3-3 0 16,-3 3 19-16,0-3 3 0,0 6 1 0,3-3 0 16,1-1 0-16,-1 1 0 0,0 6 0 0,4-6 0 15,0 6-11-15,-3-1-1 0,3-2-1 0,0 3 0 16,-4 6 2-16,4-7 0 0,0 4 0 0,0 3 0 0,-4-1-1 16,1 1 0-16,-1 8 0 0,1-8 0 0,3 6 6 15,-4 2 2-15,0-5 0 0,1 2 0 0,3 1-10 16,0-4-1-16,0 4-1 0,3-1 0 15,1-5-15-15,-1 3 0 0,4-4 8 0,0-2-8 16,4 0-18-16,-1-1-6 16,4-2-2-16,0 0 0 0,0-6 26 0,4 3 0 0,-1-4 0 0,1 7 0 15,0-12 24-15,-1 6 11 0,-3-6 1 0,4 0 1 16,-1 0-24-16,4-6-5 0,-3-3 0 0,0 1-8 0,-1-1 12 0,1-3-4 16,3-6 0-16,0-8-8 0,0-4 13 0,0 1-4 15,0-3-1-15,4-9 0 0,-7 2-8 0,3 1 0 16,0-3 9-16,0-3-9 0,-3 0 8 0,-1-6-8 15,1-6 8-15,-1 6-8 0,-3 3 0 0,0 3 0 16,0 0 0-16,-3-6 0 0,-1 9 0 0,1-4 8 16,0-2-8-16,-1 3 0 0,1 0 0 0,-4 0 0 0,3 6 0 0,-3 3-8 15,0-1 8-15,0 10 0 0,0-6 8 0,0 8-8 16,0 1 0-16,-3-4-13 0,-1 4 1 0,1 5 1 16,-1-6-4-16,-3 10-1 0,3 2 0 15,-3-9 0-15,0 10 16 0,4-1-9 16,-1 6 9-16,-3-6-8 0,4 6 8 0,-4 0 0 0,3 1 0 15,4 5 0-15,0 0 0 0,0 0 0 0,0 0 8 16,0 0-8-16,-3 5 0 0,-4 1-12 0,3 0 2 16,0 6 0-1,1-6-17-15,3 6-3 0,0 2-1 0,0 10 0 0,0-7 43 0,3 10 8 0,-3 2 1 0,0 4 1 16,4 5-22-16,0-3 0 0,-4 0 0 0,3 10 0 16,1-7-13-16,-4 3-7 0,3 3-2 0,1 0 0 15,-1-3 38-15,-3 3 8 0,0 6 2 0,0-17 0 16,0 8-15-16,0 3-3 0,0 0-8 0,0 3 12 0,0-3-3 15,0 0-1-15,0 0 0 0,0 15 0 0,0-6-8 0,-3 6 0 16,-1-9 0-16,1 0 0 0,3-6 0 0,-4-3 8 16,1-3-8-16,3-8 0 0,-4 2 8 0,4-8-8 15,-4 2 8-15,1-8-8 0,-1 2 8 0,4-8-8 16,0 0 0-16,-3 0 8 0,-1-1 2 0,4-11 0 16,0 0 0-16,0 0 0 0,0 0-10 0,0 0 0 15,0 0 9-15,0 0-9 0,0 0 0 0,0 0 0 16,0 0 0-16,0 0 0 15,0 0-100-15,0 0-25 0,0 0-5 0</inkml:trace>
  <inkml:trace contextRef="#ctx0" brushRef="#br0" timeOffset="82077.418">26677 8307 532 0,'0'0'12'0,"0"0"2"0,0 0 1 0,0 0 0 0,0 0-15 0,0 0 0 0,0 0 0 0,0 0 0 16,-3 6 100-16,3-6 16 0,0 0 4 0,0 0 1 15,0 0-21-15,0 0-5 0,0 0-1 0,0 0 0 0,0 0-47 0,-4 9-10 16,4-9-1-16,0 9-1 0,0-9-17 16,0 6-3-16,0 2-1 0,4-2 0 15,3 0 3-15,-4 0 1 0,1-6 0 0,3 6 0 16,-4 0 26-16,4-6 4 0,-3 0 2 0,3 0 0 16,0 0-40-16,-4 0-10 0,5 0 0 0,-5 0 0 0,4-6 0 0,-3 0 0 15,3 6 0-15,-4-6 0 0,4 0 0 0,-3 0 0 16,6-5 0-16,-6 2 0 0,3-3 0 15,0 6 0-15,-3-6 0 0,3 7 0 0,-4-7 0 0,1 3 0 16,3 0 0-16,-4 3 0 16,1 3-49-16,-1-2-12 0,1-1-3 0,-1 0 0 0,1 0 52 15,-4 6 12-15,0-6 0 0,0 6 0 16,3-6-54-16,-3 6-8 0,0 0-2 0,0 0 0 0,0-6 51 0,0 6 13 16,-3-6 0-16,-1 3 0 0,1-2-12 15,-4 2 4-15,3 0 0 0,-3 3 0 0,0 0 25 0,0 0 6 16,0-6 1-16,-4 6 0 0,4 6-24 0,-3-3-20 15,-1 0 4-15,-3-1 1 0,4 4 47 0,-5 0 10 16,5 0 2-16,-4 6 0 0,3 0-31 0,4-1-5 16,-4-2-8-16,4 6 11 0,0 5-11 0,0-8 0 0,4 9 0 0,-1-4-11 15,1 1 11-15,3 6 0 0,-4-4 0 0,4 4-8 16,0-7 8-16,-3 4 11 0,3-3-3 0,0-7 0 16,0 4 4-16,3-3 0 0,-3 0 0 0,4-1 0 15,-1 1 18-15,4 0 4 0,-3 0 1 0,6 2 0 16,-3-2-16-16,4 0-3 0,0-3-1 0,-1-1 0 15,1 7-15-15,-1-9 8 0,5 6-8 0,-1-6 0 0,-4 0 15 16,4-4-3-16,0 4-1 0,1-6 0 16,-1 6-112-16,0-12-23 0,0 3-4 0,3-2-511 15</inkml:trace>
  <inkml:trace contextRef="#ctx0" brushRef="#br0" timeOffset="82705.041">27488 7387 990 0,'0'0'21'0,"0"0"5"0,0 0 1 0,0 0 1 0,0 0-28 0,0 0 0 0,0 0 0 0,0 0 0 16,0 0 57-16,0 0 6 0,0 0 1 0,0 0 0 15,-7-3 25-15,7 3 6 0,0 0 1 0,0 0 0 16,0 0-72-16,-3 3-13 0,-4-3-3 0,7 0-8 0,-7 3 17 16,0 3-3-16,7-6-1 0,-4 6 0 15,-3 6-1-15,7-7 0 0,-3 13 0 0,-1-6 0 16,1 3-12-16,3 8 0 0,-4-5 0 0,4 2 0 0,0 4 19 16,4 8 1-16,-4-2 0 0,3 5 0 0,1 3-20 15,-4-6 0-15,3 4-13 0,-3 8 5 0,4-12 57 0,-1 9 12 16,1-3 3-16,-1-8 0 0,-3 2-64 0,0-2-8 15,0 8-4-15,0-9-1 0,0 9 71 0,0-5 14 16,-3-4 4-16,-1 12 0 0,1-2-60 0,-1-10-16 16,1-3 0-16,-1 1 0 0,1-4 0 0,-1 1 0 15,-3-6 0-15,3 8 0 16,1-8-46-16,3-7-14 0,-4 10-4 0,4-9 0 0,-3-1 52 16,3-2 12-16,0 6 0 0,-4-6 0 0,1-3 0 0,-1 5 0 15,4-5 0-15,0-6 0 0,0 0 0 0,0 0 0 16,0 0 0-16,0 0 0 0,0 0 0 0,0 0 0 0,0 0 0 15,0 0 0-15,0 0-10 0,0 0 1 16,0 0 0-16,0 0 0 16,0 0-44-16,0 0-9 0,0 0-2 0,0 0 0 15,0 0-19-15,0 0-4 0,0 0-1 0,7 0-361 0,0-6-73 0</inkml:trace>
  <inkml:trace contextRef="#ctx0" brushRef="#br0" timeOffset="83289.631">27855 8146 978 0,'0'0'28'0,"0"0"5"15,-3-3-33-15,-4 0 0 0,0 0 0 0,0-6 0 0,0 9 78 16,0 0 9-16,7 0 1 0,-8-6 1 0,-2 6-19 0,-1 0-4 16,4 0-1-16,-3 0 0 0,-1 6-1 0,4-6 0 15,-4 0 0-15,4 9 0 0,-3-6-51 0,-1 0-13 16,4 3 0-16,-3-1 0 0,3 7 0 0,-1-6 0 16,-2 6 0-16,3 2 0 0,0-2 0 0,0 6 0 15,0 0 0-15,0-4 0 0,3 10 0 0,1-13 0 0,-1 7 0 16,0 0 0-16,1-4 0 0,-1 4 0 0,4-6 0 0,0 0 0 15,4-1 0-15,-4-2 0 0,0 3 0 0,3-6 0 16,1 0 0-16,-4 0 0 0,4-6 0 0,-1 3 0 16,1-1 54-16,3-2 8 0,0 0 2 0,0-2 0 15,0 2-52-15,0-3-12 0,3-3 0 0,-2-6 0 16,-1-6 0-16,0 7 0 0,0-4 0 0,0-3 0 16,0 1 0-16,0-1 0 0,0-3 0 0,0 4 0 15,0-4-17-15,0 4-7 0,0-7 0 16,-3 3-1-16,-1 4 40 0,1-1 8 0,-1 6 1 15,-3 4 1-15,4-1-43 16,-4 0-9-16,0 9-1 0,0 0-1 0,0 0 46 0,0 0 10 0,0 0 1 0,0 0 1 31,0 3-74-31,0 12-15 0,0-7-4 0,0 10 0 0,0 0 52 0,0-1 12 0,0 4 0 0,0 2 0 16,0-8 0-16,0 9 0 0,3-7 0 0,-3 4 0 16,0-4 48-16,0 1 13 0,4-6 3 0,-4 3 0 0,0-7-52 0,3 1-12 15,1 3 0-15,-1 0 0 16,1-6-48-16,-1-6-13 0,1 5-3 0,-4-5 0 15,0 0-51-15,7 0-10 0,7-5-3 16,-3-1-512-16</inkml:trace>
  <inkml:trace contextRef="#ctx0" brushRef="#br0" timeOffset="84291.257">28649 7722 1566 0,'0'0'34'0,"0"0"7"0,0 0 2 0,-7 0 1 0,0 6-35 0,-4-6-9 16,1 0 0-16,-1 0 0 15,1 6 15-15,3-6 1 0,-4 6 0 0,0-6 0 0,4 0-16 0,-3 6 0 16,3-6 8-16,7 0-8 0,-7 0 14 0,7 0 0 16,-11 6 0-16,4-6 0 0,7 0 12 0,-7 0 2 15,7 0 1-15,-7 11 0 0,0-5-29 0,0 3 0 0,3 3 0 0,1 0 0 16,-1 2-11-16,1 1-8 0,3 0-1 0,-4 2-1 15,4 1 21-15,0-3 0 0,0 2-9 16,0 1 9-16,0 0 0 0,0-4 0 16,4 4 0-16,-4-6 0 0,3 2 0 0,1-2 11 15,3 0-11-15,-4 0 10 0,4-1 7 0,0-5 2 0,-3 0 0 0,3 0 0 16,-3-3-11-16,3 0-8 0,0 0 9 0,0-6-9 16,0 0 23-16,0-3-2 0,0-3 0 15,0 3 0-15,0-11-10 0,0 5-3 16,-3-6 0-16,3-2 0 0,-4 2 2 0,4 1 0 0,0-4 0 0,0 3 0 15,-3-5-10-15,3 8 0 0,-4-3 0 0,1 1 0 16,-1 5 0-16,5-3 0 0,-5 4 0 0,-3 5 0 16,4 0 0-16,-4 0 0 0,3-3 0 0,-3 9 0 15,0 0 0-15,0 0-11 0,0-6 11 0,0 6-12 16,0 0 0-16,0 0 0 0,0 0 0 0,0 0 0 16,0 0 12-16,0 0-10 0,0 9 10 0,-3 3-10 0,3-6 10 15,-4 11 0-15,1-5 0 0,-1 3 0 0,0 8 0 0,1-8 0 16,3 9 0-16,-4-1 0 0,1 6 16 15,3-2 0-15,-4 2-1 0,1 10 0 0,-1-7 9 0,4 9 3 16,-3-3 0-16,3 3 0 0,0-2-27 0,0 5-19 16,0-6 3-16,0 3 1 0,0-3 15 0,0-2 0 15,0 2 0-15,-4-15 0 16,4-966 14-16,-3 1936-1 0,-1-960 0 0,4-4 0 16,-3-5-4-16,-1 8-1 0,1-12 0 0,-1 10 0 0,-3 2-8 0,4-11 0 15,-1 5 0-15,0-11 0 0,1 0 0 0,-1-1 0 16,1-2 0-16,-1 0 0 0,1-6 0 0,3 3 0 15,0-9 11-15,-4 3-11 0,4-3 12 0,-7 8-3 16,7-8-1-16,-7 3 0 0,7-3 8 0,-7 0 2 0,0 0 0 0,0 0 0 16,-4 0 5-16,4 0 1 0,0-3 0 0,0 0 0 15,0-2-8-15,0 2-2 0,4-3 0 0,-4 3 0 16,-4-3-14-16,4 0 0 0,0 0 0 0,0 0-10 16,0 0 10-16,0-2 0 0,-4 2 0 0,4-6 8 15,-4 6-8-15,4-6-15 0,0 1 4 0,0 5 1 16,4-9-15-1,-1 3-3-15,-3 0-1 0,4-5 0 0,-4 2-110 0,7-3-21 0,-4 1-5 16,4-10-1-16</inkml:trace>
  <inkml:trace contextRef="#ctx0" brushRef="#br0" timeOffset="85089.127">28695 7713 903 0,'0'0'20'0,"0"0"4"0,0 0 0 0,0 0 2 0,0 0-26 0,0-8 0 0,0 8 0 0,0 0 0 15,0 0 69-15,0 0 9 0,0 0 2 0,0 0 0 0,0 0-20 0,0 0-3 16,0 0-1-16,0 0 0 0,0 0-6 0,0 0-2 15,0 0 0-15,0 0 0 0,0 11-32 0,3 1-8 16,-3-6 0-16,0-964-8 0,4 1934 17 0,0-962-3 16,-4-2-1-16,3 6 0 0,1-7 8 0,-1 4 2 15,1 0 0-15,-1 5 0 0,4-8-4 0,-3 3-1 16,3 3 0-16,-4-1 0 0,1 1-6 0,3-3 0 16,-4 2-1-16,1 1 0 0,3-1-2 15,-3-2 0-15,3 3 0 0,0-1 0 0,0-5-9 0,0-3 0 16,0 9 0-16,0-7 0 0,-4-5 0 0,1 6 8 15,3-6-8-15,0 6 0 0,0-6 8 0,0-1-8 16,0 4 8-16,-3-9-8 0,3 0 18 0,0 0-2 16,0 0 0-16,0 0 0 0,0-6 15 0,0 3 2 15,0-2 1-15,0-1 0 0,0-6-16 0,0 6-3 0,4-6-1 0,-4 6 0 16,-4-14-14-16,5 2 9 0,-1 6-9 0,-4-11 8 16,1 5-8-16,3 4 0 0,-4-10 9 0,1 6-9 15,-1-2 0-15,1 2 0 0,-1 6 0 0,-3-11 0 16,4 8 0-16,-4 3-16 0,3-8 4 0,-3 5 0 15,0 6-6-15,4-8-2 0,-4-1 0 0,3 9 0 16,-3-5-16 0,4 5-4-16,0-3-1 0,-4 6 0 0,3-6-30 0,1 4-5 0,-1 2-2 15,-3 0 0-15,7 0-123 0,-3 0-25 16,3 0-5-16,-7 6-1 0</inkml:trace>
  <inkml:trace contextRef="#ctx0" brushRef="#br0" timeOffset="85449.471">29245 7790 813 0,'0'0'17'0,"-3"6"4"0,-1 0 1 0,1 5 2 0,-1-5-24 0,4 3 0 0,-3 0 0 0,3 0 0 16,0 2 61-16,0 1 7 0,0-3 2 0,0 3 0 15,0 0-18-15,3-1-4 0,1 7-1 0,-4-6 0 16,0-1-6-16,0-2-1 0,0 3 0 0,0-6 0 15,0 6-12-15,0-1-4 0,0-5 0 0,0 0 0 16,0-6-12-16,0 0-4 0,0 0 0 0,0 0 0 31,0 0-124-31,0 0-26 0,0 0-5 0,0 0-1 0</inkml:trace>
  <inkml:trace contextRef="#ctx0" brushRef="#br0" timeOffset="85678.891">29122 7381 1407 0,'0'0'40'0,"0"0"8"0,-4-6-38 0,-3-5-10 0,0 5 0 0,0 0 0 15,0 0 14-15,0 0 1 0,3-3 0 0,4 9 0 31,0 0-37-31,-7-3-7 0,0 0-2 0,7 3 0 0,-3-3 19 0,3 3 3 0,0 0 1 0,0 0 0 16,0 0-10-16,0 0-2 16,0 0 0-16</inkml:trace>
  <inkml:trace contextRef="#ctx0" brushRef="#br0" timeOffset="86228.793">29559 7037 1067 0,'0'0'30'0,"0"0"7"0,0 0-29 0,-3-9-8 16,-1 4 0-16,4 5 0 15,0 0 42-15,0 0 7 0,0 0 2 0,0 0 0 16,0 0 16-16,0 0 3 0,0 0 1 0,0 0 0 0,0 0-31 0,0 0-7 16,-7 8-1-16,4 4 0 0,-1-6-13 0,1 6-3 15,-1 2-1-15,1-2 0 0,3 6 21 0,3-6 4 16,-3-1 0-16,4 10 1 0,-1 2-30 0,-3 4-11 15,4-4 0-15,-1 7 9 0,1-10-9 0,3 10 8 16,-4-10-8-16,1 10 8 0,-1-7 0 0,1 10-8 0,-1-4 12 16,-3-5-4-16,4 8 1 15,-1-11 0-15,1 8 0 0,-4-6 0 0,3 10 2 0,-6-4 0 16,6-2 0-16,-3 2 0 0,-3 3 1 0,3-2 1 0,-4-4 0 0,1 4 0 16,-1-4 6-16,1 3 1 0,3-8 0 15,-7 8 0-15,3 1-1 0,1-7 0 16,-1 4 0-16,-3-4 0 0,4-2-8 0,-1-3-2 0,1-1 0 0,-1 1 0 15,4 2-9-15,-3-8 0 0,-1 0 9 0,4-9-9 16,0 6 8-16,0-9-8 0,0 0 10 0,0 0-10 16,0 0 12-16,0 0-4 0,0 0-8 0,0 0 12 15,0 0-12-15,0 0-16 0,0 0 3 0,0 0 1 32,0 0-111-32,4-3-21 0</inkml:trace>
  <inkml:trace contextRef="#ctx0" brushRef="#br0" timeOffset="86586.373">29408 7684 946 0,'0'0'20'0,"-4"-6"5"0,-3 0 1 0,0-6 2 0,3 4-28 0,-3 5 0 16,4-3 0-16,-1 3 0 0,1-3 47 0,3 6 4 0,0-6 1 15,0 6 0-15,0 0 9 0,0 0 3 16,0 0 0-16,0 0 0 0,0 0-39 0,0 0-7 16,0 0-2-16,0 0 0 0,0 0 20 0,0 0 3 0,0 0 1 15,0 0 0-15,0 0-20 0,0 0-3 16,0 0-1-16,0 0 0 0,0 0 0 0,0 0-1 16,3 0 0-16,4 3 0 0,4 0 24 0,-1 0 5 0,5 0 0 0,-1-3 1 15,0 3-36-15,3 0-9 0,1 0 0 0,0 0 0 16,3-3 0-16,-3 3 10 0,3-3-10 0,-4 0 10 15,-3 0-10-15,1 0 0 0,2 0 0 0,-3 0 0 16,0 5 0-16,1-5 0 0,-5 0 0 0,4 0 0 16,-3 0-63-16,-1 0-5 15,-3 0 0-15,4 6-1 0,0-6-42 16,-1 6-8-16,-3-6-1 0,4 0-1 0</inkml:trace>
  <inkml:trace contextRef="#ctx0" brushRef="#br0" timeOffset="87255.191">29898 7746 1384 0,'0'0'39'0,"0"0"9"0,0 0-38 0,0 0-10 16,0 0 0-16,-11 0 0 0,4 0 87 0,-3-6 15 0,3 6 3 0,7 0 1 16,-7 0-30-16,-4 0-7 0,4 0-1 0,7 0 0 15,0 0-40-15,0 0-9 0,0 0-2 0,0 0 0 16,-7 6 24-16,7-6 5 0,-7 0 1 0,7 0 0 16,-7 6-47-16,3 2 0 0,-3-2 0 0,0 3 0 31,4 0-57-31,-1 3-11 0,1-6-3 0,-4 8 0 0,3-2 53 0,0 6 18 0,1-7-12 0,-4 7 12 15,0-6 0-15,3 3 0 0,-3 2 0 0,4-5 0 16,-1 0 0-16,1 2 0 0,-1-2 0 0,1 0 0 16,3 6 0-16,-4-10 0 0,4 4 0 0,4 0 10 15,-4 0-10-15,0-1 0 0,3-5 9 0,1 0-9 16,-4-6 0-16,0 0 0 0,0 0 0 0,3 3 0 16,4 0 12-16,-7-3-3 0,7-3 0 0,0 0 0 15,0 3 6-15,0-6 1 0,-3-5 0 0,3-7 0 16,0 9-16-16,-3-6 0 0,3 7 0 0,-4-10 0 15,4 6 0-15,0-3 0 0,0 4 0 0,-3-1 0 0,3 0 0 16,-4 0 0-16,1-2-9 0,0 8 9 0,-1-3-11 16,1 6 11-16,-4-3-12 0,3 0 12 0,-3 0-15 15,0 6 4-15,0 0 1 0,0 0 0 0,0 0 1 0,0 0 0 16,0 0 0-16,0 0 0 0,0 0-3 0,0 0 0 16,0 0 0-16,0 0 0 0,0 0 12 0,4-5-13 15,-4 5 5-15,0 0 8 16,0 0-9-16,0 0 9 0,0 0 0 0,0 0 0 0,0 0 0 0,0 0-8 15,0 0 8-15,0 0 0 0,0 0 0 0,0 0 0 16,0 11 0-16,0-5 0 0,0 0 0 0,3 3 0 16,-3 0 0-16,4 5 0 0,-1-2 0 0,1-6 0 15,-4 6 0-15,3-6 0 0,4 5 0 0,-3-2 0 16,-1-3 0-16,1 6 0 0,3-6-8 0,-4 0 8 0,5 0-12 16,-5-1 12-1,4-5-122-15,-3 3-18 0,3 0-3 0,0 0-309 0,-4-3-61 16</inkml:trace>
  <inkml:trace contextRef="#ctx0" brushRef="#br0" timeOffset="88109.992">30088 7822 1072 0,'0'0'24'0,"0"0"4"0,0 0 2 0,0 0 0 0,0 0-30 0,0 0 0 0,0 0 0 0,0 0 0 15,0 0 31-15,0 6 0 16,0 0 0-16,0 0 0 0,0 6 18 0,0-12 4 0,0 5 1 0,0-5 0 16,0 0-6-16,0 6-2 0,0-6 0 0,0 12 0 15,0-12-2-15,0 3 0 0,0-3 0 0,0 6 0 16,4 0-16-16,-4 6-4 0,0-7-1 0,0 7 0 16,0-6-3-16,3 6 0 0,-3-6 0 0,0 5 0 15,0 4-10-15,4-3-2 0,-4 0-8 0,0-1 12 16,4 1-12-16,-4 3 11 0,3-9-11 0,-3 6 10 15,4-7-10-15,-4 1 10 0,0-6-10 0,3 6 10 0,-3-6-2 16,0 0-8-16,0 0 12 0,0 0-4 0,0 0 6 16,0 0 1-16,0 0 0 0,0 0 0 0,0 0 0 15,0 0 0-15,0 0 0 0,0 0 0 16,0 0-2-16,0 0 0 0,0 0 0 0,0 0 0 16,0 0-13-16,0 0 0 0,-3-6 0 0,3 6 0 15,0 0 0-15,0 0 0 0,-4 0 0 0,4 0 0 16,0-6-11-16,0 1 11 0,-3-7-10 0,-1 6 10 0,4-3 0 0,-4 0 0 15,1 0 0-15,3 4 0 0,-4-13 0 0,4 6 0 16,-3 0 0-16,-1-2 0 0,4 2 0 0,-3 0 0 16,-1-5 0-16,1 2 0 0,3 3-8 0,0-6 8 15,0 7 0-15,0-4-9 0,0 3 9 0,0-5 0 16,0 5 0-16,0 0-8 0,0 3-4 0,3-5-1 0,-3 5 0 16,4 3 0-16,-1 0 13 0,-3 0 0 0,4-6 0 0,-4 4-9 15,7 2 9-15,-4 0 0 0,1 0 0 0,0 0-8 16,-1 0 0-16,4 0 0 0,-3 6 0 0,3-6 0 31,0 0-19-31,0 6-3 0,0-5-1 0,0 5 0 0,0 0 11 0,4 0 3 16,-4-3 0-16,3 3 0 15,1-3-7-15,-1 0-2 0,-3 3 0 0,0-3 0 0,4 0-8 16,-4 0-2-16,0 3 0 0,4-6 0 0,-4 3-6 16,3 3-2-16,-3 0 0 0,1-6-393 0,-1 6-79 15</inkml:trace>
  <inkml:trace contextRef="#ctx0" brushRef="#br0" timeOffset="89066.46">30459 7790 990 0,'0'0'21'0,"0"0"5"0,0 0 1 0,0 0 1 0,0 0-28 0,0 0 0 0,-7 0 0 0,7 0 0 16,0 0 89-16,0 0 12 16,-7 0 3-16,7 0 0 0,0 0-64 0,-7 0-13 0,7 0-3 0,0 0 0 15,0 0 12-15,0 0 3 0,-7 6 0 0,7-6 0 16,0 0-3-16,0 0-1 0,0 0 0 0,0 0 0 16,0 0 9-16,0 0 1 0,0 0 1 0,0 0 0 15,0 0-10-15,0 0-1 0,3 0-1 0,1 6 0 16,3-1-18-16,-4 1-4 0,4-6-1 0,0 3 0 15,0 0-11-15,0-3 0 0,1 0 0 0,-1 3 8 16,0-3-8-16,0 0 10 0,0 0-10 0,-4 0 10 16,4 0-2-16,0-3-8 0,-3 3 12 0,3-3-4 0,0 0 8 15,0 3 0-15,-3-6 1 0,3 6 0 16,-4-5 3-16,4-1 1 0,-3 6 0 0,-1-6 0 16,1 0-7-16,3 0-2 0,-4 0 0 0,1 0 0 0,-1 0-12 15,-3-2 0-15,4 2 0 0,-4 0 0 16,4 0 0-16,-1 0 0 0,1 0-12 0,-4-8 12 0,3 11 0 0,-3 3 0 15,0-9 10-15,0 3-2 0,4 0-8 0,-4 6-12 16,0-12 4-16,0 6 0 0,0 6 8 0,0-6 0 16,0 6 0-16,-4-8-8 0,1 2-3 0,-1 0 0 15,4 6 0-15,-3-6 0 0,-5 0 11 0,1 0-10 16,4 0 10-16,-4 1-10 0,0 5 10 0,-4 0 0 0,4 0 0 16,-3 0 0-16,-1 0 0 0,0-6 9 0,4 0 0 15,-3 6 0-15,10 0-9 0,-7 0 0 0,-4 0 0 0,4 0 8 16,7 0-8-16,-11 6 0 0,4-6-10 0,7 0 10 15,-10 6-10-15,3-6 10 0,0 11-10 16,0-2 10-16,0 0-8 0,0 3 8 0,-1 2 0 16,1-2-9-16,0 0 9 0,0 3 0 0,4 2 0 15,-4-5 0-15,3 0 0 0,-3 2 0 0,4 1 0 0,-1 0 0 16,1 2 0-16,-1-5 0 0,4 3 0 16,-3-3 0-16,-1 5 0 0,0-5 0 15,4 0 0-15,0 3 0 0,0-4 0 0,0 1 0 0,0 0 0 0,0 0 8 16,0-4-8-16,4 4 0 0,-4-6 8 0,4 6-8 15,-1 0 8-15,1-7-8 0,-1 4 10 0,1 0-10 16,3 0 22-16,0 3-2 0,0-6 0 0,-4 5 0 16,4-2-20-16,0-3 0 0,0-3 0 0,-3 0 0 15,7 0 8-15,-4 6-8 0,0-3 8 0,0-1-8 0,0-5 0 16,3 6 0-16,-3 0 0 0,1-6-8 0,-1 6 8 0,3-6 0 16,-3 0 8-16,4 0-8 0,-4 0 0 0,3 0 0 15,1 0 0-15,-4 0 0 0,4-6 0 0,-1 6 0 16,1 0-10-16,-4-6 10 0,3 6-24 0,-2 0 3 15,6 0 0-15,-4-6 0 16,1 6-19-16,-4-5-4 0,7 5-1 0,-7-6 0 16,4 12-148-16,-1-6-30 15,1-6-5-15,-1 6-2 0</inkml:trace>
  <inkml:trace contextRef="#ctx0" brushRef="#br0" timeOffset="89618.656">31147 8093 1220 0,'0'0'34'0,"0"0"9"0,0 0-35 0,0 0-8 0,-4 6 0 0,4-6 0 0,0 0 95 0,0 0 17 15,0 0 3-15,-3 5 1 0,3-5-55 0,0 0-10 16,0 0-3-16,-7 0 0 0,7 0-16 0,0 0-3 0,0 0-1 0,0 0 0 15,0 0-9-15,0 0-3 0,0 0 0 0,0 0 0 16,0 0-16-16,-7 6 0 0,7-6 0 0,0 0 0 16,-7 0-21-16,7 0-2 0,0-970 0 0,0 1940 0 31,0-970-33-31,0 0-8 0,-8 6 0 0,8-6-1 16,0 0-36-16,0 0-7 0,-7 0-2 0,7 0-492 0</inkml:trace>
  <inkml:trace contextRef="#ctx0" brushRef="#br0" timeOffset="107454.197">26381 9351 1130 0,'0'0'24'0,"0"0"6"0,0 0 1 0,0 0 1 0,0 0-32 0,0 0 0 0,0 0 0 0,-7 6 0 31,0-6-41-31,0 6-15 0,7-6-4 0,-8 0 0 0,-2 0 60 0,3 0 9 0,0 0 3 0,-4-6 1 16,1 6 16-16,-1 0 3 0,4-6 1 0,0 6 0 15,0 0 8-15,0 0 2 0,0-6 0 0,-4 0 0 0,4 6-17 0,0 0-3 16,0-6-1-16,0 3 0 0,7 3-22 0,-7-3 8 15,3 0-8-15,1-2 0 0,-1-1 0 0,1 3 0 16,3-6-10-16,3 3 10 16,4 0-52-16,4 0-4 0,7-11-1 0,10-1 0 15,4 3-54-15,6-2-10 0,8-7-3 0,4 9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477" y="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8" y="4478397"/>
            <a:ext cx="5617209" cy="3664288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36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477" y="8839360"/>
            <a:ext cx="3041862" cy="466566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8370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sept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608B-5B5C-4211-AE12-6713F44C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712E1-3F3D-4D72-9C6D-4E4FDC112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264239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1A2C-9615-4EFD-98B3-6759F53C1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Jules Massenet (1842 – 1912)</a:t>
            </a:r>
            <a:br>
              <a:rPr lang="en-US" sz="2800" b="1" dirty="0"/>
            </a:br>
            <a:r>
              <a:rPr lang="en-US" sz="2800" b="1" dirty="0"/>
              <a:t>Meditation from </a:t>
            </a:r>
            <a:r>
              <a:rPr lang="en-US" sz="2800" b="1" i="1" dirty="0"/>
              <a:t>Thaïs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493F65B-BD73-4C86-99E2-360289266F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765" y="1824215"/>
            <a:ext cx="3192823" cy="44131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A45CC4-4905-4E6E-BA41-1B3AE6CE5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6155" y="2497524"/>
            <a:ext cx="5222044" cy="306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55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3BEBE-0770-438A-B4E7-3B62235A0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9AF52-C902-452A-B481-7B898E4C7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pp. 296 - 297</a:t>
            </a:r>
          </a:p>
        </p:txBody>
      </p:sp>
    </p:spTree>
    <p:extLst>
      <p:ext uri="{BB962C8B-B14F-4D97-AF65-F5344CB8AC3E}">
        <p14:creationId xmlns:p14="http://schemas.microsoft.com/office/powerpoint/2010/main" val="2327817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E813-DEEB-45C3-9218-BD91D62B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8C5C-6EA4-44FD-9923-7A9211F7E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Une phrase </a:t>
            </a:r>
            <a:r>
              <a:rPr lang="en-US" dirty="0" err="1"/>
              <a:t>d’encouragement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trois phrases qui </a:t>
            </a:r>
            <a:r>
              <a:rPr lang="en-US" dirty="0" err="1"/>
              <a:t>décrivent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philosophie</a:t>
            </a:r>
            <a:r>
              <a:rPr lang="en-US" dirty="0"/>
              <a:t> de la vie. 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commence “Je </a:t>
            </a:r>
            <a:r>
              <a:rPr lang="en-US" dirty="0" err="1"/>
              <a:t>doute</a:t>
            </a:r>
            <a:r>
              <a:rPr lang="en-US" dirty="0"/>
              <a:t>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qui commence “Je ne </a:t>
            </a:r>
            <a:r>
              <a:rPr lang="en-US" dirty="0" err="1"/>
              <a:t>crois</a:t>
            </a:r>
            <a:r>
              <a:rPr lang="en-US" dirty="0"/>
              <a:t> pas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un </a:t>
            </a:r>
            <a:r>
              <a:rPr lang="en-US" dirty="0" err="1"/>
              <a:t>autre</a:t>
            </a:r>
            <a:r>
              <a:rPr lang="en-US" dirty="0"/>
              <a:t> qui commence “Je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heureu</a:t>
            </a:r>
            <a:r>
              <a:rPr lang="en-US" dirty="0"/>
              <a:t>(x)(se) que…”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6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060296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Rosalie and Celine are happy that Bob and I can play the guitar.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464063E-A9F5-4179-8F57-C90B79E730EB}"/>
                  </a:ext>
                </a:extLst>
              </p14:cNvPr>
              <p14:cNvContentPartPr/>
              <p14:nvPr/>
            </p14:nvContentPartPr>
            <p14:xfrm>
              <a:off x="792360" y="2439360"/>
              <a:ext cx="10420920" cy="1543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464063E-A9F5-4179-8F57-C90B79E730E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3000" y="2430000"/>
                <a:ext cx="10439640" cy="156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168213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am happy to be here today. I am happy that you are here today.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9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48029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sept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0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7981"/>
          </a:xfrm>
        </p:spPr>
        <p:txBody>
          <a:bodyPr>
            <a:normAutofit/>
          </a:bodyPr>
          <a:lstStyle/>
          <a:p>
            <a:pPr algn="ctr"/>
            <a:br>
              <a:rPr lang="fr-FR" sz="2800" b="1" dirty="0"/>
            </a:br>
            <a:br>
              <a:rPr lang="fr-FR" sz="2800" b="1" dirty="0"/>
            </a:br>
            <a:r>
              <a:rPr lang="fr-FR" sz="2800" b="1" dirty="0"/>
              <a:t>Jeanine </a:t>
            </a:r>
            <a:r>
              <a:rPr lang="fr-FR" sz="2800" b="1" dirty="0" err="1"/>
              <a:t>Deckers</a:t>
            </a:r>
            <a:r>
              <a:rPr lang="fr-FR" sz="2800" b="1" dirty="0"/>
              <a:t>, dite Sœur Sourire, était une nonne belge qui faisait un grand carton internationaux aux années 60 avec la chanson « Dominique.» Elle sourit parce qu’elle comprend le subjonctif.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5A59F8-2D85-4028-8CDF-16FECCCA5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241" y="2924446"/>
            <a:ext cx="3401387" cy="340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3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A0291-3766-4218-9811-96F6662E5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20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C9849-9D7D-441F-B39C-6FF6977A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83A8E4-3983-4CD2-B07D-D50048C7A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967" y="757645"/>
            <a:ext cx="8404810" cy="554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7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croyance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le </a:t>
            </a:r>
            <a:r>
              <a:rPr lang="en-US" dirty="0" err="1"/>
              <a:t>doute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4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pense que tu fais la vaisselle chez toi.</a:t>
            </a:r>
          </a:p>
          <a:p>
            <a:pPr marL="0" indent="0">
              <a:buNone/>
            </a:pPr>
            <a:r>
              <a:rPr lang="fr-FR" dirty="0"/>
              <a:t>Je crois que tu fais la vaisselle chez toi.</a:t>
            </a:r>
          </a:p>
          <a:p>
            <a:pPr marL="0" indent="0">
              <a:buNone/>
            </a:pPr>
            <a:r>
              <a:rPr lang="fr-FR" dirty="0"/>
              <a:t>Je doute que tu fasses la vaisselle chez toi.</a:t>
            </a:r>
          </a:p>
          <a:p>
            <a:pPr marL="0" indent="0">
              <a:buNone/>
            </a:pPr>
            <a:r>
              <a:rPr lang="fr-FR" dirty="0"/>
              <a:t>Je ne pense pas que tu fasses la vaisselle chez toi</a:t>
            </a:r>
          </a:p>
          <a:p>
            <a:pPr marL="0" indent="0">
              <a:buNone/>
            </a:pPr>
            <a:r>
              <a:rPr lang="fr-FR" dirty="0"/>
              <a:t>Je ne crois pas que tu fasses la vaisselle chez toi.</a:t>
            </a:r>
          </a:p>
          <a:p>
            <a:pPr marL="0" indent="0">
              <a:buNone/>
            </a:pPr>
            <a:r>
              <a:rPr lang="fr-FR" dirty="0"/>
              <a:t>Je ne doute pas que tu fais la vaisselle chez toi.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FE34B13-7480-409D-A076-BCA3CC54C0B5}"/>
                  </a:ext>
                </a:extLst>
              </p14:cNvPr>
              <p14:cNvContentPartPr/>
              <p14:nvPr/>
            </p14:nvContentPartPr>
            <p14:xfrm>
              <a:off x="2758320" y="5082840"/>
              <a:ext cx="817200" cy="593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FE34B13-7480-409D-A076-BCA3CC54C0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48960" y="5073480"/>
                <a:ext cx="835920" cy="61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721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Il faut que Sarah mange ses légumes.</a:t>
            </a:r>
          </a:p>
          <a:p>
            <a:pPr marL="0" indent="0">
              <a:buNone/>
            </a:pPr>
            <a:r>
              <a:rPr lang="fr-FR" dirty="0"/>
              <a:t>Il faut que nous mangions nos légumes.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est nécessaire que Justin vienne à la réunion ce soir.</a:t>
            </a:r>
          </a:p>
          <a:p>
            <a:pPr marL="0" indent="0">
              <a:buNone/>
            </a:pPr>
            <a:r>
              <a:rPr lang="fr-FR" dirty="0"/>
              <a:t>Il est nécessaire qu’il vienne à la réunion ce soir.</a:t>
            </a:r>
          </a:p>
          <a:p>
            <a:pPr marL="0" indent="0">
              <a:buNone/>
            </a:pPr>
            <a:r>
              <a:rPr lang="fr-FR" dirty="0"/>
              <a:t>Il est essential que Justin et vous veniez à la réunion ce soir.  </a:t>
            </a:r>
          </a:p>
        </p:txBody>
      </p:sp>
    </p:spTree>
    <p:extLst>
      <p:ext uri="{BB962C8B-B14F-4D97-AF65-F5344CB8AC3E}">
        <p14:creationId xmlns:p14="http://schemas.microsoft.com/office/powerpoint/2010/main" val="27878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Verbs and expressions of emotion or feeling - fear, happiness, anger, regret, surprise, or any other sentiments - require the subjunctive.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Bob et Carol </a:t>
            </a:r>
            <a:r>
              <a:rPr lang="en-US" dirty="0" err="1"/>
              <a:t>sont</a:t>
            </a:r>
            <a:r>
              <a:rPr lang="en-US" dirty="0"/>
              <a:t> tristes que Ted et Alice </a:t>
            </a:r>
            <a:r>
              <a:rPr lang="en-US" dirty="0" err="1"/>
              <a:t>soient</a:t>
            </a:r>
            <a:r>
              <a:rPr lang="en-US" dirty="0"/>
              <a:t> </a:t>
            </a:r>
            <a:r>
              <a:rPr lang="en-US" dirty="0" err="1"/>
              <a:t>malades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heureuses</a:t>
            </a:r>
            <a:r>
              <a:rPr lang="en-US" dirty="0"/>
              <a:t> que 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fassent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devoirs.</a:t>
            </a:r>
          </a:p>
          <a:p>
            <a:pPr marL="0" indent="0">
              <a:buNone/>
            </a:pPr>
            <a:r>
              <a:rPr lang="en-US" dirty="0"/>
              <a:t>Robert </a:t>
            </a:r>
            <a:r>
              <a:rPr lang="en-US" dirty="0" err="1"/>
              <a:t>est</a:t>
            </a:r>
            <a:r>
              <a:rPr lang="en-US" dirty="0"/>
              <a:t> content que </a:t>
            </a:r>
            <a:r>
              <a:rPr lang="en-US" dirty="0" err="1"/>
              <a:t>j’aie</a:t>
            </a:r>
            <a:r>
              <a:rPr lang="en-US" dirty="0"/>
              <a:t> la plus belle </a:t>
            </a:r>
            <a:r>
              <a:rPr lang="en-US" dirty="0" err="1"/>
              <a:t>vache</a:t>
            </a:r>
            <a:r>
              <a:rPr lang="en-US" dirty="0"/>
              <a:t> du monde.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0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46799</TotalTime>
  <Words>360</Words>
  <Application>Microsoft Office PowerPoint</Application>
  <PresentationFormat>Widescreen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Bonjour!</vt:lpstr>
      <vt:lpstr>   Travail de cloche </vt:lpstr>
      <vt:lpstr>  Bonjour!</vt:lpstr>
      <vt:lpstr>  Jeanine Deckers, dite Sœur Sourire, était une nonne belge qui faisait un grand carton internationaux aux années 60 avec la chanson « Dominique.» Elle sourit parce qu’elle comprend le subjonctif.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Jules Massenet (1842 – 1912) Meditation from Thaïs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544</cp:revision>
  <cp:lastPrinted>2020-03-09T20:07:33Z</cp:lastPrinted>
  <dcterms:created xsi:type="dcterms:W3CDTF">2016-10-03T16:25:09Z</dcterms:created>
  <dcterms:modified xsi:type="dcterms:W3CDTF">2024-03-07T19:59:21Z</dcterms:modified>
</cp:coreProperties>
</file>