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331" r:id="rId2"/>
    <p:sldId id="369" r:id="rId3"/>
    <p:sldId id="378" r:id="rId4"/>
    <p:sldId id="443" r:id="rId5"/>
    <p:sldId id="433" r:id="rId6"/>
    <p:sldId id="444" r:id="rId7"/>
    <p:sldId id="363" r:id="rId8"/>
    <p:sldId id="376" r:id="rId9"/>
    <p:sldId id="361" r:id="rId10"/>
    <p:sldId id="375" r:id="rId11"/>
    <p:sldId id="377" r:id="rId12"/>
    <p:sldId id="337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69"/>
            <p14:sldId id="378"/>
            <p14:sldId id="443"/>
            <p14:sldId id="433"/>
            <p14:sldId id="444"/>
            <p14:sldId id="363"/>
            <p14:sldId id="376"/>
            <p14:sldId id="361"/>
            <p14:sldId id="375"/>
            <p14:sldId id="377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6T13:57:46.3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9391 15265 972 0,'0'0'21'0,"0"-10"5"16,0 4 1-16,0 0 0 0,0-4-27 0,0 10 0 0,0 0 0 0,0 0 0 0,0 0 28 0,0 0 1 15,0 0 0-15,0 0 0 0,7 7-29 0,-3-4 0 16,-1-3-13-16,1 9 4 0,-4-3-5 0,0-6-1 15,3 7 0-15,-3-7 0 0,0 0 39 0,0 0 7 16,0 0 1-16,0 0 1 0,-3 6 92 0,3-6 19 0,-7 3 3 0,7-3 1 16,-8 0-44-16,1 0-9 0,7 0-2 0,-7 0 0 15,7 0-29-15,-3 0-5 0,3 0-2 0,-7-3 0 16,0 3-5-16,0 0 0 0,7 0-1 0,0 0 0 16,0 0-19-16,0 0-3 0,-4 3-1 0,4-3 0 15,-3 9-20-15,-1 1-8 0,4-1 0 0,4 7 9 31,-4-4-32-31,3-2-6 0,1 9-2 0,-1-10 0 0,1 7-46 16,3-4-10-16,-4-2-1 0,4-4-1 0,0 0-115 16,-3-3-24-16,3 1-4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18T18:28:40.6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4681 7017 554 0,'0'0'24'0,"-7"3"-24"16,7-3 60-16,0 0 7 0,-7 3 1 0,7-3 1 15,0 0-12-15,0 0-2 16,0 0-1-16,-3 2 0 0,3-2 16 0,0 0 3 0,-7 0 1 15,7 0 0-15,0 0-1 0,0 0 0 0,0 0 0 16,0 0 0-16,0 0-53 0,0 0-10 0,0 0-2 16,0 0-8-16,0 0 12 0,-7 0-4 15,7 0 0-15,0 0-8 0,0 0 0 0,0 0-16 0,0 0 2 0,0 0 0 16,0 0 45-16,0 0 9 0,0 12 1 0,-4-6 1 16,8 6-18-16,-4 0-4 0,0-1-1 0,3 4 0 15,-3 9-4-15,0-7-1 0,4 4 0 0,-4 2 0 16,3 1-6-16,-3 2 0 0,0 4-8 0,0-4 12 15,0-2-24-15,0-1-4 0,0 10-2 0,0-1 0 16,0-3 40-16,0-5 8 0,0 2 2 0,0-2 0 0,4 5-2 0,-4-2 0 16,3 2 0-16,-3 3 0 0,0-5-16 0,4 2-3 15,-4-5-1-15,3 2 0 0,1-2-10 0,-1-4-11 16,-3 4 3-16,0-7 0 0,4 1 8 0,-1-6 0 16,1-3 0-16,-4 2 0 0,0-11 0 0,3 12 0 15,-3-12 0-15,0 0 0 0,0 0 0 0,0 0 0 16,4-6 0-16,0 0 0 15,-4 6-156-15,7-5-28 0,-7 5-7 0,3-6-1 0</inkml:trace>
  <inkml:trace contextRef="#ctx0" brushRef="#br0" timeOffset="603.272">4304 6796 900 0,'0'0'20'0,"0"0"4"0,-7 0 0 0,3 0 1 0,4 0-25 0,-7 0 0 0,0 0 0 0,7 0 0 15,0 0 65-15,-7 6 8 0,0-6 2 0,7 0 0 16,0 0-8-16,0 0-2 0,-11 0 0 0,11 0 0 0,0 0-20 16,0 0-4-16,0 0-1 0,0 0 0 0,0 0-22 0,0 0-5 15,0 0-1-15,0 0 0 0,0 6-12 0,4 0 0 16,-4 6 0-16,11-7 0 0,-8-2 0 0,4 6 0 15,0 0 0-15,0-3 0 0,0 0 0 0,0 6 0 16,4-1-8-16,0 1 8 16,-1-3-21-16,1-3-1 0,-1 0 0 0,4-6 0 15,-3 0 46-15,7 0 8 0,-4 0 3 0,0-12 0 0,0 6-5 0,4-3-1 16,-1 3 0-16,8 6 0 0,0 6-29 16,-8 0 0-16,4-3 0 0,1 0 0 0,-5 0 0 0,4 3 0 0,1 0 0 15,-5-6 0-15,-6 6 0 0,6-1 0 16,-2-5 0-16,-1 0 0 0,3 6 0 0,-3 0 0 0,1 0 0 15,-1-6 0-15,-7 6 0 0,3 3 0 16,4-6 0-16,-3 6-10 0,3-4-4 0,-3 1-1 0,-1 0 0 0,1 0 0 31,-4 6-23-31,0-6-5 0,4 0-1 0,-4-1 0 0,-7-5 36 0,7 9 8 0,-7-9 0 0,7 6 0 16,-7-6-53 0,0 0-9-16,0 0-2 0,0 0 0 15,7 6 25-15,-7-6 5 0,14 0 1 0,-4 6 0 0,1 0 1 0,-4 0 1 16,0 0 0-16</inkml:trace>
  <inkml:trace contextRef="#ctx0" brushRef="#br0" timeOffset="1085.948">4618 7937 1104 0,'0'0'31'0,"0"0"8"0,0 0-31 16,-7 0-8-16,0-6 0 0,3 0 0 0,1 0 46 0,-1 0 8 0,4 6 2 0,-3-6 0 15,3 1 19-15,-4-4 4 0,4 9 1 0,0-6 0 16,0 0-56-16,0 6-12 0,4-6-1 0,-4 6-1 16,3 0-29-16,-3 0-5 0,0 0-2 0,4 0 0 15,3 0 35-15,0 0 7 0,0 0 2 0,0 3 0 16,0 3-29-16,7 0-5 0,-3-3-2 0,-4 11 0 15,0-8 26-15,3 0 4 0,-3-6 2 0,4 6 0 16,0 0-22-16,-1-6-5 0,1 6-1 0,-1-6 0 16,4 0 30-16,4 0 5 0,-4 0 2 0,-7 0 0 15,7 0 14-15,-3-6 3 0,7 0 1 0,-4 6 0 16,0-6-33-16,0 0-8 0,4 0 0 0,-4 1 0 16,-4-7-49-16,4 6-12 0,0 3-3 0,-3-3-640 15</inkml:trace>
  <inkml:trace contextRef="#ctx0" brushRef="#br0" timeOffset="1766.673">5189 6908 781 0,'0'0'16'0,"0"0"4"0,0 0 1 0,0 0 3 15,0 0-24-15,0 0 0 0,0 0 0 0,0 0 0 16,0 0 25-16,0 0 1 0,0 12 0 0,4-6 0 16,-4-6 5-16,3 5 1 0,-3 1 0 0,4 0 0 15,-4 3 2-15,3 3 1 0,-3 0 0 0,4-7 0 16,-4 7 11-16,0-6 2 0,0 6 1 0,-4-6 0 16,4 2 2-16,0 10 0 0,0 0 0 0,0-4 0 15,0 4-36-15,0 12-7 0,0-13-8 0,0 10 11 16,4-4 38-16,-4 4 8 0,4 2 2 0,-4-6 0 0,3 10-29 0,1-10-6 0,3 10 0 15,-4-4-1-15,1 3-7 0,-1-2-2 0,1 2 0 16,-4-8 0-16,0 2 2 0,3-2 0 0,-3-7 0 0,4 4 0 16,-4 8-5-16,0-8-1 0,0 8 0 0,0-2 0 15,0 2-10-15,3-2 12 0,1 2-12 0,-4-6 12 16,0-2-12-16,0 3 0 0,0-7 0 0,0-2 0 16,0-3 0-16,0-1 0 0,0 1 0 0,0-6 0 15,0 0 0-15,0 0 0 0,0-6 0 0,0 6 0 16,0-6 0-16,0 0 0 0,-4 0 0 0,4 0 0 15,-3-6-49 1,-1 6-12-16,4-6-3 0,-7 0 0 0,4 0-102 16,-1 6-21-16</inkml:trace>
  <inkml:trace contextRef="#ctx0" brushRef="#br0" timeOffset="2599.185">7034 6926 914 0,'0'0'20'0,"0"-6"4"0,0-6 0 15,-3 6 3-15,3-3-27 0,-4 3 0 0,4 0 0 0,-7 1 0 0,7-1 94 0,-3-6 14 16,-1 6 2-16,1-6 1 0,-1 1-41 0,1-4-8 16,-1-3-2-16,1 1 0 0,-4-4-24 0,-1-3-4 15,5-2-2-15,-4 8 0 0,0-5-20 0,0 5-10 16,0 3 10-16,-4-8-10 16,4 5 0-16,0-972 0 0,0 1942 0 0,-4-975-10 15,-3 5-26-15,4 3-4 0,-4-2-2 0,-1 11 0 16,1-6 0-16,0 6 0 0,0 3 0 0,0 0 0 15,0 6 5-15,7-3 1 0,-7 6 0 16,0 0 0-16,3 9 27 0,0 2 9 0,-3-5 0 0,4 9 0 0,-4 2 11 16,0 1 9-16,3 2 1 0,4 3 1 15,-7-2 12-15,3 2 2 0,4-5 1 0,0 8 0 0,0-5-10 0,0 2-3 16,0-5 0-16,0 8 0 0,7-3 11 16,-4 4 1-16,4-4 1 0,0 3 0 0,0 7-12 15,0 2-2-15,4 3-1 0,-4 0 0 16,0-3-3-16,3 3-1 0,1 0 0 0,-4 3 0 0,3-3-18 0,1 1-17 15,0-4 3-15,-1 3 1 0,-3-6 13 0,4-3 0 0,-8 4 0 16,4-10 0-16,0 3 34 0,-3-5 10 0,-1 2 1 16,4-5 1-16,0 2-22 0,-4-2-5 0,1-4-1 0,3-2 0 15,-4 5-8-15,1-11-2 0,-1-3 0 0,1 0 0 16,3 0-21-16,-4 2-5 0,4-5-1 0,0-6 0 16,0 0-41-16,0 0-9 0,0 0-2 0,0 0 0 15,0 0-106-15,0 0-22 0</inkml:trace>
  <inkml:trace contextRef="#ctx0" brushRef="#br0" timeOffset="2918.63">6406 7396 1267 0,'0'0'28'0,"0"0"5"0,0 0 2 0,0 0 1 0,0 0-36 0,0 0 0 0,0 0 0 0,0 0 0 16,0 0 58-16,0 0 5 0,0 0 1 0,0 0 0 16,0 0-52-16,0 0-12 0,0 0 0 0,4 3 0 15,3-3 44-15,0 3 5 0,4 3 2 0,-1 0 0 16,4-1-27-16,0-5-6 0,4 0-1 0,-4 6 0 15,11-6-17-15,-7 0 0 0,6 6 0 0,1-6-9 16,-4 6 9-16,0-6 9 0,0 0-1 0,-6 0-8 16,2 0-9-16,1 0-9 15,-4 0-2-15</inkml:trace>
  <inkml:trace contextRef="#ctx0" brushRef="#br0" timeOffset="3605.941">7027 7555 1288 0,'-10'6'27'0,"3"-6"5"0,7 0-32 15,0 0 0-15,0 0 0 0,-7 0 0 0,7 0 83 0,-7 0 9 0,3 5 3 0,4-5 0 16,-7 0-15-16,7 0-4 0,0 0 0 0,-7 6 0 16,0-3-28-16,7-3-7 0,-7 0-1 0,7 0 0 15,-7 0-29-15,0 0-11 0,7 0 0 0,-7 0 9 31,-4 3-9-31,4 3-12 0,0 3 2 0,0-3 1 16,0 0 1-16,-4 0 0 0,11-6 0 0,-7 0 0 0,0 11-2 0,4-5 0 0,-1 6 0 0,1 0 0 16,3 2 10-16,0 4-10 0,0-6 10 0,3 0-10 15,-3-4 10-15,0-2 0 0,0-6 0 0,0 0-8 16,4 6 8-16,-1 0 0 0,-3 0 0 0,4 0 0 16,-1-6 0-16,1 6 12 0,6-6-2 0,-3 0-1 15,-3 0-1-15,-1-6-8 0,5 0 12 0,-1 0-4 16,0 0 0-16,0 12-8 0,3-6 12 0,1 0-4 15,-4-6-8-15,0 0 0 0,0-11 0 0,-3 5 0 16,3 3 8-16,-4 3-8 0,1-6 8 0,-1 6-8 16,1-5 0-16,-1-1 0 0,1 3 0 0,-1-8 0 15,-3 5 0-15,0 0-12 0,0 3 4 0,0-3 8 16,0 1-13-16,0 5 5 0,0-6 8 0,0 6-13 16,0-6 4-16,-3 7 1 0,3-1 0 0,0 3 0 15,-4-3 8-15,4 0-12 0,0 0 12 0,-3 0-12 16,3 0 12-16,0 6-13 0,0 0 5 0,0 0 8 15,0 0-12-15,0 0 12 0,0 0-10 0,0 0 10 16,0 0-13-16,0 6 3 0,0 6 1 0,0 3 0 16,0 2 9-16,0 1 0 0,3-6 0 0,1 8 0 15,-4-8 0-15,3 6 0 0,4-12 0 0,-7 11 0 0,4-2 0 16,-1 2 0-16,-3 7 0 0,0 0 0 0,4 2 0 16,-4-5 0-16,0 2 0 0,3-5 0 0,-3-7 0 0,4-5 0 15,-4-6-9-15,0 0 9 16,3-6-33-16,1 1-3 0,0-1 0 0</inkml:trace>
  <inkml:trace contextRef="#ctx0" brushRef="#br0" timeOffset="4148.551">7235 7611 1036 0,'0'0'23'0,"0"0"5"0,0 0 0 0,0 0 1 0,0 0-29 15,0 0 0-15,0 0 0 0,0 0 0 0,-3 0 72 0,3 0 9 16,0 0 2-16,-4 11 0 0,4-11 21 0,0 6 4 0,0-6 0 0,-3 6 1 16,3-6-77-16,-4 9-15 0,4 0-3 0,-3-1-1 15,3 4 5-15,-4-6 1 0,4 0 0 0,0 3 0 16,-3 0-7-16,3 2 0 0,3-2-1 0,-3 3 0 16,4 0 8-16,3-3 1 15,-4 5 1-15,1-5 0 0,-1 3-21 16,5 0-13-16,-1 2 1 0,-4-2 1 15,4-3 11-15,4 0 16 0,-1 2-4 0,1 1-1 0,-4-6-11 0,4-6 0 0,-1 6 0 16,1-6 0-16,-11 0 53 0,7-3 9 16,0 0 2-16,3-3 0 0,-3-6-54 0,-3-8-10 0,3 2 0 0,0 1 0 15,-3-1 0-15,-1-3 0 0,1 4 0 0,-1 5 0 16,4 0 0-16,-7-2 0 0,4 5 0 0,-4 3 0 16,0 3 0-16,0-3 0 0,0 6 0 0,-4-6 0 15,4 0 19-15,-7 0-1 0,4 0 0 0,-1 1 0 16,1-1-18-16,-1 0 0 0,1-3 0 0,3 3 0 15,-4 0-12-15,1 0-4 0,-1 1 0 0,4-1 0 16,-4 6-90-16,4-6-18 0,0 0-4 16</inkml:trace>
  <inkml:trace contextRef="#ctx0" brushRef="#br0" timeOffset="4669.666">7613 6652 1508 0,'0'0'43'0,"0"0"9"0,0 0-42 0,0 0-10 0,0 0 0 0,0 0 0 16,0 0 76-16,0 0 12 0,0 0 4 0,0 0 0 15,0 0-46-15,-4 9-9 0,4-3-1 0,-3 6-1 16,3-1-13-16,0 4-2 0,0 0-1 0,3 5 0 15,-3-2-5-15,0 8-1 0,4-2 0 0,-1 5 0 16,-3 4-1-16,4-7 0 0,-4 9 0 0,4 4 0 16,-1 2-12-16,1 3 8 0,-1-9-8 0,1 3 0 0,-1 1 8 15,1 2-8-15,3-3 0 0,-4 0 9 0,-3-3-9 16,7 4 0-16,-3-4 0 0,-1 9 0 16,1-12 0-16,-1 4 0 0,1 2 8 0,0-3-8 15,-4 9 0-15,0-11 8 0,0 8-8 0,0 3 8 16,0-12-8-16,0 3 0 0,0-5 0 0,0 2 8 15,0-14 9-15,0 2 2 0,3-8 0 0,-3 0 0 16,0-12-67-16,0 0-12 0,0 0-4 0,0 0 0 16,0 0 52-16,0 0 12 0,0 0 0 0,0 0 0 15,0 0-68-15,0 0-10 0,0 6-2 0</inkml:trace>
  <inkml:trace contextRef="#ctx0" brushRef="#br0" timeOffset="5008.898">7447 7211 1065 0,'0'0'23'0,"0"0"5"0,0 0 0 0,0 0 4 16,0 0-32-16,0 0 0 0,4 0 0 0,3 0 0 15,3 0 48-15,-3 3 4 0,0 0 1 0,0 2 0 0,4 1 0 0,0 0 0 16,-1 6 0-16,1-6 0 0,3 0-31 0,-4-3-6 16,1 0-2-16,3 2 0 0,-3 1 20 0,-1 3 4 15,4-9 1-15,-6 6 0 0,2 0-19 0,1-6-4 16,-1 0-1-16,1-6 0 15,3 0-55-15,-3 6-12 0,3-6-1 0,0 0-416 16,3-2-83-16</inkml:trace>
  <inkml:trace contextRef="#ctx0" brushRef="#br0" timeOffset="9188.064">8876 7466 718 0,'0'0'15'0,"0"0"3"16,0 0-18-16,0 0 0 0,0 0 0 0,-7 3 0 15,3 9 45-15,-3-6 6 0,0 0 1 0,0 0 0 16,0 0 16-16,0-6 3 0,0 3 1 0,-4 3 0 16,4-4 15-16,-3-2 3 0,3 3 1 0,0 3 0 0,0-6-25 0,0 0-5 0,7 0-1 15,-11 0 0-15,0-6-35 0,1 3-7 0,3 3-2 0,0-2 0 16,-4 2-16-16,4 0 0 15,0 0 0-15,-4 0 0 0,4 0 0 0,-3 0 0 16,3 5 0-16,0 4 0 0,3 0 0 0,-3-3 0 16,0 0 0-16,0 6 0 0,0 2 0 0,3-5 0 15,4-9 0-15,-3 9 0 0,-1 3 0 0,1 5 0 0,-1-8 0 0,1 6 0 16,3-1 0-16,0-2 0 0,0 0 0 0,0-6 0 16,3 3 0-16,-3-3 0 0,0-6 0 0,0 0 0 15,7 3 0-15,-3 5 0 0,3-2 0 0,0-6 0 16,0 6 0-16,0 0 0 0,4-6 0 0,-1 6 0 15,1-6 0-15,-1 6 0 0,5-6 0 0,-5 6 0 16,1-6 14-16,-4 0-1 0,0-6 0 0,3 0 0 16,1 6-13-16,0-6 8 0,-4 0-8 0,0 0 0 15,0-8 12-15,-4 2-4 0,4 0-8 0,0 6 12 16,-3-12-12-16,-1 10 0 0,4-1 8 0,-3-3-8 16,-1 3 0-16,1-8 0 0,0 5 8 0,-1-3-8 15,4 3-19-15,-7 1-6 16,4-1-2-16,-4 0 0 0,0 0 40 0,0 4 8 0,0 8 2 0,0 0 0 0,0 0-37 15,0 0-7-15,0 0-2 0,0 0 0 16,0 0 37-16,0 0 7 0,0 0 2 0,0 5 0 16,-4 4-23-16,4-3 0 0,-3 6 0 0,-1 0-12 0,4-1 12 0,-3 1 0 15,-1 3 0-15,4-9 0 0,0-6 0 0,0 6 8 16,0 0-8-16,0 11 0 0,0-8 0 0,0 3 0 16,0 5 0-16,4 1 0 0,-1 0 0 0,-3 8 0 15,7-8 0-15,-3 5 0 0,-1-2 0 0,1 2 0 16,-1 1 0-16,1 8 0 0,-1-11-13 0,-3 8-7 15,4 4-2-15,-4-4 0 16,-4-3 22-16,4 4 0 0,-3-1 0 0,-1 4 0 0,1-1 0 16,-4 9 0-16,3 0 0 0,-3 0 0 0,0 0 42 0,-4-2 13 15,1 2 2-15,-1 3 1 0,1-9-21 0,3 12-4 16,0 0-1-16,0-11 0 0,3 2-12 0,-3-15-4 16,0 10 0-16,0-7 0 0,0-2-16 0,3-1 10 0,-3-5-10 0,4 8 8 15,-4-8-8-15,3 0 12 0,4-4-12 16,-3-8 12-16,3-6 0 0,0 0 0 0,0 0 0 15,0 0 0-15,0 0-12 0,0 0 0 0,3-6 0 0,4 0 0 16,-3-2 0-16,-1-1 0 0,4 0 0 0,-3-3 0 16,-1 0 21-16,1 1 3 0,-1-7 0 0,4 6 0 15,0-2-24-15,1-4 0 0,-1 3 0 0,0-2 0 16,0-1 0-16,0-6 0 0,-4 7 0 0,4-4 0 16,0 1 0-16,4-1 0 0,-4 0 0 0,0-2 0 15,0 2 0-15,0 4 0 0,-3-7 0 0,3 7 0 16,0 2 0-16,0-3 0 0,-4-2 0 0,4 8 0 0,-3 0 0 15,3-6 0-15,0 7 0 0,0-1 0 16,-3-3-14-16,3 9 2 0,0 0 1 0,0-5 0 16,3 2-20-16,-2 0-4 0,2 0-1 0,1 6 0 15,-4 0-52-15,3 3-12 0,-3 0-1 0,4 3-1 16,-4-3-81-16,4 0-16 0,-1 0-3 16,1-3-1-16</inkml:trace>
  <inkml:trace contextRef="#ctx0" brushRef="#br0" timeOffset="10182.637">9271 7493 740 0,'0'0'15'0,"0"0"5"0,0 0-20 0,0 0 0 0,0 0 0 0,0 0 0 15,0 0 42-15,-7 0 5 0,0 6 1 0,7-6 0 16,0 0-3-16,0 0 0 0,0 0 0 0,0 0 0 15,0 0-11-15,-7 0-2 0,7 0-1 0,0 0 0 16,0 0 1-16,0 0 1 0,-4-6 0 0,4 6 0 0,0 0-33 16,-7 0 0-16,7 0 0 0,0 0 0 0,0 0 0 15,0 0 0-15,0 0 0 0,0 0 0 0,0 0 0 0,0 0 0 16,0 0 0-16,-3 6 0 0,-1 0 0 0,1-3 0 0,-1 3 0 16,4 5 0-16,-3-5 0 0,3 6 0 0,0-6 0 0,0 6 0 15,0-7 0-15,-4 4 0 16,4 0 0-16,0 0 0 15,0-9 38-15,0 0 1 0,0 0 0 0,0 0 0 0,0 0-19 0,0 0-3 16,0 0-1-16,-3 6 0 0,3-6-8 0,0 6-8 0,3 0 12 16,-3-6-12-16,0 0 9 0,0 0-9 0,0 0 0 0,0 11 9 15,0-5-9-15,4 3 0 0,-4 0 0 16,0 0 0-16,0 2 28 0,3-5 4 0,-3 0 1 0,0 6 0 16,0-6-23-16,4 6-10 0,-1 2 8 0,1-2-8 15,-1 0 0-15,1 2 8 0,-1-2-8 0,1 0 0 16,-1-6 0-16,1 6 0 0,-1-7 0 0,1 4 0 15,-1-3 0-15,-3-6 8 0,4 6-8 16,-4-6 0-16,0 0 12 0,0 0-2 0,0 0-1 0,0 0 0 16,7-3 3-16,-3 3 0 0,3-3 0 15,0 3 0-15,-4 0-1 0,4-3 0 0,0 3 0 0,-3 0 0 16,-4 0-3-16,3-3-8 0,-3 3 12 0,7-3-4 16,-3 3-8-16,3-6 8 0,0 1-8 0,-3 5 8 15,-1-6-8-15,4 6 0 0,-7 0 0 0,4-6 0 16,3 6 0-16,-4-6 0 0,4 0 0 0,-3 0 8 15,-1 0-8-15,4 0 0 0,-3-2 0 0,0-4 0 16,-1 6 8-16,1 0-8 0,3 0 8 0,-4-8-8 16,1 5 0-16,-1 0 8 0,-3-3-8 0,4 0 0 15,-1-2 9-15,1 2-9 0,-1 0 10 0,-3 6-10 16,4-5 8-16,-4 11-8 0,0 0 0 0,0-6 9 0,3 0-9 0,-3-9 0 0,0 6 0 16,0 0 8-16,0 4-8 15,0-1 0-15,-3-6 0 0,-1 12 8 0,1-6-8 0,-1-3-16 16,1-3 4-16,-1 7 1 0,4-1-8 0,-3 0-1 15,-1 0-1-15,4 0 0 16,-3 0-12-16,-1 0-3 0,4 6 0 0,-3-6 0 16,3 6-13-16,0-5-3 0,-4 2-1 0,4-3 0 15,0 0-13-15,0 0-2 0,4 0-1 0,-1-6 0 0,-3 6 5 16,4 6 2-16,-1-5 0 0</inkml:trace>
  <inkml:trace contextRef="#ctx0" brushRef="#br0" timeOffset="15208.894">9648 7134 642 0,'0'0'27'0,"0"-6"-27"32,4 1 70-32,-4 5 9 0,4-6 1 0,-4 0 1 0,3 0-3 0,-3 0-1 0,4 0 0 0,-4 6 0 15,0 0-41-15,0 0-9 0,0 0-2 0,0 0 0 16,0 0 24-16,0 0 5 0,3 6 1 0,1 6 0 15,-1-6-31-15,-3 11-7 0,0-2-1 0,0 3 0 16,0 5-16-16,0 1 0 0,0 2-13 0,0 1 5 16,0 2-1-16,-3-11 0 0,6 8 0 0,-6-2 0 15,3-7-12-15,-4-2-3 0,4 3 0 0,-3-7 0 16,3-5 0-16,0-6 0 0,0 0 0 0,0 0 0 16,0 0-25-16,0 0-6 0,0 0-1 0</inkml:trace>
  <inkml:trace contextRef="#ctx0" brushRef="#br0" timeOffset="16288.788">10495 7123 799 0,'0'0'17'0,"0"0"4"0,0 0 1 0,0 0 1 0,0 0-23 0,4 5 0 0,-1 4 0 0,-3-3 0 16,0-6 72-16,0 0 9 0,0 0 3 0,0 0 0 16,0 0-57-16,0 0-11 0,4-3-3 0</inkml:trace>
  <inkml:trace contextRef="#ctx0" brushRef="#br0" timeOffset="16985.377">10428 6779 836 0,'-3'5'24'0,"-1"7"4"16,1-6-28-16,-1 6 0 0,0 3 0 0,4-4 0 15,-3 1 56-15,3 6 6 0,-4-12 1 0,4 5 0 16,0 4-38-16,0 3-7 0,0-7-2 0,4 1 0 0,-1-6 20 0,1 0 3 16,0 6 1-16,-4-3 0 0,3-4 7 0,1 1 1 15,3 0 1-15,-4-6 0 16,-3 0-9-16,4 6-1 0,-4-6-1 0,3 12 0 0,1-12-6 0,-1 6-2 16,-3-6 0-16,0 6 0 0,4-4-17 0,-4-2-3 15,0 0-1-15,0 0 0 16,0 0-49-16,0 0-11 0,0 0-1 0</inkml:trace>
  <inkml:trace contextRef="#ctx0" brushRef="#br0" timeOffset="17329.837">10365 6079 1424 0,'0'0'29'0,"0"0"8"16,0 0-29-16,0 0-8 0,0 0 0 0,0 0 0 15,0 0 64-15,0 0 11 0,0 0 2 0,0 0 1 0,0 0-42 0,0 0-9 16,0 0-2-16,0 0 0 16,0 0-50-16,0 0-11 0,-4 9-1 0</inkml:trace>
  <inkml:trace contextRef="#ctx0" brushRef="#br0" timeOffset="17743.793">10604 6044 857 0,'0'17'17'0,"0"-5"7"0,0-6-24 0,4 3 0 0,-4 2 0 0,0 7 0 16,4-6 76-16,-4 0 10 0,3 8 2 0,-3-2 1 16,4 5-41-16,-1-2-9 0,1 8-2 0,-1-2 0 15,1 2 13-15,-1 1 2 0,1 2 1 0,-1 3 0 16,1-2-33-16,-4 5-8 0,0 0 0 0,0 3-1 15,0-6-11-15,3 4 0 0,-3-1 0 0,0-3 0 16,0 3 0-16,-3-11 0 0,3 8 0 0,-4-6 0 16,1-2 42-16,-1-4 6 0,1-2 2 0,3 3 0 15,-4-7-29-15,4 1-5 0,0 2-2 0,0-8 0 16,0 6-14-16,0-6 0 0,0 2 0 0,0-8 0 16,0 6 0-16,0 0 0 0,4-6 0 0,-4-6 0 15,0 0 0-15,3 5 0 0,-3-5 0 0,0 0 0 16,4 3 0-16,-4-3 0 0,7 0 0 0,-4 0 0 15,1-3-145-15,-1-2-32 0</inkml:trace>
  <inkml:trace contextRef="#ctx0" brushRef="#br0" timeOffset="18393.361">11053 6605 1090 0,'0'0'46'16,"0"0"-37"-1,0 0 82-15,0 0 16 0,0 0 3 0,0 0 1 16,0 0-23-16,0 0-5 0,0 0-1 0,0 0 0 15,-8 0-14-15,1 0-4 0,7 0 0 0,-10 0 0 16,3 6-51-16,0-6-13 0,0 6 0 0,0-6 0 16,0 6 0-16,0 0-12 0,-1-1 3 0,8-5 0 15,-7 6 9-15,0 0 12 0,4-3-2 0,-1 9-1 16,1-6-24-16,-4 6-5 0,3-1 0 0,1 1-1 16,-1-3 21-16,1 9 0 0,-1-7 0 0,1-5 0 15,-1 6 0-15,4-3 0 0,-4 3 0 0,1-1 0 16,3-5 0-16,-4 0 0 0,4-6 0 0,-3 6 0 15,3 0 0-15,0 0 0 0,0-6 0 0,0 6 0 0,0-6 0 16,0 0 0-16,0 0 8 0,0 8-8 0,0-8 11 16,0 0-3-16,0 0-8 0,0 0 12 0,0 0-12 0,0 0 11 15,3 3-11-15,-3-3 10 0,4 3-10 16,-4-3 0-16,7 3 0 0,-3-3 8 0,3 0-8 16,-7 0 0-16,7 0 0 0,-4 3 0 0,4-3 0 0,0 6 0 0,0-6 0 0,0 0 0 15,0 6 0-15,1-6 0 0,-5 0-9 0,1 6 9 16,3 0 0-16,-4-6 0 0,1 6-8 0,-4-6 8 15,3 5 0-15,1 1 0 0,-4 0 0 0,3 0 0 16,1-3 0-16,-4 3 0 0,3 6 0 0,1-6 0 16,-4-1 0-16,0 7 0 0,0-6 0 0,-4 6 0 15,4 3 0-15,0-10 0 0,0 7 0 16,0 6 0-16,-3-12 0 0,3 5 11 0,0-2-11 16,-4 3 10-16,1 0-10 0,-1 0 0 0,1-7 0 0,-1 4 0 15,1 3 0-15,-1-6 0 0,4-6 0 0,0 0 0 16,0 0 0-16,0 0 0 0,0 0 0 0,-7 6 0 15,0 0 0-15,3 0-16 0,1-1 3 0,-4 1 0 16,7-6-91-16,0 0-19 0,0 0-3 0</inkml:trace>
  <inkml:trace contextRef="#ctx0" brushRef="#br0" timeOffset="19412.993">10446 7925 892 0,'0'0'20'0,"0"0"4"0,0 0 0 0,-4 6 1 0,1 6-25 0,-1-1 0 0,4-2 0 0,-3 3 0 15,3-6 45-15,0 0 4 0,0-6 1 0,0 12 0 16,3-7-4-16,-3-5-1 0,0 3 0 0,4 6 0 16,-1-3-15-16,1-3-3 0,-4-3-1 0,7 6 0 15,-4 0-4-15,4 0-1 0,-3 0 0 0,3-1 0 16,0-5-5-16,-7 0-2 0,7 6 0 0,0-6 0 16,-7 0 1-16,7 0 0 0,-7 0 0 0,7 0 0 15,0 0 9-15,0-6 3 0,0 6 0 0,-7 0 0 16,7 0-13-16,-7 0-2 0,4-5-1 0,3-7 0 15,-3 0-11-15,-1 3 10 0,4 3-10 0,-7 6 10 0,0 0-22 0,7-3-4 16,0 0 0-16,-3-2-1 16,-4-7-19-16,0 6-4 0,3 0-1 0,1 0 0 15,-4-3-9-15,0 1-2 0,0-1 0 0,0-3 0 0,0 6 40 0,0 0 12 16,0-6 0-16,-4-2-10 0,1 8 2 0,3 0 0 16,-4 0 0-16,-3 0 0 15,4 0 8-15,-1 0-8 0,-3-5 8 0,0 5-8 0,0 3 8 16,0 3 0-16,0 0 0 0,-4 0 0 0,1 3 16 15,-1-3-2-15,-3 0 0 0,0 12 0 0,0-1-3 0,3 1-1 0,-3-3 0 0,4 3 0 16,-1 11-10-16,-3-11 0 16,3 6 0-16,4 2 0 0,-3-2-12 0,3-1 3 0,3 1 0 15,-3-3 0-15,0 2 44 0,0-5 9 0,3 6 1 16,-3 2 1-16,4-2 1 0,-1 0 0 0,1-7 0 16,-4 4 0-16,7-3 2 0,-4 0 1 15,4-9 0-15,0 2 0 0,4 4-19 0,-4-3-4 0,0-6-1 0,0 0 0 16,0 0-13-16,0 0-2 0,0 0-1 0,14 9 0 15,0 9-10-15,0-7 0 0,0-8 0 0,0 3 0 16,0 0 0-16,0-3-17 0,-3-9 4 0,3 3 1 16,0 3-35-16,0 0-6 15,-3 6-2-15</inkml:trace>
  <inkml:trace contextRef="#ctx0" brushRef="#br0" timeOffset="19820.987">10760 7575 1347 0,'0'0'38'0,"0"0"9"0,-7 6-38 16,3 0-9-16,4-6 0 0,0 0 0 0,0 0 68 0,0 0 12 15,0 0 3-15,-3 12 0 0,-1 0-51 0,4 5-9 0,0 4-3 0,0 2 0 16,0-2-3-16,0 2-1 0,0 1 0 0,0-1 0 16,4 4 0-16,-4-4 0 0,3 4 0 15,-3 2 0-15,4 4-16 0,-4-4 10 0,0 9-10 0,0-8 8 16,0-4-8-16,0 3 0 0,0-5 0 0,-4 8 8 15,4 1-8-15,-3-4 0 0,3-5 0 0,0-4 0 16,-4 4 0-16,4-10 8 0,0 1-8 0,0 0 0 16,0-4 0-16,0 7 8 0,4-6-8 0,-4-3 0 15,0-3-16 1,0-6-9-16,0 0-2 0,0 0 0 16,0 0-132-16,3-6-26 0</inkml:trace>
  <inkml:trace contextRef="#ctx0" brushRef="#br0" timeOffset="20239.399">10894 7637 1377 0,'0'0'39'0,"0"0"9"0,0 0-39 0,0 0-9 0,0 0 0 0,0 0 0 15,0 0 54-15,0 0 9 0,-4 3 1 0,1 3 1 32,-1 3-40-32,4 2-8 0,0 7-1 0,0-6-1 15,0 5-15-15,0 4 0 0,0-9 0 0,4 8 0 0,-4-2 0 0,0 0 9 0,0 2-9 0,0-2 8 16,3-1 16-16,-3 1 2 0,4 0 1 0,-1 8 0 15,-3-8-27-15,4 5-17 0,-4 4 2 0,0-10 1 16,0 1 14-16,0 3 15 0,0-4-3 0,0 4-1 16,0 2-11-16,0 1 0 0,0-3 9 0,0 2-9 15,3-5 13-15,-3-4-1 0,0 4-1 0,0 0 0 16,0-4-11-16,0 1-16 0,0 0 4 0,4-4 1 16,-4 1 11-16,0-6 0 0,0-6 0 15,0 0 0-15,0 0 0 0,0 0 0 0,0 0 0 0,0 0-8 16,0 0-152-16,0 0-29 0</inkml:trace>
  <inkml:trace contextRef="#ctx0" brushRef="#br0" timeOffset="20812.264">11116 8137 1029 0,'0'0'22'0,"0"0"5"0,0 0 1 0,0 0 2 0,0 0-30 0,0 0 0 0,0 0 0 0,0 0 0 15,0 0 59-15,0 0 5 0,0 0 2 0,0 0 0 16,0 0-3-16,0 6-1 0,0-6 0 0,0 0 0 15,4 6-48-15,-1-4-14 0,-3-2 0 0,7 3 8 16,0 3-8-16,0 0 0 0,0-6 0 0,0 0 0 16,7 6 0-16,-6-6 0 0,-1 0 0 0,0 0 0 15,0-6 0-15,0 0 0 0,-4 0 0 0,1 1 0 16,-1-1 0-16,1 0 0 0,3-3 0 0,-4 9 0 16,5-6 0-16,-5 0 0 0,1-6 0 0,-1 12 0 15,-3 0 0-15,0 0 0 0,0-11 0 0,4-4 0 16,-4 6-50-16,0 0-11 0,0-2-3 0,-4-1 0 15,1 6 52-15,-1-3 12 0,1 0 0 0,-1 3 0 16,0 3 0-16,1-2 0 0,-4 5 0 0,0 0 0 0,0-6 48 16,3 0 13-16,4 6 3 0,0 0 0 15,-7 0-52-15,4 0-12 0,-4 0 0 0,0 0 0 16,-1 12 54-16,1-12 8 0,0 8 2 0,0 1 0 16,0 6-52-16,0-3-12 0,4-1 0 0,-4 7 0 15,3 3 0-15,-3-10-13 0,3 13 2 0,1-15 1 0,3-3 10 0,0-6 0 16,0 8 0-16,0 1 0 15,0 3 0-15,3-6 0 0,1 9 0 0,0-4 0 16,-1 1 8-16,1 6 1 0,-1-1 0 0,1-8 0 0,-1 6-9 0,1 0 0 16,-1-4 0-16,1 4 0 15,3 0-49-15,-4-6-12 0,-3-9-3 0,0 0 0 0,0 0 52 0,11 5 12 16,-4 7 0-16</inkml:trace>
  <inkml:trace contextRef="#ctx0" brushRef="#br0" timeOffset="21472.197">11603 7981 1292 0,'0'0'28'0,"0"0"7"0,0 0 1 0,0 0 0 0,0 0-36 15,0 0 0-15,0 0 0 0,-7 6 0 16,7-6 90-16,-7 0 11 0,7 0 3 0,-4 12 0 0,-3-12-43 0,4 5-8 16,3-5-1-16,0 0-1 0,-7 0-28 0,7 0-6 15,-4 0-1-15,4 0 0 16,-7 0-16-16,0 0 0 0,0 0 0 0,0-5 0 0,0 5 15 0,0 0-1 15,7 0 0-15,-7 5 0 16,0-5-42-16,3 3-9 0,-3 0-2 0,0 3 0 16,3 3 17-16,-3-3 3 0,4 6 1 0,-4-1 0 15,3-5 18-15,-3 0-12 0,4 3 12 0,-1-3-10 16,1 6 10-16,-4-6 0 0,7-1 8 0,-7 7-8 0,7-6 17 16,-4 3-1-16,4 3 0 0,-4-4 0 0,4 1-6 0,-3-3-2 15,3-6 0-15,0 6 0 0,-4-6 1 0,4 12 0 16,0-6 0-16,0 0 0 0,0-6 2 0,0 0 0 0,0 0 0 15,0 0 0-15,0 0-11 0,0 0 0 0,0 0 0 0,0 0 0 16,0 0 0-16,11 0 0 0,-4-6 0 0,0 0 0 16,0 0 0-16,-3 0 0 0,-4 6 0 15,0 0 0-15,0 0 0 0,10 0 0 0,-3-6 0 0,-7 6 0 16,0 0 0-16,7 6 0 0,-7-6 0 0,0 0 0 16,11 6 0-16,0 6 0 0,-11-12 0 0,0 0 0 15,7 6-8-15,-4 2 8 0,-3-8 0 0,7 9 0 16,-3 0 0-16,-1 3 0 0,1-6 0 0,-1 0 0 15,-3-6 0-15,0 11 0 0,0 1 0 0,0 9 0 16,-3-16-8-16,-1 1-1 0,1-6 0 0,-4 6 0 16,3 0-15-16,-3-3-2 0,4 6-1 0,-4 0 0 15,-1 2-1-15,1 1-1 0,0 6 0 0,0-15 0 16,0-3-14-16,4 3-2 0,-4 0-1 0,0 3 0 16,0-1 37-16,-1 7 9 0,1-6 0 0,0 0 0 15,4 0-53-15,-1 0-9 16,1-6-2-16</inkml:trace>
  <inkml:trace contextRef="#ctx0" brushRef="#br0" timeOffset="35377.932">12869 7302 752 0,'0'0'32'0,"0"0"-32"15,0 0 78-15,0 0 10 0,0 0 1 0,0 0 1 16,0 0 8-16,0 0 2 0,-3-6 0 0,3 6 0 16,0 0-58-16,0 0-11 0,0 0-3 0,0 0 0 15,-4-12 25-15,1 3 5 0,3 3 1 0,-4 1 0 16,1-1-18-16,-1 0-3 0,1 0-1 0,-1-6 0 16,-3 6-13-16,4-5-2 0,-1 2-1 0,-3 0 0 15,0 0-21 1,0-3 0-16,0 6 0 0,-4-5 0 0,4 2-14 0,-3-3-7 0,-1 6-2 0,0-5 0 15,1 5 12-15,-1 0 3 0,4 0 0 0,-3 6 0 16,3-6 8-16,7 6 9 0,-11 0-1 0,11 0-8 16,0 0 13-16,-11 0-4 0,11 0-1 0,0 0 0 15,-7 6-8-15,0 0 0 0,0 0-10 0,4 5 10 16,-1-2 0-16,1 9 0 0,-1-6 0 0,4-1 0 16,-3 1 0-16,3 0 0 0,-4 0 0 0,4 2 0 0,4 10 0 0,-4-4 0 15,0 4 0-15,0-1 0 16,3 4 8-16,1-4-8 0,-1 4 0 0,1 2 0 15,3 1 8-15,-4 8-8 0,4-6 12 0,-3-2-12 16,3-1 9-16,0-2-9 0,-4 5 0 0,5-9 9 0,-5-5-9 0,4-3 8 16,-3 8-8-16,-1 1 8 0,1 5 2 0,-1-2 0 15,1-1 0-15,-1-2 0 0,-3-1 6 0,0-8 0 16,0 8 1-16,-3-11 0 0,3 0-5 0,0 3-2 16,0 2 0-16,0-11 0 0,0-6-10 0,0 0 10 15,0 0-10-15,0 0 10 0,0 0-19 0,0 6-4 16,-4 0-1-16,4 6 0 15,0-12-38-15,0 0-8 0,0 0-2 0,0 0-769 0</inkml:trace>
  <inkml:trace contextRef="#ctx0" brushRef="#br0" timeOffset="35690.619">12584 7672 1074 0,'0'0'30'0,"0"0"8"0,0 0-30 0,0 0-8 0,0 0 0 0,0 0 0 0,0 0 104 0,0 0 19 16,0 0 4-16,0 0 1 16,0 0-52-16,0 0-9 0,0 0-3 0,3 6 0 15,-3-6-15-15,0 0-3 0,0 0-1 0,4 0 0 16,3 6-33-16,0-6-12 0,0 6 9 0,3 0-9 15,1-3 0-15,0-3 8 0,3-3-8 0,3 3 0 16,-3-3 0-16,4 3 0 0,-4 3 0 0,4-3 0 16,-4 6 0-16,4 0 0 0,-4 2 0 0,0-2 0 15,0 0-36-15,0-6-12 0,-3 0-2 0,-1 0-1 16,4 0 2-16,-3 0 0 0,-1 0 0 0</inkml:trace>
  <inkml:trace contextRef="#ctx0" brushRef="#br0" timeOffset="36213.665">13183 7819 1267 0,'0'0'28'0,"-7"-6"5"0,0 0 2 0,-3 1 1 0,3-1-36 0,-4 6 0 0,4-6 0 0,-4 6 0 15,4-6 76-15,-3 6 8 0,-1-6 1 0,4 3 1 16,-4 3-35-16,1 0-7 0,-1 0-2 0,4 3 0 16,0-3 4-16,0 6 1 0,4 0 0 0,-4 0 0 15,0 0-38-15,-1 5-9 0,5-2 0 0,-4 0 0 16,0 0 16-16,3 3 0 0,1-7 1 0,-1 7 0 16,-3-6-17-16,7-6-11 0,0 3 2 0,0 3 0 15,0 6 9-15,0 5 11 0,0-5-3 0,4-6 0 16,-1 6-8-16,-3-12 0 0,0 0 0 0,0 0 0 15,7-6 0-15,0 6 0 0,4-6 0 0,-4 0 0 16,4 6 0-16,-4 0 0 0,3-6 0 0,-10 6 0 16,7 0 0-16,4 0 0 0,-1-6 0 0,-3 6 0 15,-3-6 0-15,0-8 0 0,-1 8 0 0,1-3 0 16,-4 6 0-16,0 3 0 0,0 0 0 0,3-6 0 16,1-6 0-16,-1-5 0 0,-3 2 0 0,0 6 0 15,0 6 0-15,0 3 0 0,0 6 0 0,0 0 0 16,0-6 0-16,0 0 0 0,0 0 0 0,-3 0 0 15,3 0 43-15,0 0 3 0,0 0 1 0,-4 3 0 16,4-3-47-16,-3 3 0 0,3 3-10 0,-4 3 2 0,4 2 0 16,0 1 0-16,0 0 0 0,4 0 0 15,-1 2-19-15,1-2-3 0,-1 0-1 0,1 0 0 0,3-1 47 0,-4-2 10 16,4-3 2-16,0 6 0 0,0-6-28 0,-7-6 0 16,4 12 8-16,-1-12-8 15,-3 0-21-15,8 5-7 0,-8-5 0 0</inkml:trace>
  <inkml:trace contextRef="#ctx0" brushRef="#br0" timeOffset="36817.213">13547 7752 1504 0,'0'0'43'0,"0"0"9"0,0 0-42 16,-4-6-10-16,4-6 0 0,0 6 0 0,0 6 63 0,-3-6 10 15,3 6 3-15,0-9 0 0,-4 1-9 0,1 2-2 0,-1 3 0 16,-3-3 0-16,3 6-52 0,-3-6-13 0,0 6 0 0,4 6 0 31,-4-6 34-31,0-6 4 0,-4 6 1 0,4 0 0 16,4 0-63-16,-8 6-12 0,4-3-2 0,0 3-1 15,3 3 39-15,-3-1 0 0,0 4 0 0,4-6 0 0,-4 6 0 0,3-6 0 16,1-3 0-16,-1 5 0 0,0 1 0 16,1 3 0-16,-1 0 0 0,4-6 0 15,-3 5 0-15,3-5 0 0,0-6 0 0,0 6 0 0,0-6 0 0,0 0 0 0,0 6 0 16,0-6 0-16,0 0 11 0,0 0 9 0,0 0 3 15,0 0 0-15,0 0-37 0,0 0-7 0,0 0-2 0,0 0 0 16,0 0 23-16,7 6 0 0,0-3 0 16,-7-3 0-16,11 6 25 0,-11-6 10 0,7 0 1 0,-7 0 1 15,10 6-59-15,1-6-12 0,-4 5-2 16,3-5-1-16,-2 6 37 0,2-6 0 0,1 0 0 0,-4 6 0 16,-7-6 0-16,10 6 0 0,1-6 0 0,-4 9 0 15,0 0 0-15,0 5 0 0,-3-2 0 0,-1 6 0 16,1-6 11-16,-4-1 9 0,0-2 3 15,0 3 0-15,0 0-37 0,0-1-7 0,0-5-2 0,0 3 0 16,0 3 23-16,0-12 0 0,0 0 0 0,0 6 0 16,0 0 0-16,0 0 0 0,-4-1 0 0,-3-5 0 15,4 6 11-15,-4-6 6 0,3-6 2 0,-7 6 0 16,4-5-76-16,0-7-15 0,-3 6-4 0</inkml:trace>
  <inkml:trace contextRef="#ctx0" brushRef="#br0" timeOffset="37582.164">13797 7660 1552 0,'0'0'44'16,"0"0"10"-16,0 0-43 0,0 0-11 0,0 0 0 0,0 0 0 0,0-5 92 0,0 5 16 15,-3 5 3-15,3-5 1 0,-4-8-42 0,1 5-8 16,3 3-2-16,-7 0 0 0,-1-6-24 0,1 6-4 16,0 6-2-16,0-9 0 0,0-6-30 0,-3 3-10 15,3 6 0-15,-4 0 0 0,4 0 22 0,0 0 4 16,7 0 0-16,-7 3 1 15,0 0-17-15,0 0-12 0,0 0 1 0,0 6 1 16,0-1 10-16,3 4-13 0,-3 0 5 0,3-3 8 0,-3 3-11 0,4-1 11 0,-1 1-8 0,1-6 8 16,-1 0 0-1,4 0 0-15,-3 3 0 0,3-1 8 0,0-2-8 16,0-6 0-16,0 0 0 0,0 0 0 0,0 0 0 16,3 6 0-16,-3-6 0 0,4 9 0 15,-1-9 0-15,1 6 11 0,3-6-11 0,0 6 12 16,-7-6-12-16,7 0 0 0,-3 0-12 0,3 0 12 0,0 0 0 0,-4 0 0 0,4 0 0 15,0 0 0-15,0 0 0 0,-3 0 0 16,3 0 0-16,0 0 0 0,0 6 0 0,0-6 0 0,0 5 0 0,0 1 0 16,-3-3 0-16,3 6 0 0,-4-3 0 0,4 0 0 15,-3 3 0-15,-4-9 0 0,7 6 0 0,-7-6 0 16,4 5 0-16,-4-5 0 0,7 6 0 0,-7 0 0 16,3 0 0-16,1 0 0 0,-4 3 0 0,0-3 0 15,0 5 0-15,0-5 0 0,-4 0-9 0,1 6 9 16,3-6-12-16,-4 0 0 0,1 0 1 15,-5-1 0-15,5-2 11 0,-4 0-12 0,3 0 12 16,-3 9-12-16,0-6 12 0,4 6 0 0,-4-1 0 0,-4-2 0 16,4 3 0-16,3 0 0 0,-3 0 0 0,0-7 0 15,7-5 0-15,-10-5 8 0,-1-1-8 0,1 0 11 16,-1 0-11-16,0 6-11 0,-3 0 3 0,4 0 0 16,-1-9-34-16,-3 0-6 0,3 0-2 0</inkml:trace>
  <inkml:trace contextRef="#ctx0" brushRef="#br0" timeOffset="38328.939">13885 7746 1337 0,'0'0'56'16,"0"0"-44"-1,0 0 55-15,0 0 11 0,0 0 2 0,-3 6 1 16,3 2-17-16,-4 1-3 0,4 6-1 0,-3-9 0 16,3-6-24-16,0 0-4 0,0 0-2 0,0 0 0 15,3 6-14-15,1 0-2 0,3 5-1 0,-4-8 0 16,4 3 4-16,0 0 1 0,1-3 0 0,2 0 0 15,-3 0-8-15,4-3-2 0,3 0 0 0,-4 0 0 16,1 0-20-16,0-3-5 0,-4 3-1 0,3-3 0 0,-3 3 18 0,4 0 0 0,0 0 0 0,-4 0 0 16,0-6 27-16,0 6 9 0,0 3 1 15,0-3 1-15,-4-9-24 0,4-3-5 0,-3-5-1 0,3 11 0 16,-7 6-8-16,0 0 0 0,3-6-10 16,1 0 10-16,0-3-26 15,-4-2 1-15,0 5 0 0,0 0 0 16,3-6-9-16,-3 12-2 0,-3 0 0 0,3 0 0 15,0 0 20-15,0 0 3 0,-11 0 1 0,0-6 0 0,1 6 12 0,-1-6 0 16,1-2 9-16,-1 2-9 0,-3 0 17 0,3 3-2 0,-3 0-1 0,0-3 0 16,0 6-2-16,3 6-1 0,1 0 0 0,3 0 0 15,-4 5-11-15,4-2 0 0,-3-3 9 0,2 6-9 16,1 0 0-16,4-1 0 0,-1 1 0 0,1 3 0 16,-1-3 0-16,4 2 8 0,-3 1-8 0,3 6 8 15,3-4-8-15,-3-5 0 0,0 0 0 0,4 8 8 16,-1-8-8-16,4 0 0 0,0-6 0 0,-3 5 8 15,3 4-8-15,0-9 0 0,4 6 0 0,-4 0 8 16,0-7-8-16,3 1-15 0,-3 0 4 0,4 0 1 16,-4 3 10-16,4-9 16 0,-11 0-4 0,7 6-1 15,3 0-11-15,1-6-16 0,0 6 4 0,-1-6 1 16,1 0 0-16,3 0 0 0,0-6 0 0,-4 0 0 16,8 0-136-16,-4-6-27 0</inkml:trace>
  <inkml:trace contextRef="#ctx0" brushRef="#br0" timeOffset="38916.304">14298 7813 1279 0,'0'0'26'0,"0"0"8"0,0 0-34 0,0 0 0 0,0 0 0 0,-3 3 0 16,3 3 70-16,0 3 7 0,0 6 2 0,0-4 0 15,0-5-12-15,0 6-3 0,3-6 0 0,-3 0 0 16,0 3-14-16,0 2-3 0,0 1-1 0,0 0 0 16,0-6-22-16,0-6-4 0,0 0 0 0,4 6-1 15,-4-6-5-15,0 0-1 0,0 0 0 0,0 0 0 16,0 0-2-16,0 0-1 0,0 0 0 0,0 0 0 15,0 0-27-15,0 0-6 0,0 0-1 0,0 0 0 16,0 0 48-16,0 0 8 0,0 0 3 0,0 0 0 16,0 0-26-16,0 0-9 0,3-6 0 0,-3 0 9 15,4 0 14-15,-1 0 2 0,-3 6 1 0,0 0 0 16,4-12-26-16,-4 7 0 0,0-7 0 0,3 3 0 16,-3-3 0-16,0 6 0 0,0-11 0 0,4 8 0 15,-4-3 0-15,0 0 0 0,3 1 0 0,-3-1 0 16,4 0 21-16,-4 3-1 0,3 0 0 0,1 1 0 15,-1 2-20-15,4 0 0 0,-3 6 0 0,3-6-12 16,0 6-2-16,-3-6-1 0,3 6 0 0,0-6 0 16,3 6 15-16,-3 6 0 0,4-6 0 0,0 6 0 15,-1 0 0-15,1-6-9 0,-1 6 9 0,4 0 0 16,-7 5-10-16,4 4 10 0,0-3-12 0,-4 5 12 16,0-5 0-16,0 0-8 0,-4-3 8 0,4 8 0 15,-3-5 0-15,3-3 0 0,-3 0 0 0,-1 6 0 16,1-4 0-16,-1-5 0 0,1 0 0 0,-1 6 0 15,1-6 0-15,-1 8 0 0,1-2 0 0,-1 0 0 0,1-6 0 0,3-6 0 16,-4 6 0-16,1 0 0 0,3-6-20 0,-4 5-3 16,5-2-1-16,-5 3 0 15,4-6-108-15,-3 0-21 0,3-3-5 0</inkml:trace>
  <inkml:trace contextRef="#ctx0" brushRef="#br0" timeOffset="39413.145">14788 6899 1102 0,'0'0'46'16,"0"0"-37"-1,-3 6 32-15,3-6 7 0,0 0 0 0,0 15 1 16,-4-9 25-16,4-1 5 0,0 7 1 0,0-3 0 16,0 6-24-16,0-1-4 0,4 4 0 0,-4 0-1 0,3-4-11 15,5 4-3-15,-5 6 0 0,4-4 0 0,0 10-1 16,-3 2 0-16,3 3 0 0,0-3 0 0,-4 7-28 15,1 2-8-15,3-6 0 0,-4 3 0 0,1 6 39 0,-1-8 3 0,1 2 1 16,0 6 0-16,-1-15-7 16,1 4-2-16,-4-1 0 0,3-3 0 15,1 1 3-15,-4 2 1 0,0-8 0 0,3 2 0 16,-3-2-20-16,0-7-4 0,4 1-1 0,-1 3 0 0,-3 2-13 16,4-8 0-16,-1 8 0 0,1 1 0 0,-1-7 0 0,1-2 0 0,3-3 0 15,-4 6 0-15,1-10 0 0,3 1 0 0,-3 0 0 16,-1-3 0-16,1 6 0 0,-4-6 0 0,3 5 0 0,1-5 0 15,-4-3-17-15,3 6-7 0,-3-3 0 0,0-6-1 16,0 0-31-16,0 0-7 0,0 0-1 0,0 0 0 16,0 0-82-16,0-6-17 0,0-3-3 0</inkml:trace>
  <inkml:trace contextRef="#ctx0" brushRef="#br0" timeOffset="39735.951">14630 7525 1552 0,'3'-9'44'0,"1"4"10"0,-1-1-43 0,4 6-11 0,-3-6 0 0,3 6 0 31,0-6 53-31,0 0 9 0,0 6 2 0,0-6 0 0,4 6-4 0,-1 0 0 0,1 0 0 0,3 0 0 16,0 0-40-16,0 0-8 0,4 0-1 0,-4 6-1 15,4-6-10-15,-1 0 0 0,1 6-12 0,0-6 12 16,-4 6 0-16,3-6 0 0,-3 0 0 0,4 6 0 16,-7-6-59-16,3 0-4 15,0 0-1-15,-4 0 0 0,1 0 0 0,0 0 0 0,-1 0 0 0,1 0-640 16</inkml:trace>
  <inkml:trace contextRef="#ctx0" brushRef="#br0" timeOffset="51704.728">15928 7084 836 0,'0'0'24'0,"0"0"4"15,0 0-28-15,0 0 0 0,0 0 0 0,0 0 0 16,0 0 27-16,-4 3-1 0,1 3 0 0,-1 6 0 16,1-6-1-16,-1 0 0 0,4 5 0 0,-3-5 0 15,3 0 28-15,0 9 6 0,-4-3 1 0,4-7 0 16,4 7-35-16,-4-12-6 0,3 6-2 0,1 0 0 15,-1 3 38-15,-3 3 7 0,0-1 2 0,4 7 0 0,-1 0-4 0,1-4-1 0,3 10 0 16,0-7 0-16,-3 1-43 0,3 3-16 0,0-4 11 0,-4 4-11 16,1 2 28-16,3 1-1 0,-4-6 0 0,1 8 0 15,-4 1-16-15,0 2-3 0,0 3-8 0,0-8 12 16,-4-1 0-16,4-14 0 0,-3 3 0 0,3 0 0 16,-4 5 10-16,1 1 2 0,-1-3 0 0,1 8 0 15,-1 1-1-15,1-7 0 0,3 4 0 0,-4 2 0 16,4-8-11-16,0 3-3 0,0-1 0 0,0-5 0 15,4 0-9-15,-4-12 8 0,0 15-8 0,0-15 8 16,0 0 0-16,0 0-8 0,0 11 12 0,0-11-4 16,0 0-8-16,0 0 10 0,0 0-10 0,0 0 10 15,0 0-30-15,0 0-7 0,0 0-1 16,0 0 0-16,0 0-49 16,0 0-11-16,0 0-1 0,3 0-1 0,1 0-83 0,-1 0-17 0,4-6-3 0</inkml:trace>
  <inkml:trace contextRef="#ctx0" brushRef="#br0" timeOffset="52315.921">16454 7643 1638 0,'0'0'36'0,"0"0"7"0,0 0 1 0,0 0 3 0,0 0-38 16,0 0-9-16,0 0 0 0,0 0 0 0,0 0 55 0,-8 6 9 0,1 0 1 0,0-6 1 16,-3 0-34-16,-1 5-8 0,1 13 0 0,-1-12-1 15,0 0-23-15,-3-6 0 0,0 6 0 0,0-3 0 16,0 0 0-16,3 0 0 0,-3 0 0 0,0 5 0 15,4-2 0-15,-1 0 0 0,4 6 0 0,-4-6 0 16,4 3 16-16,0 2-2 0,4-2 0 0,-4 0 0 16,3 3-14-16,4-1 0 0,-3 1-9 0,3-3 9 15,0 9-8-15,0-18 8 0,0 0 0 0,0 0-9 16,0 0 9-16,3 6 0 0,1-1 0 0,3 1-8 0,-4 0 8 16,1 0 0-16,3 0 0 0,-4-3 0 0,4-3 0 15,-3 9 0-15,3 5 0 0,0-8 0 0,0-12 0 0,0 6 0 16,-3 6 0-16,3-12 0 0,0-11 0 0,0 2 0 15,0-3-10-15,0 1 10 0,0 17 18 0,0-9 10 16,0-9 3-16,0-5 0 0,0 8-22 16,0 3-9-16,0 9 8 0,0-5-8 0,-3-4 8 0,3 0-8 15,-3 12 8-15,3-6-8 0,-4-8 0 0,4 5 0 16,-3 0 0-16,-1 3 0 16,1 6-36-16,-4 0 1 0,3 0 0 0,-3 0 0 0,0 0 35 0,7 0 0 15,0 6 0-15,-3-6 0 0,-1 9 0 0,-3-3 0 0,0 11 0 16,0-5 0-16,-3 0 0 0,3 2 0 0,0 1 0 15,-4 6 0-15,4-4 0 0,0-5 0 0,0 3 0 16,4 8 0-16,-4-11 0 0,3 0 0 0,-3 3 0 16,4-4 0-16,0-5 0 0,-1 0 0 0,1 6 0 0,3-6 0 31,3 0-160-31,1-3-26 0,24-12-5 0,-10 9-1 0</inkml:trace>
  <inkml:trace contextRef="#ctx0" brushRef="#br0" timeOffset="52937.758">17459 6955 1267 0,'0'0'28'0,"0"0"5"0,0 0 2 0,0 0 1 0,0 0-36 0,0 0 0 0,0 0 0 0,0 0 0 15,0 0 57-15,0 0 5 0,0 0 1 0,0 0 0 16,0 0-50-16,-7 12-13 0,3-3 0 0,1 2 0 15,-1 1 0-15,1 3 0 0,-1-1 0 0,1 7 0 16,-1-3 49-16,1-1 5 0,3 10 1 0,-4-4 0 16,1 4-37-16,3 2-7 0,0-2-2 0,0 2 0 15,0-6 20-15,0 10 4 0,0-4 1 0,0 9 0 16,0-8-19-16,0 2-4 0,0 1-1 0,0-10 0 16,0-2-1-16,-4 2 0 0,4 1 0 0,-3-4 0 0,3 4 1 0,0-1 0 15,0-5 0-15,-4 14 0 0,4-14 44 0,-3 5 9 16,3-2 1-16,0-3 1 0,0-1-52 0,0-2-13 15,0-3 0-15,-4 5 0 16,4-8-48-16,0 0-13 16,-4 0-3-16,4-3 0 0,0-6 52 0,0 0 12 0,0 0 0 0,0 0 0 0,0 0 0 0,0 11-9 15,0 7 9-15,0-9-8 16,0 0-144-16,4 0-29 0,-4-9-6 0,0 0-1 0</inkml:trace>
  <inkml:trace contextRef="#ctx0" brushRef="#br0" timeOffset="53542.083">17639 7690 1350 0,'0'0'29'0,"0"0"7"0,-4 6 0 0,1 0 3 0,3 5-31 0,-4-2-8 0,4 3 0 0,-3-6 0 16,3 6 60-16,0-4 12 0,0 1 1 0,0-3 1 15,0 9-17-15,0-3-3 0,0-7-1 0,0-5 0 16,0 0-17-16,0 0-4 0,7 6-1 0,-4 0 0 15,1 0-10-15,-1 0-1 0,4-3-1 0,1 0 0 0,-1-3-11 16,0-3-8-16,0-3 9 0,3 6-9 16,-3-3 0-16,4 6 8 0,-1 0-8 0,1 0 0 0,0-3-8 0,-4-6-5 15,3 0-1-15,-6 0 0 0,6 3 14 0,-3-3 0 16,-3 1 0-16,3-7 0 0,-3 0 0 0,3 0 0 16,-4-2 0-16,1 8 0 0,-4-6-23 0,3 6-1 15,-3 0-1-15,-3-11 0 16,3 5-31-16,-4 3-7 0,1-3-1 0,-1 0 0 15,1 1 20-15,-1-1 4 0,-3 6 1 0,-4-3 0 0,4-2 39 16,-3 5 0-16,-1 0 0 0,4 6 0 0,-3-6 29 0,-1 6 4 16,4 6 1-16,-4-6 0 0,1 0-10 0,3 12-1 15,-4-1-1-15,4 4 0 0,0 3-3 0,-4 5-1 16,8-5 0-16,-4 2 0 0,3-2 10 0,4 8 3 16,-3 4 0-16,3-1 0 0,0-11-11 0,0 8-1 0,3-11-1 0,-3 0 0 15,4-1-4-15,-4-14-1 16,0 0 0-16,0 0 0 0,7 12 0 0,0 0 0 15,-4 6 0-15,5-4 0 0,-5-2-1 0,4-6 0 0,-7-6 0 0,7 6 0 16,-7-6-12-16,11 0 0 0,-1 0 8 0,1 0-8 16,-1-6-42-16,1 0-11 15,0-6-3-15</inkml:trace>
  <inkml:trace contextRef="#ctx0" brushRef="#br0" timeOffset="54125.693">18292 7499 1552 0,'0'0'44'0,"0"0"10"0,0 0-43 16,0 0-11-16,0 0 0 0,0 0 0 0,0 0 75 0,0 0 13 15,0 0 2-15,-11 0 1 0,0 6-43 0,1 0-9 16,3-1-2-16,-7 4 0 0,3-3-5 0,0 6 0 0,1-12-1 16,-4 12 0-16,3-6-19 0,1-1-3 0,-1 4-1 0,4 0 0 15,-4-3-8-15,1 3 0 0,3-3 0 0,-4 0 8 16,4-6-8-16,0 11 0 0,-4-11 0 0,4 6 0 16,4 0 0-16,-1 0 0 0,4-6 0 0,-3 6 0 15,3-6-9-15,0 0 9 0,0 0 0 0,0 0 0 16,0 0-12-16,0 0 4 0,-4 9 8 0,4 2-13 15,0-5 13-15,0-6 0 0,0 0 0 0,4 6 0 16,-1 6-9-16,1-9 9 0,-1 0-8 0,4 3 8 16,-3-3 0-16,3 0 0 0,0-3 0 0,0 0-8 15,0-6 8-15,0 3 0 0,4 6 0 0,-4 0-8 16,0 0 8-16,4 2 0 0,-4-2 0 0,3 3 0 16,-3 0 0-16,4-6 0 0,-4 0 0 0,3 6-8 15,-3 6 8-15,4-6 0 0,-4 5 0 0,0-5 0 16,0 3-17-16,0 3-2 0,-3-6 0 0,-1 5 0 15,1-2 19-15,-4 0 0 0,0 3 0 0,-4-3 0 16,4 8 0-16,-3-5 0 0,-4-6 0 0,3 3 0 16,-6 8-14-16,-1-11 1 0,0 6 0 0,-3-6 0 15,4 6 4-15,-8-12 1 0,4 9 0 0,0-7 0 16,-4-4 8-16,4-1 0 0,0-3 0 0,0-6 0 16,0 6 0-16,0-6-10 0,3 6 10 0,-3-8-13 15,7 11 5-15,0 3 8 0,0 3-13 0,3 0 5 16,4 8-28-16,0-11-6 0,0 0-1 0,0 0 0 15,0 0-61-15,0 0-13 0,11-11-3 0</inkml:trace>
  <inkml:trace contextRef="#ctx0" brushRef="#br0" timeOffset="54684.867">18648 7605 1893 0,'0'0'41'0,"0"0"9"0,0 0 2 16,0 0 2-16,0 0-43 0,0 0-11 0,0 0 0 0,0 0 0 15,-4 0 37-15,-3 6 6 0,0-6 1 0,-3 0 0 16,3 0-36-16,-4 5-8 0,4 1 0 0,-4-6 0 0,1 0 0 15,-1 6 0-15,1-6-10 0,-1 3 10 0,4 0-16 0,0 0 4 16,-4 3 0-16,4 0 0 0,4 0-4 0,-4-1-1 16,0 7 0-16,3 0 0 0,1-6-4 0,-1 3-1 15,0 0 0-15,1 5 0 16,3-2-10-16,-4 0-1 0,8-6-1 0,-4 5 0 16,0-11 34-16,0 9 0 0,3-3 0 0,1 0 0 0,0 0 22 0,-4-6 11 15,3 6 3-15,4 0 0 0,0-6-4 0,0 0 0 16,0 0 0-16,0-6 0 0,0 6-1 0,0 0-1 15,1 0 0-15,-1 0 0 0,0 0-14 0,0 0-2 16,-4 0-1-16,4-6 0 0,0 6-13 0,-7 0 0 16,7 0 0-16,-3 6 0 0,-4-6 0 0,7 0 0 0,0 0 0 15,-3 0 0-15,3 6 16 0,-7-6 1 0,0 0 0 0,3 5 0 16,4 1-33-16,-3 0-8 0,-4 6 0 0,3 3-1 16,-3 2 25-16,0-5 0 0,0-3 0 15,-3 9-8-15,-1-1 27 0,1 1 5 0,-1-1 2 16,-3-2 0-16,4 3-26 0,-1-6 0 0,-3-7 0 15,0 4 0-15,3-3-8 0,-3 0-8 0,4 0 0 0,-4 0-1 16,3 6 17-16,-3-12 0 16,7 0-8-16,0 0 8 0,-3 5-40 15,3-5-4-15,-7 0 0 0,0 0-1 0,-1-5 14 16,1-1 3-16,4 0 1 0,-4 0-537 0,0-3-107 0</inkml:trace>
  <inkml:trace contextRef="#ctx0" brushRef="#br0" timeOffset="55029.289">18856 7784 1074 0,'0'0'30'0,"0"0"8"0,-4 6-30 0,4-6-8 0,0 0 0 15,0 0 0-15,0 0 52 16,0 0 10-16,0 6 2 0,-3 5 0 0,3-2 0 0,-4 0 0 0,4 0 0 0,-3 3 0 16,3-1 0-16,0 1 0 15,-4-3 0-15,4 3 0 0,-3 5-17 0,3-11-3 0,-4 6-1 0,1-6 0 16,6 6-25-16,-3 2-5 0,0-2-1 0,0-6 0 15,0 6-12-15,0-6 0 0,-3 0 0 0,3-6 0 32,0 0-92-32,0 0-22 0,-4 0-4 0,4-12-1 0</inkml:trace>
  <inkml:trace contextRef="#ctx0" brushRef="#br0" timeOffset="55206.91">18771 7481 1036 0,'0'0'23'0,"0"0"5"0,0 0 0 0,0 0 1 0,0 0-29 0,0 0 0 0,0 0 0 0,0 0 0 0,0 0 0 0,0 0 0 16,0 0 0-16,0 0 0 0</inkml:trace>
  <inkml:trace contextRef="#ctx0" brushRef="#br0" timeOffset="55707.239">19015 7734 1497 0,'0'0'32'0,"0"0"8"0,0 0 0 0,0 0 4 0,0 0-36 0,0 0-8 0,7 6 0 0,-4 0 0 16,1 3 75-16,-1-1 13 0,-3-8 2 0,0 0 1 15,7 6-29-15,-3 3-6 0,-1-3 0 0,1 6-1 16,3-6-22-16,-3 5-4 0,-1-5-1 0,1 0 0 16,-1 0-9-16,1 0-3 0,-1-3 0 0,1 9 0 15,3-1-16-15,-4-5 0 0,1 0 8 0,-1 6-8 16,1 3 16-16,-1-4-1 0,1 1 0 0,0 6 0 15,-1-7-24-15,1-2-5 0,3 3-1 0,-4 0 0 16,-3 5 15-16,4-5 0 0,-1 3 0 0,1 3 0 16,-4-7 0-16,3-5 0 0,1 0 0 0,-4-6 0 0,0 0 17 0,0 0 7 15,3 6 0-15,-3 0 1 0,0-6-10 0,0 0-3 16,0 0 0-16,0 0 0 0,0 0 12 0,7-3 1 16,-3 0 1-16,-1 0 0 0,1-3-26 0,-1 3 0 15,-3 3 8-15,4-12-8 0,0 1 0 0,-4-7 0 16,3 6 0-16,1 3 0 0,3-8 0 0,-4 11 0 15,1-12 0-15,3 4 0 0,-4-10 0 0,1 6 0 16,3-2 0-16,-4 2 0 0,4-5 0 16,0-4 0-16,1 4 0 0,2-4 0 0,-3 4 0 0,0-7-17 15,0 4 4-15,0 8 1 16,0-2-19-16,0 2-3 0,-7-5-1 0,4 5 0 16,0 3-63-16,-1-2-13 0,1 5-2 0,-1 0-485 0,1 3-97 15</inkml:trace>
  <inkml:trace contextRef="#ctx0" brushRef="#br0" timeOffset="56347.702">19410 7746 1036 0,'0'0'23'0,"0"0"5"0,0 0 0 15,0 0 1-15,0 6-29 0,-4 5 0 0,4-5 0 0,0-6 0 0,0 0 108 0,0 6 16 16,0 3 4-16,4 3 0 0,-4-1-52 16,3-5-9-16,-3-6-3 0,4 6 0 15,-1 0-3-15,4-3-1 0,-3 3 0 0,-4-6 0 0,7-3-44 0,0 3-16 16,-7 0 9-16,4 3-9 0,3 0 42 0,0-6 3 15,-4 0 1-15,4 0 0 16,-3-3-26-16,3 3-4 0,-4-3-2 0,1 0 0 0,3 1-14 0,-3-1 11 16,-4 6-11-16,3 0 10 15,-3 0-10-15,0 0 0 0,0 0 0 0,7-6 0 16,-3 0-13-16,-1 0 1 0,1-3 1 0,-1 3 0 0,-3 6-8 0,0-3-1 16,4-5-1-16,-4 2 0 15,0 6-5-15,0 0-1 0,0 0 0 0,-4-6 0 16,4 0-33-16,-3 0-6 0,-1-6-2 0,-3 4 0 15,4 5 4-15,-4 0 0 0,-1-3 0 0,1 0 0 0,4 0 51 0,-4 6 13 0,0-6 0 16,-4 6 0 0,4-6 48-16,0 6 13 0,0 0 3 0,0-6 0 0,3 6-52 0,-3 0-12 15,0 0 0-15,0 6 0 0,0-6 54 0,4 6 8 0,-1 0 2 0,1 3 0 16,-1 0-64-16,1-3 0 0,3 8-9 0,-4-8 0 16,1 6 9-16,3 0 12 0,3 5-2 0,-3-2-1 15,0 3 18-15,0-7 3 0,0 4 1 0,4-3 0 16,-1 0-19-16,1-1-4 0,3 1-8 0,-4-6 12 15,4 6-12-15,-3 8 8 0,-1-8-8 0,4 0 0 16,-3 3 0-16,3-4 8 0,-3 1-8 0,3 0 0 16,0 0 0-16,-4-1 0 0,4-2 0 0,0 3-10 15,0 0-22-15,-3-6-5 0,-1 5-1 16,4-5 0-16,0 0 19 0,-3-3 4 0,7 0 1 0,-8 0 0 16,8-3-29-16,-4 0-5 0,3-3-2 15,1 0 0-15,0 0-114 0,-1-3-22 16,11 0-5-16,-3 0-1 0</inkml:trace>
  <inkml:trace contextRef="#ctx0" brushRef="#br0" timeOffset="56643.52">19886 7981 1580 0,'0'0'67'0,"0"0"-54"0,0 0-13 0,-3 12 0 16,-1-1 54-16,1-8 8 0,3 6 2 0,0-9 0 15,0 0 0-15,0 0 0 0,0 0 0 0,0 0 0 16,0 0-52-16,0 0-12 0,0 0 0 0,0 0 0 15,0 0 0-15,0 0 0 0,0 0 0 0,0 0-577 16,0 0-119-16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6T13:57:46.3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9391 15265 972 0,'0'0'21'0,"0"-10"5"16,0 4 1-16,0 0 0 0,0-4-27 0,0 10 0 0,0 0 0 0,0 0 0 0,0 0 28 0,0 0 1 15,0 0 0-15,0 0 0 0,7 7-29 0,-3-4 0 16,-1-3-13-16,1 9 4 0,-4-3-5 0,0-6-1 15,3 7 0-15,-3-7 0 0,0 0 39 0,0 0 7 16,0 0 1-16,0 0 1 0,-3 6 92 0,3-6 19 0,-7 3 3 0,7-3 1 16,-8 0-44-16,1 0-9 0,7 0-2 0,-7 0 0 15,7 0-29-15,-3 0-5 0,3 0-2 0,-7-3 0 16,0 3-5-16,0 0 0 0,7 0-1 0,0 0 0 16,0 0-19-16,0 0-3 0,-4 3-1 0,4-3 0 15,-3 9-20-15,-1 1-8 0,4-1 0 0,4 7 9 31,-4-4-32-31,3-2-6 0,1 9-2 0,-1-10 0 0,1 7-46 16,3-4-10-16,-4-2-1 0,4-4-1 0,0 0-115 16,-3-3-24-16,3 1-4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26T14:30:49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 11312 0 0,'4'4'504'0'0,"-4"-4"104"0"0,0 0-488 0 0,0 0-120 0 0,0 0 0 0 0,0 0 0 0 0,4-20 168 0 0,1-6 16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18T19:05:51.0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3782 4488 1157 0,'0'0'32'0,"0"0"8"0,0 0-32 0,0 0-8 0,-4 6 0 0,4-6 0 15,-7 6 57-15,7-6 10 0,0 0 1 0,-3 6 1 16,3-6-6-16,0 0-2 0,-11 12 0 0,11-12 0 16,0 0-1-16,-3 6-1 0,3-6 0 0,0 6 0 15,-4 2-28-15,0 4-6 0,4-6-1 0,0 6 0 16,0 5 0-16,0-8 0 0,0 9 0 0,4 0 0 15,0-1 0-15,-4-2-1 0,3 3 0 0,4-1 0 16,-3 4-15-16,-1-4-8 0,1 7 10 0,-4-6-10 16,3 2 0-16,-3-2 0 0,4-1 0 0,-4 4 0 15,0-3 12-15,3-7-4 0,-3 7-8 0,0-3 12 16,0 2-4-16,-3-5 0 0,3 6-8 0,-4-4 12 16,4 4 4-16,0 0 1 0,0-7 0 0,0 10 0 15,0-9-2-15,0 5-1 0,0-5 0 0,0 3 0 0,0-3-14 16,0 5 8-16,0-11-8 0,-3 6 0 15,3-6 14-15,0 3-3 0,0 2-1 0,0 1 0 16,0-12-10-16,0 0-9 0,0 0 9 0,0 6-13 16,0-6 13-16,-4 6 0 0,1 0 12 0,3-6-12 15,-4 6 0-15,4-6 0 0,0 0 0 0,0 0 0 0,-7 6 8 0,7-6-8 16,0 0 12-16,0 0-12 0,0 0 12 0,0 0-12 0,0 0 12 0,0 0-12 16,-7-3 9-16,0 3-9 0,7 0 0 0,-4-3 9 15,-3-3-9-15,7 6 0 0,-3 0 0 0,-4-6 0 16,3 0 0-16,1 0 0 0,3-6-8 0,-4-2 8 15,1 5 0-15,3 0-11 0,-4-3 11 0,4-5-8 16,0 5 8-16,0-3 0 0,0 3 0 0,0-5 0 16,0-1 0-16,0 3-10 0,-3-2 10 0,-1-7 0 15,1 4 0-15,3 2 0 0,0-11 0 0,-4 8 0 16,1-2-9-16,-1-10 9 0,0 10-13 0,1-7 5 16,-1 10 8-16,4-10-13 0,-3 7 5 0,3 2 8 15,-4-5-12-15,4 2 12 0,-3 7-12 0,3-10 12 16,0 10-8-16,0-7 8 0,3 1 0 0,-3 8 0 15,4-9 0-15,-4 7 0 0,3 2 0 0,-3-3 0 16,0 1 0-16,4-1 0 0,-1 3 0 0,1-2 0 16,0 5 0-16,-1-3 0 0,1 4-9 0,-1-1 9 15,1 0 0-15,-1 6 17 0,1-6-3 0,3 6-1 16,-4 1-36-16,-3 5-7 0,7-6-2 0,-3 6 0 16,3-3 14-16,0 6 2 0,0 0 1 0,-3 0 0 15,6 0 15-15,-6 5-11 0,3-2 11 0,0 0-10 16,0 6 10-16,0 0 0 0,-4-6 0 0,4-1 0 15,1 10 0-15,-1-9 0 0,0 12 0 0,0-13 0 16,0 7 8-16,0-3-8 0,0-3 10 0,0 6-10 16,-4-1 16-16,5-5-2 0,-5 6-1 0,1-6 0 15,6 9-2-15,-6-4-1 0,-1 1 0 0,-3-6 0 0,0 12-10 16,0-12 8-16,0 2-8 0,-3 4 8 0,-1 0 0 16,-3 0 0-16,0-1 0 0,0-5 0 15,0 3-8-15,0 9 12 0,0-12-12 0,0 5 12 0,-4 1-12 0,4 3 12 16,0-3-12-16,-4-6 12 0,4 5-12 0,4-5 0 15,-8 6 0-15,4-12 0 0,0 6 0 0,0-3 8 16,7-3 0-16,-14 6 0 0,7-3-8 0,0-1 0 0,0 4 0 0,7-6 0 16,-11 0 0-16,11 0 0 0,0 0 12 0,-7 6-4 15,7-6-8-15,-7 0 8 0,7 0-8 0,-10 12 8 16,10-12-8-16,0 0 0 0,0 0 0 0,0 0 0 16,0 0 0-16,0 0 0 0,0 0-9 0,0 0 9 15,0 0 0-15,0 0-10 0,0 0 10 0,0 0-8 16,0 0 8-16,0 0 0 0,0 0 0 0,0 0 0 15,0 0-17-15,0 0 1 0,0 0 1 0,0 0 0 16,0 0 15-16,7 0 0 0,0 0 0 0,0-6 0 16,-4 6 0-16,4 0-9 0,0-6 9 0,0 6 0 15,0 0 0-15,1 0 12 0,6 0 0 0,-7 6-1 16,3 0-11-16,1-6 0 0,-4 0 0 0,4 6 0 16,3 0 0-16,-4-6 0 0,1 6 0 0,-1 0 0 15,1-6 0-15,0 5-16 0,3 1 3 0,-7 3 0 16,0-3 13-16,3 6 0 0,-6-6 0 0,3 0 0 15,0 5 0-15,0-2 0 0,4 3 0 0,-4 0 0 16,3 5 0-16,-3-2 0 0,4 3 0 0,-4-7 0 16,-4 13 0-16,5-12 0 0,-1 8 0 0,-4-8 0 15,-3 0 8-15,4 2-8 0,-4 4 0 0,3-6 0 0,-3 0 0 16,0-7 8-16,-3 7-8 0,3-3 0 0,0-9 10 0,-4 6-10 16,4-6 8-16,-10 12-8 0,2-12 17 0,1 6-1 15,0-6-1-15,0 5 0 0,7-5 5 0,-7 6 0 0,0-6 1 16,-3 0 0-16,3 0-11 0,-4 0-2 15,0 0-8-15,4 0 12 0,0 0-12 0,-3 0 0 0,-1 0 8 16,1 0-8-16,-1 0 0 0,0 0 0 0,1 0 0 16,3 0 0-16,0 0 0 15,0 0-8-15,-4 0 8 0,4 0 0 0,0 0 0 0,0 0 0 0,3 0-8 0,-3 0 8 16,7 0-8-16,0 0 8 0,0 0-12 0,0 0 12 16,0 0-14-16,0 0 4 0,0 0 1 0,0 0 0 15,0 0-10-15,0 0-1 0,0 0-1 0,0 0 0 31,0 0-22-31,0 0-4 0,0 0-1 0,0 0 0 0,0 0-22 0,-3 0-5 0,3 0-1 16,0 0 0-16,0 0-40 0,0 0-9 0,0-11-2 0,3 11 0 16,4-6-10-16,-3 0-3 0</inkml:trace>
  <inkml:trace contextRef="#ctx0" brushRef="#br0" timeOffset="434.464">4332 4894 1500 0,'0'6'42'0,"0"3"10"0,0 3-41 0,4-7-11 0,-4 7 0 0,0 0 0 16,3-6 31-16,-3 0 4 0,0 0 1 0,0 2 0 15,0 4-24-15,0-6-12 0,0 0 12 0,4 0-12 16,-4 6 0-16,0-4 0 0,0 4 0 0,0 0 0 16,0-6 8-16,0 6-8 0,0-7 0 0,-4 7 0 15,4-6 16-15,0 3 0 0,0 3 0 0,-3-6 0 16,3-6-4-16,0 0-2 0,0 0 0 0,0 0 0 16,0 0-10-16,0 0 0 0,0 0 0 0,0 0 0 15,0 0-49-15,0 0-12 0,0 0-3 0</inkml:trace>
  <inkml:trace contextRef="#ctx0" brushRef="#br0" timeOffset="676.611">4226 4562 1234 0,'0'0'25'0,"-3"6"7"0,3-6-32 0,0 0 0 0,-4 6 0 0,4-6 0 16,0 0 0-16,0 0 0 0,0 0 0 0,0 0-12 16,0 0-34-16,0 0-6 0</inkml:trace>
  <inkml:trace contextRef="#ctx0" brushRef="#br0" timeOffset="1457.075">4554 4894 1044 0,'0'0'21'0,"0"0"7"0,0 0-28 0,0 0 0 0,0 0 0 0,0 0 0 16,0 0 56-16,0 0 7 0,0 0 1 0,0 0 0 31,0 0-13-31,0 0-3 0,0 0 0 0,0 0 0 0,0 0-32 0,0 0-6 0,0 0-2 15,0 0 0-15,0 0-8 0,0 0 0 0,0 0 0 16,0 0 0-16,0 0 0 0,0 6 0 0,0 0 0 0,4 3-11 16,-1-3 11-16,1-1 0 0,3 1 0 0,0 6 0 15,0-6 12-15,0 0 7 0,0 0 1 0,0-3 1 16,0 0 6-16,0 3 1 0,4-6 0 0,0 2 0 16,-4 4-10-16,3 0-2 0,-3-6 0 0,-3 0 0 15,3 0 0-15,0 0 0 0,0 0 0 0,4-6 0 16,-8 0 10-16,4 4 2 0,0-4 0 0,0 0 0 15,0 6-28-15,-3-6 0 0,-1 0 0 0,4 0 0 16,-3-6 0-16,3 6 0 0,4 1 0 0,-8-1 0 16,4 0 11-16,-3 0-3 0,-1 3-8 0,1-3 12 15,-4-6-12-15,0 6 0 0,3 1 0 0,-3-1-10 16,-3 0 10-16,3 0 12 0,0 6-2 0,0-6-1 16,-4-3-1-16,4 9 0 0,-3 0 0 0,-1-6 0 15,4 6-8-15,-7-5 0 0,-4-1 0 0,4 6 0 16,0 0 0-16,0 0 0 0,-3-6 0 0,3 6 8 15,-4 0-8-15,-3 0 0 0,0 6 0 0,3-6 8 16,1 0-8-16,-1 0 8 0,-6 6-8 0,6-1 8 16,0-5-8-16,4 6 0 0,-3-6 0 0,3 9 0 15,3-3 0-15,-3 6 0 0,4-6 0 0,-1 5-11 16,4 1 11-16,0-6-8 0,0 3 8 0,0 3-8 16,0-1 8-16,0 1 0 0,0 0 0 0,0-6 0 0,4 3-8 15,-4 2 0-15,3 1 0 0,-3-6 0 0,0 0 8 0,4 6 0 16,-4-7 0-16,3 4 0 0,1-3 0 0,-4 0 0 15,3 0 0-15,1 6 0 0,-4-6 0 0,3-1 0 0,1 1 0 16,3 0 0-16,-4 0 0 0,1 3 0 0,3-3 0 16,-4 0 8-16,5 0-8 0,2 5 9 15,1-5-9-15,-4 0 10 0,0 0-10 0,0 0-11 16,3 3 3-16,-3-3 0 0,4 5 8 16,-4-5 0-16,4 0 0 0,-4 0 0 0,0-6 0 0,0 6 0 0,3-6 0 0,-3 0 0 15,4 0 0-15,-4 0-8 0,4 0 8 0,-8-6-8 31,8 6-68-31,-4-6-12 0,3 0-4 0</inkml:trace>
  <inkml:trace contextRef="#ctx0" brushRef="#br0" timeOffset="2189.586">5006 4956 832 0,'0'0'35'16,"0"0"-35"-16,0 0 56 0,0 0 5 0,0 0 1 0,0 0 0 16,0 0-11-16,0 0-3 0,0 0 0 0,0 0 0 15,-7 0-11-15,7 0-2 0,-4 6-1 0,1 3 0 16,-1 2-9-16,1 1-1 15,3-6-1-15,0 6 0 16,0-1 1-16,0-2 0 0,0 3 0 0,0-6 0 0,0 6 4 0,0-1 2 0,3 1 0 0,-3-6 0 16,0 0 1-16,0 3 0 0,0-9 0 0,0 6 0 15,0-6-3-15,0 0-1 0,0 0 0 0,0 0 0 16,0 0 2-16,0 0 1 0,0 0 0 0,0 0 0 16,0 0 12-16,0 0 2 0,0 0 1 0,0 0 0 15,0 0-15-15,-10 0-3 0,10 0-1 0,-4 0 0 16,-3-6-14-16,7 6-4 0,-7-6 0 0,4 3 0 15,-1-3-8-15,0 0 0 0,1-6 0 0,3 7 8 16,0-1-8-16,3 0 0 0,1 0 0 0,0-6-11 16,-1 0 11-16,1 4-12 0,-1 2 12 0,1-6-12 15,-1 0 12-15,1 0 0 0,3-2 0 0,0 8 0 16,-4-6 0-16,1 0 0 0,3 1 0 0,-4-1 0 16,1 3 0-16,3 3 0 0,0-6 0 0,-3 6 0 15,-1 1 0-15,1-7-8 0,-1 6 8 0,-3 0-8 16,4-3 8-16,-1 3 0 0,1 1 0 0,-4 5 0 15,0 0 0-15,7-6 0 0,-7 6 0 0,3 0-8 16,-3 0 8-16,7 0-10 0,0 0 10 0,4 6-10 16,-4-6 10-16,4 5-10 0,-4-5 10 0,3 6-10 15,1-6 10-15,0 9 0 0,-1-3 0 0,-3 0 0 16,0 0 0-16,0 0 0 0,0 5 0 0,0 1 0 16,0-6 0-16,0 6 0 0,1-3 0 0,-1 2 0 15,0 7 0-15,-4-6 0 0,4-3 0 0,-3 8 0 0,-1-5 0 16,1-6 0-16,-1 6 0 0,-3-7 0 0,4 4 0 15,-4 3 9-15,3-6-1 0,-3-6-8 0,0 0 9 0,0 12-9 16,0-12 0-16,0 6 9 0,-3-1-9 16,3-5 0-16,0 12 0 0,0-12 8 0,0 0-8 15,0 0-17-15,0 0 4 0,0 0 1 16,0 0-17-16,0 0-3 0,0 0-1 0,0 0 0 16,0 0-12-16,0 0-3 0,-4 3 0 0,4-3 0 15,0 0-49-15,0 0-11 0,0 0-1 0,0 0-1 16,0 0-6-16,7 0-2 0,-7 0 0 0</inkml:trace>
  <inkml:trace contextRef="#ctx0" brushRef="#br0" timeOffset="3542.833">6315 4859 1326 0,'0'0'28'0,"0"0"5"0,0 0-33 0,0 0 0 0,0 0 0 0,0 0 0 15,-7 0 74-15,7 0 8 0,-7 0 2 0,7 0 0 16,0 0-45-16,-7-6-9 0,7 6-2 0,-8-3 0 16,8 3-14-16,-7-3-3 0,0 3-1 0,0 0 0 15,0-3-10-15,0-3 0 0,0 6-12 0,0 0 12 16,-3 0 17-16,2 0 11 0,1 6 3 0,-3-3 0 15,-1 0-31-15,-3 6-10 0,4-3 0 0,-1 0 0 16,-3-1 10-16,0 1 0 0,3 12 0 0,1-12 8 16,-1 3 4-16,0 2 0 0,1-5 1 0,3 6 0 15,-4 0-13-15,4-6 11 0,4 6-11 0,-4 2 10 16,3-8-1-16,4 6 0 0,-4-6 0 0,1 0 0 16,3-1-9-16,0-5 0 0,0 0 0 0,0 9 0 15,0-9 0-15,3 12 0 0,-3-12 0 0,4 6 0 16,-4 0 0-16,7 0 0 0,-3-6 0 0,-1 6 0 0,-3-6 0 0,7 5 0 15,0 1 0-15,-7-6 0 0,4 6 0 16,3-6 0-16,0 3 0 0,-4 0 0 0,4-3 0 16,1 3 0-16,-1-3 0 0,0 0 0 0,0 0 0 15,3-3 10-15,-3 0-1 0,7 0 0 16,-3 3 3-16,-7-12 1 0,6 7 0 0,1-1 0 16,-4 0-3-16,3-6-1 0,-3 0 0 0,0 3 0 0,1-2 4 0,-1-1 1 15,0 0 0-15,0-8 0 0,-4 14-2 0,1-6 0 16,-4 0 0-16,0 0 0 0,0 7-12 0,0-7 9 0,-4 6-9 0,4 3 8 15,0 3 0-15,0 0-8 0,-3-6 12 0,3 6-4 16,0 0 8-16,0 0 0 0,-4-6 1 0,4 6 0 16,0 0-17-16,0 0 0 0,0 0 0 0,0 0 0 15,0 0 0-15,0 0 0 0,0 0 0 0,-7 6-9 16,7-6 9-16,0 0-8 0,0 0 8 0,-3 6-8 16,3 0 0-16,0 3 0 0,0-3 0 0,3 5 0 15,-3 1 8-15,0-6 0 0,4 0 0 0,-4 0 0 16,3 6 0-16,-3 2 0 0,0 4 0 0,4-6 0 15,-4 5 0-15,3 4 0 0,1-9 0 0,-1 8 0 16,-3 4 0-16,0-1 0 0,0-5 8 0,4 2-8 16,-4 4 8-16,3-9-8 0,4 8 8 0,-3-5-8 15,-4 2 11-15,3 4-3 0,1-1 0 0,-4-8 0 16,3 9-8-16,-3-1 0 0,4-5 0 0,0 8 0 16,-1-8 20-16,4 0 6 0,-3 2 1 0,-1 4 0 15,-3-7-27-15,4 4 0 0,-4 2 0 0,-4-8 0 0,4 9 9 0,-3-7 3 16,-1-5 1-16,1 9 0 15,-1-4-3-15,4 1-1 0,-3-1 0 0,-1 4 0 16,0-3 1-16,4-1 0 0,-7-5 0 0,4 9 0 0,3-10-10 16,-4 7 10-16,4-6-10 0,-7 3 10 0,7-10-10 0,0 7 0 15,0 0 0-15,0-6 0 0,7 3 0 0,-7-4 0 0,0-5 0 16,4 6 0-16,-4 0 0 0,3 6 0 0,-3-6 0 0,0-6 0 16,0 0 0-16,0 0 0 0,0 0 0 15,0 0 0-15,0 6 8 0,0-6-8 0,0 0 8 0,0 0-8 16,0 0 24-16,0 0 0 0,0 0 0 0,0 0 0 15,0 0-24-15,0 0 8 0,0 0-8 0,0 0 0 16,0 0 12-16,0 0-4 0,0 0 0 0,0 0 0 16,0 0-8-16,0 0 0 0,0 0 0 0,-3 0 0 15,-8-6 0-15,8 0-11 0,3 6 3 0,-4-6 0 16,1-6 8-16,3 6 0 0,0-2 0 0,0-4 0 16,3-6-18-16,1 7-2 0,-1-4 0 0,4-3 0 15,0 1 5-15,-3-7 1 0,-1 9 0 0,-3-2 0 16,8-1 14-16,-5 0 0 0,4 4 0 0,0-4 0 15,0 6 0-15,4-2 0 0,-1 2 0 0,1 0 0 16,0 0 0-16,-1 1 0 0,1 2-10 0,-1-3 10 16,4 6-17-16,-10-6 1 0,3 6 0 0,0 1 0 15,-3-7-21-15,3 12-4 0,0-6-1 0,-4 3 0 16,-3 3-24-16,4-3-5 0,3 0-1 0,-7 3 0 16,3-3-101-16,-3 3-21 0,0 0-4 0</inkml:trace>
  <inkml:trace contextRef="#ctx0" brushRef="#br0" timeOffset="4321.08">6417 4909 1520 0,'0'0'32'0,"0"0"6"15,0 0-30-15,0 0-8 0,0 0 0 0,-3 6 0 16,3-6 52-16,0 0 10 0,0 0 2 0,-4 6 0 15,4-6-37-15,0 0-7 0,0 5-2 0,0 1 0 16,0-6-18-16,4 6 10 0,-4 0-10 0,3 6 8 16,1-6 2-16,-1 0 0 0,-3 0 0 0,4 8 0 0,-1-8-2 0,1 6-8 15,-4-6 12-15,3 5-4 0,1-2 11 0,-1 3 1 0,1-6 1 0,-4 6 0 16,0-6 8-16,3 5 2 0,-3 1 0 0,0-3 0 16,4 3 0-16,-4 5 0 0,0-5 0 0,3-3 0 15,-3 3-4-15,4-1-1 0,-1 1 0 16,1-6 0-16,-1 6-6 0,1-6 0 0,0 5-1 15,3-2 0-15,-4 3-8 0,1-6-2 16,-1 0 0-16,4 0 0 0,0 5-9 0,4-11 10 0,-4 3-10 16,0-3 10-16,0 0-10 0,0 0 0 0,0 0 9 0,0-3-9 15,0 3 0-15,0-11 9 0,0 11-9 0,0-6 0 16,0 0 10-16,1 0-10 0,-1 0 8 0,0-6-8 16,0 1 9-16,-4 2-9 0,4 3 10 0,-3-6-10 15,3 0 11-15,-4-2-11 0,-3 2 12 0,4-6-12 16,-4 7 11-16,3-7-11 0,-3 6 10 0,0-3-10 15,0 4 8-15,0-1-8 0,0 0 0 0,4 0 0 16,-4 4 0-16,4 2 0 0,-4-6 0 0,0 6 0 16,0 0 0-16,0-6 0 0,0 7 0 0,0-1 0 15,0 3 0-15,-4-3-13 0,4 6 1 0,-4-6 0 16,4 0-12-16,0-6-1 0,-3 6-1 0,-1 1 0 16,1-4-8-16,-4 3-2 0,3 0 0 0,1-6 0 15,-1 6-29-15,1 0-7 0,-1-5 0 0,1 5-1 16,-1 0-91-16,1 0-19 0,-1 3-3 0</inkml:trace>
  <inkml:trace contextRef="#ctx0" brushRef="#br0" timeOffset="5166.097">6823 4944 1082 0,'0'0'22'0,"0"0"6"0,-7 6-28 0,7-6 0 0,0 0 0 0,-7 0 0 15,7 0 75-15,0 0 9 0,0 0 1 0,-4 6 1 16,4-6-35-16,0 0-7 0,0 0-2 0,0 0 0 16,0 0-5-16,0 6-1 0,0-6 0 0,4 6 0 15,-4-6-5-15,3 6-2 0,-3-6 0 0,4 8 0 16,-1-2 3-16,1 0 0 0,-1 0 0 0,1 0 0 15,-4-6-9-15,7 6-2 0,-4-6 0 0,4 6 0 16,0-1-3-16,1-5-1 0,2 3 0 0,1 3 0 16,-1-6-8-16,8 0-1 0,-11 0-8 0,7-6 12 0,-3 6-12 15,3-3 11-15,0 3-11 0,0-5 10 0,-3-1-10 16,-1 6 10-16,1-6-10 0,3 0 10 0,-7 0-10 16,0 0 10-16,4 0-10 0,-4-2 10 0,0 2-10 0,0 0 10 15,0 0-10-15,0-6 10 0,-4 0-10 0,1 6 0 16,-1 1 9-16,-3-7-9 0,0 6 12 0,4 3-3 15,-4-3 0-15,0-6 0 0,-4 6-9 0,4-5 12 16,-3 5-12-16,-1-3 12 0,1 3-12 16,-1 0 0-16,-3-5 0 0,4 5 0 0,-4 6 0 15,3-6 0-15,-3 6 0 0,-4-6 0 0,4 6-11 0,0 0 3 0,-7 0 0 0,4 0 0 16,-1 6 8-16,1-6-10 0,2 6 10 0,1 0-10 16,-3-1 0-16,3 1 0 0,-4 3 0 0,4 3 0 15,0-6 0-15,0 5 0 0,4 7 0 0,-1-12 0 16,0 6 10-16,1-3 0 0,3 2-9 0,-4 1 9 15,-3 0 0-15,0 0 0 0,0 2 0 0,0 4 0 16,0-6 0-16,4-1 0 0,-1 4 0 0,1-3 0 16,-1 6 0-16,0-1 0 0,4-8 0 0,-3 3 0 15,3 0 0-15,-4 5 0 0,1-5 0 0,-1-6 0 16,4 9 0-16,0-4 0 0,4-5 0 0,-1 0 0 16,-3-6 0-16,0 0 0 0,4 6 0 0,3-6 0 15,4 6 0-15,3 0 0 0,3 0 9 0,-3 2-9 16,4-2 0-16,0 0 0 0,3-6 0 0,-3 0 0 15,3 6 0-15,0-6-16 0,-7 0 2 0,0 6 1 16,4-6 5-16,-1 0 8 0,-3 0-13 0,1 6 5 16,-5-6-16-16,1 0-4 0,3 6 0 0,-7-6 0 15,4 6-14-15,-1-1-3 0,1-5-1 0,-1 3 0 16,4 0-11-16,-3 0-3 0,3 0 0 0,-3 6 0 16,3-9-21-16,-4 6-5 0,4 0-1 0</inkml:trace>
  <inkml:trace contextRef="#ctx0" brushRef="#br0" timeOffset="20188.035">8318 5062 980 0,'-10'0'20'0,"3"-6"5"0,0 6-25 0,3 0 0 0,-3 0 0 0,7 0 0 16,-3 0 59-16,3 0 6 0,0 0 2 0,-11 0 0 16,11 0-30-16,-7 6-5 0,7-6-2 0,0 0 0 15,0 0 14-15,0 0 2 0,0 0 1 0,0 0 0 16,0 0-9-16,0 0-2 0,0 0 0 0,0 0 0 15,-3 6-11-15,3-6-2 0,-4 5-1 0,4-5 0 16,-4 12-10-16,4-12-3 0,0 3 0 0,0-3 0 16,-3 9 9-16,3 0 2 0,0 3 0 0,-4-1 0 15,4-5 0-15,0 0 1 0,0-6 0 0,4 9 0 16,-4 0-5-16,3 0-2 0,-3-4 0 0,0-5 0 16,4 6-14-16,-4-6 9 0,-4 6-9 0,4-6 8 15,0 0-8-15,0 0 0 0,0 0 0 0,0 12 8 16,0-12-8-16,0 0 0 0,0 0 0 0,0 0 0 15,0 0 0-15,0 0 0 0,0 0 9 0,0 0-9 0,0 0 12 16,0 0-1-16,0 0-1 0,0 0 0 0,0 0 10 0,0 0 1 0,0 0 1 16,0 0 0-16,0 0 6 0,0 0 0 0,0 0 1 0,0 0 0 15,0 0 0-15,0 0 0 0,0 0 0 0,0 0 0 16,0 0-10-16,0 0-3 0,0 0 0 0,0 0 0 16,0 0-16-16,-3-6 0 0,-1 0-13 0,1 0 5 15,-1-5-1-15,1 2 0 0,-1 0 0 16,4 0 0-16,-3-3-3 0,3-5-1 0,0 5 0 15,0-3 0-15,0 3-7 0,0-5-2 16,0-4 0-16,3 4 0 0,-3 5-2 0,4-6-1 0,-1 4 0 16,-3 2 0-16,4 0 5 0,-1 0 2 0,1 0 0 0,-1 1 0 15,1 2-5-15,3 3-1 0,0-6 0 0,-3 0 0 16,3 7 5-16,3-1 1 0,-3 0 0 0,0-3 0 16,4 3 2-16,-4 0 0 0,0 6 0 0,4 0 0 15,-4 0 5-15,0 0 2 0,0 9 0 0,0-3 0 16,0 0 9-16,0 0 0 0,0 0 0 0,0 5 0 15,0 1 0-15,4-6 0 0,-4 3 0 0,0 3 0 16,0-7 12-16,0 1 5 0,0 6 1 0,0-6 0 16,0 6-18-16,0-6 0 0,4 0-13 0,-4 8 5 15,-4-8 8-15,4 6 11 0,-3-6-3 0,-1 5 0 16,1-2 0-16,0 3-8 0,-4-6 12 0,3 6-4 16,-3-1-8-16,4 1 0 0,-4-3 9 0,3 3-9 15,-3 0 18-15,0-1-1 0,0 1 0 0,0-3 0 0,0 3 2 16,0-1 0-16,0-5 0 0,0 6 0 0,0-12 5 15,0 0 0-15,0 0 1 0,0 0 0 0,0 0-15 16,0 0-10-16,0 0 12 0,0 0-12 0,0 0 9 0,0 0-9 16,0 0 0-16,0 0 9 0,0 0-9 15,0 0 0-15,0 0 0 0,0 0 0 16,0 0-24-16,0 0-6 0,0 0-2 0,-3 6 0 16,3-6-30-16,0 0-6 0,-4 6-2 0,4-6 0 15,0 0-45-15,-3 6-9 0,3-6-1 0,0 0-1 16,0 0-76-16,0 0-15 0</inkml:trace>
  <inkml:trace contextRef="#ctx0" brushRef="#br0" timeOffset="20970.117">8830 4944 1116 0,'0'0'23'0,"0"0"6"0,0 0-29 0,-11 0 0 0,4 0 0 15,0 6 0 1,7-6 77-16,-7 0 10 0,7 0 1 0,-7 6 1 0,-3-6-22 0,3 0-5 0,0 6-1 0,-1-6 0 16,8 0-18-16,-7 0-4 0,7 0-1 0,-3 6 0 15,3-6-12-15,-7 3-2 0,0 0-1 0,0 5 0 16,0-2-7-16,3 0-2 0,4-6 0 0,-10 6 0 16,10-6 2-16,-7 6 1 0,7-6 0 0,-4 0 0 15,0 12 8-15,1-7 2 0,-1 4 0 0,4-3 0 16,0-6-27-16,-3 12 0 0,3-6 0 0,0 0 0 15,3 0 0-15,-3-1 0 0,0-5 0 0,4 12 0 16,-4-6 0-16,0 0 0 0,0 3 0 0,0-3 0 16,0 5-9-16,0 1-7 0,0-6-2 0,0 3 0 15,0 0 29-15,0 0 5 0,3 2 2 0,-3-5 0 16,4 6-18-16,-4-12 0 0,0 0 0 0,0 0 0 16,0 0 0-16,0 0 0 0,4 6-9 0,-1 0 9 15,4-6 0-15,-3 3 0 0,3-3 0 0,0 0 8 16,0 3-8-16,-4-3 0 0,4 0 0 0,-3 0 0 15,3 0 0-15,0 5 0 0,4-5 8 0,-4 0-8 16,3-5 8-16,-3 5-8 0,4-3 10 0,-4 0-10 16,0-3 10-16,4 0-10 0,-4 0 10 0,0 0-10 15,3 0 10-15,-3-5-10 0,0 2 10 0,0 0-10 16,0 0 12-16,1-3-3 0,-5 1-1 0,4-1 0 16,-3-3-8-16,-1 3 12 0,-3 1-12 0,4-1 12 15,-4 0-4-15,0 0-8 0,0-2 12 0,-4 8-4 16,4-6-8-16,-3 6 12 0,-1-6-12 0,1 4 12 15,-4-1-12-15,-1 6 0 0,1-3 0 0,0 0 8 16,-3 0-8-16,-1 0 0 0,4 0 0 0,-7 6 0 16,3-6-14-16,1 6 5 0,-1 0 1 0,1 0 0 15,3 6 8-15,-4-6-10 0,4 0 10 0,0 0-10 0,7 0 10 0,-4 6-13 0,4-6 5 16,-7 6 8 0,4 0-14-16,-1 0 5 0,4 0 1 0,0-6 0 0,0 3 8 0,0-3-12 15,0 0 12-15,0 0-12 0,-3 6-4 0,3-6 0 0,0 0-1 0,0 5 0 31,0-5-14-31,0 12-2 0,0-12-1 0,0 6 0 16,0-6-38-16,0 0-7 0,0 0-1 0</inkml:trace>
  <inkml:trace contextRef="#ctx0" brushRef="#br0" timeOffset="21691.013">9077 4988 1392 0,'0'0'40'0,"0"0"8"0,0 0-39 15,0 0-9-15,0 0 0 0,0 0 0 0,0 0 51 0,0 0 8 0,0 0 1 16,0 0 1-16,-7 6-17 0,7-6-4 0,-7 6-1 0,7-6 0 16,-4 0-7-16,4 0-2 0,0 0 0 0,-7 6 0 15,7-6-15-15,0 0-3 0,-3 6-1 0,-1 5 0 16,1-8-1-16,3 6 0 0,0 0 0 0,0-3 0 15,0 0 2 1,0 6 0-16,3-7 0 0,-3 7 0 0,4-6 12 0,-1 0 2 0,1 3 1 0,3-3 0 16,-4 5-27-16,1-5 0 0,-1 6 0 0,1-6-11 15,-1 0 11-15,1 0 14 0,0 3-3 0,-1-4-1 16,1 7 4-16,-1-6 1 0,1 0 0 0,3 0 0 16,-4 0-3-16,1-3 0 0,3-3 0 0,-4 3 0 15,4 5-12-15,0-2 9 0,-3 0-9 0,3 0 8 16,0 0-8-16,-3-6 0 0,3 6 0 0,0-6 0 15,0 0 0-15,0 6 0 0,0-6 0 0,0 0 8 16,-3 0 3-16,-4 0 0 0,7 0 0 0,-7 0 0 16,7-6 1-16,-4 6 1 0,1-6 0 0,-4 6 0 15,7-6 7-15,-4 6 0 0,4-12 1 0,-3 12 0 16,-4 0-2-16,0 0-1 0,0 0 0 0,0-9 0 16,3 1-5-16,1-1-1 0,-1 3 0 0,-3-6 0 15,4 6-12-15,-4-5 0 0,0-1 0 0,0 3 0 16,0-3 8-16,0 0-8 0,0 1 0 0,3-1 0 0,-3 3 0 15,0-3-8-15,0 1-1 0,4-1 0 16,-4 6 0-16,0-9 0 0,0 3 0 0,0 1 0 0,0-1 0 0,0 0 0 16,-4-2 0-16,1 2 0 15,3 6-1-15,-4 0 0 0,4 0 0 0,-3-6 0 0,-1 6-11 0,4 1-3 16,-3-1 0-16,-1 3 0 16,1-3-21-16,3 6-5 0,-7-3-1 0,7 3 0 15,0 0-31-15,0-3-6 0,0 3-2 0,-4-6 0 16,1-6-108-16,3 12-22 0,-4-6-4 0</inkml:trace>
  <inkml:trace contextRef="#ctx0" brushRef="#br0" timeOffset="22486.024">9504 4797 1029 0,'0'0'44'16,"0"0"-36"-1,-7 6 80-15,7-6 16 0,0 0 4 0,-4 6 0 0,4-6-24 0,-7 0-4 0,0 6 0 0,4 0-1 16,3-6-31 0,-4 6-7-16,4-6-1 0,-7 5 0 0,7-5-9 0,-3 6-3 0,-5-6 0 0,8 0 0 15,-3 12-14-15,3-12-3 0,0 9-1 0,-4-3 0 16,4-6-1-16,-3 6 0 0,3-6 0 0,-4 5 0 16,4 1 7-16,-3 0 0 0,3-6 1 0,-4 6 0 15,4-6-3-15,0 0-1 0,0 0 0 0,0 0 0 16,0 6-13-16,-3 3 11 0,3-9-11 0,0 6 10 15,0-6-10-15,0 0 0 0,0 0 0 0,0 0 8 16,0 6-8-16,0-6 0 0,3 11 0 0,-3-11 0 16,0 0 0-16,0 0 0 0,0 0 0 0,0 0 0 15,0 6 0-15,0-6 0 0,4 6 0 0,-4-6 0 16,3 6 0-16,-3-6 0 0,4 6 0 0,-4-6 0 16,3 6 0-16,-3-6 0 0,7 0 0 0,-3 6 0 15,-4-6 11-15,7 6-3 0,0-4-8 0,0 4 12 16,-3 0-12-16,-1-6 0 0,4 6 0 0,0-6 0 15,-3 0 8-15,3 6-8 0,0-6 0 0,0 6 0 16,-3-6 11-16,3 6-11 0,-4 0 12 0,-3-6-12 0,4 0 0 0,-1 5 0 16,4-2 0-16,-3 3 0 15,3 0 0-15,0 0 0 0,-4 0 0 0,4 0 0 0,-3 0 0 16,-1 5 0-16,5-5 0 0,-1 0 0 16,-4 3 0-16,1-3 0 0,-1 6 0 0,1-6 0 15,-1-1 0-15,1 1 0 0,-1 0 0 0,-3-6 0 16,0 0 8-16,0 0-8 0,0 12 0 0,-3-9 0 15,3-3 26-15,-7 6-2 0,3 0 0 0,1 0 0 16,-4-1-13-16,-4 1-3 0,0-6-8 0,4 6 12 16,-3-6-12-16,3 0 11 0,0 6-11 0,0-6 10 15,7 0-10-15,-7 6 0 0,7-6 0 0,-7 0 0 16,7 0-8-16,-8 0-4 0,8 0-1 0,0 0 0 16,0 0-26-16,0 0-5 0,0 0 0 0,0 0-1 15,0 0-16-15,0 0-3 0,0 0-1 0,0 0 0 16,-7 6-2-16,7-6 0 0,0 0 0 0,0 0 0 15,0 0 8-15,0 0 2 0,0 0 0 0,0 0 0 16,0 0 13-16,0 0 2 0,0 0 1 0,0 0 0 16,0 0-31-16,0 6-7 0,0-3-1 0</inkml:trace>
  <inkml:trace contextRef="#ctx0" brushRef="#br0" timeOffset="27727.254">11010 4900 946 0,'0'0'20'0,"0"0"4"0,0 0-24 0,0 0 0 0,0 0 0 0,-7-6 0 16,4 6 0-16,-1-12 0 0,-3 6 0 0,4 1-8 15,-1-1 20-15,-3 0 4 0,0 0 0 0,3 0 1 16,1 3 31-16,-1-3 5 0,4 6 2 0,-7 0 0 15,7 0 17-15,-7-6 4 0,7 6 1 0,-7 0 0 16,0 0-16-16,0 6-3 0,7-6-1 0,-11 0 0 16,4 6-33-16,-3 0-8 0,3-3 0 0,-4 3-1 15,4 0 12-15,0-6 2 0,0 0 1 0,0 6 0 16,7-6-17-16,-11 5-3 0,4-5-1 0,0 6 0 16,7-6 6-16,-7 0 1 0,0 12 0 0,4-6 0 15,3-6-16-15,-7 3 11 0,3 3-11 0,0 0 10 16,1 5-10-16,3-5 0 0,-4 0 0 0,1 6 0 0,3-6 0 15,0 0 0-15,0 6 0 0,0-4 0 0,0 4 0 0,0-6 0 16,0 0 0-16,3 0 0 0,-3 0 0 0,0-1 0 16,4 4 0-16,-1 3 0 0,-3-6 0 15,4 0 0-15,-4 0 0 0,4 0 0 0,-4-1 0 16,3 7 0-16,4-6 0 0,-3 0 0 16,-1 3-9-16,1-3 9 0,-4 0 0 0,3 5 0 0,1-5 0 0,-1 0 0 0,1-6 0 15,-1 6 0-15,-3-6 0 0,7 3 0 0,-7-3 0 0,4 6 0 16,-4-6 0-16,7 3 0 0,0 0 0 0,-7-3 0 15,4 6 0-15,-4-6 0 0,7 0 0 0,-7 0 0 16,0 0 0-16,7-6 0 0,-7 6 0 0,0 0 0 16,0 0 0-16,0 0 9 0,0 0-9 0,0 0 8 15,3 0-8-15,4-3 0 0,-3 0 0 0,-4 3 8 16,0 0-8-16,0 0 0 0,0 0 0 0,0 0 0 16,3 3-11-16,4 0-4 0,-3 3-1 0,-1-1 0 15,4 1 0-15,-3 6 0 0,0-6 0 0,-1 6 0 16,1 2-24-16,-1 4-6 15,-3-6-1-15,0 8 0 0,4-2 35 0,-4 0 12 0,0 5-9 0,0-5 9 16,0 2 14-16,0-2 8 0,0 6 2 0,0-10 0 16,0 4 12-16,0 0 2 0,0-7 1 0,-4 4 0 15,4-9 3-15,-3 6 1 0,3-1 0 0,-4-8 0 16,4-3-11-16,-3 6-3 0,3-6 0 0,-8 3 0 16,5-3-3-16,-4-3-1 0,0 3 0 0,-4-6 0 15,4 3-16-15,0 3-9 0,-3-6 10 0,-1 1-10 16,4 5-13-16,0-12-9 0,3 12-2 0,1-6 0 15,3 6-23-15,0 0-5 0,-7 0 0 0,7 0-1 16,0 0-103-16,0 0-21 0,0 0-4 0</inkml:trace>
  <inkml:trace contextRef="#ctx0" brushRef="#br0" timeOffset="28450.925">11084 5203 684 0,'0'0'28'16,"0"0"-28"0,0 0 68-16,0 0 8 0,0 0 2 0,0 0 0 15,-7 6-12-15,7-6-2 0,0 0-1 0,-7 0 0 16,7 0-4-16,-7 3-1 0,0 0 0 0,7-3 0 15,-7 8-25-15,3-2-5 0,-3 0 0 0,4 0-1 16,3 0 5-16,-4 0 2 0,4 0 0 0,0 0 0 16,0-1-11-16,0 4-3 0,4 3 0 0,-4-6 0 15,0 0 15-15,3 6 2 0,1-7 1 0,-1 1 0 16,1 3-26-16,0 0-4 0,-1-3-8 0,1 3 11 0,-1-4-11 0,4 1 0 16,-3-6 9-16,3 6-9 0,-4-6 0 15,-3 0 8-15,7 0-8 0,0 6 0 0,0-6 0 0,-3 0 8 0,3 0-8 0,0 6 0 16,-3-6 0-16,3 0 0 0,0 0 0 15,-4 0 0-15,4 0 0 0,0 0 0 0,0 0 0 16,0 0 0-16,1-6 0 0,-1 6 0 0,0 0 0 16,0-6-8-16,3 0 8 0,1 6 0 0,-1-6 0 0,1-5 0 15,-4 5 0-15,0 0 0 0,-3-3 0 0,-1 3 0 16,1-5 8-16,-1-1-8 0,1 0 10 0,-4 0-10 16,0 3 0-16,0-8 0 0,-4 5 0 15,1 6 0-15,-1-6 0 0,1 1-13 0,-1 2 1 16,1 3 0-16,-4 0 12 0,0 0-12 0,-4 0 12 0,0-5-12 15,4 5 12-15,-3 0 0 0,3 3 0 0,0-3 10 16,0 6-10-16,7 0 10 0,-8-6-10 0,-2 6 10 16,-1 0-10-16,4 6 0 0,-3-6 0 0,-1 3 8 15,0 0-30-15,1 3-6 16,-1-3-2-16,4 3 0 0,0 5 6 0,4-5 2 0,-1 0 0 0,4-6 0 16,-7 6 2-16,7-6 0 0,-3 6 0 0,3-6 0 15,0 6-12-15,0-3-3 0,0 8 0 0,3-5 0 16,1 0-27-16,-1 0-6 0,4 6 0 0</inkml:trace>
  <inkml:trace contextRef="#ctx0" brushRef="#br0" timeOffset="28852.696">11292 5141 1178 0,'0'0'24'0,"0"0"6"0,0 0-30 0,0 0 0 0,0 0 0 0,0 0 0 16,0 0 28-16,0 0-1 0,0 0 0 0,0 0 0 15,0 0-12-15,4 6-3 0,-4-6 0 0,3 6 0 16,5 3-12-16,-5-3 9 0,1 5-9 0,3-5 8 16,-4-6-8-16,4 6 0 0,0 0 0 0,0 0 8 15,0 0 5-15,0 8 1 0,4-2 0 0,-4 0 0 16,0 6-14-16,4-7 0 0,-4 4 0 0,0 3 0 16,3-7 0-16,-3 4 0 0,1-3 8 0,-1 5-8 15,0-11 0-15,0 6 0 0,0-6 0 0,0 3 0 16,0-3 0-16,0 3 0 0,-4-7 0 0,5 4 0 15,-8-6-28-15,7 0-1 0,0 0-1 0,0 0 0 16,-7 0-4-16,3-6-1 0,-3 6 0 0</inkml:trace>
  <inkml:trace contextRef="#ctx0" brushRef="#br0" timeOffset="29376.944">11504 5068 832 0,'0'0'17'0,"0"0"4"0,0 0-21 0,0 0 0 0,0 0 0 0,0 0 0 16,0 0 22-16,0 0 0 0,0 0 0 0,0 0 0 0,0 0 30 0,0 0 5 15,0 0 2-15,0 0 0 16,-3 5-24-16,3-5-5 0,0 0-1 0,-7 12 0 16,3-9 14-16,4 6 2 0,-4 0 1 0,4 3 0 15,-3-1 2-15,3 1 0 0,0-3 0 0,0 3 0 16,0 5-7-16,3-5-1 0,-3-6 0 0,4 6 0 16,-4 2-20-16,4 4-5 0,-4-6-1 0,3 5 0 15,1 4-3-15,-4-3-1 0,3-1 0 0,1 4 0 16,-1 2-10-16,1 1 0 0,3 2 0 0,-4-2 0 15,1-1 11-15,-4 4 0 0,3-1 0 0,-3-2 0 16,4-1 14-16,-1 1 3 0,-3 2 1 0,4-8 0 16,-1 5 9-16,-3-2 2 0,4 3 0 0,-4-7 0 15,3 4-18-15,-3-4-3 0,0-8-1 0,0 3 0 16,0 6-18-16,0-12 0 0,0-1 8 0,4 7-8 0,-4-6 0 16,4 0 0-16,-4 0 0 0,0-6 0 0,0 0 0 15,0 0-16-15,0 0 4 0,0 0 0 0,3 6-7 16,-3-6-1-16,4 9 0 0,-4-9 0 0,0 0-4 15,0 0 0-15,0 0-1 0,0 0 0 16,0 0-1-16,0 0 0 0,0 0 0 0,0 0 0 16,0 0-26-16,0 0-4 0,0 0-2 0,0 0 0 15,0 0-7-15,0 0-2 0,0 0 0 0</inkml:trace>
  <inkml:trace contextRef="#ctx0" brushRef="#br0" timeOffset="30129.974">11709 5179 1288 0,'0'0'27'0,"0"0"5"0,0 0-32 16,0 0 0-16,0 0 0 0,0 0 0 15,0 0 58-15,-4 6 5 0,4-6 1 0,0 0 0 0,0 0-12 0,0 0-1 0,0 0-1 0,0 0 0 16,0 0-24-16,0 0-5 0,0 0-1 0,-7 6 0 16,7-6-20-16,-3 6 8 0,3-6-8 0,0 0 0 15,0 0 0-15,0 0-8 0,-4 6 0 0,1 3 0 16,-1-1 8-16,4 1 14 0,-4 3-3 0,1-6-1 16,3 6 10-16,0 2 1 0,-4-2 1 0,4 6 0 15,0-6 2-15,4-1 0 0,-1 4 0 16,1-3 0-16,0 5 11 0,-1-5 2 0,1-6 1 0,3 6 0 15,-4 0-23-15,4-4-5 0,0 4-1 0,0-6 0 16,4 0-9-16,-4 0 0 0,0 0 0 0,0-3 0 16,0 0 0-16,0-1-9 0,0 1 9 0,0-3-13 15,4 0 13-15,-4 0 8 0,0 0 0 0,0-5-8 16,4 2 8-16,-4 0-8 0,3-3 0 0,1 0 0 16,-1 0 0-16,1 0 8 0,0 0-8 0,-1 0 0 15,4-2 0-15,-3-4 0 0,-1 6 0 0,1-6 0 16,0 0 8-16,-1 1-8 0,-3-4 0 0,4 6 0 15,-8 0 8-15,1-8-8 0,-1 11 12 0,1-6-12 16,-8-3 8-16,4 9-8 0,-3-11 0 0,-4 11 0 16,3 0 0-16,-6-6 0 0,-1 6-15 0,1 3 5 15,-5-2-1-15,1 5 0 0,0 0 0 0,-3 0 0 16,2 0-23-16,-2-3-5 0,-1 3-1 0,1 0 0 16,-5 0 40-16,1 0 0 0,0 3 0 0,3-3 0 15,-3 5 16-15,7-2-1 0,0 3-1 0,0 0 0 0,3-6 6 16,1 6 2-16,10-6 0 0,-7 0 0 0,7 0-22 15,0 0 0-15,-7 0 0 0,7 0 0 16,0 0-23-16,0 0-9 0,0 0-1 0,3 6-1 16,1 0-6-16,-1 0-2 0,4 0 0 0,0-1 0 15,0-2-34-15,4 0-6 0,0-3-2 0</inkml:trace>
  <inkml:trace contextRef="#ctx0" brushRef="#br0" timeOffset="30880.134">12051 5223 1572 0,'-7'6'32'0,"7"-6"9"0,0 0-33 16,-4 6-8-16,4-6 0 0,0 0 0 16,-3 6 35-16,3-6 5 0,-4 6 0 0,4-6 1 15,0 0-23-15,0 0-5 0,0 0-1 0,0 6 0 0,0-6 0 0,-3 6 0 0,3 5 0 0,0-11 0 16,0 6-12-16,3 0 0 15,-3 3 0-15,0-3 0 0,0 0 0 0,4 0-16 0,-4 5 3 0,0 1 1 16,0-6 12-16,0 6 16 0,0 2-3 0,3-2-1 16,-3 0-12-16,0-6 0 0,4 3 0 0,-4 2 0 15,3-5 23-15,-3-6 1 0,0 0 1 0,0 0 0 16,0 6 3-16,0-6 1 0,0 0 0 0,0 0 0 16,0 0 1-16,0 0 0 0,7 0 0 0,-7 0 0 15,4 0-18-15,3 0-3 16,-3 0-1-16,-4 0 0 0,7-6-8 0,-4 0 12 0,-3 1-12 15,4-4 12-15,-1 3-12 0,-3 0 10 0,4 0-10 0,-1 0 10 16,-3 0-10-16,4 0 8 0,-4-11-8 0,0 8 8 16,0-3-8-16,0-5 0 0,3 5 0 0,-6-3 8 15,3 3-8-15,0 1-14 0,0-1 3 0,0 0 1 16,0 0 10-16,0 1 0 0,7 2 0 0,-7 3 0 16,0 0 0-16,0 6 0 0,0 0 0 0,0 0 0 15,0 0 0-15,0 0-8 0,0-6 8 0,0 6 0 16,0 0-8-16,0 0 8 0,3 0-8 0,4 6 8 15,-3-6 0-15,3 6-10 0,-4 6 10 0,1-6 0 16,0 2 0-16,-1-2 0 0,1 0 0 0,-1 0 0 16,1 6 11-16,-4 0-11 0,3-1 12 0,1 4-12 15,-4 3 17-15,3-7-3 0,1 1-1 0,-4 0 0 16,0 3-13-16,3-4 11 0,-3 1-11 0,0 0 10 16,4-6-10-16,-1 6 0 0,-3-4 0 0,4 4 8 15,-1-6-8-15,-3 6 0 0,4-6 0 0,-1 2 0 16,1-2 0-16,0 6 0 0,-1-6 0 0,1 0 0 0,3 6 0 15,-4-1-9-15,4-8 9 0,-3 3 0 0,3 3-16 16,-4-6 3-16,4 3 1 0,-3 0 0 16,3 0-22-16,-7-6-4 0,4 5-1 0,-4-5 0 15,0 0-129-15,0 0-27 0,7 0-5 0</inkml:trace>
  <inkml:trace contextRef="#ctx0" brushRef="#br0" timeOffset="31603.252">12418 5173 117 0,'-4'-5'0'0,"1"-7"0"0,-1 3 0 0,4 3 0 0,-3-6 0 0,3 1 0 15,-4-1 48-15,4 0 4 0,-3 3 0 0,-1-3 1 16,4 7 63-16,-3-7 12 0,3 0 2 0,-4 0 1 16,0 3-19-16,4-2-3 0,-3 5-1 0,-1 0 0 15,4 0-24-15,-3 0-6 0,3 6-1 0,0 0 0 0,0 0-5 16,0 0 0-16,-7 0-1 0,7 0 0 0,-7 6-23 15,-4 0-4-15,4 0 0 0,0 0-1 0,0 5-31 0,0-2-12 16,3 3 11-16,-3-6-11 0,0 6 0 0,4-1 0 16,-4 4 0-16,3-3 0 0,1 0 13 15,3 5-3-15,-4-5-1 0,4-3 0 0,-3 0 8 0,3 5 2 0,0-2 0 16,0-6 0-16,3 6-3 0,-3-12-1 0,0 6 0 16,0 0 0-16,0-6-6 0,4 8-1 15,-4-8 0-15,3 6 0 0,1 6 0 0,-1-6-8 16,1 0 12-16,-4-6-4 0,3 0-8 15,-3 0 10-15,0 0-10 0,7 6 10 0,-7-6-10 0,4 0 0 0,-4 0 0 0,7 0 0 16,0 0 0-16,0 0 8 0,0 0-8 0,0 0 0 16,-7 0 0-16,7-6 0 0,-3 6 8 0,-4 0-8 15,7 0 0-15,0 0 8 0,-7 0-8 0,3-6 8 16,-3 6-8-16,7 0 0 0,1 0-10 0,-8 0 10 16,7 6 0-16,0-6-9 0,-7 0 9 0,7 6 0 15,-4-6 0-15,4 11 0 0,-3-5 0 0,3 0 0 16,-4 3 0-16,1-3 0 0,3 6 0 0,-3-6 0 15,-1 5 0-15,4-2 0 0,-3 0 0 0,-1 0 0 16,1 8 0-16,-1-11 0 0,1 6 0 0,-1-3 0 16,-3 3 0-16,4-1 0 0,-4 1 0 0,0-6 0 15,0 6 0-15,0-3 0 0,-4-1 0 0,4-2 0 16,-3 3 8-16,-1 3 0 0,1-6 0 0,3 0 0 16,0-6 4-16,-4 5 0 0,4-5 1 0,-7 6 0 15,7-6-13-15,0 0 9 0,-3 6-9 0,-1-3 8 16,4-3-8-16,-11 3 0 0,4 0 0 0,0 0 0 15,0-3-43-15,-3 0-7 0,-1 0-2 0,1-3 0 16,-1 0-102-16,0 0-21 0,1 0-4 0</inkml:trace>
  <inkml:trace contextRef="#ctx0" brushRef="#br0" timeOffset="42606.367">13226 5582 1178 0,'0'0'24'0,"0"0"6"0,0 0-30 0,0 0 0 0,0 0 0 0,-7 6 0 16,7-6 44-16,-7 0 2 0,7 0 1 0,-11 0 0 16,11 0-8-16,0 0-2 0,0 0 0 0,-7 3 0 15,7-3-3-15,0 0-1 0,0 0 0 0,0 0 0 16,0 0-21-16,0 0-4 0,0 0 0 0,-7 6-8 16,7-6 10-16,0 0-10 0,0 0 8 0,-7 9-8 15,7-9 10-15,0 0-10 0,0 0 12 0,0 0-12 16,0 0 11-16,0 0-11 0,0 0 10 0,3 5-10 15,1-5 8-15,-1 6-8 0,4-6 0 0,0 6 0 16,1-6 0-16,-1 0 0 0,0 0 0 0,0 0 0 16,3 6 9-16,-3 0-9 0,4-6 8 0,-4 0-8 15,0 0 0-15,0 0 0 0,4 0 0 0,-4 0 0 16,0 0 0-16,3 0 0 0,-3 0 0 0,0 0 0 16,4 0 0-16,-4-6 0 0,4 6 0 0,-4 0 0 15,3 0 0-15,-3-6 0 0,0 6 0 0,0-6 0 16,1 6 0-16,-1 0 0 0,0 0 0 0,-7 0 0 15,3-6 8-15,-3 6-8 0,4-5 0 0,-4 5 8 16,3-6-8-16,1 3 12 0,-1-6-12 0,-3 9 12 16,0 0-4-16,0-6-8 0,0 3 12 0,0 3-4 15,-3-6 0-15,-4 0-8 0,3 0 12 0,1 1-4 16,-4-7 0-16,0 6-8 0,3 0 12 0,-3 0-4 16,0 0-8-16,0 3 0 0,0-3 0 0,0 6 0 15,0-5 16-15,0 5-3 0,7 0 0 0,-4-6 0 16,-3 0-13-16,7 6 0 0,-7 0 0 0,3 0 0 15,4 0 0-15,-10 0 16 0,3 0-2 0,0 0 0 0,0 0-6 16,0 0 0-16,-4 0-8 0,4 6 12 0,0 0 0 0,-4-6-1 16,4 5 0-16,0 1 0 0,-3-3-1 0,3 0 0 0,-4 0 0 15,4 3 0-15,0-3 4 0,-4 6 1 0,4-3 0 0,0 0 0 16,0-1 1-16,4-5 1 0,3 0 0 0,-7 6 0 16,0 0-9-16,3 0-8 0,0 3 9 0,4 0-9 15,-3 0 8-15,3 2-8 0,0 1 0 0,0-6 0 16,0 6 0-16,3-3 0 0,-3-4 0 0,4 7 0 15,0-12 0-15,-1 6-8 16,-3-6 8-16,7 6 0 0,0-6 0 0,-3 12 0 16,3-12-8-16,0 9 8 0,-4-7 0 0,4 4 0 0,0-3-8 0,1 0 8 15,-1 6 0-15,3-9 0 0,-3 6 0 0,4 0 0 16,-1-6 0-16,1 6 0 0,3-6 0 0,0 0 0 16,0 6 0-16,0-6 0 0,-3 5 0 0,3-5 0 15,4 0 0-15,-4 0 0 0,0 0 0 0,0 0 0 16,0 0-41-16,0 0-15 0,0 0-2 15,-3 0-1-15,0 0-16 0,-1 0-3 0,1 6-1 0,-1-6 0 16,1 0-46-16,-4 0-10 0,4 0-1 0</inkml:trace>
  <inkml:trace contextRef="#ctx0" brushRef="#br0" timeOffset="43222.464">13635 5629 699 0,'0'0'29'0,"0"0"-29"16,0 6 74-16,0-6 9 0,0 6 1 0,3 3 1 15,-3-3-17-15,4-1-3 0,-1 1-1 0,1 0 0 16,-4-6-17-16,0 0-4 0,0 0-1 0,0 0 0 16,3 6-10-16,-3-6-3 0,8 6 0 0,-8 6 0 15,0-12-2-15,3 6-1 0,1-3 0 0,-4-3 0 16,0 5-2-16,0-5-1 0,3 9 0 0,-3-9 0 16,0 0 15-16,0 0 3 0,0 0 1 0,0 0 0 15,0 0 18-15,0 0 4 0,0 0 1 0,0 0 0 16,0 0-23-16,0 0-5 0,0 0-1 0,-3-6 0 15,-1 3-22-15,-3-2-5 0,3 2-1 0,1-3 0 16,3 6-8-16,0 0 0 0,0 0 0 0,0 0 0 16,-4-12 0-16,4 6 0 0,-3-6-11 0,3 3 11 15,0 4 0-15,0-1-10 0,3 0 10 0,-3 6 0 16,4-6-16-16,-1 0 4 0,1 6 1 0,3 0 0 16,-3-6-13-16,3 6-2 0,0 0-1 0,0 0 0 15,0 0 6-15,3 0 1 0,-3 6 0 0,1-6 0 0,6 6 8 0,-4-6 1 16,1 6 1-16,-1-3 0 15,-3 3 10-15,4-3-8 0,0 2 8 0,-1-2-8 16,1 3 8-16,-1 0 0 0,4-6 0 0,-3 6 0 0,0 0 0 16,-1-6 0-16,4 6 0 0,-3 0 0 0,-1 0 34 15,1-3 2-15,0-1 1 0,-4 4 0 0,0-3-26 0,3 3-11 16,-3 0 8-16,0 6-8 0,1-12 8 0,-1 6-8 0,0 0 8 16,0-1-8-16,-4 1 0 0,1 0 0 0,-4 0 0 15,0-6 0-15,3 9-24 0,-3-9-1 0,0 6 0 16,0-6 0-1,0 0-23-15,0 0-5 0,0 0-1 0,0 0 0 16,0 0-86-16,0 0-18 0,0 0-3 0</inkml:trace>
  <inkml:trace contextRef="#ctx0" brushRef="#br0" timeOffset="44154.755">14654 5673 1219 0,'0'0'25'0,"0"0"7"0,0 0-32 0,0 0 0 0,-7 0 0 0,7 0 0 16,-7-6 69-16,7 6 8 0,-7-6 2 0,7 6 0 15,-7-3-36-15,7 3-7 0,-3-5-2 0,3 5 0 16,0 0-1-16,-7-3 0 0,7 3 0 0,0 0 0 0,0 0-9 0,0 0-1 16,-4-6-1-16,4 6 0 15,0 0-9-15,0 0-1 0,0 0-1 0,0 0 0 16,0 0-3-16,0 0-8 0,0 0 12 0,0 0-4 16,0 0-8-16,7 9 0 0,-3-4 0 0,-1-2 8 15,4 3 4-15,0 0 0 0,0 0 0 0,0 0 0 16,-3 0 1-16,6 0 1 0,-2 3 0 0,-1-4 0 15,0 4-2-15,0 0 0 0,0 3 0 0,0 0 0 16,0-7 10-16,0 4 2 0,0 0 0 0,0 0 0 16,0 3-12-16,0-6-3 0,0-1 0 0,0 1 0 0,-3 0 8 15,-1-6 2-15,-3 0 0 0,7 6 0 0,0 0-9 0,-3 0-2 16,0-3 0-16,-4-3 0 0,0 0 9 0,0 0 2 16,0 0 0-16,0 0 0 0,0 0-19 0,0 0 0 0,0 0 0 15,0 0 0-15,0 0 19 0,0 0-3 0,7 6-1 16,-7-6 0-16,0 0 8 0,0 0 1 0,0 0 1 0,0 0 0 15,0 0-1-15,0 0-1 0,0 0 0 16,0 0 0-16,0 0-11 0,0 0-3 0,0-6 0 16,0 0 0-16,3-3-1 0,-3 3 0 0,0-6 0 0,0 7 0 15,4-7-8-15,-4-6 0 0,0 9 9 16,0-2-9-16,0-1 0 0,0-6 0 0,3 9 0 0,-3-2 8 16,0 5-8-16,4-12 0 0,-1 6 0 0,-3-5 0 15,4 2 0-15,-1 9-8 0,-3-6 8 0,4 6-8 16,-1-5-1-16,-3 2 0 0,4 3 0 0,-4 6 0 15,0 0-12-15,0 0-3 0,0-3 0 0,0 3 0 16,0 0-3-16,0 0-1 0,0 0 0 0,0 0 0 16,0 0-14-16,0 0-3 0,7-3-1 0,-7 3 0 15,0 0-24-15,0 0-5 0,3 0-1 0,-3 0 0 16,7 3-140-16,-7-3-29 0</inkml:trace>
  <inkml:trace contextRef="#ctx0" brushRef="#br0" timeOffset="44829.11">15113 5673 1652 0,'0'0'34'0,"-11"0"9"0,4 0-35 0,-3 0-8 0,-1 0 0 0,4 0 0 15,-3 0 53-15,-1 6 9 0,4-6 2 0,0 0 0 16,7 0-29-16,-11 0-6 0,11 0-1 0,-7 0 0 16,7 0 5-16,-7 6 1 0,7-6 0 0,-7 0 0 15,7 0-26-15,-7 12-8 0,7-12 0 0,0 0 0 16,-3 0 0-16,-5 6 0 0,8-6 0 0,0 8 0 15,-3-2 0-15,-1 0-17 0,4 6 1 0,0-6 1 16,0 6 24-16,0-7 5 0,4 4 1 0,-1 0 0 16,1 0-15-16,0 3 0 0,-4-6 0 0,3-1 0 15,1 7 10-15,-4-6-1 0,3-6 0 0,1 9 0 16,-4-9 7-16,3 3 0 0,1 0 1 0,3 0 0 16,-7-3-7-16,3 3-2 0,4-3 0 0,0 0 0 15,0 0-8-15,1-3 12 0,-1 3-12 0,0-3 12 16,-4 0-12-16,4 0 0 0,-3-6 9 0,3 9-9 15,-4-6 20-15,1 0 0 0,-1 0 0 0,1 1 0 16,-1-1-20-16,1 0 0 0,-4-9 0 0,3 9 8 16,-3 0-8-16,4 0 0 0,-4 6 0 0,0-5 0 15,0 5 0-15,0 0 0 0,0 0 0 0,0 0 0 0,0 0 0 0,0 0 0 16,0 0 0-16,0 0 0 0,0 0 8 0,0 0 0 0,0 0 0 16,0 0 0-16,0 0-8 15,0 0 8-15,0 0-8 0,0 0 8 0,0 0-8 0,0 0 0 0,0 0 0 16,0 0 0-16,0 0 0 0,0 0-12 0,0 0 4 15,4 5 0-15,-1 1 8 0,1 3 0 0,3-3 8 16,-4 6-8-16,1 0 0 16,3-7 0-16,-4 1 0 0,1 6 0 0,-1-6 0 0,4 0 0 0,-3 0 0 0,3-3 0 15,-7-3 0-15,3 11 0 0,5-5 0 0,-5 0 0 16,-3-6 0-16,4 0 0 0,-4 0 0 0,7 12 0 16,-4-12 0-16,4 6-12 0,-7-6 12 0,7 6-12 15,0-6-20 1,-3 3-5-16,3 0-1 0,0-1 0 0,0 1-84 0,0 6-17 15,0-9-3-15</inkml:trace>
  <inkml:trace contextRef="#ctx0" brushRef="#br0" timeOffset="45505.513">15406 5650 1220 0,'3'6'54'0,"1"-1"11"0,-4 1-52 15,0-6-13-15,0 0 0 0,3 6 0 16,-3-6 85-16,4 6 15 0,-1 0 2 0,1 6 1 0,-1-12-66 0,1 6-13 0,0-3-2 0,-4-3-1 15,7 0-1-15,-4 2-1 0,4 1 0 0,-3-3 0 16,-4 0-2-16,3 0 0 0,-3 0 0 0,0 0 0 16,0 0-8-16,0 0-1 0,0 0-8 0,0 0 12 15,0 0-12-15,0 0 9 0,0 0-9 0,0 0 8 16,4-3 3-16,-1 1 0 0,-3 2 0 0,0 0 0 16,0 0 8-16,0-3 1 0,0 3 1 0,-3-6 0 15,3 6 5-15,-7-12 1 0,0 12 0 0,-4-6 0 16,11 6-9-16,0 0-2 0,-7 0 0 0,0 0 0 15,-4 0-8-15,11 0-8 0,-7 0 12 0,0 0-12 16,7 0 0-16,0 0 0 0,0 0 0 0,-10 6 0 16,10-6 0-16,-7 0 0 0,7 0 0 0,-7 0 0 15,7 0 0-15,0 0 0 0,0 0 0 0,-7 6 0 16,7-6 0-16,-4 6 0 0,4-6 0 0,0 0 0 16,-11 0 0-16,11 0 0 0,0 0 0 0,0 0 0 15,-3 6 0-15,3-6 0 0,0 0 0 0,-7 3 0 16,3 2 0-16,1 1 0 0,3 6-12 0,0-6 3 15,0 0 9-15,0 6 0 0,3-7 0 0,-3 1-8 16,4 3 8-16,-1-3 14 0,4 6-3 0,-3 0-1 16,3-7-10-16,0 7 12 0,0-6-12 0,0 6 12 15,0-3-12-15,0 2 0 0,0-5 0 0,0 0 0 16,0 6 0-16,0-6 0 0,-3 3 0 0,3-1 0 0,0 1 0 16,0-3 0-16,0 6 0 0,0-6 0 0,0 0 0 15,-3 0 0-15,6-1 0 0,-6-2 0 0,3 3 0 0,0-6 0 16,0 3 0-16,-3-3 0 0,3 0-18 0,0 9-2 0,0-9-1 15,0 0 0 1,0 0-11-16,0-9-1 0,4 9-1 0,-4-3 0 16,3-3-16-16,1 3-3 0,-1 3-1 0,5-5 0 15,-1-1-133-15,3 6-26 0</inkml:trace>
  <inkml:trace contextRef="#ctx0" brushRef="#br0" timeOffset="46245.271">15956 5841 953 0,'0'0'20'0,"0"0"4"0,0 0-24 0,0 0 0 0,0 0 0 0,0 0 0 15,0 0 0-15,0 0 0 0,0 0-14 0,-3-3 5 16,3 3 9-16,0 0 0 0,-7-6 0 0,7 6 0 16,-8-6 8-16,1 6 4 0,0-6 1 0,0 6 0 15,0-6 40-15,0 0 8 0,0 6 2 0,0-5 0 16,0 5 20-16,0 0 4 0,0 0 1 0,-4 0 0 16,4 0-29-16,-3 0-6 0,-1 0-1 0,1 0 0 15,-1 0 0-15,0 5 0 0,-3-5 0 0,4 6 0 0,3-6-25 0,0 6-6 16,0-6-1-16,3 6 0 0,-3-6-20 0,7 0 0 15,0 0 0-15,-7 0 0 0,7 0 0 0,-4 9 11 16,4 0-3-16,0-9 0 0,0 0-8 0,0 0 0 0,0 9 0 16,0-9 0-16,0 0 0 0,0 5 0 0,0-5 0 0,4 6 0 15,-4-6 0-15,0 0 0 0,0 0-9 0,3 6 9 16,4 0 0-16,-3 0 0 0,3-6-8 0,-7 0 8 16,7 6 0-16,0 0 0 0,0-3 0 0,-3 0 0 15,3-1 0-15,0 1 0 0,0 0 0 0,0 3 0 16,0-6 0-16,4 6 0 0,-1 0 0 15,1-6 0-15,-1 6 0 0,1-6 0 0,0 6 0 0,3-6 9 16,-4-6 15-16,1 6 4 0,-1-12 0 0,4 12 0 16,-3-6-28-16,0-3 0 0,-1 6 0 0,1-2 0 15,-4 2 0-15,0-9 13 0,0 6-3 0,-3 0-1 16,-1 0-9-16,1 0 0 0,-1 1 0 0,-3 5 0 16,0 0 0-16,-3-6 0 0,3 6 0 0,0-6 0 15,0 6 12-15,0 0 1 0,-7-6 0 0,7 6 0 16,0 0-3-16,-8 0-1 0,8 0 0 0,-10-3 0 15,10 3-9-15,0 0 0 0,0 0 9 0,0 0-9 16,0 0 0-16,0 0-8 0,0 0 0 0,0 0 0 16,-4 6 8-16,4-6-8 0,0 0 8 0,-3 6-8 15,3-6 8-15,-4 9-10 0,4-9 10 0,4 5-10 16,-4 1 10-16,3 0 0 0,-3 6 0 0,4-6 0 16,-1 0 0-16,1 0 0 0,-1 2 0 0,1 4 0 0,0 0 0 15,-1-6 0-15,1 0 0 0,-1 5 0 0,1-8 0 16,-1 6 0-16,1 0 0 0,3 3 8 0,0-6-8 0,0-1 0 15,0 7 0-15,0-3 0 0,4-3-8 0,-4 0 8 16,3-3-8-16,-3 0 8 16,0-3-101-16,4 6-15 0,-1-6-4 0</inkml:trace>
  <inkml:trace contextRef="#ctx0" brushRef="#br0" timeOffset="47108.856">16281 5826 801 0,'0'0'34'16,"0"0"-34"-16,0 0 52 0,0 0 3 0,0 0 1 0,0 0 0 16,0 0-13-16,0 0-3 0,0 0 0 0,0 0 0 15,0 0 26-15,0 0 5 0,0 0 1 0,-7 0 0 16,7 0-4-16,0 0-1 0,0 0 0 0,0 0 0 16,0 0-34-16,0 0-6 0,-4 9-2 0,4-9 0 15,-3 9 2-15,3 0 0 0,0-4 0 0,0 1 0 16,3 6-37-16,-3 0-7 0,4-6-2 0,-1 5 0 15,1-2 6-15,-1 3 1 0,1 0 0 0,-1 0 0 16,1-7 12-16,-1 4 15 0,1 3-3 0,-1 0-1 16,1-6-11-16,-1-6 0 0,1 5 0 0,-4-5 8 15,3 6 8-15,-3-6 2 0,0 0 0 0,0 0 0 16,4 0 6-16,-4 0 0 0,0 0 1 0,0 0 0 16,0 0-13-16,0 0-4 0,0 0 0 0,0 0 0 15,0 0 20-15,0 0 3 0,0 0 1 0,0 0 0 16,0 0-10-16,0 0-2 0,0 0 0 0,0-6 0 15,-4 1 4-15,4-1 0 0,-3 0 0 0,-1-9 0 0,1 9-6 0,-1 0-1 16,1-5 0-16,-1 5 0 16,1-6-17-16,-1 6 0 0,1 0 8 0,-1-6-8 15,1 7 0-15,3-4 0 0,-4 3 0 0,4-6 0 16,0 6 0-16,0 0 0 0,0-5 0 0,4 5 0 0,-4 0 0 0,0-3-19 16,3 3 3-16,1 0 0 15,-1 0 16-15,1 1-10 0,-1 5 10 0,-3 0-8 0,7-6 0 0,0 6 0 16,0 0 0-16,4 0 0 0,-4 6 8 15,0-6-12-15,4 0 12 0,-4 5-12 0,0 1 12 16,0 0 0-16,0 0 0 0,0 3-8 0,0-3 8 16,0 6-8-16,0-7 8 0,4 7-8 15,-4 0 8-15,3-6-8 0,1 3 8 0,-4-1-8 0,4 1 8 0,-4 3 0 16,0 0 0-16,0 0 0 0,3-7 0 0,-3 1 0 0,1 9 0 0,-5-9 0 16,4 6 8-16,0-7-8 0,0 7 8 15,-3 0-8-15,3-6 0 0,0 0 0 0,-4 3 0 0,1-4 0 16,-1 1 0-16,5 0 0 0,-5-6-12 0,-3 0 4 15,0 0-9-15,0 0-2 0,0 0 0 0,0 0 0 16,0 0-141 0,0 0-29-16,0 0-6 0</inkml:trace>
  <inkml:trace contextRef="#ctx0" brushRef="#br0" timeOffset="47576.282">16750 5773 72 0,'-11'-3'0'0,"4"3"0"0,0-3 0 15,7 3 0-15,-7 0 0 0,-3 0 0 0,2 0 137 0,1 3 25 0,0 0 5 16,7-3 1-16,-7 3 3 0,0 0 1 0,7-3 0 0,-7 12 0 16,0-6-55-16,0 0-10 0,0-6-3 0,4 5 0 15,3-5-51-15,-8 12-10 0,5-6-3 0,-1 3 0 16,1 0-6-16,3 0-2 0,-4-4 0 0,4-5 0 16,0 6-3-16,0-6-1 0,0 6 0 0,0 6 0 15,0-6-28-15,0 0 0 0,0 0 0 0,0-1 0 16,0 4 9-16,0-3-1 0,-3 6 0 0,6-6 0 15,-3 0-8-15,0 0 10 0,4 2-10 0,-1-2 10 16,-3 6 5-16,4-6 1 0,-1 0 0 0,-3 0 0 16,4-1-5-16,0 1-1 0,3 0 0 0,-4 0 0 15,4 0-10-15,0 0 0 0,0 0 0 0,4-3 8 16,-4 3-8-16,3-1 0 0,1-5 0 0,-4 6 0 16,7-6 0-16,-3 0 0 0,-1 0-12 0,5 0 12 15,-5 0-35-15,4 0 1 0,0-6 0 16,4 6 0-16,-4-5-150 0,4 5-31 0,3-6-5 0</inkml:trace>
  <inkml:trace contextRef="#ctx0" brushRef="#br0" timeOffset="48208.405">16891 5870 988 0,'0'0'41'0,"0"0"-33"32,0 0 48-32,0 0 8 0,0 0 3 0,0 0 0 0,0 6 5 0,0-6 0 0,0 0 1 0,0 0 0 15,0 0-12-15,0 0-2 0,0 0-1 0,0 0 0 16,0 0-14-16,4 6-4 0,3-6 0 0,0 0 0 15,0 0-31-15,3 0-9 0,-3 0 0 0,4 0 0 16,-4 0 15-16,4-6-2 0,-1 0 0 0,-3 6 0 16,4-6 1-16,-1 0 0 0,1 1 0 0,-4 5 0 15,0-9 0-15,0 6 0 0,0 0 0 0,0 0 0 16,0 0-5-16,0-3-1 0,0 6 0 0,-3-6 0 16,3 6-8-16,-7 0 8 0,0 0-8 0,0 0 8 15,0 0-8-15,0 0 0 0,0 0 9 0,0 0-9 16,0 0 8-16,0 0-8 0,0-6 10 0,0 6-10 15,0-6 18-15,-4 1-2 0,1-1-1 0,-4 6 0 16,0-6-3-16,0 0-1 0,-4 0 0 0,1 0 0 16,-1 6-3-16,-3-3 0 0,0-3 0 0,0 6 0 15,0 0 1-15,-4 0 0 0,0 0 0 0,4 0 0 16,4 0 10-16,-1 0 1 0,0 0 1 0,4 3 0 16,0 0-21-16,0 0 8 0,4 3-8 0,-4 0 0 15,7-6-13-15,-4 6-7 0,1 6-2 0,-1-7 0 16,1 1 14-16,-1 0 8 0,4 0-10 0,-3 6 10 15,3-12 0-15,0 9 0 0,0-9 0 0,-4 6 0 0,4 5 0 0,4-5 0 16,-1 6 0-16,-3 0 0 0,4-6 0 0,-1 2-9 16,1-2 9-16,-1 6 0 0,1 0 0 0,3 0 0 15,-4-7 0-15,4 4 0 0,0 3 0 0,0 0 0 16,0-6 0-16,4-1 0 0,-4 1 0 0,0 0 0 0,4 3 0 16,-1-3-8-16,1-3 8 0,-1-3 0 0,1 3 0 15,0 0 0-15,-1-3-16 0,4-3-5 0,-3 0-1 0,3 3 0 31,-3-3-85-31,3 0-17 0,0 0-3 0</inkml:trace>
  <inkml:trace contextRef="#ctx0" brushRef="#br0" timeOffset="48776.098">17307 5803 1234 0,'0'0'25'0,"0"0"7"0,0 0-32 0,0 0 0 0,-7 0 0 0,0 0 0 16,7 0 10-16,-3-6-10 0,3 6 8 0,-7 0-8 16,7 0 45-16,0 0 4 0,0 0 1 0,-4-6 0 15,4 6 19-15,-7-6 4 0,7 6 1 0,0 0 0 16,0 0-24-16,0 0-5 0,0 0-1 0,-7 0 0 15,7 0-19-15,-7 0-4 0,7 0-1 0,-7 0 0 0,7 0-1 16,-7 6-1-16,7-6 0 0,-7 6 0 0,0 0 8 16,0-6 2-16,0 11 0 0,-1-5 0 0,5 0-16 15,-4 3-4-15,0-3 0 0,3 0 0 0,-3 5-8 16,4-5 0-16,-1 6 0 0,1-6 0 0,-1 6 11 0,4-12 3 16,-3 3 1-16,3 2 0 0,0-5-3 0,0 12 0 15,0-6 0-15,0-6 0 0,0 0-12 0,0 6 0 0,0-6 8 16,0 0-8-16,0 0 0 0,3 6 0 0,-3-6 0 0,0 0 0 15,4 6 0-15,-4-6 0 0,3 6 0 0,-3-6 0 16,7 6 0-16,0-6 0 0,-3 0 0 0,3 5 0 16,-7-5 0-16,7 0 0 0,0 0-8 0,0 0 8 15,0 0 0-15,0 3 0 0,0-3-8 0,4 0 8 16,-1 3 0-16,-3-3 0 0,4 3 0 0,-4-3 0 16,4 3 0-16,-4 6 0 0,0-9 0 15,0 6 0-15,0 0 0 0,0 0 0 0,0-1 8 0,0 1-8 16,-3 0 0-16,-1-6 0 0,1 9-12 0,-1 0 12 15,1-3 0-15,-4 3 0 0,3-4 0 0,1 7 0 16,-4-12 0-16,0 6 0 0,0-6 12 0,0 6-3 16,-4 0-20-16,1 3-4 0,-1-3-1 0,4-6 0 15,-3 11-36-15,-1-5-8 0,1 0-2 0,3-6 0 16,-4 6-37-16,-3 0-7 0,-4 0-2 0</inkml:trace>
  <inkml:trace contextRef="#ctx0" brushRef="#br0" timeOffset="50220.397">17688 6185 615 0,'0'0'26'15,"0"0"-26"-15,0 0 30 0,0 0 1 0,0 0 0 0,0 0 0 16,0 0 13-16,0 0 4 0,-7 0 0 0,7 0 0 16,-7 6 24-16,0-6 4 0,7 0 2 0,-7 5 0 15,0 1-9-15,0-6-1 0,7 0-1 0,-7 9 0 16,0 0-19-16,3 0-3 0,-3-3-1 0,4 0 0 16,-4-1-25-16,3 7-6 0,1-6-1 0,-4-3 0 15,3 3-12-15,1 0 0 0,-1 6 0 0,4-12 0 16,-4 0-14-16,-3 5 1 0,7-5 0 0,-7 6 0 15,-3 0-21-15,-1-6-4 0,1 6-1 0</inkml:trace>
  <inkml:trace contextRef="#ctx0" brushRef="#br0" timeOffset="51296.985">18683 5767 1623 0,'0'0'72'0,"0"0"15"0,0 0-70 16,-7 0-17-16,7 0 0 0,-7 3 0 0,7-3 51 0,0 0 6 0,0 0 2 15,0 0 0-15,0 0-43 0,-4 0-8 0,4 0-8 0,0 0 12 16,-7 6-12-16,4 3 0 0,-1-3 0 0,4 0-11 16,-3 0 11-16,3-1 0 0,0 7-9 0,0-6 9 15,3 6 0-15,-3-3 0 0,4 2 0 0,-1 1 0 16,-3 0 11-16,4-6 6 0,-4 6 2 0,3 2 0 16,-3-2 12-16,0 6 2 0,4-7 1 0,-4 1 0 15,0 3-7-15,4-3-2 0,-4-1 0 0,0-5 0 16,0 6-13-16,0-3-4 15,0-9 0-15,0 6 0 0,0-6 0 0,0 0 0 0,0 0 0 0,0 0 0 16,0 0 8-16,0 0 2 0,0 0 0 0,0 0 0 16,0 0 3-16,0 0 1 0,0 0 0 0,-4-3 0 15,0-3-9-15,1 3-1 0,-1-3-1 0,1-3 0 16,-1 3-11-16,1 0 0 0,-1 1 0 0,1-1 0 16,3-6 0-16,-4 3-9 0,1 3 9 0,3 0 0 15,-4 1-14-15,4-7 4 0,-3 6 1 0,3-6 0 16,0 6 9-16,0-3-12 0,0 4 12 0,0-1-12 15,0 0 3-15,0-6 0 0,0 6 0 0,0-6 0 16,3 7 9-16,1-4-8 0,-1 0 8 0,1 0-8 16,-1 3 8-16,1 0 0 0,-1 6 10 0,1-6-10 15,-1 1 0-15,4-1 8 0,-3 0-8 0,0 6 0 0,-4 0-13 16,0 0-6-16,7 0-1 0,0 0 0 0,0 0 7 16,0 6 1-16,3 0 0 0,-3-1 0 0,0 1 3 0,4 6 1 15,0-3 0-15,-4 3 0 0,3-1-1 0,-3 1 0 16,0 6 0-16,0-9 0 0,0 2 9 0,1 1 0 15,2 6 0-15,-3-12 0 0,0 5 0 0,0-2 0 16,0 3 0-16,0-6 0 0,-3 6 0 16,-1-12 0-16,-3 0 0 0,0 0 0 0,0 0 12 15,4 5-1-15,-4-5-1 0,0 0 0 0,0 0-10 0,4 6 12 0,-4-6-12 16,0 0 12-16,0 0-12 0,0 0 0 0,0 0 0 0,0 0 8 31,0 0-38-31,0 0-8 0,0 0-2 0</inkml:trace>
  <inkml:trace contextRef="#ctx0" brushRef="#br0" timeOffset="52049.004">19128 5826 1198 0,'0'0'53'0,"-11"0"11"0,11 0-51 16,-7 6-13-16,0-3 0 0,0 0 0 0,0 0 50 0,7-3 7 0,-4 6 2 0,-3 0 0 15,0-1 1-15,4 1 1 0,-4 0 0 0,7-6 0 16,-7 6-12-16,3 0-2 0,4-6-1 0,-7 6 0 16,3 0-5-16,4-6-1 0,-7 3 0 0,4 2 0 15,3-5-16-15,-4 12-4 0,4-12-1 0,-3 6 0 16,3-6-19-16,0 6 10 0,-4 6-10 0,4-6 8 16,0 0-8-16,0-1 0 0,4 4 0 0,-4 3 0 15,3-6 0-15,-3 0 0 0,4 0 0 0,-1 5 0 16,4-5 0-16,-3-6 0 0,3 9 0 0,0-3 0 15,4 0 8-15,-4 0 0 0,3 0 0 0,1-6 0 16,-1 5-8-16,1-5-9 0,0 0 9 0,-1 6-13 16,-3-6 13-16,4-6 10 0,-1 6-2 0,-3 0 0 15,4-5-8-15,-4-1 0 0,4 3 0 0,-1 0 0 16,-3 0 0-16,0 0 0 0,0-3 9 0,0-3-9 16,1 9 0-16,-5-6 0 0,4 0 0 0,-3 6 8 15,-1-5-8-15,-3 5 0 0,4-6 0 0,-1 0 0 16,-3 6 13-16,0-6 2 0,0-3 0 0,0 9 0 15,0-6 15-15,-3 0 3 0,3 1 1 0,-4-1 0 16,1 0-18-16,-1 0-4 0,-3-6-1 0,0 6 0 16,0 0-11-16,0 0-16 0,0-2 4 0,0 2 1 15,0 0 11-15,-4 0 0 0,4 0 0 0,0 0 0 16,0 6 0-16,0-6 0 0,3 6 0 0,-3-5 0 0,0 5-8 16,4-6-7-16,-4 6-1 0,0-3 0 0,7 3 16 15,-7 0-9-15,0 3 9 0,0-3-8 0,-1 6-4 0,8-6 0 16,-7 0 0-16,0 5 0 0,7-5-4 15,-10 6 0-15,3-6-1 0,3 6 0 0,4-6-4 0,-7 12-1 0,0-6 0 0,7-6 0 16,-3 6 4-16,3-6 1 16,0-968 0-16,-4 1942 0 0,4-969 0 15,0 4 0-15,4-3 0 0,-4 6 0 16,3-6-15-16,4 0-2 0,-3 0-1 0,3-1 0 16,0-5-42-16,0 6-9 0,3-3-2 0,1 0 0 15,-4 6-105-15,7-9-22 0</inkml:trace>
  <inkml:trace contextRef="#ctx0" brushRef="#br0" timeOffset="52605.46">19368 5920 1638 0,'0'0'36'0,"0"0"7"0,0 0 1 0,0 0 3 15,-8 0-38-15,8 0-9 0,-7 0 0 0,7 0 0 0,0 0 35 0,0 0 5 16,0 0 0-16,0 0 1 16,0 0-5-16,0 0-2 0,0 0 0 0,0 0 0 15,0 0-19-15,-7 0-4 0,7 0-1 0,0 0 0 16,0 0-10-16,0 0 0 0,0 0 9 0,0 0-9 0,0 0 8 15,0 6-8-15,0 6 10 0,4-6-10 0,-4 0 10 0,3-1-10 0,1 1 10 0,-1 0-10 16,5 9 12-16,-5-9-4 0,4 0-8 0,-3-1 12 16,3 1-3-16,-4 0-1 0,4 3 0 15,0 0 0-15,0-3 1 0,0-3 0 0,4 3 0 16,-4-1 0-16,0 1-9 0,4-6 0 0,-1 6 9 0,-3-6-9 16,4 0 12-16,-1 0-1 0,1 0-1 0,0 0 0 15,-1-6 7-15,4 0 2 0,-3 6 0 0,3-5 0 16,-3-4-6-16,-1 0-1 15,1 0 0-15,-1-3 0 0,-3 6 1 0,4-5 0 0,0-1 0 0,-1 0 0 16,-3 3-1-16,0-2 0 0,0-1 0 0,0 0 0 16,-3-3-12-16,3 4 11 0,-3-1-11 0,-4 0 10 15,3 6-10-15,-3-5 0 0,-3 2 0 0,3 0 0 16,-4 0 0-16,0 3 0 0,1-6 0 0,-4 7 0 16,3-1 0-16,-3 0 0 0,0 0-10 0,-3-3 10 15,3 6-22-15,0-3 2 0,-4 3 0 0,4-3 0 16,3 6-2-16,4 0 0 0,-7-5 0 0,7 5 0 15,0 0-11-15,0 0-3 0,0 0 0 0,0 0 0 16,0 0-31-16,0 0-6 0,0 0-2 0</inkml:trace>
  <inkml:trace contextRef="#ctx0" brushRef="#br0" timeOffset="53233.36">19967 5814 877 0,'0'-6'24'0,"0"1"7"0,0-1-31 15,0 6 0-15,0-6 0 0,0 0 0 0,0 6 61 0,0 0 7 0,0-9 0 0,0 9 1 16,0 0 42-16,0 0 8 0,0 0 1 0,-7-3 1 16,7 3-14-16,-7 0-3 0,0-3-1 0,0 6 0 15,0-3-43-15,0 6-9 0,0 0-2 0,-4 0 0 16,4 0-20-16,-3 0-4 0,-4-1-1 0,3 1 0 16,0 0-10-16,1 0-2 0,3 3-1 0,-4 0 0 0,4-6 0 15,0 3 0-15,0 5 0 0,3-5 0 16,1-6-11-16,3 0 0 0,0 12 9 0,0-12-9 15,-4 6 0-15,4-6 0 0,0 6 0 0,0-6-12 16,0 0 12-16,0 0-8 0,4 6 8 0,-4-6-8 16,3 2 8-16,4 1-10 0,-3 6 10 0,-4-9-10 15,7 0 10-15,-3 0 0 0,-4 0 0 0,7 0-8 16,0 0 8-16,0 0 0 0,0 0 0 0,0 0 0 16,0 6 0-16,0-6 0 0,0 0 0 0,0 0 0 15,0 0 0-15,0 6-8 0,0-6 8 0,0 0 0 16,0 6 0-16,0-6 0 0,0 6 0 0,1-6 0 0,-1 6 0 15,0 0 0-15,-4-1 0 0,4-2-8 0,-3 6 8 16,3 0-13-16,-4 3 5 0,1-6 8 0,-1-1-17 0,1 7 4 16,-1-3 1-16,1 0 0 0,-4-3 12 0,0 3-9 15,0 2 9-15,3-5-8 0,-3-6 8 0,-3 6 0 0,3-6 0 16,0 0 0-16,-4 12 8 0,4-12-8 0,-3 3 8 16,3-3-8-16,-7 6 8 0,-4-6-8 0,1 3 10 0,-1-3-10 15,1 0 8-15,-1 3-8 0,0-3 0 16,-3 0 0-16,4 0 0 0,-1 0-12 15,1 0 1-15,-1-3 0 16,4 3-23-16,0-3-5 0,0 3-1 0,7 0 0 0,-7-3-40 16,7 3-8-16,-7 3-1 0</inkml:trace>
  <inkml:trace contextRef="#ctx0" brushRef="#br0" timeOffset="54847.279">21068 5747 794 0,'0'0'22'0,"0"0"6"0,-7 0-28 0,0 0 0 0,0 0 0 0,0 0 0 16,0 0 76-16,0 0 10 0,7 0 2 0,-8 0 0 15,1 0-12-15,0 0-1 0,7 0-1 0,-7 0 0 16,7 0-3-16,-7 6-1 0,7-6 0 0,0 0 0 15,-3 0 1-15,3 0 0 0,0 0 0 0,0 0 0 16,0 0-32-16,-7 5-7 0,7-5 0 0,-4 6-1 16,1-3-31-16,3 6 8 0,0 0-8 0,0 3 0 15,0-1 0-15,0 1 0 0,3 0 0 0,1 3 0 16,-1 2 0-16,1 1 0 0,-1 0 0 0,4 2 0 16,-3-2 0-16,3 2 0 0,0 4 0 0,0-7 0 15,-3 7 12-15,3-3 2 0,-4 8 1 0,4-11 0 16,0 8-2-16,0-8 0 0,0 2 0 0,0 4 0 15,0-1-13-15,1-2 9 0,-5-3-9 0,4 5 8 0,0-8-8 16,-3 2 8-16,-1 1-8 0,4-6 8 0,-3-3-8 16,-1-1 8-16,1 1-8 0,-1-3 8 15,-3-6 10-15,4 6 2 0,-4-6 0 0,0 0 0 16,0 0 3-16,0 0 1 0,0 0 0 0,0 0 0 0,0 0-5 0,0 0-1 16,0 0 0-16,0 0 0 0,0 0-3 0,0 0-1 15,0 0 0-15,0 0 0 0,0 0-6 0,-11 0 0 0,4 0-8 0,0-6 12 16,0 6 5-16,-3-6 1 0,-1 6 0 0,0-9 0 15,1 4-18-15,-1 2 0 0,1-3 0 0,-1 3-9 16,4-3 9-16,-4 0 0 0,1 0 10 16,3-6-10-16,0 7 0 0,-4-4 0 0,4 3 0 0,0-3 0 15,0 0 0-15,0-3-8 0,3-5 8 16,-3 5-10-16,0-3 10 0,0 4-10 0,4-1 10 16,-4-6-10-16,3 3 10 0,1 4 0 15,-1-7 0-15,1-2 0 0,-1 2 0 0,1 0 0 0,-1 1 0 0,4-1 0 16,-4 3 0-16,1-2 0 0,3-1 0 0,-4 0 0 15,4 4 0-15,0 2 0 0,0-6 0 0,0 1 0 16,0 8 0-16,0-3 0 0,0 0 0 0,4 1 0 16,-1 2 0-16,-3 3-8 0,4-6 8 0,0 6 0 15,-1 0 0-15,1 0 0 0,-1 1 0 0,1 5 0 16,-1-6 0-16,1 0 0 0,-1 0 0 0,1 0 0 16,-1 0 0-16,4 3 0 0,-3-3 0 0,3 0-8 15,0 6-1-15,0-5 0 0,0-1 0 0,4 6 0 16,-1-6-3-16,1 6-1 0,-1-6 0 0,1 0 0 15,0 6-5-15,3 0-1 0,-4 0 0 0,1 12 0 0,-1-12 6 16,1 6 1-16,3 5 0 0,-3-5 0 0,-1 0 12 16,1 9 0-16,-1-3 9 0,1-1-9 0,-4 1 0 15,0-6 0-15,-3 12 0 0,3-9 0 0,-4 2 0 0,4-5 0 16,-3 6-13-16,3-6 4 0,-4 0 9 0,-3 0 0 16,0-1 0-16,0-5 0 0,0 9 0 0,0-9 9 15,0 0-9-15,0 6 10 0,0 6-2 0,-3-6 0 0,3-6 0 0,-4 6 0 16,1 0 0-16,-4-1-8 15,3 1 12-15,1 0-4 0,-8 3 0 0,4-3-8 0,-7 0 12 0,0 0-4 16,0-6-8-16,0 5 8 0,-4 1-8 16,4-6 8-16,-4 0-8 0,1 0 0 0,2 6 0 0,-2-6 0 15,3 0 0-15,3-6-9 0,-3 6 9 0,3 0-10 16,1-6 1-16,3 6 0 0,0 0 0 0,0-5 0 16,7 5-13-16,-4 0-2 0,4 0-1 0,-3-6 0 15,3 6-18-15,0-6-3 0,0 6-1 16,0 0 0-16,0-6-30 0,0-6-7 0,0 12 0 15,3-6-1-15,1 3-89 0,-1-2-18 0,1-1-3 0</inkml:trace>
  <inkml:trace contextRef="#ctx0" brushRef="#br0" timeOffset="55473.964">21396 5864 1424 0,'0'0'29'0,"-4"0"8"0,4 0-29 0,0 0-8 15,-7 6 0-15,7-6 0 0,-7 0 40 0,0 0 6 0,0 0 2 0,0 0 0 16,4 0 5-16,-4 0 2 0,0 0 0 0,-1 0 0 15,8 0-6-15,-7-6-1 0,0 6 0 0,7 0 0 16,-7 0-20-16,0 0-5 0,7 0-1 0,-3 0 0 16,3 0-22-16,0 0 8 0,0 0-8 0,-7 6 0 15,3 0 0-15,1 0 8 0,-1 0-8 0,4-6 0 16,-3 6 0-16,3-6 9 0,0 3-9 0,0 5 0 16,0 1 0-16,0-3 0 0,0 0 0 0,0 0 0 15,0 6 0-15,0-6 0 0,3-1 0 0,4 1 0 16,-3 0 0-16,3 3 0 0,-4-3 0 0,4 0-9 15,0-6 9-15,0 6 0 0,0-6 0 0,1 0 8 16,-1 0 0-16,3 0 1 0,1 0 0 0,-1 0 0 16,1-6-9-16,0 6 10 0,-1-6-10 0,1 0 10 15,-4-3-10-15,3 3 0 0,1 0 9 0,-4 1-9 16,0-1 0-16,0 0 0 0,-3 0 0 0,-1-6 0 16,1 6 8-16,-1 6-8 0,1-9 8 0,-4 9-8 15,3-3 8-15,-3 3-8 0,0-5 8 0,0 5-8 16,0 0 11-16,0 0-3 0,0 0 0 0,0 0 0 15,0 0 12-15,-3-3 3 0,3 3 0 0,0 0 0 16,0 0-7-16,0 0-2 0,0 0 0 0,0 0 0 16,0 0-14-16,0 0 0 0,-4 3 0 0,4-3 0 0,0 0 0 15,0 0 0-15,-3 8 0 0,3-8 0 0,0 9-9 0,0-3 9 16,0 6 0-16,3-6-9 0,1 0 9 0,-1 0 0 16,1-6-9-16,-1 5 9 0,4-2 0 0,-3 3 0 15,3-3-9-15,0 6 9 0,0-3 0 0,-3 0 0 16,3 0-8-16,0-1 8 0,3 1-20 15,-3 0-1-15,4 3 0 0,-1-3 0 16,5 3-99-16,-5 0-19 0,8-4-4 0</inkml:trace>
  <inkml:trace contextRef="#ctx0" brushRef="#br0" timeOffset="55955.489">21728 5920 1609 0,'0'0'71'0,"0"0"15"15,0 0-69-15,0 0-17 0,0 0 0 0,0 0 0 16,0 0 12-16,0 0 0 0,0 0-1 0,0 0 0 16,3 12-11-16,1-6 0 0,-1 0 0 0,1 0 0 15,3-1 0-15,-4-2 0 0,4 6 0 0,0 0 0 16,-3 3 0-16,-1-6 0 0,4-1 0 0,-3 7 0 15,0-6 0-15,3 0 13 0,-7-6-3 0,3 3-1 16,-3-3 19-16,0 0 4 0,0 0 1 0,0 0 0 16,0 0-3-16,0 0-1 0,0 0 0 0,0 0 0 15,0 0 20-15,0-6 4 0,0-3 1 0,-3 3 0 16,-1-5-30-16,1 5-7 0,-1 0-1 0,0-9 0 16,-3 6-8-16,4 1-8 0,-1 2 9 0,-3 0-9 0,0-6 24 15,0 6-2-15,0 0 0 0,4-3 0 0,-4 6-22 0,3-2 0 16,-3 2 0-16,3-3 8 0,1 0-8 0,-1-6 0 15,1 6 0-15,3 0 0 0,0 6 0 0,0-5 0 0,0 5 0 0,0-6-8 16,0 3 8-16,3-6 0 0,-3 0 0 16,4 3 0-16,-1 0 0 0,5 0 0 0,2 6 0 0,1-5 0 31,-1-1-20-31,4 6-4 0,0-6-2 0,1 6 0 0,-1 0-4 0,0 0-1 16,3-6 0-16,-2 6 0 0,-1 6-21 15,0-6-4-15,0 6 0 0,-3 0-1 0,-1-6-35 0,1 5-6 16,-4 1-2-16,0 0 0 0,0 0-34 0,0 3-7 15,-4-6-2-15</inkml:trace>
  <inkml:trace contextRef="#ctx0" brushRef="#br0" timeOffset="56476.036">22066 5511 1693 0,'0'0'35'0,"0"0"9"0,0 0-35 15,0 0-9-15,0 0 0 0,0 0 0 0,0 0 15 0,0 0 1 0,0 0 0 16,0 0 0-16,0 0-3 0,0 0 0 0,0 0 0 0,0 0 0 16,0 0-13-16,0 0 9 0,0 0-9 0,0 0 8 15,0 0-8-15,0 0 0 0,0 0-12 0,-7 6 12 16,4 0 0-16,-1 0 0 0,1 3 0 0,-1 3 0 16,4-1 20-16,0 1 0 0,0-3-1 0,0 9 0 15,0-7 16-15,4 7 3 0,-1-6 1 0,1 3 0 16,-1 2-10-16,1 7-1 0,-1-7-1 0,1 10 0 15,-1-4-11-15,1-2-3 0,3 2 0 0,-4 4 0 16,1-4 14-16,3 1 2 0,-3-9 1 0,-1 8 0 16,1-5-6-16,3 2-2 0,-4 4 0 0,1-12 0 15,3 5-12-15,-4-8-2 0,4 0-8 0,-3 0 12 16,-4 2 12-16,3-5 1 0,-3 0 1 0,0-6 0 16,0 0-26-16,0 0 0 0,0 0 0 0,0 0 0 15,0 0 25-15,0 0 7 0,0 0 0 0,0 0 1 16,0 0-52-16,0 0-10 15,0 0-3-15,0 0 0 0,0 0 15 0,0 0 2 0,0 0 1 0,0 0 0 16,0 0-61-16,0 0-12 0,0 0-2 0</inkml:trace>
  <inkml:trace contextRef="#ctx0" brushRef="#br0" timeOffset="57064.989">22345 5888 1444 0,'0'0'40'0,"0"0"11"0,0 0-41 0,0 0-10 0,0 0 0 0,0 0 0 16,0 0 80-16,0 0 13 0,0 0 3 0,0 0 1 15,-7-6-30-15,0 6-7 0,3-6 0 0,-3 0-1 16,0 6-24-16,0 0-5 0,0 0-1 0,-4 0 0 15,4 6-13-15,-3 0-2 0,3-6-1 0,-4 6 0 16,4-6 3-16,-3 6 0 0,3-6 0 0,-1 3 0 16,5 2-3-16,3-5 0 0,-7 3 0 0,0 6 0 15,7-9-13-15,-4 6 8 0,4 6-8 0,-3-6 0 16,3 0 0-16,0 0 0 0,0-1 0 0,3 1 0 16,-3 0 0-16,4 9 0 0,-1-9 0 0,1 0 0 15,-1-1 0-15,4 1 0 0,-3 0 0 0,3 0 0 16,0 0 0-16,-3 0 0 0,3-3 0 0,0 3 0 15,3 0 0-15,1-6 0 0,-1 5 0 0,5 1 0 16,-5-6 0-16,4 6 0 0,-3-6-8 0,3 0 8 16,0 0 0-16,0 0 0 0,4 0 0 0,-4 0 0 15,0 0 16-15,0-6-4 0,0 0 0 0,0 1 0 0,1-1-23 16,-5 0-5-16,1 0 0 0,-1-3-1 0,-3 3 27 0,0-6 6 16,0 7 0-16,-7-1 1 0,4-6-17 0,-4 0 0 15,0 3 0-15,0 4 0 0,-4-7 10 0,1 6-2 16,-4 0 0-16,3 0 0 0,-3 0-8 0,-3 0 8 15,3 0-8-15,0 4 8 0,-4-1-8 16,0 0 8-16,4-3-8 0,-3 6 8 16,-1 0-8-16,1 0 0 0,-1 0 0 0,0 0 0 0,4 0 0 0,0 0 0 0,-3 6 0 15,10-6-11-15,-7 0 0 0,3 6 0 0,4-6 0 0,-7 5 0 32,4 4-18-32,3-3-4 0,-4 6-1 0,4 0 0 15,0-6-33-15,0 2-6 0,0 1-2 0,0 6 0 0,4-9-138 16,-4 0-28-16,7 5-6 0</inkml:trace>
  <inkml:trace contextRef="#ctx0" brushRef="#br0" timeOffset="57696.888">22613 5870 1892 0,'0'0'80'0,"0"0"-64"31,0 0 23-31,4 0 5 0,-1 12 0 0,-3-12 1 0,4 6-45 0,-4 0 0 0,0 2 0 0,0-2-13 16,0 6 13-16,0 0 0 0,0 0 0 15,0-1 0-15,3-2 0 0,-3 3 0 0,4 0 9 0,-1-1-9 16,-3 1 0-16,7-3 8 0,-7 0-8 0,4 0 0 16,-1-3 34-16,-3-1 4 0,4 1 1 0,-4-6 0 15,0 0 5-15,0 0 0 0,0 0 1 0,0 0 0 16,0 0-23-16,0 0-5 0,0 0-1 0,0 0 0 16,0 0 0-16,0 0 0 0,0 0 0 0,3-6 0 15,-6-5 14-15,3 5 2 0,-4-6 1 16,1 3 0-16,-1-3-33 0,4 7 0 0,-3-1 0 0,-1-6 0 15,4 0 0-15,0 3 0 0,0 4 0 0,0-7 0 16,0 0 0-16,0 0 0 0,0 3 0 0,0 1 0 16,-3-1 0-16,3 3 0 0,0-12 0 0,0 12 0 15,0-5 0-15,0 2 0 0,3 3 0 0,1 0 0 16,-1 0 0-16,-3 6 0 0,4-6 0 0,-1 6 0 16,4 0-19-16,0 0-10 0,1 6-3 0,-1 0 0 15,3 3 22-15,-3 0 10 0,4 0-10 0,-1 2 10 16,-3 7-16-16,0-6 4 0,4-4 0 0,-7 4 0 15,3 0 12-15,0 0 0 0,0 0 0 0,0-7-9 16,-4 1 9-16,1 9 0 0,3-9 0 0,-4 0 0 16,1 0 0-16,-4-6 0 0,0 0 0 0,0 0 8 15,3 5 7-15,-3-5 1 0,0 0 1 0,0 0 0 16,4 6-17-16,0 0 0 0,-4-6 0 0,3 9 0 16,-3-3-10-16,4 0-9 0,-1 0-1 0,1 0-1 15,-1-1-107-15,1 1-20 0,-1 0-5 0,1 6-1 16,-1-12-52-16,1 6-10 0,3-3-3 0</inkml:trace>
  <inkml:trace contextRef="#ctx0" brushRef="#br0" timeOffset="58341.794">23022 5791 1598 0,'0'0'35'0,"0"0"7"0,0 0 2 0,0 0 1 0,0 0-36 0,0 0-9 0,0 0 0 0,0 0 0 15,0 0 0-15,-3-12 0 0,-4 6 9 0,3 0-9 16,1 3 0-16,3 3 0 0,-4-6 0 0,4 6-12 15,-3-5 12-15,3 5 0 0,-7-6 0 0,3 6-8 16,4 0 8-16,-11-6 12 0,4 6-2 0,0 6-1 16,-3-6 7-16,3 6 2 0,-4-1 0 0,1 1 0 15,2 0 11-15,-2 3 3 0,-1 3 0 0,1-6 0 16,-1 0-8-16,4 5-2 0,0-5 0 0,0 0 0 16,0 0 22-16,7-6 5 0,-4 6 1 0,4-6 0 15,0 0-35-15,0 0-7 0,0 0-8 0,0 0 11 0,0 0-11 16,0 6-12-16,4 3 2 0,-1-4 1 0,-3-5 9 15,7 6-13-15,-3-6 5 0,3 6 8 0,0-6 0 16,-3 0 0-16,3 0 0 0,0 6 0 0,0 0-12 0,0-6 12 0,-7 0-12 16,3 0 12-16,4 6 0 0,1-6 0 0,-1 6 12 15,0-6-4-15,0 0 0 0,0 3 0 0,0 0 0 16,-4-1 0-16,4-2-8 0,-7 0 0 0,7 3 0 16,-3 0 8-16,3-3-8 0,-3 6 10 15,3-6-10-15,-7 0 10 0,0 0-10 0,0 0 0 0,3 0 9 16,-3 0-9-16,7 6 0 15,0 0 0-15,0 0 0 0,-3 0 8 0,-1 0-8 0,1 0 0 0,-4-6 0 0,3 5 0 16,-3 1 0-16,4 9 8 0,-1-9-8 0,-3 0 0 16,0 5 0-16,4-5 0 0,-4 6 0 0,0-3 0 15,-4-3 9-15,4 0-9 0,-3 0 12 0,3-6-12 16,-4 11 17-16,4-11-3 0,0 0-1 0,-3 6 0 16,3-6 13-16,0 0 2 0,0 0 1 0,-7 0 0 15,7 0-29-15,-7 6 0 0,0-6 0 0,0 0 0 16,0 0-36-16,7 0-6 0,-7 0-2 0,-1-6 0 15,1 6-112-15,-3 0-22 0,3-6-5 0</inkml:trace>
  <inkml:trace contextRef="#ctx0" brushRef="#br0" timeOffset="59556.81">24310 5420 1029 0,'-7'-6'44'0,"3"-5"-36"15,-3 2 8-15,4-3 0 16,-4 6 1-16,0-6 0 0,-4-5 4 0,4 5 1 0,-4-3 0 0,1 4 0 15,-1-7 6-15,1 6 0 16,-1 3 1-16,1-8 0 0,-1 11 28 0,0 0 6 0,1 0 1 0,-4 0 0 16,3 0 25-16,-3-2 6 15,3 2 1-15,1 0 0 16,-1 0-12-16,1 0-1 0,-5 0-1 0,5 0 0 0,-4-5-42 0,0 11-9 0,0-6-2 0,-4 6 0 16,4 0-13-16,0 0-2 0,0 6-1 0,0-1 0 15,-1 1-3-15,1 0-1 0,0 6 0 0,-3-6 0 16,6 6 3-16,-3 2 0 0,3 4 0 0,1 0 0 15,-4-1-1-15,6 4 0 0,-2 2 0 0,3-5 0 16,0 8 0-16,0-8 0 0,0 3 0 0,0-4 0 16,3 1-11-16,1 0 8 0,-1 2-8 0,1-8 8 15,-1 5-8-15,4-2 0 0,0-3 0 16,0 6 0-16,0-1-8 0,0-5 8 0,0 9-10 0,4-4 10 16,-1 1-12-16,-3-1 3 0,4-2 1 0,-1 9 0 15,4-10 8-15,-3 4 0 0,3 6 0 0,-4-4 0 16,4 4 0-16,-3-7-8 0,-1 4 8 0,4-3 0 15,-3-7 0-15,-1 7 0 0,5-6 0 0,-5-1 0 16,1 4 0-16,-1-3 0 0,1 0 0 0,-4-1 0 16,3-2-8-16,1 3-7 0,-4 0-1 0,3-6 0 15,-3 5 4-15,0-11 0 0,-3 6 0 0,3-6 0 16,0 0-4-16,0 0 0 0,0 0 0 0,0 0 0 16,0 0-9-16,0 0-3 0,0 0 0 0,-7 0 0 15,0-6-40-15,0 0-9 0,-1 1-2 0</inkml:trace>
  <inkml:trace contextRef="#ctx0" brushRef="#br0" timeOffset="60095.348">23633 5697 626 0,'-7'-12'12'0,"-4"12"5"0,4 0-17 0,0-6 0 0,0 6 0 0,0 0 0 15,0 0 50-15,0 0 6 0,0-6 2 0,-4 6 0 16,7 0 21-16,-3 0 4 0,7 0 1 0,-7-6 0 16,0 6-8-16,0 0-2 0,7 0 0 0,0 0 0 15,0 0 5-15,0 0 1 0,0 0 0 0,0 0 0 16,0 0-21-16,0 0-4 0,0 0-1 0,0 0 0 15,0 0-26-15,0 0-4 0,0 0-2 0,0 0 0 16,0 0-22-16,0 0 0 0,7 0-10 0,4 0 10 16,-4 6 0-16,0-6 0 0,4 6 0 0,-1-6 0 15,-3 6 0-15,4-6 0 0,3-6 0 0,-4 6 0 0,1 0 0 0,-4 6 12 16,4-6 0-16,-1 0 0 16,-3 0-1-16,4 0-1 0,0 0 0 0,-4 0 0 0,3 6-2 0,-3 0-8 15,-3-6 12-15,-4 0-4 0,7 0-8 0,-7 0 0 16,7 0 9-16,0 0-9 15,-4 6 11-15,-3-6-3 0,7 0 0 0,1 0 0 0,-1 0-8 16,0 0 0-16,3 0 0 0,-3 0 0 16,4 3 0-16,-1-3 0 0,-3 2 0 0,4 1-11 15,-4-3 11-15,4 3 0 0,-4 0-9 0,3 0 9 0,-3-3-16 16,-3 3 0-16,3 3 1 0,-3-6 0 16,-4 0-28-16,0 0-5 0,7 0-2 0,-7 0 0 15,0 0-53-15,0 0-10 0,0 0-3 0,0 0 0 16,0 0-19-16,0 0-4 0,0 0-1 0,0 0 0 15,0 0 26-15,0 0 5 0,0 0 1 0,0 0 0 0,0 0 36 16,0 0 8-16,0 0 2 0</inkml:trace>
  <inkml:trace contextRef="#ctx0" brushRef="#br0" timeOffset="60904.821">24035 5814 1729 0,'0'0'72'0,"0"0"-57"16,0 0 74-16,0 0 15 0,0 0 4 0,0 0 0 15,0 0-71-15,0 0-13 0,0 0-4 0,0 0 0 16,0 0 4-16,0 0 0 0,0 0 0 0,0 0 0 16,0 0-4-16,0 0-1 0,0 0 0 0,0 0 0 15,0 12-19-15,3-6 0 0,-3 0 0 0,4 3 0 16,-1-3 0-16,-3 5 0 0,4-5 0 0,-1 12 0 16,1-12 0-16,-1 2 0 0,1 4 0 0,-1-6 0 15,5 6 0-15,-5-6-12 0,1 0 0 0,3 0 0 16,-4-1 12-16,1-5 0 0,-4 0 0 0,0 0 0 15,3 3 0-15,-3-3 0 0,0 0 0 0,0 0 0 0,0 0 27 0,0 0-2 16,7 0 0-16,-7 0 0 0,0 0 10 0,4-3 1 16,-1-2 1-16,1 5 0 15,-4-6-19-15,3 0-4 0,-3 0-1 0,0 6 0 16,0-12-13-16,0 6 0 0,0 0 0 0,0 0 0 16,-3 1 8-16,3 2-8 0,0-3 11 0,-4 0-11 15,1 0 0-15,-1 0 0 0,-3 0 0 0,4-5 0 16,-4 5 0-16,3 0 0 0,1 0 0 0,-1-3 0 15,-3 3 0-15,3-6 0 0,4 7 0 0,-3-1 0 16,-1-6 0-16,1 3 0 0,-1 3 0 0,1 0 0 16,-1 0 0-16,4 6 0 0,0-5 0 0,0 5 0 0,0-6 0 15,0 6 0-15,0-6 0 0,0 6 0 0,0 0 0 0,0 0 0 16,0 0-12-16,0 0 3 0,0 0 9 0,4 0 0 16,-4 0 0-16,0 0 0 0,0 0 0 0,3-12 0 0,-3 12 0 15,7 0 0 1,-3 0-24-16,3-6-2 0,0 3-1 0,0 3 0 15,0 0-4-15,4-3-1 0,-4 3 0 0,0 0 0 16,0 0-1-16,4 3-1 0,-4-3 0 0,3 3 0 0,-3 3 7 16,0-6 2-16,4 0 0 0,-4 6 0 0,0 0 3 0,0-6 1 0,0 0 0 0,0 0 0 15,0 0-32 1,0 0-7-16,0 6 0 0,4-6-1 16,-4 0-138-16,0 6-27 0</inkml:trace>
  <inkml:trace contextRef="#ctx0" brushRef="#br0" timeOffset="61701.43">24529 5773 1485 0,'0'0'31'0,"0"0"7"0,0 0-30 0,0 0-8 0,0 0 0 0,0 0 0 31,-4-3 45-31,4 3 8 0,-3-6 2 0,3 6 0 0,0 0-2 0,-4-6 0 0,4 6 0 0,-3 0 0 15,3 0 9-15,-8-5 2 0,8 5 0 0,-7 0 0 16,7 0-18-16,-10 0-3 0,-1 0-1 0,4 0 0 16,-3 0-12-16,-1 5-2 0,0-5-1 0,1 0 0 15,-1 6-4-15,-3-6-1 0,0 6 0 0,3-3 0 16,-3 0-7-16,4 0-2 0,-4-3 0 0,3 6 0 16,4 0-13-16,0 0 8 0,0-6-8 0,0 6 0 15,7-6 0-15,0 0 0 0,-4 5-11 0,4-5 11 16,-3 6-15-16,3-6 5 0,0 0 1 0,0 12 0 0,0-6 1 15,0 3 0-15,0-3 0 0,3 0 0 16,1 5 8-16,-4-11-12 0,3 6 12 0,-3-6-12 16,4 6 12-16,-1 0 0 0,4 0 0 0,-3 0-8 15,3-6 8-15,-3 6 0 0,3-1 0 0,-4-2 0 16,4 3 0-16,0 0-8 0,4 0 8 0,-4 0 0 16,4-6 0-16,-1 0 0 0,1 0 0 0,-4 6-8 15,3-6 8-15,1 0 0 0,0 0-9 0,-1-6 9 16,1 6 0-16,-1-6 0 0,1 0 0 0,-4 0 0 15,0 6 0-15,-4-9 0 0,1 1 0 0,0 5 0 16,-4-3 0-16,3 0 15 0,1-6-4 0,-4 12-1 16,0-6 0-16,0 0 0 0,0 1 0 0,0-4 0 0,0 3-2 0,-4 0 0 15,4 0 0-15,-3 0 0 0,3 0-8 0,0 6 0 16,-4-6 0-16,4 6 0 0,0 0 0 0,0-5 8 0,0 5-8 16,0 0 0-16,0 0 0 0,0 0 0 0,0 0 8 15,0 0-8-15,0 0 0 0,0 0 0 0,0 0-10 0,0 0 10 16,0 0 0-16,0 0 0 0,0 0-8 0,0 0 8 15,-4 5 0-15,4 7-12 0,0-6 12 0,0 3-12 16,4 0 12-16,-4 0 0 0,0 2-10 0,0-5 10 16,4 6 0-16,-1 0 0 15,1-6 0-15,-1-1 0 0,1 4 0 0,-1-3 0 0,-3-6 0 0,4 6 0 16,3 0 0-16,0 6 0 0,0-6 0 0,3-6 0 16,-3 5-16-16,4 1 4 0,-4-3 0 0,4 0 1 31,-1 6-38-31,1-9-8 0,3 6-2 0,-3 0 0 0,-1-6-110 0,1 6-23 15,-1-6-4-15</inkml:trace>
  <inkml:trace contextRef="#ctx0" brushRef="#br0" timeOffset="62487.303">24744 5776 2079 0,'0'0'59'0,"0"0"13"0,-4 9-58 16,4-9-14-16,0 0 0 0,-7 6 0 15,7-6 20-15,-3 6 0 0,3 0 1 0,0-6 0 0,-4 11-7 0,4-5-2 16,0-6 0-16,-3 6 0 0,3 3-4 0,0-3-8 0,0 0 11 0,3 5-11 15,-3-5 0-15,0 0 0 0,4 6 0 0,-4-6 0 16,3 3 0-16,-3-1 0 0,4 1 0 0,-1-3 0 16,-3 0 0-16,0-6 0 0,4 6 0 0,-4-6 0 15,0 0 11-15,0 0-11 0,3 6 10 0,-3-6-10 16,0 0 26-16,0 0-1 0,0 0 0 0,0 0 0 16,0 0 8-16,0 0 2 0,0 0 0 0,0 0 0 15,0 0-14-15,0 0-2 0,0 0-1 0,0 0 0 16,0 0-9-16,0 0-1 0,0 0-8 0,0 0 12 15,0 0 0-15,0 0-1 0,0 0 0 0,0 0 0 16,0-6-11-16,0-6 0 0,-3 6 9 0,3-6-9 16,0 4 0-16,-4 2 0 0,4-6 0 0,-3 6 0 15,3-6 0-15,0 1 0 0,0 2 0 0,0-3 0 16,0 6 0-16,0-6 0 0,3 7 0 0,-3-7-8 16,0 0 8-16,4 3 0 0,-4 3 0 0,0 0 0 15,3 1 0-15,-3 5 0 0,4-6 0 0,-4 6 0 16,0-6 0-16,7 6-10 0,-4-6 10 0,-3 6 0 15,8-6-11-15,-8 6 11 0,7 6-10 0,0-6 10 16,0 6 0-16,3-6 0 0,-3 0 0 0,0 0 0 16,4 6-10-16,0-6 1 0,-4 6 0 0,3-1 0 15,-3 1 9-15,4-3 0 0,-4 0 0 0,3 0 0 0,-2 3 8 16,2 0 3-16,-3 0 1 0,0 0 0 0,-3-6-12 16,3 6 0-16,0-1 0 0,-4 1 0 0,1 0 0 15,3 0 0-15,0 6 0 0,-3-3 0 0,-1 2 0 0,-3-5 0 16,4 6 0-16,-4 0 0 0,0-3-12 0,3-1 0 15,-3 1-1-15,0 3 0 0,4 0 13 16,-4-6 0-16,0-6 0 0,0 6 0 0,0-6-12 16,3 5 3-16,-3-5 1 0,0 6 0 0,0-6-7 0,0 0-1 0,0 6 0 15,0-6 0 1,0 0-12-16,0 0-4 0,0 0 0 0,0 0 0 16,0 0-36-16,0 0-8 0,0 0-2 0,0 0 0 15,4 9-2-15,-4-9 0 0,0 6 0 0,3 0 0 0,1 0-8 16,-4-1-3-16,3 1 0 0,1 0 0 0,-4 0 21 0,3 0 4 0,1 0 1 15,-1 0 0-15,-3-6 10 0,0 0 3 0,0 0 0 16,4 3 0-16,3 3 7 0,4-6 1 0,-4-6 1 16</inkml:trace>
  <inkml:trace contextRef="#ctx0" brushRef="#br0" timeOffset="62651.962">25361 5741 486 0,'0'0'10'16,"-7"0"2"-16,7 0-12 0,-7 6 0 0,0-6 0 0</inkml:trace>
  <inkml:trace contextRef="#ctx0" brushRef="#br0" timeOffset="63086.748">25284 5706 694 0,'0'0'15'0,"0"0"3"0,0 0 1 0,0 0 1 0,0 0-20 16,0 0 0-16,0 0 0 0,0 0 0 0,0 0 28 0,0 0 0 0,0 0 1 16,0 0 0-16,0 0 16 0,0 0 3 0,0 0 1 0,0 0 0 15,0 0 20-15,0 0 4 0,0 0 1 0,0 0 0 16,0 0 12-16,0 0 2 0,0 0 1 0,0 0 0 16,0 0-7-16,0 0-2 0,0 0 0 0,0 0 0 15,0 0-16-15,0 0-4 0,0 0-1 0,0 0 0 16,0 0-7-16,0 0-2 0,0 0 0 0,0 0 0 15,0 0-17-15,0 0-3 0,0-3-1 16,0 3 0-16,0 0-10 0,-7-6-3 0,-1 6 0 0,1 0 0 16,0 0-6-16,-3 0-2 0,3 6 0 0,0-3 0 15,0 2-8-15,0 1 0 0,0 0 0 0,-1 6 0 16,1-6-16-16,0 6-3 0,0-7 0 0,4 1 0 16,-1 3 19-16,1 3 17 0,-1-6-3 0,1 6-1 15,3-7-13-15,-4 1 0 0,4 6-12 0,-3-6 12 16,3-6-8-16,0 6 8 0,0-6 0 0,3 6 0 15,-3 3 0-15,0-4 0 0,0-5 0 0,4 12 0 16,-4-6 0-16,0 0 0 0,3 0 0 0,-3 3 0 16,0-4 0-16,4 1 0 0,-1 0 0 0,-3 6 0 15,4-6-12-15,-1 0 12 0,1 0-12 0,-1 0 12 16,1-1-8-16,3-2 8 0,0 3 0 0,0-3 0 16,0 6-12-16,4-3 12 0,-1-6-12 0,1 0 12 0,3 6-13 15,0-6 4-15,4 0 1 0,-4 0 0 16,3 0-34-16,1 0-6 0,0-6-2 0,-1 6 0 15,1 0-110-15,0-6-21 0,-1 6-5 0</inkml:trace>
  <inkml:trace contextRef="#ctx0" brushRef="#br0" timeOffset="63570.85">25269 6117 1653 0,'0'0'69'16,"0"0"-55"-1,0 0 24-15,-3 6 5 0,3-6 1 0,0 12 0 16,-4-6-20-16,4-1-3 0,0-5-1 0,0 6 0 0,0 9 7 0,0-9 1 0,0 0 0 0,0 6 0 15,-3-7 6-15,3 1 2 0,-4 6 0 0,1-3 0 16,-1 3-36-16,1-6 0 0,-1 5 0 0,1 1 0 16,-4-6 0-16,3 3 0 0,-3 3 0 0,-3-7 0 15,2 7 0-15,1-6 0 0,-3-6 0 0,3 6 0 16,0 0 0-16,-4-6 0 0,4 0 0 0,0 0 0 31,0 0-28-31,0 0-13 0,7 0-3 0,-7 0 0 0,3 0-73 16,4 0-15-16,0 0-4 0</inkml:trace>
  <inkml:trace contextRef="#ctx0" brushRef="#br0" timeOffset="64509.196">25672 5803 1440 0,'0'0'60'0,"0"0"-48"15,0 0 8-15,0 0 2 0,0 0 0 0,0 0 0 16,0 0 18-16,0 0 4 0,0-6 1 0,0 6 0 16,0-6 17-16,0 6 3 0,0 0 1 0,0 0 0 15,0 0-4-15,0 0-1 0,0 0 0 0,0 0 0 16,0 0-11-16,-7-6-2 0,0 0-1 0,-1 3 0 16,1 0-22-16,0 3-4 0,-3 0-1 0,-1 0 0 15,1 0-10-15,-1 0-2 0,0 0-8 0,1 3 12 16,-4 0-12-16,3 3 0 0,1 0 0 0,-1-6 0 15,4 6 0-15,0 0 0 0,7-6 0 0,-7 0-10 16,0 5 10-16,3 1-8 0,4-6 8 0,-7 6-8 16,4 0 8-16,-1 0-8 0,-3 0 8 0,4 0-8 15,-1-3 8-15,4-3 0 0,0 0 0 0,-3 6 0 16,-1-1 0-16,4-5 0 0,-4 12 0 0,4-12 0 16,0 6 0-16,0 0 0 0,0-6 0 0,0 6 0 15,4 3-8-15,-4-9 0 0,4 5 0 0,-4 1 0 16,0-6 8-16,3 6 0 0,4 0 0 0,-3 6 0 0,3-6 0 0,0-6 0 15,-7 0 0-15,7 6 0 0,0-6 0 16,0 6 0-16,0-6 0 0,0 0 0 0,0 0 0 0,4-6 0 16,-1 6 0-16,1-6 0 0,-1 0 0 0,1-6 0 0,0 6 0 15,-1-3 0-15,1 4-14 0,-1-1 2 16,1-6 1-16,-1 0 0 0,-2 6 11 0,-1 0-12 0,0 1 12 16,-4-4-12-16,1 3 12 0,-1 0 0 15,-3 0 0-15,0 6-8 0,0 0 21 0,4-6 5 16,-4 6 1-16,0 0 0 0,0 0-19 0,0 0 0 15,0 0 0-15,-4-6 0 0,4 6 16 0,0 0-3 16,-3-6-1-16,3 6 0 0,0 0-12 0,0 0 11 0,0 0-11 0,0 0 10 16,0 0-10-16,-4 6 0 0,4-6 0 0,-3 6 0 15,-1 0 0-15,4 6 0 0,-3-3-9 0,3 2 9 16,0 1 0-16,3 0 0 0,-3-6 0 0,4 6 0 16,-1-4 0-16,-3 4 0 0,4 0 0 0,-1 0 0 15,-3-1 0-15,4-5 0 0,-1 0 0 0,-3 9 0 16,4-9 0-16,-1 0 0 0,1-1 0 0,-1 1 0 15,1 0 0-15,-1-6 0 0,5 9 0 0,-5-6 0 16,4 0-17-16,-3 0 3 0,3 0 1 0,0 3 0 16,0 0-35-16,0-6-6 0,3 5-2 0,-3-5 0 15,4 6-114-15,0-6-23 0,-4 0-5 0</inkml:trace>
  <inkml:trace contextRef="#ctx0" brushRef="#br0" timeOffset="64977.374">25876 5797 785 0,'0'0'16'0,"-3"-6"5"0,3 6-21 0,-4-6 0 0,1-3 0 0,3 9 0 16,-4-6 8-16,4 6-8 0,0-6 8 0,0 6-8 15,0 0 48-15,0 0 4 0,0 0 2 0,0 0 0 16,0 0 32-16,0 0 6 0,-3 6 2 0,3 3 0 15,-4 3-14-15,1 0-2 0,3-7-1 0,0 7 0 16,0-6-12-16,0 9-2 0,0-3-1 0,0-1 0 16,0 1-36-16,3 0-7 0,-3-3-2 0,4-1 0 15,-1 7 9-15,-3-3 2 0,4 0 0 0,-1-6 0 16,1 5-8-16,3 4 0 0,-4-3-1 0,1-1 0 16,3-5-19-16,-4 6 0 0,1-3 0 0,-1-3 0 15,1 0 0-15,0 0 0 0,-4-6 0 0,3 0 0 16,-3 0-28-16,0 0-13 0,7 5-3 0,-7-5 0 15,0 0-9-15,0 0-3 0,0 0 0 0,0 0 0 16,0 0-141-16,-3-5-29 0</inkml:trace>
  <inkml:trace contextRef="#ctx0" brushRef="#br0" timeOffset="65311.306">25855 5535 1698 0,'0'0'48'0,"0"0"11"0,0 0-47 0,0 0-12 0,0 0 0 0,0 0 0 16,0 0 36-16,0 0 6 0,0 0 1 0,0 0 0 15,0 0-35-15,0 0-8 0,0 0 0 0,0 0 0 16,0 0 8-16,0 0 0 0,0 0 0 0,0 0 0 16,0 0-8-16,0 0 0 0,0 0 0 0,0 0 0 15,0 9-91-15,4-3-20 0,-4-6-4 0</inkml:trace>
  <inkml:trace contextRef="#ctx0" brushRef="#br0" timeOffset="66119.869">26211 5706 950 0,'0'0'20'0,"0"0"4"0,0 0-24 0,0-3 0 0,4-3 0 0,-4 6 0 16,0 0 108-16,0 0 16 0,0 0 4 0,0 0 1 15,0 0-21-15,0 0-4 0,0 0 0 0,0 0-1 16,0 0-34-16,0 0-6 0,-7 0-2 0,7 0 0 16,-11 0-11-16,4 0-2 0,7 0-1 0,-10 0 0 15,3 0-10-15,-4 6-1 0,4-6-1 0,-4 0 0 16,1 3-10-16,3 2-1 0,-4-2-1 0,1 0 0 15,-1 0-23-15,4 6 9 0,-4-3-9 0,4 0 0 0,0 0 10 16,0 0-10-16,4-1 8 0,3-5-8 0,-4 9 0 16,-3-3 0-16,7-6 8 0,-3 6-8 0,3-6 28 0,0 0 3 0,0 0 1 0,-4 12 0 15,4-12-32 1,-4 6 0-16,4-6 0 0,0 0 0 0,0 0-8 0,0 0-8 0,0 0-2 16,0 0 0-16,0 0 10 0,0 0 8 15,0 0-12-15,0 6 12 0,0-6-12 0,0 5 12 0,0-5-12 16,4 6 12-16,0 0-10 0,-1 0 10 15,4-6-8-15,-3 0 8 0,-1 6 0 16,4-3-10-16,-3-3 10 0,-1 3 0 0,4 3 0 0,0-3 0 0,0 3 0 0,0-6 0 16,1 0-8-16,-1 5 8 0,0-5 0 0,0 0 0 15,0 6 0-15,0-6-8 0,0 6 8 0,0-6 0 16,0 0 0-16,0 6 0 0,0-6-8 0,0 6 8 16,-3-6 0-16,-4 0-8 0,7 0 8 0,-7 0 0 15,3 6-22-15,4 0 2 0,-7-6 1 0,4 3 0 16,-1 2-34-16,1 1-7 0,-4 0-2 0,3 0 0 15,-3 6 15-15,-3-6 3 0,-1 0 1 0,1 5 0 16,3-8 32-16,-4 3 11 0,1 6 0 0,3-6-9 16,0-6 21-16,-4 6 4 0,4-6 0 0,-3 6 1 15,3-6 11-15,0 0 1 0,-7 5 1 0,7-5 0 16,-4 6-30-16,4-6 0 0,0 0 0 0,-7 6 0 16,7-6 0-16,0 0 0 0,0 0 0 0,-3 9 0 15,-4-3-15-15,7-6-5 0,-8 3-2 0,8-3 0 16,-7 3 2-16,0 0 1 0,7-3 0 0,-7 3 0 15,0-3-19-15,0 6-4 0,0-1-1 0,0-5 0 16,-4 0-16-16,4 0-3 0,-3 6-1 0,3-6 0 16,-4 0-116-16,1-6-23 0</inkml:trace>
  <inkml:trace contextRef="#ctx0" brushRef="#br0" timeOffset="80303.227">26868 5667 552 0,'0'0'16'0,"0"0"3"15,0 0-19-15,0 0 0 0,0 0 0 0,0 0 0 0,0 0 88 16,0 0 15-16,3 6 2 0,-3-6 1 0,0 0 9 0,0 0 1 0,0 0 1 0,0 0 0 16,0 0-17-16,0 0-3 0,0 0-1 0,0 0 0 15,0 0-41-15,0 0-9 0,0 0-2 0,0 0 0 16,0 0-24-16,0 0-4 0,0 0-2 0,0 0 0 15,7 0 18 1,-7 0 3-16,4 0 1 0,-4 0 0 0,0 0-21 0,0 0-4 16,0 0-1-16,0 0 0 0,0 0-10 0,0 0 0 0,0 0 0 0,0 0 0 15,0 0 8-15,0 0 0 0,3 0 0 0,-3 0 0 16,0 0 16-16,4 0 4 0,-4 0 0 0,0 0 0 16,0 0 4-16,0 0 0 0,0 0 1 0,0 0 0 15,0 0-15-15,-7-6-3 0,0 6-1 0,-4 0 0 16,4 0-14-16,0 0-10 0,7 0 2 0,-11 0 0 15,4 6 8-15,0-6-8 0,0 6 8 0,-3 0-8 16,3 0 8-16,-1 0-8 0,1 3 8 0,4-4-8 16,-4 4 8-16,0 0 0 0,3 3 0 0,1-6 0 15,-1 5 0-15,1-5 0 0,-1-3 0 0,4-3 0 16,-3 6 13-16,3-6-1 0,-4 12-1 0,4-12 0 16,0 6-3-16,0-6-8 0,0 0 12 0,-3 12-4 15,3-12-8-15,0 11 0 0,0-11 0 0,3 6 0 16,1 0 0-16,-1 6 0 0,1-3 0 0,3 2 0 15,-4 1 0-15,1-6 0 0,3 6 0 0,0-6 0 16,0 0 0-16,0 2 0 0,4-2 0 0,-1 6 0 16,-3-6-8-16,0 0 8 0,0 0 0 0,0 0 0 15,0-1-8-15,0-5 8 0,4 0-10 0,-4 0 10 16,0 0-25-16,4 0 1 0,-1 0 0 0,-3 0 0 16,4 0-32-16,3-5-5 0,0 5-2 0,-3-6 0 15,3 6-192-15,4-6-38 0</inkml:trace>
  <inkml:trace contextRef="#ctx0" brushRef="#br0" timeOffset="81281.922">26952 5235 1709 0,'0'0'48'0,"0"0"12"16,0 0-48-16,0 0-12 0,0 0 0 0,0 0 0 16,0 0 41-16,0 0 7 0,0 0 0 0,0 0 1 15,0 0-17-15,0 0-3 0,0 0-1 0,0 0 0 16,0 0 0-16,0 0 0 0,0 0 0 0,0 0 0 16,0 0-16-16,0 0-3 0,0 0-1 0,4 12 0 15,-1 0-8-15,1-1 0 0,3 4 0 0,-4 9 0 16,4-7 0-16,-3 4 0 0,3 2 0 0,-3 1 0 15,3 2 0-15,0-8 0 0,-4 8-12 0,4-2 12 16,0 5 0-16,0-8 0 0,-3 8 0 0,3-5 0 0,0 2 11 0,-3-8 3 16,3 5 1-16,-4-2 0 0,4 3 10 0,-3-7 3 0,3 10 0 15,0-10 0-15,0-2-1 0,0 3 0 0,0-7 0 16,0 1 0-16,0 0-11 0,-3-3-1 0,3 3-1 0,-4-1 0 16,1-5-14-16,3 6 8 0,-4-12-8 0,1 6 0 15,-4-6 0-15,3 9 8 0,1-4-8 0,-4-5 0 16,3 3 0-16,-3-3 0 0,0 0 0 0,4 9 0 15,-4-9 0-15,0 6 0 0,0-6 0 0,0 12 0 16,0-12 0-16,0 0 8 0,0 6-8 0,0-6 0 16,0 0 10-16,0 0-10 0,0 0 10 0,0 0-10 15,0 0 0-15,0 0 8 0,0 0-8 16,-4 6 0-16,4-6 0 0,0 0 9 0,0 0-9 0,0 0 8 16,0 0 7-16,0 0 1 0,0 0 0 0,0 0 0 15,0 0 8-15,0 0 1 0,0 0 1 0,0 0 0 16,0 0-12-16,0 0-2 0,-3-6-1 0,-4 0 0 15,3-6-11-15,1 6 0 0,3-6 0 0,-4 4 0 16,4-4 0-16,0-6-9 0,4 1 9 0,-4 5-13 16,0-3 13-16,0 3 0 0,0-5 0 0,0 2 0 15,0 3 0-15,0 6 0 0,3-5 0 0,-3 5 0 16,4-6 0-16,-4 3 0 0,0 0-9 0,3 4 9 16,-3 2-16-16,0 3 1 0,0 0 1 0,4 0 0 15,3-6 5-15,-4 6 1 0,5 0 0 0,-1 0 0 16,0-6-22-16,0 6-4 0,3-6-1 0,-3 6 0 15,4 6 24-15,0 0 11 0,-1-6-10 0,-3 6 10 0,4-3-13 16,-1-1 3-16,1 1 1 0,-4 0 0 0,0 3 9 16,0 3-10-16,0-3 10 0,0 0-10 0,-3 6 10 0,-1-1 0 0,1-2 0 15,-1 9 0-15,-3-6 0 0,4 5 0 16,-4-2 0-16,0 3 0 0,3-1 0 0,-3 1 0 16,4-6 0-16,-4 2 8 0,3 4-8 0,-3-6 8 0,0-1-8 15,0 1 8 1,0 3-8-16,0-3 0 0,4-7 0 0,-4 7 0 0,3-3 0 0,-3-9 0 0,0 0 0 0,0 0 0 15,0 0 0-15,0 0 0 0,0 0 0 0,0 0 0 32,0 0-19-32,0 0-8 0,0 0-1 0,0 0-1 0,0 0-18 0,0 0-3 15,0 0-1-15,0 0 0 0,0 0-4 0,4 0-1 16,-4 0 0-16,7-9 0 0,0 9-105 0,-3-6-22 0,3 6-4 16</inkml:trace>
  <inkml:trace contextRef="#ctx0" brushRef="#br0" timeOffset="82169.366">27598 5820 1409 0,'0'0'29'0,"0"0"7"0,0 0-28 0,0 0-8 0,0 0 0 0,0 0 0 16,0 0 62-16,0 0 11 0,0 0 3 0,0 0 0 16,0 0-37-16,0 0-7 0,0 0-2 0,0 0 0 15,0 0 2-15,0 0 1 0,0 0 0 0,0 0 0 16,0 0-2-16,0 0-1 0,0 0 0 0,0 0 0 15,0 0-8-15,0 0-2 0,0 0 0 0,0 0 0 16,0 0-8-16,0 0-3 0,-7 0 0 0,0 0 0 16,0 6 3-16,0-6 1 0,3 6 0 0,-3 0 0 15,-4-3-1-15,4 0 0 0,-3 0 0 0,-1 3 0 16,1-1 17-16,-1-5 3 0,0 6 1 0,4 0 0 16,-3 6-33-16,3-12-9 0,7 0-1 0,-7 6 0 15,3 0 10-15,-3 0 0 0,7-6 0 0,-3 5 0 16,3-5 0-16,-4 9 0 0,1-3 0 0,-1 0 0 15,4-6 0-15,-4 6 0 0,4 6 0 0,0-6 0 0,-3-1 0 16,6 1 0-16,-3-6 0 0,0 6 0 0,0 3 0 16,0-3 14-16,0-6-3 0,4 6-1 0,0 0-10 0,3-1-12 15,-4-5 2-15,4 6 1 0,0-6 9 16,0 0 0-16,0 6 0 0,4-6 0 0,0 0 8 0,-1 0-8 16,1-6 8-16,3 6-8 0,0-6 0 15,0 1 0-15,-3 5 0 0,-1-6-8 0,1 0 8 16,-1 0 0-16,1-3 8 0,-4 3-8 0,0 0 0 0,-3 1 0 15,-1-1 0-15,1-6-8 0,-4 6 8 0,3 0 0 0,-3 0 0 0,-3-3 8 16,3 4 2-16,-4-1 1 0,1 0 0 0,-1 0 0 16,0 6 2-16,4 0 1 0,0 0 0 0,-7-6 0 15,7 6 4-15,0 0 1 0,0 0 0 0,0 0 0 16,0 0-19-16,0 0 0 0,0 0 0 0,0 0 0 16,0 0 0-16,0 0-16 0,0 0 4 0,0 0 0 15,0 0-12-15,0 6-1 0,0 6-1 0,0-9 0 16,4 5-8-16,-1 1-2 0,-3 3 0 0,4 0 0 15,0 0 8-15,-4-4 2 0,3 10 0 16,1-6 0-16,-4-1 26 0,3 1 0 0,1-3 0 0,-4 0 8 16,3 6-8-16,1-10 0 0,-4 7 0 0,3 0 0 15,1-6 0-15,3 0 0 0,-4 0 0 0,4-3 0 16,-3 0 0-16,3-3-13 0,4 2 3 0,-4-2 1 16,0 0-196-16,3-2-39 0</inkml:trace>
  <inkml:trace contextRef="#ctx0" brushRef="#br0" timeOffset="83130.297">27993 5853 1409 0,'0'0'29'0,"0"0"7"0,0 0-28 0,0 0-8 0,0 0 0 0,0 0 0 16,0 0 128-16,0 0 25 0,0 0 5 0,0 0 1 16,0 0-52-16,0 0-11 0,0 0-1 0,-7 5-1 15,0-5-58-15,0 6-11 0,0-6-2 0,0 6-1 16,-4-6-11-16,0 0-3 0,1 6 0 0,-1 0 0 16,-3-6-8-16,4 6 0 0,-1 0 0 0,0-3 0 15,-3 2 0-15,4-2 0 0,-4 6 0 0,0-9 0 16,3 6 0-16,0 6 0 0,1-12 10 0,3 12-10 15,0-6 13-15,0-1-4 0,7-5-1 0,-4 9 0 16,1 9-8-16,-1-12 0 0,8 5 0 0,-4-5 0 0,0 6 0 0,3-3-9 16,1-3 9-16,-1 0 0 0,1 0-9 15,3-1 9-15,-4-5 0 0,4 6-9 0,0 0 9 16,0-6-12-16,0 6 12 0,4-6-12 16,-4 0 2-16,4-6 0 0,-1 6 0 0,1-6 0 15,-1 6-5-15,1-6-1 0,0 6 0 0,-1-5 0 0,4-1 0 0,-3 0 0 16,-4 0 0-16,4 0 0 0,-4 3 4 0,0-3 0 0,0 6 0 0,0-6 0 15,-4 6 12-15,-3 0 0 0,0 0 0 0,7-6-9 16,-7 6 9-16,0 0 0 0,0 0 0 0,0 0 8 16,0 0 6-16,0 0 2 0,0 0 0 0,0 0 0 15,0 0-7-15,0 6-1 0,4 0 0 0,-4 6 0 16,0-3-8-16,0 3 0 0,0-7 0 0,0 7 8 16,0 6-8-16,0-9 0 0,0 2 0 0,3 7 0 15,-3 0 0-15,0-4 8 0,0 10-8 0,0-1 8 16,0 1-8-16,0 2 0 0,4-2 0 0,-4 2 0 15,3-2 0-15,1-1 0 0,0 4 0 16,-1 2 0-16,1-2-9 0,3-4 9 0,-4-5-12 0,4 8 12 16,0-8 0-16,-3 3-8 0,3 2 8 0,-4-5 0 15,1-4 0-15,-1-2 0 0,1 0-8 0,-1 0 8 16,1-1 0-16,-4-2 0 0,0 3 0 0,0-6 0 16,0 0 0-16,0-6 8 0,0 0-8 0,0 0 12 15,0 0 15-15,0 0 2 0,0 0 1 0,0 0 0 16,0 0 5-16,0 0 1 0,0 0 0 0,0 0 0 15,0 0-20-15,0 0-3 0,0 0-1 0,0 0 0 16,0 0-12-16,-7 0 0 0,0 0 0 0,7 0 0 16,-4-6 0-16,4 6 0 0,-7-6 0 0,4-3 0 15,-1 0 0-15,1-5 0 0,-1 2 0 0,1-6 0 0,-1-2 0 16,4 2 0-16,-3 0 0 0,-1-5 0 0,4 2 0 0,0-2 0 16,-3 2 0-16,3-2 0 0,-4 2 0 0,4-2 0 15,0-1 0-15,0 4 0 0,0 2 0 0,0-6 0 0,0 7 0 16,0 2 0-16,0-3 0 0,4 7 0 0,-4 5 0 15,3-3-10 1,1 3-17-16,-1 0-3 0,4 0-1 0,4 6 0 0,-1 0-29 16,1 0-5-16,7 6-2 0,-4-3 0 15,3 0-61-15,1 0-12 0,3 0-2 0</inkml:trace>
  <inkml:trace contextRef="#ctx0" brushRef="#br0" timeOffset="83638.094">28145 5882 1242 0,'0'0'52'16,"0"0"-41"-16,0 0 87 0,0 0 18 0,-7 0 3 16,7 0 1-16,0 0-49 0,0 0-10 0,0 0-1 0,0 0-1 15,0 0-28-15,0 0-6 0,-4 0-1 0,4 0 0 16,0 0 12-16,0 0 3 0,0 0 0 0,0 0 0 16,0 0-30-16,0 0-9 0,0 0 0 15,0 6 0-15,0 0 0 0,0 2 0 16,4 4 0-16,-1-6 0 15,1 6 0-15,-1 0 10 0,1-6-10 0,-1-965 12 0,4 1935 4 0,-3-961 2 0,3-9 0 16,0 0 0-16,0 5 5 0,4-5 1 0,-4-6 0 0,0 6 0 16,0-3-5-16,0 0-1 0,0 0 0 0,3-3 0 15,-3-3-3-15,4 0-1 0,0 0 0 0,3-3 0 16,-7 6 6-16,3-6 0 0,1 0 1 0,-4 1 0 16,0-1 1-16,0 0 0 0,0-9 0 0,-3 6 0 15,-1 1-10-15,4 2-1 0,-7-6-1 0,4 0 0 16,-4 0 4-16,-4 1 1 0,4 2 0 0,-3-3 0 15,3 0-15-15,-4 1 0 0,1 2 0 0,-1 0 0 16,1 0 0-16,-1 3-16 0,1 0 1 0,-1 0 1 16,-3 1-22-16,7 5-4 15,0-6 0-15,0-962-1 16,0 1936-92-16,-4-974-19 0,4 6-3 0</inkml:trace>
  <inkml:trace contextRef="#ctx0" brushRef="#br0" timeOffset="84162.618">28360 5864 1335 0,'0'0'29'0,"0"0"7"0,0 0 0 0,0 0 2 0,0 0-30 16,0 0-8-16,3 0 0 0,4 0 0 0,0 6 8 0,4-6 0 0,-4 0 0 0,4 0 0 15,-1 0 11-15,4 6 2 0,0 0 1 0,1-6 0 16,-1 0 19-16,0 0 4 0,0 0 1 0,4 0 0 16,-4 0-30-16,0-6-7 0,3 0-1 0,-2 6 0 15,-5-6-8-15,4 0 0 0,0 6 0 0,-3-5 8 16,-4-1-8-16,4 0 0 0,-4 0 0 16,0 3 0-16,-4-3 42 0,1 0 3 0,-4 6 1 0,0-6 0 15,0 6-14-15,0 0-2 0,0 0-1 0,0-6 0 16,-4 1 9-16,4 5 2 0,-3 0 0 0,3 0 0 15,0 0 10-15,-7-6 2 0,0 6 1 0,-4 0 0 16,4 0-35-16,-4 0-7 0,4 0-2 0,-3 0 0 16,-1 6-9-16,1-6 0 0,2 0 0 0,1 5 0 15,-3-5 0-15,3 6 0 0,0 0 0 0,0 0 0 16,0-6-12-16,0 12 12 0,3-6-10 0,-3 3 10 16,3-4 0-16,-3 7 0 0,4-6 0 0,-1 6 0 15,1-6-14-15,-1 2 3 0,1 4 1 0,-1 0 0 16,1 0 10-16,3 0 0 0,-4 2 0 0,4 4 0 15,0-6 0-15,0 5 0 0,4-2 0 0,-4-3 8 16,3 5-8-16,1 1 9 0,-1-9-9 0,4 3 10 16,0-1 0-16,4 1 0 0,0 0 0 0,-1-6 0 15,4 0-10-15,0-1-14 0,0 1 3 0,4-3 1 16,-4 3-26-16,4-6-4 0,3 0-2 0,0 0 0 16,0 0-168-16,1-6-34 0</inkml:trace>
  <inkml:trace contextRef="#ctx0" brushRef="#br0" timeOffset="85151.447">29309 5764 1825 0,'0'0'40'0,"0"0"8"0,0 6 1 0,0-6 3 16,0 9-41-16,0 3-11 0,0-12 0 0,0 6 0 15,0 0 46-15,0 5 7 0,0-5 2 0,0 6 0 0,0-3-29 0,0-3-6 0,3 5 0 0,-3-5-1 16,0 0 9 0,-3 6 3-16,3 0 0 0,-4-1 0 0,1 4-13 0,3 3-2 15,0-1-1-15,-4 4 0 0,4 2-15 0,-3 4 0 0,3 2 0 0,0 1 0 31,0 2-76-31,0 0-16 0,0 4-2 0,0-1-1 0,3 3 127 16,1-5 24-16,-1 2 6 0,4-3 1 0,-3-2-39 0,-1-4-7 0,4-2-1 16,-3 2-1-16,-4-8 1 0,3 5 1 0,-3-11 0 0,4 0 0 15,-4 2 1-15,0-8 0 0,0 0 0 0,0-6 0 16,0 0-8-16,0 0-2 0,0 0 0 0,-4 6 0 16,4-6 5-16,0 0 1 0,-7 6 0 0,0 0 0 15,0-6 9-15,0 0 1 0,0 3 1 0,-3-3 0 16,-1 0-7-16,4-3-2 0,-4 3 0 0,4 0 0 15,-3-6-4-15,3 0-2 0,0 6 0 0,0-6 0 16,3 0-10-16,-3 0-11 0,3 0 3 0,-3-2 0 16,4-1-17-16,-4 0-3 0,-4 3-1 0,4-6 0 15,0 1-27-15,-3-7-6 0,-1 3-1 0,0-2 0 16,1-1-95-16,-4 3-19 0,3-2-4 0</inkml:trace>
  <inkml:trace contextRef="#ctx0" brushRef="#br0" timeOffset="85545.387">29252 5370 1888 0,'0'0'80'0,"0"0"-64"15,0 0 10-15,0 0 2 0,0 0 1 0,0 0 0 16,0 0-29-16,0 0 0 0,0 0 0 0,0 0-10 16,0 0-10-16,0 0-1 0,0 0-1 0</inkml:trace>
  <inkml:trace contextRef="#ctx0" brushRef="#br0" timeOffset="86202.537">29690 5791 1997 0,'0'0'41'0,"0"0"11"0,0 0-41 15,-7 0-11-15,0 0 0 0,0 0 0 0,0 0 51 0,7 0 8 0,-11-6 1 0,4 6 1 16,0 0-17-16,0 0-3 0,-4 0-1 0,4 6 0 15,7-6-20-15,-7 0-4 0,7 0 0 0,-10 6-1 16,2-6-7-16,1 6-8 0,0-6 11 0,-3 5-11 16,3 1 0-16,0 0 0 0,-4 0 0 0,4 6 0 15,-4-3 0-15,4 2 0 0,0 1 0 0,4 6-9 0,-4-6 9 0,3 2 0 16,1 4 0-16,-1 0 0 16,1-4-8-16,3 4 8 0,0-1-8 0,3-5 8 15,-3 3 0-15,4-3 0 0,-4 5 0 0,3-11 0 16,-3 12 0-16,4-12 9 0,-1 3-9 0,4 2 10 15,-3-5-10-15,3 0 0 0,-4 0 9 0,5-6-9 16,2 6 0-16,-3 0 0 0,0-6 0 0,0 0 0 16,0 0 0-16,0 0 0 0,4 0 0 0,-4 0 0 15,0-6 0-15,4 6 0 0,-4-6 0 0,3 0-12 16,-3-6-1-16,4 4-1 0,-4 2 0 0,0-3 0 16,0 0-1-16,0-3 0 0,-3 6 0 0,-1-5 0 0,4 2 6 0,-3-3 1 15,-1 0 0-15,1 0 0 0,-4 1 8 0,0-1 0 0,0-3-9 0,-4 4 9 16,4 5 0-16,-3-6 0 0,3 0 0 0,-4 6 0 15,1-6 8-15,-1 7-8 0,1 2 8 16,-4-3-8-16,0 0 18 0,-1 6-2 0,5-12 0 0,-4 12 0 16,7 0-16-16,-7 0-14 0,0-6 2 0,0 6 1 15,0 0 11-15,-4 0 0 0,4-6 0 0,-4 6 0 16,4 0 0-16,-3 0 0 0,3 6-9 0,0-6 9 16,3 0-24-16,-3 6 0 0,0 0 0 0,0 0 0 15,4 0-37 1,-1 0-8-16,0-3-2 0,1 2 0 15,3 7-155-15,-4-6-31 0</inkml:trace>
  <inkml:trace contextRef="#ctx0" brushRef="#br0" timeOffset="86701.765">29729 5864 1500 0,'0'0'42'0,"-4"6"10"0,4 6-41 0,0 0-11 0,-3-9 0 0,3 5 0 16,0 1 77-16,0 9 14 0,3-12 2 15,1 6 1 1,-1-4-73-16,1 1-21 0,-1 6 9 0,1-9-9 16,-1 0 18-16,1 5-1 0,-1-5 0 0,1 3 0 0,-1-3 3 0,1 3 0 0,-1 0 0 0,1-4 0 15,-1 1 8-15,1 0 3 0,0 6 0 0,3-6 0 16,-4-3 13-16,1 3 4 0,3 0 0 0,0-1 0 16,0 1-11-16,0 6-1 0,0-6-1 0,3-6 0 15,1 6-22-15,3 0-4 0,4-6-1 0,-4 6 0 16,4-6-8-16,-4 0 0 0,3 0 0 15,1-6 0-15,-4 6 15 0,4-12-3 0,-4 6 0 0,0-6 0 16,0 1-12-16,0-1 0 0,-3 3 0 0,-4-9 0 16,3 7 0-16,-6-1-12 0,-1 0 12 0,1-3-13 15,-1 4 1-15,-3-1 1 0,0-3 0 0,0 3 0 16,-3 1 11-16,-1-1-8 0,4 0 8 0,-3 0-8 16,-1 1 8-16,-3 2-12 0,0 3 12 0,0-6-12 15,0 6-4-15,4 0 0 0,-4 1-1 0,7 5 0 16,-4 0-37-16,1-9-7 0,3 9-2 15</inkml:trace>
  <inkml:trace contextRef="#ctx0" brushRef="#br0" timeOffset="87314.923">30187 5976 2070 0,'0'0'45'0,"0"0"10"0,0 0 1 0,0 0 3 0,0 0-47 16,0 0-12-16,0 0 0 0,0 0 0 0,0 0 24 0,0 0 4 0,0 0 0 0,0 0 0 16,4 6-28-16,-4-6 0 0,3 6 0 0,-3-6 0 15,4 6 0-15,-4-6 8 16,3 5-8-16,1 1 0 0,-1 0 0 0,4 3 0 0,-3-3 0 0,-1 3 0 15,5 0 0-15,-5-4 0 0,1 7 0 0,-1 0 0 16,1-6 0-16,-1 0 0 0,1 3 0 0,-1 2 0 16,1-5 0-16,-1 6 0 0,-3-6 0 0,0-6 0 15,0 0 0-15,0 0-14 0,0 0 2 0,0 0 0 16,0 0 35-16,0 0 7 0,0 0 2 0,0 0 0 16,0 0-20-16,0 0-3 0,0 0-1 0,0 0 0 15,0 0 2-15,0 0 0 0,0 0 0 0,0 0 0 16,0 0 3-16,0 0 1 0,0 0 0 0,4-6 0 15,-4 0 15-15,3-6 3 0,-3 6 1 0,0 1 0 16,0-1-16-16,0 0-3 0,0 6-1 0,-3-3 0 16,-1-3 3-16,4-6 1 0,-7 0 0 0,4 1 0 15,-1 2-3-15,4 0-1 0,0 0 0 0,0-3 0 16,-3 7-3-16,3-7-1 0,-4-3 0 0,4 6 0 16,-3 1-1-16,3 2-8 0,-4 0 12 0,4 0-4 15,0-6-8-15,0 6 10 0,0-3-10 0,0 4 10 16,0-1-10-16,0 6 0 0,0 0 0 0,0-6 0 15,0 6 0-15,0-6 0 0,0 0 0 0,0 6 0 16,0-6 0-16,0 0 0 0,0 0 0 0,0 6 0 0,0-5-10 0,4-1-1 0,-4 0 0 16,3 0 0-16,-3 6 1 0,4-3 0 0,-4-3 0 15,3 0 0-15,4 0-3 0,-3 0-1 0,3 1 0 16,-4 5 0 0,4-6-26-16,4 6-6 0,-4 0-1 0,4 0 0 15,3 0-26-15,3 0-6 0,1 6-1 0,3-6 0 16,-3 11-153-16,3-5-31 0,0 0-7 0</inkml:trace>
  <inkml:trace contextRef="#ctx0" brushRef="#br0" timeOffset="87706.516">30660 6173 1937 0,'0'0'55'0,"0"0"12"0,0 0-54 15,0 0-13-15,0 0 0 0,0 0 0 16,0 0-38-16,0 0-10 0,0 0-3 0,0 0 0 16,0 0 15-16,0 0 2 0,0 0 1 0,0 0 0 15,0 0-2-15,0 0 0 0,0 0 0 0,0 0 0 16,0 0-27-16,0 0-6 0,0 0 0 0,0 0-1 0,0 0-32 0,0 0-7 15,0 0 0-15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61355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dix-huit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DA9B11-D32F-4F31-895B-7EA955481C23}"/>
                  </a:ext>
                </a:extLst>
              </p14:cNvPr>
              <p14:cNvContentPartPr/>
              <p14:nvPr/>
            </p14:nvContentPartPr>
            <p14:xfrm>
              <a:off x="3364200" y="5483880"/>
              <a:ext cx="24480" cy="69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DA9B11-D32F-4F31-895B-7EA955481C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54840" y="5474520"/>
                <a:ext cx="43200" cy="8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roman photo</a:t>
            </a:r>
          </a:p>
        </p:txBody>
      </p:sp>
    </p:spTree>
    <p:extLst>
      <p:ext uri="{BB962C8B-B14F-4D97-AF65-F5344CB8AC3E}">
        <p14:creationId xmlns:p14="http://schemas.microsoft.com/office/powerpoint/2010/main" val="2835917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9AC73-F1D3-4CA4-8CCE-EB480EF1E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AF67C-AAD8-4A49-B5BD-70451A8E5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323545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84730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Even though we are on vacation, we speak French every day.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5834739-A896-49C0-82E1-F4E37BB6F877}"/>
                  </a:ext>
                </a:extLst>
              </p14:cNvPr>
              <p14:cNvContentPartPr/>
              <p14:nvPr/>
            </p14:nvContentPartPr>
            <p14:xfrm>
              <a:off x="1614929" y="5598133"/>
              <a:ext cx="5040" cy="169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5834739-A896-49C0-82E1-F4E37BB6F87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06289" y="5589493"/>
                <a:ext cx="22680" cy="3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89018DF-780D-4DAC-90E8-7D9E241BECEC}"/>
                  </a:ext>
                </a:extLst>
              </p14:cNvPr>
              <p14:cNvContentPartPr/>
              <p14:nvPr/>
            </p14:nvContentPartPr>
            <p14:xfrm>
              <a:off x="1318320" y="1539720"/>
              <a:ext cx="9719640" cy="860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89018DF-780D-4DAC-90E8-7D9E241BECE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308960" y="1530360"/>
                <a:ext cx="9738360" cy="87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27764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757" y="1703024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French, using the verb </a:t>
            </a:r>
            <a:r>
              <a:rPr lang="en-US" dirty="0" err="1"/>
              <a:t>falloir</a:t>
            </a:r>
            <a:r>
              <a:rPr lang="en-US" dirty="0"/>
              <a:t>*: It is necessary that they do the laundry.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 Il </a:t>
            </a:r>
            <a:r>
              <a:rPr lang="en-US" dirty="0" err="1"/>
              <a:t>faut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E4EE469-F309-4EA0-A514-9A631B8B8D7A}"/>
                  </a:ext>
                </a:extLst>
              </p14:cNvPr>
              <p14:cNvContentPartPr/>
              <p14:nvPr/>
            </p14:nvContentPartPr>
            <p14:xfrm>
              <a:off x="1531440" y="2017080"/>
              <a:ext cx="5627880" cy="1169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E4EE469-F309-4EA0-A514-9A631B8B8D7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22080" y="2007720"/>
                <a:ext cx="5646600" cy="118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60328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75134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dix-huit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DA9B11-D32F-4F31-895B-7EA955481C23}"/>
                  </a:ext>
                </a:extLst>
              </p14:cNvPr>
              <p14:cNvContentPartPr/>
              <p14:nvPr/>
            </p14:nvContentPartPr>
            <p14:xfrm>
              <a:off x="3364200" y="5483880"/>
              <a:ext cx="24480" cy="69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DA9B11-D32F-4F31-895B-7EA955481C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54840" y="5474520"/>
                <a:ext cx="43200" cy="8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0131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3090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Marie-Joseph Paul Yves </a:t>
            </a:r>
            <a:r>
              <a:rPr lang="en-US" sz="2800" b="1" dirty="0" err="1"/>
              <a:t>Roch</a:t>
            </a:r>
            <a:r>
              <a:rPr lang="en-US" sz="2800" b="1" dirty="0"/>
              <a:t> Gilbert du </a:t>
            </a:r>
            <a:r>
              <a:rPr lang="en-US" sz="2800" b="1" dirty="0" err="1"/>
              <a:t>Motier</a:t>
            </a:r>
            <a:r>
              <a:rPr lang="en-US" sz="2800" b="1" dirty="0"/>
              <a:t>, the Marquis de Lafayette, was born into an aristocratic French family in </a:t>
            </a:r>
            <a:r>
              <a:rPr lang="en-US" sz="2800" b="1" dirty="0" err="1"/>
              <a:t>Chavaniac</a:t>
            </a:r>
            <a:r>
              <a:rPr lang="en-US" sz="2800" b="1" dirty="0"/>
              <a:t>, Auvergne, in 1757.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3159" y="2838172"/>
            <a:ext cx="3160155" cy="338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130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4B387-F942-44EC-A72F-9F51083FF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6860C52-38F6-404F-A572-CFDFFB75A9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40728" y="2044317"/>
            <a:ext cx="4140738" cy="394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227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3FC76-ABD4-414D-AF83-0CBDDFA36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B5446EC-1FD5-42CB-BC31-55D0422EE7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9256" y="1825625"/>
            <a:ext cx="583348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410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Louise a cent livres.</a:t>
            </a:r>
          </a:p>
          <a:p>
            <a:pPr marL="0" indent="0">
              <a:buNone/>
            </a:pPr>
            <a:r>
              <a:rPr lang="fr-FR" dirty="0"/>
              <a:t>Grégoire a mille livres.</a:t>
            </a:r>
          </a:p>
          <a:p>
            <a:pPr marL="0" indent="0">
              <a:buNone/>
            </a:pPr>
            <a:r>
              <a:rPr lang="fr-FR" dirty="0"/>
              <a:t>Grégoire a plus de livres que Louise.</a:t>
            </a:r>
          </a:p>
          <a:p>
            <a:pPr marL="0" indent="0">
              <a:buNone/>
            </a:pPr>
            <a:r>
              <a:rPr lang="fr-FR" dirty="0"/>
              <a:t>Louise a moins de livres que Grégoire.</a:t>
            </a:r>
          </a:p>
          <a:p>
            <a:pPr marL="0" indent="0">
              <a:buNone/>
            </a:pPr>
            <a:r>
              <a:rPr lang="fr-FR" dirty="0"/>
              <a:t>Louise va tout de suite à la Librairie de la Caserne de Pompiers pour acheter neuf cent livres.</a:t>
            </a:r>
          </a:p>
          <a:p>
            <a:pPr marL="0" indent="0">
              <a:buNone/>
            </a:pPr>
            <a:r>
              <a:rPr lang="fr-FR" dirty="0"/>
              <a:t>Après avoir magasiné, Louise aura autant de livres que Grégoire.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46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05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conjunctive phrases which require the subjunctive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678" y="1319890"/>
            <a:ext cx="10515600" cy="4891860"/>
          </a:xfrm>
        </p:spPr>
        <p:txBody>
          <a:bodyPr/>
          <a:lstStyle/>
          <a:p>
            <a:pPr marL="0" indent="0">
              <a:buNone/>
            </a:pPr>
            <a:r>
              <a:rPr lang="fr-FR" i="1" dirty="0"/>
              <a:t>Bien que </a:t>
            </a:r>
            <a:r>
              <a:rPr lang="fr-FR" dirty="0"/>
              <a:t>je fasse la vaisselle, ma femme dit que je suis paresseux.</a:t>
            </a:r>
          </a:p>
          <a:p>
            <a:pPr marL="0" indent="0">
              <a:buNone/>
            </a:pPr>
            <a:r>
              <a:rPr lang="fr-FR" dirty="0"/>
              <a:t>Ma femme dit que je suis paresseux </a:t>
            </a:r>
            <a:r>
              <a:rPr lang="fr-FR" i="1" dirty="0"/>
              <a:t>bien que </a:t>
            </a:r>
            <a:r>
              <a:rPr lang="fr-FR" dirty="0"/>
              <a:t>je fasse la vaisselle.</a:t>
            </a:r>
          </a:p>
          <a:p>
            <a:pPr marL="0" indent="0">
              <a:buNone/>
            </a:pPr>
            <a:r>
              <a:rPr lang="fr-FR" dirty="0"/>
              <a:t>Ses parents lui donnent de l’argent </a:t>
            </a:r>
            <a:r>
              <a:rPr lang="fr-FR" i="1" dirty="0"/>
              <a:t>afin qu’</a:t>
            </a:r>
            <a:r>
              <a:rPr lang="fr-FR" dirty="0"/>
              <a:t>il puisse assister au spectacle. </a:t>
            </a:r>
          </a:p>
          <a:p>
            <a:pPr marL="0" indent="0">
              <a:buNone/>
            </a:pPr>
            <a:r>
              <a:rPr lang="fr-FR" dirty="0"/>
              <a:t>Je ne mangerai pas de viande jusqu’à ce que j’aie € 5000. </a:t>
            </a:r>
          </a:p>
          <a:p>
            <a:pPr marL="0" indent="0">
              <a:buNone/>
            </a:pPr>
            <a:r>
              <a:rPr lang="fr-FR" dirty="0"/>
              <a:t>Il a volé ma voiture </a:t>
            </a:r>
            <a:r>
              <a:rPr lang="fr-FR" i="1" dirty="0"/>
              <a:t>de peur que </a:t>
            </a:r>
            <a:r>
              <a:rPr lang="fr-FR" dirty="0"/>
              <a:t>je ne devienne un chauffeur d’Uber.</a:t>
            </a:r>
          </a:p>
          <a:p>
            <a:pPr marL="0" indent="0">
              <a:buNone/>
            </a:pPr>
            <a:r>
              <a:rPr lang="fr-FR" dirty="0"/>
              <a:t>Pierre ne chante jamais </a:t>
            </a:r>
            <a:r>
              <a:rPr lang="fr-FR" i="1" dirty="0"/>
              <a:t>sans que </a:t>
            </a:r>
            <a:r>
              <a:rPr lang="fr-FR" dirty="0"/>
              <a:t>Robert ne joue du piano.</a:t>
            </a:r>
          </a:p>
          <a:p>
            <a:pPr marL="0" indent="0">
              <a:buNone/>
            </a:pPr>
            <a:r>
              <a:rPr lang="fr-FR" dirty="0"/>
              <a:t>J’aurai faim à moins que je n’aille à l’épicerie.</a:t>
            </a:r>
          </a:p>
          <a:p>
            <a:pPr marL="0" indent="0">
              <a:buNone/>
            </a:pPr>
            <a:r>
              <a:rPr lang="fr-FR" dirty="0"/>
              <a:t>À moins que je n’aille à l’épicerie, j’aurai faim.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68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Pensez à quelqu’un qui n’est ni un élève ni un professeur à LCHS, mais qui tout le monde sait qui c’est.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Vous êtes écrivain(e) pour un site-web des ragots.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Écrivez un gros titre qui se sert du subjonctif qui dit quelque chose scandaleuse de cette personnage.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73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36054</TotalTime>
  <Words>320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  Bonjour!</vt:lpstr>
      <vt:lpstr>   Travail de cloche </vt:lpstr>
      <vt:lpstr>  Bonjour!</vt:lpstr>
      <vt:lpstr> Marie-Joseph Paul Yves Roch Gilbert du Motier, the Marquis de Lafayette, was born into an aristocratic French family in Chavaniac, Auvergne, in 1757. </vt:lpstr>
      <vt:lpstr>PowerPoint Presentation</vt:lpstr>
      <vt:lpstr>PowerPoint Presentation</vt:lpstr>
      <vt:lpstr>PowerPoint Presentation</vt:lpstr>
      <vt:lpstr>conjunctive phrases which require the subjunctive</vt:lpstr>
      <vt:lpstr>PowerPoint Presentation</vt:lpstr>
      <vt:lpstr>PowerPoint Presentation</vt:lpstr>
      <vt:lpstr>PowerPoint Presentation</vt:lpstr>
      <vt:lpstr>  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424</cp:revision>
  <cp:lastPrinted>2017-03-27T17:21:58Z</cp:lastPrinted>
  <dcterms:created xsi:type="dcterms:W3CDTF">2016-10-03T16:25:09Z</dcterms:created>
  <dcterms:modified xsi:type="dcterms:W3CDTF">2024-03-18T19:22:18Z</dcterms:modified>
</cp:coreProperties>
</file>