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331" r:id="rId2"/>
    <p:sldId id="431" r:id="rId3"/>
    <p:sldId id="378" r:id="rId4"/>
    <p:sldId id="396" r:id="rId5"/>
    <p:sldId id="361" r:id="rId6"/>
    <p:sldId id="381" r:id="rId7"/>
    <p:sldId id="382" r:id="rId8"/>
    <p:sldId id="375" r:id="rId9"/>
    <p:sldId id="377" r:id="rId10"/>
    <p:sldId id="432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31"/>
            <p14:sldId id="378"/>
            <p14:sldId id="396"/>
            <p14:sldId id="361"/>
            <p14:sldId id="381"/>
            <p14:sldId id="382"/>
            <p14:sldId id="375"/>
            <p14:sldId id="377"/>
            <p14:sldId id="43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26T13:57:46.3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9391 15265 972 0,'0'0'21'0,"0"-10"5"16,0 4 1-16,0 0 0 0,0-4-27 0,0 10 0 0,0 0 0 0,0 0 0 0,0 0 28 0,0 0 1 15,0 0 0-15,0 0 0 0,7 7-29 0,-3-4 0 16,-1-3-13-16,1 9 4 0,-4-3-5 0,0-6-1 15,3 7 0-15,-3-7 0 0,0 0 39 0,0 0 7 16,0 0 1-16,0 0 1 0,-3 6 92 0,3-6 19 0,-7 3 3 0,7-3 1 16,-8 0-44-16,1 0-9 0,7 0-2 0,-7 0 0 15,7 0-29-15,-3 0-5 0,3 0-2 0,-7-3 0 16,0 3-5-16,0 0 0 0,7 0-1 0,0 0 0 16,0 0-19-16,0 0-3 0,-4 3-1 0,4-3 0 15,-3 9-20-15,-1 1-8 0,4-1 0 0,4 7 9 31,-4-4-32-31,3-2-6 0,1 9-2 0,-1-10 0 0,1 7-46 16,3-4-10-16,-4-2-1 0,4-4-1 0,0 0-115 16,-3-3-24-16,3 1-4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3-19T19:05:31.2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19 173 11952 0 0,'0'0'266'0'0,"0"0"44"0"0,0 0 14 0 0,0 0-31 0 0,0 0-109 0 0,-1 11 2093 0 0,-14 35 1468 0 0,13 33-3258 0 0,2-52 377 0 0,2-6-665 0 0,0 0-1 0 0,1-1 1 0 0,1 1 0 0 0,1-1-1 0 0,6 14-198 0 0,-5-18 2 0 0,1-1-1 0 0,1 1 0 0 0,1-1 1 0 0,0-1-1 0 0,1 1 1 0 0,8 8-2 0 0,8 13 143 0 0,-25-34-106 0 0,0-1 0 0 0,1 1 0 0 0,-1-1 0 0 0,0 1-1 0 0,1-1 1 0 0,-1 0 0 0 0,0 1 0 0 0,1-1 0 0 0,0 0-1 0 0,-1 0 1 0 0,1 0 0 0 0,0 0 0 0 0,-1 0 0 0 0,1-1-1 0 0,0 1 1 0 0,0-1 0 0 0,0 1 0 0 0,-1-1 0 0 0,1 1-1 0 0,0-1 1 0 0,0 0 0 0 0,0 0 0 0 0,0 0 0 0 0,0 0-1 0 0,0 0 1 0 0,0 0 0 0 0,0-1 0 0 0,0 1 0 0 0,-1-1-1 0 0,1 1 1 0 0,0-1 0 0 0,0 0 0 0 0,-1 0 0 0 0,1 0-1 0 0,0 0 1 0 0,-1 0 0 0 0,1 0 0 0 0,0 0 0 0 0,-1 0-1 0 0,0 0 1 0 0,1-1 0 0 0,-1 1 0 0 0,0-1 0 0 0,0 1-1 0 0,0-1 1 0 0,0 1 0 0 0,0-1 0 0 0,0 0 0 0 0,0 0-1 0 0,0-1-36 0 0,35-71 808 0 0,-4-63-400 0 0,-23 50-253 0 0,-4-47-679 0 0,-11 31-2485 0 0,-2 53-2932 0 0,8 25 2517 0 0,0 21 1704 0 0</inkml:trace>
  <inkml:trace contextRef="#ctx0" brushRef="#br0" timeOffset="795.273">693 241 9872 0 0,'0'0'222'0'0,"0"0"30"0"0,-1 0 20 0 0,-5 0 74 0 0,-8 10 3936 0 0,13-8-3818 0 0,1-2-41 0 0,-3 6 166 0 0,2-5 4320 0 0,-1-6-4865 0 0,1-1-1 0 0,-1 1 0 0 0,0 0 0 0 0,0 0 1 0 0,-1 0-1 0 0,0 0 0 0 0,0 1 0 0 0,0-1 0 0 0,0 1 1 0 0,0-1-1 0 0,-1 1 0 0 0,0 0 0 0 0,0 0 1 0 0,0 1-1 0 0,-3-3-43 0 0,-9-9 55 0 0,-82-59-333 0 0,94 72 268 0 0,0 0 0 0 0,0-1 1 0 0,0 2-1 0 0,0-1 1 0 0,0 0-1 0 0,0 1 1 0 0,-1 0-1 0 0,1-1 0 0 0,-1 2 1 0 0,1-1-1 0 0,-1 1 1 0 0,1-1-1 0 0,-1 1 0 0 0,1 0 1 0 0,-1 1-1 0 0,0-1 10 0 0,-4 3-9 0 0,1 0-1 0 0,-1 1 1 0 0,1 0-1 0 0,0 0 0 0 0,1 0 1 0 0,-1 1-1 0 0,1 0 1 0 0,0 1-1 0 0,0 0 0 0 0,-1 1 10 0 0,2 1-22 0 0,1 0 1 0 0,0 0-1 0 0,0 0 0 0 0,1 1 0 0 0,0-1 0 0 0,1 1 0 0 0,0 0 0 0 0,0 0 0 0 0,1 0 0 0 0,0 1 1 0 0,1-1-1 0 0,-1 0 0 0 0,2 1 0 0 0,0-1 0 0 0,0 1 0 0 0,0-1 0 0 0,1 1 0 0 0,1-1 0 0 0,0 3 22 0 0,30 101-128 0 0,20-6-45 0 0,2-28 450 0 0,-50-73-241 0 0,1 0 0 0 0,-1-1 0 0 0,1 1 0 0 0,0-1 0 0 0,0 0 0 0 0,1 0 0 0 0,0-1 0 0 0,0 0 0 0 0,0 0 0 0 0,0 0 0 0 0,0-1 0 0 0,1 0 0 0 0,-1 0 0 0 0,1 0 0 0 0,0-1 0 0 0,0 0 0 0 0,0 0 0 0 0,0-1 0 0 0,1 0 0 0 0,-1 0 0 0 0,0-1 0 0 0,1 0-36 0 0,-3-1 2 0 0,0-1 0 0 0,0 0-1 0 0,-1 0 1 0 0,1 0 0 0 0,-1 0-1 0 0,1-1 1 0 0,-1 0 0 0 0,0 0-1 0 0,0 0 1 0 0,0 0 0 0 0,0-1-1 0 0,-1 1 1 0 0,1-1 0 0 0,-1 0-1 0 0,0 0 1 0 0,1-1-2 0 0,17-26-5934 0 0,-19 29 5158 0 0,6-13-5884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3-19T19:05:30.1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502 1 9520 0 0,'0'0'276'0'0,"0"0"2"0"0,-1 1-179 0 0,-2 2 258 0 0,-1-1-1 0 0,1 1 1 0 0,0-1-1 0 0,-1 0 1 0 0,1 0-1 0 0,-1-1 1 0 0,0 1-1 0 0,0-1 1 0 0,0 1-1 0 0,0-1 1 0 0,0 0-1 0 0,0-1 1 0 0,-1 1-357 0 0,-43 6 2190 0 0,15-7-1715 0 0,0 1 0 0 0,0 2 0 0 0,0 1 0 0 0,-11 4-475 0 0,31-3-1 0 0,-1 0-1 0 0,1 2 0 0 0,1-1 1 0 0,-1 1-1 0 0,1 1 1 0 0,0 0-1 0 0,1 1 1 0 0,0 1-1 0 0,1-1 1 0 0,-1 1-1 0 0,2 1 1 0 0,-5 6 1 0 0,8-11-1 0 0,-2 2 0 0 0,-18 35 22 0 0,26-41 22 0 0,0 0 0 0 0,0-1 0 0 0,0 1-1 0 0,1 0 1 0 0,-1-1 0 0 0,0 1-1 0 0,1 0 1 0 0,0-1 0 0 0,-1 1 0 0 0,1-1-1 0 0,0 1 1 0 0,0-1 0 0 0,0 1-1 0 0,0-1 1 0 0,0 0 0 0 0,0 1-1 0 0,0-1 1 0 0,1 0 0 0 0,-1 0 0 0 0,0 0-1 0 0,1 0 1 0 0,-1 0 0 0 0,0 0-1 0 0,1 0 1 0 0,-1 0 0 0 0,1-1 0 0 0,0 1-1 0 0,-1-1 1 0 0,1 1 0 0 0,0-1-43 0 0,112 25 170 0 0,-34 11-106 0 0,-75-32-68 0 0,0 1 0 0 0,-1 0 0 0 0,1 1 0 0 0,-1-1 0 0 0,0 1 0 0 0,0 0 0 0 0,-1 0 0 0 0,0 0 0 0 0,0 0 0 0 0,0 1 0 0 0,-1-1 0 0 0,0 1 0 0 0,0-1 0 0 0,-1 1 0 0 0,0 0 0 0 0,0 0 4 0 0,-1 1 73 0 0,0 0 0 0 0,-1 0 0 0 0,0 0 0 0 0,0 0-1 0 0,-1 0 1 0 0,0 0 0 0 0,0-1 0 0 0,-1 1 0 0 0,0-1-1 0 0,0 1 1 0 0,-1-1 0 0 0,0 0 0 0 0,0 0 0 0 0,-1-1-1 0 0,1 1 1 0 0,-1-1 0 0 0,-1 0 0 0 0,1 0 0 0 0,-1-1-1 0 0,-2 2-72 0 0,1-3 37 0 0,0 1 0 0 0,0-1 0 0 0,0 0 0 0 0,-1-1 0 0 0,1 0 0 0 0,-1 0 0 0 0,0-1 0 0 0,0 0 0 0 0,0 0 0 0 0,0 0 0 0 0,0-1 0 0 0,0-1 0 0 0,0 1 0 0 0,-2-1-37 0 0,-49 1 264 0 0,29 0-2301 0 0,0 0-7989 0 0,30-1 5452 0 0</inkml:trace>
  <inkml:trace contextRef="#ctx0" brushRef="#br0" timeOffset="679.487">608 222 15088 0 0,'0'0'340'0'0,"-1"-1"50"0"0,-55-38 1302 0 0,27 20 1465 0 0,27 18-2994 0 0,1 0-24 0 0,-5-2-55 0 0,-4 11 6 0 0,7-5-102 0 0,1 1 0 0 0,-1-1 0 0 0,1 0 0 0 0,0 1 0 0 0,0 0 0 0 0,0-1 0 0 0,1 1 0 0 0,-1 0-1 0 0,1 0 1 0 0,0 0 0 0 0,0 0 0 0 0,0 0 0 0 0,1 0 0 0 0,-1 3 12 0 0,-11 134-71 0 0,17-11 71 0 0,16-58 152 0 0,2-57-56 0 0,-19-15-53 0 0,-1 0 0 0 0,1 0-1 0 0,0-1 1 0 0,0 1 0 0 0,-1-1 0 0 0,1 0-1 0 0,0 0 1 0 0,-1 0 0 0 0,1-1-1 0 0,-1 1 1 0 0,1-1 0 0 0,-1 0 0 0 0,0 0-1 0 0,0 0 1 0 0,0 0 0 0 0,0-1-1 0 0,0 1 1 0 0,0-1 0 0 0,-1 0 0 0 0,1 0-1 0 0,1-3-42 0 0,10-7 101 0 0,-2 1-75 0 0,1-1-1 0 0,-2 0 1 0 0,0-1 0 0 0,0 0 0 0 0,-2-1 0 0 0,0 0 0 0 0,0-1 0 0 0,-1 0-1 0 0,-1 0 1 0 0,-1-2-26 0 0,-4 12-66 0 0,0 0 0 0 0,-1 0 0 0 0,0-1 0 0 0,0 1 0 0 0,-1-1-1 0 0,0 1 1 0 0,0 0 0 0 0,0-1 0 0 0,-1 1 0 0 0,0 0 0 0 0,0-1-1 0 0,-1 1 1 0 0,0 0 0 0 0,0 0 0 0 0,0 0 0 0 0,0 0 0 0 0,-1 0 0 0 0,0 1-1 0 0,-1-1 1 0 0,1 1 0 0 0,-4-4 66 0 0,-41-39-280 0 0,30 38 218 0 0,16 8 37 0 0,0 1 0 0 0,-1 0 0 0 0,1-1 0 0 0,0 1 0 0 0,-1 0-1 0 0,1 0 1 0 0,-1 0 0 0 0,1 0 0 0 0,-1 0 0 0 0,0 1 0 0 0,1-1-1 0 0,-1 1 1 0 0,0 0 0 0 0,1 0 0 0 0,-1 0 0 0 0,0 0 0 0 0,1 0-1 0 0,-2 1 26 0 0,-3 1-13 0 0,0 2 0 0 0,1-1-1 0 0,0 1 1 0 0,0 0-1 0 0,0 0 1 0 0,0 0-1 0 0,0 1 1 0 0,1 0 0 0 0,0 0-1 0 0,0 0 1 0 0,0 1-1 0 0,1 0 1 0 0,0 0-1 0 0,0 0 1 0 0,-3 6 13 0 0,-1 1-7 0 0,-2 7 7 0 0,1 5-312 0 0,9-23-68 0 0,1-1-32 0 0,21 33-3206 0 0,-14-26-2003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3-19T19:05:27.4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596 34 8288 0 0,'0'0'190'0'0,"0"0"28"0"0,0 0 7 0 0,0 0-1 0 0,0 0-25 0 0,1-1-9 0 0,17-28 2754 0 0,-14 25-982 0 0,-11 22-1074 0 0,0-8-888 0 0,0 0 0 0 0,0-1 0 0 0,-1 0 0 0 0,0 0 0 0 0,-1-1 0 0 0,0 0 0 0 0,0 0 0 0 0,-1-1 0 0 0,-8 6 0 0 0,-164 89 424 0 0,121-58 0 0 0,3 30 167 0 0,30-12-387 0 0,10 15-26 0 0,14-15 90 0 0,4-48-153 0 0,-1-11-87 0 0,1 0 1 0 0,0 0 0 0 0,0 0 0 0 0,0 0 0 0 0,0 0 0 0 0,1 0 0 0 0,-1 1-1 0 0,1-1 1 0 0,0 0 0 0 0,0-1 0 0 0,0 1 0 0 0,0 0 0 0 0,0 0 0 0 0,1 0-1 0 0,-1 0 1 0 0,1-1 0 0 0,0 2-29 0 0,34 19-575 0 0,36-12 1257 0 0,3-14-252 0 0,-32-1-366 0 0,-42 20 0 0 0,-5 59-64 0 0,-6 27 0 0 0,8-81 0 0 0,-2 0 0 0 0,0 0 0 0 0,-1-1 0 0 0,-2 0 0 0 0,0 1 0 0 0,-9 16 0 0 0,11-27 31 0 0,-1 0-1 0 0,0 0 0 0 0,-1 0 0 0 0,0-1 1 0 0,0 0-1 0 0,-1-1 0 0 0,0 0 0 0 0,-1 0 1 0 0,0-1-1 0 0,0 0 0 0 0,-1 0 0 0 0,1-1 1 0 0,-9 4-31 0 0,4-5-193 0 0,1 0 1 0 0,-1-1 0 0 0,0 0-1 0 0,0-1 1 0 0,0-1 0 0 0,0 0-1 0 0,0-1 1 0 0,-9 0 192 0 0,20-1-33 0 0,-1 0-230 0 0,0 1 0 0 0,0-1 0 0 0,0 0 0 0 0,0 0 1 0 0,0-1-1 0 0,0 1 0 0 0,0-1 0 0 0,0 0 0 0 0,1 0 0 0 0,-1 0 0 0 0,0 0 0 0 0,0-1 1 0 0,1 1-1 0 0,-1-1 0 0 0,1 0 0 0 0,0 0 0 0 0,-1 0 0 0 0,1-1 0 0 0,-3-2 263 0 0,-6-10-2588 0 0,6 7-1162 0 0</inkml:trace>
  <inkml:trace contextRef="#ctx0" brushRef="#br0" timeOffset="713.914">893 680 11376 0 0,'0'0'256'0'0,"-2"1"34"0"0,-4 2 18 0 0,0-1-1 0 0,0 0 0 0 0,0 0 0 0 0,0 0 0 0 0,0-1 1 0 0,-1 0-1 0 0,1 0 0 0 0,-1 0 0 0 0,1-1 1 0 0,-1 0-1 0 0,1 0 0 0 0,0-1 0 0 0,-1 1 1 0 0,-3-2-308 0 0,-76 1 1575 0 0,80 1-1604 0 0,1 1-1 0 0,-1 0 0 0 0,0 0 0 0 0,1 1 0 0 0,0-1 0 0 0,-1 1 0 0 0,1 0 0 0 0,0 1 0 0 0,0-1 0 0 0,0 1 0 0 0,-5 3 30 0 0,-2 1 41 0 0,-31 41 225 0 0,21 15-592 0 0,14-35 322 0 0,2 0 0 0 0,0 1 0 0 0,2-1 0 0 0,2 1 0 0 0,0 10 4 0 0,3-36 3 0 0,-1 1 0 0 0,1 0 0 0 0,0 0-1 0 0,0-1 1 0 0,0 1 0 0 0,1-1 0 0 0,-1 1-1 0 0,1-1 1 0 0,0 1 0 0 0,0-1 0 0 0,0 0-1 0 0,0 0 1 0 0,1 0 0 0 0,-1 0 0 0 0,1 0-1 0 0,0-1 1 0 0,0 1 0 0 0,0-1 0 0 0,0 1-1 0 0,0-1 1 0 0,0 0 0 0 0,1-1 0 0 0,-1 1-1 0 0,1 0 1 0 0,-1-1 0 0 0,1 0 0 0 0,0 0-1 0 0,-1 0 1 0 0,1 0 0 0 0,0-1-1 0 0,0 1 1 0 0,0-1 0 0 0,0 0 0 0 0,-1 0-1 0 0,3-1-2 0 0,1 2 114 0 0,1-1-1 0 0,0 0 0 0 0,-1 0 0 0 0,1-1 1 0 0,0 0-1 0 0,-1 0 0 0 0,1-1 0 0 0,-1 0 1 0 0,0 0-1 0 0,0-1 0 0 0,0 0 0 0 0,0 0 1 0 0,0 0-1 0 0,1-2-113 0 0,14-13-120 0 0,-1-2-1 0 0,-1-1 1 0 0,-1 0 0 0 0,0-1 0 0 0,-2-2 0 0 0,0 1 0 0 0,-2-2 0 0 0,-1 0-1 0 0,7-18 121 0 0,-11 25-80 0 0,-1-1 0 0 0,-1 0 0 0 0,-1 0 0 0 0,-1-1 0 0 0,-1 0 0 0 0,0 0-1 0 0,-2-1 1 0 0,0 1 0 0 0,-1-4 80 0 0,-1 22-54 0 0,-1-1 0 0 0,0 1-1 0 0,0 0 1 0 0,0-1 0 0 0,0 1-1 0 0,-1-1 1 0 0,1 1 0 0 0,0 0-1 0 0,-1-1 1 0 0,0 1 0 0 0,0 0-1 0 0,1-1 1 0 0,-1 1 0 0 0,-1 0-1 0 0,1 0 1 0 0,0 0 0 0 0,0 0 0 0 0,-1 0-1 0 0,1 0 1 0 0,-1 0 0 0 0,0 1-1 0 0,1-1 1 0 0,-1 0 0 0 0,0 1-1 0 0,0 0 1 0 0,0-1 0 0 0,0 1-1 0 0,0 0 1 0 0,0 0 0 0 0,-1 0-1 0 0,1 0 1 0 0,0 0 0 0 0,-1 1 0 0 0,-1-1 54 0 0,1 2 10 0 0,0 1 0 0 0,0-1 1 0 0,0 1-1 0 0,1 0 1 0 0,-1 0-1 0 0,0 0 1 0 0,1 0-1 0 0,-1 1 1 0 0,1-1-1 0 0,-1 1 0 0 0,1 0 1 0 0,0-1-1 0 0,0 1 1 0 0,1 0-1 0 0,-1 0 1 0 0,1 0-1 0 0,-1 0 1 0 0,0 2-11 0 0,-4 18-36 0 0,1 0 1 0 0,1 1 0 0 0,0 0 0 0 0,2 0-1 0 0,1 0 1 0 0,1 0 0 0 0,1-1 0 0 0,1 1 0 0 0,1 0-1 0 0,1 0 1 0 0,3 10 35 0 0,-5-26 0 0 0,1 13 2 0 0,2 0 0 0 0,0-1 1 0 0,1 1-1 0 0,2-1 1 0 0,4 10-3 0 0,29 13 265 0 0,-39-42-366 0 0,0-1-1 0 0,1 1 1 0 0,-1-1 0 0 0,1 0-1 0 0,-1 0 1 0 0,1 0 0 0 0,-1 0-1 0 0,1 0 1 0 0,-1 0 0 0 0,0-1-1 0 0,1 1 1 0 0,-1-1 0 0 0,1 0-1 0 0,-1 0 1 0 0,0 1 0 0 0,1-1-1 0 0,-1-1 1 0 0,1 1 101 0 0,-1 0-511 0 0,7-3-4327 0 0</inkml:trace>
  <inkml:trace contextRef="#ctx0" brushRef="#br0" timeOffset="1252.832">1194 707 11976 0 0,'0'0'266'0'0,"0"0"44"0"0,0 0 15 0 0,0 0-26 0 0,0 0-86 0 0,0 0 379 0 0,0 0 189 0 0,0 0 34 0 0,0 2-98 0 0,32 131-60 0 0,-25-82-417 0 0,-3-9 144 0 0,-4-40-288 0 0,0-2 0 0 0,0 0 39 0 0,0 0 164 0 0,0 0 75 0 0,0 0 12 0 0,0 0-18 0 0,0 0-95 0 0,0 0-45 0 0,0 0-11 0 0,0 0 10 0 0,-12-14 626 0 0,10 9-829 0 0,-1-1 0 0 0,1 1 0 0 0,0-1 0 0 0,0 0 0 0 0,0 0 0 0 0,1 0 0 0 0,0 0 0 0 0,0 0 0 0 0,1 0 0 0 0,-1 0 0 0 0,1 0 0 0 0,1 0 0 0 0,-1 0 0 0 0,1 0 0 0 0,0 0-24 0 0,13-91-1345 0 0,3 25 1058 0 0,-16 68 276 0 0,-1-1-1 0 0,1 1 0 0 0,1 0 0 0 0,-1 0 0 0 0,1 0 0 0 0,-1 0 0 0 0,1 0 0 0 0,0 0 0 0 0,1 1 0 0 0,-1-1 1 0 0,1 1-1 0 0,-1-1 0 0 0,1 1 0 0 0,0 0 0 0 0,0 0 0 0 0,1 0 0 0 0,-1 0 0 0 0,1 1 0 0 0,-1 0 1 0 0,1-1-1 0 0,0 1 0 0 0,0 0 0 0 0,0 1 0 0 0,0-1 0 0 0,2 0 12 0 0,44 13-299 0 0,-42-8 282 0 0,0 1-1 0 0,0-1 0 0 0,-1 1 1 0 0,0 0-1 0 0,0 1 0 0 0,0 0 0 0 0,0 0 1 0 0,-1 1-1 0 0,0-1 0 0 0,0 1 1 0 0,-1 1-1 0 0,1-1 0 0 0,-1 1 0 0 0,-1 0 1 0 0,1 0-1 0 0,-1 0 0 0 0,0 1 1 0 0,-1-1-1 0 0,0 1 0 0 0,0 0 0 0 0,1 5 18 0 0,5 54 0 0 0,-8-23 117 0 0,-1 1 0 0 0,-2-1 0 0 0,-9 44-117 0 0,11-85 1 0 0,-1 50 74 0 0,1-51-58 0 0,0-2-139 0 0,0 0-66 0 0,0 0-18 0 0,0 0-86 0 0,0 0-353 0 0,5-1-1945 0 0,3-1-3042 0 0</inkml:trace>
  <inkml:trace contextRef="#ctx0" brushRef="#br0" timeOffset="1771.654">1952 570 14064 0 0,'0'0'413'0'0,"0"0"-10"0"0,-1-1-259 0 0,-20-13 21 0 0,3 10 4437 0 0,7 3-4434 0 0,-1 0 0 0 0,1 1 0 0 0,0 1 0 0 0,0-1 0 0 0,0 2 0 0 0,0 0 0 0 0,0 0 0 0 0,0 1 0 0 0,0 0 0 0 0,-1 2-168 0 0,-38 21 0 0 0,47-25-7 0 0,1 1-1 0 0,0-1 0 0 0,0 1 1 0 0,0-1-1 0 0,0 1 1 0 0,0 0-1 0 0,0 0 0 0 0,1 0 1 0 0,-1 0-1 0 0,0 0 1 0 0,1 0-1 0 0,0 1 0 0 0,-1-1 1 0 0,1 0-1 0 0,0 1 0 0 0,0-1 1 0 0,1 1-1 0 0,-1-1 1 0 0,0 1-1 0 0,1 0 0 0 0,-1 1 8 0 0,-2 9-602 0 0,21 21 324 0 0,8-15 278 0 0,23 4 64 0 0,-17-3 64 0 0,-30-19-125 0 0,0 0 0 0 0,-1 0 0 0 0,1 0 0 0 0,0 0-1 0 0,0 0 1 0 0,-1 0 0 0 0,1 0 0 0 0,-1 1-1 0 0,1-1 1 0 0,-1 0 0 0 0,0 1 0 0 0,1-1 0 0 0,-1 1-1 0 0,0 0 1 0 0,0-1 0 0 0,0 1 0 0 0,0 0-1 0 0,0 0 1 0 0,-1 0 0 0 0,1 0 0 0 0,0-1 0 0 0,-1 1-1 0 0,1 2-2 0 0,6 66 0 0 0,-26 21 456 0 0,-12-10-24 0 0,17-64-149 0 0,1-16-291 0 0,8-2-128 0 0,1 0 1 0 0,-1 0-1 0 0,1 0 1 0 0,0-1-1 0 0,0 1 0 0 0,0-1 1 0 0,0 0-1 0 0,0 0 1 0 0,0-1-1 0 0,0 1 1 0 0,0-1-1 0 0,1 0 0 0 0,-3-2 136 0 0,-46-60-6273 0 0,34 40 4227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2T14:05:47.0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0 7616 0 0,'0'0'216'0'0,"0"0"40"0"0,0 0-256 0 0,0 0 0 0 0,0 0 0 0 0,0 0 0 0 0,0 0-144 0 0,0 0-80 0 0,-14 14-24 0 0,14-14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19T18:28:52.0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3747 4646 1192 0,'0'9'24'0,"-4"-6"8"0,4 10-32 0,-4-7 0 0,4 0 0 0,0 1 0 16,0-7 56-16,0 9 6 0,-3-3 1 0,3-6 0 15,0 10-29-15,0-10-6 0,0 0 0 0,0 3-1 16,0-3 11-16,0 9 2 0,0-9 1 0,-4 7 0 16,4-7 9-16,0 6 2 0,0-6 0 0,-3 9 0 15,3-6-15-15,-4 10-2 0,4-4-1 0,-3-2 0 16,-1-1-2-16,4 6-1 0,-3 1 0 0,-1-4 0 16,4 4-31-16,0-1 0 0,0 1 0 0,0 0 0 15,0-1 8-15,0 4 3 0,0-4 0 0,0 1 0 16,0 3-11-16,0 2 0 0,0 1 0 0,4 0 0 15,-4 0 0-15,3 0 0 0,-3-1 0 0,4 1 0 0,-1 3 9 16,-3 0 3-16,4 0 1 0,-1 0 0 16,1-6 4-16,-1 9 1 0,5-3 0 0,-5-3 0 0,1-1 11 15,-1 4 3-15,8 0 0 0,-8 0 0 0,-3-6-14 16,4 3-2-16,-4-4-1 0,3 4 0 0,-3-3 4 0,0-4 1 16,4 1 0-16,-4 3 0 0,0-10-4 0,0 7-1 15,0-7 0-15,0-6 0 0,0 0 3 0,0 0 1 16,0 0 0-16,-7 6 0 0,7-6-3 0,-7 0 0 0,-4 0 0 15,4-3 0-15,0 3-16 0,0-3 10 0,0 3-10 16,0-6 8-16,0 6-8 0,0-7-9 0,0 1 9 0,0 0-13 16,0-4 3-16,3 1 1 0,-3-1 0 15,3-2 0-15,1 3-2 0,-1-4 0 0,1 0 0 0,-1 1 0 16,1-1 0-16,-1-2 0 0,1-4 0 16,-1 3 0-16,1-3 11 0,-4 7-13 0,3-10 5 0,1 6 8 15,-1-3-15-15,1-6 5 0,-1 6 1 0,4-9 0 16,-4 9 9-16,1-9 0 0,3 9 0 0,-4-9-8 15,1 9 8-15,-1-3 0 0,1 0 0 0,3-3 0 16,-4 3 0-16,4 0 0 0,4 1 0 0,-4-1-8 16,3-4 8-16,1 8 0 0,-1-11-9 0,1 11 9 15,-1-4 0-15,5 0-9 0,-1 0 9 0,-4 0 0 16,8 0 0-16,-4 6-8 0,0 1 8 0,0-7 0 16,3 3-8-16,-6 6 8 0,3-2-12 0,0 2 12 15,0 0-11-15,0 4 11 0,-3 3-10 0,-1-7 10 16,1 13-12-16,-1-6 3 0,-3 6 1 0,7-6 0 15,-3 6-2-15,3-3 0 0,-7 3 0 0,7-4 0 0,0 1 10 16,0 3 0-16,4 0-9 0,-4-3 9 16,0 3 0-16,0 0 0 0,0 0-9 0,-4 0 9 0,4 0 0 0,1 0 0 0,-1 3-8 15,0-3 8 1,0 3 0-16,0 4-10 0,0-1 10 0,0 0-8 0,0 7 8 0,0-4 0 0,0 4-9 16,-3-1 9-16,6 10 0 15,-6 0 0-15,-1 0 0 0,1 0 0 0,-4-3 0 0,3 9 0 0,-3-9 0 16,0 3 0-1,4 3 0-15,-1-3 0 0,-3 3 0 0,4-6 0 0,-4 3 8 0,3-7-8 0,-3 1 8 16,0-6-8-16,0 2 11 0,-3 1-3 0,3-1-8 0,-4-6 12 16,1-2-4-16,-1 5-8 0,4-9 11 0,-7 9-11 15,0-5 16-15,-3 2-4 0,-1 0-1 0,0-3 0 16,1 0 1-16,-4 0 0 0,0 1 0 0,-1-4 0 16,5 6-12-16,-4-3 12 0,3 0-12 0,-6 3 12 15,2-6-12-15,5 4 0 0,-4-4 9 0,3 0-9 16,1 6 0-16,-1-6 0 0,4 0 0 0,0 0 0 15,7 0 0-15,-7 0 0 0,7 0 0 0,0 0 0 16,-7 0 0-16,7 0 0 0,0 0 0 0,0 0 0 16,0 0 0-16,0 0 0 0,0 0-9 0,-4-6 9 15,4 6-9-15,0 0 9 0,-3-4-12 0,3 4 12 16,0-6-12-16,0 6 4 0,0-6 8 0,0 0-13 16,3 2 13-16,1-2 0 0,-1 3-10 0,4 0 10 15,0 0 0-15,-3 0-9 0,3 0 9 0,0-1 0 16,4-2-8-16,-1 6 8 0,1 0 0 0,-1-3 0 0,1 3-8 15,3 0 8-15,4 0 0 0,-4 0 0 16,-7 3 0-16,7-3 0 0,0 6 0 0,0 1 0 0,0-1 0 16,4 0 0-16,-4 4 0 0,7-1 9 15,-7 4-9-15,0 2 12 0,4-5-12 0,0 12 12 0,-4-7-12 16,4 4 10-16,3 0-10 0,-4 0 10 0,-3 0-10 0,1-4 0 16,2-2 0-16,-3 6 0 0,-3-1 8 15,-1-2-8-15,1 3 0 0,0-3 8 0,-4-1-8 0,0-2 0 0,-4 2 9 16,1-5-9-16,-1 2 14 15,-3 1-2-15,4-4 0 0,-8-2 0 0,1-1 12 0,-1 3 1 0,-3-6 1 16,-3 4 0-16,-4-1 1 0,-1-6 0 0,1 6 0 16,-3-3 0-16,-5-3-16 0,5 0-3 0,-4 4-8 0,-8-4 12 15,8 0-12-15,4 3 0 0,-5-3 0 16,8 0 0-16,0 3 0 0,-7-3-10 0,7 0 10 0,3 3-12 16,-3-3 1-16,4 6 0 0,3-6 0 0,-4 3 0 15,0-3 11-15,4 0-12 0,4 0 12 0,-4 0-12 16,0 0 0-16,0 0-1 0,3 0 0 0,-3 0 0 15,7 0-8-15,-10 0-2 0,10 0 0 0,-7 0 0 16,7 0-24-16,0 0-5 16,0 0 0-16,0 0-1 0,0 0-37 0,0 0-7 0,0 0-2 15,0 0 0-15,7-9-34 0,-4 6-7 0,8 0-2 16</inkml:trace>
  <inkml:trace contextRef="#ctx0" brushRef="#br0" timeOffset="461.658">4357 5110 1541 0,'0'0'44'0,"0"0"9"0,-4 6-42 0,4-6-11 0,-3 6 0 0,-1 1 0 15,4-7 71-15,0 9 12 0,0-9 2 0,0 3 1 16,0-3-59-16,0 10-12 0,4-1-3 0,-4-3 0 16,3 1-12-16,1-4 9 0,-1 9-9 0,1-5 8 15,-1-1 4-15,1 0 0 0,-1 0 0 0,-3 1 0 16,4 5 4-16,0-2 2 0,-4-4 0 0,3 10 0 16,4-4-6-16,-7 4-2 0,4-1 0 0,-1-5 0 15,1 2-10-15,-1 1 0 0,-3-4 9 0,4 1-9 16,-1-7 8-16,-3-3-8 0,0 0 8 0,0 0-8 15,0 0 0-15,0 0 0 0,0 0 0 0,0 0 0 16,0 0-115-16,0 0-21 0,0 0-4 0</inkml:trace>
  <inkml:trace contextRef="#ctx0" brushRef="#br0" timeOffset="768.266">4322 4715 1504 0,'0'0'43'0,"-4"3"9"0,4-3-42 0,-4 12-10 0,4-12 0 0,-3 7 0 16,3-7 0-16,0 0 0 0,0 0 0 0,0 0 0 15,0 0 0-15,0 0 0 0,0 3 0 0,0-3 0 16,0 0-52-16,0 0-8 0,0 0-3 0</inkml:trace>
  <inkml:trace contextRef="#ctx0" brushRef="#br0" timeOffset="1501.568">4516 5138 1371 0,'0'0'58'0,"0"0"-46"16,0 0 35-16,0 0 7 0,0 0 2 0,-15 0 0 15,15 0-18-15,-7 0-3 0,7 0-1 0,0 0 0 16,0 0-10-16,0 0-1 0,0 0-1 0,0 0 0 16,0 0-10-16,0 0-3 0,0 0 0 0,0 0 0 15,0 0-9-15,0 0 0 0,0 0 0 0,0 0 0 16,4 3 0-16,-1 7 0 0,4-4 0 0,4-3 8 15,0 3 3-15,-1-3 0 0,1 4 0 0,-1-7 0 16,5 9 3-16,-5-6 1 0,4 4 0 0,-3-7 0 16,3 3 8-16,-3-3 1 0,3 3 1 0,-4 0 0 15,-3-3 6-15,0 3 1 0,0 0 0 0,0 0 0 16,0-3-9-16,1 0-2 0,-1 0 0 0,-4 0 0 16,4 0-6-16,0-3-2 0,0 0 0 0,-3 0 0 15,3-3-1-15,0-4 0 0,-4-2 0 0,4 5 0 16,1-2 0-16,-1-3 0 0,-4-1 0 0,4 0 0 15,-3 1-12-15,-4 6-10 0,3-4 2 0,1-2 0 16,-1 5 8-16,-3 1 0 0,0-3 0 0,0 2-8 0,0 1 0 16,0-6 0-16,0 9 0 0,-3-4 0 15,-1 1 8-15,4 6-12 0,-3-3 12 0,-4 3-12 0,0-6 12 16,-8 2 0-16,8-2 0 0,-3 6-8 0,-1 0 8 16,4 0 0-16,-3 6 0 0,-1-2 0 0,0 2 0 15,1-3 0-15,-1 0 0 0,4 3 0 0,-3-2 0 0,3-1 9 0,-7 3-9 16,6 0 0-16,1-6 8 15,0 10-8-15,7-10 0 0,-7 6 0 0,7-6 0 0,0 0 0 0,-3 6 0 16,-1 0-9-16,1 1 9 0,3 2-10 0,0 0 10 16,0 1-10-16,0 2 10 0,3 1-10 0,-3-7 10 0,4 10-10 15,-1-4 10-15,-3 1 0 16,4-7 0-16,-1 10 0 0,1-3 0 0,-1-1 0 0,1 1 0 0,-1-1 8 16,1 1 3-16,0-1 1 0,3 1 0 0,-4-4 0 15,1 4 6-15,-1-4 2 0,4-3 0 0,0 4 0 16,-3-7-20-16,3 9-19 0,0-5 4 0,0-4 1 15,4 3 22-15,-1 0 5 0,1-6 1 0,-1 7 0 16,1-7-29-16,3-7-5 0,4 7-2 0,-4 0 0 16,-4-6-9-16,4 0-1 0,1 0-1 15,-1-1 0-15,0-5-106 0,0 2-21 0,7-2-4 16</inkml:trace>
  <inkml:trace contextRef="#ctx0" brushRef="#br0" timeOffset="2081.096">5041 5100 1614 0,'0'26'33'0,"0"-17"9"0,-3 4-34 16,3-1-8-16,0-3 0 0,0 4 0 0,0 0 44 0,0-7 6 0,3 3 2 0,-3-2 0 15,0-1-16-15,0 6-4 0,0-2 0 0,0-7 0 16,0 9-10-16,0-5-2 0,0-7-1 0,0 3 0 16,0-3-9-16,0 0-2 0,0 9 0 0,0-9 0 15,0 0 3-15,4 3 0 0,-4-3 0 0,0 0 0 16,0 0 16-16,0 0 3 0,0 0 1 0,0 0 0 15,0 0 9-15,0 0 3 0,0 0 0 0,0 0 0 16,0 0-7-16,-4-3-2 0,4-6 0 0,0 3 0 16,0-1-22-16,0-2-12 0,-3 3 12 0,3-1-12 15,0 1 0-15,0 0 0 0,0 6 0 0,3-10 0 16,-3 4 0-16,0-3 0 0,0-1 0 0,0-2 0 16,0 5 0-16,4-2 0 0,-1 0-10 0,1-1 10 15,3 4 0-15,-4-3 0 0,4-1 0 0,-3 1 0 16,3-4-9-16,0 10 9 0,0-6 0 0,0 2 0 15,0 4 0-15,0-3-8 0,4 0 8 0,-4-1 0 16,4 1-8-16,-4 6 8 0,3 0-12 0,-6-3 12 16,6 3-16-16,-3 3 4 0,4-3 1 0,-4 0 0 15,4 10 0-15,-1-4 0 0,-3 0 0 0,4 4 0 16,-1-1 11-16,-3-3-10 0,0 7 10 0,4-1-10 0,-4-2 10 16,0 2 0-16,-3 1 10 0,3-1-10 15,0-2 10-15,-4 2-10 0,4-5 10 0,-3 2-10 16,-1-3 0-16,1 1 8 0,-1-1-8 0,-3-6 0 0,4 6 0 0,-4-6-15 15,0 0 3-15,4 6 1 16,-4-6-35-16,0 0-7 0,7 0-2 0</inkml:trace>
  <inkml:trace contextRef="#ctx0" brushRef="#br0" timeOffset="3469.134">6286 4931 1455 0,'0'0'61'0,"0"0"-49"16,0 0 32-16,0 0 7 0,0 0 1 0,0 0 0 15,0 0-8-15,0 0-2 0,4-6 0 0,-4 6 0 16,0-6-10-16,0 2-1 0,0-5-1 0,0 6 0 16,0-6-9-16,0 5-1 0,-4-5-1 0,4 3 0 15,0-1-7-15,-3-2-2 0,3 3 0 0,-4-1 0 16,1 1-10-16,-8 0 0 0,8 0 0 0,-1-1 8 16,-3-2-8-16,0 6 10 0,0-7-10 0,0 7 10 15,0 0 14-15,-4 3 2 0,4-6 1 0,-3 6 0 16,3 0-2-16,-4 0 0 0,4 0 0 0,0 0 0 15,0 6 5-15,-7-3 1 0,3 0 0 0,4-3 0 16,-3 10-31-16,3-1-12 0,-4-2 1 0,4-1 0 16,0 3 11-16,-4-3 0 0,4 4-9 0,0-1 9 15,0 1 0-15,0 2-9 0,4-5 9 0,-1 5 0 0,0 1-9 16,1-1 9-16,-1-2 0 0,1 2-9 0,-4 1 9 16,7-4 0-16,0 0 0 0,0 1-8 0,0-4 8 15,7 10 0-15,-7-10-9 0,3 0 9 0,1 1 0 0,-1-1-9 16,1 0 9-16,-4 0 0 15,4-2-10-15,3 2 10 0,0-6-8 0,-4 3 8 0,4-3 0 0,0 0-10 0,4-3 10 16,-4 3 0-16,4-6-11 0,-4-4 11 16,3 7-10-16,1-6 10 0,-4 2 0 0,0 1 0 0,7 0 0 15,-7-4 0-15,-3 1 0 16,-1 0 0-16,4-1 0 0,-3 1 10 0,-1-1-10 0,1 1 8 0,-1 0-8 16,-3-1 8-16,0 1 4 0,4 2 0 0,-4-2 0 0,0 3 0 15,-4 0-4-15,4 2-8 0,0 4 12 0,0 0-4 16,0 0 3-16,0 0 0 0,0 0 0 0,0 0 0 15,0 0-11-15,0 0 0 0,0 0 0 0,0 0 0 16,0 0 0-16,0 0 0 0,0 0 8 0,0 0-8 16,0 0 0-16,0 0 0 0,0 4 0 15,4 8 0-15,-1-3 0 0,-3 4 0 0,4-4 0 0,-1 4 0 16,1 0 0-16,-1 2-14 0,4 1 3 0,1 6 1 16,-5-6 10-16,4 9 0 0,0-3 0 0,-3 3 0 15,3 0 0-15,0 0 11 0,-4-3-3 0,8 9 0 16,-8-3-8-16,4 1 0 0,-7-1-10 0,8-3 10 15,-5 0 0-15,1 6 18 0,-1-6-2 0,1 0-1 16,-1 7-3-16,1-4-1 0,-1 3 0 0,1-2 0 16,-1-1 1-16,-3 0 0 0,4-3 0 0,-1-3 0 15,1 9-12-15,-4-5 10 0,0 2-10 0,-4-6 10 16,4 3-10-16,0-3 0 0,0 3 0 0,0-6 0 16,0-4 8-16,-3 4-8 0,-1-3 0 0,1-4 8 15,-1 4-8-15,1-3 12 0,-1-7-12 0,4 3 12 16,-3-6 4-16,3 10 2 0,3-7 0 0,-3-6 0 0,0 0-18 15,0 0-14-15,0 0 2 0,0 0 1 0,0 0 11 0,0 0 0 16,0 7 0-16,0-7 0 0,0 0 0 0,0 6 0 0,0-6 0 16,0 9 0-16,0-9 0 0,0 6 0 0,0-6 0 15,0 0 0-15,0 0 0 0,0 0 0 0,0 0 8 16,0 0-8-16,0 0 20 0,0 0-1 0,0 0 0 0,0 0 0 16,0 0 5-16,-7 0 2 15,7 0 0-15,-7-3 0 0,0-6-26 0,3 6-9 0,1-7 0 0,-1 1 0 16,1-4 17-16,3 1 4 0,-4-1 1 15,4-2 0-15,0-4-13 0,0 3-13 0,4-6 2 0,-4 0 1 16,3-3 10-16,4 0 0 16,-7-6 0-16,8 9-8 0,-1-3 0 0,0 0 0 0,3 3 0 0,1-3 0 15,-1-1-1-15,1 5 0 0,0-1 0 0,-1 0 0 16,1 6 9-16,-1 0-10 0,4 1 10 0,-6 2-10 0,2 1-5 16,-3 5-1-16,4 1 0 0,-4 0 0 15,3 3-4-15,1-4-2 0,0 7 0 0,-4 0 0 16,3 3-1-16,-3-3 0 0,4 4 0 0,-1-4 0 15,-6 0-9-15,3 0-1 0,-3 0-1 16,-1 0 0-16,1-4-174 0,-1 1-34 0</inkml:trace>
  <inkml:trace contextRef="#ctx0" brushRef="#br0" timeOffset="4184.638">6576 4937 1219 0,'-4'4'25'0,"1"5"7"0,-1-6-32 0,1 7 0 0,-1-4 0 0,4-6 0 16,-3 6 49-16,3-6 4 0,-4 9 1 0,4-9 0 16,0 0 3-16,-3 4 1 0,3-4 0 0,0 0 0 15,-4 6-10-15,4-6-3 0,0 0 0 0,-7 3 0 16,7-3-5-16,0 0-2 0,0 0 0 0,0 0 0 16,0 3-24-16,-4 13-5 0,1-13-1 0,-1 3 0 15,4 1 0-15,0-7-8 0,0 9 12 0,0-3-4 16,0 7 4-16,4-4 0 0,-1 4 0 0,-3-1 0 0,4-2 4 15,-4 2 0-15,0-2 1 0,4-1 0 0,-1-3 2 0,-3 7 0 16,4-4 0-16,-1 1 0 0,1-7-6 0,-1 9-1 16,1-5 0-16,-1 2 0 0,4-6-3 0,-3 3-1 0,-1 1 0 15,4-4 0-15,-3 6 0 0,3 1-8 16,0-4 12-16,0 0-4 0,0 0 0 16,0 1 0-16,4-4 0 0,3 3 0 0,-4-3 1 0,-2 0 0 0,2-3 0 0,1 0 0 15,-4 0 0-15,3 0 0 16,1 0 0-16,-1-6 0 0,-2 0 11 0,-1 0 3 0,3-1 0 15,-3-2 0-15,0-4-6 16,4 7-1-16,-4-3 0 0,-4-4 0 0,1 1 4 0,3-1 0 0,-3-3 0 0,-1 4 0 16,-3-4-20-16,4 4 0 0,-1-4 0 15,-3 0 0-15,0 4 10 0,0 2-2 0,0-2 0 0,-3-1 0 16,-1 1-8-16,4 2 0 0,-3 1 0 0,3-7 0 16,-4 10 0-16,4-4-11 0,0-2 3 0,0 3 0 15,0-1-17-15,0 4-3 16,0 0-1-16,0-4 0 0,0 4-90 0,-3-4-17 0,-1 1-4 15</inkml:trace>
  <inkml:trace contextRef="#ctx0" brushRef="#br0" timeOffset="4920.235">7020 4972 1648 0,'0'0'34'0,"0"0"9"0,0 0-35 0,0 0-8 0,0 0 0 15,0 0 0-15,0 0 22 0,7 6 2 0,-7-6 1 0,4 3 0 16,-4-3 12-16,0 0 3 0,0 0 0 0,3 3 0 16,-3-3-13-16,0 4-3 0,7-4 0 0,-3 6 0 15,3-6-3-15,0 3-1 0,0-3 0 0,0 3 0 16,0-3 7-16,0 0 1 0,4 6 0 0,-1-6 0 16,-2 0-20-16,2 0-8 0,1-6 8 0,3 6-8 15,-7 0 0-15,-4-3 0 0,4 3 0 0,1-3 0 16,-1 3 0-16,3-6 0 0,-3 2 0 0,4 1 0 15,-4-3 12-15,0 0-4 0,0 0 0 0,0-4 0 16,-3 7 0-16,3-6 0 0,-4-1 0 0,1 1 0 16,-1-7 2-16,-3 10 0 0,0-10 0 0,0 4 0 15,-3-1 13-15,3 0 2 0,-4 4 1 0,4-3 0 16,-3-1-26-16,-1 0 0 0,1 7 0 0,-1-3 0 16,-3 3 0-16,0-1 0 0,0 1 0 0,-4 3 0 15,1 0 0-15,3-4 0 0,-4 7 0 0,4-3 0 16,-4 3 12-16,8 0-4 0,-4 3 0 0,-7-3 0 15,7 7-8-15,0-4 0 0,0 0 0 0,3 6 0 0,0 1 0 16,1-1-11-16,3-3 3 0,0 7 0 0,-4 3 8 16,4-4 0-16,0 1 0 0,-3-1 0 0,3 4 0 0,0-3 0 15,3-1 0-15,-3 7 0 0,4-3-15 16,-4-4-1-16,3 7 0 0,1-7 0 0,-4 4 26 0,0 0 5 16,4-7 1-16,-4 1 0 0,0 2-16 0,3-2 0 0,-3-1 0 15,4-3 0-15,-1 4-9 0,1-4-5 0,-1 0-1 16,1 4 0-16,-1-4 15 0,8 0 0 15,-4-3 0-15,-4 4 0 0,4-4 0 0,4 6 0 0,0-6 0 0,-1 7 0 16,4-7 0-16,0 0 0 0,4 0 0 0,0 0 0 16,-1-3 0-16,1 0 0 0,3 0 0 0,0 0-9 15,-3 0-7-15,3-3 0 0,4 0-1 0,-8 0 0 16,1 3-36-16,3-3-7 16,-3-7-2-16,0 10 0 0,-4-3-19 15,-4 0-4-15,4-3-1 0,-3 6 0 0,0-3-34 0,-4-4-6 0,0 1-2 16</inkml:trace>
  <inkml:trace contextRef="#ctx0" brushRef="#br0" timeOffset="47338.027">8495 4872 486 0,'0'0'20'16,"0"0"-20"-1,0 0 39-15,0 0 3 0,0 0 1 0,0 0 0 16,0 0-11-16,0 0-3 0,0 0 0 0,-7 0 0 15,7 0-18-15,0 0-11 0,0 0 12 0,-7-4-12 16,0 1 12-16,7 3-4 0,-4-6 0 0,4 6-8 16,-7 0 0-16,7 0 0 0,0 0 0 0,-7-3 0 15,7 3 0-15,-7 0 0 0,7 0 0 0,0 0 0 16,0 0 0-16,0 0 0 0,0 0 0 0,-3-3 0 0,3 3 0 16,0 0 0-16,0 0 0 0,0 0 0 15,-4-7 25-15,4 1 5 0,0 6 1 0,0-6 0 0,0 0-31 0,0-1-20 16,0-2 4-16,0 6 0 0,0 3 7 0,4-10 9 15,-4 7-13-15,0 3 5 16,0-3-27-16,3-3-5 0,1 0 0 0</inkml:trace>
  <inkml:trace contextRef="#ctx0" brushRef="#br0" timeOffset="47889.175">8322 4445 972 0,'0'0'41'0,"-7"-9"-33"16,0 6 59-16,0-7 11 0,0 7 2 0,3-6 1 15,1 2-52-15,-1-2-10 0,1 0-3 0,3-1 0 16,0-2-16-16,-7 5 10 0,7 1-10 0,0-7 8 15,-4 4-8-15,4-3 8 0,0 5-8 0,0 4 8 16,4-9 2-16,-4 12 0 0,7-7 0 0,-7 7 0 16,0 0-2-16,0 0 0 0,0 0 0 0,0 0 0 15,3 7 26-15,4-7 5 0,-3 6 1 0,3 0 0 16,0 0 2-16,-4 4 1 0,4-4 0 0,-3 7 0 16,0-1 4-16,-1-2 1 0,1 2 0 0,-1 7 0 15,1-3-1-15,-1 6 0 0,1-4 0 0,-1 1 0 0,-3 6-8 0,4-3-2 16,-1 6 0-16,-3-2 0 15,4 2 3-15,-1-3 1 0,-3 3 0 0,4 3 0 0,-1-9-7 0,1 13-2 16,-1-10 0-16,1 3 0 16,-4-3-12-16,4 0-4 0,3-3 0 0,-4 0 0 0,1-3-8 0,3 0-8 0,-4-3 12 15,1-4-12-15,-1 1 8 0,1-1-8 16,-1-2 0-16,1-1 0 0,-1 0 8 0,-3 1-8 0,0-10 12 0,4 6-12 16,-1 4 0-16,-3-7 0 0,0 9 0 15,4-2 0-15,-4-1 0 0,0 4 0 0,0-1 0 16,0 1 0-16,0 2 0 0,0 1 0 0,0 3 0 15,0-4 0-15,0 1 0 0,-4-3 0 16,4-1 0-16,0-2 0 0,0-1 0 0,-3-3 0 0,3 4 11 0,0-7-3 16,0-3-20-16,0 0-3 0,0 12-1 0,0-12 0 15,0 0-12-15,0 0-2 0,0 0-1 16,0 0 0-16,0 0-139 0,0 0-28 0,-4-12-6 16</inkml:trace>
  <inkml:trace contextRef="#ctx0" brushRef="#br0" timeOffset="48520.555">8548 5019 1326 0,'0'0'56'0,"0"0"-45"16,0 0 60-16,0 0 12 0,0 0 2 0,0 0 1 16,0 0-56-16,0 0-11 0,0 0-3 0,0 0 0 31,0 0-16-31,0 0 0 0,0 0 0 0,0 0 0 0,0-3 0 0,0 3 0 0,3-10 0 0,4 4-9 16,-3 6 9-16,-1-3 11 0,4 0-3 0,1 3 0 15,-5 0-8-15,4 0 10 0,0 0-10 0,0 0 10 16,0 3 6-16,0-3 0 15,0 0 1-15,-3 0 0 0,3 0-6 0,-3 0-2 0,3-3 0 0,-7 3 0 16,3 0 2-16,1-6 0 0,3 6 0 0,-7 0 0 16,0-4-1-16,0 4 0 0,0 0 0 0,0-9 0 15,0 3 20-15,0-4 4 0,0 1 1 0,-4 0 0 16,1-1-11-16,-1 1-3 0,1-1 0 0,-4 1 0 16,3 0-21-16,-3-1 0 0,3 1 0 0,-3 2 0 15,4-2 8-15,-4 6 0 0,0 0 0 0,0-4 0 16,0 7-8-16,0-3 0 0,-1 0 0 0,1 3 0 15,0 0 0-15,0 0 0 0,4 0 0 0,-4 3 0 16,0 0 13-16,0 4 2 0,0-4 0 0,0 0 0 16,-1 6-15-16,1-2 11 0,4-1-11 0,-1 0 10 15,1 1-10-15,-1 2 0 0,4 0 0 0,0 1 0 16,0 2 0-16,4 1 0 0,-1 3-10 0,1-1 10 16,3 1-10-16,-4 6 10 0,5-6-10 0,2-1 10 15,-3 10 0-15,4-6 0 0,-1 3 0 0,1-6 0 0,-1 6 0 16,5-4 12-16,-5 1-4 0,4-3-8 0,-3 3 13 15,3-7-4-15,-3 1-1 0,3 6 0 16,-4-10-8-16,1-3 0 0,-1 7 0 0,1-7 8 0,3 4-8 0,-7-4 0 16,4 0 0-16,-1-3 0 15,4 0-26-15,-3-3 2 0,3 0 1 0,0 0 0 16,0-3-21-16,4 0-5 0,0-3-1 0,3 6 0 16,0-6-132-16,0-4-26 0</inkml:trace>
  <inkml:trace contextRef="#ctx0" brushRef="#br0" timeOffset="49317.434">9472 4846 1431 0,'0'0'29'0,"-3"7"9"0,3-1-30 0,0 3-8 0,0-2 0 0,3 2 0 16,-3-3 55-16,4-2 9 0,-4-4 3 0,3 6 0 16,-3-6-27-16,0 0-6 0,0 0-1 0,0 0 0 15,4 6-5-15,-4-6 0 0,3 0-1 0,-3 0 0 16,0 0-18-16,0 0-9 0,0 0 10 0,0 0-10 16,0 0 24-16,0 0-2 0,0 0 0 0,0 0 0 15,0 0 15-15,0 0 3 0,0 0 1 0,0 0 0 16,-7-3-18-16,0-6-4 0,0 5-1 0,0-2 0 15,0-3-18-15,-4 2 0 0,8-2 0 0,-8 3 0 16,4-4 0-16,0 4-9 0,0 0 1 0,0 3 0 0,0-4-8 0,0 4 0 16,7 3-1-16,0 0 0 15,0 0 4-15,-7 0 1 0,7 0 0 0,0 0 0 0,0 0-3 0,0 0 0 16,-7 13 0-16,3-4 0 16,1 4 7-16,3-1 8 0,0 1-13 0,0-1 5 0,0 4 8 0,-4-3 0 15,4 2 0-15,0 1 0 0,-3-3 16 16,-1 2 0-16,4 1-1 0,-3 0 0 15,3 2 4-15,0-2 1 0,0 3 0 0,0-3 0 0,0-1-3 0,0 4 0 16,0-3 0-16,0-4 0 16,0 4-2-16,3-4-1 0,1-5 0 0,-1 5 0 0,1-2-14 0,3-4 9 15,0 3-9-15,0-5 8 0,0-1-8 16,4 0 0-16,-1-3 0 0,1 0-11 0,3 0 11 0,0 0 0 16,4-3 0-16,-4 0-8 0,3 3-12 0,1 0-1 15,0 0-1-15,-1 0 0 16,4-4-44-16,1 4-9 0,-1 0-1 0,0 0-1 15,0 0-103-15,0 4-21 0,0 2-4 0</inkml:trace>
  <inkml:trace contextRef="#ctx0" brushRef="#br0" timeOffset="49823.121">9846 5032 788 0,'0'0'17'0,"0"0"4"15,0 0 1-15,0 0 0 0,0 0-22 0,0 0 0 0,0 0 0 0,0 0 0 0,0 0 99 0,0 0 15 16,0 0 3-16,-7 0 1 0,7 0-18 0,-7 3-4 16,0 6-1-16,0-6 0 0,3 7-33 0,-3-1-6 0,4 0-2 15,-1 4 0-15,4-1-8 0,-3 1-2 16,-1 0 0-16,1 2 0 0,-1 1-7 0,4-4-1 0,4 4-1 15,-4-3 0-15,0-1-22 0,3-2-4 0,1 2-1 0,-1-2 0 16,1-4-8-16,3 3 0 0,-4-6 0 0,4 4 0 16,4-4 0-16,-4-3 0 0,4 6 0 0,-1-6 0 15,1 0 0-15,-1-6 0 0,4 6 0 0,-3-3 8 16,0-4-8-16,3 4 10 0,-4-6-10 16,1 3 10-16,-4-4-10 0,4 1 12 0,-4-1-12 15,0-2 12-15,-4-1-4 0,1 1 0 0,-4-4 0 0,0 4 0 16,-4-7-8-16,1 6 10 0,-1-3-10 0,-3-2 10 15,0 8-10-15,-4-2 0 0,4-1-12 0,-3 7 12 16,3 0-13-16,-7-1 5 0,3 1 8 0,-3 3-13 16,0 3 4-16,3-3 1 0,-3 3 0 0,-4 0 0 15,8 3 8-15,-4 0 9 0,3 0-1 0,1 4-8 16,3-4 0-16,-1 6 0 0,5 0 0 16,-1 1 0-16,1-1 0 0,3 1 0 0,0-1-12 0,0 0 3 15,3 1-7-15,1-1 0 0,-1 1-1 0,5-4 0 16,-1 0-15-16,0 4-4 15,3-1 0-15,1-6 0 0,-1 3-80 0,1-6-16 0,0 0-3 0</inkml:trace>
  <inkml:trace contextRef="#ctx0" brushRef="#br0" timeOffset="50499.54">10333 4953 1804 0,'-4'10'37'0,"4"-10"10"0,0 0-38 0,-3 6-9 0,3 0 0 0,0-6 0 15,0 0 50-15,0 0 8 0,0 0 2 0,0 0 0 16,0 0-26-16,0 0-5 0,0 0-1 0,0 0 0 16,0 0-19-16,0 0-9 0,0 0 8 0,0 0-8 15,0 0 0-15,-7 3 0 0,3 3 0 0,4-6 0 16,-7 4 0-16,7-4 0 0,-7 0 0 0,4 6 0 15,-4-3 0-15,-1 0 0 0,1 3 0 0,0 4 8 0,0-7 2 0,4 3 0 16,-4 1 0-16,0 2 0 0,3-3-10 16,4 7 10-16,-3-4-10 0,3 1 10 15,0-1-10-15,0-3 0 0,0 7 0 0,0-4 0 0,3 1 0 16,-3-1 0-16,4-3 0 0,-1 7 0 0,1-4 0 0,-1-3 0 16,4 1 0-16,-3-1 0 0,3 0 0 0,-4 1 0 15,4-1 0-15,1 0 0 0,-1 0 0 16,0-2 0-16,0-1 0 0,0 0 0 0,0-3-9 0,0 0 9 0,3 0 0 15,-3 0 0-15,4 0-11 0,-4 0 11 0,4 0-10 0,-1 0 10 32,4 0-28-32,1-6 0 0,-1 2 0 0,7-2 0 15,0-3-17-15,0-4-3 0,4 1-1 0,-4-4 0 0,0 0-139 0,0 1-28 16</inkml:trace>
  <inkml:trace contextRef="#ctx0" brushRef="#br0" timeOffset="51151.85">10506 4470 1648 0,'0'0'34'0,"0"0"9"0,-7 10-35 0,7-10-8 0,-4 3 0 0,4 9 0 16,-3-2 60-16,3 2 9 0,3-5 3 0,-3 5 0 0,4 1-49 0,-1 2-10 0,4-2-1 0,0 9-1 15,0-3 5-15,0 3 2 0,0-7 0 0,4 7 0 16,0 0 8-16,-4 3 2 0,7 0 0 16,-4 4 0-16,1-8-28 0,3 8-12 0,-3-1 0 0,-1-3 1 15,1 0 22-15,-1 0 4 0,5-3 1 0,-8 3 0 16,3-3 17-16,-3 0 4 0,0 3 1 0,0-6 0 15,0-3-12-15,-3 2-2 0,3-5-1 0,-3-4 0 16,-1-2-3-16,-3 2-1 0,4-6 0 16,-4-3 0-16,0 0-6 0,0 0-1 0,0 0 0 15,0 0 0-15,0 0 4 0,0 0 0 0,0 0 0 0,0 0 0 16,0 0-8 0,0-3-8-16,0 0 11 0,-4-3-11 0,1-1 0 0,-1 1 0 0,0 0 0 0,-3 3 0 15,4-10 0-15,3 10 0 0,-4-6 0 0,4 2-9 16,0 4 9-16,-3-3 0 0,3 0-9 0,0 6 9 15,0-7-9-15,0 7 9 0,0-6-12 0,0 0 12 16,0 0-12-16,0 6 4 0,0-3 8 0,0-1-13 16,0 4 5-16,3-6 8 0,1 3-13 0,-1 0 5 15,-3 3-1-15,7 0 0 0,-3 0 0 0,3 0 0 16,-3 3-1-16,3 0 0 0,-4 0 0 0,4 4 0 16,0-4 10-16,0 3 0 0,0 0-9 0,0 4 9 15,0-1 0-15,1-3 0 0,-1 4 0 0,0-1 0 16,0 0 0-16,0 1 8 0,0 2-8 0,0-5 0 15,3 5 0-15,-3 1 0 0,1-4 8 0,-5 4-8 16,8-1 0-16,-4 1 0 0,-4-1 0 0,4-2 8 16,0 2-8-16,0 1 0 0,0-1 0 0,-3-2 8 0,0-1-8 15,3 1 0-15,-4-4 0 0,1 0 0 16,3 0-35-16,-7-6-9 0,3 4-1 0,4-4-1 16,0 0-42-16,0 0-8 0,0-4-1 0</inkml:trace>
  <inkml:trace contextRef="#ctx0" brushRef="#br0" timeOffset="51762.676">11194 5025 1424 0,'-22'7'29'0,"22"-7"8"16,-10 3-29-16,10-3-8 0,-7 6 0 0,-4-3 0 15,11-3 84-15,-7 3 15 0,0 3 3 0,0-2 1 16,0 2-48-16,0 0-10 0,-4 0-1 0,4 1-1 0,0-1-23 0,4 0-5 0,-1 4-1 0,1-1 0 16,-1 0-14-1,4 4 0-15,-3 0 0 0,6-1 0 0,-3 1 0 0,4 2-10 0,-1-2 10 0,1-1-8 16,3-2 8 0,0 2 0-16,3-2 0 0,-3-1 0 0,1-3 0 0,2 1 0 0,-3-4 0 0,4-3 0 15,-1 0 0-15,4 0 0 0,-3 0 0 0,3 0 0 31,0-3 14-31,0 0-2 0,1-1 0 0,-1 1 0 0,-4-6 7 0,1 3 1 0,-1-1 0 16,1-5 0-16,-4 6-7 0,0-4-1 16,0-2 0-16,-3-1 0 0,-1-3 4 0,1 4 0 0,-1-4 0 15,-3-3 0-15,-3 4-4 16,-1-1 0-16,1-3 0 0,-1 3 0 0,-3-2-12 0,0 8-10 0,3 1 2 16,-3-7 0-16,-3 10 32 0,-1-4 6 0,1 4 2 0,-4 0 0 15,3 3-32-15,-3 0 0 0,3 3 0 0,-3 0 0 31,4 3-20-31,-1 0-9 0,0 3-3 0,4 0 0 0,-3-2 23 0,3 2 9 16,-4 0-8-16,4 4 8 0,0-4 0 0,-4 0-8 0,4 4 8 0,-3-7 0 16,3 6-10-16,3-6 10 0,-3 7-12 0,4-4 12 15,-1 0-39-15,4-6-1 0,4 10 0 16,-4-7 0-16,3 9-45 0,4-6-10 16,-3 1-1-16</inkml:trace>
  <inkml:trace contextRef="#ctx0" brushRef="#br0" timeOffset="52409.178">11455 5151 1569 0,'0'9'66'0,"3"-3"-53"16,-3 1 33-16,0-4 6 0,4 9 2 0,-4-12 0 15,0 7-18-15,0-7-4 0,0 0-1 0,3 6 0 16,1 0-21-16,-1 4-10 0,1-4 10 0,-1 3-10 16,-3-6 8-16,0-3-8 0,4 10 0 0,-4-10 0 15,3 3 8-15,-3-3-8 0,4 9 0 0,-4-9 0 16,0 0 19-16,0 7-3 0,0-7 0 0,0 0 0 15,0 0 13-15,4 6 3 0,-4-6 0 0,0 0 0 16,0 0-7-16,0 0-1 0,0 0 0 0,0 0 0 16,0 0-13-16,0 0-3 0,0 0-8 0,0 0 12 15,0 0 3-15,0 0 0 0,0 0 0 0,0 0 0 16,0 0 4-16,0 0 1 0,0 0 0 0,0 0 0 16,0 0-4-16,0-3 0 0,-4-4 0 0,0 1 0 15,1 0-16-15,-1-7 8 0,1 10-8 0,-4-6 0 16,3-4 0-16,4 1 0 0,-3-1 0 0,-1 1 0 15,4-1 0-15,-3 4 0 0,3-4 0 0,-4 4 0 16,4-1 0-16,4 1 0 0,-4-1 0 0,3 1 0 16,-3 0 0-16,4 2 0 0,-1 1-9 0,1 0 9 0,-1 0 0 15,1 2-8-15,-4 4 8 0,3-6 0 16,4 6-8-16,-3-3 8 0,3 0-8 0,0 3 8 0,0 0-9 16,0 0 9-16,0 6-10 0,4-6 10 0,-4 6-10 15,3 1 10-15,1-1-10 0,-4 0 10 16,4 1 0-16,-1-4 0 0,1 6 0 0,-4 0 0 0,3 1 0 0,-2-4 0 0,-1 4 0 15,0-1 0-15,0-3 0 0,0 4 0 0,0-1 0 16,0-3 0-16,-4 4 0 0,1-1 0 0,3-6 0 16,-3 10-9-1,3-4-14-15,-4 4-2 0,1-4-1 0,3 4 0 16,-4-4-24-16,1 4-5 0,3-4-1 0,0-3 0 16,-4 4-10-16,1-1-2 0,-1-3-1 0,1-2 0 0,-4-4-16 15,7 0-3-15,0 0-1 0</inkml:trace>
  <inkml:trace contextRef="#ctx0" brushRef="#br0" timeOffset="53536.527">12354 4928 1796 0,'0'0'37'0,"0"0"10"0,-7 0-38 0,7 0-9 0,-7 3 0 0,7-3 0 15,-7 0 48-15,7 0 7 0,-7 0 1 0,7 0 1 16,-7 3-29-16,7-3-7 0,-7 0-1 0,7 0 0 15,-7 3 0-15,0 1 0 0,0 2 0 0,3-3 0 16,-3 0-20-16,4 7 9 0,-4-1-9 0,3-3 0 16,-3 4 12-16,4-1-4 0,-5 0 0 0,5 4-8 15,-4 0 0-15,3-1 0 0,1 4 0 0,-4-1 0 16,3 1 0-16,4-3 0 0,-3-1 0 0,3 1 0 16,0-1 0-16,3 1 0 0,-3-1 0 0,4-2 0 15,-1-1 0-15,1 1 0 0,-4-10 0 0,3 6-9 0,4 0 9 16,-3 0 0-16,-1 4 0 0,1-4 0 0,0 0 0 0,-1 1 0 15,-3-7 0-15,0 0 0 0,7 6 0 0,-7-6 0 0,4 0 0 16,-4 0 0-16,0 0 12 0,7 0-1 0,-7 0-1 16,3 0 0-16,4-6 10 0,-3-1 1 0,3 1 1 0,-4-6 0 31,1-4 1-31,3-3 0 0,-4-3 0 0,1-9 0 0,0 6-23 0,3-7 8 0,-4 1-8 16,4-4 0-16,-3-2 0 0,-1-1 0 0,4-3 0 15,0-3 8-15,-3 10-8 0,-4-7 0 0,3 4 0 0,-3-4 8 16,0 3-8-16,0 4-12 0,-3-1 4 0,-1 1 0 15,1 6 8-15,-4-1 0 0,0 4 0 0,0 0-8 16,-4 3 8-16,4 6 0 0,0 4 0 0,-4-7 0 16,1 7 0-16,3 5 8 0,0 1-8 15,-4-3 11-15,4 5 3 0,7 4 1 0,0 0 0 0,0 0 0 16,0 0-2-16,0 0 0 0,-3 4 0 0,-5 5 0 16,5-3-13-16,3 1 0 0,-4 11 0 0,4-5 0 15,0 3 0-15,4-4-8 0,-1 10 8 0,1-3-10 16,-4 6 10-16,4-3 0 0,-1 3 0 0,-3 3 0 15,4 0 0-15,-1 4 0 0,-3-1 0 0,4 4 0 16,-1-1 0-16,-3-6 0 0,0 7 0 0,4-1 0 16,-4 1 0-16,3-4 0 0,1 1 0 0,-1-4 0 15,1 0 0-15,-1-3 0 0,1 3 0 0,-1-3 8 16,1-3-8-16,3-3 0 0,-4-3 0 0,1 0 0 16,0-1 0-16,-1-5 0 0,1 2 0 0,-1-2 0 0,-3-7 0 15,0-3 0-15,0 0 8 0,0 0-8 16,0 0 0-16,0 12 8 0,4-5-8 0,-4-1 0 0,0 0 0 15,0-6 0-15,3 10 0 0,-3-4 0 0,0 3-10 16,4-6-6-16,-1 7-2 0,-3-10 0 16,0 3-33-16,4 6-6 0,-4-9-2 0,3 7 0 15,-3-7-10-15,7 6-3 0,-3 0 0 0,-1-3 0 16,4 0-25-16,0-3-6 0,-3 0-1 0,3 7 0 16,-7-7-9-16,0 0-3 0,7-7 0 0,-3 7 0 0,-1 0-7 15,1-6-1-15</inkml:trace>
  <inkml:trace contextRef="#ctx0" brushRef="#br0" timeOffset="54017.547">12471 5047 1987 0,'0'0'84'0,"0"0"-68"0,0 0-16 0,0 0 0 0,0 0 32 0,0 0 4 16,0 0 0-16,0 0 0 0,0 0-28 0,0 0-8 16,3 0 0-16,4 0 0 0,0 0 0 0,-3 0 0 15,3 0 0-15,0 0 0 0,0 0-9 0,0 0 9 16,4-3-8-16,-1 0 8 0,1-3 0 0,-4 6 0 16,3-3 0-16,-2 3 0 0,2-4 0 0,-3-2 0 0,-3 3 0 0,3 3 0 15,-4-3 0-15,-3 3 8 16,4-6-8-16,-4 6 8 0,0-10 6 0,0 10 2 0,0-3 0 0,0 3 0 15,-4-3-1-15,1-3 0 0,-1-1 0 0,-3 4 0 16,4 0-15-16,-4-3 11 0,0 6-11 0,-4-3 10 16,4 3-10-16,0-3 0 0,-4 3 0 0,4 3-11 15,4 0-1-15,-4 0 0 0,0 0 0 0,0 0 0 16,-1 3 4-16,5-2 0 0,-1 2 0 0,-3 0 0 16,4 0 8-16,-1 4 0 0,4-10 0 0,0 6 0 31,-3 0-27-31,3 1 0 0,0-1 0 0,3 0 0 0,-3 7 6 0,0-7 1 0,4 3 0 0,-1-2 0 15,1 2 10-15,-1 0 10 0,1 1-13 0,3-1 5 16,-3 1 8-16,3-1-8 0,0 1 8 0,0-4-8 16,0 3 8-16,0-3 0 0,3 1 0 0,-3 2 0 15,4-6 0-15,0 7-10 0,3-1 10 0,0-3-10 16,0-2-40-16,0-1-8 0,4 0-2 0</inkml:trace>
  <inkml:trace contextRef="#ctx0" brushRef="#br0" timeOffset="54943.438">13381 4950 1679 0,'-11'-3'71'0,"-3"3"-57"16,4-6 108-16,-1 6 22 0,0 0 4 0,1 0 0 15,-1 0-64-15,1 0-14 0,3-4-2 0,0 4-1 16,7 0-44-16,-11-3-9 0,4 3-2 0,7 0 0 16,-7 0-12-16,7 0 0 0,-11 0 0 0,11 0 0 15,-7 3 0-15,7-3 0 0,0 0 0 0,0 0 0 16,-7 4 0-16,0 5-18 0,4 0 4 0,-1 1 1 15,4-1-5-15,0 1-1 0,0 2 0 0,4 4 0 16,-1-10 19-16,1 7-10 0,-1-4 10 0,1 0-8 16,-1 1 8-16,1-4 0 0,-1 0 0 0,1 1-8 15,-1-7 8-15,4 6 0 0,-7-6 0 0,4 3 0 16,3 0 0-16,-3-3-10 0,3 6 10 0,-7-6 0 16,7 0 0-16,0-6 0 0,0 6 8 0,0 0-8 15,0-3 0-15,0 0-8 0,-4-3-1 0,4 6 0 0,-3 0 9 0,0-7-10 0,3 4 10 16,-4-3-10-16,-3 3 10 15,4-3 0-15,-1-4 0 0,-3 10-8 0,0-6 8 0,0 0 0 0,0 6 10 16,0-7-10-16,-3 1 15 0,3 3-3 16,-4 0-1-16,4 3 0 0,0 0-11 0,0 0 0 0,0 0 0 0,0 0 0 31,0 0 0-31,0 0 0 0,0 0 0 0,0 0 0 0,0 0-18 0,0 0-2 0,0 0-1 0,0 0 0 16,7 3 10-16,0 3 3 15,0 1 0-15,0 2 0 0,4 3 8 0,-4 4 0 0,4-3-9 16,-4 9 9-16,3-4-11 0,4 1 3 0,-3 0 0 15,3 3 0-15,-3 3 8 0,3 0 16 0,0 3-4 0,0-6-1 16,-3 10-11-16,6-7 0 0,-3 0 9 0,0 0-9 16,0 3 8-16,1 0-8 0,-1-2 10 15,0-1-10-15,-4-3 12 0,1 6-3 0,-4-9-1 0,0 6 0 16,0-7 5-16,-3-2 1 0,-1 0 0 0,1-4 0 16,-1 1 5-16,-3-1 1 0,0-2 0 0,-3-4 0 15,-1 4 14-15,1-7 3 0,3-3 1 0,-11 6 0 16,1-3 11-16,-5 0 3 0,-2-3 0 0,-1-3 0 15,-3 0-15-15,-4-3-2 0,1 3-1 0,-1-7 0 16,0 10-23-16,0 0-11 0,1-3 10 0,3 0-10 16,-4 0-15-16,7-4-9 0,-3 1-1 15,7 3-1-15,-4-6 11 0,4 6 3 0,0-7 0 0,4 7 0 16,-1-6-7-16,0-1-1 0,4 4 0 0,0 0 0 16,0-7-16-16,4 7-4 0,-1-10-1 0,1 10 0 15,6-13-27-15,1 10-4 0,-1-7-2 0,1 3 0 16,3-2-29-16,0-1-5 0,3 0-2 0,1 4 0 15,-4-1-119-15,4 4-24 0</inkml:trace>
  <inkml:trace contextRef="#ctx0" brushRef="#br0" timeOffset="55426.222">13712 4988 1676 0,'0'0'48'0,"0"0"9"0,-3 9-45 0,-1-6-12 0,1 7 0 0,3-1 0 0,0-9 37 0,-4 6 6 16,4-6 1-16,0 7 0 15,0-4-22-15,0-3-4 0,4 9-1 0,-4-9 0 0,0 3 3 16,3 7 0-16,1-4 0 0,-4 3 0 0,3-6-8 0,1 4-2 16,0 2 0-16,-1 0 0 0,1-2 8 0,3 2 2 15,0 1 0-15,0-1 0 0,0-3-2 0,3 10 0 16,-3-7 0-16,4 1 0 0,-4-1-8 16,4 1-2-16,-1-1 0 0,1-3 0 0,-4 1-8 0,3-4 10 15,1 0-10-15,0-3 10 0,-4 6 2 0,3-6 0 16,-3 0 0-16,4 0 0 0,-4-6 4 0,0 3 2 0,0-4 0 15,0 1 0-15,-3-3 6 0,-1-1 0 0,1-2 1 16,-1 5 0-16,-3-5-3 0,4-4-1 0,-4 10 0 0,0-7 0 16,-4 1 0-16,1-4 0 15,-1 10 0-15,1-7 0 0,-1 4-21 0,-3 0 8 16,4-1-8-16,-4 4 0 0,-1-3 0 0,5 2-8 16,-4 1 0-16,3 3 0 15,1-3-23-15,-4 2-4 0,3-2-1 0,1 3 0 16,3 0-105-16,-4-3-22 0,4 6-4 0</inkml:trace>
  <inkml:trace contextRef="#ctx0" brushRef="#br0" timeOffset="55761.802">14136 5110 1489 0,'0'12'63'16,"3"-5"-51"-1,1 5 54-15,-4 1 10 0,3-7 3 0,1 3 0 16,-1-2-47-16,1-1-10 0,0 0-2 0,-1 1 0 15,-3-1-12-15,0-6-8 0,4 6 8 0,-1 0-8 16,1-2 0-16,-4 2 0 0,3 0 0 0,-3-6 8 16,0 6-8-16,0-6 0 0,0 0 0 0,4 10 8 0,-4-10-8 0,0 0 0 15,0 0 0-15,0 0 0 16,0 0-31-16,0 0-7 0,0 0-2 0</inkml:trace>
  <inkml:trace contextRef="#ctx0" brushRef="#br0" timeOffset="55956.066">14065 4831 1364 0,'0'0'30'0,"0"0"6"0,0 0 2 0,0 0 0 0,-3 6-30 0,-4-3-8 0,0 3 0 0,3 1 0 16,4-7 0-16,-3 6 8 0,-1 0-8 0,4-6 8 15,0 0-16-15,0 0-4 0,0 0 0 0</inkml:trace>
  <inkml:trace contextRef="#ctx0" brushRef="#br0" timeOffset="56953.272">14369 5094 1340 0,'0'0'38'0,"0"0"8"0,0 0-37 15,0 0-9-15,0 0 0 0,0 0 0 0,0 0 45 0,0 0 7 0,3 0 2 0,4 6 0 16,0-6-10-16,0 0-1 0,-3 4-1 0,-4-4 0 16,0 0 6-16,7 3 2 0,-7-3 0 0,3 6 0 15,-3-6-10-15,8 6-3 0,-5 1 0 0,1-4 0 16,-4 6-6-16,3 1-2 0,-3-4 0 0,4 3 0 15,-4 1-20-15,0-7-9 0,0 9 8 0,0-12-8 16,-4 7 8-16,4-7-8 0,0 0 8 0,0 0-8 16,0 0 8-16,0 0-8 0,0 0 0 0,0 0 8 15,0 0 3-15,0 0 0 0,0 0 0 0,0 0 0 16,0 0 17-16,0 0 4 0,0 0 1 0,0 0 0 16,0 0-21-16,0-7-4 0,0 1 0 0,-3-3-8 15,3 2 0-15,0 1 0 0,0-3 0 0,0-1 0 16,0 7 0-16,0-6 0 0,0 2 8 0,0 1-8 15,-4 0 0-15,4-4 0 0,-3 4 0 0,3 0 0 16,0 0 0-16,0-4 0 0,3 4 0 0,-3 0 0 16,4-1-10-16,-1 1 1 0,1 3 0 0,-1-6 0 15,1 6 9-15,-1-1 0 0,4-5 0 0,-3 6-8 16,-1-3 8-16,4 2 0 0,0-2-9 0,-3 6 9 16,-4 0 0-16,7 0-9 0,-7 0 9 0,7 0 0 15,0 6-11-15,-3-2 11 0,3 2-10 0,0-3 10 16,-4 3 0-16,4 1 0 0,-3-4-8 0,-1 9 8 15,4-2 0-15,1-4 0 0,-1 3 0 0,0 1 0 16,0 2 0-16,0 1 0 0,3-1 0 0,-3-2 0 0,0 2 0 16,0 1 0-16,1-4 0 0,-1 1 0 15,0-7 0-15,0 9 0 0,-4-5 0 0,4-4 0 16,-3 3 0-16,-1 0 12 0,1 1-4 0,-1-1-8 0,1 0 9 16,-1 0-9-16,1 1 0 0,0-1 9 0,-4-6-9 15,3 0 0-15,-3 0 0 0,4 12 0 0,-1-5-12 0,-3-7-8 16,4 3-2-16,-4-3 0 15,0 0-50-15,3 6-11 0,-3-6-1 0,0 0-1 16,0 0-155-16,0 0-32 0</inkml:trace>
  <inkml:trace contextRef="#ctx0" brushRef="#br0" timeOffset="57631.042">14834 5079 1591 0,'0'0'35'0,"0"0"7"0,0 0 2 16,0 0 0-16,0 0-35 0,0 0-9 0,0 0 0 0,0 0 0 0,0 0 20 0,0 0 1 16,0 0 1-16,0 0 0 0,0 0-3 0,7 0-1 15,0 3 0-15,0-3 0 0,1 0-2 0,2 0-1 0,1 0 0 0,-1 0 0 16,1 0-7-16,-4 0 0 0,4 0-8 0,-1 0 12 16,1-3-12-16,-4 3 8 0,3 0-8 0,-3 0 0 15,0-4 14-15,-7 4-3 0,4 0-1 0,-4 0 0 16,11 0 13-16,-11 0 2 0,3-3 1 0,-3 3 0 31,0 0 7-31,7-3 2 0,-7 3 0 0,0-6 0 16,4 0 9-16,-8-4 3 0,4 7 0 0,0-6 0 0,-3 6-39 0,3-4-8 0,-4 1 0 0,1 3 0 15,-1-7 0-15,0 4 0 0,4 6 0 0,-3-3 9 16,-1 0-1-16,-3-3-8 0,4 6 12 0,-4-4-4 16,3 1-8-16,1 0 0 0,-1 0 0 0,1 0 0 15,-4 3 0-15,0 0 0 0,0-3 0 0,3 3 0 16,-3 0 0-16,0 0-12 0,0 0 2 0,3 3 1 15,-3 0-1-15,0 0 0 0,0 0 0 0,0 0 0 0,4-3 10 16,-5 4 0-16,1-4-9 0,4 6 9 16,-4 0 0-16,3 0 0 0,-3 4-9 0,0-4 9 0,4 0-9 15,-4 7 9-15,7-7-13 0,0 10 5 0,-4-4 8 0,4 4-8 16,0-3 8-16,4 2-8 0,-4 1 8 0,3 0 0 16,1-1 0-16,-4-5 0 0,3 9 0 15,1-10 0-15,3 4 0 0,0-1 0 0,-4-6 0 16,1 7 0-16,3-7 8 0,0 0-8 0,0 4 22 15,-7-10 0-15,7 6 0 0,0 0 0 0,0-6-22 16,4 10 8-16,-11-10-8 0,14 0 0 0,0 3 0 0,0-3 0 16,0 0 0-16,4 0 0 15,0-3-20-15,-4 3-9 0,3-10-2 0,-3 10 0 16,8-6-137-16,-5 0-27 0</inkml:trace>
  <inkml:trace contextRef="#ctx0" brushRef="#br0" timeOffset="58087.653">15025 4894 1265 0,'0'0'36'0,"0"0"8"0,0 0-36 0,0 0-8 0,0 0 0 0,0 0 0 0,0 0 86 0,0 0 15 16,0 0 3-16,0 0 1 0,0 0-34 0,0 0-7 15,0 0-2-15,0 0 0 0,0 0-26 0,0 0-6 16,-4-4-1-16,4-2 0 0,4-3-17 0,-1 6-4 0,1-10-8 0,3 10 12 16,0-7-12-16,0 4 0 0,4-3 0 0,-4-1 0 15,0 1 0-15,3-7 0 0,-3 4 0 0,0-7 0 16,4 0-12-16,0-3-3 0,-1 3 0 0,-3-3 0 31,0 4-155-31,4-1-31 0,3-19-7 0,0 13 0 0</inkml:trace>
  <inkml:trace contextRef="#ctx0" brushRef="#br0" timeOffset="59230.025">15304 5126 1720 0,'0'0'38'0,"0"0"8"0,0 0 2 0,0 0 0 0,0 0-39 0,0 0-9 0,0 0 0 0,0 0 0 16,0 0 20-16,0 0 1 0,7 0 1 0,-4 0 0 16,4 0-22-16,0-4 8 0,0 1-8 0,0 3 0 15,4-3 8-15,-1-3-8 0,1 3 8 16,0 0-8-16,-1-1 0 0,1-2 0 0,-8 3 0 0,4 0 0 16,4-3 0-16,-4 6 0 0,0-3 0 0,0-4 0 15,0 4 0-15,-3-3 0 0,-1 3 0 0,1 0 0 16,-1-7 8-16,1 10 1 0,-1-6 0 0,-3 0 0 15,0-4 3-15,0 4 0 0,0 3 0 0,-3-13 0 16,3 13-2-16,0-6 0 0,0 5 0 0,0 4 0 16,0 0-10-16,0 0 8 0,-4-6-8 0,4 6 8 0,0 0 11 15,-3-3 1-15,3 3 1 0,0 0 0 0,-11-3-3 0,4 0-1 16,-3 6 0-16,-1 0 0 0,0-3-5 0,1 3 0 16,-1 3-1-16,-3-2 0 0,4 2-11 0,-5 0 0 15,8 0 0-15,-3 4 8 0,-1-4-8 0,1 0 0 16,3 1 0-16,-4-1 0 15,7 0 0-15,-3 4 0 0,4-4 0 0,-1 3 0 16,4-2 0-16,0 2-17 0,-3-3 4 0,6 10 1 16,1-4 2-16,-1-5 1 0,4 5 0 0,-3-2 0 0,3-1 9 15,0-3 0-15,0 4-9 0,4-1 9 0,-1-6 0 0,1-3-11 16,-1 10 11-16,5-4-8 0,-1 3 8 0,-4 1 0 16,1-1 0-16,-1 1 0 0,5-4 0 0,-5 3-12 0,1 1 12 15,-1-1-12-15,1-3 2 0,-1 7 0 16,1-7 0-16,0 0 0 15,-1 1-13-15,4-4-2 0,-3-3-1 16,0 9 0-16,-1-6 2 0,1-3 1 0,-4 0 0 0,3 0 0 16,1 0-63-16,3-3-13 0,-3 3-2 0,3-3-369 0,-4-3-74 0</inkml:trace>
  <inkml:trace contextRef="#ctx0" brushRef="#br0" timeOffset="119187.684">16641 4959 867 0,'0'0'19'0,"0"0"4"0,0 0 1 0,0 0 0 0,0 0-24 0,-4 7 0 0,4-7 0 0,-4 6 0 15,4-6 48-15,0 0 4 0,0 0 0 0,0 0 1 16,0 0-22-16,0 0-5 0,0 0-1 0,0 0 0 16,0 0 7-16,0 0 2 0,0 0 0 0,0 0 0 15,0 0-13-15,0 0-2 0,0 0-1 0,0 0 0 16,0 0 1-16,0 0 0 0,0 0 0 0,0 0 0 16,0 0 19-16,0 0 4 0,0 0 1 0,-7-3 0 15,4 0-17-15,3 3-3 0,0 0-1 0,0 0 0 16,-7-3 18-16,7 3 3 0,0 0 1 0,-4-4 0 0,-3-2-10 0,7 6-2 15,0 0 0-15,0 0 0 16,0 0-1-16,0 0-1 0,0 0 0 0,0 0 0 0,0 0-10 0,0 0-3 16,0 0 0-16,0 0 0 0,0 0-5 0,0 0-2 15,0 0 0-15,0 6 0 0,0 4-10 0,0-4 10 16,0-6-10-16,0 6 10 0,0 1 2 0,4 2 1 16,-1-6 0-16,1 13 0 0,-1-13 5 0,-3 3 1 15,4 1 0-15,-4 2 0 0,3-3 1 0,-3 10 0 16,4-7 0-16,-4 1 0 0,3-1-9 0,1 4-2 15,0-1 0-15,-4 1 0 0,3-4-9 0,1 4 8 16,-4-1-8-16,0 1 8 0,3-4-8 16,-3 1 0-16,4-1 9 0,-4 0-9 0,0 1 10 0,0 2-2 0,0-5-8 15,0-1 12-15,0 3 0 0,0 1 0 16,0-7 0-16,0-3 0 0,0 0 4 0,0 0 1 0,0 0 0 16,0 0 0-16,0 0 9 0,0 0 2 0,0 0 0 15,0 0 0-15,0 0 0 0,0 0 1 0,0 0 0 0,0 0 0 16,0 0-10-16,0 0-3 15,0 0 0-15,0 0 0 0,0 0-16 0,0 0 0 0,-4-3 0 0,1-4 0 16,3 7 0-16,0-6 0 0,-4-3-8 0,1-1 8 16,3 7 0-16,-4-6 0 0,0 3 0 0,1 2 0 15,-1-5 0-15,1 3 0 0,-1-4 0 0,1 4 0 16,-1-3 0-16,1 2 0 0,-1 1 0 0,1-3 0 16,-1-1 0-16,4 4 0 0,-3-3 0 0,-1 2 0 15,1-2 0-15,-1 3-9 0,4-4 9 0,-3 4 0 16,-1-3 0-16,4-1 0 0,0-2 0 0,-3 2-8 15,-1-2 8-15,4 2 0 0,0 1 0 0,4-7 0 16,-4 4-8-16,0 2 8 0,3 1-8 0,-3-1 8 0,4 4-16 16,-4-6 3-16,3 8 0 0,1-2 0 0,-1 0-6 15,1 0-1-15,-1-1 0 0,4 1 0 0,-3 3 5 0,3 0 1 16,0 3 0-16,-4-6 0 16,4 6-2-16,1-4-1 0,-1 4 0 0,0 0 0 0,0 0 17 0,0 0 0 15,0 0-8-15,3 0 8 16,-3 4-13-16,4-4 1 0,-4 0 0 0,0 6 0 0,0-6 12 0,0 3 13 15,0 0-2-15,0 3-1 0,-3 1-10 0,3 2 0 16,-4-3 0-16,5 1 0 0,-5 5 0 0,4-2-9 16,-3 2 9-16,3-3-13 0,-4 4 13 0,1 0 13 15,3-1-2-15,0 1-1 0,-4-1-10 0,4 4 8 16,-3-7-8-16,3 1 8 0,-3 2-8 0,-1-6 0 0,4 4 0 16,-3-4 0-16,-1 0 0 0,1 1 8 0,-1 2-8 15,1 1 0-15,-1-4 0 0,1 3 0 0,-1 1 0 0,-3-7 0 16,4 6 8-16,-4-6-8 0,0 10 0 15,3-4 8-15,-3 1-8 0,4-1 8 0,-4-3-8 0,0 4 8 16,0-7-8-16,0 6 0 0,0-9 9 0,0 10-9 16,0-10 0-16,0 0 0 0,0 0 0 0,0 3 8 15,0-3-8-15,0 0 8 0,0 0-8 0,0 0 8 16,0 0-8-16,0 0-15 0,0 0 4 0,0 0 1 31,0 0-42-31,0 0-8 0,3 0-1 0,5-6-1 0,-1-1-110 0,-4-2-23 16,4 9-4-16,-3-6-365 0,3-1-74 0</inkml:trace>
  <inkml:trace contextRef="#ctx0" brushRef="#br0" timeOffset="119892.093">17078 5010 794 0,'0'0'22'0,"0"0"6"0,0 0-28 0,0 0 0 0,0 0 0 0,-4 9 0 0,4-3 51 0,0 1 4 15,0-7 1-15,-3 9 0 0,3-9-27 0,0 0-5 16,0 0 0-16,0 6-1 0,0-6-9 0,0 0-2 16,0 0 0-16,0 0 0 15,0 0 14-15,0 0 2 0,-4 6 1 0,4-6 0 0,0 0 24 0,0 0 5 16,0 0 1-16,0 0 0 0,0 0 7 0,0 0 2 15,0 0 0-15,0 0 0 0,0 0-16 0,0 0-2 16,0 0-1-16,0 0 0 0,0 0-28 0,0 0-5 16,0 7-2-16,0-7 0 0,4 6-14 0,-1 0 8 15,-3-6-8-15,4 10 0 0,0-4 17 0,-1 0-2 0,1 7-1 16,-1-4 0-16,-3 1 1 0,4 2 0 0,-1 1 0 16,-3-1 0-16,4-2 1 0,-1 2 1 15,-3 4 0-15,4-4 0 0,-4-2 3 0,0 2 1 16,0 1 0-16,0-4 0 0,0-9-3 0,3 7-1 0,-3-1 0 0,0-6 0 15,0 0-5-15,0 0-2 0,0 0 0 16,0 0 0-16,0 0-1 0,0 0 0 0,0 0 0 0,0 0 0 31,-3-3-29-31,-1-4-7 0,1-5-1 0,-1 6 0 16,1-1-104-16,-1 1-22 0,4 6-4 0,0-6-1 16,0-7-59-16,0 4-12 0</inkml:trace>
  <inkml:trace contextRef="#ctx0" brushRef="#br0" timeOffset="120243.825">16990 4633 1728 0,'0'0'38'0,"0"0"8"0,0 0 2 0,0 0 0 0,0 0-39 0,-7 7-9 0,7-7 0 0,0 0 0 32,-7 0-32-32,7 0-8 0,0 0-1 0,0 0-1 15,0 0-44-15,0 0-9 0,0 0-1 0,0 0-508 0</inkml:trace>
  <inkml:trace contextRef="#ctx0" brushRef="#br0" timeOffset="121446.339">17399 5075 1155 0,'0'0'25'0,"0"0"6"0,0 0 1 0,0 0 0 0,-7 4-32 0,7-4 0 0,-7 0 0 0,0 0 0 15,0-4 18-15,-4 4-3 0,4-3-1 0,0-3 0 16,0 0-6-16,0 3-8 0,-4-7 11 0,8 10-11 16,-4 0 15-16,0-3-4 0,3 3-1 0,1-3 0 15,-1-3 34-15,4 6 8 0,0 0 0 0,0 0 1 0,0 0 8 0,0 0 2 16,0 0 0-16,0 0 0 0,0 0-31 0,0 0-7 16,0 0-1-16,0 0 0 0,0 0-15 0,4 9-9 15,-4-9 10-15,7 3-10 16,0 7 26-16,-4-7-1 0,4 0 0 0,0 0 0 0,-7-3 5 0,8 3 1 15,-1 0 0-15,0 0 0 0,0-3-8 0,0 4-2 16,3-1 0-16,-3-3 0 0,0 0 0 0,0 0 0 16,1-7 0-16,-1 4 0 15,0 0-7-15,0-3-2 0,0 3 0 0,0-4 0 0,-4 1-4 0,4-6-8 16,0 9 11-16,0-7-11 0,-3 4 12 0,3-10-12 16,-3 10 12-16,3-4-12 0,-4 1 9 0,1 3-9 15,3-4 0-15,-4 1 9 0,1 0-9 0,-4 2 8 16,3 1-8-16,1 0 8 0,-4 6-8 0,0 0 0 0,0-7 9 15,0 7-9-15,0-3 0 0,0 3 9 0,0 0-9 16,0 0 0-16,-4-6 10 0,4 6-10 0,0 0 8 0,0 0-8 16,-3-3 8-16,3 3-8 0,-11-3 0 0,4-3 8 15,7 6-8-15,-10 0 10 0,3 0-10 0,-8 0 10 16,1-4-2-16,0 4 0 0,0-3 0 0,4 3 0 16,-1-3-8-16,0 3 8 0,1 0-8 0,-1 0 8 15,1 0-8-15,-1 3 0 0,4 0 0 0,0 1 0 16,0-4 0-16,0 6 0 0,7-6 0 0,-7 6-11 15,3-6-1-15,1 9-1 0,3-9 0 0,-4 10 0 16,1-1 5-16,-1-2 8 0,4 2-13 0,0 0 5 16,-3-2 8-16,3 2 0 0,0-9 0 0,-4 6-8 15,4 1 8-15,0 2 0 0,0-6 0 0,-3 13 0 0,3-16 0 16,0 3 0-16,0 6 0 0,0-2 0 0,0 2 0 16,0-6 0-16,0 10 0 0,0-4 0 15,0-3 0-15,0 1 0 0,0 2 0 0,3-6 0 16,-3 10 0-16,0-4 0 0,4 1 0 0,-4-7-8 0,0-3 8 15,3 12 0-15,1-5 0 0,-1-1-8 0,1 0 8 0,-1 3 14 16,1-2-3-16,-1-1-1 0,1 0-10 0,3 1-11 16,-7-7 3-16,7 3 0 0,-4-3 8 0,5 6-8 15,-5-3 8-15,-3-3-8 0,0 0 8 0,7 6 0 16,-7-6 0-16,4 7 0 0,3-4 0 0,0 6 0 16,3-6 0-16,-3 4 0 0,4-4 0 0,-4 0 14 15,4 3-3-15,-4-3-1 0,0 4-10 0,3-1-11 0,1 0 3 16,-1-3 0-16,-3 0 8 0,4 4 0 15,0-4 0-15,-4 0 0 0,3 6 0 0,1-6 0 0,-4 1 0 16,0 2 0-16,0-6 0 0,4 0 0 0,-4 6 0 16,0-3 0-16,0 0 0 0,0-3 0 0,-4 0 0 15,4 7 8-15,1-4-8 0,-5-3-10 16,4 3 10-16,-3-3-13 16,-4 0-17-16,0 0-3 0,7 0-1 0,-7 0 0 15,0 0-27-15,3 0-6 0,-3 0-1 0,4-6 0 16,-4-1 12-16,0 1 3 0,3 0 0 0,1 0 0 15,-4-1-26-15,0-2-5 0,0 6 0 0,0-7-362 0,3 4-72 0</inkml:trace>
  <inkml:trace contextRef="#ctx0" brushRef="#br0" timeOffset="146795.364">18800 4934 1220 0,'0'0'27'0,"0"0"5"0,0 0 2 0,0 0 0 16,0 0-34-16,0 0 0 0,0 0 0 0,0 0 0 0,0 0 105 0,0 0 15 15,-8-3 2-15,5 0 1 0,3 3-27 0,-7-3-6 16,7 3-1-16,-7 0 0 0,7 0-33 0,-7-3-6 15,0 0-2-15,0 3 0 0,0 0-10 0,0 0-2 16,3 0-1-16,-3 0 0 0,-4 0-18 0,4 0-3 0,0-4-1 16,-3 4 0-16,3 0-13 0,-4 0 0 0,0 4 8 15,1-4-8-15,3 0 0 0,-4 3 8 0,1-3-8 0,-1 0 0 16,4 3 12-16,-4 0-3 0,1 0-1 16,3-3 0-16,-4 3 3 0,1 4 0 15,3-7 0-15,0 6 0 0,-4-3-3 0,4 0 0 0,0 3 0 16,0 1 0-16,-4-4 3 0,8 3 0 0,-4 0 0 15,3-3 0 1,1 1-34-16,3-4-6 0,-4 9-2 0,0-6 0 0,4 3 31 0,0-6 0 16,-3 10-8-16,3-10 8 0,0 6 0 0,0 0 0 0,0 1 9 0,0 2-9 15,0-6 0-15,3 7 0 0,-3-1 0 0,0-3 0 16,4 1 0-16,-4-4 0 0,0 9 0 0,0-2 0 16,0-4 9-16,4 0-9 0,-4-6 8 0,0 10-8 15,3-7 8-15,-3-3-8 0,0 9 0 0,0-9 8 16,0 0-8-16,7 3 0 0,-7-3 0 0,0 0 0 15,7 0 19-15,0 7 1 0,0-7 1 0,0 0 0 16,-3-7-21-16,3 7-15 0,0-3 3 0,0-6 0 16,-3 9 12-16,3-7 16 0,3 1-3 0,-3 0-1 0,0 0-12 15,0-4 0-15,0 7 0 0,-3-6 0 0,3 2 0 0,-3-2 0 16,3-4 0-16,-4 4 0 0,4 0 9 0,-3-1-1 16,-4 1 0-16,3-7 0 0,-3 10-8 0,4-4 0 15,-4 1 0-15,3 3 0 0,-3-10 0 0,0 10 0 16,0 0 0-16,4-1 0 0,-4-2 0 0,0 3 0 15,3-1 0-15,1 1 0 0,-1 3 0 0,-3 3 0 16,0 0-12-16,4-3 12 0,-1-3-11 0,-3 6 11 16,0 0-8-16,0 0 8 0,0 0 0 0,0 0-10 15,0 0 10-15,0 0 0 0,0 0 0 0,0 0 0 16,0 0 0-16,0 0 9 0,0 0-1 0,0 0 0 0,0 0 0 0,4 6 0 16,-4 0-8-16,0 3 0 15,0 1 0-15,0-1 0 0,0-2 0 0,0 5 0 16,0-2 0-16,0 2 0 0,0 1 0 0,0-1 0 0,0 4 0 15,0-7 0-15,4 1 0 0,-4 8 0 0,3-5 0 0,-3 3 0 16,4-4 0-16,-4 10 8 0,3-9-8 0,-3 6 8 16,4-7-8-16,-4 4 0 0,0-4 0 0,3 7 0 15,-3 3 0-15,0-3 0 0,4 0 0 0,-4-4 0 16,0 10 8-16,3-6 0 0,-3-3 0 0,0 6 0 16,4 3 0-16,-4-3 0 0,3 0 0 0,-3-3 0 15,0 0-8-15,0 6 0 0,4-3 0 0,-1 3 0 16,-3-3 0-16,4 3 8 0,-1-3-8 0,-3-4 8 15,0-2-8-15,0 9 0 0,0-3 0 0,0-3 0 0,0 3 0 0,0-3 0 16,4 3 0-16,-4-3 0 0,0-4 19 16,0-2 11-16,0-1 2 0,0 1 1 0,3-1-18 15,-3-2-4-15,4-1-1 0,-4-3 0 0,0-6 0 0,0 0 0 16,0 0 0-16,0 0 0 16,0 10-10-16,0-10 8 0,0 0-8 0,0 6 8 0,0 0-8 15,0-6 8-15,0 0-8 0,0 0 8 0,0 0-8 0,0 0 0 16,0 0 0-16,0 0-11 0,0 0 11 0,0 0 0 15,0 0 8-15,0 0-8 0,0 0 0 0,0 0 0 16,0 0 0-16,0 0 0 0,0 0 0 0,0 0 0 16,0 0 0-16,0 0 0 0,0 0 0 0,0 0 0 15,0 0 0-15,0 0 0 0,0 0 0 0,0 0 0 16,0 0 8-16,0 0-8 0,0-6 0 0,-4-3 0 0,4 2 0 16,0-2 0-16,0 0 0 0,0-1 0 0,4 1 0 0,-4-4 0 15,0-2 0-15,3 2 0 0,1-6 0 0,0 4-8 16,-1-4 8-16,1 0 0 0,3 0 0 0,-4-3-8 15,4 6 8-15,-3-5 8 0,-1 2-8 0,1 0 11 16,-1 0-11-16,1 3-14 0,-1 4 3 16,1-1 1-16,-1 4 0 0,1 0 0 0,0 5 0 0,3-2 0 31,-4 0-31-31,1 0-7 0,3 6 0 0,0-4-1 0,0 1-9 0,3-3-2 16,-3 6 0-16,4 0 0 15,-4-3-20-15,0-3-5 0,4 6-1 0,-4-4 0 16,0-5-138-16,0 6-27 0</inkml:trace>
  <inkml:trace contextRef="#ctx0" brushRef="#br0" timeOffset="147598.588">19018 4931 1198 0,'0'0'26'0,"0"0"6"0,0 0 0 0,0 0 3 0,0 0-35 0,0 0 0 0,0 0 0 0,0 6 0 0,0-6 71 0,-3 4 7 16,3-4 2-16,-4 12 0 0,4-12-11 0,0 0-1 15,0 0-1-15,-3 6 0 0,3-6-25 0,-4 4-5 16,4-4-1-16,-7 9 0 0,7-3-15 0,-3 0-3 15,3-6-1-15,-8 4 0 0,5 5-2 0,3-6-1 16,-4 7 0-16,4-1 0 0,0 0 2 0,0-2 0 16,0 5 0-16,0-2 0 0,0-1-2 0,0 0 0 15,4-2 0-15,-1 5 0 0,-3 1-2 0,4-4-1 16,0 1 0-16,-4-1 0 0,3-3-1 0,4 4 0 0,-3-1 0 16,-1-3 0-16,-3-6-10 0,4 7 0 0,-1-4 9 15,1 6-9-15,-4-9 0 0,0 0 8 0,3 3-8 16,-3-3 0-16,7 7 0 0,0-4 9 0,0 3-9 15,1-3 0-15,-5-3 18 0,4 3-3 0,0-3-1 0,0 0 0 16,4-3 1-16,-4 3 0 0,0-3 0 0,4 0 0 16,-1 0-2-16,1 3 0 15,-1-3 0-15,1-4 0 0,-1 1-5 0,-3 0 0 0,4-1-8 0,-4-2 12 16,4 0 0-16,-4-1 0 0,-4 4 0 0,1-7 0 16,-1 1-2-16,1 2-1 0,-4-2 0 0,0-1 0 15,0 4 3-15,0 0 0 0,-4-4 0 0,4 1 0 16,-3 2-28-16,-1-2-4 0,4 2-2 0,-3-2 0 31,3 5-17-31,0-2-3 0,0 0-1 0,0-1 0 0,0 7-117 0,0-6-24 16,3-7-5-16,-3 16-1 0</inkml:trace>
  <inkml:trace contextRef="#ctx0" brushRef="#br0" timeOffset="148037.181">19547 4665 1396 0,'0'0'31'0,"0"0"6"0,0 0 2 0,0 0 0 0,0 0-31 0,0 0-8 0,0 0 0 0,0 0 0 16,-7 6 52-16,4 6 8 0,-4-8 3 0,3 2 0 15,1 0-20-15,3 0-4 0,-4 7-1 0,4-4 0 16,0 4-9-16,0-4-1 0,0 4-1 0,0-1 0 0,4-2-19 16,-4 2-8-16,3 1 0 0,1-4 8 0,-1 4-8 0,-3-4 0 15,4-3 0-15,-4-6 0 0,3 7 0 0,-3-1-14 16,0-6 3-16,4 6 1 31,-4-6-52-31,0 0-10 0,0 0-3 0</inkml:trace>
  <inkml:trace contextRef="#ctx0" brushRef="#br0" timeOffset="148612.779">19964 5047 846 0,'0'0'18'0,"0"0"4"0,0 0 1 0,0 0 1 0,0 0-24 15,-7 0 0-15,0 0 0 0,0-3 0 0,7 3 16 0,-8 0-3 16,8 0 0-16,-7-3 0 0,7 3 19 0,-7 0 3 16,7 0 1-16,-7 0 0 0,7 0 21 0,0 0 5 15,0 0 1-15,0 0 0 0,0 0 2 0,0 0 1 16,0 0 0-16,0 0 0 0,0 0-27 0,-3 6-6 16,3 4-1-16,0-1 0 0,0 0-16 0,3 4-3 0,-3-1-1 15,0 4 0-15,4-3-12 0,-1 6 0 0,-3-4 0 16,4-2 0-16,-4 6 8 15,3-4-8-15,-3 4 0 0,0-6 0 0,0-1 8 0,0 1-8 0,-3-4 0 16,3-3 0-16,0-6 15 0,0 0-3 0,0 0-1 16,-7 0 0-16,0-6-2 0,-4 0 0 0,4-4 0 0,-3-2-775 15</inkml:trace>
  <inkml:trace contextRef="#ctx0" brushRef="#br0" timeOffset="148826.383">19819 4564 1681 0,'0'0'36'0,"0"0"8"0,0 0 2 0,0 0 2 0,0 0-38 0,0 0-10 0,0 0 0 0,0 0 0 16,0 0 0-16,0 0 0 0,0 0 0 0,0 0-11 15,0 0-13-15,0 0-4 0,0 0 0 0,0 0-448 16,0 0-91-16</inkml:trace>
  <inkml:trace contextRef="#ctx0" brushRef="#br0" timeOffset="149350.748">20112 4429 1782 0,'-4'7'39'0,"-3"-1"8"0,4 3 1 0,-1 4 3 0,4-1-41 0,-3 1-10 0,3 0 0 0,-4 2 0 0,1-2 13 0,3 9 1 16,-4-10 0-16,4 10 0 0,0 0 12 0,0-6 2 15,0 6 1-15,0 0 0 0,0 3 12 0,0 0 3 16,0-3 0-16,0 9 0 0,0-3-24 0,0 4-4 15,4-4 0-15,-4 3-1 0,3-6 16 0,1 1 3 16,-4 2 1-16,3-3 0 0,1 0-7 16,-1 0-2-16,1-3 0 0,-1 0 0 0,1 0-14 15,-1-3-4-15,1 0 0 0,-1-4 0 0,-3-2-8 16,4-1 8-16,-4 7-8 0,4-6 8 0,-4-1-8 0,0 4 0 16,0-7 9-16,0 4-9 0,-4-7 8 0,4 0-8 15,0 4 8-15,0-10-8 0,0 0 0 0,0 3 8 16,0-3-8-16,0 0 0 0,0 0 0 0,0 0-15 15,0 0 3-15,0 0 0 16,0 0-45-16,0 12-9 0,0-12-2 0,4 7 0 16,-4-7-96-16,3 3-20 0,1 6-4 0,3-6-582 0</inkml:trace>
  <inkml:trace contextRef="#ctx0" brushRef="#br0" timeOffset="150254.288">21075 5000 1378 0,'0'0'30'0,"0"0"6"0,0 0 2 0,0 0 2 0,-4-6-32 0,4 6-8 0,-3-6 0 0,-1 2 0 16,1-2 20-16,-1 3 2 0,1-3 1 0,3 6 0 16,-4-6-11-16,-3 2-3 0,4-2 0 0,3 6 0 15,-7 0 16-15,7 0 3 0,-7-3 1 0,-4 3 0 16,4 0 20-16,-4 0 4 0,4 0 1 0,-3 0 0 16,-1 3-17-16,1-3-3 0,-1 6-1 0,0 1 0 0,-3 2-15 15,0 0-3-15,0 1-1 0,0-4 0 0,0 10-1 0,0-4 0 16,0-5 0-16,3 5 0 0,0 7 1 15,4-6 0-15,0-1 0 0,0-3 0 16,0 1-14-16,4-1 11 0,-1-2-11 0,4 2 10 0,0-3-10 16,0-6 0-16,0 7 0 0,0-1 0 0,4 0-8 0,-4-6 8 15,3 3-10-15,1 3 10 16,-1-2-12-16,4-1 12 0,0 3-13 0,4-3 5 0,-4 0 8 0,4 4-10 16,-1-7 10-16,1 3-10 0,-1-6 10 15,1 3-12-15,0-7 12 0,-1 7-12 0,1-3 12 0,-1 0 12 16,-3-3-2-16,0-1-1 0,0 1-18 0,0 3-4 15,-3-3-1-15,-4 0 0 0,4-1 14 0,-4-5 15 0,0 2-3 16,-4-2-1-16,4 5 7 0,0-2 2 0,-4 0 0 16,1 6 0-16,3-4-10 0,0 7-2 0,-4-6 0 15,4 6 0-15,0 0-8 0,0 0 8 0,0 0-8 16,0 0 8-16,0 0-8 0,0 0-11 0,0 0 3 0,0 9 0 16,-3-2-2-16,3 5 0 0,0 4 0 0,3-4 0 15,-3 1 10-15,0-7 0 0,4 10 0 0,-4-4-8 16,0-5 8-16,0 2 0 0,3-6 0 0,-3 7 0 15,4-4 0-15,0 3 0 0,-4-9 0 0,3 7 8 16,1-4-8-16,3 3 12 0,0-3-4 0,0 0 0 16,0 4-8-16,7-1 0 0,0-6 0 0,-3 0 8 15,6 0-120 1,-3-3-24-16,0 3-5 0,-3 0-1 0</inkml:trace>
  <inkml:trace contextRef="#ctx0" brushRef="#br0" timeOffset="151375.485">21823 5066 1080 0,'0'0'24'0,"0"0"4"0,-7-3 2 0,0-3 0 0,0-4-30 0,0 4 0 0,0-3 0 0,-1-1 0 0,1 4 72 0,0-10 9 16,0 4 2-16,0 5 0 0,4-2-18 0,-4 0-3 15,3-1-1-15,4 10 0 0,0 0-41 0,0 0-9 16,0 0-2-16,0 0 0 16,0 0-1-16,0 0-8 0,0 0 12 0,0 0-4 0,0 0-8 0,0 10 12 15,4-1-12-15,-4 0 12 0,7 4 6 0,-4-1 2 16,1 4 0-16,-1-3 0 0,1 9 17 0,-1-7 4 16,4 1 1-16,-3 3 0 0,3-4 2 0,-3 4 1 15,-1-6 0-15,1-1 0 0,-1-2-9 0,1-1-3 16,-1-6 0-16,1 7 0 0,-4-10-10 0,0 0-3 15,0 0 0-15,0 0 0 0,0 0 3 0,0 0 0 16,0 0 0-16,0 0 0 0,0 0-3 0,0 0-1 0,0 0 0 16,-4-3 0-16,1-4-19 0,-1-5 0 15,1 5 0-15,-1-2 0 0,1 0 0 0,-1-1-14 0,0-2 2 0,4 2 1 16,-3 1 3-16,3-7 0 0,-4 10 0 16,4-3 0-16,0-1-1 0,0 1 0 0,0-4 0 0,4 7 0 15,-4-7 9-15,3 4-10 0,-3-4 10 16,4 1-10-16,0-1 10 0,-1 1-8 0,4 2 8 0,-3-2-8 15,3 2 8-15,-4 1 0 0,1 0-9 0,-1 5 9 16,-3 4 0-16,0 0-9 0,0 0 9 16,0 0 0-16,7-3-11 0,0 6 11 0,-3 1-10 0,3 5 10 15,0 4-8-15,0-1 8 0,0 10 0 0,0-3-9 16,0 3-1-16,0-3 0 0,0 9 0 0,0-9 0 16,-3 6 10-16,3-6 0 0,-3-4-9 0,3 4 9 15,-4-6 0-15,4-1 0 0,-3-9 0 0,-4 7 0 16,0-10 0-16,0 0 0 0,0 0 8 0,0 0-8 15,3 6 30-15,-3-6 1 0,0 0 0 0,0 0 0 0,0 0-3 0,0 0 0 16,0 0 0-16,0 0 0 16,0-6-5-16,0-4-2 0,0 7 0 0,0-6 0 0,0-4-21 0,0 4 9 15,0-4-9-15,-3 7 0 0,3-3 0 0,-4-1-12 16,4 1 0-16,0-4 0 0,-3 10-8 0,3-6-2 16,-4-1 0-16,4 4 0 0,4-3 5 0,-4-1 1 15,0 7 0-15,3-6 0 0,-3 6 1 0,0-7 1 16,4 7 0-16,-1-6 0 0,-3-1 5 0,4 7 1 15,3-6 0-15,-4-1 0 0,4 1 0 0,-3-1 0 16,-1 1 0-16,1 0 0 0,0 5 8 0,3-2-10 16,-4 0 10-16,4 3-10 0,-3 0 2 0,-4 3 0 0,7 0 0 15,-4 6 0-15,4 0-13 0,-3 4-3 0,3-1 0 16,-4 10 0-16,4 0 16 0,-3 3 8 16,3 0-10-16,-3 3 10 0,6 0 0 0,-3 0 0 0,0-3 0 0,0 3 10 15,-3-6-10-15,3-4 0 0,0 4 0 0,0-6 8 16,0-1 5-16,-3-9 1 0,-1 10 0 0,4-13 0 15,-3 9 2-15,-4-9 0 0,0 0 0 0,0 0 0 16,0 0-1-16,7-3 0 0,-4-3 0 0,1 0 0 16,-4-1-27-16,3 1-6 0,1-3-1 0,-4 2 0 15,0 7-35 1,0 0-7-16,0 0-2 0,0 0-542 0,0 0-109 0</inkml:trace>
  <inkml:trace contextRef="#ctx0" brushRef="#br0" timeOffset="152007.296">22317 4906 1414 0,'0'0'40'16,"0"0"9"-16,-7 9-39 0,3-2-10 0,-3-1 0 0,0 0 0 0,0 1 43 0,0 2 6 0,0-6 2 0,0 10 0 15,-4-4 4-15,1 0 1 0,3 1 0 0,-4-4 0 16,4 4 2-16,-4-1 1 0,1 0 0 0,3-2 0 16,0 2-18-16,0 0-3 0,0-2-1 15,3-1 0-15,4-6-29 0,0 9-8 0,0-2 0 0,-3 5 0 16,6 4 0-16,-6-7-10 15,6 7 10-15,-3-3-13 0,4 2 13 0,-1-2 0 0,1-1 0 0,3 1 0 16,-4 3 0-16,8-4 8 0,-4 1 0 16,-4 2-8-16,4-5 19 0,0 2-3 0,1-9-1 0,-1 7 0 15,0-1 2-15,0-6 1 0,0 0 0 0,0-3 0 16,0 0 8-16,-4 0 2 0,4-6 0 0,-3 0 0 16,3 0-13-16,0-7-3 0,0-3 0 0,-3 4 0 15,3-1-12-15,-4-2 9 0,1-1-9 0,-1-3 8 16,1 3-8-16,-1-2 0 0,1 2 0 0,-1 0-11 15,-3 4-6-15,0-4-2 0,0 7 0 0,4-1 0 16,-4 1-3-16,-4 3-1 0,1-4 0 0,3 7 0 0,-4-6 7 16,1 6 2-16,3 3 0 0,0 0 0 0,0 0 14 0,0 0 10 15,0 0-2-15,0 0 0 0,0 0 11 0,0 0 1 16,0 0 1-16,0 0 0 0,0 0-9 0,-4 3-1 16,4 6-1-16,-3-6 0 0,3 13-10 0,0-7-9 15,0 1 9-15,3 2-13 16,1 1 13-16,-1-1 0 0,1-2-10 0,-1 2 10 0,1 7 0 0,-1-10 0 15,1-2 0-15,0 5 0 0,-1-2 0 0,1-4 0 16,3 3 8-16,-4-2-8 0,1-4 0 0,-1 6 0 16,1-6-12-16,-1 7 12 15,4-7-144-15,-7-3-20 0,4 0-5 0,3 9-1 16,0-9-37-16,-3 3-7 0,10-6-2 0,-14 3 0 0</inkml:trace>
  <inkml:trace contextRef="#ctx0" brushRef="#br0" timeOffset="152778.857">22560 5035 1190 0,'0'0'33'0,"0"0"9"0,-7 0-34 0,7 0-8 0,0 0 0 0,0 0 0 0,0 0 50 0,0 0 8 16,-7 0 2-16,7 0 0 0,0 0-4 0,0 0 0 16,-7 6 0-16,7-6 0 0,0 0 6 0,0 0 1 15,-7 6 0-15,3-6 0 0,4 0-21 0,-3 13-4 0,3-13-1 16,0 9 0-16,0 4-3 0,0-4-1 0,0 0 0 0,0 1 0 16,0 2-8-16,0 1-1 0,3-7-1 0,1 10 0 15,-1-7-6-15,1 1-1 16,-1-1 0-16,-3-6 0 0,0-3 4 0,0 10 0 0,4-1 0 0,-4-9 0 15,4 6-20-15,-4-6 0 0,0 4 0 0,0-4 0 16,0 0 0-16,0 0 0 0,0 0 0 0,0 0 0 16,0 0 10-16,0 0-2 0,0 0 0 0,0 0 0 15,0 0 16-15,0 0 4 0,0 0 0 0,0 0 0 16,0 0 0-16,-4-4 0 0,4-5 0 0,-4 0 0 16,4-1-28-16,-3-2 0 0,3-1 0 0,0 4 0 15,0-1 0-15,0-2 0 0,-4 2 0 0,4 1 0 16,0-1 0-16,0 1 0 0,0 0 0 0,-3-1 0 15,3 1 0-15,0 3 0 0,0-4 0 0,0 4 0 0,0 0 0 0,0-1 0 16,0 1 0-16,0 3 0 16,0 0 0-16,3-7 0 0,-3 4 0 0,4 3 0 0,-1 0 0 15,-3 3 0-15,4-6 0 0,-4 6 0 16,7 0-20-16,-7 0-10 0,0 0-2 0,4 6 0 16,3-3 24-16,0-3 8 0,-7 0 0 0,7 3-9 15,0 3 9-15,-4 4 0 0,4-4 0 0,0 4 0 0,1-1 0 16,-1-3 0-16,0 10 0 0,0-4 0 0,-4 1 0 0,4-1 0 15,0 4 0-15,0-3 0 0,0-1 0 16,1-2 0-16,-1-1 0 0,0 0 0 0,-4-2 0 0,1 2 0 16,3-6 0-16,0 7 0 0,0-4 0 0,-4-3 0 15,1 0 0-15,3 0 0 0,-7 1-12 0,0-4 2 0,0 0 1 16,0 0 0 0,0 0-31-16,0 0-5 0,7 0-2 0,-7 0-613 0,0 0-124 15</inkml:trace>
  <inkml:trace contextRef="#ctx0" brushRef="#br0" timeOffset="153839.956">22998 5044 900 0,'0'0'20'0,"0"0"4"0,0 0 0 0,0 0 1 0,0 0-25 0,0 0 0 0,0-9 0 0,0 9 0 15,0 0 60-15,0-3 8 0,0-4 0 0,0 1 1 16,0 6-13-16,0 0-4 0,0-3 0 0,0 3 0 16,0-10-16-16,0 10-4 0,0 0-1 0,0 0 0 15,0 0 9-15,-4-6 3 0,4 6 0 0,-3-3 0 16,3 3 4-16,0 0 1 0,-11 0 0 0,4 0 0 16,0 3-1-16,-4 3 0 0,1 4 0 0,-1-4 0 15,1 4-11-15,-1-1-3 0,0-3 0 0,1 10 0 16,-1-4-13-16,1 4-2 0,3 0-1 0,-1-1 0 15,1-2-17-15,0 0 0 0,0-1 0 0,4 1 0 16,-1-1 0-16,1-2 0 0,-1-1 0 0,1 0 0 16,3-2 0-16,0-7 0 0,0 0-10 0,0 9 10 0,3-6 0 15,-3-3-9-15,4 3 9 0,-4-3 0 0,3 10-16 16,4-7 3-16,0-3 1 0,0 0 0 16,0-3 12-16,4 3-11 0,-4-3 11 0,4-4-10 0,-1 7 10 15,1-3 0-15,-1 0 0 0,1-3 0 16,-4 3 0-16,0 0 0 0,4-1 0 0,-4 1 0 0,-4 0 0 0,4-3 0 15,-7 0 10-15,4-4-10 0,-1 1 20 0,1 6-3 16,-4-7 0-16,0 4 0 0,0-3 3 0,-4-1 0 16,4 1 0-16,-3-1 0 0,-1 1-20 0,1-1 8 15,-1 4-8-15,4 0 0 0,0 6 8 0,0 0-8 16,0 0 0-16,0 0 0 0,0 0 9 0,-3-6-9 16,3 6 0-16,0 0 9 0,0 0-9 0,0 0-11 15,0 0 3-15,0 9 0 0,0 0-3 0,0 4 0 0,3 0 0 16,-3 2 0-16,4-2 11 0,3 6-12 0,-4 3 12 15,1 0-12-15,7-4 12 0,-4 11 0 0,3-11 0 0,-3 11 0 16,4-4 0-16,-4 0 0 16,0 0 0-16,3-3 0 0,-2 3 0 0,2-3 0 0,1 0 0 0,-1 3 0 15,1 0 0-15,-4-3 0 16,0 3 0-16,0-3 0 0,4 0 8 0,-1 3 0 0,1 0 0 16,-1 0 0-16,-3 0-8 0,1 3 0 0,-1-2 0 0,0-1 0 15,0-3 0-15,0 0 0 0,-4-4 0 0,1 1 0 16,-1-3 0-16,1-4 8 0,-4-2-8 0,-4-1 8 15,4-9 3-15,0 0 1 0,-3 6 0 0,3-6 0 16,-7 4 20-16,0-1 4 0,-7 0 0 0,3-3 1 16,-3-3 2-16,0 0 0 0,-4-4 0 0,-3 1 0 15,3 0-22-15,-6-4-4 0,2 4-1 0,1-3 0 16,-3-1 0-16,2-2 0 0,1 2 0 0,4-2 0 16,-1-1-12-16,0 4 0 0,1-7 0 0,6 7 0 15,-3-4 0-15,3 4-16 0,1-4 3 0,3 1 1 16,-4-4-20-16,1 4-3 0,3-1-1 15,-1 4 0-15,1-1-35 0,4 1-7 16,-1-4-2-16,1 1 0 0,-1-1-87 0,1 4-17 0,3-4-4 0,-4 1-563 16</inkml:trace>
  <inkml:trace contextRef="#ctx0" brushRef="#br0" timeOffset="154659.164">23241 5082 1450 0,'0'0'32'0,"0"0"6"0,0 0 2 0,0 0 1 0,0 0-33 0,0 0-8 0,0 0 0 0,0 0 0 0,0 0 0 0,0 0 0 15,0 0 0-15,0 0 0 0,0 0 36 0,0 0 6 16,0 0 1-16,0 0 0 0,0 0 18 0,0 0 4 16,0 0 1-16,0 0 0 0,0 0-14 0,0 0-4 15,0 0 0-15,0 0 0 0,0 0-32 0,0 0-6 16,0 0-2-16,0 0 0 0,0 0-8 0,0 0 8 16,0 6-8-16,0-6 8 0,0 0 0 0,7 3 0 0,0 0 0 15,4-3 0-15,-4 6-8 0,3-6 12 16,-3 0-12-16,0 0 12 0,4 0-12 0,-4 0 0 0,4 0 0 0,-4-6 8 15,0 6-8-15,0 0 0 0,0 0 0 16,0-3 0-16,0 0 0 0,-3-3 0 16,-4 6 9-16,0 0-9 0,7 0 15 0,-4-3-2 0,4-1 0 15,-3-2 0-15,-1 3 3 0,1-3 0 0,-1-1 0 0,1 1 0 16,-4-6-2-16,3 9 0 0,-3-4 0 0,4 1 0 16,-4 3-14-16,3-7 8 0,-3 4-8 0,0 0 0 15,0 0 0-15,-3 2 0 0,-1 1 0 0,1-3 0 16,-1 0 0-16,1 3-13 0,-1 0 1 0,-3-1 0 15,0-2-3-15,0 6 0 0,0-3 0 0,-4 0 0 16,4-3 3-16,-3 6 1 0,3 0 0 0,-4 0 0 16,1 0 11-16,2 0 0 0,-2 0 0 0,-1 6 0 15,4-3 0-15,0 0 0 0,-3 3 0 0,6 1 0 16,1-1-13-16,-1 3 2 0,1 4 1 0,-1-1 0 0,4 1 10 16,0 0-10-16,0 2 10 0,0 1-10 15,4 0 10-15,-4-1 0 0,3 4 0 0,-3-3 0 0,4 3 0 0,-4-4 9 16,0-2-1-16,3-1-8 0,-3 1 24 15,4-1-1-15,-4-2-1 0,3-1 0 0,1-6-2 0,-1 7-1 16,-3-10 0-16,0 0 0 0,4 3 3 16,3 3 1-16,-4-3 0 0,4 0 0 0,4-6-15 0,-4 3-8 15,4-3 8-15,3-3-8 16,0 6 0-16,3-6-16 0,1-1 2 0,3 1 1 16,-3 0-87-16,3 0-18 0,4-1-3 0,-1 1-789 15</inkml:trace>
  <inkml:trace contextRef="#ctx0" brushRef="#br0" timeOffset="155260.408">23347 4655 1807 0,'0'0'40'0,"0"0"8"0,0 0 1 0,0 0 2 0,0 0-41 0,0 0-10 0,0 0 0 0,0 0 0 16,0 0 35-16,0 0 5 0,0 0 0 0,0 0 1 15,7 3-7-15,-4-3-2 0,-3 0 0 0,7 0 0 16,4-3-6-16,-4 0-2 0,0-6 0 0,4 6 0 16,-1-13-24-16,1 13 0 0,0-10 0 0,-1 4 0 15,1-4-100-15,-1 1-26 0,4-4-5 0,0 7-695 16</inkml:trace>
  <inkml:trace contextRef="#ctx0" brushRef="#br0" timeOffset="157354.335">24426 4476 1036 0,'0'0'23'0,"0"0"5"0,0 0 0 0,0 0 1 0,0 0-29 0,0 0 0 0,0 0 0 0,0 0 0 16,0 0 45-16,0 0 3 0,0 0 1 0,0 0 0 16,0 0 13-16,0 0 2 0,-3-6 1 0,3 6 0 15,0 0 2-15,0 0 0 0,-4-3 0 0,4 3 0 16,0 0-36-16,0 0-7 0,0 0-2 0,0 0 0 16,0 0 2-16,0 0 1 0,0 0 0 0,0 0 0 15,0 0-2-15,-7 3-1 0,4 10 0 0,-1-4 0 16,1 4 2-16,3 6 0 0,0-1 0 0,0 4 0 0,0 13 2 15,0-10 1-15,0 6 0 16,3 4 0-16,1-1 7 0,-1 1 2 0,1-1 0 0,-1 4 0 0,1-4-20 16,3 1-3-16,-4-4-1 0,1 1 0 15,3-1-4-15,-3-3-8 0,-1-3 11 0,1 0-11 0,3-3 11 16,-7 0-11-16,3-3 10 0,-3-3-10 0,0-4 12 16,0-2-3-16,0-10-1 0,0 3 0 0,0-3 22 0,0 0 4 15,-3 9 1-15,3-9 0 0,-4 3-22 16,4-3-4-16,0 0-1 0,0 0 0 0,0 0-8 0,0 0 0 15,-7 7 0-15,7-7 0 16,0 0-47-16,0 0-1 0,0 0-1 0,0 0 0 16,0 0-105-16,0 0-21 0,0 0-4 0,0 0-676 15</inkml:trace>
  <inkml:trace contextRef="#ctx0" brushRef="#br0" timeOffset="158119.715">24811 4963 1530 0,'0'0'33'0,"0"0"7"0,0 0 2 16,0 0 2-16,0 0-36 0,0 0-8 0,-7 0 0 0,-4 3 0 0,4-3 44 0,0 3 8 15,0-3 0-15,0 0 1 0,7 0 3 0,-11 0 1 16,1 0 0-16,3 0 0 0,-4 0-11 0,-3 0-2 15,4 0-1-15,-5-1612 0 0,5 3224-24 0,-1-1609-5 16,4 0-1-16,-3-3 0 0,10 0-13 0,-11 3 8 16,4 3-8-16,3-2 0 0,-3 5 14 0,4-6-3 15,-1 13-1-15,4-10 0 0,0 4-10 0,0-1 0 0,0 3 0 0,0 1 0 16,0-4 0-16,4-2 0 16,-4 11 0-16,3-8 0 0,1-1 0 0,-1 1 0 15,-3-10 0-15,0 6 0 0,4 10 0 0,-1-7 0 0,1-3 0 16,0 1 0-16,-1-4 0 0,1 6 0 0,-1-6 0 0,-3-3 0 15,0 0 0-15,0 0 10 16,4 10-10-16,-1-10 10 0,-3 0 8 0,7 0 2 0,0 0 0 0,0-3 0 16,0-4-12-16,4 4-8 0,-4 0 12 0,0-3-12 15,4 3 0-15,-4-4 0 0,0 1 0 0,3 0 0 16,-3 3 0-16,0-7 0 0,-3 4 0 0,3 0 0 16,-3-4 0-16,-1 4 0 0,1 0-10 0,-1-1 10 15,1-2-9-15,-4 0 9 0,0 2-12 0,3-2 12 16,-3 0-16-16,-3-1 4 0,3 4 1 0,0 0 0 15,-4-4-12-15,4 4-2 16,-3-3-1-16,3 9 0 0,-4-10 8 0,4 10 2 0,-3 0 0 16,3 0 0-16,0 0 3 0,0 0 1 0,0 0 0 0,0 0 0 0,0 0 12 0,-4 0-11 15,-3 10 11-15,3-1-10 16,1-3 10-16,-1 4-10 0,4-4 10 0,0 0-10 0,0 7 10 16,4-4 0-16,-4-3-9 0,3 1 9 0,-3 2 0 15,4-6 0-15,-4-3 0 0,4 13 0 0,-1-7 0 0,1 0 0 16,-1 1-9-16,1-4 9 0,3 3 0 15,-4 0-8-15,1-6 8 0,3 10 0 0,-4-4-20 0,4 0 4 16,-3 0 0-16,3 1 0 16,0-7-27-16,0 9-5 0,4-6 0 0,-4 4-1 15,3-4-118-15,1 0-23 0,-4 0-5 0</inkml:trace>
  <inkml:trace contextRef="#ctx0" brushRef="#br0" timeOffset="159637.458">25277 4934 766 0,'0'0'16'0,"0"0"4"0,0 0 1 0,0 0 2 0,0 0-23 0,0 0 0 0,0 0 0 0,0 0 0 15,0 0 69-15,0 0 10 0,0 0 1 0,0 0 1 16,0 0 19-16,0 0 3 0,0 0 1 0,3 3 0 15,-3-3-6-15,0 0-1 0,0 0 0 0,4 4 0 16,-4 8-36-16,3-2-7 0,-3 2-2 0,0-3 0 16,0 4-33-16,0 0-7 0,0-1-2 0,0 1 0 0,0-1-10 15,0 4 12-15,0-4-12 0,4-5 12 0,-4 5-12 0,0 1 8 16,0-4-8-16,0 1 8 0,0-7-8 16,3 6 8-16,-3-9-8 0,0 3 8 0,7 10-8 15,-7-7 0-15,0-6 0 0,0 0 0 0,4 3 0 16,-4-3 0-16,7 6 0 0,-7-6 0 0,0 0 0 0,0 0 0 15,0 0 0-15,0 0 0 16,0 0 0-16,0 0 0 0,3 4 9 0,-3-4-9 0,4-4 15 0,-4 4-2 16,0 0 0-16,0 0 0 0,3-6 6 0,-3-3 1 15,0 3 0-15,-3-4 0 0,3 1-2 0,-4-4 0 16,1 4 0-16,-1-4 0 0,1 7-18 0,-1-3 0 16,1 2-13-16,-1-2 5 0,1-1 8 0,-1 1 0 0,-3 0 0 15,4 6 0-15,-1-4 0 0,4 1 0 16,-4 3 0-16,4 3 0 0,0 0 0 0,-3-10 0 0,3 10 0 0,-4-6 0 15,4 0 0-15,0 0 0 16,-3-1 0-16,3 7 0 0,0-6 0 0,0 0-8 0,-4 0 8 16,4-4 0-16,0 7 0 0,4-6 0 0,-4 2 0 0,0-5 0 15,3-4 0-15,-3 10 0 0,4 0 0 0,-4-4 0 16,7 4 0-16,-3 0 0 0,-1-7 0 0,-3 10 0 16,4-7 0-16,-1 7 0 0,1 0 0 0,-4 3 0 15,7-6 0-15,-4 3 0 0,1 3 0 0,-4 0 0 16,7 0-9-16,0 3 9 0,-4 0-10 0,4 0 10 15,-3 3-8-15,3 1 8 0,-3-1 0 0,3 3-9 16,0 1 9-16,-4 2 0 0,4-2 0 0,-3 2 0 16,3 1 0-16,-4-4 0 0,4 7 0 0,-3-3 0 0,3-1 0 15,-3-3 0-15,-1 4 0 0,1-4 0 16,-1 1 0-16,4-4 0 0,-7 4 0 0,4-7 0 0,-4 3 8 16,0-6-8-16,3 6 10 0,-3 4-10 15,4-4 16-15,-4-6-2 0,0 0-1 0,0 9 0 0,3-6-22 0,1 4-5 16,-1 2-1-16,4-6 0 15,-3 7 1-15,-1-1 0 0,5-3 0 0,-5 4 0 16,4 2-45-16,0 1-9 0,0-4-1 16,0 1-1-16,0-1-20 0,-3-3-4 0,3 4-1 15,-4-4 0-15,4-3 4 0,-3 0 1 0,0 4 0 0,-4-7 0 16,0 0 2-16,0 0 1 0,0 0 0 0,0-7-226 16,3-2-46-16</inkml:trace>
  <inkml:trace contextRef="#ctx0" brushRef="#br0" timeOffset="159875.425">25650 4981 1566 0,'0'0'34'0,"0"0"7"0,0 0 2 0,-3 7 1 0,3-7-35 0,0 0-9 0,0 0 0 0,0 0 0 15,-7 9 11-15,7-9 0 0,0 0 0 0,0 0 0 16,0 0-11-16,0 0 0 0,0 0 0 0,0 0 0 16,0 0-56-16,0 0-3 15,0 0-1-15,0 0 0 0,0 0-112 0,-7 0-24 0,0 0-4 16</inkml:trace>
  <inkml:trace contextRef="#ctx0" brushRef="#br0" timeOffset="160308.82">25605 4988 940 0,'0'0'26'0,"0"0"7"0,0 0-33 0,0 0 0 0,0 0 0 0,-11-4 0 0,11 4 160 0,-7 0 24 16,7 0 6-16,0 0 1 15,-7 0-69-15,0-3-14 0,7 3-2 0,-7 0-1 0,7 0-41 0,0 0-9 16,-7-3-2-16,7 3 0 0,0 0-18 0,-7-3-4 16,7 3-1-16,0 0 0 0,0 0-18 0,-7 0-4 15,7 0-8-15,0 0 12 0,0 0-12 0,0 0 0 16,-7 0 0-16,7 0-10 0,-4 6 2 0,1 1 0 16,-1-1 0-16,0 0 0 0,4 4 8 0,0-1-12 15,-3 4 12-15,3-4-12 0,3 7 12 0,-3-4 0 0,4 1-9 16,0-1 9-16,-4 4 0 0,3 0 0 15,1-4 0-15,3 1 0 0,-4-1 0 0,4-2 0 0,4-7 0 16,-4 9 0-16,0-12 0 0,3 7 0 0,-2-7 0 16,2 3 0-16,1 0 9 0,-1-3 3 15,4-3 1-15,1 0 0 0,-1-7-5 0,-4 1 0 0,4 2-8 0,-3-2 12 16,0 0-12-16,-1-4 9 0,1 4-9 0,-4-4 8 16,0 1-8-16,-4-1 8 0,1 4-8 0,-1-1 8 15,-3 1 1-15,0 3 0 0,0-4 0 0,-7 4 0 16,4-3-9-16,-4 2 0 0,0 1 9 0,-4 3-9 15,1-7 0-15,-1 4 0 0,0 6 0 0,-3-3-8 16,0 0 8-16,0-3 0 0,0 6-9 0,0-4 9 16,3 4 0-16,-3 0 0 0,0 0-9 0,0 0 9 15,3 0 0-15,4 0-10 0,7 0 10 0,0 0-8 16,0 0-16-16,0 0-4 16,0 0 0-16,0 4 0 0,0 5-39 0,0-6-8 0,4 13-1 15,-1-13-1-15,1 6-4 0,3-2-1 0,-4 2 0 16,4 0 0-16,0-2-6 0,-3 2 0 0,3 1-1 0,0-7-555 15</inkml:trace>
  <inkml:trace contextRef="#ctx0" brushRef="#br0" timeOffset="160744.772">25862 5032 1868 0,'0'0'41'0,"0"0"9"0,0 0 2 0,-7 3 0 0,7-3-42 0,0 0-10 0,0 0 0 0,-7 6 0 15,7-6 29-15,0 0 4 16,0 0 1-16,0 0 0 0,0 0-12 0,0 0-2 0,0 0-1 0,0 0 0 16,0 0 3-16,0 0 1 0,-4 6 0 15,4-6 0-15,0 0-15 0,0 0-8 0,-3 10 8 0,-1-4-8 16,4 3 0-16,0 1 0 0,0-1 0 0,4 4 0 15,-1-1 11-15,-3-2-3 0,4-1 0 0,0 4 0 16,3-4 16-16,-4 3 2 0,8-5 1 0,-4-1 0 16,0 0-5-16,0-6-1 0,3 10 0 15,1-7 0-15,0 0-7 0,-1 3-2 0,1-3 0 0,-1-3 0 16,1 0 10-16,0-3 2 0,-1 6 0 0,1-3 0 0,-1-6-13 16,1 3-3-16,-4-13 0 0,0 10 0 0,-3-3 0 15,3-4 0-15,-4 4 0 0,1-4 0 16,-4 1 6-16,0-4 1 0,0 0 0 0,-4 4 0 0,1-4-15 0,-1-3 0 15,-3 7-9-15,0-4 9 16,0 3-44-16,-4 1-2 0,4-1-1 0,0 1 0 16,0 2-25-16,4 1-6 0,-1 0-1 15,1 2 0-15,3 7-52 0,0 0-10 0,0 0-3 0,0 0-400 16,0-3-80-16</inkml:trace>
  <inkml:trace contextRef="#ctx0" brushRef="#br0" timeOffset="161337">26166 5032 1735 0,'0'0'38'0,"0"0"8"0,0 0 2 0,0 0 0 0,0 0-38 0,0 0-10 0,0 0 0 0,0 0 0 16,0 0 35-16,0 0 5 0,0 0 0 0,0 0 1 15,0 0-23-15,0 0-5 0,0 0-1 0,0 0 0 16,0 0 9-16,0 0 2 0,0 0 0 0,0 0 0 16,0 0-13-16,0 3-2 0,3 9-8 0,1-6 12 15,-4 4-12-15,3-4 11 0,1 4-11 0,-1-7 10 16,1 9-10-16,-1 1 0 0,4-4 9 0,-3 4-9 16,-1-4 8-16,1 1-8 0,3-1 8 0,-4 3-8 0,1-5 8 15,0 2-8-15,-4-9 10 0,0 0-10 16,0 0 16-16,0 0-4 0,0 0 0 0,0 0 0 15,0 0 10-15,0 0 2 0,0 0 0 0,0 0 0 0,0 0 14 0,0 0 3 16,0 0 1-16,0 0 0 0,0 0-2 16,0 0 0-16,0 0 0 0,0 0 0 0,0 0-9 0,0 0-3 15,-4-3 0-15,0-3 0 0,1-1-15 0,-4 1-3 16,3 3-1-16,1-6 0 0,-4-1-9 16,3-2 0-16,1 5 0 0,-4-2 0 0,3 0 0 0,1-4 0 15,-4 1 0-15,3-1-11 0,0 0 0 0,1 1 0 16,-1-1 0-16,1 1 0 0,-1-4-4 0,1 4-1 15,3-1 0-15,-4 1 0 0,1-1 0 0,-1 4 0 16,4-1 0-16,-3 1 0 0,-1 2 5 0,4 7 1 0,0 0 0 16,0 0 0-1,0 0-18-15,0 0-3 0,0 0-1 0,0 0 0 16,7 4-32-16,0 5-8 0,4-3 0 0,-1 1-1 16,1 5 34-16,3 4 7 0,-3-7 2 0,3 1 0 15,0 2-10-15,0 4-3 0,4-7 0 0,-1 1 0 16,5-4-30-16,-5 0-7 0,1 4 0 0,-1-7-1 15,1 0-1-15,-4-3 0 0,4 0 0 0,-1 0 0 16,-2 0 37-16,-5 0 7 0,1 0 2 0,-1 0-304 0,1 0-61 0</inkml:trace>
  <inkml:trace contextRef="#ctx0" brushRef="#br0" timeOffset="161930.859">26469 5079 1642 0,'0'0'46'0,"0"0"11"0,0 0-45 0,0 0-12 0,0 0 0 0,0 0 0 0,0 0 27 0,0 0 3 16,0 0 1-16,0 0 0 0,0 0-31 0,0 0 0 15,0 0 0-15,0 0 0 0,0 3 0 0,0-3 0 0,-4 9 0 0,1-6 0 16,3-3 0-16,0 10 0 0,0-4 0 0,0 3 0 16,0 1-12-16,0 2 2 0,-4-2 0 0,4 2 0 15,4-2 25-15,-4-10 5 0,0 0 0 0,0 0 1 16,-4 9 21-16,4-3 4 0,4 4 1 0,-4-4 0 16,0-6 1-16,0 0 1 0,0 0 0 0,0 0 0 15,0 0-20-15,0 0-4 0,0 0-1 0,0 0 0 16,0 0 4-16,0 0 0 0,0 0 0 0,0 0 0 15,0 0 0-15,0 0 0 0,0 0 0 0,0 0 0 16,0 0 4-16,0 0 0 0,-4-6 1 0,1-4 0 16,3 4-25-16,-7-3-8 0,3-1 0 0,4 4 0 15,-3-3 8-15,-1 2-8 0,1-5 0 0,-1 2 0 16,1 1 0-16,3-1-14 0,-4 1 2 0,4 0 1 16,-3 2 11-16,3 1 0 0,0 0-9 0,0 6 9 15,0-6 0-15,0 6 0 0,0-10 0 0,3 7 0 16,-3 3-12-16,0-9 12 0,0 9-12 0,0-3 12 15,0 3 0-15,0 0 0 0,4-7 0 0,-4 7 0 0,0 0-10 16,0 0 10-16,0 0-13 0,3-6 5 0,-3 6 8 0,0 0 0 16,4-3-9-16,-4 3 9 0,0 0-13 0,0 0 1 15,3-6 1-15,-3 6 0 16,7-4-19-16,0 4-4 0,4-6-1 0,-1 6 0 16,1 0-16-16,-4 0-3 0,7 0-1 0,-3 6 0 15,-1-6-41-15,1 4-9 0,0 2-2 0,-1-6-426 16,1 0-86-16</inkml:trace>
  <inkml:trace contextRef="#ctx0" brushRef="#br0" timeOffset="162155.304">26670 5082 1782 0,'0'0'39'0,"0"0"8"0,-4 6 1 0,1 0 3 0,-1 4-41 0,4-10-10 0,0 0 0 0,-3 6 0 16,3 0 16-16,0-6 0 0,0 0 1 0,-4 10 0 15,1-7-17-15,3 6 10 0,0-9-10 0,0 0 8 16,0 0-19-16,3 3-4 0,1 10-1 0,-1-4 0 16,1-3-156-16,-1 1-32 0,5 5-7 0</inkml:trace>
  <inkml:trace contextRef="#ctx0" brushRef="#br0" timeOffset="162938.413">26906 4502 1758 0,'0'0'50'0,"-3"3"10"0,-1 9-48 16,1-5-12-16,3-1 0 0,-4 9 0 0,4-2 60 0,0-7 8 0,0 7 3 0,0 2 0 16,0-2-34-16,0 0-6 0,4-1-2 15,-4 4 0-15,7 3-10 0,-4-1-3 16,1-8 0-16,-4 2 0 0,7 7-6 0,0-3-2 0,0 3 0 0,4 0 0 16,-4-1-8-16,0 4 0 0,3-3 0 0,-3-3 0 15,0 3 0-15,1-1 0 0,-1-2 0 0,-4 0 0 16,4 3 0-16,-3-7 8 0,3 7-8 0,0-3 0 15,-4 2 0-15,1 4 0 0,-1-6 0 0,1 3 0 16,3 0 0-16,-7-7 0 0,3 10 8 0,-3-3-8 16,0 0 0-16,0 0 0 0,4-4 0 0,-8 4 0 15,4-3 0-15,-3 3 0 0,3-4 0 0,-4 4 0 16,1-3 0-16,3-4-11 0,-4 1 3 0,4-1 0 16,-3-2-4-16,3-7-1 0,0-3 0 0,0 0 0 15,0 0-2-15,0 0 0 0,0 0 0 0,-7-3 0 16,3-10-132-16,-3 1-26 15,0-20-6-15,7 4-1 0</inkml:trace>
  <inkml:trace contextRef="#ctx0" brushRef="#br0" timeOffset="163221.816">26832 4975 1980 0,'0'0'44'0,"0"0"8"0,-7 0 3 0,0 3 0 0,7-3-44 0,-7 0-11 0,7 0 0 16,-7 0 0-16,7 0 12 0,0 0 0 0,0 0 0 0,0 0 0 15,0 0 7-15,0 0 1 0,0 0 1 0,-3-3 0 16,3 3 18-16,-4-6 3 0,4 6 1 0,4-6 0 16,-4 2-43-16,7-2-24 0,-4 3 4 0,8 0 0 15,-4-3 4-15,3 6 0 16,1 0 1-16,0 0 0 15,3 0-33-15,-4 6-6 0,1-3-2 0,3 0 0 16,0-3-25-16,-3 6-6 0,3-2-1 0,-4 2 0 16,4-3-125-16,-3 0-26 0,0-3-5 0,-1 3 0 0</inkml:trace>
  <inkml:trace contextRef="#ctx0" brushRef="#br0" timeOffset="163666.898">27192 4947 1944 0,'0'0'43'16,"0"0"9"-16,0 0 1 0,0 0 1 0,0 0-43 0,0 0-11 0,0 0 0 0,-3 6 0 0,3-6 32 0,0 0 4 15,0 6 0-15,-4 4 1 0,4-10-29 0,0 6-8 16,0 0 0-16,0 1 0 0,0 5 0 0,0-6 0 15,0 4 0-15,4-1 0 0,-4-2 0 0,0 2 0 16,3-3 0-16,-3 10 0 0,0-7 8 0,4 1-8 16,-1 2 8-16,1-2-8 0,-1-4 12 0,1 0-3 0,-1 0 0 0,1 1 0 15,3-1 6-15,0 0 1 16,0 1 0-16,0-4 0 0,4 0 3 0,-1 0 1 0,4 0 0 0,-3-3 0 16,3 0-7-16,0 3-1 15,0-3 0-15,0 0 0 0,0-3-12 0,1 3 0 0,-5-6 0 0,1 3 0 16,-1-7 0-16,1 7 0 0,-4-6 0 0,0 6 0 15,0-1 11-15,-3 1-1 0,-4-3 0 0,3 0 0 16,-3-1 9-16,0 1 1 0,0-6 1 0,-3 9 0 16,3-7 7-16,-4 4 0 0,1-4 1 0,-1 4 0 31,0-6-46-31,1 9-10 0,3-4-1 0,-4 1-1 0,4 6-34 16,-3-3-6-16,-1-7-2 0,4 4-601 0,0 3-120 0</inkml:trace>
  <inkml:trace contextRef="#ctx0" brushRef="#br0" timeOffset="164429.083">27615 4941 1354 0,'0'0'38'0,"0"0"10"0,0 0-39 0,0 0-9 0,0 0 0 0,0 0 0 15,0 0 20-15,-3 0 3 0,-4 9 0 0,7-9 0 16,-4 3-7-16,1 7-2 0,3-4 0 0,-4 3 0 16,4-9 16-16,0 6 3 0,0-2 1 0,0 5 0 0,0-6 1 0,0 13 0 15,4-13 0-15,-4 6 0 0,3-2-1 0,1 5 0 16,-1-2 0-16,1 2 0 16,3 1-10-16,0-1-3 0,-3 7 0 0,-1-6 0 0,4 2-5 0,-3-2-2 15,3 2 0-15,0-8 0 0,0 2-14 0,-4-6 9 16,1 7-9-16,-4-10 8 0,0 0 8 0,0 0 2 15,0 0 0-15,0 0 0 0,0 0 37 0,0 0 7 16,0 0 2-16,0 0 0 0,0 0-4 0,0 0-1 16,-7-10 0-16,3-2 0 0,-6 5-23 0,3-5-4 15,0-4 0-15,3 4-1 0,-6 2-15 0,2-5-4 16,5-1 0-16,-4 3 0 0,3-2-12 0,1 2 0 16,-1-2 0-16,1 2 0 0,-1 0-12 0,4 4 0 0,-3-4 1 15,3 4 0-15,0 0 1 0,0-4 0 0,-4 7 0 16,4-4 0-16,0 4 10 0,0-3-8 0,0 2 8 0,0-2-8 15,4 9 0-15,-4 0 0 0,0-6 0 0,0 6 0 16,0 0-10-16,3-6-2 0,4 6 0 16,0-4 0-1,0 4-12-15,0 0-4 0,1 0 0 0,2 4 0 16,1-4 2-16,3 0 0 0,-4 6 0 0,1-6 0 16,0 6 0-16,-1-6 0 0,1 0 0 0,-1 9 0 15,1-5-11-15,-1-1-3 0,1 0 0 0,0-3 0 0,-1 3-23 16,1 0-5-16,-4 0 0 0,0 0-432 0,0-3-85 0</inkml:trace>
  <inkml:trace contextRef="#ctx0" brushRef="#br0" timeOffset="165017.72">27824 5019 1760 0,'0'0'39'0,"0"0"8"0,0 0 1 0,0 0 1 0,-4 3-39 0,4-3-10 15,0 0 0-15,0 0 0 0,0 0 0 0,0 0 12 0,0 0-12 0,0 0 12 16,0 0 8-16,0 0 1 0,0 0 1 0,0 0 0 16,0 0 10-16,0 0 1 0,0 0 1 0,0 0 0 15,0 0-22-15,0 0-12 0,0 0 12 0,0 0-12 16,0 0 0-16,0 0 0 0,7 3 0 0,0 0 0 15,0-3 10-15,0 0 2 0,4 0 0 16,-4 0 0-16,0 0 8 0,0 0 1 0,4 0 1 0,-1-3 0 16,-3 0-3-16,0 3-1 0,0-3 0 0,0 0 0 15,-3-3-3-15,3 2-1 0,-3-2 0 0,-4 6 0 16,0 0 4-16,0 0 1 0,3-3 0 0,-3 3 0 16,0-9-7-16,-3 5 0 0,3-2-1 0,0 6 0 15,-8-6-11-15,5 0 0 0,-4-1 0 0,0 1 0 16,7 6 0-16,-7 0 0 0,7 0 0 0,-11-6 0 15,4 0 0-15,-3 6 0 0,-1-4 0 0,-3 1 0 16,3 3 0-16,1 0 10 0,-4 0-1 0,3 3 0 0,0 1-1 16,4-4 0-16,7 0 0 0,-7 0 0 0,0 9-8 15,0-6 0-15,4 7 0 0,3-4 0 16,0 3-12-16,0 1 1 0,0-1 1 0,3 4 0 0,1-1-2 16,-1 1 0-16,4-4 0 0,0 4 0 0,0-4 0 0,0 0-1 15,-3-2 0-15,3 5 0 0,4 1 13 16,-4-4 0-16,3 1 0 0,1-1-9 0,-1-3 9 0,-2 7-12 15,-1-4 12-15,0 1-12 0,0-1 12 0,3-3 0 16,1-6 0-16,-1 7 0 16,5-4-11-16,-5 0-3 0,1 0-1 0,3 0 0 15,-4 3-17-15,5 1-3 0,-1-4-1 0,0-3 0 16,3 0-105-16,1 0-22 0,-4 0-4 0,4 0-341 16,-4 0-68-16</inkml:trace>
  <inkml:trace contextRef="#ctx0" brushRef="#br0" timeOffset="165976.292">28938 4837 2070 0,'0'0'45'0,"0"0"10"0,0 0 1 0,0 0 3 15,-3 3-47-15,3-3-12 0,-7 6 0 0,0 1 0 0,0-4 72 0,-4 0 13 0,4 3 3 0,-4 1 0 16,4-4-48-16,-3 0-10 0,-1 0-2 0,1 0 0 15,-4 3-28-15,-1-2 0 0,1 8 0 16,0-6 0-16,0 4 0 0,0-1 0 0,0 1 0 16,-4 8 0-16,4-2-13 0,-4-3 4 0,4-1 1 0,0 13 0 15,0-3 0-15,0 3 0 0,3-3 0 0,4 3 0 16,-3-3 8-16,3 0 0 0,3 0 0 16,-3 0 0-16,4-6-12 0,-1 6-1 0,1-7 0 0,3 1 0 15,0-3 13-15,0-7 0 0,0 6 0 0,0-12 0 16,0 0 26-16,0 0 5 0,0 0 1 0,7 0 0 15,3-6-20-15,4 0-3 0,0 3-1 0,4-7 0 16,3-2-8-16,0-1 8 0,1 1-8 0,2-4 8 16,-3-6-8-16,1 0-17 0,-1-6 4 0,0-3 1 15,0-1-20-15,-3-2-3 16,-1-1-1-16,-2-2 0 0,2-1 23 0,-3-6 4 0,-3 3 1 0,-4-3 0 16,0 1 8-16,-4-5 0 0,1 5 0 0,-4-4 0 0,0-4 14 0,0 7 8 15,-4 4 2-15,1-1 0 0,-4 0 1 16,0 7 1-16,-4-1 0 0,4 4 0 0,-3 3-3 15,-4 12-1-15,3 3 0 0,0 4 0 0,8-4-4 16,-4 4-1-16,0 6 0 0,0 3 0 16,7 0-1-16,-7-3 0 0,7 3 0 0,-7 3 0 0,3 0-16 0,4-3-9 15,-7 0 1-15,0 0 0 0,3 9-10 0,-3 1-2 16,4-1 0-16,-1 4 0 0,4 2 20 0,-3 4 0 16,-1 0 0-16,1 3 0 0,3 0 0 0,0 6 0 15,-4 0 0-15,1 7 0 0,3 3 0 0,-4-1 0 16,4 1 0-16,0 9 0 0,0-3 0 0,0 0 0 15,0-4 0-15,0 7 0 0,4-3 0 0,-1-3 0 0,1 0 0 16,-1-3 0-16,1-4 0 0,-1-3 0 0,4 1 0 0,-3-4 9 16,3-6-1-16,0-3 0 0,-4 3 0 0,5-7 0 15,-1-5-8-15,-4-1-11 0,-3-9 3 16,0 0 0-16,0 0-8 0,0 0-2 0,4 3 0 0,-4-3 0 31,3 10-28-31,1-7-6 0,-4-3 0 0,0 0-1 0,0 0 18 16,0 0 4-16,7 0 1 0,-7 0 0 0,0 0-26 15,3 0-6-15,4-3-1 0,-3 3 0 0,3 6-53 16,-4-6-12-16,5 3-1 0,-5 0-1 16,4 4-22-16,0-1-5 0,-3 0-1 0,-4-3-209 0,0-3-41 0</inkml:trace>
  <inkml:trace contextRef="#ctx0" brushRef="#br0" timeOffset="166461.831">29030 4984 2192 0,'4'13'48'0,"-1"-4"11"0,-3-9 1 0,0 10 1 0,4-4-49 15,-1 0-12-15,1-2 0 0,-1-1 0 0,4 3 12 0,0 0-1 0,0-6 0 0,0 0 0 16,1 0-1-16,-1 0 0 0,3 0 0 0,-3 0 0 15,4-6 4-15,-4 0 1 16,0 3 0-16,0-4 0 0,-3 4-15 0,-1-3 0 16,1 6 0-16,-4 0 0 15,7-10-21-15,-4 4-11 0,1 3-1 0,-4 3-1 0,3-3 12 0,-3 3 2 0,0 0 1 0,0-6 0 16,0 6 19-16,-3-7 0 0,-1 4-8 0,1-3 8 16,-1 3 8-16,1-3 6 0,-4 2 1 0,-1-2 0 15,1 3 14-15,0-6 3 0,0 9 1 0,0 0 0 16,0 0-16-16,0 0-3 0,-3 0-1 0,-1 9 0 15,0-6-13-15,1 3-8 0,3 1 8 0,0 2-13 16,-4 0 13-16,1 4 0 0,2 0-10 0,1 2 10 16,4 1 0-16,-4 6-9 0,3-3 9 0,1-1 0 15,-1 8-8-15,1-11 8 0,-1 7 0 0,4-9 0 16,0 6 0-16,4-4-8 0,-4 4 8 0,0-6 0 0,0-1 0 16,3 1 0-16,1-10 0 0,3 9 0 0,-4-5 0 15,4-1 0-15,0 0 0 0,4-3 0 16,3 0-11-16,-3 1 2 0,3-8 0 0,3 4 0 15,1-3-43-15,3 0-8 0,0-3-1 16,4-7-571-16,0 7-113 0</inkml:trace>
  <inkml:trace contextRef="#ctx0" brushRef="#br0" timeOffset="167098.062">29831 4373 1558 0,'-11'9'34'0,"11"-9"7"0,0 7 2 0,-3 2 1 0,-4 0-35 0,3 1-9 15,1-4 0-15,-4 7 0 0,3-4 45 0,1 1 7 16,-1-1 2-16,1-3 0 0,-1 7-6 0,4-4-2 16,-4 1 0-16,1-1 0 0,-1 4 3 0,1 2 1 15,3-2 0-15,-4 9 0 0,4 0-21 0,-3 3-4 16,3 0-1-16,0 0 0 0,0 9-5 0,0 1-2 15,0 9 0-15,0-7 0 0,0 7-17 0,0-3 10 16,0-6-10-16,0 8 8 0,0-5 8 0,0 3 0 16,3-10 1-16,1 4 0 0,-1-7-1 0,-3-3 0 15,4-3 0-15,-4-3 0 0,3 0-8 0,-3-4-8 16,4-5 12-16,0-1-12 0,-1-3 12 0,-3-6-4 0,0 0 0 0,0 0-8 16,0 0 10-16,0 0-10 0,0 0 8 0,0 0-8 15,0 0 0-15,0 0-19 0,0 0 3 0,0 0 1 31,0 0-17-31,0 0-4 0,0 0-1 0,0 0 0 16,0 0-15-16,-3-6-2 0,-1-3-1 0,0 2 0 0,1-5-167 16,-4 6-34-16,0-13-6 0,-4 0-2 0</inkml:trace>
  <inkml:trace contextRef="#ctx0" brushRef="#br0" timeOffset="167516.429">29348 4351 2264 0,'0'0'50'0,"0"0"10"0,0 0 3 0,0 0 0 0,0 0-51 0,0 0-12 15,-7 0 0-15,7 0 0 0,0 0 52 0,-4-9 8 0,0 5 2 0,1-5 0 16,3 9-46-16,0-6-16 0,0 0 9 0,3-1-9 16,1 4 8-16,7-9-8 0,-1 12 0 0,4-7 8 15,7 1-8-15,4 6-9 0,0 0 9 0,3 0-13 16,0 0-1-16,4 0 0 0,0-3 0 0,0 3 0 16,-1 0 14-16,5 0-9 0,-5-3 9 15,1-3-8-15,-4 6 19 0,-3 0 4 16,7-4 1-16,-4 1 0 0,0 3-16 0,0 0 0 0,-3 0 8 0,-4 0-8 15,0-6 0-15,-3 3 0 0,0 6 0 0,-1 3 0 32,-6-6-24-32,3 0-8 0,-7 3-2 0,0-3 0 0,0 0 11 0,0 0 3 15,0-3 0-15,0 3 0 0,-3 0-25 16,-1 0-5-16,4 0-1 0,-3 0 0 0,3 0-81 16,-3 0-16-16,-1 0-3 0</inkml:trace>
  <inkml:trace contextRef="#ctx0" brushRef="#br0" timeOffset="168167.41">30131 4919 1825 0,'0'0'40'0,"0"0"8"0,-4-7 1 0,4 7 3 0,0 0-41 0,0 0-11 0,-3-6 0 0,3 6 0 16,0 0 53-16,0 0 9 0,-11 6 2 0,4-3 0 15,0 4-36-15,0-1-6 0,-4 3-2 0,4 1 0 16,-3-4-5-16,3 10-2 0,-4-4 0 0,4 1 0 15,0-1 7-15,-4 7 2 0,4 0 0 0,0 0 0 16,0 0-22-16,4 6 0 0,-1-3 0 0,1-3 8 16,-1-4-23-16,1 4-4 0,-1 3-1 0,1-3 0 15,-1-7 32-15,4 1 5 0,-4 6 2 16,4-10 0-16,0-3 6 0,4 7 2 0,-4-7 0 0,0-6 0 16,0 0 9-16,4 6 1 0,-4-6 1 0,7 0 0 15,-4 0-24-15,4-3-5 0,4 0-1 0,-1-3 0 0,4 0-8 16,-3-1 0-16,3-5 0 0,-3 2 0 15,3-2 0-15,-4 6-11 0,1-7 3 0,0 1 0 16,-1 2-11-16,-3-2-1 0,0-1-1 0,0 0 0 16,-3-2 4-16,-1 2 1 0,1-2 0 0,-4 2 0 15,3 0 6-15,-3-5 2 0,0 8 0 0,-3 1 0 0,3-7 8 16,-4 10 8-16,4-3-8 0,-3 2 11 0,-1 1-11 0,4 3 0 16,0 3 0-16,0 0 0 0,0 0 10 0,0 0 0 15,0 0 0-15,0 0 0 0,0 0-10 0,0 0 0 16,0 0 0-16,-7 6 0 0,4 7 0 0,3-1-12 15,-4 7 2-15,4-3 1 0,0 2 9 0,-3 4-13 16,3-3 5-16,0 3 8 0,0-3-14 0,0-3 5 16,0 3 1-16,0-1 0 0,0-5 8 0,0-1 0 0,0-2 0 15,3-1 0-15,-3-9 0 0,0 0 0 0,0 0 0 0,0 0 0 32,0 0-30-32,0 0-1 0,4-9 0 0,3-1 0 15,0-2-96-15,-4-4-19 0,4 7-4 0,4-7-1 0</inkml:trace>
  <inkml:trace contextRef="#ctx0" brushRef="#br0" timeOffset="168608.752">30230 5000 1897 0,'0'0'41'0,"0"10"9"0,0-10 2 0,0 0 2 0,0 9-43 0,0-9-11 0,0 6 0 0,3 1 0 15,-3 2 8-15,4-3 0 0,-1 4 0 0,1-1 0 0,-1-3-8 0,4 1 8 16,-3-4-8-16,-1 9 8 0,4-6 16 0,-3 4 4 16,-4-4 0-16,0 4 0 0,3-1-10 0,-3 4-2 15,4-4 0-15,-4 3 0 0,7-5-6 0,-3 2-2 16,-1-6 0-16,1 4 0 0,-1-1 0 0,1 0 0 16,-4 0 0-16,0-6 0 0,0 0 13 0,0 0 3 15,0 0 0-15,0 0 0 0,0 0 9 0,0 0 3 16,3-6 0-16,-3 6 0 0,4-3 3 0,-4-3 1 15,0-4 0-15,-4-2 0 0,4 5-29 0,-3-2-11 0,3-3 8 16,-4-1-8-16,4-3 0 0,-3 4 0 16,-1-1 0-16,1 1 0 0,-1-4 0 0,4 3 0 15,0-5-14-15,-4 5 5 0,4-3 9 16,0-2 0-16,0 2 8 0,0-3-8 0,-3 0 8 0,3 4-8 16,0-1 8-16,3 0-8 0,-3 1 0 0,0-1 0 0,-3 3 0 0,3 1-8 15,0 2 8-15,0 1 0 0,3 6 0 0,-3 3 0 31,0 0-38-31,8 0-6 0,2 3 0 0,-3-3-1 16,4 6-31-16,3 4-5 0,-4-1-2 0,5 0 0 16,2 4-26-16,-3 0-6 0,4-1-1 0,0 4-423 0,-4-10-85 15</inkml:trace>
  <inkml:trace contextRef="#ctx0" brushRef="#br0" timeOffset="169439.632">30621 4997 1065 0,'0'0'23'0,"0"0"5"0,0 0 0 0,0 0 4 0,0 0-32 0,0 0 0 0,0 0 0 0,0 0 0 0,0 0 97 0,0 0 14 15,0 0 2-15,0 0 1 0,-10-3-2 0,2-3-1 16,1 6 0-16,0-7 0 0,0 4-35 0,0-3-8 16,0 3 0-16,0-3-1 0,4-4-17 0,-8 10-3 15,0-3-1-15,4 3 0 0,-3-3-27 0,-1 3-6 16,1 0-1-16,-4 0 0 0,3 3-12 0,-3 0 0 15,0 7 8-15,0-4-8 0,0 3 0 0,-1 1 0 16,1 2 0-16,4 4 0 0,3-4 0 16,-4 4-10-16,4 0 10 0,-4-1-8 0,8 1 8 0,-4 3-8 15,7-3 8-15,-4-1-8 0,4-2 8 16,0 2 0-16,0-8 0 0,0 5 0 0,0-2 0 0,4 2 0 0,-1-2 0 0,1-1 0 16,-1-3 0-16,4-6 0 0,-7 0 0 15,4 7 0-15,3-7 0 0,0 0 0 0,0 0 0 16,-3 0 0-16,3-7 11 0,0 1 1 0,3 0 0 0,-3 0 0 15,4-1 0-15,-4 1 0 16,4-10 0-16,-4 4 0 0,3 2-12 0,1-5 0 0,-4 2 9 0,4-3-9 16,-1 4 0-16,-3-4 0 0,0 4 0 0,0 2 0 15,0 1 0-15,-3 3 0 0,3-4 0 0,-4 4 0 16,-3 0 0-16,0 6 0 0,0 0 0 0,0 0 0 16,4-3 11-16,-4 3-3 0,0 0 0 0,0 0 0 15,0 0 9-15,0 0 2 0,-7 3 0 0,0 6 0 16,3 0-5-16,-3 4-1 0,0 3 0 0,4 2 0 15,-4 1-13-15,3 3 11 0,1 0-11 0,-1 3 10 16,1 7-10-16,-1-4 0 0,0 6 0 0,1 1 0 0,-1-4 0 16,1 4 0-16,3-1 0 0,-7 1 0 0,7-4 0 0,-4 10 0 15,1-4-9-15,-1 1 9 0,4-3 0 0,0-4 0 16,0-3 0-16,0 4 0 0,0-4-12 16,4 0 4-16,-1-9 8 0,1 6-13 0,-4-6 1 0,3-4 0 15,4 7 0-15,-3-3 0 16,-1-3-4-16,5-4 0 0,-5 1 0 0,1-1 0 0,-1-5 16 15,1-1-11-15,-1 3 11 0,-3 1-10 0,0-10 10 0,4 3 0 16,-1 6 0-16,-3-9 0 0,0 0 0 0,0 0 0 16,0 3 8-16,0-3-8 0,0 0 0 0,0 0 0 15,0 0 0-15,-3 10 8 0,-1-4-8 0,4-6 11 16,-3 3-11-16,3-3 12 0,-7 7 0 0,7-7 0 16,-7 3 0-16,7-3 0 0,0 0 6 0,-8 0 2 0,1 0 0 15,7 0 0-15,-7 0 3 0,0-7 1 0,4 1 0 0,-1 0 0 16,1-4-2-16,-1 7 0 0,1-9 0 15,3-1 0-15,0-6-22 0,0 7 0 0,0-7 0 0,3-3 0 16,-3-3-13-16,4-3-7 0,3 0-2 0,-4-4 0 16,4 10 22-16,4-6-9 0,-4-3 9 0,0-4 0 15,4 10-19-15,-4-3 3 0,0 0 1 16,0 3 0 0,3 3-13-16,-3-3-2 0,4 9-1 0,0-3 0 0,-1 3-5 15,1 4-2-15,3-7 0 0,-4 6 0 0,1 7-21 0,0 0-4 16,-1 0-1-16,1 3 0 15,-4-1-197-15,3 4-40 0</inkml:trace>
  <inkml:trace contextRef="#ctx0" brushRef="#br0" timeOffset="170088.031">30741 4953 1386 0,'-7'10'30'0,"3"-4"6"0,1 3 2 0,-1 1 2 0,1 2-32 0,-4 4-8 0,7-4 0 0,-4 1 0 15,4 3 56-15,-3-4 9 0,3 1 3 0,-4-1 0 16,4-2-12-16,-3 2-3 0,3-2 0 0,0-1 0 15,0-3-16-15,3 1-3 0,-3-7-1 0,0 6 0 0,0-6-7 0,0 0-2 16,4 9 0-16,-1-3 0 16,1 1-9-16,3-7-3 0,0 6 0 0,0 0 0 0,0-6-12 15,0 7 0-15,-7-7 0 0,11 3 0 0,-4-3 0 0,3 3 0 16,1-3 0-16,0 0 0 0,-4 0 16 0,3 0 0 16,1 0 0-16,-4 0 0 15,3 0-3-15,1 0 0 0,-4-3 0 0,4 0 0 0,-1-4 15 16,-3 7 2-16,4 0 1 0,-4-3 0 0,3-6 1 0,-2 6 1 15,-1-4 0-15,0 1 0 0,0-6 8 0,0-1 2 16,0 4 0-16,0-4 0 0,0-6-19 0,0 7-4 16,-4-1-1-16,5 1 0 0,-5-4-11 0,1 3-8 15,-1 1 9-15,1-4-9 0,-4 0 0 0,3 4 0 16,-3-1-11-16,0 1 11 16,0-1-43-16,-3 4-1 0,-1-1 0 0,1 1 0 15,-1-3-11-15,1 5-2 0,-5 1-1 0,5 0 0 16,-1-1-13-16,1 4-2 0,3 3-1 0,-4-6 0 15,4 3-25-15,0 3-5 0,-3-10 0 0,3 10-1 16,0 0-22-16,0 0-4 0,0 0-1 0,0 0 0 0</inkml:trace>
  <inkml:trace contextRef="#ctx0" brushRef="#br0" timeOffset="170439.505">31126 5010 1278 0,'0'0'28'0,"0"0"5"15,0 0 2-15,0 0 1 0,0 0-28 0,0 6-8 0,0 0 0 0,0-6 0 0,0 10 32 0,-4-7 6 16,4 9 1-16,0-6 0 0,0 4 35 0,0-1 7 16,0 1 2-16,0-1 0 0,0 0-26 0,0 1-5 15,0-1 0-15,0 1-1 0,0 2-35 0,-3-2-8 16,3-1 0-16,0 0-8 0,0-9 0 0,0 7 0 16,3 2 0-16,-3 1 0 0,0-4 0 0,4 0 0 15,-4-6 0-15,0 6-9 16,3 4-20-16,-3-10-4 0,0 0-1 0,0 0-511 15,4 0-103-15</inkml:trace>
  <inkml:trace contextRef="#ctx0" brushRef="#br0" timeOffset="170670.358">31030 4605 1836 0,'0'0'40'0,"0"0"9"0,0 0 2 0,-3 6 0 0,3-6-41 0,0 10-10 0,0-7 0 0,0 6 0 15,3 1-24-15,-3-7-8 0,4 3 0 0,-1-3-492 16,4 0-99-16</inkml:trace>
  <inkml:trace contextRef="#ctx0" brushRef="#br0" timeOffset="171405.759">31355 4865 730 0,'0'0'16'0,"0"0"3"0,0 0 1 0,0 0 1 0,0 0-21 0,0 0 0 0,0 0 0 0,0 0 0 16,0 0 56-16,0 0 6 0,0 0 2 0,-4 7 0 15,4 2 38-15,0-9 8 0,0 3 2 0,0 7 0 16,-3 2-39-16,3-3-7 0,0 4-2 0,0 0 0 15,0-1-6-15,0-2-2 0,0 2 0 0,0-3 0 16,0 4-1-16,0 6-1 0,0-1625 0 0,0 3231 0 16,0-1616-2-16,0 0 0 0,0 4 0 0,3-4 0 15,-3 4-17-15,0-1-4 0,4-2-1 0,-4 2 0 16,0-5-15-16,3 5-3 0,-3-2-1 0,0-1 0 16,0-9 1-16,0 0 1 0,0 0 0 0,4 6 0 0,-4-6 15 15,0 0 4-15,0 0 0 0,0 0 0 0,0 0 2 0,0 0 1 16,0 0 0-16,0 0 0 0,0 0-5 0,0 0-1 15,-4-6 0-15,4 3 0 0,0-3-29 0,0-4 0 16,0 10-8-16,0-6 8 0,0 0 0 0,0-1-8 16,0 1 8-16,0 0 0 0,0-4 0 15,-3 1-10-15,3 0 10 0,0 2-8 0,0 1 8 0,0 0-8 16,0-4 8-16,0 1-8 0,0 0 8 0,0-1 0 16,0 1-9-16,0-1 9 0,0 1 8 0,3 0 7 15,-3-1 1-15,4 1 0 0,-1 3-29 0,-3-4-6 16,8-2-1-16,-8 12 0 0,3-7 11 0,4 4 9 15,-3-3-13-15,3 3 5 0,-7 3-3 0,3-3 0 0,4 3 0 16,-3 0 0-16,3-4 11 0,0 4-10 0,0 0 10 0,-3 0-10 16,-4 0 10-16,7 4 0 0,-4-4 0 0,4 3 0 15,-7-3 0-15,0 0 0 0,4 3 0 0,3 3 0 16,-4-3 0-16,4 4-10 0,-3 2 10 0,-1 0 0 16,1 1-19-16,-4 2 3 0,7 1 1 0,-4-1 0 31,1 4-21-31,0-3-5 0,3 5-1 0,0 1 0 0,0-3 13 15,-4 3 2-15,4-7 1 0,0 4 0 0,4 0 16 0,-4-4 10 0,0-6-12 16,0 1 12-16,0 2 0 0,0 1 0 0,0-4 0 0,0 0 0 16,-3-6 0-16,-4 0 0 0,0 0 8 0,0 0-8 15,3 0 0-15,-3 0 0 0,0 0-8 0,0 0 8 16,7 0-37-16,-7 0-1 0,0 0 0 16,0 0 0-16,0 0-36 0,0-3-7 15,4-6-2-15,-4 2-761 0</inkml:trace>
  <inkml:trace contextRef="#ctx0" brushRef="#br0" timeOffset="214352.759">3672 6693 565 0,'0'0'12'0,"0"0"2"0,0 0 1 0,0-3 2 0,4-3-17 0,-4 0 0 0,0 0 0 0,0-1 0 16,3 1 47-16,-3 6 5 0,0 0 2 0,0 0 0 15,0 0-10-15,0 0-3 0,0 0 0 0,0 0 0 16,0 0-4-16,4 0-1 0,-4 0 0 0,4 6 0 16,-1 1-28-16,1-1-8 0,-4-6 0 0,3 9 0 15,1-3 39-15,-1 7 6 0,-3 0 2 0,0-4 0 16,0 4-14-16,0-1-2 0,0 1-1 0,4 2 0 16,-4 1 4-16,3 0 1 0,-3-4 0 0,4 4 0 15,-4-4-15-15,3 1-4 0,1 3 0 0,-4-4 0 16,3 1 4-16,1-1 0 0,-1-2 0 0,1-4 0 15,-1 0-20-15,-3-6 10 0,0 0-10 0,0 0 8 16,4 6-25-16,-4-6-6 16,0 0-1-16,0 0 0 0,0 0-105 0,0 0-22 0</inkml:trace>
  <inkml:trace contextRef="#ctx0" brushRef="#br0" timeOffset="-214149.162">3870 6189 806 0,'0'0'17'0,"0"0"4"0,0 0 1 0,0 0 2 0,0 0-24 0,0 0 0 0,0 0 0 0,0 0 0 16,0 0 56-16,0 0 6 0,0 0 2 0,0 0 0 15,-4 12 0-15,4-12 0 0,0 0 0 0,0 10 0 0,0 2-10 0,4 1-2 16,-4-1 0-16,4 4 0 0,-1 3-32 0,1-7-6 15,6 10-2-15,-6 0 0 0,6 0 22 0,-3 3 4 16,0 0 1-16,-3 7 0 0,-1-4-30 0,4 3-9 16,-3 4 0-16,3 5 0 0,-7-5 11 0,4 9-11 15,-4 0 10-15,3-3-10 16,-3-4 20-16,0-2-1 0,0-4-1 0,0 3 0 0,0-5-18 0,-3-1 0 16,3-3 0-16,-4 0 0 0,4-3 41 15,0 0 5-15,0-3 1 0,4 0 0 0,-1-7-35 16,-3 1-12-16,0-10 0 0,0-3 9 0,0 0-1 0,0 0 0 15,0 0 0-15,4 9 0 0,-1-6-8 16,-3-3 0-16,4 4 0 0,-1-4-568 0,4-4-121 0</inkml:trace>
  <inkml:trace contextRef="#ctx0" brushRef="#br0" timeOffset="-212456.706">4953 6624 867 0,'0'0'19'0,"0"0"4"0,0 0 1 0,0 0 0 0,0 0-24 0,0 0 0 0,0 0 0 0,0 0 0 16,0 0 94-16,0 10 14 0,0-1 2 0,0-6 1 15,0 10-38-15,0-13-7 0,0 0-2 0,0 6 0 0,4 1-20 16,-4 2-4-16,0 3 0 0,3 1-1 0,-3-13-11 0,0 6-3 15,4 1 0-15,-4-7 0 0,0 0-25 0,0 0 8 16,3 6-8-16,-3-6 0 16,0 0 8-16,0 0-8 0,0 0 8 0,0 0-8 0,0 0 0 0,0 0 0 15,0 0-9-15,4-6 9 0,-8-7 28 0,4 0 12 16,0 1 2-16,-3-1 1 0,3 4-43 0,-4 3 0 16,1-1-13-16,3 1 3 15,-4-3-19-15,-3 2-4 0,7 7-1 0,0-3 0 0,-7-6 7 0,7 9 2 16,-4 0 0-16,-3 0 0 15,0 6-12-15,4 0-3 0,-4 1 0 0,-4-4 0 0,4 0 40 0,-4 3 0 16,1-3 0-16,3 10 0 0,0 0 0 0,-4 2 0 0,1 1 0 16,-1 0 0-16,4-4 0 15,0-2 0-15,0 2 0 0,0 1 0 0,0-1 32 0,0-2 12 16,0-1 1-16,3 0 1 0,-7-2 6 0,8 5 0 0,-4-6 1 0,3-2 0 16,1 2-19-16,-1 0-4 0,4-6-1 0,-3 6 0 15,3-6-29-15,0 7 0 0,0-1 0 0,0-6 0 16,0 0 0-16,0 0 0 0,0 0 0 0,7 6 0 15,-4 0 0-15,4 1 0 0,0-1 0 0,8-3 0 16,-8 3 0-16,0-2 0 16,0-1 0-16,3 6 0 0,1-6 0 0,3-3 0 0,-3-3 0 0,-1 6 0 15,4 4 0-15,-3-1 0 0,3 3 0 0,-3-3 0 16,-1 1 32-16,-3-7 1 0,7-3 0 0,-3 3 0 31,0 3-52-31,-4-3-10 0,3 0-3 0,-3 0 0 0,4 0-173 0,-4-3-35 16</inkml:trace>
  <inkml:trace contextRef="#ctx0" brushRef="#br0" timeOffset="-211921.503">5122 6794 1418 0,'0'0'31'0,"0"0"6"0,-7 3 2 0,7-3 1 0,0 0-32 0,-3 0-8 0,3 0 0 0,-7 0 0 16,7 0 76-16,0 0 12 0,0 0 4 0,0 0 0 15,0 0-34-15,0 0-6 0,0 0-2 0,0 0 0 16,0 0-34-16,0 0-6 0,0 0-2 0,0 0 0 16,0 0-8-16,0 9 0 0,3 4 9 0,4-1-9 15,-3-2 0-15,3 2 0 16,0-5 0-16,4 8 0 0,-4 1 0 0,-4 0 0 0,4-1 12 0,-3 1-4 15,-1-3-8-15,1-10-10 16,-1 6 10-16,-3-9-13 0,0 0 45 0,0 0 8 16,0 0 3-16,0 0 0 0,0 0 33 0,0 0 8 0,0 0 0 0,0 0 1 15,0 0-46-15,-3-3-10 0,-4-3-1 0,7-1-1 16,-4-2 8-16,-3 0 1 0,4-1 1 0,-1-2 0 16,1 5-53-16,3-5-12 15,-8 6-1-15,5-1-1 0,3-8-3 16,0 12-1-16,-4-7 0 0,4 4 0 0,-3 0 34 0,3-1 0 0,0 7 0 0,0 0 0 15,0 0 0-15,0 0 0 0,0 0 0 0,3-6 0 16,-3-3 0-16,4 2 0 0,-4 7 0 0,0 0 0 16,0-6-28-16,3-6 2 0,-3 5 0 15,8-2 0-15,-8-10 42 0,3 7 8 0,1 8 1 0,-1-5 1 16,1 0-42-16,-1-4-9 0,1 7-2 0,-1-1 0 16,1 1-8-16,3-3-1 0,0-1-1 15,-4 1 0-15,4 3 37 0,4-1 0 0,-4 14 0 0,4-4 0 16,-4 0-59-16,3 6-4 0,1-5-1 0,-4 5 0 15,7 0-153-15,-7-6-31 0,7 23-7 0,0-11-1 0</inkml:trace>
  <inkml:trace contextRef="#ctx0" brushRef="#br0" timeOffset="-211349.82">5567 6753 1497 0,'0'0'32'0,"0"0"8"0,0 0 0 0,-7 0 4 0,7 0-36 0,-11 6-8 0,4-3 0 0,4 1 0 16,-4-4 53-16,-1 6 9 0,-2 0 2 0,10-6 0 15,0 0-8-15,-7 3 0 0,0 4-1 0,0 5 0 16,-4-2-22-16,4-1-4 0,0-3-1 0,0 4 0 0,0 2-6 0,0-2-2 16,3-7 0-16,4 9 0 0,-3-2-11 0,-1-1-9 15,1 0 12-15,3-2-12 0,-4 2 8 0,4-3-8 16,0 4 0-16,0-10 0 0,0 6 0 0,4-3 0 16,-4 7 0-16,3-7 0 0,1 6 12 0,-1-6-12 15,-3-3 12-15,7 7-12 16,0-4 8-16,1 0-8 0,-1 0 0 0,0 0 0 0,0 0 8 0,0-3-8 15,0 0 12-15,3 0-12 0,1-3 10 0,0 0-10 16,-4 0 8-16,-4-3-8 0,4-13 15 0,0 12-3 16,-7 7 0-16,0 0 0 0,4-6-12 0,-4 6 8 15,3-3-8-15,1-6 0 0,-1 2-9 0,1 4-8 16,-4-3-2-16,0 0 0 0,0 6-2 0,0-7-1 16,0 7 0-16,0 0 0 0,0 0 10 0,0 0 1 15,0 0 1-15,0 0 0 16,0 0-14-16,0 0-4 0,0 0 0 0,0 0 0 0,0 0 28 0,0 0 0 15,0 0 0-15,0 0 0 0,0 7 0 0,0 5 0 0,0-2 0 0,3-1 0 16,1 4 13-16,3-4 8 0,-3-3 2 0,-1 1 0 16,4 2-37-16,-3-3-7 0,-4-6-2 0,3 10 0 15,4 5 46-15,0-2 9 0,0-13 1 0,7 0 1 16,-6-3-54-16,-1 3-12 16,0 0-1-16,0 0-1 0</inkml:trace>
  <inkml:trace contextRef="#ctx0" brushRef="#br0" timeOffset="-211038.389">5951 6922 1728 0,'0'0'38'0,"0"0"8"0,0 0 2 0,0 0 0 0,0 0-39 0,0 0-9 16,0 0 0-16,0 0 0 0,0 0 0 0,0 0 0 0,-7 0 0 16,7 0 0-16,0 0 43 0,0 0 6 0,-7 4 2 0,7-4 0 15,-3 3-35-15,-1 3-6 0,1 0-2 0,-1-6 0 16,4 0-8-16,-3 10 0 0,-1-7 0 0,1 3 0 16,3 3 0-16,0-2 0 0,0 2 0 0,0 4 0 15,0-1 0-15,3 1 0 0,1-7 0 0,-4 0 0 16,3 7 0-16,-3 3 0 0,4-7 0 0,-4 0 0 31,0 4-45-31,0 3-11 0,0-16-3 0,0 0 0 0</inkml:trace>
  <inkml:trace contextRef="#ctx0" brushRef="#br0" timeOffset="-210860.428">5807 6606 1485 0,'0'0'42'0,"0"0"10"0,0 0-42 0,0 0-10 0,0 0 0 0,0 0 0 0,-7 6 28 0,7-6 4 15,0 0 1-15,0 0 0 0,0 0-21 0,0 0-12 16,0 0 12-16,0 0-12 0</inkml:trace>
  <inkml:trace contextRef="#ctx0" brushRef="#br0" timeOffset="-210376.416">6110 6891 1728 0,'0'0'38'0,"0"0"8"0,0 0 2 0,0 0 0 0,4 3-39 0,-4 7-9 0,3-1 0 0,1 0 0 16,-1 1 53-16,-3-1 9 0,4 4 2 0,-1-4 0 15,-3 1-4-15,4 5 0 0,-1-2 0 0,1-1 0 16,-4-2-23-16,7-4-5 0,-7 0 0 0,0-6-1 16,0 0-10-16,0 0-1 0,3 10-1 0,-3-10 0 15,0 0 0-15,0 0 0 0,0 0 0 0,0 0 0 16,0 0 13-16,0-3 4 0,0-7 0 0,4 4 0 15,-4-7-23-15,0 1-4 0,0-1-1 0,-4 1 0 16,4-1-8-16,-3 1-9 0,3-1 9 0,-7-3-13 16,7 1-20-16,0 2-4 0,0 7-1 15,0-4 0-15,0 1 23 0,0 0 5 0,0 6 1 0,0-7 0 16,7 7-8-16,-7-6-2 0,0 9 0 0,0 0 0 16,0 0-13-16,0 0-4 0,7 0 0 15,0 0 0-15,-3-4 28 0,6 4 8 0,-3 4 0 0,4-4 0 0,-1 9-9 16,1-6 9-16,0 10 0 0,-1-7-9 0,1-3 9 0,-1 3 0 15,8 1 0-15,-8-1 0 0,-2 0 0 0,6 7 0 16,-4-7 8-16,-3 3-8 0,4 1 0 0,-1-7 0 16,1-3 0-16,-4 6 8 0,0 0-8 0,0 1 0 15,-3 5 0-15,3-5-651 16,-4-4-126-16</inkml:trace>
  <inkml:trace contextRef="#ctx0" brushRef="#br0" timeOffset="-209863.677">6509 6264 1267 0,'0'0'28'0,"0"0"5"0,0 0 2 0,0 0 1 0,0 0-36 0,0 0 0 0,0 0 0 0,0 0 0 0,0 0 109 0,0 0 15 15,0 0 4-15,0 0 0 0,0 0-52 0,7 0-9 16,-7 0-3-16,7 6 0 0,0-6-16 0,0 6-3 15,-7-2-1-15,7-1 0 0,-3 6-13 0,3 1-3 16,0 2-1-16,0 1 0 0,0 2-8 0,0 4-2 16,0-3 0-16,3 9 0 0,-2-3-1 0,-5 0 0 15,4 3 0-15,0 6 0 0,-3-3 3 16,-1 7 0-16,1-4 0 0,-1 7 0 0,1-4-11 0,-4-2-8 16,7-1 9-16,-7 0-9 15,0-5 45-15,0 5 3 0,0-3 1 0,0-3 0 0,0-3-26 0,3 0-6 0,-3-6-1 16,4-1 0-1,-4 1-16-15,3 6 8 0,-3 0-8 0,0 3 0 0,4-9 0 0,0 9 0 0,-1-3 0 16,1-6 0-16,-4-16-17 0,0 0 2 0,3 12 1 0,1-6 0 31,-1 7-28-31,-3-7-6 0,0-6 0 0,0 0-1 16,0 0-99-16,0 0-20 0,4-6-4 0,-4-7-732 0</inkml:trace>
  <inkml:trace contextRef="#ctx0" brushRef="#br0" timeOffset="-209563.193">6438 6631 1074 0,'0'0'30'16,"0"0"8"-16,0 0-30 0,0 0-8 0,0 0 0 0,0 0 0 0,0 0 0 0,0 0 0 15,4-7 0-15,-1 1 0 0,4 0 104 0,0 6 19 16,0 0 4-16,4-3 1 0,0 3-103 0,3 0-25 16,0 3 0-16,3-3 0 0,-6 0 55 0,7 0 5 15,-4 0 2-15,3 6 0 0,1-6-14 0,-4-6-2 0,4 6-1 16,-1 0 0-16,-2 0-10 0,2 0-3 16,-3 0 0-16,0 0 0 0,1 0-22 0,2 0-10 0,-3 0 8 15,0 0-8 1,-3 0-109-16,0 0-27 0,-1 6-6 0,1-3-610 0</inkml:trace>
  <inkml:trace contextRef="#ctx0" brushRef="#br0" timeOffset="-206103.741">7680 6926 1267 0,'0'0'28'0,"0"0"5"0,-4-4 2 0,1 1 1 0,3 3-36 0,-4-6 0 0,1 0 0 0,-4 3 0 15,3-1 58-15,-6-2 5 0,6 3 1 0,1 0 0 16,-4 0-20-16,3 0-4 0,1-1-1 0,-5 1 0 15,1 3-24-15,4-3-5 0,-4 0-1 0,0 3 0 16,7 0-9-16,-7 3 0 0,0 0 9 0,0 0-9 16,-4 4 9-16,4 2-9 0,3-3 12 0,-3 1-12 15,0 8 12-15,4-2-4 0,-1 3 0 0,-6-1-8 16,3 1 19-16,0 3-3 0,3 0-1 0,-3-4 0 16,3 4 7-16,-3-3 2 0,4-4 0 0,-1 1 0 15,1-4 4-15,3-9 0 0,0 0 1 0,0 0 0 16,0 10-29-16,0-10 0 0,0 0 0 0,0 0 0 15,3 6 0-15,1-3 0 0,-1 0 0 0,4 0 0 0,1-3 24 16,-1 0 12-16,0 0 3 0,3-3 0 0,1 0-27 16,-8 3-4-16,8-6-8 0,-4 0 11 15,0-1-11-15,0-2 0 0,-3 3 0 0,3-1 8 0,0 1-8 0,-4 0 0 16,1-4 0-16,-1 4 8 0,-3 0-8 0,4 0 8 16,-4-4-8-16,3 4 8 0,-3 0-8 0,-3-1 0 15,3 7 0-15,0-6 8 0,0 6-8 0,-4-6 10 16,1 0-10-16,3-1 10 0,0 7-10 15,-4-6 0-15,4 0 0 0,0 6 0 0,0 0 0 0,0 0 8 16,0 0-8-16,0 0 8 0,0 0-8 0,0 0 0 16,0 0 0-16,0 0 0 0,0 0 0 0,0 0-16 0,0 0 4 15,4 6 1-15,-4 0 11 0,3 7-12 16,-3-4 12-16,4 4-12 0,-1-1 12 0,-3 10 0 0,4-3 0 0,-1 0 0 16,1 6 0-16,-4-3 0 0,3 12 0 15,-3-2 0-15,0-4 0 0,4 3 0 0,-4-2 0 0,0 5 0 16,-4-3 9-16,4 4 7 0,0-1 2 15,-3 1 0-15,-1-1-18 0,4-2 0 0,0 9-13 0,-3-7 5 16,3 0 8-16,-4-2 9 0,1 2-1 0,-1 1-8 16,4-1 34-16,-3-2 0 0,-1-4 0 0,-3 3 0 15,4-3-18-15,-4-2-3 0,3-4-1 0,1 6 0 16,-1-9 0-16,1-1 0 16,-1-2 0-16,4-3 0 0,-4-4-4 0,4 0-8 0,0-9 11 0,0 0-11 15,0 0 16-15,0 0-4 0,0 0-1 0,0 0 0 16,0 0 5-16,0 0 0 0,0 0 1 0,0 0 0 15,0 0-5-15,-3-6 0 0,3 0-1 0,-4 0 0 0,4-1-11 16,0 1 0-16,0 6 0 0,-3-9 0 0,3-4 0 16,0 1 0-16,0 8 0 0,0-8-11 0,0 2 11 15,-4-2 0-15,4 3 0 0,0-4 0 0,0 0 0 16,-3-2 0-16,3-4-9 0,0 3 9 0,0-3 0 0,0 4 0 16,0-4-9-16,0-6 9 15,0 3-28-15,0-3-1 0,0 3-1 16,3-6 0-16,1-4 30 0,-4 7 0 0,3 0 0 0,4 0 10 0,-3 0-10 0,3-3 0 15,0 9-10-15,0-3 10 0,0 3-10 16,4 7 10-16,-4 5-10 0,3 1 10 16,1-3-53-16,0 9-5 0,-1 0-1 0,4 6 0 15,-3-6-17-15,3 3-4 0,0 0-1 0,-3 0 0 16,3 0-24-16,-7 1-5 0,0-4-1 0,3 9-385 0,-2-6-76 0</inkml:trace>
  <inkml:trace contextRef="#ctx0" brushRef="#br0" timeOffset="-205502.044">7825 6904 1314 0,'0'0'37'0,"0"0"8"0,0 0-36 0,0 0-9 0,0 0 0 0,0 0 0 16,0 0 53-16,-7 3 9 0,3 3 2 16,1 0 0-16,-1 4-20 0,0-1-4 0,4 4-1 0,4 2 0 15,-4-5-11-15,0 2-3 0,4 1 0 0,-4-4 0 16,3 1 29-16,-3-1 6 0,4-3 0 0,-1 7 1 15,1-4-46-15,-1 1-15 0,4-4 8 16,0 3-8-16,0-2 41 0,0-1 5 0,4-6 1 0,-4 9 0 16,4-6-24-16,-4 1-5 0,3-4-1 0,-6 3 0 15,3-3-17-15,3 3 0 0,-3-6 0 0,1 6 0 16,-1 3 0-16,0-6 0 0,-4-3 0 16,1-3 0-16,3 3 0 0,-7 3 0 0,3-4 0 0,-3 4 0 15,7-6 29-15,-3 0 3 0,-1-7 0 0,1 7 0 16,-1-6-22-16,1-4-10 0,-1 3 10 0,1 1-10 15,0-4 0-15,-1-3 0 0,-3 4-13 0,4-4 4 16,-1 3-15 0,-3 0-4-16,4 1 0 0,-4-1 0 0,0 0-25 0,0 1-6 0,0 2-1 15,-4 7-854-15</inkml:trace>
  <inkml:trace contextRef="#ctx0" brushRef="#br0" timeOffset="-167500.069">8354 6954 799 0,'0'0'17'0,"0"0"4"0,0 0 1 0,0 0 1 0,-4-3-23 0,4-7 0 0,0 10 0 0,-7-3 0 16,7 3 57-16,-3-3 7 0,-4-3 2 0,0 3 0 16,3-4-2-16,-3 4 0 0,7 3 0 0,-7-3 0 15,7 3 0-15,-11-6 0 0,4 6 0 0,7 0 0 0,0 0-51 0,-7-3-13 16,4 3 0-16,3 0 0 15,-11 0 53-15,11 0 8 0,0 0 2 0,-7 0 0 0,0 0-19 0,7 0-4 16,0 0-1-16,0 0 0 0,-7 0-15 0,7 0-4 16,0 0 0-16,0 0 0 0,0 0-11 0,0 0-9 15,0 0 12-15,0 0-12 0,0 3 0 0,0-3 0 16,0 0 0-16,0 0 0 0,0 0 0 0,3 9 0 16,-3-9 0-16,0 0 0 0,4 6 0 0,-4-6 0 15,0 0 0-15,7 4 0 0,0-1 0 0,4 3 0 16,-4-3 0-16,3 0 0 0,-3-3 30 0,4 6-1 15,0-12 0-15,-4 6 0 0,3 6-20 0,-3-6-9 0,4 0 8 16,-4-6-8-16,3 6 8 0,-2 0-8 16,2-3 0-16,-3 0 8 0,4 0-8 0,-4 0 0 15,0-7 9-15,0 4-9 0,0 0 0 0,-3-1 0 0,3 1 0 16,-7 6-12-16,0 0-3 0,0 0-1 16,3-9 0-16,1-1 0 0,-1 1 1 0,-6 0 0 0,3-4 0 0,-7 4 0 15,3 2-1-15,-3 1-1 0,0-3 0 0,0 2 0 16,-4 1 25-16,1 0 4 0,-1 0 2 15,-3 6 0-15,3 0-14 0,-3 0-18 0,-3 0 4 0,3 0 1 16,-1 6 21-16,1-3 4 0,0 0 0 0,-3 3 1 16,6-2 24-16,-3-1 5 0,3 9 1 0,1-2 0 15,3-1-31-15,0 4-12 0,3-4 8 0,1 0-8 16,3 4 0-16,-4-7 0 0,8 7-14 0,-4-1 5 16,3-2-24-16,1 2-5 15,-4 1-1-15,7-1 0 0,3 1 59 0,-3-4 12 0,0 10 3 0,0-3 0 16,4-4-35-16,-4 10 0 0,4-6 0 0,-4 3 0 15,3 0 0-15,1-4 0 0,3 1 0 0,-3 3 0 0,3-7-20 16,-4 4 1-16,1 0 1 0,3-4 0 16,-3 4-27-16,-1-13-6 0,1 3-1 0,3-6 0 15,0 3-132-15,4-3-26 0,-1-9-6 0</inkml:trace>
  <inkml:trace contextRef="#ctx0" brushRef="#br0" timeOffset="-166964.332">9472 6167 1094 0,'0'0'24'0,"0"0"4"0,0 0 2 0,0 0 2 0,0 0-32 0,0 0 0 0,0 0 0 0,0 0 0 0,0 0 45 0,0 0 3 16,0 0 1-16,0 0 0 0,0 0 0 0,-3 9 0 15,-1 0 0-15,1 1 0 0,-1-4 9 16,4 4 2-16,-4 2 0 0,4 1 0 0,0 9-25 0,0-4-5 16,4 1-1-16,-4 3 0 0,7 3-5 0,-3-3 0 15,3 10-1-15,-4-4 0 0,4 6-2 0,-3 1 0 16,3-1 0-16,0 4 0 0,0 9-11 0,-4-3-2 15,1 0-8-15,-1-3 12 0,1 6-12 0,0-4 0 16,-1 1 8-16,1 0-8 0,-4-9 0 0,3 9 0 16,-3-7 0-16,0 4 0 0,0-6 0 0,0-7 0 15,0-3 0-15,0 0 0 0,0-9 0 0,0-1 0 16,0-2 0-16,0-4 0 0,-3-2 17 0,3-7 1 0,0 0 0 0,0 0-609 31,3-4-121-31</inkml:trace>
  <inkml:trace contextRef="#ctx0" brushRef="#br0" timeOffset="-166608.343">9733 6258 1191 0,'0'0'26'0,"0"0"6"0,0 0 0 0,0 0 2 0,0 0-34 0,0 0 0 15,0 0 0-15,0 0 0 0,0 0 63 0,0 0 5 16,0 0 2-16,0 0 0 0,-3 9-29 0,-1 0-5 15,1 4-2-15,-1 0 0 0,1 2-22 0,3 7-4 16,0 0 0-16,-4 0-8 0,4 3 0 0,0 0 0 0,4 0 0 0,-4 0 0 16,0-6 10-16,3 3-10 0,1-3 8 15,-1 0-8-15,1-4 0 0,-1 4 0 16,1-9 0-16,-1-4-471 16,1 6-99-16</inkml:trace>
  <inkml:trace contextRef="#ctx0" brushRef="#br0" timeOffset="-165787.796">10231 6170 698 0,'-15'15'20'0,"12"-5"4"0,-1 2-24 0,1 1 0 0,-1 3 0 0,1-4 0 16,-4 7 84-16,3-3 13 0,4 3 3 0,-3-4 0 15,6 10-39-15,1-3-7 0,-4-3-2 0,7 3 0 16,0 3-9-16,0 0-3 0,0-3 0 0,4 3 0 15,-1 3-12-15,-3-6-4 0,4 3 0 0,-1 4 0 16,1-1-8-16,0-3-3 0,-1 9 0 0,-3-2 0 16,0-4 41-16,4 7 8 0,-4-10 2 0,0 9 0 15,-4-3-52-15,-3-2-12 0,0 5 0 16,-3-6 0-16,3 1 16 0,-7-4 0 0,3 0 0 0,-3 0 0 16,0-6 3-16,0 0 1 0,0-4 0 0,0 1 0 15,0 0-3-15,3-4 0 0,-3 1 0 0,4-7 0 16,3 3-5-16,-4-2-2 0,1-1 0 0,3-6 0 15,0 0-10-15,0 0 0 0,0 0 0 0,0 0 0 16,0 0 0-16,0 0 0 0,0 0 0 0,0 0 0 0,0 0 56 16,0-10 7-16,0-2 1 0,0-1 0 0,3 4-52 15,1-4-12-15,-1-12 0 0,1 10 0 16,3-10-48-16,-3 3-13 0,3 0-3 16,0 3 0-16,-4-6 103 0,4 6 20 0,0-3 4 0,0 3 1 0,-3 0-64 15,-1 1-28-15,4 2 3 0,-3 3 0 0,3-2 25 16,0 8 0-16,0-2 0 0,0 0-8 0,-3 5 8 0,3 4 0 15,0-3 0-15,0 3 0 16,3 0 0-16,-2 3 8 0,-1 1-8 0,0 8 8 0,3-2 0 0,-3-1 0 16,0-3 0-16,0 4 0 0,4-1 4 0,-4 4 0 15,-3-1 1-15,3 4 0 0,-4-7-13 0,1 10 0 16,3-3 0-16,-4-4 0 0,1 7 0 0,-1-3 0 16,-3-4 0-16,4 7 0 0,-4-3 0 0,3-4 0 0,-3 1 0 15,4 3 0-15,-4-4 0 0,0-6 0 16,0 7 0-16,0-4 0 0,3 1 0 0,1-1 0 0,-4-3 0 0,0-6 0 31,0 0-100-31,3 0-22 0,-3 0-5 0,0 0-717 0</inkml:trace>
  <inkml:trace contextRef="#ctx0" brushRef="#br0" timeOffset="-165553.975">10622 6954 1497 0,'0'0'32'0,"0"0"8"0,0 12 0 0,0-2 4 0,0 2-36 0,0 1-8 0,0-4 0 0,0 7 0 0,0-7 53 0,4 10 9 16,-4-6 2-16,3-1 0 0,-3 4-24 0,4-7-5 15,-1 1-1-15,-3-10 0 16,4 6-106-16,-4 0-20 0,0-6-5 0,0 0-1 0</inkml:trace>
  <inkml:trace contextRef="#ctx0" brushRef="#br0" timeOffset="-165369.615">10523 6621 806 0,'0'0'17'0,"0"0"4"0,0 0 1 0,-3 3 2 0,-1 7-24 0,4-4 0 0,0-6 0 0,4 6 0 16,-4-6 80-16,3 7 12 0,1-1 3 0,3-6 0 15,4 6-76-15,-1-3-19 0,1 1 0 0,-1-4 0 16</inkml:trace>
  <inkml:trace contextRef="#ctx0" brushRef="#br0" timeOffset="-164754.302">10827 6753 1497 0,'0'0'32'0,"-4"6"8"0,1 1 0 0,-1 2 4 0,4 0-36 0,0 4-8 15,4 0 0-15,-1-1 0 0,1-3 53 0,-1 7 9 16,4 9 2-16,0-3 0 0,4 3-64 0,-4-3 0 16,4 10-9-16,-4-4 0 0,3 3 9 0,-3-3 12 15,0 1-2-15,-3-1-1 0,-1-3-9 0,1 6 0 16,-1-3 0-16,-3-6 0 0,0 7 0 0,0-4 0 16,0-6 0-16,-3 3 0 0,-1-4 53 0,1 1 9 15,3-3 2-15,-4-1 0 0,4-2-52 0,0-4-12 16,-3-5 0-16,3-4 0 0,0 0 54 0,0 0 8 0,0 0 2 15,0 0 0-15,0 0 0 0,0 0 0 0,0 0 0 0,0 0 0 16,0 0-52-16,0 0-12 0,-4 0 0 16,-3-7 0-16,0-8 0 0,4 8 0 0,3-2 0 0,0-4 0 15,3-5 0-15,-3 5 0 0,0-6 0 0,0-3 0 16,0-6 0-16,4 3 0 0,-4 0 0 0,3-3 0 16,1-1 18-16,-4 1 1 0,3-6 0 0,1-1 0 15,-1 1-19-15,1-4 0 0,-1 4 0 0,1-4 0 16,-1 3-12-16,1 4-7 0,3-3-1 0,-3 9 0 15,-1-1 7-15,1 1 1 0,3 7 0 0,-7 2 0 16,3 3 12-16,-3 1 0 0,4 6 0 0,-4 6 10 16,0-7-10-16,0 7-16 0,0 0 4 0,0 0 1 15,7 3-2-15,0 1-1 0,0 8 0 0,0-3 0 0,0 10 14 16,-3 0-9-16,3 0 9 0,-4-3-8 16,4 6 8-16,-3 3 0 0,-4-3 0 0,3 0-8 0,-3-4 8 15,0 1 0-15,-3 3 0 0,3 0 8 0,-4-6-8 16,1 3 12-16,-4-7-4 0,0 1 0 0,0-4-8 0,-1-3 12 15,1 1-4-15,0-1 0 0,7-6 0 0,-10 0 0 16,3 0 0-16,0-3 0 16,-4-4-34-16,0 1-6 0,4-3-2 15,-3-4 0-15,3 7-82 0,-4-3-17 0,4-1-3 16</inkml:trace>
  <inkml:trace contextRef="#ctx0" brushRef="#br0" timeOffset="-164017.837">11211 6847 1504 0,'0'0'43'0,"0"0"9"0,0 0-42 0,0 0-10 0,0 0 0 0,0 0 0 0,-7-3 84 16,7 3 16-16,0 0 2 0,0 0 1 0,0 0-31 0,0 0-5 16,0 0-2-16,-3 3 0 0,-1 10-42 0,1-7-9 15,3 3-2-15,0 4 0 0,0-1-3 0,3 4-1 16,4 0 0-16,0-1 0 0,0 4 7 0,0 0 1 15,0 3 0-15,-3 3 0 0,7-3 2 0,-4 0 1 16,0-3 0-16,-4 0 0 0,1 6-30 0,-1 0-5 16,1-6-2-16,-1 3 0 15,1-4 18-15,-1 4 0 0,-3 0 0 0,0-6 0 0,0-3 34 0,0 5 10 16,0-8 3-16,-3 2 0 0,-1-5-24 0,4 5-5 16,0-2-1-16,0-4 0 0,0-6-17 0,0 0 0 15,0 0 0-15,0 0 0 0,0 0 0 0,0 0 0 16,0 0 0-16,0 0 0 0,0 0 0 0,0 0 0 0,-3-6 0 15,-1-4 0-15,-3-2 0 0,4-1 0 16,-1 1 0-16,-3-1 0 0,4-9 0 0,-1 3 0 16,-3 0 0-16,0-6 0 0,3 3 0 0,-3-3 0 15,4 3 0-15,-4-3 0 0,7 3 25 0,0-3 2 16,-4 0 0-16,4 3 0 16,-3-3-54-16,3 3-10 0,3 0-3 0,-3 0 0 0,4 0 25 15,-1 3 5-15,1 1 1 0,-1 2 0 0,4-3-2 0,0 7 0 0,1-4 0 16,-1 3 0-16,0 4 11 0,3 0-8 15,1-1 8-15,-4 7-8 0,3-6 0 0,1 9 0 0,0 0 0 0,-4 0 0 16,3 0 8-16,1 9 0 0,-1-3 0 0,1 1 0 16,-4-1-30-16,0 0-1 15,-3 7 0-15,3-1 0 0,0-2 31 0,-4 8 0 0,1-2 0 0,-1 0 0 16,-3-1 20-16,0 1 9 0,0-3 3 0,-3 5 0 16,3-2-32-16,-4 0 0 0,1 0 0 0,-4-1 0 15,3 1 0-15,-3-7 0 0,4 4 0 0,-8-1 0 0,4-5 12 0,-4 2-3 16,4-6-1-16,-3 0 0 0,3-3 2 0,-4 0 0 15,-3 0 0-15,3-3 0 0,1-6-10 0,-1-1 0 16,1-2-12-16,-1 6 12 16,4-4-145-16,3-2-22 0,4 2-4 0,-3-2-1 15</inkml:trace>
  <inkml:trace contextRef="#ctx0" brushRef="#br0" timeOffset="-163301.995">11688 6913 1378 0,'-8'-6'30'16,"5"3"6"-16,-1-7 2 0,1 10 2 0,3 0-32 0,0 0-8 0,-4-6 0 0,1 3 0 0,3 3 59 0,0 0 10 15,0 0 3-15,0 0 0 0,0 0-52 0,0 0-11 16,0 0-1-16,0 0-8 0,0 0 0 0,0 0 0 16,-4 6-10-16,4 3 10 0,-3-2 0 0,-1 5 0 15,1-5 12-15,-4 5-4 0,3-3 7 0,-3-2 1 16,4 8 0-16,-5-2 0 0,5-7 2 0,-1 7 1 16,-3-4 0-16,4-3 0 0,-1 1-1 0,1 2 0 15,3-6 0-15,-4 4 0 0,4-7-1 0,0 0 0 16,0 0 0-16,0 0 0 0,0 0 10 0,0 0 1 0,0 0 1 0,0 0 0 15,11 3-16-15,-1-3-3 0,1-3-1 0,0 3 0 16,-1-7-9-16,4 4 8 16,4-3-8-16,-4 0 8 0,0-1-8 0,0 1 0 0,0-3 9 0,-3-1-9 15,3 10 0-15,-3-9 8 16,-1 3-8-16,-3-1 0 0,0-5 0 0,0 9 0 0,-3-7 0 0,-1 7 0 16,-3-6 0-16,0 2 0 0,-3 1 0 0,-1-3 0 15,1 6 0-15,-4-7-10 0,0 7 10 16,0 0 0-16,-4-3 0 0,1 2 0 0,-1 1 0 0,0 3 0 15,-3 0 0-15,4-3 0 0,-8 3 0 0,4 0 0 16,3 3 0-16,1 4 16 0,-4-4-4 0,3 6 0 16,-3 1-12-16,0-1 9 0,0 7-9 0,3-4 8 15,1 7-8-15,-1-3 0 0,0-4 0 0,4 7-11 16,4-3 11-16,3-4 0 0,0 1 0 0,0-4-8 16,3-2 8-16,1-1 0 0,3 0 0 0,0-6-8 15,4 0-27-15,-1-3-5 16,4-3 0-16,4-4-1 0,0 1-104 0,-1-4-21 0,22-12-4 15,-11 3-526-15</inkml:trace>
  <inkml:trace contextRef="#ctx0" brushRef="#br0" timeOffset="-162944.351">11931 6377 1148 0,'0'0'25'0,"-4"9"6"0,4 1 1 0,-3 2 0 0,3 1-32 0,0 2 0 0,3-2 0 0,-3 6 0 15,4-4 79-15,-4 1 9 0,7 3 3 0,-3 3 0 16,3 3-51-16,0 0-9 0,0-3-3 0,0 9 0 16,0-2-4-16,0 2-2 0,0 3 0 0,0 1 0 15,0-7-2-15,0 7-1 0,-3 2 0 0,-1-2 0 16,4-4 1-16,-3-3 0 0,3-6 0 0,-4 3 0 16,-3-3-8-16,0-9 0 0,0 6-1 0,0-7 0 15,0-2 4-15,0-4 1 0,0-6 0 0,0 0 0 16,0 0-121-16,0 0-24 0</inkml:trace>
  <inkml:trace contextRef="#ctx0" brushRef="#br0" timeOffset="-162672.356">11762 6706 1677 0,'0'0'36'0,"0"0"8"0,0 0 2 0,3-3 2 0,4 3-38 0,0-3-10 0,4 3 0 0,-1-7 0 15,1 7 65-15,0 0 11 0,-1 0 3 0,4 7 0 16,-3-7-31-16,3 3-7 0,4 0-1 0,-4-3 0 16,0 6-20-16,0 1-5 0,4-7-1 0,-4 6 0 15,3-3-14-15,1 0 0 0,-4 0 0 0,0 0 0 16,0 1-23-1,0-4-7-15,-3 0-2 0,3 0-588 0,0 0-117 0</inkml:trace>
  <inkml:trace contextRef="#ctx0" brushRef="#br0" timeOffset="-162060.151">12573 6853 1378 0,'0'0'30'0,"-4"-6"6"0,-3 6 2 0,0 0 2 0,4-3-32 0,-4 0-8 0,0-3 0 0,0 6 0 16,0-4 92-16,0 4 16 15,-4-3 4-15,4 0 1 0,-4 0-58 0,4 3-12 0,-3 0-3 0,-1-3 0 16,1 3-12-16,-1 3-2 0,0 0-1 0,4 0 0 16,-3 4-37-16,3 2-7 0,0-6-1 0,0 10-1 15,-1-1 11-15,1 1 10 0,4 2-13 0,-4 1 5 16,3-3 8-16,1-1-10 0,-1 7 10 0,-3-3-10 15,7-4 10-15,-3 1 0 0,3 6 0 16,-4-7-8-16,8 4 8 0,-4-4 0 0,0-2 0 0,0 2 0 16,3-5 8-16,1-1-8 0,-4-6 10 0,0 0-10 15,7 0 30-15,-4 0 0 0,4 0 0 0,0-13 0 16,0 10-10-16,4-9-3 0,-4-1 0 0,4-6 0 16,-1 7-5-16,1-10 0 0,-4 6-1 0,4-3 0 15,-4 4-11-15,-4-1-11 0,4 0 3 0,-3 4 0 16,-4-1-4-16,3 4 0 0,-3-1 0 0,0 1 0 15,0 3-15-15,0 6-3 0,0 0-1 0,0 0 0 16,0 0 6-16,0 0 1 0,0 0 0 0,-7 9 0 16,0-3 12-16,0 4 2 0,4-1 1 0,-1 4 0 0,-3 2 26 15,3-2 6-15,1-1 1 0,-1 1 0 0,1 0 5 16,3-1 2-16,0 1 0 0,3-1 0 0,-3 1-18 0,4-4-3 16,-1 1-1-16,1-4 0 0,-1 0-9 15,5 0 8-15,2 1-8 0,-3-1 8 0,4-3-8 0,-1 0 0 16,-3 0 0-16,4-3-612 15,3-3-124-15</inkml:trace>
  <inkml:trace contextRef="#ctx0" brushRef="#br0" timeOffset="-161323.124">12689 6932 990 0,'0'0'21'0,"0"-3"5"0,-3-4 1 0,3 7 1 0,0 0-28 0,-4-3 0 0,1-3 0 0,-1 0 0 16,1-1 108-16,3 7 16 0,0 0 4 0,0 0 0 0,-4-6-20 15,4 6-3-15,0 0-1 0,0 0 0 16,0 0-51-16,0 0-10 0,0 0-3 0,0 0 0 0,0 0-19 15,0 0-4-15,-3 6-1 0,-1 1 0 16,1 8-3-16,3-5-1 0,-4 5 0 0,1-2 0 0,3 3 0 0,0-4 0 16,0 1 0-16,0 2 0 0,0-2-3 15,0 0-1-15,0-7 0 0,3 3 0 0,-3-9 20 16,0 0 3-16,0 0 1 0,0 0 0 0,0 0-8 0,0 0-2 16,0 0 0-16,0-9 0 0,4-4 22 0,-1 4 5 15,1-4 1-15,-1 1 0 0,1-1-37 0,-1 1-13 16,1-1 9-16,-1-3-9 0,1 4 0 0,-1-1 0 15,1 7 0-15,-1-3 0 0,1 2 0 0,0 1 0 16,-4 6 0-16,0 0 0 0,0 0 0 0,0 0 0 16,0 0 0-16,0 0 0 0,0 0-14 0,0 0 5 0,0 0 1 15,7 6 0-15,-4 1-14 0,1-1-2 16,-1 0-1-16,1 4 0 0,3-1 16 0,0 4 9 0,-4-4-10 0,1 4 10 16,-1-4 0-16,1 4 0 0,-1-7-8 15,1 6 8-15,0-2 0 0,-1-4 0 0,1 0 0 0,-4-6 0 16,3 7 0-16,-3-7 0 15,0 0 0-15,0 0 0 0,0 0 12 0,0 0-4 0,0 0 0 0,0 0-8 16,4-7 0-16,-1 4 0 0,1-3 0 0,-1 0 0 16,1 2-20-16,-4 4-4 0,3-6 0 0,-3-3-1 15,4 6-5-15,-4 3-1 16,0 0 0-16,0 0 0 0,0-10 3 16,0 10 1-16,0 0 0 0,0 0 0 0,0 0 9 0,0 0 2 0,0 0 0 0,0 0 0 15,0 0 5-15,0 0 2 0,3 13 0 0,-3-4 0 16,0-9 9-16,0 6 16 0,4 1-4 0,-4-7-1 15,0 0 18-15,0 0 4 0,3 6 1 0,-3-6 0 16,4 6 6-16,3 1 0 0,-7-7 1 0,3 3 0 0,1 0-10 16,-4-3-3-16,0 0 0 0,0 0 0 0,7 6-11 0,-7-6-2 15,4 6-1-15,-4-6 0 0,3 7-14 0,-3-7 0 16,7 3-12-16,0 3 12 0,-3-3-16 0,3 0 3 16,-4 7 1-16,4-7 0 15,-3 9-92-15,3-5-19 0,0-4-3 0,0 3-512 16,0-3-102-16</inkml:trace>
  <inkml:trace contextRef="#ctx0" brushRef="#br0" timeOffset="-160760.573">12965 6935 1551 0,'0'0'34'0,"0"0"7"0,0 0 2 0,0 0 1 0,0 0-36 0,0 6-8 0,0-6 0 0,0 0 0 15,0 0 61-15,0 0 11 0,3 6 1 0,1-2 1 16,-1-1-14-16,1 3-2 0,3 0-1 0,0-3 0 16,0 1-22-16,3-1-5 0,-2-3-1 0,2 0 0 15,1 0 3-15,-4 0 1 0,3 0 0 0,1-3 0 16,-4-1-14-16,4 1-3 0,-1 0-1 0,-3 0 0 15,0-3-6-15,0 3-1 0,0-1 0 0,-3-2 0 0,6 3-8 0,-6-3 0 16,3-4 0-16,-3 4 8 16,-1 3-8-16,1-3 0 0,-1 3 0 0,1-7 0 0,-4 10-14 0,0 0 2 15,0-6 0-15,0 6 0 0,0 0 12 0,0 0 0 16,0 0 0-16,0-6 0 0,-4-1 0 0,4 7 0 16,-3-3 0-16,-4-3 0 0,0 0-12 0,-1 6 12 15,1-7-13-15,-3 1 5 0,3 3 8 16,-4 3 0-16,4-3 0 0,-3 3 0 0,2 0 0 0,1 0 0 15,-3 3 0-15,3 0-8 0,0 10 8 0,0-4 0 16,0 0 0-16,3 1 0 0,1 6 0 0,-1-4 0 16,1 1 0-16,3-1 0 0,0 1 0 0,3 6 0 15,-3-10 0-15,4 4 0 0,-1-7 0 0,4 3 11 16,0 1-1-16,0-4 0 0,0 3-1 0,0-2 0 0,4-4 0 16,-4 0 0-16,4 3-1 0,-1-6-8 0,8 3 12 15,-8-3-4-15,1-3 1 0,3 3 0 16,-3-6 0-16,3 6 0 0,-4 0-1 0,1 0-8 0,3-3 12 0,-7 0-4 31,4 3-27-31,-4-7-5 0,3 7-2 0,1-3 0 16,-4 3-138-16,0-3-27 0,4 3-5 0,-4-3-630 0</inkml:trace>
  <inkml:trace contextRef="#ctx0" brushRef="#br0" timeOffset="-158868.625">14097 6922 1036 0,'0'0'23'0,"0"0"5"0,0 0 0 0,0 0 1 0,0 0-29 0,0 0 0 0,0 0 0 0,0 0 0 15,0 0 92-15,0 0 12 0,0 0 2 0,0 0 1 16,0 0-69-16,0 0-14 0,0 0-2 0,0 0-1 16,0 0-21-16,0 0 0 0,0 0 0 0,0 0 0 15,0 0 0-15,0 0 0 0,0 0 0 0,-4 7 0 16,4 2 36-16,0 0 2 0,0 4 1 0,0 0 0 15,4-1-30-15,0 1-9 0,-4 2 0 0,3 1 0 16,-3-3 20-16,4-1-4 0,-1-2 0 0,-3 2 0 16,0-6 16-16,4 1 4 0,-4-7 0 0,0 0 0 15,0 0 13-15,0 0 3 0,0 0 1 0,0 0 0 16,0 0-6-16,0-7-2 0,0 1 0 0,-4-10 0 0,4 1-23 0,0-1-5 16,0-3-1-16,0 4 0 15,4-4-3-15,-4-3-1 0,0 9 0 0,3-6 0 0,1 4-12 0,-1-4-10 16,1 3 2-16,-4 1 0 0,3 2-4 15,4 4-1-15,-3 2 0 0,-1 1 0 0,4-3 1 0,-3 6 1 16,0-1 0-16,-4 4 0 0,10-6-4 16,-3 12-1-16,0-2 0 0,4-1 0 0,-4 6 16 0,3-3-11 15,1 1 11-15,0 2-10 0,-1 4 0 0,1-4 0 16,-1 3 0-16,1-2 0 0,-4-4 10 0,4 7-13 16,-4-7 5-16,3 3 8 0,-3 1-9 0,-3-1 9 15,3-3 0-15,0 1 0 0,-4 5 0 0,1-2 0 16,3-1 12-16,-3 1-3 0,-1-4-9 0,-3 6 0 0,4 1 0 15,-4-4 0-15,-4 4 0 16,4-1 0-16,-3-2 0 0,-1 2 0 0,0 1 0 0,1-7-14 0,-1-6 5 16,1 3 1-1,3 4-34-15,-4-1-6 0,1-3-2 0,-1 3 0 16,4-6-139-16,0 0-28 0,0 0-6 0</inkml:trace>
  <inkml:trace contextRef="#ctx0" brushRef="#br0" timeOffset="-158278.388">14485 6885 1447 0,'0'0'32'0,"0"0"6"0,0 0 2 0,0 0 0 16,0 0-32-16,-7 6-8 0,7-6 0 0,-4 3 0 0,4-3 86 0,-3 10 15 15,-1-7 3-15,1 6 1 0,3-3-30 0,0 4-7 0,0-4 0 16,0-3-1-16,0-3-47 0,0 13-8 0,3-4-3 16,1-6 0-16,-1 4 3 0,-3-7 0 15,0 0 0-15,8 3 0 0,-1 0-12 0,0 0 0 0,-4-6 0 0,4 3 0 16,0-3 28-16,-3 3 3 15,6-3 1-15,-3-1 0 0,1 1-20 0,-1-3-4 0,-4 0-8 0,1-1 12 16,-1 1-12-16,1 0 11 0,-1 0-11 0,1-1 10 16,-4 1-10-16,0-3-17 0,0 6 4 0,0 3 1 31,0-4-30-31,-4-2-6 0,1 0 0 0,-1-4-1 0,-3 4 1 16,4 0 1-16,-4 0 0 0,3-1 0 0,-3 1 21 0,0 0 4 0,3-4 1 15,1 4 0-15,-4-6 21 0,0 12-9 0,0-13 9 0,3 10 0 16,-3-6 0-16,0 5 12 0,3 1 0 0,4 3 0 15,0 0 0-15,-7 0 0 0,7 0 0 0,-7 3 0 16,4 1-12-16,-1 8-13 0,4 1 2 0,0-1 1 16,0 4 10-16,0 0-13 0,0 2 5 0,4 1 8 15,-4 3-9-15,3 0 9 0,-3-6 0 0,4 6 0 16,-1 0 0-16,1-4 0 0,-1 1 0 0,-3-6 0 16,4 6 24-16,0-10-2 0,-1 4 0 0,1-7 0 0,-4 10 8 15,0-16 2-15,0 0 0 0,0 0 0 16,7 0-47-16,3 3-9 0,-3-3-1 0,4 3-1 15,-1 0 26-15,1-3 0 0,0 3 0 0,3-3 0 0,0 6 10 16,-4-6 7-16,5 0 2 0,-5 0-611 16,1 0-121-16</inkml:trace>
  <inkml:trace contextRef="#ctx0" brushRef="#br0" timeOffset="-157324.185">15307 6766 892 0,'0'0'25'0,"0"0"6"0,0 0-31 0,0 0 0 0,0 0 0 0,0 0 0 16,0 0 118-16,0 0 18 0,0 0 3 0,0 0 1 15,0 0-16-15,0 0-4 0,0 0 0 0,0 0 0 16,0 0-35-16,0 0-7 0,0 0-2 0,0 0 0 15,0 0-44-15,0 0-10 0,0 0-2 0,0 0 0 16,0 0-20-16,-3 9 0 0,-1-3 0 0,4 1 0 16,0-7 0-16,-4 9 0 0,4 0 0 0,0-2 0 15,4 8 0-15,0-2 0 0,-4-7 0 0,7 7 0 16,-4 2 0-16,4 1 0 0,-3-3 0 0,3 2 0 16,-4 4 0-16,4-3 0 0,-3-1 0 0,3 1 0 15,0-3 0-15,0-1 0 0,0 1 0 0,-3-4 0 0,-1 1 8 16,1-4 3-16,-1 3 1 0,-3-9 0 15,0 0 13-15,0 0 3 0,4 3 1 0,-4-3 0 0,0 0-9 16,0 0-3-16,0 0 0 0,7 4 0 0,0-1-7 0,-7-3-2 16,0 0 0-16,3-7 0 0,1 4 20 0,-1 0 3 15,-3 3 1-15,4-6 0 0,3 6-32 0,-3-6 0 16,-1-1 0-16,-3 7 0 0,0 0 0 0,4 0 0 16,-1-6 0-16,-3 0 0 0,4-1 12 0,-4 1-3 15,3-3-1-15,1 9 0 0,-1-6 4 0,1-1 0 16,-1-2 0-16,1-1 0 0,-1 1 0 0,4-4 0 15,0 1 0-15,0-4 0 0,4-3 16 16,-4 1 3-16,0-4 1 0,0 3 0 0,4-3-32 0,-4 0 0 0,0 3 0 0,4-6 0 16,-1 9 0-16,-3-6-20 15,0 0 4-15,0 10 0 0,-3-1 7 0,3 1 9 0,-4 2-13 0,-3-2 5 32,4 2-33-32,-4 4-7 0,3 0 0 0,-3 0-1 15,0 6-83-15,0 0-17 0,0 0-3 0,0 0-485 0,0 0-97 0</inkml:trace>
  <inkml:trace contextRef="#ctx0" brushRef="#br0" timeOffset="-156679.21">15649 6835 990 0,'0'0'21'0,"0"0"5"0,-3 9 1 0,3 0 1 0,0-2-28 0,0-7 0 15,0 9 0-15,0-9 0 0,0 6 89 0,0-6 12 16,0 0 3-16,3 7 0 0,-3-7-32 0,7 6-5 0,-7-6-2 0,4 6 0 15,3-6-5-15,-7 0 0 0,0 0-1 0,7 6 0 16,-4-2 4-16,5-4 1 0,-5 0 0 0,-3 0 0 16,7 0-20-16,0 0-4 0,0 0-1 0,0 0 0 15,0 0-23-15,0-4-4 0,-3-2 0 0,6 3-1 16,-2 0 0-16,-1-3 0 16,0-1 0-16,-4-2 0 0,4 0-1 0,0-1 0 0,-3-2 0 0,3 5 0 15,-4-2-10-15,-3 3 0 0,4-7 0 0,-4 10-11 16,0-6 3-16,0 2 0 0,0 1 0 0,0 6 0 31,0-9-20-31,-4 9-4 0,1-7-1 0,3 7 0 0,-7-6 18 0,3 6 4 0,-3 0 1 0,0-3 0 16,0 3 10-16,0 3 0 0,0-3 0 0,0 0 0 15,-4 6 0-15,4-3 0 0,0-3 0 0,-3 4 0 16,3 2 0-16,0 0 11 0,3 0-3 0,-3-2 0 16,3 5-8-16,4-9 0 0,-3 3 0 0,-4 10 8 15,7-4-8-15,-4 0 10 0,4-5-10 0,-3 5 10 16,3 4-10-16,0-10 0 0,0-3 0 0,3 9 0 0,1 0-9 15,-4 1 9-15,3-4 0 0,1 4 0 0,-1-1 0 16,1 0 0-16,0-2 0 0,-1 2 0 0,-3 0-8 0,4-2 8 16,-1 5 0-16,4-2 0 0,-3 2 0 15,-1-2 0-15,1-1 0 0,3 0 0 16,-4 1 0-16,4-4 0 0,4 4 0 0,-4-7 0 0,0 0 0 0,4 3 0 16,-1-6 0-16,1 3 0 15,-1-6-21-15,5-3-4 0,-1 3-1 0,3-7 0 16,1 7-136-16,0-6-27 0,3-7-6 0,-4 4-1 0</inkml:trace>
  <inkml:trace contextRef="#ctx0" brushRef="#br0" timeOffset="-156253.517">16069 6753 1443 0,'0'0'32'0,"0"0"6"0,0 0 2 0,0 0 0 0,0 0-32 0,-7 6-8 0,7-6 0 0,-4 7 0 15,1-1 80-15,3 3 15 0,-4 4 2 0,4-1 1 16,0 1-27-16,0-1-6 0,0 1-1 0,0 3 0 16,0-4-43-16,4 1-9 0,-4 2-1 0,3-2-1 15,-3-4 4-15,0 1 1 0,4-1 0 0,-4 4 0 16,0-13-4-16,0 9-1 0,0-3 0 0,0-6 0 16,0 0 10-16,0 0 3 0,0 0 0 0,0-6 0 15,-4-3 8-15,4-4 1 0,0 4 1 0,0-7 0 16,-3 4-21-16,3-4-4 0,0 3 0 0,0-2-8 15,0-1 0-15,0 3 0 0,0 1 0 0,3-1 0 0,-3 1 0 0,4-1 0 16,0 4 0-16,-1-1 0 0,-3 1 0 0,4 3-11 16,-1 0 11-16,-3 6-13 15,7 0 5-15,-7 0 8 0,4 0-13 0,3 0 5 0,-7 0 0 0,7 0 0 16,0 0 0-16,0 6 0 0,3 0 8 16,-2 3 0-16,-1 1-9 0,0-1 9 0,3-2 0 0,-3 5 0 15,4 1-9-15,-4 9 9 0,0-10 0 0,0 7 0 16,0-3 0-16,0 2 0 0,-3 1 0 0,-1-3 0 15,1 3 0-15,-1 0 0 0,-3-4 0 0,4-2 0 16,-1 2 0-16,-3-5 0 0,0-1 0 0,0 4 0 16,0-13-9-16,0 6 9 15,0 4-143-15,0-10-22 0,0 0-5 0</inkml:trace>
  <inkml:trace contextRef="#ctx0" brushRef="#br0" timeOffset="-155400.361">16545 6878 1429 0,'0'0'40'0,"0"0"10"0,0 0-40 0,0 0-10 0,0 0 0 0,0 0 0 0,0 0 108 0,0 0 19 15,0 0 4-15,0 0 1 0,0 0-44 0,-3-3-8 16,-4-3-1-16,0-3-1 0,7 9-35 0,0 0-7 16,-4-3-2-16,-3-7 0 0,4 10-22 0,3 0-4 15,-8-6 0-15,1 0-8 0,-3 6 8 0,3 0-8 16,0 0 0-16,0 0 0 0,0 0 0 0,0 6 0 16,-1 0 0-16,1 0 0 0,0 1 0 0,4-1-12 15,-4 0 3-15,0 0 1 0,0 4 8 0,0-4 0 16,0 4 0-16,0-1 0 0,3 0-8 0,-3-2-4 15,3 2 0-15,1 0 0 0,-1-2 12 16,1 2 14-16,3-3-3 0,0 1-1 0,0-7-10 16,3 9 0-16,1-6 0 0,3 10 0 0,0-7 0 0,0-3 0 15,0 3-10-15,-3-2 10 0,6-1 0 0,1 0 16 16,-1 0-1-16,4 0-1 0,-3-3-14 0,3-3 11 0,0 0-11 16,-3 3 10-16,-1 0-10 0,1 0 0 15,0-6 0-15,-1 2 0 0,-3-2 12 0,0 3-2 0,-3-3-1 0,-1 3 0 16,1 0 3-16,-4-4 0 15,3 1 0-15,1 0 0 0,-4-1-12 0,0 7 12 0,0 0-12 0,0-6 12 16,0-3-12-16,-4 9 8 0,1-7-8 0,3 7 8 16,0 0 8-16,-4-6 2 0,1 3 0 0,3 3 0 31,0 0-38-31,0 0-8 0,0 0-2 0,0 0 0 0,0 0 30 0,0 0-9 0,0 0 9 16,-7 3 0-16,7-3 0 0,0 0 0 0,-7 6 0 15,3 1 0-15,4 2 0 0,-3-3 0 0,3 1-8 0,0-1 8 16,0 0-8-16,0 4 8 0,3-7-8 0,-3 9 8 15,4-2 0-15,-4-1 0 0,3 4 0 0,1-4 0 16,-4 4 0-16,3-1 0 0,-3-2 0 0,4 2 0 16,-1 4 0-16,1 3 0 0,-1-1 0 0,1 4 0 0,0 0 0 15,-1 3 0-15,1 4 0 0,-1-1 8 16,1-3-8-16,-1 0 0 0,-3 6 0 0,4-2 0 0,-4 2 0 16,0 0 0-16,0 1 0 0,0-1 0 0,0 0 0 0,0 1 0 15,0-1 0-15,0 4 8 0,0-7-8 0,-4 6 0 16,1 1 8-16,-1-10-8 15,4 6 15-15,-3-6-2 0,-1 0 0 0,4 4 0 0,0-4-13 16,-3 0 9-16,3-3-9 0,-4 0 8 16,4-3-8-16,0-7 0 0,-4 4 0 0,4-4 8 15,-3-5-8-15,3-7-9 0,0 0 9 0,0 9-13 0,-7 0 27 16,7-9 6-16,0 0 0 0,-7 4 1 0,0-4 18 16,0-4 3-16,-4-2 1 0,1 0 0 0,-1-4-35 0,0-2-8 0,-3-7 0 15,0 3 0 1,0-6-55-16,0 1-13 0,0-5-2 0,-4 1-1 15,1 0-9-15,-1 0-1 0,0-3-1 0,4 0 0 16,0-4 3-16,0 4 1 0,3 3 0 0,4 3 0 16,4 0-80-16,-1 6-16 0</inkml:trace>
  <inkml:trace contextRef="#ctx0" brushRef="#br0" timeOffset="-154443.181">16732 6825 799 0,'0'0'17'0,"0"0"4"0,-3 6 1 0,3-6 1 0,-7 4-23 0,0-4 0 15,3 6 0-15,4-6 0 0,-7 3 73 0,7-3 11 16,0 0 1-16,0 0 1 0,0 0-9 0,-4 3-1 15,4-3-1-15,-7 10 0 0,4-7-23 0,3-3-4 16,0 9 0-16,0-9-1 0,0 9-14 0,0-9-2 16,0 0-1-16,0 7 0 0,0 2-8 0,3-3-2 15,-3-6 0-15,4 4 0 0,-1-1 10 0,1 3 2 16,3-6 0-16,0 0 0 0,0 0 12 0,0-6 4 0,4 6 0 0,-1-3 0 16,5 3-24-16,-5-4-4 15,1 4 0-15,3-6-1 0,-4 6-19 0,5-3 10 16,-1 0-10-16,-4 3 8 0,8-3-8 0,-8 0 0 15,1-1 0-15,0 1 0 0,-4 0 0 0,3 0 0 0,-3 0 0 0,0 3 0 16,0-6 0-16,-3 6-17 0,-1-3 4 0,1-7 1 16,-1 10 3-16,1-3 1 0,-4 3 0 0,4-9 0 31,-4 9-29-31,0-7-6 0,0 1-1 0,-4-3 0 16,0 6 25-16,1-7 5 0,-4 7 1 0,0-6 0 0,-4 9 13 0,4-7 0 0,0 4 0 15,-3 0 0-15,-1 0 0 0,-3 6 0 0,0-3 0 16,0 3 0-16,0 3 0 0,-1-2 0 0,1 8 0 0,-3 1 0 15,6 5 0-15,-3-5 0 0,3 3 0 0,1 2 0 16,3-2 0-16,0-3 12 0,3 6-4 0,1-7-8 16,3 4 11-16,3-7-11 0,-3 1 10 15,4-4-10-15,3 3 39 0,0-9 1 0,3 10 1 0,1-7 0 16,3-3-11-16,0 6-2 0,0-3-1 0,8 3 0 0,-5-2-15 16,4 2-4-16,0-3 0 0,1 3 0 0,-1 1-8 15,3-4 0-15,-2 0 0 0,2 3-11 16,-2 0-106-16,-1-2-22 0,-4-1-4 0</inkml:trace>
  <inkml:trace contextRef="#ctx0" brushRef="#br0" timeOffset="-152264.183">17963 6223 990 0,'0'0'21'15,"0"0"5"-15,4-9 1 0,-4-1 1 0,3-5-28 0,-3 8 0 0,0 7 0 0,0 0 0 0,4-6 83 0,-4 6 10 16,0-6 3-16,0 6 0 0,0 0-71 0,0 0-13 15,0 0-4-15,0 0 0 0,0 0-8 0,0 0 0 16,0 0 0-16,0 0 0 0,0 0 0 0,0 0-11 16,-7 0 3-16,7 0 0 0,0 0 8 0,-4 6 11 15,-3-6-3-15,4 13 0 0,-1-4 7 0,1 0 1 16,-1 1 0-16,4 2 0 0,0-5 19 0,0 11 4 16,-3-8 1-16,3 6 0 0,0-4-24 15,0 4-5-15,0-1-1 0,3 4 0 0,1 0-10 16,-1 6 0-16,4-3 0 0,-3 6 8 0,3-6-8 0,0 13 8 15,0-4-8-15,-3 4 8 0,3-7-8 0,-4 3 0 16,1-3 0-16,-4 10 8 0,3-7-8 0,-3 1 10 16,0-4-10-16,0-3 10 0,-3 6-1 0,3-5 0 15,-4-1 0-15,1-3 0 0,3 0 25 0,0-7 5 0,-4 4 1 16,1-3 0-16,3-4-9 0,-4 1-2 0,1-1 0 16,3-2 0-16,0-1-1 0,-4 1-1 0,4-10 0 15,0 0 0-15,0 0-27 0,0 0 0 0,0 0 0 0,0 0 0 16,0 0 0-16,0 0 0 0,0 0 0 0,0 0 0 15,0 0-27 1,0 0-10-16,0 0-3 0,0 0 0 0,0 0-20 0,0 0-5 16,0 0-1-16,0 0 0 0,0 0-144 0,0 0-29 15,0 0-5-15,0 0-2 0</inkml:trace>
  <inkml:trace contextRef="#ctx0" brushRef="#br0" timeOffset="-151658.876">17597 6223 686 0,'0'0'19'0,"0"0"5"0,0 0-24 0,0 0 0 0,-11 0 0 0,11 0 0 16,-7 6 64-16,0-6 8 0,7 0 2 0,-7 4 0 15,7-4 4-15,0 0 1 0,-7 3 0 0,7-3 0 16,0 0-16-16,0 0-3 0,0 0-1 0,0 0 0 16,0 0-2-16,0 0 0 0,0 0 0 0,0 0 0 0,0 0-28 0,0 0-5 15,0 0-2-15,0 0 0 16,3-7 8-16,4 1 2 0,0 3 0 0,4 0 0 0,0 0-7 0,3-4-1 15,3 1 0-15,1 0 0 0,0 0 7 0,3 2 1 16,3-5 0-16,-2 3 0 0,6 6-20 16,-7 0-3-16,4-3-1 0,-4-4 0 0,4 4-8 15,-1-3 12-15,1-3-12 0,0 5 12 0,-4-5-12 16,0 6 10-16,0 0-10 0,0 0 10 0,0-1-10 16,-3 1 0-16,0 0 0 0,-1 0 0 0,1 0 0 0,-4 3 0 15,4-3 0-15,-4 3 0 16,0 0-22-16,-3 0-6 0,3 0-2 0,-4 3 0 15,-3 0-55-15,4 0-11 0,-4 3-3 0,0-2 0 16,0 2-116-16,0-3-23 0,7 16-5 0,-14-19-1 0</inkml:trace>
  <inkml:trace contextRef="#ctx0" brushRef="#br0" timeOffset="-151077.899">18221 6813 1661 0,'0'0'47'0,"0"0"10"0,-7-3-45 0,7 3-12 0,-4-4 0 0,4 4 0 0,-7-6 100 0,0 3 17 15,7 3 4-15,-7-3 1 0,0-3-42 0,0 6-8 16,0-4-1-16,0 1-1 0,3 0-44 0,-3 3-9 16,0-3-1-16,7 3-1 0,-10 3-15 0,3 0 0 15,7-3 0-15,-7 7 0 0,0-1-12 0,3 0 4 16,1 4 8-16,-4 2-13 0,7-3 2 0,-4 1 1 16,0 6 0-16,4-4 0 0,0 1 10 0,0-1 0 15,4 1-9-15,-4-1 9 0,4-2 0 0,-1-4 0 16,-3 0 0-16,4 0 0 0,-4-6 0 0,0 7 0 15,3 2 0-15,-3-9 0 0,0 0 11 0,7 0 0 16,-3 3 0-16,3-6 0 0,-4 3 3 0,1-3 1 0,-1-3 0 16,1 6 0-16,-1-7-4 0,1 1-1 0,-1 0 0 15,1 0 0-15,-1-1-10 0,1 1 8 0,0-3-8 0,-4 2 8 16,3 1 9-16,-3 0 2 0,0-4 0 0,0 4 0 16,4 0-19-16,-4-3 0 0,0-1 0 0,0 4 0 15,0 6 0-15,0-6 0 0,0 6 0 0,0 0 0 31,0 0-26-31,0 0-2 0,0 0-1 0,0 0 0 0,0 0 29 16,0 0 0-16,0 0 0 0,0 0 10 0,0 0-18 0,0 0-4 0,0 0-1 0,3 9 0 16,4-6 13-16,-3 7 0 0,3-7 0 0,-4 6 0 15,4 0 0-15,-3-2 0 0,3 2 0 0,0-3 0 16,0 1-16-16,0 2-3 0,4-6-1 0,-1 4 0 16,1-4-173-16,-1 3-35 15,8 0-8-15,0-6 0 0</inkml:trace>
  <inkml:trace contextRef="#ctx0" brushRef="#br0" timeOffset="-150641.699">18426 6841 936 0,'-4'19'26'0,"4"-7"7"0,-3 1-33 0,3 2 0 0,0 1 0 0,-4-3 0 16,4-1 103-16,-4 7 13 0,4-3 4 0,0-4 0 15,0 1-20-15,-3 2-3 0,6-5-1 0,-3-1 0 16,0 4 0-16,4-7 0 0,-4-6 0 0,0 0 0 16,0 10-25-16,0-10-6 0,0 0-1 0,0 0 0 15,0 0 0-15,0 0 0 0,0 0 0 0,0 0 0 16,0 0-35-16,0-7-7 0,0-2-2 0,-4-4 0 15,4 4-32-15,0-7-6 0,0 4-2 0,-3-4 0 16,-1 0-28-16,4 1-7 0,-3-4-1 16,3 3 0-16,-4 0 10 0,4 1 2 15,0-1 0-15,0 4 0 0,0 2 22 0,0-2 5 0,0 5 1 0,0 1 0 16,0 6 16-16,0-9 0 0,0 2 0 0,0 7 0 16,0 0 0-16,0 0 0 0,0 0 0 0,4-6 0 15,-4 6 0-15,3-3 0 0,1-6 0 0,3 9 0 16,4 0 0-16,-1-7-10 0,1 4 10 0,-1 0-8 15,1-6 8-15,3 9 0 0,0-7 0 0,0 1 0 16,0 3-45-16,0 0-7 0,1-3-2 16,-1 6 0-16,3-4-109 0,-3 4-21 0,18-3-5 15,-14 6-1-15</inkml:trace>
  <inkml:trace contextRef="#ctx0" brushRef="#br0" timeOffset="-149943.313">18881 6800 1609 0,'0'0'35'0,"0"0"7"0,-7 0 2 0,0 0 2 0,0 0-37 0,-4 0-9 0,4 0 0 0,0 0 0 16,-4 0 20-16,4 6 3 0,-3-2 0 0,-5-1 0 15,8 3-32-15,-3-3-7 0,-1 0 0 0,1 3-1 16,-1 4-1-16,0-4 0 0,1 7 0 0,-4 2 0 16,7-2-14-16,-4 3-2 0,4-4-1 0,0 4 0 15,0-1 23-15,3-2 12 0,-3 0-12 0,7 2 12 16,0-2 8-16,0 6 8 0,0-7 1 0,4-2 1 16,-1-4 10-16,1 3 1 0,-4-9 1 0,11 7 0 15,-4-4-2-15,0-6-1 0,3-1 0 16,1-2 0-16,3-3 10 0,-3-1 3 0,-1 1 0 15,4-1 0-15,-3-5-23 0,-4 2-4 0,0 1-1 16,-4-1 0-16,5 1-12 0,-1-1 11 0,-4 4-11 16,1-1 10-16,-1-2-10 0,1 5 8 0,-4 1-8 0,3 0 8 15,-3 0-8-15,0 6 10 0,0 0-10 0,0 0 10 16,0 0-2-16,0 0-8 0,0 0 12 0,0 0-4 0,-3 6-8 16,-1 0 0-16,1 7 0 0,-1-1 0 0,1 1 21 15,-1 2-1-15,1 7 0 0,-1-3 0 0,0 3-20 0,1 0 0 16,-1 6 0-16,1-6 0 0,3 3 0 0,-4-3 0 15,4 3 0-15,-3 4 0 0,3-1 0 0,-4 3 0 16,4-3-8-16,-7 7 8 0,7-4 0 0,-3-2 0 16,-1 8 0-16,1-2 8 0,3-4-8 0,-7-3 0 15,7-6 0-15,-4 3 0 0,4-3 0 0,0 6 0 16,0-9 0-16,-3 9 0 0,3-9 8 0,-4 3-8 16,4-3 8-16,0 0-8 0,0 0 0 0,0-7 0 0,-4-2 0 15,4-4 0-15,0-6 14 0,0 0-2 16,0 6 0-16,0-6 0 0,0 0 20 0,0 0 3 15,0 0 1-15,4-9 0 0,-4-1 16 0,4-2 4 0,-1-4 1 16,1-3 0-16,3 4-45 0,0-4-12 0,-4 6 0 16,4 1 0-16,0-10-8 0,-3 6-4 15,3-6-1-15,-4 7 0 0,1-4 13 0,0 3 0 0,-1-3 0 16,1 7 0 0,3-4-28-16,-4-3-4 0,1 7 0 0,3-1 0 15,-4 4-123-15,1-4-25 0,-1 1-4 0,1-1-2 0,-1 0-43 16,1 1-9-16,7-19-2 0,-4 6 0 0</inkml:trace>
  <inkml:trace contextRef="#ctx0" brushRef="#br0" timeOffset="-149437.568">19043 6913 1335 0,'0'0'29'0,"0"0"7"0,0 0 0 0,0 0 2 0,0 0-30 0,0 0-8 0,0 0 0 0,0 0 0 15,0 0 68-15,0 0 13 0,0 0 3 0,0 0 0 16,0 0-12-16,0 0-3 0,0 0 0 0,0 0 0 16,0 0-24-16,0 0-5 0,0 0 0 0,0 0-1 15,0 0-25-15,0 0-5 0,-4 6-1 0,4-6 0 16,0 0-8-16,0 13 8 0,-3 2-8 0,-1 4 8 16,4 0-8-16,0-3 0 0,4-1 0 0,-4 1 0 15,3-3 0-15,1-1 0 0,-1 1 0 0,1-1 0 16,0 1 0-16,3-7 0 0,-4 4 9 0,1-7-9 15,-4-3 20-15,7 0 0 0,-4 0 0 0,4-3 0 0,0-1 16 16,-3 1 2-16,6-6 1 0,-6 3 0 0,3-4-11 16,0 1-1-16,4-1-1 0,-4-5 0 0,0 2 0 0,0-6 0 15,0 4 0-15,0-4 0 0,0 3-38 16,-3 0-7-16,3-2-1 0,-4 2-1 16,1 3-2-16,-1-2 0 0,-3 2 0 0,4 1 0 15,-4-1-31-15,0 1-6 0,-4-1-2 0,4 4 0 16,-3 2-162-16,3 1-32 0,-7-10-6 15,7 16-2-15</inkml:trace>
  <inkml:trace contextRef="#ctx0" brushRef="#br0" timeOffset="-149169.206">19392 6947 1681 0,'0'0'36'0,"0"0"8"0,-3 7 2 0,3 2 2 0,-4 1-38 0,1-1-10 0,3-3 0 0,0 7 0 16,-4-4 52-16,4 1 8 0,0-1 1 0,-3-3 1 15,3 7-22-15,0-7-5 0,0-6-1 0,0 0 0 16,0 0-34-16,0 0 0 0,0 0 0 0,0 0 0 15,0 0-131-15,0 0-33 0,3-6-6 0,4 6-2 16</inkml:trace>
  <inkml:trace contextRef="#ctx0" brushRef="#br0" timeOffset="-148989.314">19353 6681 1176 0,'0'0'33'0,"0"0"7"0,0 0-32 0,-7 6-8 16,4 0 0-16,3-6 0 0,0 0 56 0,-4 7 10 16,4-7 2-16,-3 3 0 0,3-3-48 0,-4 3-10 15,4-3-2-15,4 9 0 16,-1-5-118-16,4 5-24 0,4 0-5 0,0 1-1 0</inkml:trace>
  <inkml:trace contextRef="#ctx0" brushRef="#br0" timeOffset="-148493.054">19530 6847 1146 0,'0'0'32'0,"0"0"8"0,0 6-32 0,3 1-8 0,-3-1 0 0,4 0 0 16,-1 4 68-16,1-4 13 0,-4 0 3 0,3 7 0 15,1-7-23-15,-1 0-4 0,1 4-1 0,0-4 0 16,-4 0-3-16,3 7-1 0,1-4 0 0,-4 1 0 15,0 2-35-15,0 1-7 0,0-4-2 0,3 0 0 16,-6 1 8-16,3-1 0 0,-4 4 1 0,4-4 0 0,-3 1 18 16,-1-1 3-16,4-9 1 0,-4 6 0 0,4-6-25 0,0 0-5 15,0 0-1-15,0 0 0 16,0 0 39-16,0 0 7 0,0 0 2 0,0 0 0 0,0 0-16 0,0 0-4 16,0-9 0-16,-3 3 0 0,3-4-22 15,3 1-5-15,-3 3-1 0,4-1 0 16,0-2-8-16,-1 3 0 0,1-4 0 0,-1 1 0 0,4 3 0 15,-3-4 0-15,-1 1-11 0,4-1 11 0,-3-2-17 16,3-1 1-16,0 7 1 0,0-3 0 0,0-4 2 0,0 4 0 16,-3-1 0-16,-1 4 0 0,1-4 13 0,-1 7-12 15,1-3 12-15,-1-3-12 0,1 9 12 0,-1-3 0 16,1-1 0-16,-4 4 0 0,3-6 0 0,-3 6 0 16,0 0 0-16,0 0 0 0,0 0-10 0,0 0 10 0,0 0-10 15,4 6 10-15,-1 1-10 0,1 2 10 0,3 0-10 16,-3 1 10-16,3-4 0 0,-4 7 0 0,1-1 0 0,3-2 0 15,0-1 0-15,0 4 0 0,0-4 10 16,0 4-10-16,3-4 0 0,-2-3-9 0,-1 7 0 0,3-4 0 31,-3 1-37-31,4-4-7 0,-4 0-2 0,0-3 0 0,4 4-135 16,-1-1-27-16,-3-6-6 0,0 6-1 0</inkml:trace>
  <inkml:trace contextRef="#ctx0" brushRef="#br0" timeOffset="-148204.868">20105 6966 1652 0,'0'0'36'0,"0"0"8"0,0 0 2 0,0 0 0 0,0 0-37 0,0 0-9 0,0 0 0 0,0 0 0 16,0 0 34-16,0 0 5 16,0 0 1-16,0 0 0 15,0 0-135-15,0 0-26 0,0 0-6 0,0 0-543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26T13:57:46.3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9391 15265 972 0,'0'0'21'0,"0"-10"5"16,0 4 1-16,0 0 0 0,0-4-27 0,0 10 0 0,0 0 0 0,0 0 0 0,0 0 28 0,0 0 1 15,0 0 0-15,0 0 0 0,7 7-29 0,-3-4 0 16,-1-3-13-16,1 9 4 0,-4-3-5 0,0-6-1 15,3 7 0-15,-3-7 0 0,0 0 39 0,0 0 7 16,0 0 1-16,0 0 1 0,-3 6 92 0,3-6 19 0,-7 3 3 0,7-3 1 16,-8 0-44-16,1 0-9 0,7 0-2 0,-7 0 0 15,7 0-29-15,-3 0-5 0,3 0-2 0,-7-3 0 16,0 3-5-16,0 0 0 0,7 0-1 0,0 0 0 16,0 0-19-16,0 0-3 0,-4 3-1 0,4-3 0 15,-3 9-20-15,-1 1-8 0,4-1 0 0,4 7 9 31,-4-4-32-31,3-2-6 0,1 9-2 0,-1-10 0 0,1 7-46 16,3-4-10-16,-4-2-1 0,4-4-1 0,0 0-115 16,-3-3-24-16,3 1-4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19T18:41:49.1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3810 12388 806 0,'0'0'17'0,"0"0"4"0,0 0 1 0,0 0 2 0,0 0-24 0,-7 0 0 0,7 0 0 0,-7-3 0 16,7 3 56-16,0 0 6 0,0 0 2 0,0 0 0 16,0-6 0-16,0 6 0 0,-4-3 0 0,1-7 0 15,3 10-33-15,-4-3-7 0,1-3 0 0,3 6-1 16,0 0 0-16,0 0 0 0,0 0 0 0,0 0 0 15,0 0-4-15,0 0-1 0,0 0 0 0,0 0 0 16,0 0 19-16,0 0 4 0,0 0 1 0,0 0 0 16,0 0-23-16,-4 9-5 0,1-3-1 0,3 1 0 15,-4 5-3-15,4-2-1 0,0 2 0 0,0 1 0 16,0-1 24-16,0 4 5 0,4 0 1 0,-4-1 0 16,3 1-11-16,-3 3-3 0,4-7 0 0,-1 10 0 0,-3-3 18 15,0 0 3-15,4 3 1 0,-4-3 0 0,0 3-24 16,3-4-5-16,-3 4-1 0,0 3 0 0,4-3-17 0,-4 4-14 15,0-5 2-15,0 5 1 16,-4-4 11-16,4-10 0 0,0 10 0 0,0-9 0 0,0-1 8 0,0 7-8 16,0-10 8-16,0 4-8 0,0-7 8 0,4 7-8 15,-4-4 8-15,0 0-8 0,0 1 0 0,3-4 0 16,-3 7 0-16,4-4-8 0,-1 1 8 0,1-1 0 16,-4-3 0-16,4 4-8 0,-1-7 8 0,1 3 9 15,-4 0-1-15,0-6-8 0,3 3 0 16,-3-3 0-16,0 0 0 0,0 0 0 0,0 0 0 0,0 0 0 0,0 0 0 15,0 0-9-15,0 0 9 0,0 0 0 16,0 0 10-16,-3-6-10 0,-1-6 0 0,1 2 0 0,-5 1 0 16,5-7 0-16,-1 4 0 0,1-4 0 0,-1 0 0 0,1 1 0 15,-1-7 0-15,4 6-8 0,-3-3-1 16,-1 0 0-16,4-3 9 0,-3 4 0 0,3 2 0 0,-4-3-8 16,1 6-5-16,3-2-1 15,0-4 0-15,0 3 0 0,-4 4 14 0,4-1 0 0,0-9 0 0,0 3 0 16,-7 7 0-16,7-1 0 0,0 1 0 0,0-4 0 15,-3 4 0-15,3-4-9 0,0-3 9 0,0 0 0 16,-4 4 0-16,4-4-8 0,0 6 8 0,0-2 0 16,0-4 0-16,0 3 0 0,4-6 0 0,-1 6-8 15,-3-2 8-15,7-4 0 0,-3 3 0 16,-1 3 0-16,1-3 0 0,3 4 0 0,-4-1 0 0,1 0 0 16,-1 1 8-16,1 2-8 0,3-3 8 0,-4 1-8 15,5-1 0-15,-1 0 0 0,-4 1 0 0,4 2 0 16,4-2 24-16,-4 2 1 0,0 4 0 0,-4-1 0 15,4 1-40-15,1-1-8 0,-1 1-1 0,3 3-1 0,-3-1 25 16,0 4 0-16,0 0 0 0,-3 0 0 16,3 3 20-16,0 3 2 0,0 0 1 0,7 0 0 0,-3 4-23 0,3-1 0 15,-4 6 0-15,5 1 0 0,6-4-11 0,-7 4-6 16,-4 6-2-16,4-4 0 0,1-2 31 16,-1 6 5-16,-4-4 2 0,4-2 0 0,-3 0-19 0,0 5 0 15,3-5 0-15,-7 3 0 0,0 2 0 0,0-2-14 16,-7 3 2-16,3-3 1 15,-3-7 11-15,0 0 0 0,0-2 0 0,-3 5 0 0,3 1 0 0,0-4 0 16,-7 4 8-16,0-1-8 0,-4 10 9 0,-6-9-9 16,2 6 12-16,5-7-12 0,-4 4 9 0,0-7-9 15,-4 4 0-15,7-4 9 0,-3 1-9 0,-3-4 8 0,-1 3-8 16,4-6 8-16,0 7-8 0,0-7 0 0,0 0 0 16,3 0 0-16,4 0 0 0,3-3 0 0,1 0-12 0,-4 0 12 15,3 0 0-15,1 0 0 0,-4 0 0 16,3 0 0-16,4 0 0 0,0 0 0 0,0 0 0 0,-7 0 0 15,0 0 0-15,7 0 0 0,0 0 0 0,0 0 0 16,0 0 0-16,0 0 0 0,0 0 0 0,0 0 0 16,0 0 9-16,0 0 10 0,0 0 1 0,-3-3 1 15,3 3-21-15,0 0 0 0,0 0 0 0,-8 0 0 16,8 0-15-16,0 0-4 0,0 0-1 0,0 0 0 16,0 0 20-16,0 0 0 0,0 0 0 0,0 0 0 0,0 0 10 15,0 0 6-15,0 0 0 0,0 0 1 16,0 0-27-16,0 0-6 0,0 0 0 0,0 0-1 0,0 0 17 15,0 0 0-15,0 0 0 0,0 0 0 0,0 0 0 0,0 0 0 16,0 0 0-16,0 0 0 16,0 0 8-16,0 0 4 0,0 0 2 0,8-6 0 0,2 3-14 0,4 3-10 15,-3 0 2-15,-1 0 0 0,-3 0 8 0,8 3 0 16,-1 0 0-16,0 0 8 0,-4 0-8 0,4 4 0 16,-3-4 0-16,3 0 0 0,-3 9 0 15,3-5 0-15,-7-4 0 0,7 6 0 0,0 1 0 0,-3 2 0 16,-1-6 0-16,1 7-8 0,-1-4 8 0,1 4 0 15,3-1 0-15,-3 1-8 16,-1-4 8-16,-6 4 0 0,3 0 0 0,3 2 0 0,-2 1 0 0,-5-4 0 16,4-2 0-16,-3 6 0 15,-1-4 0-15,-3 1 0 0,4-4 0 0,-4 0 0 0,0 1 9 0,0-4-9 0,0 7 12 16,-4-1-12-16,1-2 12 0,-1-1-12 0,1 0 12 0,-4-2-12 16,3 5 11-16,0-2-11 0,1-1 10 0,-1 0-10 15,-3-2 0-15,4 2 8 16,-1 1-8-16,-3-4 0 0,4-3 0 0,-4 3 0 0,3-6 0 0,4 0 0 15,-10 6-16-15,3-2-7 0,-1-4-1 0,-2 3 0 16,3-3 47-16,-4 0 9 0,4 0 1 0,-7 0 1 16,3-3-19-16,-3 3-4 0,7 0-1 0,-7-4 0 15,4-2-10-15,-8 6 0 0,4 0 0 0,3 0 8 16,1-3-8-16,-4 0 0 0,3 0 0 0,-3 3 0 16,7 0-40-16,0-3-3 15,-4 0-1-15,4 3 0 0,-3-4 36 0,3 4 8 0,-1 0 0 0,8 0 0 16,0 0-70-16,-7 0-12 0,0 4-2 0,7-4-1 15,0 0-18-15,0 0-3 0,0 0-1 16,0 0-386-16,0 0-78 0</inkml:trace>
  <inkml:trace contextRef="#ctx0" brushRef="#br0" timeOffset="371.819">4565 12614 978 0,'0'0'28'0,"0"0"5"0,0 0-33 0,-7 6 0 0,0 0 0 0,0 1 0 15,7-4 31-15,-4 6-1 0,-3-6 0 0,4 10 0 16,3-7 36-16,-4 0 7 0,1 7 2 0,-1-4 0 16,1 4-21-16,3-1-4 0,0-2-1 0,-8 2 0 15,8 1-16-15,-3 0-3 0,6 2-1 0,-3 4 0 16,-3-6-1-16,3 9 0 0,0-1 0 0,0 1 0 16,0-6-16-16,0 6-4 0,3-3-8 0,-3-3 12 15,8-1-12-15,-8 1 0 0,3-10 0 0,-3 4 0 16,4-7-48-16,-4-3-13 0,0 9-3 15,0-9 0-15,0 0-92 0,0 0-18 0,0-16-4 16,3-6-1-16</inkml:trace>
  <inkml:trace contextRef="#ctx0" brushRef="#br0" timeOffset="585.594">4491 12313 1074 0,'0'0'30'0,"0"0"8"0,0 0-30 0,0 0-8 0,0 0 0 0,0 0 0 15,0 0 52-15,0 0 10 0,0 0 2 0,0 0 0 16,0 0-20-16,0 0-4 0,0 0-1 0,0 0 0 31,0 0-165-31,0 0-33 0,-14-10-6 0,17 1-2 0</inkml:trace>
  <inkml:trace contextRef="#ctx0" brushRef="#br0" timeOffset="1270.043">4791 12774 1267 0,'0'0'28'0,"0"0"5"0,0 0 2 0,0 0 1 15,0 0-36-15,0 0 0 0,0 0 0 0,-4 6 0 0,4-6 58 0,0 0 5 16,-7 3 1-16,7-3 0 0,-7 3 0 0,7-3 0 15,-11 3 0-15,11-3 0 0,0 0 0 0,0 0 0 16,0 0 0-16,0 0 0 0,0 0-51 0,-7 0-13 0,7 0 0 0,0 0 0 16,0 0 0-16,0 0 0 15,0 0 0-15,0 0 0 0,0 0 0 0,0 0 0 0,4 0 0 0,-1-3-11 16,8 3 11-16,-4-3-8 0,0 3 8 0,0 0-8 16,4 0 8-16,-1 0 0 0,8-3 0 0,-7 0 0 15,3 3 0-15,0-3 0 16,-4-3 0-16,5 6 0 0,-5-7 9 15,-6 1-9-15,3 6 12 0,-4-13-12 0,1 4 20 0,-1-4-4 0,-3 13 0 0,0 0 0 16,0 0 26-16,0 0 5 0,4-6 1 0,-4 0 0 16,0-7-39-16,-4 10-9 0,4 3 0 0,-3-9 0 15,-1-4-49 1,1 4-12-16,-1 6-3 0,-3-7 0 0,0 7 0 0,0 0 0 16,-4-3 0-16,1-4 0 0,3 7 52 0,-4-6 12 0,4 6 0 0,-3 0 0 15,3-4 0-15,-4 7 0 0,4 0 0 0,0 0 0 16,0 0 0-16,0 7 0 0,3-1 0 0,1 3 0 15,-4 1 0-15,3 2 0 0,1 1 0 0,-8 2 0 16,7 4 48-16,1-3 13 0,-1 9 3 0,1-9 0 16,-1-10-52-16,4 7-12 0,-3 5 0 0,-1 4 0 0,4-3 0 15,0-3 0-15,4-1 0 0,-4-2 0 0,0 0 0 16,0-1 0-16,3-2 0 0,1-1 0 0,-1 0 0 0,1-2 0 16,-1 2 0-16,1-6 0 15,7 7 0-15,-4-7 0 0,0 3 0 0,0 0 0 0,0 4 0 0,3-4 0 16,4-3 0-16,-3 0 0 15,0-3 0-15,3 6 0 0,0 1 0 0,0-7 0 0,4 6 0 0,-4-3 0 0,-4-3 0 16,15 0-577 0,-7 0-119-16</inkml:trace>
  <inkml:trace contextRef="#ctx0" brushRef="#br0" timeOffset="1809.93">5295 12680 1250 0,'0'0'35'0,"-3"9"9"0,3-3-36 0,-4 4-8 0,1-7 0 0,-1 9 0 16,1 1 85-16,-5-4 15 0,1 4 4 0,4 0 0 16,3-4-45-16,-4 0-9 0,4 4-2 0,0-4 0 15,-3 4-48-15,3-4 0 0,0-2 0 0,3 5-12 16,-3-3 45-16,0-5 10 0,0 8 1 0,4-6 1 15,-4-6-28-15,0 4-5 0,0-4-2 0,0 0 0 16,0 0-10-16,0 0 8 0,0 0-8 0,0 0 8 0,0 0 10 0,0 0 2 16,3-4 0-16,4 1 0 0,-3-3-8 15,0 3 0-15,-4-3-1 0,3 6 0 16,1-7-30-16,-4 1-5 0,3 0-2 0,1 0 0 0,-4-1 46 0,0-2 8 16,3-4 3-16,1 4 0 0,-4-7-31 15,3 1 0-15,1 2 0 0,-4 0 0 0,3 7 0 0,1-3 0 16,-4-4-8-16,3 1 8 0,1 2 0 0,-1 1 0 15,1-4-8-15,-1 4 8 0,1 6 0 0,0-7-8 16,-1 7 8-16,1 0 0 0,3 0-24 0,-7 3 3 16,3 0 0-16,4 0 0 0,0 0 21 0,-3 3 0 15,3 0 0-15,0 0 0 0,4-3 8 16,-1 7 5-16,-3-1 2 0,-3 3 0 0,-1-6-15 0,4 4 0 16,4-1 0-16,-8 3 0 0,4-2 0 0,-3-1 0 15,3 3 0-15,-3 1 0 0,-1-1-9 0,1-3-5 16,3 7-1-16,-4 0 0 0,-3-1 27 0,4-3 6 0,-1 4 1 0,-3 0 0 15,0 5-19-15,0-5 10 0,0-1-10 16,0 1 8-16,-3 0-8 0,-1-1 0 0,4 1 0 0,-3 2 0 16,3 1 0-1,-4-3 0-15,1-1 0 0,3-3 0 0,-4 1-14 0,4-4-8 0,0-6-2 0,0 0 0 16,0 0-96-16,0 0-20 16,-3 6-4-16,-1 1-1 0</inkml:trace>
  <inkml:trace contextRef="#ctx0" brushRef="#br0" timeOffset="2943.571">6869 12695 1267 0,'0'0'28'16,"-4"-3"5"-16,1-3 2 0,-1 0 1 0,0-1-36 0,-3 1 0 0,4 0 0 0,-4 0 0 0,0-1 58 0,3 1 5 15,-3 3 1-15,-3-3 0 0,3-1 0 0,0 4 0 16,-4 0 0-16,0-3 0 0,-3 3-52 0,0 0-12 16,4-4 0-16,-5 7 0 0,5-3 0 0,-4 3 0 15,0 3 0-15,0-3 0 16,3 0 0-16,-7 7 0 0,8-4 0 0,-1 0 0 0,1-3 0 0,-5 6 0 15,5-3 0-15,-1 0 0 0,1 7 24 0,-1-1 3 16,1 1 0-16,2 2 0 16,1 1-43-16,-7-1-9 0,7 1-2 0,0 2 0 0,0-2 42 15,4 3 8-15,-1-4 1 0,1 1 1 0,-5 2-13 16,5-2-2-16,-1-4-1 0,1 1 0 0,-1-1 12 0,4-2 3 16,0 5 0-16,0-6 0 0,0-6-14 0,0 0-2 0,0 0-8 15,0 0 12-15,0 0-3 0,7 0-1 16,8 0 0-16,-5-6 0 0,1 3 8 0,-1-6 0 15,8-1 1-15,-7-6 0 0,3 4-7 16,0-4-2-16,0 1 0 0,0 2 0 0,0-3-8 0,0-3 10 16,-3 7-10-16,3-4 10 0,-4-3-10 0,-2 7 0 0,-1-1 0 0,0 1 0 15,0-1 0-15,-4 1 0 0,1 2 0 0,-1 4 8 16,-3 6-8-16,4-6 0 0,-4 3 0 0,0 3 8 16,0 0-40-1,0 0-9-15,-4 6-2 0,4 3 0 0,-3-9 53 0,-1 10 10 0,-3 5 3 0,0-2 0 16,0-4-23-16,4 10 0 0,-5-3 0 0,5-4 0 15,-4 13 13-15,0-3-1 0,0 4-1 0,3-5 0 16,1 11-3-16,-1-4-8 0,4 0 12 0,-3 4-4 16,-1 2-8-16,4-3 0 0,-3-2 0 0,3 2 0 15,-4-3 0-15,4-6 8 0,-3 10-8 0,-1-7 0 16,4-3 0-16,-4 0 8 0,1-4-8 0,3 1 0 0,-4-3 0 16,1 3 0-16,3-4 8 0,-7-2-8 15,3 3 0-15,4-4 0 0,-3 4 0 0,-1 0 8 0,1-7-8 0,-1 0 0 16,1 1 0-16,-1-4 0 15,4 0 0-15,-3 1 0 0,-1-1 0 0,4 0 0 0,-3 0 0 0,3-6 8 16,0 0-8-16,0 0 0 0,0 0 0 0,0 0 0 16,0 0 0-16,0 0 0 0,0 0 0 0,0 0 0 15,0 0 0-15,0 0 0 0,0 0-10 0,0 0 10 16,0 0-13-16,3-6 5 0,-3-6 8 0,0 8-8 16,0-5 8-16,0-4-8 0,4 7 8 0,-4-6-8 15,3-4 8-15,1 3-8 0,-1-2 8 0,1-4 0 16,3 6 0-16,-4-5 0 0,4 2 0 0,0 0 0 0,0-3-9 15,1 1 9-15,2 2 0 0,-3-3-9 0,4-3 9 0,-4 3 0 16,7 4 0-16,-7 2 0 0,4 1 0 0,-1-1 0 16,1 4-18-16,3-1 3 0,-4 1 1 15,1-1 0 1,0 1-51-16,3 0-11 0,3-1-1 0,-6 4-1 16,0 0-105-16,-1 2-21 0,25 1-4 0,-10 0 0 0</inkml:trace>
  <inkml:trace contextRef="#ctx0" brushRef="#br0" timeOffset="3409.914">6996 12702 1148 0,'0'0'25'0,"0"0"6"0,0 0 1 0,0 0 0 0,-4 6-32 0,1 0 0 16,-1 0 0-16,4-6 0 0,-4 10 69 0,4-10 8 16,-3 6 2-16,3-6 0 0,0 0-21 0,0 6-4 0,0-6-1 15,0 7 0-15,3-4-13 0,-3 0-4 0,4 6 0 0,0-5 0 16,-1 8-14-16,4-3-3 0,4 4-1 15,-4-4 0-15,7-5-10 0,-11 8-8 0,8-6 9 0,-4-2-9 16,4 5 22-16,-1-6-2 0,-3-3 0 0,4 0 0 16,-1 0-1-16,1 6-1 0,-4-12 0 0,0 6 0 15,0 0 1-15,0 0 0 0,4-6 0 0,-4 0 0 16,-7 2 0-16,7-2 0 0,-4 0 0 0,5 0 0 16,-5-1-5-16,1-2-1 0,-1-1 0 0,1 1 0 15,-1-3-13-15,1-1 9 0,-1 0-9 0,1 4 8 16,-1-4-8-16,1 1 8 0,-1-4-8 0,1-3 8 15,-1 7-8-15,-3-4 0 0,0-3 0 0,4 7 0 16,-4-1 0-16,0-2-11 16,-4-4 3-16,1 6 0 0,3 1-82 0,-4-1-16 15,1-2-3-15,-1 2-464 0,1-3-93 0</inkml:trace>
  <inkml:trace contextRef="#ctx0" brushRef="#br0" timeOffset="9109.013">7454 12325 1292 0,'0'0'28'0,"0"0"7"0,-3 7 1 0,-1-1 0 0,4 3-36 0,0-2 0 0,4-1 0 0,-4 0 0 15,7 4 53-15,-4-7 4 0,4 3 1 0,0 0 0 16,-3 1-25-16,3 2-5 0,0-3 0 0,0 7-1 16,4-4-16-16,-4-6-3 0,3 10-8 0,-6-4 12 15,3 4-12-15,0 6 0 0,-4-7 8 0,1 1-8 16,0 2 0-16,-1 1 0 0,1-3 8 0,-4 5-8 16,3 1 23-16,1-3 1 0,-4-4 1 0,0 4 0 15,0-10-71 1,0 7-14-16,0-7-4 0,0-3 0 0,0-3 39 0,0 0 7 15,0 0 2-15</inkml:trace>
  <inkml:trace contextRef="#ctx0" brushRef="#br0" timeOffset="9498.595">8015 12717 1058 0,'0'0'23'0,"0"0"5"0,-7 3 0 0,7-3 3 0,0 0-31 0,-3 0 0 0,-5 0 0 0,8 0 0 16,0 0 94-16,0 0 13 0,0 0 2 0,-7 7 1 16,7-7-34-16,0 0-8 0,0 0 0 0,0 0-1 15,0 0-45-15,0 0-9 0,0 0-1 0,0 0-1 16,0 0-11-16,0 0 0 0,4 3 0 0,-1 6 0 16,1-6 0-16,-4 10 0 0,4-4 0 0,-4 1 8 15,0 2-8-15,0 1 0 0,0 3 9 0,0 6-9 16,-4-4 0-16,4 4-10 0,0-3 1 15,-4 3 0-15,4 0-62 0,-3-6-12 16,3-1-2-16</inkml:trace>
  <inkml:trace contextRef="#ctx0" brushRef="#br0" timeOffset="9718.308">7923 12319 1250 0,'-3'-9'35'0,"3"9"9"0,-4-7-36 15,4 1-8-15,0 0 0 0,-3 0 0 0,3-1 21 0,0 7 3 16,-4-6 0-16,4 6 0 0,0-3-7 0,0 3-1 16,0-3 0-16,0-3 0 0,0-1-16 0,0 7-9 15,0 0 1-15,0 0-388 16,0 0-76-16</inkml:trace>
  <inkml:trace contextRef="#ctx0" brushRef="#br0" timeOffset="10084.681">8389 12078 1120 0,'-7'15'32'0,"3"-12"6"0,1 13-30 0,-1-3-8 0,1 2 0 0,3 1 0 15,0 6 91-15,0-3 17 0,0 0 3 0,0 3 1 16,0 0-36-16,0-1-6 0,3 5-2 0,-3-1 0 16,4 6-23-16,-1-3-5 0,5 4 0 0,-5-10-1 0,1-7-13 0,-1 10-2 15,4-3-1-15,-3 3 0 0,-1-3-23 0,4 0 8 16,-3 0-8-16,-1 6 0 0,4 1 0 0,-3 2 0 15,-4-3 0-15,3 0 0 16,-3-2 0-16,0-5 0 0,0 5 0 0,-3-8 0 0,-1-2 0 0,1 3 0 16,3-7 0-16,-4 4 0 0,1-6 0 0,-1-1 0 15,4-9 0-15,0 0 0 0,0 0 0 16,0 0 0-16,0 0 0 0,0 0 0 0,0 0 0 16,0 0 0-16,0 0 0 0,0 0 0 15,0 0-198-15,0 6-44 0,11 4-9 0,-11-10-1 0</inkml:trace>
  <inkml:trace contextRef="#ctx0" brushRef="#br0" timeOffset="11063.721">9525 12532 1051 0,'0'0'23'0,"0"0"5"0,0 0 0 0,0 0 2 0,-4-6-30 0,4 0 0 0,-3 0 0 0,3 6 0 16,-4-7 102-16,1 4 14 0,-4 0 4 0,3-3 0 15,-3-4-30-15,4 10-6 0,-4-3 0 0,0-6-1 16,0 9-35-16,0-3-6 0,-1-1-2 0,-2-2 0 16,3 6-22-16,-4 0-5 15,1 0-1-15,-4 0 0 0,3 0-12 0,0 0 0 0,4 0 0 0,-3 0 0 16,-1 6-11-16,4-2 2 0,-4-4 0 0,4 3 0 15,0 9 9-15,0-2-10 0,4 2 10 0,-4 1-10 16,-4-1 10-16,4 4 0 0,0 0 0 0,0-4 0 16,0 4 0-16,0-7-8 0,3 4 8 0,-3-1 0 15,0-2 8-15,4 2 6 0,-1-5 2 0,1-1 0 16,-1 0-16-16,1 0 0 0,-1-6 0 0,4 0 0 16,0 0 0-16,0 0 0 0,0 0 0 0,0 0 0 15,0 0 47-15,0 0 6 0,0 0 2 0,0 0 0 0,0 0-37 16,0 0-7-16,0 0-2 0,0 0 0 0,0 0-9 15,0 0 0-15,0 0 0 0,11 0 0 0,-1-3 9 0,-10 3 0 16,11-3 0-16,3 3 0 0,-3 3-9 0,3-3 0 16,-4 3 0-16,1 4 0 0,-11-7-9 15,10 6 9-15,4 3 0 0,1 1 0 0,-5-7-8 0,-10-3 8 16,11 9 0-16,-4-6 0 0,-7-3 0 16,0 0 0-16,0 0 0 0,0 0 0 0,0 0 0 0,0 0 0 15,0 0 0-15,0 0 9 0,0 0 7 0,10 10 0 16,-10-10 1-16,0 0 0 0,0 0-1 0,0 0 0 15,15 3 0-15,-15-3 0 0,10 9-16 0,-3-2 10 16,-3-1-10-16,3 3 8 0,-4 1-8 0,-3-1 12 16,0 4-12-16,-3-1 12 0,3-5-12 0,-4 5 0 0,-3-2 9 15,4 2-9-15,-4 1 0 0,3 2 0 0,-3-2 0 16,0-7-8-16,0 7 8 0,-4-1 0 0,1-2 0 0,-1-1 0 16,1 0 0-16,-5-2 0 0,5 2 0 0,-1-3 0 15,4 1 0-15,0-4 0 0,-3 0 0 0,3 0-8 16,-4 0 8-16,0-3-8 0,1 0 8 0,-1 6-8 15,1-6-28-15,-4 4-6 16,6-1-1-16,-2-3 0 0,-1 0 35 0,4 0 8 0,0 0 0 0,0 0 0 16,0 0-53-16,0 0-9 0,7 0-2 15,0 0 0-15,0 0 0 16,0 0 0-16,0 0 0 0,0 0 0 0,0 0 0 16,11-3 0-16,3-7 0 0,0 4-640 0</inkml:trace>
  <inkml:trace contextRef="#ctx0" brushRef="#br0" timeOffset="11681.133">9828 12680 1134 0,'0'0'24'0,"0"0"6"0,0 0 1 0,0 0 1 0,-3-7-32 0,3 7 0 0,0 0 0 16,-7 0 0-16,0-3 108 0,0 3 16 0,7 0 2 0,-11 3 1 16,4-3-71-16,0 0-15 0,0 0-2 0,-4 0-1 15,4 7 21-15,0-7 4 0,-3 3 1 0,-1 0 0 16,1-3-52-16,-1 3-12 0,4 0 0 16,-4 0 0-16,11-3 0 0,-3 0 0 15,-4 0 0-15,7 0 0 0,-4 10 0 0,4-10 0 0,0 0 0 0,-3 9 0 16,3-3 24-16,-4 7 1 0,4-4 1 0,0 4 0 31,4-4-42-31,-4 1-8 0,3 2-1 0,1 1-1 0,-1-4 26 0,1 4 0 0,-1-4 0 16,4-2 0-16,-3 2 0 0,-1 0 0 0,4-2 0 0,-3 2 0 15,3-3 0-15,-3-3 0 0,3-3 0 0,-7 0 0 16,3 4 0-16,4-4 0 0,4-4 0 0,-4 1 0 16,-7 3 20-16,7 0 8 0,3 0 3 0,1-3 0 15,-4 0-19-15,4-6-4 0,-1 5-8 0,1-5 12 16,-4 6-12-16,3-6 0 0,-2 2 0 0,2-2 0 0,1-4 8 15,-4 4-8-15,0-4 0 0,0 4 9 16,0-4-9-16,0 1 0 0,-3-4 0 0,-1 0 8 0,-3 1-24 16,0-1-6-16,0-3-1 0,0 4 0 15,-3-4-22-15,-5 3-5 0,1 4-1 16,0-7 0-16,-3-3 27 0,3 9 4 0,-7-2 2 0,3 5 0 16,-3 1 18-16,0-4 0 0,-4 7 0 0,1 0 0 0,2 3-19 0,1 3 3 15,0 3 1-15,0 0 0 0,0 6 38 16,0 1 7-16,3 2 2 0,-3 4 0 15,4 0-52-15,-1 2-9 0,4 4-3 0,-4 0 0 16,4-3 32-16,4 0 0 0,-4-7 0 0,3 7 0 0,4-3 0 0,0-4 0 16,0 1 0-16,4-4 0 0,-1 1-8 0,4-7 8 15,-7-3 0-15,14 6-9 16,-3-6-93-16,3 3-18 0,4-3-4 0</inkml:trace>
  <inkml:trace contextRef="#ctx0" brushRef="#br0" timeOffset="11998.229">10065 12742 940 0,'0'0'26'0,"0"0"7"0,0 0-33 0,0 0 0 0,0 0 0 0,0 0 0 0,0 0 81 0,0 13 10 15,-4-7 1-15,4 1 1 0,0-1-22 0,0 3-5 16,4-3-1-16,-4 4 0 0,3-7-31 0,1 6-6 16,-4-9-2-16,0 0 0 0,3 4-37 0,-3 2-7 15,4 0-2-15,-1 0 0 0,1-2 68 0,-4-4 12 16,0 0 4-16,0 0 0 15,0 0-103-15,0 0-20 0,0 0-4 0</inkml:trace>
  <inkml:trace contextRef="#ctx0" brushRef="#br0" timeOffset="12194.248">9945 12222 1497 0,'0'0'32'0,"0"0"8"0,0 0 0 0,0 0 4 0,0 0-36 0,-7 3-8 0,7-3 0 0,-7 6 0 16,7-6 25-16,0 0 3 0,0 0 1 0,0 0 0 15,0 0-29-15,0 0 0 0,0 0 0 0,0 0 0 16,0 0-122-16,0 0-27 0,10 3-6 16,1-3-1-16</inkml:trace>
  <inkml:trace contextRef="#ctx0" brushRef="#br0" timeOffset="12583.185">10308 11977 1418 0,'0'0'31'0,"0"0"6"0,0 0 2 0,0 0 1 0,-3 7-32 16,-1-1-8-16,1 0 0 0,-1 0 0 0,1 4 67 0,3-1 11 16,0 4 2-16,-4-1 1 0,4 4-26 0,4 0-6 0,-4-1-1 0,3 4 0 15,1 0-10-15,-1 3-2 16,1 0-1-16,3 0 0 0,-4 0-11 0,1 3-1 0,3 3-1 0,-4 0 0 16,4 1-13-16,4-1-9 15,-8 0 12-15,5 0-12 0,-5-3 10 0,1 7-10 0,-1-4 8 16,1 3-8-16,-4-6 8 0,0 7-8 15,0-4 0-15,0 0 8 0,0-3-8 0,-4 0 0 0,4 3 9 16,-3-6-9-16,-1 4 0 0,1-5 8 16,3 1-8-16,-4-3 0 0,0-6 0 0,4-1 9 0,0-5-9 15,-3 2 0-15,3-3 8 0,0 1-8 0,-4 11 0 0,4-11 0 16,0-7 0-16,0 0 0 0,0 0 0 0,4-7 0 16,-4 7-31-16,0-6-6 15,3-6-2-15,1 5-578 0,-4-8-116 0</inkml:trace>
  <inkml:trace contextRef="#ctx0" brushRef="#br0" timeOffset="12867.379">10209 12589 1074 0,'-24'-16'30'0,"13"10"8"0,1 3-30 16,-1-7-8-16,0 10 0 0,1-6 0 0,3 3 104 0,0-3 19 15,0-1 4-15,3 1 1 0,4 6-59 0,0 0-11 16,0 0-2-16,0 0-1 0,0 0-6 0,0 0-1 15,0 0 0-15,0 0 0 0,0 0-24 0,0 0-6 16,0 0-1-16,0 0 0 0,0 0-17 0,7 0 0 16,0 0 8-16,4 0-8 0,-1 3 8 0,4-3-8 0,4 3 12 15,-4-3-12-15,4 0 20 0,0 0-4 16,-1 0 0-16,4 0 0 0,0 0 1 0,-3-3 0 16,3 0 0-16,0-3 0 0,1 6-17 15,-5-6 10-15,1-1-10 0,0 4 8 16,-1 0-36-16,1-3-7 0,-1-4-1 0,1 10-1 15,-4-6-76-15,0 0-15 0,-3 3-4 0,3-1-606 0</inkml:trace>
  <inkml:trace contextRef="#ctx0" brushRef="#br0" timeOffset="13650.667">11307 12435 1267 0,'0'0'28'0,"0"0"5"0,0 0 2 0,0 0 1 0,0 0-36 0,0 0 0 0,0 3 0 0,3 10 0 16,-3-4 96-16,0 4 12 0,0-1 2 0,0 4 1 16,4-3-44-16,-4 2-9 0,0 1-2 0,3-7 0 15,-3 4-24-15,4-1-6 0,-1-2-1 0,-3-1 0 16,4 4-25-16,-1-1 0 0,1 1 0 0,-1-1 0 15,4 1 0-15,-3-4 0 0,-1 4 0 0,-3-7 0 16,0-6 56-16,0 0 7 0,0 0 1 0,0 0 0 16,0 0-52-16,0 0-12 0,0 0 0 0,0 0 0 0,0 0 0 15,0 0 0-15,0 0 0 0,0 0 0 0,0 0 54 16,0 0 8-16,0 0 2 0,0 0 0 0,0 0-52 0,0 0-12 16,0 0 0-16,0 0 0 0,0 0 0 0,0 0 0 15,-3-6 0-15,-1-4 0 0,1 4 0 0,-1 0 0 16,1-7 0-16,-4 7 0 0,3-10 0 0,-3 4 0 15,4-1 0-15,-1 4 0 0,1-7-12 0,-1 4-4 16,0-4-2-16,1 0 0 16,-1 4 29-16,4-1 5 0,0-2 2 0,-3 2 0 0,6 4-18 15,-3-1 0-15,4-5 0 0,-4 5 0 0,3-2 0 0,5-1 0 16,-5 1 0-16,4 2 0 16,0 1-48-16,0 2-12 0,0 1-4 0,4 3 0 0,-1 0 52 0,-3 0 12 15,4 3 0-15,0 0 0 16,3 0-54-16,-4 3-8 0,1 0-2 0,0 0 0 0,-1 3 52 0,1 1 12 15,3-1 0-15,0 0 0 16,-3 1-69-16,3-1-11 0,0 0-3 0,-4-3 0 16,1 7-2-16,3-7-1 0,-3 3 0 0,-1-3 0 0</inkml:trace>
  <inkml:trace contextRef="#ctx0" brushRef="#br0" timeOffset="13959.691">11642 12473 1497 0,'0'0'32'0,"0"0"8"0,0 0 0 0,0 0 4 15,0 0-36-15,0 0-8 0,-7 6 0 0,7 0 0 0,-4 7 38 0,1-4 6 16,-1 4 0-16,4-1 1 0,-4 1-21 0,1 3-4 15,-1-4 0-15,1 4-1 0,-1-4 30 0,1 7 7 16,-1-3 0-16,1-4 1 16,-1 1-40-16,1-4-8 0,3 1-1 0,-4-1-8 15,4-9 0-15,0 0 0 0,0 0 0 0,0 0 0 0,0 0 22 0,0 0-2 16,0 0-1-16,0 0 0 16,0 0-133-16,0 0-26 0,4-6-6 0,-1-4-1 0</inkml:trace>
  <inkml:trace contextRef="#ctx0" brushRef="#br0" timeOffset="14138.056">11620 12144 1234 0,'0'0'27'0,"0"0"5"0,0 0 2 0,0 0 2 0,0 0-36 0,0 0 0 0,0 0 0 0,0 0 0 15,0 0 0-15,0 0 0 0,0 0-12 0,0 0 3 16,4 6 21-16,0 0 4 0,-4 0 0 0</inkml:trace>
  <inkml:trace contextRef="#ctx0" brushRef="#br0" timeOffset="14545.691">11991 12401 1162 0,'0'0'25'0,"0"0"6"0,-4 6 1 0,4-6 1 15,0 0-33-15,-7 6 0 0,7-6 0 0,-7 0 0 0,7 0 109 0,-3 6 15 0,3-6 4 0,0 0 0 16,-7 4-47-16,0-4-9 15,0 0-1-15,0 3-1 0,3 3-30 0,-3 0-7 0,3-6-1 0,-3 10 0 16,0-1-21-16,-3 0-11 0,3-2 10 0,0 5-10 16,0-2 12-16,-1-1-4 0,1 1-8 0,4 2 12 15,-4 1-4-15,3-1 0 0,-3 1-8 0,4-4 12 16,-4-3-12-16,3 7 11 0,1-4-11 0,3 1 10 16,-4-7-2-16,4-3 0 15,0 9 0-15,0-9 0 0,4 3 0 0,-4-3 0 0,0 10 0 0,7-4 0 16,-4 0 4-16,4-6 1 0,0 7 0 0,4-4 0 15,-1 0-13-15,5-3 0 16,-1 0 0-16,-4 0 0 0,4-3-11 0,1 0-8 16,-1-4-1-16,3 1-1 0,1-3-39 0,0-1-8 15,-1-2-2-15,1-1 0 0,-1-6-134 0,1 4-26 0,14-29-6 16,-4 9 0-16</inkml:trace>
  <inkml:trace contextRef="#ctx0" brushRef="#br0" timeOffset="15024.759">12192 11893 1384 0,'0'0'39'0,"0"0"9"0,0 9-38 0,0-3-10 16,0 10 0-16,0-3 0 0,0 2 38 0,4 4 6 16,-4 0 0-16,0 3 1 0,3 0 15 0,-3 3 4 15,0 0 0-15,4 0 0 0,-4-3 0 0,0 6 0 0,3-3 0 16,-3 3 0-16,0-2-19 0,0 2-3 0,0 0-1 0,-3-3 0 15,3 10-18-15,-4-10-4 0,4 3-1 0,-3-3 0 16,3 0-7-16,-4 0-2 0,0 0 0 0,1 0 0 16,-1-3-9-16,1 3 12 15,3-6-12-15,-4-3 12 0,4 3-12 0,-3-4 0 16,3-2 9-16,0 6-9 0,0-10 0 0,-4-3 0 16,4 7 0-16,4-7 0 0,-4-6 0 0,0 0 8 0,0 0-8 0,0 0 0 15,0 0 20-15,3-6-1 0,4 0 0 0,0-1 0 16,1-2-8-16,-1-4-2 0,0 1 0 0,0-4 0 15,0 4-9-15,0-7 0 0,0 3 0 0,0-3 0 16,0 7 0-16,0-1-9 0,0 4 9 0,-3-4 0 16,3 7-14-16,-4 0 4 0,1 0 1 0,-4 6 0 15,0 0-7-15,0 0 0 0,3-7-1 0,-3 7 0 16,7 7-14-16,0-4-2 0,-3 0-1 0,-1 9 0 16,1 1-6-16,-1-4-2 15,1 10 0-15,0-3 0 0,-1-4 34 0,1 10 8 0,-1-3 0 16,1-3 0-16,-4-1 0 0,3 4 0 0,-3-3 0 0,4-4 0 15,-4 1 33-15,0-4 9 0,3 4 2 0,-3 0 0 0,0-7-31 0,0-6-5 16,0 0-8-16,0 0 11 16,0 0-26-16,7 0-5 0,0 0 0 0</inkml:trace>
  <inkml:trace contextRef="#ctx0" brushRef="#br0" timeOffset="15472.848">12506 12470 1267 0,'0'0'28'0,"-4"3"5"0,1 9 2 0,-1 1 1 0,1-4-36 0,-1 4 0 16,1-1 0-16,3 4 0 0,-4-3 95 0,4-1 12 0,4 1 2 0,-4-1 1 16,3-2-52-16,1-4-10 0,3 3-3 0,-4-6 0 15,8 7-21-15,-4-4-4 16,0-6 0-16,0 3-1 0,0-6-2 0,4 3 0 0,-1-6 0 0,1 3 0 15,0-4 6-15,-4-5 1 0,7 9 0 0,-7-7 0 16,3 4-13-16,-3 0-3 0,0-7 0 0,-3 4 0 16,3-4-31-16,-3 10-6 0,-1 0-2 0,-3 3 0 15,0 0 31-15,0 0 0 0,0-6 0 0,0 6 0 0,-3-10 0 16,-1 7 0-16,-3 0 0 0,0-3 0 16,0 6 0-16,0-3 0 0,-4 3 0 0,1 3 0 15,-1-3-17-15,1 6 2 0,-1 0 1 0,0 7 0 0,-3-4 14 0,4 1 0 16,-1 2 9-16,1-2-9 0,-1 2 13 0,4 4-3 15,0-4-1-15,0 1 0 0,0-4 4 0,3 10 1 16,1-6 0-16,3 2 0 0,0-2 1 16,0-1 0-16,3-2 0 0,1 2 0 0,6 1-4 0,-3 6-1 15,0-4 0-15,4-2 0 16,0 0-10-16,3-4 0 0,0-3 0 0,0-3 0 16,0 1-30-16,0-4-8 0,0 6-2 0,4-6 0 15,-4 0-120-15,4 0-25 0,-4 0-5 0,0-6-1 16</inkml:trace>
  <inkml:trace contextRef="#ctx0" brushRef="#br0" timeOffset="15648.219">12890 12755 1325 0,'0'0'37'0,"0"0"9"0,0 0-37 0,0 9-9 0,0 1 0 0,4-4 0 15,0 3 102-15,-4 1 18 0,0 2 4 0,0 1 1 16,-4 0-49-16,4-4-11 0,-4 3-1 0,1 1-1 15,-1 0-31-15,1-1-7 0,-1 7-1 0,-3-3 0 16,4-4-42-16,-1 1-9 0,-3 2-1 0</inkml:trace>
  <inkml:trace contextRef="#ctx0" brushRef="#br0" timeOffset="16479.89">14323 11996 1074 0,'-7'-12'30'0,"3"5"8"0,1-2-30 16,3 3-8-16,-4-4 0 0,4 1 0 0,-3 6 104 0,3 3 19 15,0 0 4-15,0 0 1 0,0 0-48 0,0 0-10 16,0 0-2-16,0 0 0 0,0 0-6 0,-4 3-2 15,4 6 0-15,0-6 0 0,-3 10-60 0,3-4-8 16,0 4-4-16,0-1-1 0,0 4 13 0,0 3 0 0,0 3 12 16,3 3-12-16,1 0 11 0,-4-3-11 0,3 9 10 0,-3-2-10 15,4 2 10-15,-4 3-10 16,0 1 10-16,0 3-10 0,-4-4 10 0,1 4-10 16,-1-1 10-16,1-2-10 0,-1 6 0 0,1-10 0 0,-5 0-13 15,1 1 4-15,0-7 25 0,0 0 6 0,0-10 1 0,0 7 0 16,4-9-37-16,-4-1-7 0,0 4-2 0,-1-3 0 15,5-7 58-15,-1 3 11 0,-3 1 2 0,4-7 1 16,-1 0-17-16,-3-3-3 0,4-3-1 0,-4 0 0 16,0-3-9-16,-4-1-3 0,4 1 0 0,-4 0 0 15,1-1-16-15,-1-2 0 0,-3-4-8 0,0 1 8 16,0-1-25-16,0 4 1 0,0-10 0 0,0 0 0 16,-1 4 24-16,5-7 0 0,-4 3 0 0,3-6-8 15,-3 6-44-15,7 0-9 0,-4-3-2 0,4 0-546 16,4 3-110-16</inkml:trace>
  <inkml:trace contextRef="#ctx0" brushRef="#br0" timeOffset="16832.541">13829 11896 1074 0,'0'0'30'0,"0"0"8"0,0 0-30 0,0 0-8 0,0 0 0 15,0 0 0-15,0 0 52 0,0 0 10 0,0 9 2 0,0-9 0 16,0 0 2-16,3 10 1 0,1-7 0 0,3 0 0 16,4-6-2-16,3 3 0 0,0 0 0 0,7-3 0 15,4-4-5-15,-1 4-2 0,8-6 0 0,0-4 0 16,3 4-20-16,-3-4-4 0,3 1-1 0,0-1 0 15,-3 4-21-15,-4-4-4 0,4 7 0 0,-7-3-8 16,0-1 8-16,-1 7-8 0,-3-3 0 16,1 3 0-16,-5-1 0 0,1-2 0 0,0 6 0 0,-1 0 0 15,-3 0 0-15,4 0-16 0,-4 6 4 0,0-2 0 16,0 2-24-16,0 0-4 16,0 0 0-16,1 1-1 0,-5 2-29 0,4 1-6 15,0-1 0-15,-3 3-444 0,3 4-88 0</inkml:trace>
  <inkml:trace contextRef="#ctx0" brushRef="#br0" timeOffset="17255.614">14436 12539 1036 0,'0'0'23'0,"0"0"5"0,0 0 0 0,0 0 1 0,0 0-29 0,0 0 0 0,0 0 0 0,0 0 0 15,0 0 108-15,0 6 16 0,0-6 4 0,0 6 0 16,0-3-52-16,3 10-9 16,-3-7-3-16,4 0 0 0,-1 7-51 0,1-4-13 0,-1 1 0 0,1 2 0 15,-1-2 52-15,1 2 7 0,-4-2 1 0,3-4 1 16,1 6-46-16,-1-2-15 0,1-4 8 0,0 0-8 15,-1 7 35-15,1-7 3 0,-1 0 1 0,1-6 0 16,3 7-13-16,0-4-2 16,3-3-1-16,-3 0 0 0,4 0 6 0,0 0 2 0,-1-10 0 0,1 10 0 15,6-3-11-15,-3-6-1 0,4 6-1 0,-4-7 0 16,0 1-6-16,4-4 0 16,-4 1-1-16,-3-1 0 0,3 1-11 0,-4-4 8 0,-3-3-8 15,0 7 8-15,4-1-8 0,-7 1 0 0,-1-4-10 0,1 0 10 16,-4 1-42-16,0-1-2 15,0 0-1-15,-4 4 0 0,1-1-127 0,3 1-26 16,-4-1-5-16,-3-3-336 0,3 4-67 0</inkml:trace>
  <inkml:trace contextRef="#ctx0" brushRef="#br0" timeOffset="17764.531">14986 12419 1728 0,'0'0'38'0,"0"0"8"0,0 0 2 0,0 0 0 0,0 0-39 0,0 0-9 0,0 0 0 0,0 0 0 15,0 0 52-15,0 0 9 0,-7-6 2 0,7 6 0 16,-7 6-25-16,7-6-5 0,0 0-1 0,-7 4 0 15,0-1-22-15,0-3-10 0,3 6 8 0,-3 0-8 16,0 1 0-16,4 2 0 0,-4-3 0 0,3 7 0 16,0-4 0-16,1 1 0 15,-1 2 0-15,1 1 0 0,3-10 0 0,-4 9 0 0,4-2 0 0,-3-4 0 16,3-6 0-16,0 6 0 0,3-6 9 0,-3 0-1 16,0 0 0-16,0 13 1 0,0-13 0 0,4 0 0 15,3 6 6-15,-4-3 1 0,5 0 0 0,-5-3 0 16,1 0-16-16,3 10 0 0,0-10 0 0,0 3 0 15,0-3 0-15,-7 0 0 0,3 3 0 0,-3-3 0 16,7 6 0-16,-7-6 0 0,4 0 0 0,-4 0 0 16,3 7 0-16,-3-7 0 0,4 3 0 0,-4-3 0 0,0 9 0 15,3-3 0-15,-3 1 0 0,0-1 0 0,0-6 0 0,-3 6 0 16,-1 4 0-16,1-4 0 16,3-6 0-16,-4 6 0 0,1 0 0 0,-4 4 0 15,3-4 0-15,-3 0 0 0,4 7 0 0,-4-4 0 0,0 1 0 16,3-4 0-16,-3 3 0 0,0-2 0 0,0-1 16 0,0-6-2 15,7 0-1-15,-7 6 0 16,0-12-57-16,0 6-12 0,0-3-3 0,0 0-568 16,-1-7-113-16</inkml:trace>
  <inkml:trace contextRef="#ctx0" brushRef="#br0" timeOffset="18189.59">15282 11937 1500 0,'0'0'42'0,"0"0"10"0,0 0-41 0,0 0-11 0,0 0 0 0,0 0 0 16,0 6 64-16,0 6 12 0,0-2 1 0,0 2 1 0,0 1-18 0,0-1-4 15,0 10-1-15,0-3 0 0,0 6-37 0,0 0-7 16,0-3-2-16,0 3 0 16,-3 0 43-16,3-3 8 0,-4 3 1 0,4 1 1 0,-3 2-48 15,3-3-14-15,-7 0 0 0,7 3 8 0,-4-6 26 0,1 3 6 16,3 7 0-16,-4-7 1 15,4 0-21-15,0 3-5 0,-3-9-1 0,3 12 0 16,0-6-14-16,0-3 9 0,0 0-9 0,0 0 8 0,0-3-8 16,3 0 0-16,-3-4 0 0,0-2 0 0,0-1-8 15,0-2-8-15,0-10 0 0,0 0-1 16,0 0-49-16,0 0-10 0,0 0-1 0,0 0-1 16,0 0-114-16,0 0-24 0</inkml:trace>
  <inkml:trace contextRef="#ctx0" brushRef="#br0" timeOffset="18455.567">15092 12407 1314 0,'0'0'37'0,"0"0"8"0,0 0-36 0,0 0-9 0,0 0 0 0,0 0 0 15,0 0 104-15,0 0 20 0,0 0 3 0,0 0 1 16,0 0-59-16,0 0-11 0,0 0-2 0,0 0-1 15,3 3-6-15,4 0-1 0,-3-3 0 0,7 0 0 16,-4 6-18-16,3-6-4 0,1 4-1 0,3-4 0 16,-4 3-25-16,5-3 0 0,2 0 0 0,-3 0 0 0,0 0 0 15,4 0 0-15,-4-3 0 0,0-1 0 16,4-2-46-16,-4 3-14 0,4 0-4 16,-4 0 0-16,0-3-204 0,0-1-42 15,11 4-8-15,-11 0-2 0</inkml:trace>
  <inkml:trace contextRef="#ctx0" brushRef="#br0" timeOffset="18646.744">15413 12438 1267 0,'0'0'28'0,"0"0"5"0,0 0 2 0,-4 7 1 0,4 2-36 0,-3-3 0 0,3 4 0 0,0 2 0 16,0 1 58-16,0-1 5 0,0 1 1 0,0-1 0 16,0 4 0-16,0-3 0 0,3-1 0 0,-3-6 0 15,0 7-24-15,0-4-5 16,0 1-1-16,0-10 0 0,4 3-3 0,-4-3-1 0,0 0 0 0,0 12 0 31,0-12-46-31,0 0-10 0,0 0-2 0,0 0-535 0,0 0-107 0</inkml:trace>
  <inkml:trace contextRef="#ctx0" brushRef="#br0" timeOffset="18793.954">15427 12200 1235 0,'0'0'35'0,"0"0"8"0,0 0-35 0,0 0-8 0,0 0 0 0,-4 9 0 0,8-2 0 0,-4-1 8 16,4-3-8-16,-1 6 8 0,1-5-8 0,3 5 0 15,0 0 0-15,0-2-362 16,0-1-65-16</inkml:trace>
  <inkml:trace contextRef="#ctx0" brushRef="#br0" timeOffset="19194.022">15568 12579 1267 0,'0'35'28'0,"0"-23"5"0,0 4 2 0,0-3 1 0,0-1-36 0,4 1 0 16,-4-1 0-16,0-2 0 0,3-4 108 0,-3 6 14 15,0-5 3-15,0 2 1 0,0-3-57 0,0-6-11 0,0 0-2 0,0 0-1 16,0 0-7-16,0 0 0 0,0 0-1 0,0-3 0 15,0-6-11-15,4-4-1 0,-1 1-1 0,1-4 0 16,-1 0-24-16,-3 4-10 16,4-4 8-16,-1-3-8 0,4-6 0 0,-3 10 0 15,-1-4 0-15,4 0 0 0,-3 0 0 0,3 4 0 0,-3-1 0 16,-1 3 0-16,4 1 0 0,-3-1 0 16,-1 7 0-16,4-3 0 0,-3-1 0 0,-1 1 0 15,1 6 0-15,-1-7 0 0,1 10-9 0,3-3 9 0,-7 3-12 16,4 0 12-16,-1 3-16 0,4-3 3 0,-3 6 1 0,-1 1 0 15,4-1-2 1,-3 0 0-16,3 1 0 0,-4 5 0 0,4 1 14 0,-3 2-11 16,3 1 11-16,-4 3-10 0,1-7 10 0,0 7 0 0,-1-3 0 0,1 6 0 15,-1-10 0-15,1 10 0 0,3-6 0 0,-4 0 0 16,1-1-16-16,-1 1-7 0,1-7-1 0,-1 4-880 16</inkml:trace>
  <inkml:trace contextRef="#ctx0" brushRef="#br0" timeOffset="19773.067">16334 12012 1272 0,'0'0'36'0,"0"0"8"0,-4 6-35 0,4-6-9 0,0 0 0 0,0 0 0 0,0 0 69 0,0 0 12 16,0 0 3-16,0 0 0 0,0 0-36 0,-3 6-8 15,3-6 0-15,3 10-1 0,-3-1-3 0,4-3-1 16,-1 7 0-16,4 0 0 0,-3-4-15 0,-1 10-2 16,4-4-1-16,0 7 0 0,0 0 23 0,0 3 4 15,1 0 0-15,-5 1 1 0,4 5-28 0,-3 0-5 16,-1 1-2-16,1-1 0 0,-1-3 5 16,1-6 1-16,-8 10 0 0,4-4 0 15,-3 0-4-15,3-3 0 0,-4 0 0 0,1 0 0 0,-1-3-4 0,4-6-8 16,-3 3 11-16,-1-7-11 0,1 4 0 0,-1-4 0 15,0 4 0-15,1-3 0 16,3-1-47-16,-4-6-9 0,4 7-3 0,-3-4 0 16,3-2-4-16,-4-1-1 0,1 7 0 0,3-4-477 0,0-3-96 15</inkml:trace>
  <inkml:trace contextRef="#ctx0" brushRef="#br0" timeOffset="20213.839">16475 12532 1497 0,'-4'10'32'0,"-3"-1"8"0,4-6 0 0,-1 10 4 0,-3-1-36 0,7-2-8 0,-4-4 0 0,4-6 0 15,0 6 53-15,0-6 9 0,0 10 2 0,0-7 0 0,4 6-8 0,0-6 0 16,3 4-1-16,0-4 0 15,3-3-19-15,1 3-3 0,3-3-1 0,0-3 0 0,0 3-11 0,4-3-2 16,-4-4-1-16,0-5 0 0,4 9-6 0,-4-10 0 16,0 4-1-16,0-4 0 0,-3 1-11 0,-4-1 0 15,0 1-10-15,-4 2 10 0,1-2-19 0,-4-1 3 16,0 1 0-16,0-1 0 0,-4 4-1 0,1-1 0 16,-4 4 0-16,0-3 0 0,0 2 17 0,-1 4-12 15,-2-6 12-15,-1 6-10 0,4-1 23 0,-3-2 5 16,-1 6 1-16,1 0 0 0,2 6-1 0,1-2 0 0,0-1 0 15,0 3 0-15,4 0-18 0,-1 7 0 0,-3-4 0 16,7 10 0-16,0 0 0 0,0 3 0 16,4-3 0-16,-1 3-9 0,1-4 9 15,3 4 0-15,0-3 0 0,0 0 0 0,0-3 0 16,4-1 0-16,-1 1 0 0,1-7 0 16,-1 4-36-16,4-1-4 0,-3-5-2 0,3-1 0 15,-3-3-82-15,6-3-16 0,-3 0-3 0,1-6-1 0</inkml:trace>
  <inkml:trace contextRef="#ctx0" brushRef="#br0" timeOffset="20842.3">17646 11971 759 0,'3'13'16'0,"-3"-7"4"0,0 3 1 0,0 1 1 0,4-1-22 0,-4 4 0 0,4-7 0 0,-4 6 0 16,3-2 49-16,-3-1 6 0,4-2 1 0,-4-7 0 15,0 9 12-15,0-9 4 0,0 0 0 0,0 0 0 16,0 0 15-16,0 0 3 0,0 0 1 0,0 0 0 16,0 0-11-16,0 0-3 0,0 0 0 0,0 0 0 15,0 0-21-15,0 0-4 0,0 0 0 0,0 0-1 16,3 6-15-16,-3-6-2 16,0 0-1-16,0 0 0 0,0 0-14 0,0 0-3 0,-3-6-1 0,-4 3 0 15,3-10-7-15,-3 4 0 16,-4-4-8-16,1-2 12 0,-1-1-12 0,-3-3-13 0,-4 3 2 0,1-2 1 15,-1-1-10-15,-3 0-1 16,0 3-1-16,0 4 0 0,-1-1-6 0,1 4-2 16,0 3 0-16,0-1 0 0,3 7 5 0,-3 0 1 0,4 0 0 0,2 10 0 15,1-1 9-15,0-6 3 0,0 10 0 0,0 6 0 16,3-1 12-16,-3 4-9 0,0 7 9 0,-3-1-8 16,2-3-19-16,1 3-3 15,4-9-1-15,-4 6 0 0,0 10 31 0,3-1 0 0,0-6 0 0,4 0 0 16,-3 1 25-16,6-1 11 0,1-3 3 0,-1 0 0 15,1-3-12-15,3-6-3 0,0 6 0 0,3-4 0 0,1-2-24 16,-1 3 0-16,4 0 8 0,0-7-8 16,4 10 21-16,-1-9 3 0,1-1 0 0,3 4 0 15,0-3-8-15,0-1-2 0,0-6 0 0,4 4 0 0,0-4-4 16,-1 0-1-16,5 1 0 0,-1-1 0 0,0 0-9 0,4-3-11 16,-1 0 3-16,-3 4 0 15,4-1-40-15,-4-3-7 0,4 0-1 0,-4 0-532 16,0-3-105-16</inkml:trace>
  <inkml:trace contextRef="#ctx0" brushRef="#br0" timeOffset="21358.678">17741 12507 1663 0,'0'0'36'0,"0"0"8"0,0 0 2 0,0 0 1 0,0 0-38 0,-7 0-9 0,0 0 0 0,0-3 0 0,0 3 53 15,0 0 9-15,-4-3 2 0,4 0 0 16,0 0-28-16,4 3-6 0,-4-3-1 0,0-4 0 16,0 7-17-16,3 7-4 0,4-7-8 15,-7 3 12-15,0 3-12 0,0 0-13 0,3 1 2 0,1-1 1 0,3 6 10 0,-4-2-13 16,1 2 5-16,3-2 8 0,3-1 0 15,1-3 0-15,-4 4 0 0,3-4 0 0,1 0-8 0,-1 1 8 16,1-4 0-16,-4-3 0 0,7 3 0 0,-7-3 0 16,7 0 0-16,4 0 0 15,-4-3 36-15,0 0 12 0,3-4 3 0,-3 1 0 0,0 0-31 0,0-7-5 16,0 1-2-16,1-1 0 16,-1 1-13-16,0-1 0 0,-4 1 0 0,1 2 0 15,-1 1 0-15,1-1 0 0,-1 4 0 0,1 0 0 0,-4-1 0 0,0 7 0 16,0 0 0-16,0 0 0 0,0 0 0 15,0 0 0-15,0 0 0 0,0 0 0 0,3 7 0 0,1-1-12 16,-4 0 3-16,0 10 0 0,3-10 1 0,-3 7 0 16,4-1 0-16,-4 7 0 0,3-6 8 0,1-1 0 15,0-2 0-15,-4 2 0 0,0-2 9 16,3-4-9-16,-3 0 12 0,0-6-12 0,0 0 12 0,0 0-12 0,4 6 12 0,-4-6-12 16,3 7 0-16,-3-7-16 0,7 0 2 0,0 0 0 15,0-7-180 1,4 7-36-16,14-12-7 0,-4 6-2 0</inkml:trace>
  <inkml:trace contextRef="#ctx0" brushRef="#br0" timeOffset="21793.596">18207 12360 1485 0,'0'0'42'0,"0"0"10"0,0 0-42 0,0 0-10 0,0 0 0 0,0 0 0 16,-7 3 73-16,0 0 13 0,0-3 2 0,0 6 1 0,0-2-42 0,0-1-9 16,-1-3-2-16,1 9 0 0,0-9-13 0,4 3-3 15,-4 4-1-15,0-4 0 16,0 3-9-16,0-3-2 0,0 6 0 0,0-2 0 0,3-7-8 0,0 9 0 16,1-6 9-16,-1 10-9 15,-3-7 8-15,7 3-8 0,-3-2 10 0,3 5-10 0,-4-2 17 0,4-1-2 16,0-6-1-16,4 7 0 0,-4-10 2 0,0 3 0 15,0-3 0-15,0 0 0 16,0 12 0-16,0-12 0 0,0 0 0 0,0 0 0 0,0 0-3 0,0 0 0 16,0 0 0-16,7 7 0 0,-7-7-4 0,7 6-1 15,-7-6 0-15,7 3 0 0,-7-3-8 0,0 0 0 16,7 6 0-16,-7-6 0 0,0 0 0 0,7 0 0 0,0 13 0 16,0-7 0-16,-7-6 0 0,7 6 0 15,-3 4 0-15,3-4 0 0,-7-6-16 0,3 6 0 16,-3 7 1-16,4-7 0 0,-4-6 27 0,0 6 4 0,0 7 2 15,0-7 0-15,-4-3-18 0,1 7 0 16,-4-7 0-16,3 3 0 0,-6-6-16 0,3 3-8 16,0 0 0-16,-4-3-1 0,-3 0-149 15,3 0-30-15</inkml:trace>
  <inkml:trace contextRef="#ctx0" brushRef="#br0" timeOffset="22397.972">18330 11814 925 0,'0'0'26'0,"0"0"6"0,0 0-32 0,0 0 0 0,-3 7 0 0,-1-1 0 16,1 0 28-16,-1-3-2 0,1 10 0 0,3-1 0 16,-4-2 57-16,1-1 11 0,3-6 2 0,0 10 1 15,0-7-28-15,0 7-5 0,0-4-2 0,-4 0 0 16,8-2-14-16,-4 2-2 0,3-3-1 0,-3 7 0 0,4-4-9 15,-1 1-1-15,-3 5-1 0,7 1 0 0,-3 0-7 0,-1 6-2 16,8-3 0-16,-4 2 0 16,0 8 1-16,4-1 0 0,-4 10 0 0,0-4 0 0,0 10-14 15,-4-6-4 1,4-1 0-16,-3-2 0 0,3-1 16 0,-4 7 2 0,5-10 1 0,-5 4 0 16,1-1-7-16,-4-9 0 0,0 4-1 0,0-4 0 15,-4-3-8-15,1-7-2 0,-1 4 0 0,0-6 0 16,-3-7-21-16,4 3-5 0,-1-6-1 0,1-3 0 15,-1 7 18-15,-3-14 0 0,4 7 0 0,-8 0 0 16,8-6-56-16,-4 0-7 0,3 3-1 0,-3-7-1 16,3 10-152-16,-3-9-31 0</inkml:trace>
  <inkml:trace contextRef="#ctx0" brushRef="#br0" timeOffset="22694.783">18154 12341 1476 0,'0'0'32'0,"0"0"8"0,0 0 0 0,0 0 1 0,0 0-33 0,0 0-8 0,0 0 0 0,0 0 0 15,0 0 64-15,7 0 10 0,0 0 2 0,4 0 1 16,-1 0-21-16,1 3-5 0,-1-3-1 0,4 0 0 15,1-3-26-15,2 6-6 0,1-3-1 0,-4 0 0 0,4 3-6 0,-1-3-2 16,4 0 0-16,-3 3 0 0,3 1-9 16,0-1 0-16,-3 0-12 0,-4 3 12 15,4 0-19-15,-4-2 4 0,4-1 1 0,-4 3 0 16,0-3-103-16,0 0-21 16,4 4-4-16,-4-7-1 0,0 3-88 0</inkml:trace>
  <inkml:trace contextRef="#ctx0" brushRef="#br0" timeOffset="23092.595">18729 12435 1267 0,'-14'3'28'0,"14"-3"5"0,-7 0 2 0,-4 0 1 0,4 0-36 0,0 0 0 0,-3 7 0 0,2-7 0 16,-2 0 96-16,-1 0 13 15,4 3 3-15,7-3 0 0,-3 3-72 0,-4 3-15 0,0-3-2 0,3 3-1 16,-3 1-22-16,4-1 0 15,-1 0 0-15,0 10 0 0,4-10 0 0,0 7 0 16,0 6 0-16,0-4 8 0,4-2 9 0,0 9 3 0,3-10 0 0,-4 1 0 16,8 6 6-16,-8-7 2 0,4-2 0 0,0-4 0 15,0 6 11-15,-7-12 2 0,7 7 1 0,-7-7 0 16,0 0 7-16,7 3 2 0,-7-3 0 0,0 0 0 16,11-3-7-16,-4-4 0 0,0 1-1 0,0-6 0 15,-3 2-19-15,-1-2-4 0,1-1-1 0,-1-6 0 16,-3 7-19-16,0-4-12 0,-3-3 1 0,3 7 1 15,0-1-19 1,-4-2-4-16,1 2-1 0,-1-3 0 0,1 4 1 0,-4 5 0 0,0 1 0 16,-4 3 0-16,4-3 1 0,-4 3 1 0,1-7 0 15,-1 10 0-15,-3-3 19 0,4 3 12 0,2 0-13 0,-2 3 5 0,3 4-4 16,-4 5-1-16,4-3 0 0,0 7 0 16,4-3-7-16,-1-1-2 0,1 7 0 0,3-6 0 15,0 2-32-15,0-5-6 0,3 2-2 16,1-2-740-16</inkml:trace>
  <inkml:trace contextRef="#ctx0" brushRef="#br0" timeOffset="23564.693">18927 12438 1497 0,'-4'10'66'0,"0"2"14"0,-3 1-64 0,4-1-16 0,-1 7 0 0,1-3 0 16,-1 3 55-16,1-4 7 0,-4 4 2 0,3-3 0 16,-3-4 0-16,0 1 0 0,4-1 0 0,-1 4 0 15,1-10 0-15,-1 1 0 0,4-7 0 0,0 0 0 16,0 0-52-16,0 0-12 0,0 0 0 0,0 0 0 16,0 0 54-16,0 0 8 0,0 0 2 0,-4-7 0 15,1 4 0-15,3-3 0 0,0-7 0 16,0 7 0-16,0-3-52 0,0-1-12 0,0-2 0 0,3 2 0 15,-3-2-48-15,0-1-13 0,4 4-3 16,-4-4 0-16,4 1 52 0,-1-1 12 0,1 7 0 0,-1-3 0 16,1 2 0-16,-1-5 0 0,1 9 0 0,-1-1 0 0,4-2 0 15,-3 3 0-15,-1-3 9 0,-3 6-9 0,0 0 0 16,11 0-20-16,-1 0 4 0,1 0 0 0,0 0-7 0,-1-3-1 16,1 0 0-16,-4 3 0 15,3 0 0-15,1 6-1 0,3-3 0 0,-7 3 0 0,4 0 2 0,-4 1 1 16,0 5 0-16,-4-2 0 0,4-1 7 15,-3 4 2-15,3-1 0 16,-3-2 0-16,-1 2 13 0,-3 1 0 0,4-1 0 0,-4 1 0 0,0-4 0 0,-4 4 0 16,4-4 0-16,-3-3 0 0,3 4 12 0,0-10-12 15,-4 9 12-15,4-9-12 0,0 0 8 0,0 0-8 16,0 0 0-16,0 0 0 16,0 0-200-16,0 0-43 0</inkml:trace>
  <inkml:trace contextRef="#ctx0" brushRef="#br0" timeOffset="24451.197">19907 12426 1044 0,'0'0'23'0,"0"0"5"0,0 0 0 0,0 0 1 0,0 0-29 0,0 0 0 0,-7-3 0 0,7 3 0 16,-3-4 128-16,-4-2 19 0,7 6 4 0,-4-3 1 16,-3 0-70-16,7 3-14 0,0 0-2 0,0 0-1 15,0 0-7-15,-3 0-2 0,3 0 0 0,-8-3 0 16,5 3-35-16,3 0-7 0,-7 6-2 0,3 3 0 31,4 4-34-31,-3 6-7 0,3-4-2 0,0 4 0 0,0 0 31 0,0-3 0 16,0 3 0-16,0-4 0 0,3-2 45 0,-3-1 15 0,4-2 4 0,-4-1 0 15,3-6-64-15,-3-3 0 0,0 0-14 0,0 0 2 16,0 0 70-16,0 0 14 0,0 0 2 0,0 0 1 16,0 0-60-16,0 0-15 15,0-9 0-15,0 3 0 0,-3-4 0 0,3 1 0 0,0 3 0 16,-4-7 0-16,4 4 0 0,0-1 0 0,0-2 0 0,0-1 0 15,0 1 0-15,4-1 0 0,-4 0 0 0,3 7 0 0,-3 0-10 0,4 0-5 16,-1-4-1-16,1-2 0 0,-4 5 16 16,7 1 8-16,-3 0 0 0,-1 3-8 0,1 0 0 0,-4 3-12 15,7-3 0-15,-4 6 0 0,4-3 12 16,0 6-9-16,0-3 9 0,0 0-8 0,4 7-5 0,-4-7-1 16,0 6 0-16,0 1 0 0,0-1-9 0,-3-3-1 15,3 7-1-15,-4-1 0 0,1 1 25 0,-1-4 0 0,1 4 0 16,-1-1 0-16,1 1 0 0,-4-4 0 15,3 4 0-15,1-1 0 0,-4 1 0 0,0-4 0 16,0 4 0-16,0 6 0 0,0-7 0 0,0-2 0 16,0 2 0-16,4 1 0 0,-4 2 0 0,3-5 0 0,-3-10 0 0,0 0 0 15,4 3-25-15,-4-3 0 16,0 0 0-16,7 0 0 0,-4 0-164 16,4-3-33-16,11-10-6 0,-8-6-2 0</inkml:trace>
  <inkml:trace contextRef="#ctx0" brushRef="#br0" timeOffset="24999.192">20140 12466 1267 0,'0'0'28'0,"0"0"5"16,0 0 2-16,0 0 1 0,0 0-36 0,0 0 0 0,-7 4 0 0,7-4 0 0,0 0 58 0,0 0 5 15,0 0 1-15,0 0 0 0,0 0 35 0,0 0 7 16,0 0 2-16,0 0 0 16,0 0-40-16,0 0-7 0,0 0-1 0,-7 3-1 0,7-3-11 0,0 0-3 15,0 0 0-15,0 0 0 0,0 0-29 0,0 0-5 16,0 0-2-16,0 0 0 0,-4 9-9 0,4-9 0 16,0 0 0-16,0 3 0 0,0-3 0 0,4 13 0 15,3-7 0-15,-3 4 0 0,-1-4 0 0,4 0 0 16,0 0 0-16,0 1 0 0,4-1 0 0,-1-3 0 15,-3 0 0-15,4-3 8 0,0 0-8 0,-1 0 8 0,1-3-8 0,3 0 8 16,-4 0 0-16,5-7 0 16,-1 7 0-16,-4-6 0 0,1-4-8 0,-1 1 0 0,1-1 9 0,0 4-9 15,-4-4 0-15,0 4 0 0,0-7-10 0,-4 4 10 16,1-7-23-16,-4 3 3 0,3 0 0 0,-3 1 0 16,-3 2 1-16,3 1 1 0,-4-1 0 15,1 4 0-15,-1-1 10 0,-3 4 8 0,4-3-12 0,-8 9 12 16,4-7-12-16,-4 7 12 0,1 0-12 0,-1 0 12 15,-3 7-12-15,4-1 4 0,-1 3 8 0,-3 4-13 16,0 3 13-16,3-1 0 0,1 4 0 0,-4-3 0 16,3 3 0-16,0-4 0 15,1 7 0-15,3 0 10 0,3 0-10 0,1-3 8 0,-1 3-8 16,1-3 8-16,3-4-8 0,0 7 0 0,3-6 0 0,1 0 0 0,-1-1 0 16,4-2 0-16,-3-4 0 0,3 4 8 0,3-4-8 0,1 4 0 15,0-7 0-15,3 3 8 0,3 1-22 16,1-7-5-16,3 3-1 0,4-3 0 15,-4 0-101-15,4-3-21 16,-1-3-4-16</inkml:trace>
  <inkml:trace contextRef="#ctx0" brushRef="#br0" timeOffset="25684.157">21255 12448 903 0,'0'0'20'0,"0"0"4"0,0 0 0 0,0 0 2 0,0 0-26 0,-7-3 0 0,7 3 0 0,-7-7 0 16,7 7 77-16,0 0 11 0,-4 7 1 0,4-7 1 15,0 0 9-15,0 0 1 0,0 0 1 0,0 0 0 16,0 0-25-16,0 0-4 0,0 0-2 0,0 0 0 16,0 0-17-16,-7-7-3 0,7 7-1 0,0 0 0 15,0 0-37-15,0 0-12 0,0 0 0 0,0 0 0 16,4 13 0-16,-1-4 0 16,1 10 0-16,3 3 0 0,-4-3 0 0,1 6 0 0,-1-3 0 0,1 9 0 15,-1-6 11-15,1 0-11 0,-1 0 10 0,-3 7-10 16,-3-7 22-16,-1-3-2 0,1 3 0 0,-1-6 0 15,1-4-8-15,-1 1-1 0,4-6-1 0,-3 2 0 16,-4 1-10-16,3-4 12 0,1-3-12 0,-4-3 12 16,3 1-12-16,1 5 0 0,3-6 0 0,-4-3 0 15,4 0-18-15,-3 6-6 0,3-6 0 0,0 0-1 16,0 0-162-16,0 4-32 0,-4-4-6 16,4 0-2-16</inkml:trace>
  <inkml:trace contextRef="#ctx0" brushRef="#br0" timeOffset="26201.842">21167 12379 1220 0,'0'0'27'0,"0"0"5"0,0 0 2 0,0 0 0 0,0 0-34 0,0 0 0 0,0 0 0 0,0 0 0 15,0 0 88-15,0 0 12 0,7-3 1 0,-7 3 1 16,0 0-29-16,3-4-5 0,1-2-2 0,-4 6 0 16,3 0-8-16,-3 0-2 0,7 0 0 0,0-3 0 15,-3 3-16-15,3 0-3 0,0 0-1 0,4 3 0 16,-4-3-8-16,3 0-1 0,1 6-1 0,3 1 0 15,4-7-26-15,-4 9-20 0,0 1 3 0,0 2 1 16,0-3 16-16,0-2 0 0,-3 5 0 0,3 1 0 16,-4-4 0-16,-2 4-8 0,-1-1 8 0,0-2 0 15,-4-1-12-15,1 1 4 0,-1-4 8 0,-3 6-13 16,0-5 13-16,0-1-11 0,0 0 11 16,0-3-10-16,-3 10 10 0,-1-7 0 0,1 0 0 0,-1 1 0 0,-3-1 0 15,0 0 0-15,0-3 0 0,0 7 0 16,-4-7 0-16,1 3 0 0,-1-3 0 0,-3 0 0 15,0-3-15-15,0 7-7 0,0-7-2 0,0 0 0 16,3 0-24-16,-3 0-6 16,3-7-1-16,-3 7 0 0,4-3-13 0,-1-6-2 0,4 6-1 0,0-7 0 15,0 10-3-15,7 0-1 0,0 0 0 0,0-6 0 16,0 0 9-16,0-4 2 0,3 4 0 0,1 0 0 16,3 3-48-16,-4-7-8 15,12 1-3-15,-15 9 0 0</inkml:trace>
  <inkml:trace contextRef="#ctx0" brushRef="#br0" timeOffset="26651.091">21491 12608 1447 0,'0'0'32'0,"0"0"6"0,0 0 2 0,0 0 0 0,0 0-32 0,0 0-8 0,0 0 0 0,0 0 0 15,0 0 48-15,0 0 8 0,0 0 2 0,0 0 0 16,0 0-11-16,4 3-3 0,3-3 0 0,0 3 0 15,0-6-14-15,3 3-3 0,1-3-1 0,0-4 0 16,-1 7 5-16,4-6 1 0,0 0 0 0,1-4 0 16,-1 7-19-16,0-6-3 0,0-4-1 0,-3 1 0 15,-4 2-9-15,0-2 0 0,0-1 0 0,0 7 0 16,-4-10 0-16,1 10 0 0,-1 0 0 0,1-1 0 16,-4-2 0-16,0 3 0 0,-4-7 0 0,1 7 0 15,-1 0 0-15,1-7-12 0,-4 7 2 0,3 0 1 16,-3-4-9-16,4-2-2 0,-4 9 0 0,-1-7 0 0,-2 7 32 15,-1-3 7-15,1 3 1 0,-4 3 0 16,3 0-9-16,0 0-2 0,1 3 0 0,-4 3 0 0,0 3-9 16,-1-2 0-16,5 12 0 0,-4-7 0 0,0 4 0 15,3 3 0-15,1-4 0 0,-1 10 0 0,0-6 0 0,4-3-14 16,0 9 5-16,0-6 1 0,4-4 8 16,-1 4 0-16,4-6 0 0,0 2 0 0,0-5 0 0,0-1 8 15,4 1-8-15,-1-4 11 0,4 3 2 0,0 1 1 16,0-4 0-16,4-3 0 0,0 3-14 0,3-6 9 15,0 7-9-15,0-4 8 0,3-3-8 16,5 0-16-16,-5 0 4 0,8-3 1 16,-4-4-180-16,4 7-36 0,24-15-7 0,-13 2-2 15</inkml:trace>
  <inkml:trace contextRef="#ctx0" brushRef="#br0" timeOffset="27137.57">21840 12379 1450 0,'0'0'32'0,"0"0"6"0,0 0 2 16,0 0 1-16,0 0-33 0,0 0-8 0,0 0 0 0,0 0 0 0,0 0 71 0,-3 9 12 15,-1 1 2-15,4-4 1 0,0 0-32 0,0-6-6 16,0 0-2-16,-3 9 0 0,-1-2-2 0,4 2-1 16,0 1 0-16,0 2 0 0,0-3-11 0,0-2-3 15,0 5 0-15,0 4 0 0,4-10-12 0,-1 7-2 16,-3-1-1-16,4 7 0 0,3-6-6 0,-3 2 0 0,3-2-8 15,-4 3 12-15,4-4-12 0,-3 1 9 16,3-4-9-16,0-3 8 0,0 1 3 0,0-1 0 16,0-6 0-16,0 6 0 15,4-3 9-15,-4-3 3 0,0-3 0 0,0-3 0 0,0 3 0 0,3-7 0 16,-3 4 0-16,1-3 0 0,2-4-11 0,1 1-1 16,-4-7-1-16,3-3 0 0,1 3-10 0,-4 0 0 0,0-3 0 0,-3 0 0 31,-1 10-28-31,1-4-8 0,-4-3-2 0,3 0 0 0,-3 1-90 0,0-4-19 15,0 6-3-15,0 0-1 0,-7 1-41 16,4 2-9-16,3 4-2 0</inkml:trace>
  <inkml:trace contextRef="#ctx0" brushRef="#br0" timeOffset="28238.447">22267 12391 828 0,'0'0'23'0,"0"0"6"0,0 0-29 0,0 0 0 0,0 0 0 0,0 0 0 0,0 0 32 0,0 0 0 15,0 0 0-15,0 0 0 16,0 0-11-16,0 0-1 0,0 0-1 0,0 0 0 0,-7 0 21 0,7 0 5 16,0 0 1-16,0 0 0 0,0 0 34 0,0 0 8 15,-7 0 0-15,7 0 1 0,0 0 12 0,-7 0 3 16,-3 0 0-16,10 0 0 0,0 0-38 0,0 0-7 15,0 0-2-15,0 0 0 0,0 0-39 0,0 0-8 16,0 0-2-16,7 10 0 0,-4-4-8 0,4 0 0 16,4 4 0-16,-1-1 0 15,1-3 0-15,0 7 0 0,-1 2 0 0,1 1 0 0,-1 3 0 0,1-3 0 16,-1-1 0-16,1 4 0 0,-4-3 0 0,0 3 0 16,0-4 0-16,0-2 8 15,-3 6-19-15,-1-7-4 0,1 1-1 0,-1-4 0 16,-3-3-12-16,0 1-4 0,0-7 0 0,0 0 0 15,0 0-105-15,0 0-22 0,0 0-4 0,0 0-1 0</inkml:trace>
  <inkml:trace contextRef="#ctx0" brushRef="#br0" timeOffset="28496.015">22229 12620 1314 0,'0'0'37'0,"0"0"8"0,0 0-36 0,0 0-9 0,0 0 0 0,0 0 0 16,0 0 80-16,0 0 13 0,0 0 3 0,0 0 1 0,0 0-2 0,0 0-1 16,3-6 0-16,4 6 0 15,-3-3-26-15,-4-7-6 0,3 7-1 0,1-3 0 0,-1 0-18 0,1-4-4 16,3 1-1-16,0-4 0 16,0 4-16-16,0-4-3 0,4 1-1 0,-1 6 0 0,1-4-18 0,-1-2 8 15,1 2-8-15,-1 1 0 16,1-4-16-16,0 10-11 0,-1-3-1 0,-3 0-1 15,4-1-158-15,-1 4-31 0,1-6-6 0</inkml:trace>
  <inkml:trace contextRef="#ctx0" brushRef="#br0" timeOffset="29226.437">22980 12350 1638 0,'0'0'36'0,"0"0"7"0,0 0 1 0,0 0 3 0,0 0-38 0,0 0-9 0,0 0 0 0,0 0 0 0,-4 7 72 0,4 2 13 16,0 4 3-16,0-1 0 0,0 7-47 0,-3-3-9 15,3 12-1-15,0-3-1 0,0 3 4 0,0-3 1 16,0-3 0-16,0 0 0 0,-4 0-35 0,4 0-22 16,0 3 3-16,-3-3 1 0,3 0 18 0,-4 6 11 15,1-3-2-15,-1-3 0 16,1 0 0-16,-1 0 0 0,1-3 0 0,-1 0 0 0,1-7 7 16,-1 1 0-16,-3 0 1 0,4-1 0 0,-5 1-8 0,5-4-1 15,-1 0-8-15,1-5 12 0,3 8-3 0,-4-6-1 16,4-6 0-16,0 0 0 0,0 0 1 0,0 0 0 15,0 0 0-15,0 0 0 0,0 0 2 0,0 0 0 16,0 0 0-16,0 0 0 0,0 0 17 0,-3-6 3 16,-1 0 1-16,4-4 0 0,0-2-8 0,4-7-2 15,-1 7 0-15,1-10 0 0,3-3-13 0,-4-1-9 0,5-2 12 16,-5 0-12-16,4-7 8 0,4 10-8 0,-4-9 0 16,0 6 0-16,0-4 0 0,0-2 0 0,3 9 0 0,-6-3 0 15,3-1 0-15,0 10 0 0,4-2 0 16,-4-1 0-16,0 3 0 0,0 0 0 0,0 0 0 0,-4 7 0 15,4-4 0-15,-3 3 0 0,0 4-8 0,-1 3 8 16,4-1 0-16,-3 1 0 0,-4 6-10 0,0 0 10 16,7-3-10-16,0 3 10 0,-7 0-13 0,10 0 5 15,-3 3 8-15,0 3-13 0,4-2 5 0,-4 2 8 16,4 0-15-16,-4 4 5 0,-4 2 1 0,1 1 0 16,-1-4 9-16,-3 4 0 0,0 2 0 0,0-5 0 15,-3 2-28-15,-1 1-3 16,-3-4-1-16,0 7 0 0,0-1 32 0,0-2-9 0,0 3 9 0,-4-4 0 15,1 1 0-15,-1-1 0 0,-3 1 0 0,0-4-8 16,3 4 18-16,1-4 4 0,-1-6 1 0,1 7 0 0,3-7-15 16,-4 0 0-16,4 0 8 0,0 0-8 0,3-3 15 0,-3 0 0 15,7 0 0-15,0 0 0 0,0 0-30 0,-3 0-5 16,3 0-2-16,0 0 0 16,-4-3-15-16,4 3-3 15,0 0-1-15,-3-9 0 0,3-1-102 0,0-2-20 0,0 6-4 0,3-4-398 16,1 1-80-16</inkml:trace>
  <inkml:trace contextRef="#ctx0" brushRef="#br0" timeOffset="29736.665">23322 12413 1681 0,'0'0'36'0,"0"0"8"0,0 0 2 0,0 0 2 0,0 0-38 0,0 0-10 0,0 0 0 0,0 0 0 16,0-6 85-16,0 6 15 0,0 0 4 0,0 0 0 16,0 0-56-16,0 0-10 0,0 0-2 0,0 0-1 15,-3 6-5-15,3-6-1 0,-7 0 0 0,-1 6 0 16,1-2-20-16,0-1-9 0,0-3 8 0,-3 0-8 16,3 6 0-16,-4 0 0 15,4 4 0-15,-4 2 0 0,1 1-14 0,3-1 5 0,-4 4 1 0,4 0 0 16,4-1 8-16,-4 1 0 0,0 0 0 0,0-1 0 15,3 4 0-15,0-6 0 0,1-4 0 0,3-3 0 16,0 4 0-16,0-4 0 0,0-6 0 0,0 0 0 16,0 3 8-16,0-3 3 0,0 0 1 0,0 0 0 15,0 0 32-15,7-9 6 0,0-1 2 0,4-2 0 0,-4 6-32 16,0-7-7-16,3-3-1 0,-3 4 0 16,4-1-12-16,-4 4 0 0,-3-4 0 0,3 1 0 0,-4-1 0 0,4 4 0 15,-3-4 0-15,-1 7 0 0,-3 6 0 0,0 0 0 16,0 0 0-16,0 0 0 0,0 0 0 0,0 0-16 15,0 0 3-15,0 0 1 0,0 0 12 0,0 0 0 16,-3 6 0-16,-1 4 0 0,4-4 0 16,0 0 0-16,-3 7 0 0,-1-4 0 0,4 4 0 0,-3-1 0 15,3-2 0-15,0 2 0 0,0 1 0 0,0-4 0 0,0 1 0 16,0-4 0-16,0 3 0 0,0 1 0 0,0-4 0 16,3 0 0-1,1-3-29-15,-1 4-3 0,-3-7-1 0,7 0 0 16,4 6-101-16,-4-6-20 0,3 0-4 0</inkml:trace>
  <inkml:trace contextRef="#ctx0" brushRef="#br0" timeOffset="30232.029">23622 12344 1792 0,'0'0'40'0,"0"0"8"0,0 0 1 0,-11 3 1 0,4-3-40 0,-3 3-10 0,3-3 0 0,0 4 0 0,-4-1 78 0,4-3 14 15,-4 3 2-15,4-3 1 0,0 3-31 0,0-3-5 16,7 0-2-16,-10 3 0 16,10-1615-29-16,-11 3224-5 0,4-1612-2 0,7 0 0 0,-7 6-1 0,7-6-1 15,0 0 0-15,0 0 0 0,-4 4-19 0,4-4 0 16,0 0 0-16,-3 3 0 0,3-3 0 0,-4 9 0 15,4-9 0-15,0 0 0 16,-3 3-28-16,3-3-2 0,0 0-1 0,0 0 0 0,0 10 14 0,0-10 2 16,3 6 1-16,1 0 0 0,-4-6 2 0,7 0 1 15,-3 10 0-15,3-7 0 0,0-3 11 0,0 6 0 0,0-6 0 16,-4 0 0-16,4 0 0 0,-3-6 0 0,3 6 0 16,-4 6 0-16,4-6 0 0,-7 0 0 15,4 3 0-15,0 0 0 0,-1 7 0 0,1-1 0 0,-1-6 0 0,-3 7 8 16,4-1 2-16,-4-3 1 0,0 4 0 0,0-4 0 15,0 0 3-15,0 7 1 0,-4-4 0 0,1 4 0 16,-1-4-4-16,1 1-1 0,-5-4 0 0,5 3 0 16,-1-6 8-16,1 7 2 0,-1-7 0 0,1 3 0 15,-1-3-20-15,-3-3 0 0,7 0 0 0,0 0 0 16,0 0-16-16,-3 7-8 0,-4-7 0 0,0 0-1 16,0 0-7-1,0-7-2-15,-1 4 0 0,1 0 0 0,0-3-87 0,-3-4-18 16,3 7-3-16,-4-6-726 0</inkml:trace>
  <inkml:trace contextRef="#ctx0" brushRef="#br0" timeOffset="31081.841">24571 12285 1650 0,'0'0'47'0,"0"0"9"0,-7 0-44 16,7 0-12-16,0 0 0 0,0 0 0 0,-4 9 54 0,4-9 9 15,-7 3 1-15,7-3 1 0,-3 6-33 0,3-6-8 16,0 0 0-16,0 0-1 0,0 0 21 0,-4 10 4 16,4-4 0-16,0-6 1 0,0 0-1 0,0 0 0 0,0 0 0 15,0 0 0-15,0 0-19 0,4-3-4 16,-1 0-1-16,-3 0 0 0,4-4-14 0,-4 4-10 0,3-3 12 0,-3 6-12 15,-3-3 0-15,3-3 0 0,-4-1 0 0,1 1-12 16,-1 3-10-16,-3 0-2 0,4-3 0 0,-4 2 0 31,0-2-16-31,0 3-3 0,-1 0-1 0,-2 3 0 0,-1-6 25 0,1 6 5 0,-4 0 1 0,3 0 0 16,0 0 13-16,-3 6 0 0,0 0 0 16,4 0 10-16,-4 4-10 0,-1 2 0 0,1 1 0 15,-3-1-11-15,3 4 11 0,-1-3 0 0,1 9 0 16,0-4 0-16,4-2 0 0,-1-3 0 0,0-4 8 0,4 0-8 15,0-2 15-15,4 5-2 0,-1 1 0 16,1-4 0-16,3 4 21 0,0-4 4 0,0 1 1 0,3-1 0 16,1 4-39-16,3-7 0 0,0 6-12 0,4-2 4 15,-1-4 8-15,1 0 0 0,-1 4 0 0,4-7 0 16,0-3-75-16,1 0-9 16,2 0-3-16,4-3-519 0,-3-7-104 15</inkml:trace>
  <inkml:trace contextRef="#ctx0" brushRef="#br0" timeOffset="31697.823">24680 11695 1668 0,'0'0'47'0,"0"0"11"0,0 0-46 0,0 0-12 0,0 0 0 0,0 9 0 16,4 1 50-16,-4-4 8 0,0 10 2 0,0 0 0 16,0-1 12-16,3 4 4 0,-3-3 0 0,0 12 0 15,0-3-16-15,4 3-4 0,-4 4 0 0,0-4 0 16,0 6-19-16,0 1-4 0,0-1-1 0,-4 1 0 16,4-1 7-16,-3 1 1 0,-1-1 0 0,-3 4 0 15,4-7-23-15,-4 1-4 0,0 2-1 0,0-3 0 16,-4-2 16-16,4-7 4 15,0 3 0-15,0-6 0 0,3 2-32 0,4-5 0 0,-3 0 0 0,-1-7 0 16,4 4 0-16,0-1 0 0,0 1 0 0,0-7 0 16,0-6 0-16,0 0 0 0,0 0 0 0,0 0 0 15,0 0 0-15,0 0 0 0,4 3 0 0,-4-3 0 16,7 0-26-16,0 0-11 0,-4-3-3 16,4-3 0-16,1-7 23 0,-1 1 4 0,0-1 1 0,0 1 0 0,3-4 0 15,-3-3 1-15,4 10 0 0,-4-7 0 0,0-6 11 16,0 10 0-16,0-4 0 0,0-3 0 0,0 10 0 15,0-4 0-15,-3 1 0 0,3-1 0 0,-4 7 0 16,-3 0 8-16,4 2-8 0,-1 1 8 0,-3 3-8 0,0 0 0 16,0 0 0-16,0 0 0 0,0 0 0 0,0 0 0 15,0 0 0-15,0 0 0 0,4-3 0 0,-4 3 0 16,7 3 0-16,-3 4 8 0,-1-1-8 0,1 0-15 16,3 7 4-16,-4-1 1 0,4 1 10 0,0 2 0 15,-3 1 0-15,3 3-8 16,-4-3 8-16,-3-1 0 0,4 4 0 0,-1-3 0 0,-3 6 0 15,0 0 0-15,0-7 8 0,-3 7-8 0,3-9 0 0,-4 6 0 0,1-4 0 16,-4-2-12-16,3-1 12 0,4-2 0 16,0-10 0-16,0 0-8 0,0 0-3 0,0 0 0 0,0 0 0 0,0 0 0 31,0 0-20-31,0 0-4 0,0-10-1 0,4-2 0 16,-1 6-128-16,1-7-27 0,3-6-5 0</inkml:trace>
  <inkml:trace contextRef="#ctx0" brushRef="#br0" timeOffset="32218.05">25061 12360 1364 0,'0'0'30'0,"0"0"6"15,0 0 2-15,0 0 0 0,0 0-30 0,0 0-8 0,0 0 0 0,0 0 0 0,0 0 102 16,0 0 19-16,0 0 4 0,-7-3 1 0,7 3-24 0,-7-3-5 15,0-4-1-15,0 4 0 0,-3 0-40 0,-1 0-9 16,4 3-2-16,0 0 0 0,-4-6-28 0,4 6-5 16,-3 6-2-16,-1-3 0 0,4 0-10 0,0 0 0 15,3 4 0-15,-3 2 8 0,0 0-8 0,0-2 0 16,4 12 9-16,-1-10-9 0,1-3 0 0,3 7 8 16,-4-1-8-16,4 4 0 15,0-4 0-15,0 1 9 0,0 3-9 0,0-7 0 0,4 4 8 16,-4-10-8-16,3 9 0 0,-3-5 0 0,4-1 16 0,-4-6-3 15,0 0-1-15,3 3 0 0,-3-3 4 0,7 0 0 16,-7 0 0-16,7 3 0 0,0-6 2 0,0 3 1 16,1-3 0-16,-5-3 0 0,4-1-1 0,0 4 0 15,-3-6 0-15,3 6 0 0,-4-7-18 0,1 4 0 0,-1 0 0 0,1-4 0 16,-1 7 0-16,1-6-16 0,-1 2 5 0,-3 7 1 16,0 0 10-16,0 0 0 0,4-6 8 0,-4 6-8 15,0 0-9-15,0 0-7 0,0 0 0 0,0 0-1 16,0 0 5-16,0 0 2 0,0 0 0 0,0 0 0 15,0 0 10-15,0 0 0 16,0 0-9-16,0 0 9 0,-4 0 0 0,4 10 0 16,0-1 0-16,0-3 0 0,0 4 0 0,0 2 0 0,4 1-14 0,-4-4 5 15,0 4 9-15,3-4 0 0,-3 4 0 0,0-4 0 16,4-3 0-16,0 4 0 0,-4-1 0 16,3-6 0-16,-3 7-34 0,4-7-5 0,-1 3-1 15,4 0 0-15,-3-6-140 0,3 7-29 16,0-4-6-16,0 3-1 0</inkml:trace>
  <inkml:trace contextRef="#ctx0" brushRef="#br0" timeOffset="32656.694">25231 12426 1443 0,'0'0'32'0,"0"0"6"0,0 0 2 0,0 0 0 0,0 0-32 0,0 0-8 0,0 0 0 0,0 0 0 15,-4 0 80-15,1 9 15 16,-1-6 2-16,1 10 1 0,3-4-47 0,0 1-10 0,-4-1-1 0,4-3-1 16,0 10 2-16,-3-10 1 0,3 7 0 0,-4-1 0 15,4 1 4-15,0-4 1 0,-4-2 0 0,4-1 0 16,-3 0-28-16,-1-3-6 0,4-3-1 0,0 0 0 16,0 0 11-16,0 0 1 0,0 0 1 0,0 0 0 15,0 0 15-15,0 0 2 0,0 0 1 0,4-9 0 16,-1-4-23-16,-3 7-5 0,4-10-1 0,0 10 0 15,-1-6-14-15,1 2 0 0,-1 1 0 0,1-1 0 16,-1-2 0-16,1 9 0 0,-1-7 0 0,-3 10 0 16,4-6 0-16,-4 6 0 0,7-3 0 0,-4 0 0 15,1 0-9-15,-4 3 9 0,3-7 0 0,-3 7-9 16,0 0 9-16,4 0-8 0,-4 0 8 0,0 0-8 16,7-3-4-16,0 3 0 0,-3 3 0 0,3-3 0 15,0 10 12-15,-4-4 0 16,4 0 0-16,-3 4 0 0,3-7-13 0,0 9 2 0,-4 4 1 0,1 0 0 15,-1-1-14-15,1 4-2 0,-1-3-1 0,-3-4 0 16,4 7 1-16,-4-6 0 0,4-1 0 0,-4-2 0 16,3-1-14-16,-3-3-4 0,0-6 0 0,0 0-607 15,0 7-121-15</inkml:trace>
  <inkml:trace contextRef="#ctx0" brushRef="#br0" timeOffset="33342.583">25594 11764 981 0,'0'0'28'0,"0"0"6"0,0 0-34 0,0 0 0 16,0 0 0-16,0 0 0 0,0 0 68 0,0 0 6 15,0 0 2-15,0 0 0 0,0 0-10 0,0 0-2 16,0 0 0-16,-7 3 0 0,7-3-16 0,-4 0-3 15,4 0-1-15,0 0 0 0,-7 6 7 0,4 1 1 0,-1-4 0 16,4-3 0-16,-3 6-24 0,-1 0-4 0,1 1 0 0,3-7-1 16,-4 6 14-16,1 0 3 0,3 4 1 0,-4-4 0 15,8 0-23-15,-4 7-5 0,0-1-1 0,3 7 0 16,4-3 2-16,-3 6 0 0,3 0 0 0,0 3 0 16,0 0-6-16,-4 6-8 0,5-3 11 15,-1 4-11-15,-4-4 0 0,4 3 0 0,-3-2 0 16,-1 2 0-16,1-6 32 0,-1 6 0 0,-3-9 0 0,0 7 0 15,0-4-32-15,-3 3 0 0,-1-9 0 0,1 0 0 16,-1-4 13-16,1 4-4 16,-1 0-1-16,1 0 0 0,-1-4 10 0,1 1 2 0,-1-3 0 0,0-7 0 15,1 6-20-15,3 1 8 0,-4-7-8 0,1-3 0 16,3 4 8-16,0-4-8 0,0 0 0 0,0-3 0 16,0 0 0-16,0 0-9 0,0 0 1 0,0 6 0 15,0-6-14-15,0 0-2 16,0 0-1-16,0 0-655 0,7-6-130 0</inkml:trace>
  <inkml:trace contextRef="#ctx0" brushRef="#br0" timeOffset="33717.72">25471 12300 1220 0,'0'0'27'0,"0"0"5"0,0 0 2 0,0 0 0 0,0 0-34 0,0 0 0 0,0 0 0 0,0 0 0 16,0 0 100-16,0 0 12 0,0 0 4 0,0 0 0 16,0 0-23-16,0 0-4 0,0 0-1 0,0 0 0 15,0 0-4-15,0 0 0 0,7 3-1 0,-4 1 0 16,-3-4-54-16,4 0-10 0,3 3-3 0,0-3 0 15,3 0-16-15,1 0 0 0,7 0 0 0,-4 0 0 16,3 0 8-16,1-3-8 0,0-1 9 0,-1 4-9 16,4 0 0-16,-3 0-8 0,-4 0-1 15,4 0 0-15,-1 4 9 0,-2-4-8 0,-1 0 8 0,-4 0-8 16,1-4-41-16,-1 4-8 0,1 0-2 16,0 0 0-16,-4 4-17 15,-7-4-3-15,10 0-1 0,-3 3 0 0,0 0-133 0,-7-3-27 16,7 6-6-16</inkml:trace>
  <inkml:trace contextRef="#ctx0" brushRef="#br0" timeOffset="34208.765">25844 12388 1384 0,'0'0'39'0,"0"0"9"0,0 0-38 0,-7 3-10 16,4 4 0-16,3-7 0 0,-7 6 60 0,3 0 9 15,4-6 3-15,0 0 0 0,0 0-13 0,0 0-3 0,0 0 0 16,0 0 0-16,0 3-25 0,-3 10-6 0,3-13-1 0,3 6 0 16,-3-6 4-16,4 6 1 15,-1 1 0-15,1-1 0 0,3-3-6 0,-4 0-2 0,5-3 0 0,-1 0 0 16,0 0-2-16,0-3-1 0,0 0 0 0,0-3 0 16,0 6 7-16,0-7 2 0,0 4 0 0,-7 3 0 15,4 0-7-15,-4 0 0 0,7-3-1 16,-4-3 0-16,-3 6-9 0,0 0-2 15,0-3 0-15,0-7 0 0,0 4-8 0,0 0 0 0,0 6 9 0,-3-10-9 16,3 7-8-16,0 3-7 0,-4-3-1 0,4 3 0 16,-3-6 16-16,-1 6-12 0,-3-7 12 0,0 7-12 15,7 0-6-15,0 0-1 0,-4-6 0 0,-3 6 0 16,0 0 11-16,4 0 8 0,3 0-12 0,-7 0 12 16,0 6 0-16,0 1 0 0,-1-7 0 0,1 9 0 15,0-6-8-15,4 7 8 0,3-10 0 0,-7 6 0 16,0 0 0-16,3 4 0 15,1-1 12-15,-4-3-3 0,7 10 2 0,-4-4 0 0,1 1 0 0,3 0 0 16,-4-1-2-16,4 1 0 0,4-1 0 0,-4 4 0 0,3-7-9 16,1 4 0-16,-1-4 0 0,4 4 0 15,0-1-16-15,0-2-6 0,0-1-1 0,0-3 0 0,0 10 3 16,1-10 1-16,2 4 0 0,-3-7 0 16,7 3-34-16,-3-3-7 15,3-3-2-15,0-3-525 0,0-3-105 0</inkml:trace>
  <inkml:trace contextRef="#ctx0" brushRef="#br0" timeOffset="34620.444">26166 12379 1265 0,'0'0'36'0,"0"0"8"0,-4 0-36 0,0 9-8 0,1 1 0 0,-1-4 0 15,4-6 79-15,-7 9 13 0,4 1 4 0,-1 5 0 16,4-2-27-16,-3 2-5 15,3 1 0-15,-4 3-1 0,4-3-34 0,-3-1-6 16,3-2-2-16,0-4 0 0,0 4 2 0,-4-1 0 16,4 4 0-16,0-3 0 0,0-7-2 0,0 6 0 0,0-5 0 0,-3-1 0 15,3-6-5-15,0 0-2 0,0 0 0 0,0 0 0 16,0 0 35-16,0 0 7 0,0 0 2 16,0 0 0-16,0 0-27 0,0-13-6 0,-4 7-1 0,4-3 0 15,-3-4 7-15,3-6 1 0,0 7 0 0,0-1 0 16,0 1-20-16,0-4-3 0,3-3-1 0,-3 7 0 15,-3-1-8-15,3 1 0 0,0 2 0 0,0 1 0 16,-4-4 0-16,4 1 8 0,4 5-8 0,-4-2 8 16,0 3-8-16,3-7 0 0,-3 10 0 0,4-6-11 15,-1 2 11-15,1-2 0 0,-1 3 0 0,4-1 0 0,-3-2-8 16,3 0 0-16,0 2 0 0,0-2 0 16,4 3-20-16,-1-1-3 0,1 1-1 0,-1 3 0 0,1 0 7 15,0 3 1-15,3 0 0 0,0 3 0 16,3-3-29-16,-3 6-6 0,1-3-1 0,-1 4 0 15,0 2-89-15,0-3-19 0,4 1-3 0,-4 5-577 16</inkml:trace>
  <inkml:trace contextRef="#ctx0" brushRef="#br0" timeOffset="34908.418">26402 12655 1881 0,'0'0'53'0,"0"0"12"0,0 0-52 0,0 0-13 0,0 0 0 0,0 0 0 16,0 0 24-16,0 0 1 0,0 0 1 0,0 0 0 0,0 0-26 15,0 0-12-15,0 0 0 0,0 0 1 16,0 0-41-16,0 0-8 0,7 0-1 0,-4-7-1 16,5 7-80-16,-1-3-16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26T14:30:49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 11312 0 0,'4'4'504'0'0,"-4"-4"104"0"0,0 0-488 0 0,0 0-120 0 0,0 0 0 0 0,0 0 0 0 0,4-20 168 0 0,1-6 16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19T19:04:18.6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7059 4715 1018 0,'0'0'28'0,"0"0"8"0,0 0-28 0,0 0-8 0,0 0 0 0,0 0 0 16,0 0 32-16,0 0 6 0,0 0 1 0,0 0 0 16,0 0 16-16,0 0 3 0,0 0 1 0,0 0 0 15,0 0-44-15,0 0-15 0,-7-3 9 0,7 3-9 16,-7-7 20-16,7 7 0 0,0 0-1 0,0 0 0 15,0 0 21-15,0 0 4 0,0 0 0 0,0 0 1 0,0 0-23 0,0 0-5 16,0 0-1-16,0 0 0 0,0 0-7 16,0 0-1-16,0 10-8 0,-4-1 12 15,4-9-12-15,4 10 0 0,0-4 8 0,-4 3-8 0,3 1 8 0,-3-4 0 16,4 7-8-16,-4-4 12 0,3 3 8 0,1 1 2 16,-1 3 0-16,1-4 0 0,-1 7-6 15,1-3-2-15,3 3 0 0,-4 2 0 0,1 1 2 0,3 0 0 16,-4 3 0-16,4-3 0 0,-3 4 3 0,3-1 1 15,-3 0 0-15,3 0 0 0,-4-3 5 16,1-3 2-16,-1-4 0 0,1-2 0 0,3 6 1 0,-7-7 1 16,3 4 0-16,-3-7 0 0,4 4-1 0,-4-4 0 15,0-3 0-15,0 4 0 0,0-1-17 0,0-6-11 16,0 10 12-16,0-7-12 0,0-6 11 0,-4 10-11 16,4-10 10-16,-3 6-10 0,-8 0 12 0,8 0-3 0,-4 1-1 15,0-4 0-15,3 0-8 0,-3 3 10 0,0 0-10 16,0 1 10-16,-4-4 2 0,4 3 1 15,0-3 0-15,0 0 0 0,0 4 6 0,-3-1 1 0,2 0 0 0,1-3 0 16,0 1 0-16,-3-1 0 0,3 0 0 0,-4 0 0 16,1-3-3-16,-1 6 0 0,4-6 0 0,-4 3 0 15,1-3-5-15,-1-3 0 0,1 3-1 0,-1-6 0 16,0 6-3-16,-3-3 0 0,0 0 0 0,0-4 0 16,3-2-8-16,-3 3 0 0,-3-1 0 0,3-5 8 15,-4 9 4-15,7-7 0 0,-6-2 0 0,-1-1 0 16,4 1-42-1,0-1-8-15,0 4-2 0,0-4 0 0,0 4-12 0,-1-1-4 16,5-2 0-16,-4 6 0 16,0-1-25-16,3 1-6 0,0 0-1 0,1 0 0 0,-1-1-88 15,4 1-19-15,4 3-3 0</inkml:trace>
  <inkml:trace contextRef="#ctx0" brushRef="#br0" timeOffset="649.406">6795 4530 1364 0,'0'0'30'0,"0"0"6"0,0 0 2 0,0 0 0 0,0 0-30 0,0 0-8 0,0 0 0 0,0 0 0 0,0 0 54 0,-8 0 10 16,8 0 1-16,0 0 1 0,-3-6-38 0,3 6-8 15,0 0-2-15,0 0 0 0,-4-7-8 0,4 7-2 16,0 0 0-16,0 0 0 0,0 0-8 0,0 0-11 15,0 0 3-15,0 0 0 0,0 0 8 0,0 0 0 16,0 0 0-16,0 0-8 0,4 0 8 0,-4 0 8 16,0 0-8-16,3 0 11 0,5 0 16 0,-1 0 3 15,0 0 1-15,-7 0 0 0,7 7-4 0,-4-7-1 16,4 3 0-16,4 0 0 0,-4-3-6 0,3 0 0 0,1 6-1 16,3-3 0-16,0-3-7 0,4 3-2 15,0 4 0-15,-1-7 0 0,8 3-2 0,-7-3-8 16,6 6 12-16,-3-6-4 0,1 3 2 0,-1-3 0 0,3 3 0 15,-2-3 0-15,-1 0-10 0,-4 0-9 16,5 0 9-16,-5 0-13 0,4 0-2 0,-7 0 0 0,1 0 0 0,-1 0 0 31,3 10-136-31,-3-10-27 0,1 3-6 0,-5-3 0 16,1 6-28-16,-4-6-6 0</inkml:trace>
  <inkml:trace contextRef="#ctx0" brushRef="#br0" timeOffset="1030.59">7624 4586 1164 0,'0'0'32'0,"0"0"9"0,0 0-33 0,0 0-8 0,0 0 0 0,0 0 0 0,0 0 74 0,0 0 13 15,0 0 2-15,0 0 1 0,0 0-20 0,0 0-4 16,0 0-1-16,0 0 0 0,0 0-47 0,0 0-10 0,0 0-8 15,0 10 12-15,0-1-12 0,0-3-9 0,0 7 9 0,0 3-13 32,3-4-15-32,1 1-2 0,-1-1-1 0,4 4 0 15,-3-4-33-15,3 10-6 0,-4-9-2 0,-3 12 0 16,7-6-12-16,-3 3-4 0,-1 0 0 0,4-4-246 0,-3 4-50 16</inkml:trace>
  <inkml:trace contextRef="#ctx0" brushRef="#br0" timeOffset="2041.267">8495 5010 1310 0,'0'0'37'0,"0"0"8"0,-7-4-36 0,0 4-9 0,7 0 0 0,-7 0 0 0,0 0 0 0,7 0 0 16,-11 0 0-16,4 0 0 0,0 0 28 0,-4 0 11 16,4 0 1-16,0 4 1 0,0-4 3 0,-3 0 1 15,-1 0 0-15,4 6 0 0,-4-6-15 0,4 0-3 16,-3 0-1-16,-1 3 0 0,1 0 10 0,-1 0 1 15,0 0 1-15,-3 1 0 0,4-1-20 16,-4-3-4-16,3 9-1 0,0-6 0 0,1 3 15 0,-1 1 2 16,1-1 1-16,-4 0 0 0,0 4 0 0,3-4 0 15,-3 0 0-15,3 10 0 0,1-7-18 0,-1 1-3 16,4 2-1-16,0 1 0 0,-4-1-9 16,4-2 0-16,0 9 0 0,4-4 0 0,-4 4 0 0,3 0-11 15,1 3 3-15,3 0 0 0,0-3 8 0,0-4-10 16,3 1 10-16,-3 0-10 0,7-4 10 0,-3 1-10 0,3-7 10 15,-4 3-10-15,4 1 10 0,0-7 0 16,0 3 0-16,1-3-8 0,2 0 8 0,4-3 0 16,-7-3 0-16,4 0 0 0,3 3 0 0,0-6-10 0,4 3 10 15,-4-3 0-15,0-1 0 0,-3-2-8 0,3-1 8 16,0-2 0-16,0 2 0 0,-4-2 0 0,1-4 0 0,0 4 0 16,-4-7 0-16,0 6 0 0,0 1 8 15,0-1-8-15,-4 1 0 0,1 2 0 0,-4 4 0 0,0 0 0 16,0-4 10-16,0 4-10 0,0 3 10 0,-4-3-10 15,4 3 12-15,0 3-4 0,0 0-8 0,-3-7 12 16,3 7-3-16,0 0-1 0,0 0 0 0,0 0 0 16,-7-3 6-16,7 3 1 0,-7-9 0 0,7 9 0 15,0 0-15-15,0 0 11 0,0 0-11 0,0 0 10 16,0 0-10-16,0 0 0 0,0 0-10 0,0 0 10 0,0 0-20 16,0 0 1-16,0 0 1 0,0 0 0 0,0 0 1 15,0 0 0-15,0 0 0 0,0 12 0 0,-4 1 7 0,4-1 2 16,0-2 0-16,0 2 0 15,0 10 8-15,4-9 0 0,-1 6 0 0,4-1-8 0,-3-2 8 16,3 0 0-16,0-4 0 0,0 1 0 0,4 6 0 16,-1-4 0-16,-3-2 0 0,7-1 0 0,-3 1 0 0,3-4 0 15,4 1-9-15,-8-7 9 16,4 6-47-16,0-5-5 0,1-4 0 16,-1 0-503-16,0 0-100 0</inkml:trace>
  <inkml:trace contextRef="#ctx0" brushRef="#br0" timeOffset="2325.671">8671 5188 1292 0,'0'0'28'0,"0"0"7"0,-3 13 1 0,-1-4 0 0,-3 4-36 0,7-4 0 0,-3 7 0 0,3 0 0 15,-4-1 26-15,4 1-2 0,0 0 0 0,0-4 0 0,0-6 0 0,4 7-1 16,-4-1 0-16,0-2 0 16,3-1-14-16,-3-6-9 0,0-3 12 0,0 0-12 0,4 10-11 0,-4-10-9 15,0 0-1-15,7 0-405 16,0-3-81-16</inkml:trace>
  <inkml:trace contextRef="#ctx0" brushRef="#br0" timeOffset="2519.823">8481 4740 1501 0,'0'0'32'0,"-7"0"8"0,3 9 0 0,4-9 4 0,-7 3-36 0,0 4-8 0,4-1 0 0,-1 0 0 31,4-6-84-31,-7 7-18 0</inkml:trace>
  <inkml:trace contextRef="#ctx0" brushRef="#br0" timeOffset="3996.534">9952 5022 1126 0,'0'0'24'16,"0"0"6"-16,0 0 1 0,0 0 1 0,-7 6-32 0,7-6 0 0,-7 0 0 0,0 4 0 0,7-4 76 0,-7 0 9 15,0 0 2-15,0 0 0 0,7 0-10 0,-8-4-1 16,1 4-1-16,7 0 0 0,0 0-36 0,0 0-7 15,-10-3-2-15,10 3 0 0,0 0-10 0,0 0-1 16,-7 3-1-16,3 4 0 0,4-7-8 0,-3 9-2 0,-1 0 0 0,1 4 0 16,3 3-8-16,0 2 0 0,0 1-10 0,0 3 10 15,0 0 0-15,0 0-9 16,0 0 9-16,0 0 0 0,0-3 0 0,0 9 0 0,0-3 12 0,0-9-4 16,0 6 22-16,-4 0 5 15,4-7 1-15,0 7 0 0,-3-9-4 0,3 9-1 0,-4-3 0 0,4-4 0 16,-3 1-12-16,-1 3-3 0,4-7 0 0,-4 1 0 15,4-4 2-15,-3-2 0 0,3-7 0 0,0 0 0 16,0 0 1-16,0 0 0 0,0 0 0 0,0 0 0 16,0 0 2-16,0 0 1 0,-7-3 0 0,3-7 0 15,1 7-22-15,-1-6 0 0,-3-4 0 16,4 4 8-16,-1-7-8 0,1-6-10 0,-1 9 10 0,4-2-13 16,-3-7 13-16,-1 3-9 0,1-6 9 0,3 3-8 15,-4 3 8-15,4-3-10 0,-3 0 10 0,-1 3-10 0,4 7 10 16,0-4 0-16,4 1 0 0,-4-1 0 15,0 0 0-15,0 0 0 0,0 1 0 0,0 2 0 0,0 1 0 16,0 5 0-16,3-5 0 0,-3 6 0 0,0 6 0 16,4-10 0-16,-4 10 0 0,0 0 0 0,0 0 0 0,3 0-10 15,-3 0 10-15,11 0 0 0,-4 0-8 0,3 0 8 16,-3 0 0-16,0 6 0 0,0 1 0 16,1-4 0-16,-1 3 0 0,0-3 0 0,0 0 0 0,0 1 0 15,-4-1 0-15,4 6 0 0,-3-6 0 0,3 7-8 16,-4-4 8-16,1 3 0 0,0 1 0 0,-1-1-12 15,1-6 12-15,-1 7-10 0,1-1 10 0,-4 1 0 16,0 2-9-16,3-6 9 0,-3 7 0 0,4-1 0 16,-1-2 0-16,-3 2 0 0,0 1 0 15,4 3 0-15,-4-10 0 0,0 6 0 0,3-2 0 0,1-7 0 0,-4-3 0 16,0 0 0-16,0 0 0 0,0 0 0 0,3 9 0 16,-3-9 0-16,0 0 0 0,0 0 0 0,0 0 0 0,0 0 0 15,0 0 0-15,0 0 0 16,0 0 0-16,0 0 0 0,0 0 0 0,0 0 0 0,0-9 0 0,-3 6 0 15,3-7 12-15,-4-2-4 0,1 2 0 0,-4-2 0 16,3-7 0-16,1 3 0 0,-4 4 0 0,3-4 0 16,-3 1-8-16,3-4 0 0,1 3-10 0,-1 0 10 15,1 1 0-15,3 2-9 0,0 1 9 0,0-1 0 16,3 0-8-16,1 4 8 0,-4 0-8 0,3 2 8 16,5-2-16-16,-5 6 3 0,4-3 0 0,-3-4 0 15,6 10-4-15,-3-3-1 0,0 0 0 0,4-3 0 16,0 6 4-16,-1 0 1 0,1 0 0 0,-1 6 0 15,1-6 13-15,-1 0 0 0,1 3 0 0,-4 0-9 0,4 3 1 16,-1 1 0-16,1-1 0 0,-1 3 0 0,1-2 0 16,0 5 0-16,-4 1 0 0,3-1 0 0,1 4 8 15,-4 3-12-15,0-7 12 0,0 7-12 0,4-3 12 16,-4 3 0-16,3-4 0 0,-3 4 0 0,0-3 0 0,4 3 11 16,-4-1-3-16,0-2 0 15,0-3-8-15,0-7 0 0,0 10 0 0,-3-10 0 0,3 6 0 0,0-2 0 16,-4-7 0-16,-3-3 0 0,4 9 0 0,-4-9-11 15,7 4 3-15,-7-4 0 16,0 0-26-16,0 0-5 0,3 0-1 0,1 0 0 16,3-4-57-16,0 1-12 0,-3-3-3 0,3-7-644 15</inkml:trace>
  <inkml:trace contextRef="#ctx0" brushRef="#br0" timeOffset="4678.077">10668 5326 990 0,'0'0'21'0,"0"0"5"0,0 0 1 0,0 0 1 0,0 0-28 0,0 0 0 16,0 0 0-16,0 0 0 0,0 0 101 0,-7 0 15 15,0-3 2-15,0-3 1 0,0 6-44 0,-4-3-9 16,1 0-2-16,-1-1 0 15,0 1-18-15,1 0-4 0,-1-3-1 0,1 6 0 0,-4 0-24 0,3 0-5 0,-3 0 0 0,3 0-1 16,-3 6 5-16,4-3 0 16,-4 0 1-16,3 4 0 0,-3 2-17 0,3-3 0 0,4 7 0 0,0-4-9 15,0 4 9-15,4-1-10 0,-1 1 10 16,0 3-10-16,8-10 10 0,-4 6-8 0,0 7 8 16,0-6-8-16,4-1 8 0,-1 1 0 15,4-1 0-15,-3-2 0 0,3-1 0 0,0-2 0 0,0 2 10 0,3 0-10 16,1-2 0-16,0-1 0 0,-1-3 0 15,4 6 0-15,-3-5 0 0,-1-4 0 0,5 0 0 0,2 0 0 16,-3 0 10-16,4-4-10 0,-4-5 10 0,-3 6-10 16,3-3 13-16,-4-1-3 0,1-2-1 0,-4-4 0 15,4 1 55-15,-4-7 12 0,0 7 1 0,-4-1 1 16,1-3-103 0,-1-3-21-16,-3 7-4 0,4-4-1 0,-8 4 51 0,1-7 9 0,-1 9 3 0,1-5 0 15,-1 2-12-15,1 1 10 0,-4-1-10 0,-1 1 10 16,1 2-10-16,0 1 12 0,0 3-12 0,0-1 12 15,-3-2-12-15,3 9 12 0,0 0-12 0,-4-3 12 16,4 0-12-16,0 3 0 0,7 0 0 0,-7 0 8 0,0 3-8 16,0 0 0-16,3 3 0 0,-3 0 0 0,0 1-16 15,4-4 2-15,-1 6 0 0,-3-6 0 16,3 7-18-16,1-7-3 16,-1 9-1-16,1-5 0 0,3-7-20 0,-4 3-5 0,4-3-1 0,0 0 0 15,0 0-110-15,0 0-23 0</inkml:trace>
  <inkml:trace contextRef="#ctx0" brushRef="#br0" timeOffset="5096.268">10911 5311 1018 0,'0'0'28'0,"0"0"8"0,0 0-28 0,0 0-8 0,0 0 0 0,0 0 0 15,0 0 0-15,0 0 0 0,0 0-8 0,0 0 8 16,0 0 0-16,0 0 14 0,0 0-2 0,0 0 0 15,0 0 8-15,0 0 0 0,0 0 1 0,0 0 0 16,0 0 37-16,0 0 7 0,0 0 2 0,0 0 0 16,4 6-2-16,-4 6 0 0,0-2 0 0,0 2 0 0,0-2-25 0,0 2-6 15,0 4-1-15,0 0 0 0,0 2-17 0,0-5-4 16,0 9-1-16,3-3 0 16,-3 0 7-16,4-1 2 0,0-2 0 0,-1 3 0 0,1-3-29 0,-1-4-6 15,1 1-1-15,-1-4 0 0,1-3 16 0,-4-6-11 16,0 0 11-16,0 0-10 15,0 0-22-15,3-6-4 16,1 3 0-16,-1-6-451 0,-3-7-89 0</inkml:trace>
  <inkml:trace contextRef="#ctx0" brushRef="#br0" timeOffset="5438.223">10823 4859 982 0,'0'16'21'0,"-3"-7"5"0,3 1 1 0,-4-1 1 0,4 3-28 0,-3 1 0 0,-1 0 0 0,4-1 0 15,0 4 92-15,0-4 13 0,0 1 3 0,0-7 0 16,0 10-38-16,0-10-7 0,0 0-2 0,0-6 0 0,0 0-36 0,0 0-7 16,0 0-2-16,0 0 0 15,0 0-44-15,0 0-8 0,0 0-3 0,0-6-655 16</inkml:trace>
  <inkml:trace contextRef="#ctx0" brushRef="#br0" timeOffset="6425.385">11197 5270 1342 0,'0'0'29'0,"0"0"7"0,0 0 0 0,0 0 3 0,0 0-31 0,0 0-8 0,0 0 0 0,0 0 0 16,0 0 58-16,0 0 10 0,0 0 3 0,0 0 0 15,0 0-19-15,0 0-4 0,0 0-1 0,0 0 0 16,-3 6-25-16,3-6-5 0,0 6-1 0,-4 4 0 16,1-1-16-16,3 1 0 0,0 2 8 0,3 4-8 15,-3-1 10-15,0 1-2 0,0 3 0 0,0-3 0 16,4 2 3-16,-4 4 0 0,3 0 0 0,-3-6 0 16,0 3 6-16,0-3 2 0,4-4 0 0,-4 7 0 15,0-7-3-15,0 1-1 0,0-4 0 0,3-2 0 16,-3-7 4-16,0 0 1 0,0 0 0 0,0 0 0 15,0 0 14-15,0 0 3 0,0 0 1 0,0 0 0 16,0 0-17-16,-3-7-3 0,-1-5-1 0,4 2 0 16,-3 1-17-16,-1-3 0 0,4-1 0 0,-3-3 0 15,3 1 0-15,-4 2-12 0,1-3 12 0,3 4-12 0,-4-7 0 16,0 6 0-16,4 1 0 0,0-1 0 16,-3-2 1-16,3 2 1 0,0-3 0 0,0 4 0 0,3-1 10 15,-3 1 0-15,0-1-9 0,4 1 9 0,0-1 0 16,-1 4-9-16,1-1 9 0,-1-2 0 15,1 12-9-15,3-6 9 0,0-1 0 0,-4 7-9 0,-3 0 9 0,7 0-13 16,0-3 5-16,-7 3 8 0,7 0-16 0,-3 3 4 16,7-3 0-16,-4 10 1 0,0-7 11 0,0 6-10 15,0 1 10-15,0-1-10 0,3-3 10 0,-3 7 0 16,1 3 0-16,2-4-8 0,-3 4 8 0,-3-4 0 16,6 1 0-16,-3 6 0 0,0-4 0 0,0-2 0 15,-3 9 0-15,3-3 0 0,0 0 0 0,-3-1 0 0,3-2 0 16,-4 6 0-16,1-3 0 15,3-4 0-15,-4 1 0 0,1-3 0 0,-1 2 0 0,-3-8-8 0,4 5 8 0,-1-2 0 16,-3-4 0-16,0-6-10 16,0 0 10-16,0 0 0 0,0 0-10 0,0 0 10 0,0 0-8 0,0 0 8 31,0 0-56-31,0 0-7 0,4-6-1 0,-4-4 0 16,0-2-144-16,3 5-28 0,1-21-7 0,0 3-1 0</inkml:trace>
  <inkml:trace contextRef="#ctx0" brushRef="#br0" timeOffset="7011.995">11744 5160 936 0,'0'0'20'0,"0"0"5"0,0 0 1 0,0 0 0 0,0 0-26 16,0 0 0-16,0 0 0 0,0 0 0 0,0 0 52 0,0 0 6 16,0 0 1-16,0 0 0 0,0 0-6 0,0 0-1 15,-7 0 0-15,7 0 0 0,0 0-8 0,-7-3-3 0,-4 3 0 0,4 3 0 16,0 0-1-16,0 3-1 16,0 1 0-16,0-1 0 0,0 0-14 0,-4 1-2 0,8 2-1 15,-4 0 0-15,0 1 2 0,3-1 0 16,-3 1 0-16,0 2 0 0,0 1-4 0,0-4-1 0,0 4 0 15,0-7 0-15,3 6 0 0,1-2 0 0,-1 2 0 16,4-5 0-16,0-7 6 0,0 0 2 16,-3 6 0-16,3-6 0 0,0 0-27 0,0 0 0 0,0 0 0 0,0 0 0 15,0 0 0-15,0 0 0 16,3 6 0-16,-3-6 8 0,11 3-19 0,-4 0-4 0,0-3-1 0,0-3 0 16,0 3 6-16,0 0 1 0,-3 0 0 0,3 0 0 15,-4 0 9-15,4-3 0 0,-3-3 0 0,3 6-8 16,0 0 8-16,4 0 0 0,-4 6 0 0,0-6 0 15,0 0 0-15,0 0 0 0,3 0 0 0,-3 3 0 16,4 0 0-16,-4 1 0 0,4-1 0 0,-1 0 0 16,1 6 0-16,-4-6-8 0,3 4 8 0,-3-4 0 15,4 0 0-15,-4 6-10 0,4 1 10 0,-4-1 0 16,0-3-21-16,0 4 2 0,-4-7 1 0,4 6 0 16,-3-2 5-16,3-1 1 0,-3 3 0 0,-1-5 0 15,-3-4 12-15,0 9-9 0,4 0 9 0,-4-2-8 0,0-7 8 16,0 9 9-16,0-9-1 0,-4 6-8 0,-3 1 28 15,0-7 0-15,0 9-1 0,0-6 0 0,-4-3-10 0,4 0-1 16,-7 0-1-16,4 0 0 16,-5 0-35-16,1 0-8 0,4 0 0 0,-1-3-1 15,1 3-93-15,-1 0-18 0,0-3-4 0,1 3-1 0</inkml:trace>
  <inkml:trace contextRef="#ctx0" brushRef="#br0" timeOffset="8042.386">13272 5264 1785 0,'0'0'39'0,"-11"0"8"0,4-4 1 0,-4 4 4 0,-3 0-42 0,0 0-10 0,0 4 0 0,0-4 0 16,0 3 0-16,-4-3 0 0,4 0 0 0,-4 3 8 15,-3-3 9-15,7 0 2 0,-4 6 0 0,-3-6 0 16,4 3-5-16,-1 0-1 0,0-3 0 0,4 10 0 16,-3-7-13-16,2 6 0 0,5-2 0 0,-4-1 0 15,3 6-8-15,4 1-5 0,-3-1-1 0,-1 4 0 16,7-3 3-16,-3 2 1 0,0-2 0 0,4 6 0 15,-1 0 0-15,4-10 0 16,0 10 0-16,0-4 0 0,0-2 10 0,0 0 0 0,4-1 0 0,-4-2 0 16,3-1 0-16,4-6 0 0,-3 6 8 0,-4-9-8 15,7 4 10-15,0 2-2 0,0-6-8 0,4 0 12 16,-1-6-2-16,1 6-1 0,-1-7 0 0,1 1 0 16,3-3-1-16,0-4-8 0,0 1 12 0,4-4-4 15,0-3-8-15,-1 3 0 0,1-2 9 0,0-1-9 0,-1-3 0 16,1-3 8-16,-1-4-8 0,-2 1 0 0,-1-3 0 15,-4 3 0-15,1-7 0 0,-1 1 0 0,-3-1 0 16,1-2-15-16,-1-7 3 0,-4 6 0 0,1-6 12 16,-4 7-9-16,0-7 9 0,0 0-8 0,0 0 8 0,-4 0 9 15,1 3-1-15,-1 0-8 0,1 1 22 0,-1-1-2 16,0 9-1-16,1 1 0 0,-1 0-8 0,1 12-2 16,-1 0 0-16,1 3 0 0,-1 4-1 0,1 3 0 15,-1 2 0-15,4 7 0 0,0 0 19 0,0 0 3 16,-7 0 1-16,7 0 0 0,0 0-8 0,-10 3-2 15,3 4 0-15,0 2 0 0,-1 0-21 0,5 4 8 16,-4 3-8-16,3-4 0 0,1 10 0 0,-1 3 0 16,1 0 0-16,3 4-12 0,0-1 12 0,0 3 0 0,0 4-9 15,3 2 9-15,1-2 0 0,-1 2 0 16,-3 1-9-16,0-3 9 0,4 5 0 0,-4 1 0 0,3 0 0 16,-3-4 0-16,0 1 0 0,0 0 0 0,4-1 0 0,-4 1 0 15,0 0 0-15,3-4 0 0,-3-3 0 16,0-2 0-16,0-1 0 0,0-3 0 0,0-3 8 0,0 3-8 15,0-6 8-15,0-3 0 0,0-4-8 16,0 4 12-16,-3-10-12 0,3 7 9 0,0-13-9 0,0 0 8 16,0 0-8-16,0 0 0 0,0 0 0 0,0 0 0 15,0 0-23-15,0 0-6 16,0 0-2-16,0 0 0 16,0 0-53-16,0 0-10 0,0 0-2 0,0 0-1 0,0 0-139 0,0 0-28 15</inkml:trace>
  <inkml:trace contextRef="#ctx0" brushRef="#br0" timeOffset="8737.185">13356 5213 2055 0,'0'0'45'0,"0"0"10"0,-7 7 1 0,4-4 2 0,-1 6-46 0,1 1-12 0,-1-4 0 0,4 3 0 15,-4-2 9-15,4-7 0 0,0 0 0 0,0 0 0 16,0 0 4-16,0 0 1 0,0 0 0 0,0 0 0 15,0 0-2-15,0 0 0 0,0 6 0 0,4 0 0 16,0-3-12-16,3 0 0 0,0 4-9 0,3-1 9 16,-3-6-8-16,4 6 8 0,3 0 0 0,-3-6-9 15,-1 0 9-15,1 0 0 0,-1 0 0 0,1 0 0 16,-4 0 0-16,4 0-8 0,-4-3 8 0,0 0 0 16,0 3-8-16,0 0 8 0,0-6-8 0,-7 6 8 0,3 0 0 15,-3 0 0-15,0 0 0 0,0 0-8 16,4-6 8-16,-4 6-10 0,0 0 10 0,3-7-10 15,-3 1 10-15,4-3 0 0,-4 2-9 0,0-5 9 0,0 12 0 0,-4-13 0 16,1 10-9-16,-1-6 9 0,1 3 0 0,-1 2 0 16,4-5 0-16,-3 3 0 15,-4-4 0-15,3 4 0 0,-3 0 0 0,4-1 0 0,-4 1-14 0,3 0 4 16,-3 0 1-16,0 3 0 0,-4-4 1 16,4 7 0-16,0 0 0 0,-3-3 0 0,-1 3 8 0,4 0-8 15,-4 0 8-15,1 3-8 0,-1-3 8 16,1 0 9-16,3 10-1 0,0-7-8 0,-1 3 10 0,1-3-10 15,4 7 8-15,-1-7-8 0,4-3 0 0,-3 12-14 16,3 1 2-16,3-1 0 0,-3 4 2 0,4-3 1 0,3 2 0 16,0-2 0-16,0 6-3 0,0-7-1 15,4 1 0-15,-1 2 0 0,1-2-1 0,-4-1 0 0,4 4 0 16,-1-3 0-16,-3-1 14 0,4 1 0 0,-1-4 0 16,1 4-9-16,-4-1 9 0,0 1 0 0,4-1 0 0,-1-2 0 15,-6-4 0-15,3 7 0 0,0-4 0 0,0 0 0 16,-4-5-9-16,4 5 0 0,-7-9 0 0,4 3 0 31,-4-3-21-31,7 0-4 0,0 0-1 0,0-3 0 16,4 0-90-16,-1-3-19 0,1-1-3 0</inkml:trace>
  <inkml:trace contextRef="#ctx0" brushRef="#br0" timeOffset="9627.734">14725 5000 1234 0,'0'0'27'0,"0"0"5"0,-7 6 2 0,0-6 2 0,7 0-36 0,-7 10 0 0,0-10 0 0,0 3 0 16,0 0 84-16,-4 0 11 0,4 0 1 0,0 1 1 16,-4-4-31-16,1 0-6 0,-1 3-2 0,1-3 0 15,-1 6-11-15,0-3-3 0,1 0 0 0,-1-3 0 16,1 0-32-16,-1 6-12 0,1-2 0 0,-1-1 9 15,0 0-9-15,1 0 0 0,-1 0 0 0,1 0 0 0,-1 0-13 0,4 4 5 16,0-7 8-16,0 0-13 0,7 0 5 16,-7 9 8-16,0-6-13 0,7-3 5 0,-4 6 8 0,4-6-8 15,-3 7 8-15,3-7-8 0,-4 9 8 0,4-9 0 16,0 0 0-16,-3 6 0 0,3 1 0 0,-4 2 0 16,4-9 0-16,0 3 0 0,4 7-8 0,-4-10 8 15,0 0-8-15,0 9 8 0,3-3 0 0,1 1-10 16,-1-4 10-16,1 3 0 0,3-3-12 15,0 0 4-15,0-3 8 0,-7 0-13 0,7 0 3 0,4 0 1 16,-1 0 0-16,1 0 0 0,-1 0 0 0,1-3 0 16,-1 0 0-16,1-3 0 0,0 6 9 0,-1 0-8 0,1 0 8 15,-1-3-8-15,1 3 8 0,-4 0 0 16,4 3-9-16,-1 3 9 0,1-3-9 0,-4 0 9 0,3-3-12 16,-3 7 12-16,1-1-12 0,-5 0 4 0,4 4 8 15,-3-4-13-15,3 3 13 0,-4 1 0 0,1-4 0 16,-1 0 10-16,1 0 9 0,-4 4 1 0,3-1 1 0,1-6 0 15,-4 10-21-15,3-4 0 0,-3-2-12 0,0-1 4 16,0 3 8-16,0 1 12 0,-3-4-2 0,3 3-1 16,-4-2 3-16,4-1 0 0,0-6 0 0,-3 9 0 15,3-9 7-15,-7 3 1 0,7-3 1 0,-7 7 0 16,0-1 1-16,7-6 0 0,-7 0 0 16,-4 0 0-16,4 0-10 0,-4 0-3 0,4 0 0 0,-3 0 0 15,-1 0-25-15,1 0-4 0,-1 0-2 0,4-3 0 16,-4 0-6-16,4-4-2 15,-3 7 0-15,-1 0 0 16,4-3-13-16,-4 0-2 0,4 3-1 0,-3-6 0 0,10 6-22 0,-11 0-4 0,4 0 0 16,7 0-1-16,0 0-45 0,0 0-9 0,-7 0-1 0,7 0-212 15,0 0-41-15</inkml:trace>
  <inkml:trace contextRef="#ctx0" brushRef="#br0" timeOffset="10327.201">15035 5185 1407 0,'0'0'31'0,"0"0"6"0,0 0 2 0,0 0 1 0,0 0-32 0,0 0-8 0,-7 3 0 0,7-3 0 0,-3 7 36 0,-4-7 7 15,0 0 1-15,3 0 0 0,4 0-30 0,-7 3-6 16,0 3 0-16,-4-3-8 0,1 3 0 0,-1 1 0 16,4 2 0-16,-3-3 0 15,-1 7 0-15,1-4 0 0,-1 1 0 0,0-1 0 0,4 4 8 0,-3-7-8 16,3 10 0-16,3-10 0 0,1 6 8 0,-1 1-8 16,1-1 0-16,-1-2 0 0,0-4 0 0,4 0 0 15,0 7 0-15,4-4 0 0,-4 1 0 0,4-7 0 16,-1 9 0-16,-3-12 0 0,7 0 0 0,0 10-9 15,0-10 9-15,4 3-12 0,-4-3 12 0,3-3 8 16,5 3-8-16,-5 0 11 0,4-3-11 0,-3-4 0 16,3 7 0-16,0 0 8 0,0-3-8 0,0 0 0 15,0-3 0-15,-3 3 0 0,3 0 8 0,-3-4-8 0,-1-2 12 16,1 6-4-16,-1-7 5 0,-3 7 1 0,-3 0 0 16,0-6 0-16,-1 2 14 0,-3-5 2 0,0 6 1 15,0-4 0-15,-3 1 6 0,3 6 2 0,-4-4 0 0,-3-5 0 16,3 9-11-16,-3-7-3 0,0 4 0 0,0 0 0 15,0-4-15-15,-3 4-10 0,3 0 12 0,-4 0-12 16,4-1 8-16,0 4-8 0,-4-6 0 0,1 9 0 16,-1-3 0-16,1 0 0 0,2 3 0 0,-2 0 0 15,-1-4 0-15,1 1 0 0,-1 0-10 0,4 3 10 16,-3-3-28 0,-1 6 1-16,0-3 1 0,1 6 0 0,3-2 6 0,0-1 2 0,0 6 0 0,3-3 0 15,-3 1-24-15,3-1-5 16,-3 3-1-16,7 1 0 15,-3-7-130-15,3 9-26 0</inkml:trace>
  <inkml:trace contextRef="#ctx0" brushRef="#br0" timeOffset="17308.281">15346 5232 874 0,'0'0'19'0,"0"0"4"0,0 0 1 0,0 0 1 0,0 0-25 0,0 0 0 0,0 0 0 0,0 0 0 0,0 0 0 15,0 0 0-15,0 0 0 0,0 0 0 0,0 0 28 16,0 0 12-16,0 0 4 0,-4 3 0 0,4-3 19 0,0 0 4 16,-7 0 1-16,7 0 0 0,0 0-13 0,0 0-3 15,0 0 0-15,0 0 0 0,0 0-16 0,0 0-3 16,0 0-1-16,-7 0 0 0,7 0-3 0,0 0-1 15,-7 0 0-15,7 0 0 0,0 0-9 0,0 0-3 16,0 0 0-16,0 0 0 0,0 0-16 0,0 0 0 16,0 0 0-16,0 0 0 0,0 0 0 0,0 0 0 15,0 0 0-15,0 0-9 0,0 13 9 0,0-13 0 0,0 6 0 16,0 0 0-16,0 4 0 0,4-4 0 16,-1 0 0-16,-3 4 0 0,4-1 0 0,-1 1 16 15,1-4-4-15,-1 6-1 0,4 1 4 0,0-4 1 0,0 1 0 16,4-1 0-16,-4-3-8 0,4 7 0 0,-4-4-8 15,3 1 12-15,4-1-12 0,-3-3 8 0,3 4-8 0,-3-7 0 16,3 3 0-16,-4 1 0 0,5-4 0 16,-1 3 0-16,-4-6 8 0,4 6-8 0,0-3 0 0,-3-3 0 15,0 0 8-15,-1 0-8 0,1-3 0 0,-4-3 9 16,3 6 10-16,-3-6 1 0,1 3 1 0,-5-4 0 16,1 1 15-16,-1-7 4 0,-3 10 0 0,4-6 0 15,-4 0-14-15,0-4-2 0,-4 7-1 0,4-4 0 16,-3 1 1-16,-1-1 1 0,1-2 0 0,3-1 0 15,-4 7-25-15,0-3 0 0,-3-1 0 0,4 1 0 16,-1-4 0-16,-3 1 0 0,4 6 0 0,-1-10 0 16,-3 10 0-16,4-4 0 0,-4 1 0 0,0 3 0 15,3-4 0-15,-3 1 0 0,3-1 0 0,-3-2 0 32,0 2-28-32,0-2-8 0,0-1-2 0,0 1 0 0,0 2-22 0,4-2-5 0,-4-1-1 15,3 1 0-15,0 5-104 0,-3 1-21 16,7 6-4-16</inkml:trace>
  <inkml:trace contextRef="#ctx0" brushRef="#br0" timeOffset="17991.346">16027 5116 1292 0,'0'0'28'0,"0"0"7"0,0 0 1 0,0 0 0 0,0 0-36 0,-4 6 0 0,1 1 0 0,-1 2 0 16,4-9 26-16,0 0-2 0,0 0 0 0,0 0 0 0,0 0 28 15,0 0 4-15,0 0 2 0,0 0 0 16,0 0-19-16,0 0-4 0,0 0-1 0,0 0 0 0,0 0-11 0,0 0-3 16,0 0 0-16,0 0 0 0,0 0 4 0,0 0 0 15,0 0 0-15,0 0 0 0,0 0-13 0,-10 3-3 16,10-3 0-16,-8 7 0 0,-2-4 5 0,3 0 1 15,7-3 0-15,-11 6 0 0,4-3 40 0,-3 3 8 16,-1-2 2-16,-3-1 0 16,3-3-95-16,-3 9-18 0,4-6-4 0,-4 4-1 15,3-1 54-15,-3-3 10 0,3-6 2 0,1 3 1 16,-1 0-5-16,1 3-8 0,2 0 11 0,-2-3-11 0,6 3 0 0,-3 0 0 16,0 1-12-16,4 2 3 0,3-6 9 0,0 0 0 15,-4 6 0-15,1-3 0 0,3-3 0 0,0 10 0 16,-4-4 0-16,1 3 0 0,3-9 0 0,0 7 0 0,0-1 0 15,0 3 0-15,3 1-20 0,-3-4 2 0,4 3 0 16,-4 1 0-16,3-7 18 0,1 9 0 0,-4-2 0 0,3-7 0 16,4 9 0-16,-3-2-10 15,3-4 10-15,0 0-8 0,0 7 8 0,0-7 0 0,4 4 0 16,-4-4 0-16,7 0 0 0,-4 0 0 0,4 4 0 16,-3-7-8-16,3 3 56 0,0 1 11 0,0-4 2 0,4 0 1 31,-4-3-99-31,0 0-20 0,0-3-4 0,-3 3-1 0,3-3 40 0,-3-1 8 15,-1 1 2-15,1-3 0 16,-1 3-48-16,1 0-10 0,0-4-2 0,-4 4 0 0,3 0-113 16,1-3-23-16,10 0-5 0,-3 3-1 0</inkml:trace>
  <inkml:trace contextRef="#ctx0" brushRef="#br0" timeOffset="18442.095">16323 5245 929 0,'0'0'26'0,"0"0"6"0,0 0-32 0,0 0 0 0,0 0 0 0,0 0 0 16,0 0 63-16,-3-10 5 0,3 10 2 0,0 0 0 16,0 0-2-16,-4 0 0 0,4 0 0 0,0 0 0 15,0 0-8-15,0 0-1 0,0 0-1 0,0 0 0 16,0 0-4-16,0 0-1 0,0 0 0 0,0 0 0 16,0 0-33-16,0 0-6 0,0 0-2 0,0 0 0 15,0 10-12-15,0-1 0 0,4 1 0 0,-1 2 0 16,1 1 0-16,-1 2 0 0,1-2 0 0,-1-1 0 15,4 1 0-15,-3 6 9 0,-1-7-9 16,1 1 8-16,-1-1-8 0,4 1 0 0,-3-4 9 0,-1 4-9 16,1-4 13-16,-4 1-1 0,0-4-1 0,0 3 0 15,0-9-3-15,0 0 0 0,0 0 0 0,0 0 0 16,0 0 6-16,0 0 1 0,0 0 0 0,0 0 0 0,0 0-32 16,0 0-7-16,0 0 0 0,-7-9-1 15,0 6-139 1,3-3-28-16,-10-20-6 0,11 14-1 0</inkml:trace>
  <inkml:trace contextRef="#ctx0" brushRef="#br0" timeOffset="18702.186">16207 4646 1664 0,'0'0'47'0,"0"0"11"0,0 0-46 0,0 0-12 0,0 0 0 0,0 0 0 15,0 0 8-15,0 0-8 0,0 0 12 0,0 0-4 16,0 0 4-16,-4 9 1 0,4-9 0 0,0 0 0 16,-3 10-13-16,-1-4 8 0,1 0-8 0,3-6 0 15,-4 10 0-15,4-10-8 0,0 0-1 0,-4 6-486 16,4-6-97-16</inkml:trace>
  <inkml:trace contextRef="#ctx0" brushRef="#br0" timeOffset="19594.131">16873 5185 1018 0,'0'0'28'0,"0"0"8"0,0 0-28 0,0 0-8 0,0 0 0 0,0 0 0 16,-3-9 38-16,-4 6 6 0,7-4 2 0,-4 1 0 16,1 0 21-16,3 6 4 0,0 0 1 0,0 0 0 15,-4-6-8-15,4 6-2 0,0 0 0 0,0 0 0 16,-3-7-13-16,-4 4-2 0,0-6-1 0,7 9 0 16,0 0-14-16,0 0-4 0,0 0 0 0,0 0 0 15,-7 0-14-15,-1 0-3 0,-2 0-1 0,3 0 0 16,-4 0 13-16,1 0 2 0,-1-3 1 0,0 3 0 15,1 0-26-15,-1-4 0 0,-3 4-14 0,4 0 5 16,-1-3 9-16,4 6 0 0,-4-3 0 16,11 0 0-16,-7 4 0 0,0-1 0 0,0 6 0 0,0-6 8 15,0 7-8-15,4-1 0 0,-1-3 0 0,-3 4 0 16,3-4 0-16,4-6 0 0,0 0 0 0,-3 6 0 16,3 4 0-16,-4-4 0 0,4 3 0 0,0-2-8 15,0-7 8-15,4 9 8 0,-1-3-8 0,1 4 11 16,0-7-11-16,-4-3-17 0,3 9 4 0,1-6 1 15,-4-3 20-15,3 7 5 0,-3-7 1 0,7 3 0 0,-3-3-14 16,-4 0 0-16,0 0 0 0,7 6 0 0,0-6 0 16,-4 3 0-16,-3-3 0 0,7 0 0 0,-7 0 0 15,7 0 0-15,-3 0 0 0,3 0 0 0,0 0 0 0,-7 0 0 16,4 3 0-16,-4-3 0 0,7 0-16 0,0 7 0 16,-4-4 0-16,4 0 0 0,0 3 16 0,0-3 0 15,0 4 0-15,-3-4 0 0,3 0 16 0,0-3 0 16,-3 9 0-16,3-6 0 0,0-3-16 0,-4 7 0 15,4-4 0-15,0 0 0 16,-3-3 0-16,-1 9 0 0,5-6 0 0,-5 1 0 0,4-1 0 0,-3 0 0 0,-4-3 0 16,7 6 0-16,-4-3 0 0,4 0 0 15,-3 4 0-15,3-4 0 0,-4 0 0 0,1 6 0 0,-1-2 0 0,1-1 0 16,-1 0 0-16,1 0 0 0,0-6 0 0,-4 10 0 16,0-10 0-16,0 3 0 0,3 10 0 0,-3-7 0 15,0-6 0-15,0 0 0 0,0 3 0 16,0-3 0-16,-3 13 8 0,-1-7 0 0,4-6-8 0,-7 6 12 15,7-6-12-15,-7 6 11 0,0 1-11 0,-4-4 10 16,4 3 3-16,0-6 1 0,-3 9 0 0,-1-5 0 16,4 2-14-16,0-3 0 0,-4 0 0 0,1 3 0 15,-1-6 0-15,4 4 0 0,-4-4 0 0,1 0 0 16,-1 0 0-16,1 0 0 0,-1-4-11 0,1 4 11 16,2-6-17-16,1 6 4 0,0 0 1 0,0 0 0 15,0-3-23-15,0 0-4 16,4-3-1-16,-4 6 0 0,7 0 7 0,-4-7 1 15,1 1 0-15,3 3 0 0,0 3-26 0,-4-6-5 0,4-1-1 0,0 1-670 16</inkml:trace>
  <inkml:trace contextRef="#ctx0" brushRef="#br0" timeOffset="22866.175">18115 5198 482 0,'0'0'10'0,"0"0"2"0,-3-10 1 0,-4 4 2 0,3-3-15 0,1-1 0 0,-5 1 0 0,5-4 0 16,-4 10 68-16,0-6 10 0,0 6 2 0,0-7 1 16,0 4 30-16,0 0 5 0,0-4 2 0,-1 7 0 15,1-6-15-15,0 2-3 0,0 1-1 0,0 0 0 16,-3 3-41-16,3 0-8 0,0 3-2 0,-1 0 0 15,-2 0 0-15,3 0 0 0,-4 0 0 0,1 3 0 16,3 0-23-16,-4 3-5 0,0 0 0 0,-3 1-1 16,4 2-19-16,-1-6 0 0,1 7 0 0,-4-4 0 15,3 3 0-15,0-2 0 0,-3-4 0 0,4 6 0 16,-1-6 0-16,4 7 0 0,-4-4 0 0,4 0 0 16,0 4 0-16,0 2 0 0,-3 1 0 0,3-1 0 0,0 1-9 15,-1 6 9-15,5-1-8 0,-4 4 8 0,3 0-8 16,1 3 8-16,-4 0-8 0,3 4 8 0,1-4 0 0,-1-3-10 15,1 0 10-15,3-3 0 0,0-7-8 0,0 4 8 16,0-4 0-16,3-5 0 0,1-1 0 0,-4-6-8 16,0 0 8-16,0 0 0 0,7-6 12 15,0 6 7-15,3-7 1 0,-3-2 0 0,1-1-20 0,-1-2 0 16,3-1-11-16,-3-2 11 0,4-1 0 0,-1 0 0 16,-3 1 0-16,4-1 0 0,-4 0 16 0,4 4 11 15,-4-1 1-15,0 1 1 16,-4 5-46-16,4-5-10 0,-3 2-1 0,-1-2-1 0,1 6 29 15,-4-1 0-15,0 1 0 0,0 6 0 0,0 0-9 0,0 0 9 0,0 0-8 16,0 0 8-16,0 0-16 0,0 0 1 0,0-6 1 16,0 6 0-16,0 0 6 0,0 0 8 0,0 0-13 0,0 0 5 31,0 0-25-31,0 0-5 0,-7 6-1 0,3 0 0 0,4 4 39 0,-3 2 0 0,-1 1 0 0,4-1 0 16,0 10 0-16,0 0 0 0,0 0 0 0,0 0 0 15,0 3 11-15,0 0 9 0,0 4 3 0,0 5 0 16,0 1-10-16,0-1-1 0,0 4-1 0,0 2 0 15,-3-2 4-15,3 0 1 0,-4 6 0 16,1-7 0-16,-1 7 1 0,1-3 1 0,-4 3 0 0,0 6 0 16,3 0-18-16,-3 0 0 0,3 1 0 0,-3-1-9 15,4 0 9-15,-4-3 0 0,3-6 0 0,-3 3 0 16,4-4 0-16,-1-5 0 0,1 6 0 0,-1-7 0 0,1-3 0 16,3-2 0-16,-4-4 0 0,4-10 0 15,0 7 29-15,0-12 8 0,0 2 2 0,0-9 0 0,0-3-12 0,0 0-3 16,0 0 0-16,0 0 0 0,0 0-24 0,0 0 0 15,-3-9 8-15,-1-7-8 0,0 1 45 0,4-4 7 16,-3-3 2-16,3 0 0 0,0 3-42 0,0-6-12 16,0 3 0-16,0 0 0 15,3 3 0-15,-3-6-13 0,0 3 1 0,4 4 1 16,-4-4-26-16,0 3-6 0,4-3-1 16,-4-3 0-16,0 6 36 0,3-3 8 0,-3 0 0 0,0 0 0 0,0-3 0 0,4 3-10 15,-4 0 10-15,3 0-10 0,1-3-2 0,3 6 0 16,-4 0 0-16,4 1 0 0,4 2-9 0,-4 0-3 0,4 4 0 15,-1 2 0 1,4 1-16-16,-3-1-3 0,3 4-1 0,0-3 0 16,0 6-26-16,4 0-6 0,-4-4 0 0</inkml:trace>
  <inkml:trace contextRef="#ctx0" brushRef="#br0" timeOffset="23348.266">18073 5100 1198 0,'0'0'26'0,"0"0"6"0,0 0 0 16,0 0 3-16,0 0-35 0,0 0 0 0,0 0 0 0,0 0 0 0,0 0 94 0,-7 4 12 16,7-4 2-16,-7 6 1 0,3 3-42 0,1-2-9 15,-1 2-2-15,1 4 0 0,-1-1-18 0,4 4-4 16,-3 3-1-16,3-1 0 0,0 4-16 0,0 0-3 16,3 3-1-16,1 0 0 0,-1-6-13 0,4 6 9 15,-3-3-9-15,3 0 8 0,0 0 0 0,0-6-8 16,0 0 12-16,0-7-4 0,0 0 10 0,0-5 2 0,-3 5 0 15,3-6 0-15,0 3 14 0,0-3 3 16,-4-3 1-16,4-3 0 0,0-3-18 0,-3 6-3 0,-1-6-1 16,5 0 0-16,-5-1-5 0,1 1-2 15,-1-3 0-15,4-4 0 0,-3 0-1 0,-1 1 0 0,1 3 0 0,-1-4 0 16,1-3-8-16,-1 4 12 16,1-7-12-16,-4 6 12 0,3-5-12 0,-3-1 0 0,4-3-12 0,-1 0 12 31,1-3-38-31,-1 6 0 0,-3-3 0 0,4 3 0 0,0-3-22 15,-1 7-5-15,1-1-1 0,-1 0 0 0,4 4-150 16,-3 2-31-16,3-9-5 0,-7 19-2 0</inkml:trace>
  <inkml:trace contextRef="#ctx0" brushRef="#br0" timeOffset="23868.567">18359 5223 1328 0,'0'0'29'0,"0"0"7"0,0 0 0 0,0 0 1 0,0 0-29 0,0 0-8 16,0 0 0-16,0 0 0 0,0 9 46 0,3-6 8 0,1 7 2 16,3-7 0-16,0 6-12 0,-4-2-1 15,8-1-1-15,-4 3 0 0,3-6 0 0,-2 4 0 0,2-1 0 16,1-6 0-16,3 6 2 0,-4-6 0 15,1 0 0-15,0 0 0 0,-1-6-9 0,1 6-2 0,-4-3 0 16,3 0 0-16,-3-4-14 0,0 1-3 16,1 0-1-16,-1 3 0 0,-4-7-15 0,1 1-10 0,-1 3 2 0,-3-4 0 15,4 1-7-15,-4 3-1 16,0-1 0-16,0 7 0 0,0-6-3 0,0 6-1 0,0-6 0 0,-4-4 0 16,4 10-3-16,-3-3-1 0,-1-6 0 0,4 9 0 15,-7-3 6-15,0-1 1 0,0 1 0 16,0 0 0-16,0 0-15 15,-4 0-4-15,4 0 0 0,-3 3 0 0,3 0 36 0,-4 0 0 0,4 3 0 0,0 0 0 16,0 3 0-16,0 1 0 0,0-4 0 0,0 9 0 16,3 7 0-16,-3-3 0 0,4 3 0 0,-1-1 0 15,0 1 0-15,1-3 0 0,3 6 0 0,0 0 0 16,0 0 0-16,0-7 0 0,-4 4 0 0,8-3 0 16,-4-4 0-16,3 7 0 0,1-3 0 0,0-3 0 0,-1-1 0 15,1 1 14-15,3-4-4 0,0 4-1 16,0-4-9-16,0 0 8 0,0 1-8 0,3-4 8 0,1 7-8 15,0-7 0-15,3 0 0 0,-4 7 0 0,8-7 0 16,-4-3 0-16,0 3 0 0,0-3-532 16,0 1-99-16</inkml:trace>
  <inkml:trace contextRef="#ctx0" brushRef="#br0" timeOffset="24542.441">19558 4806 1191 0,'0'0'26'0,"0"0"6"0,0 0 0 0,0 0 2 0,0 0-34 16,0 0 0-16,0 0 0 0,0 0 0 0,0 0 65 0,0 0 7 15,0 0 0-15,0 0 1 0,0 0-21 0,0 0-4 0,0 0 0 0,0 0-1 16,0 0-19-16,-4 6-3 0,4 3-1 0,0 1 0 16,4 5-15-16,0-2-9 15,-4 9 10-15,3-3-10 0,-3 3 47 0,0-3 3 0,0 3 1 0,0 3 0 16,0-3-31-16,0 3-5 16,0 3-2-16,-3-9 0 0,3 12 33 0,-4-3 6 0,0-6 2 0,4 0 0 15,-3 6-35-15,3-6-7 0,0 0-2 0,-4-3 0 16,4 6 20-16,-3-9 4 0,3-4 1 0,-4 7 0 15,4-3-24-15,-3-4-11 0,3 1 10 0,0 3-10 16,0-10 8-16,0 6-8 0,3-5 0 0,-3-1 9 16,-3 3-9-16,3-2 0 0,3-1 0 0,-3-6 0 15,0 0-18-15,0 0-6 0,0 0 0 0,0 0-1 16,0 0-155-16,0 0-30 0,4-6-6 16,-1 3-2-16</inkml:trace>
  <inkml:trace contextRef="#ctx0" brushRef="#br0" timeOffset="25116.435">19632 5295 1569 0,'0'0'34'0,"0"0"7"0,0 0 2 0,0 0 2 0,0 0-36 0,0 0-9 0,0 0 0 0,0 0 0 16,0 0 32-16,0 0 4 0,0 6 0 0,0 0 1 16,0 1-24-16,4-4-5 0,-4-3 0 0,3 6-8 15,1-3 23-15,3-3-3 0,-7 0 0 0,3 3 0 16,4-3 25-16,-3 0 5 16,3 0 1-16,-4 0 0 0,4-3-17 0,1-6-3 0,-5 3-1 0,4-4 0 15,0 1-11-15,0-1-3 0,-3-2 0 0,3-1 0 16,0 4-6-16,-4-4-2 0,1 1 0 0,-4 2 0 15,7 4-24-15,-4-3-4 0,-3-1-2 0,0 7 0 16,8-6-5 0,-8 6-1-16,3-1 0 0,-3 4 0 15,4-3-4-15,-4 3-2 0,0 0 0 0,0 0 0 0,0-3-6 16,0 3 0-16,0-6-1 0,0 6 0 0,0-3 33 0,-4-3 8 0,1-1 0 0,-1 4 0 16,0 0 35-16,1-3 9 0,-4 3 1 15,0-1 1-15,0 1-22 0,0 0-5 0,-4 0-1 0,1 3 0 16,3 0 14-16,-1 0 2 0,-2 0 1 0,-1 0 0 0,4 3-15 15,0-3-4-15,0 3 0 0,4 0 0 0,-4 4-6 16,3-7-2-16,-3 9 0 0,3-6 0 0,1 10-8 16,-1-4 0-16,1 1-10 0,3-1 10 0,0-3-12 0,0 7 12 15,0-4-13-15,0 4 5 0,0-1 8 0,3 1 0 16,-3-1 0-16,4-2 0 0,3 2 0 0,-3 1 0 16,3-1 0-16,-4-2 0 0,8-1 0 0,-4 1 0 15,-4 2 0-15,8 1 0 0,-1 2 0 0,1-2 0 16,-4 3 0-16,4-1 0 15,-1 1-40-15,1 0-5 0,-4-4-2 0,3 1 0 16,5-1-13-16,-1-2-4 0,-4-4 0 0,1 0 0 16,3-3-51-16,0-3-10 0</inkml:trace>
  <inkml:trace contextRef="#ctx0" brushRef="#br0" timeOffset="25587.308">20158 5160 1728 0,'0'0'38'0,"0"0"8"0,-4-3 2 0,-3 0 0 0,4 0-39 16,-1-7-9-16,-3 10 0 0,0-3 0 0,0 0 72 0,3-3 12 0,-3 6 2 0,0 0 1 0,0-3-35 15,0 3-8-15,7 0 0 0,-7 0-1 16,4 0-29-16,-4 3-6 0,7-3 0 0,-8 6-8 0,5 0 0 15,-4 1 0-15,3 2-12 0,1 3 3 0,-1-5 9 16,1 5-12-16,-1 4 12 0,1-3-12 0,-1-1 12 0,1 1 0 16,-1-1 0-16,4-2-8 15,-3 2 8-15,3-6 0 0,0 7 0 0,0-1 0 16,-4-5 0-16,4-4 0 0,4 6 0 0,-4-6 0 0,0-3 0 0,3 10 0 16,1-7 0-16,-1 3 0 0,-3-6 0 0,4 6 0 15,3-2 0-15,-4-1-8 0,-3-3 8 0,4 3 0 16,3-3 0-16,0 6 0 0,0-3 0 15,0-3 8-15,0-3-8 0,0 3 11 0,0 3-11 0,0-3 0 16,4 0 0-16,-4 0 8 0,0 3-8 0,4 4 0 16,-4-1 0-16,3-6 0 0,-3 6 0 0,4-3 0 0,-4 1 0 15,0 2 0-15,-4-3 0 0,5 6 0 16,-5 4 0-16,-3-4 0 16,4 1-48-16,-4-4-12 0,0 13-3 0,-7-7 0 15,3 1 27-15,-3 3 6 0,-4-4 1 0,1 4 0 16,-1-1-6-16,-3-5-1 0,0 2 0 0,0-2 0 0,0-4 36 0,0-6 0 15,0 0 0-15,-4 0-518 0,0-3-97 0</inkml:trace>
  <inkml:trace contextRef="#ctx0" brushRef="#br0" timeOffset="26361.836">21428 5292 1702 0,'0'0'37'0,"0"0"8"0,0 0 2 0,0 0 1 0,0 0-38 0,-4 3-10 0,4-3 0 0,-7 0 0 15,4 6 81-15,-4-3 15 0,0 0 2 0,-4-3 1 16,4 4-45-16,-4-4-9 0,1 0-1 0,-1 0-1 16,4 0-12-16,-7 0-3 0,0-4 0 0,3 4 0 15,-3 0-6-15,4 0-2 0,-8 4 0 0,7-4 0 16,1 3-20-16,-1 0 0 0,-3-3 0 0,7 6 0 15,0 0 0-15,0 1-12 0,-4-1 12 0,4 3-12 0,4 1 3 16,-1-1 0-16,1-3 0 0,-1 7 0 16,4-4 9-16,-3 1 0 0,3-1 0 0,0-3 0 15,0 7-30-15,0-4-7 0,3 1-2 16,1-7 0-16,-4-3 39 0,3 0 0 0,4 6 0 0,4-3 0 16,-4 1 14-16,3-4 10 0,1 6 3 0,3-6 0 0,0-6-27 0,4 6 0 15,0-4 0-15,-4-5 0 0,3 6 0 16,-3-3 0-16,1-1 0 0,-1 1 0 0,-4-7-8 0,1 7-4 15,-1 0-1-15,-3 0 0 0,1-4 13 0,-5 4-12 16,1 0 12-16,-4 6-12 0,0 0 4 0,0 0 8 16,0 0-13-16,0 0 5 0,0 0 18 0,0 0 4 15,0 0 1-15,0 0 0 0,0 0-15 0,-4 12 11 0,-3-2-11 0,0-4 10 16,3 6-10 0,-3 1 0-16,4-4 0 0,-4 1 0 0,3 2 0 0,1 4 12 0,-1-7-12 15,4 4 12-15,-3 0-3 0,3-4 0 16,0-6 0-16,0 7 0 0,0-10-9 0,0 0 12 0,0 0-12 0,0 0 12 15,0 0-12-15,0 0 0 16,7 3 0-16,0 0 0 16,3-3-114-16,1-6-22 0,0 2-4 0</inkml:trace>
  <inkml:trace contextRef="#ctx0" brushRef="#br0" timeOffset="26744.584">21594 5317 1314 0,'0'0'37'0,"0"0"8"0,0 0-36 0,-4 0-9 0,4 0 0 0,-7 12 0 0,0-2 90 0,3 2 16 16,1-2 3-16,-1-1 1 0,1 4-33 0,3-1-6 15,0 1-2-15,0-1 0 0,0-2-21 0,0-4-4 16,3 7 0-16,-3-4-1 0,4-3-17 0,-1 1-3 16,1-1-1-16,-1 0 0 0,4 0 9 0,-3-3 1 15,3-3 1-15,0 4 0 0,0-1 1 0,4 0 0 16,-1-3 0-16,1 0 0 0,-4 0-20 0,0-3-4 0,4 0-1 0,-4-1 0 16,0-5 44-16,3 6 9 0,-3-6 2 15,0 9 0-15,4-7-52 0,-7 1-12 16,3-7 0-16,-4 1 0 0,1-1 0 0,-1 1 0 0,1-7 0 0,-4 3 0 15,0-3 0-15,0-6 0 16,0 7 0-16,-4-11 0 16,1 7-109-16,-1-3-25 0,1-3-5 0,-1 3-561 0,1-3-113 0</inkml:trace>
  <inkml:trace contextRef="#ctx0" brushRef="#br0" timeOffset="27149.803">21915 4542 1958 0,'0'0'43'0,"0"0"9"0,-4 7 1 0,-3 2 3 0,7-3-45 0,-4 7-11 16,1-4 0-16,3 4 0 0,0 6 49 0,0 3 8 16,0-4 2-16,3 7 0 0,1-3-43 0,0 13-16 0,3-10 11 0,-4 9-11 15,4-5 0-15,0 2 0 16,-3 0 0-16,3 1 0 0,-4-4 23 0,1 3-2 0,3-2 0 0,-4 2 0 16,4 3-33-16,-3 1-8 0,-4-4 0 15,4 10-1-15,-1-6 47 0,-3-4 10 0,4 3 1 16,-4-2 1-16,0-4-26 0,0 0-12 15,0-3 10-15,0 0-10 0,0 0 9 0,0-3-9 0,0-6 8 0,0-3-8 16,0 2 0-16,3-8 0 0,-3 5 0 16,0 1 0-16,4-7-42 15,-1-3-1-15,1 6 0 0,-4-9 0 0,0 0-98 16,0 0-20-16,0 0-4 0,0 0-384 0,0 0-77 0</inkml:trace>
  <inkml:trace contextRef="#ctx0" brushRef="#br0" timeOffset="27390.869">21724 5160 1497 0,'0'0'32'0,"0"0"8"0,0 0 0 0,0 0 4 0,0 0-36 0,0 0-8 0,0 0 0 0,0 0 0 0,7 3 44 0,0 3 8 15,-3-2 0-15,3-1 1 0,3 6-4 16,1-6-1-16,3 4 0 0,-3-4 0 0,6 3-16 0,-3-3-4 15,0 0-1-15,1 0 0 0,2 1 24 0,-3 2 5 16,0-6 0-16,1 0 1 0,2 6-41 0,-6-6-8 16,3 3-8-16,-7-3 12 15,4 3-157-15,-1-3-31 0,15 0-7 0,-11 7-1 16</inkml:trace>
  <inkml:trace contextRef="#ctx0" brushRef="#br0" timeOffset="27819.774">22133 5342 1267 0,'0'0'28'0,"-3"9"5"0,-1-6 2 0,4 4 1 0,0-7-36 0,-3 3 0 0,3 6 0 0,-4-6 0 16,4 7 128-16,0-7 18 0,0 6 4 0,4-2 1 16,-4-1-80-16,3 0-16 0,1 0-3 0,-1 4-1 15,1-7-11-15,-1 10-3 0,1-7 0 0,-1 3 0 16,1-2-16-16,-4 5-3 0,3-3-1 0,1-2 0 15,0-1-17-15,-4 7 0 0,0-13 0 0,3 9 0 16,-3-6 55-16,0-3 7 0,0 0 2 0,0 0 0 16,0 0-52-16,0 10-12 0,-3-7 0 0,-1 3 0 0,0-3 54 0,4-3 8 15,0 0 2-15,0 0 0 0,0 0-52 16,-7-3-12-16,0-3 0 0,0 3 0 0,7 3 54 0,-3-10 8 16,-1 4 2-16,1 0 0 0,-1-7-52 0,1 7-12 15,-1-4 0-15,4 1 0 0,-3-4 0 0,-1 4 0 16,4-4 0-16,-3 1 0 0,3-4 0 0,0 1 0 15,-4-1 0-15,4 0 0 16,0 0-48-16,0 1-13 0,4-7-3 0,-1 6 0 16,1-3 52-16,3 7 12 0,-4-10 0 0,1 9 0 0,3 1 0 0,-4 2 0 15,4 4 0-15,0 0 0 0,-3-7 0 0,3 10 0 16,-7 3 0-16,4 0 0 16,3-3-54-16,3 3-8 0,1 0-2 0,-1 3 0 15,4-3-5-15,-3 0-2 0,3 3 0 0,0 4 0 16,4 2-193-16,-4-3-40 0,11 7-7 0,-8-1-1 0</inkml:trace>
  <inkml:trace contextRef="#ctx0" brushRef="#br0" timeOffset="28346.464">22391 5323 1314 0,'0'0'37'0,"0"0"8"0,0 0-36 0,0 0-9 0,0 0 0 0,0 0 0 0,0 0 96 0,0 0 16 16,0 0 4-16,0 0 1 0,3 6-65 0,1-6-12 16,3 10-4-16,0-7 0 0,0 6-6 15,0-6-2-15,0 4 0 0,0-4 0 0,0 3-6 0,0 0-2 16,0-6 0-16,0 7 0 15,4-7 12-15,-4 0 3 0,0 0 0 0,0-7 0 0,0 7 4 0,0-3 1 16,0-6 0-16,0 6 0 0,-3-4 1 0,-1-5 1 16,1 6 0-16,-4-1 0 0,3-5-21 0,-3 9-4 15,0-7-1-15,-3 1 0 0,3-4-16 0,-4 1 10 16,1 6-10-16,-4-10 8 16,3 10-8-16,-3-7 0 0,0 4 0 0,0 2-11 0,-3-2-4 0,3 3-1 15,-1-4 0-15,1 10 0 0,0-3 7 0,0 3 1 16,0 0 0-16,0 3 0 0,-3-3-10 0,3 7-2 0,0 5 0 15,-1 4 0-15,1-4 8 0,0 7 0 16,0-3 1-16,0 6 0 0,0-7 11 0,4 7 0 0,-4-3 0 16,0 3 0-16,3-3-20 0,0 3-3 0,1-10 0 15,-1 7 0-15,4-9 46 0,0 5 9 0,0-2 1 0,0-1 1 16,4 1-25-16,-1 0-9 16,1-4 0-16,3 7 9 0,0-7 15 0,0 4 2 0,0-4 1 0,4 0 0 31,-4 1-49-31,3-4-10 0,1 0-1 0,3-3-1 0,-3 1-122 0,-1-4-25 15,4 0-5-15,-3 0-648 0</inkml:trace>
  <inkml:trace contextRef="#ctx0" brushRef="#br0" timeOffset="28813.202">22878 5173 2077 0,'0'0'45'0,"0"0"10"16,0 0 1-16,-7 0 4 0,0 3-48 0,-1-3-12 0,1 0 0 0,-3 0 0 0,3 0 27 0,0 6 3 0,-4-6 1 16,1 3 0-16,-1 0-31 0,0 4 0 0,1-4 0 15,-1 3 0-15,1 3 0 0,-1-2 0 0,4 2 0 16,0-3 0-16,0 4 0 0,3-7 0 15,1 9 0-15,-1-2 0 0,1-4 0 0,3-6 0 0,0 6 0 0,0-6 0 16,0 0 0-16,3 7 0 0,1-1 0 0,-4 0 0 16,3-3 0-16,1 0 0 0,-1 1 0 0,4 2 0 15,-3-6 0-15,0 6 0 0,6-3 0 0,1 0 0 16,-4 4 0-16,3-4 0 0,-3 0 0 0,0 9 0 16,0-5 0-16,1-4 0 0,-5 6 0 0,4 1 0 15,-3-4 0-15,-1 3 8 0,4 1-8 0,-3-1 0 16,-4-3 0-16,0 7 8 0,-4-4-8 0,4 1 0 15,-3-1 13-15,-1-2-3 0,1 5-1 0,-1 7 0 16,-3-10 11-16,-4-2 1 0,4 5 1 0,0-2 0 16,0-1-6-16,-3-6 0 0,-1 6-1 0,4-5 0 15,-3 2-1-15,2-3 0 0,-2-3 0 0,-1-3 0 16,4 3-14-16,-3-6 0 0,3 6 0 0,-4-4 0 16,8 1-151-16,-5-3-33 0,1 6-6 0,4 0-2 15</inkml:trace>
  <inkml:trace contextRef="#ctx0" brushRef="#br0" timeOffset="29778.9">23696 5449 1497 0,'0'0'32'0,"0"0"8"0,0 0 0 0,0 0 4 0,0 0-36 0,0 0-8 0,0 0 0 0,0 0 0 0,0 0 104 0,0 0 20 16,0 0 3-16,0 0 1 0,0 0-52 0,0 0-9 16,0 0-3-16,0 0 0 0,-7 0-51 0,7 0-13 15,0 0 0-15,-7 3 0 0,7-3 0 0,-4 6 0 16,4 0 0-16,-3 1 0 16,3 2 34-16,3 0 4 0,-3 1 1 0,4 2 0 0,0 4-27 0,-4 6-4 15,3 0-8-15,1 0 11 16,-1 3 6-16,1-3 2 0,3-3 0 0,0 15 0 0,-4-2-19 15,4-4 0-15,-3 6 0 0,-1-2 0 0,1-4 16 0,-4 3-1 16,0-3 0-16,-4-6 0 0,4-3 27 16,0-3 6-16,-3 3 0 0,-1-1 1 0,4-2-49 0,-3 0-20 0,3 0 0 15,0-4 1-15,-4-3 19 0,4 1 12 0,0-7-1 16,0-3-1-16,0 0-1 0,0 0 0 0,0 0 0 0,-3 6 0 16,-1-3-9-16,4-3 0 15,0 0 0-15,0 0 0 0,-3-3 0 0,3 3 0 0,-4-6 0 0,1 3 0 16,3-7 0-16,-4 4 0 0,4-3 0 15,-3-4 0-15,3 1 0 0,0-4 0 0,-4 3 0 0,1-5 0 16,-1-1 0-16,0-3 0 0,1-3 0 16,-1-3 0-16,1-7 0 0,-4-6 0 0,3 4 0 0,1-7 0 15,3 3 0-15,-4-3 0 0,4 10 0 0,0-4 0 16,0 4-49-16,0-1-12 16,0 1-3-16,4-4 0 0,-4 3 52 0,3 1 12 0,1-1 0 15,-1 1 0-15,1-1 0 0,-1 7 0 0,4 0 0 0,-3 0 0 16,3 6 0-16,0 3 0 0,0 3 0 0,-3 7 0 15,3 6 0-15,0-4 0 0,0 1 0 0,0 6 0 16,0-3 0-16,4 3 0 0,-4 0 0 0,7 3 0 16,0-3 0-16,-4 6 0 0,4 4 0 0,-3-1 0 0,3 1 0 15,0-1 0-15,-3 4 0 0,-1 2 0 0,5-5 0 16,-5 9 0-16,-3-4-8 0,0 4 8 16,4 0 0-16,-8 0 0 0,-3-4 0 0,0 14 0 0,0-11 0 15,-3 11 0-15,-4-11 0 0,0 4 0 0,-4 0 0 0,1-6 0 16,-1 0 0-16,0-1 0 0,1-2 0 0,-1-1 0 15,4-2 0-15,-3-7 0 0,3 3 0 16,-4 1 0-16,4-7 0 0,0 0 0 0,0-4 0 0,0 1 0 16,0-3 0-16,0 6 0 15,0-6-26-15,3-1-9 0,-3-2-1 0,0 3-1 16,3 0-95-16,-3-7-18 0,4 10-4 0,-1-7-707 0</inkml:trace>
  <inkml:trace contextRef="#ctx0" brushRef="#br0" timeOffset="30326.671">24081 5467 1497 0,'0'0'32'0,"0"0"8"0,0 0 0 16,0 0 4-16,0 0-36 0,0 0-8 0,0 0 0 0,0 0 0 0,0 0 104 0,0 0 20 15,0 0 3-15,0 0 1 16,0 0-52-16,0 0-9 0,0 0-3 0,0 0 0 0,0 0-51 0,0 10-13 16,0-4 0-16,0 0 0 0,0 1 0 0,3 2 0 15,-3-3 0-15,4 1 0 0,-1 5 0 0,1-6 0 16,-1 4 0-16,-3-4 0 0,0 7 0 0,4-1 0 15,-4-6 0-15,3 4 0 0,-3-4 0 0,0-6 0 0,0 0 0 16,0 0 0-16,0 0 40 0,0 0 6 0,0 0 1 16,0 0 0-16,0 0-24 0,0 0-5 0,-3-6-1 0,-1 0 0 15,-3-4-17-15,4 4 0 0,-4-13 0 0,3 10 0 32,1-4-52-32,-1 1-8 0,-3-4-2 0,3-3 0 0,1 7 30 0,-1-4 5 0,1-3 2 0,-1 3 0 31,1-2-11-31,3-1-3 0,-4 6 0 0,4-3 0 0,-3 1 39 0,3 2 16 15,0-2 0-15,0-1-1 0,0 3-15 0,0 1 8 0,0 6-8 16,3-4 0-16,-3 4 10 0,4-7-10 0,-4 13 10 0,3-6-10 16,-3 6 9-16,0 0-9 15,4 0 8-15,3-6-8 0,0 3 0 0,0 0 0 0,4-4 0 0,-4 4 0 16,3 3-26-16,1-3 2 0,-1 0 1 0,1 0 0 16,0 3 23-16,3-3 0 15,-4 3 0-15,1 0 0 0,-4 0 10 0,4 3 6 0,-1-3 2 0,1 3 0 16,-1 0-182-16,1 3-37 0,10 7-7 15,0-1-2-15</inkml:trace>
  <inkml:trace contextRef="#ctx0" brushRef="#br0" timeOffset="30792.955">24423 5242 1638 0,'0'0'36'0,"0"0"7"0,0 0 1 0,-7 3 3 0,0-3-38 0,0 3-9 0,-4-3 0 0,4 9 0 15,0-6 56-15,0 4 10 16,0-4 2-16,0 9 0 0,0-2-35 0,0 2-6 0,0 1-2 0,3-1 0 16,1 7-13-16,-5-3-2 0,5 3-1 0,-1 0 0 15,1-1 5-15,-1-2 1 0,1 0 0 0,3-1 0 16,0-2 3-16,0-1 1 0,0-2 0 0,0-1 0 15,3-2 0-15,1 2 0 16,-4 0 0-16,3-2 0 0,1-1 0 0,-1-3 0 0,-3-3 0 0,8 0 0 16,-8 0 5-16,7 0 2 0,0-3 0 0,0 0 0 15,-4 0 6-15,4 0 2 0,0-7 0 0,-3 7 0 16,3-6-14-16,-4 2-2 0,1 1-1 0,0 0 0 16,3-4-17-16,-4 1 0 0,1 0 0 0,-1-4 0 15,1 7 0-15,-1-4-9 0,1 1-1 0,-4-1 0 16,0-2-8-16,3 9-2 0,-3-7 0 0,-3 1 0 15,3 3-39 1,-4-4-8-16,1 1-1 0,-1-1-1 0,-3-2-35 0,0 6-6 0,0-7-2 0,0 1 0 16,0 2-48-16,-4 4-11 0,1-7-1 0,3 13-1 15,-4-6 38-15,4 6 8 0,-4-6 2 0,1 6 0 16,3 0 87-16,-4 6 18 0,-3 0 3 0,4 7 1 0,-1-4 16 0,4 1 0 16,-4-1-8-16,1 4 8 0,3-7-16 0</inkml:trace>
  <inkml:trace contextRef="#ctx0" brushRef="#br0" timeOffset="31311.507">25047 4950 1605 0,'0'0'35'0,"0"-9"7"0,0-1 2 0,0 1 2 0,0-1-37 0,-3-2-9 0,-1-1 0 0,1 1 0 16,3-4 96-16,-4 3 16 0,-3-2 4 0,0-4 1 16,-4 3-58-16,1 1-12 0,-1-4-3 0,-3-3 0 15,0 0-24-15,-4 3-4 0,1 3-2 0,-1-9 0 16,-3 7-6-16,3-1 0 0,1-3-8 0,-5 6 12 15,1-3-12-15,4 7 0 0,3 2 0 0,-8-2 0 0,5 6 8 0,3-1 0 16,0 7-8-16,-1 0 12 16,5 0-26-16,-4 0-6 0,3 7 0 0,1-1-1 0,-5 6 0 0,8 4 0 15,-3 0 0-15,3-1 0 0,0 7 21 0,0 0 18 16,3 0-3-16,1 6-1 16,-1-6-14-16,4 13 0 0,0-4 8 0,4 4-8 0,-1-1 0 15,4 4 8-15,4-1-8 0,-1 1 0 0,1 6 17 0,0 0-2 16,-1-3-1-16,1 3 0 0,-1-1-26 0,1 1-4 15,-4-3-2-15,4 0 0 16,-4 0 18-16,0-7 0 0,0 1 0 0,-4 2 0 0,1-2 22 0,-1-7 8 16,1 7 2-16,-1-4 0 0,1-3-22 0,-4-3-10 15,3 3 10-15,1 1-10 0,-4-4 0 0,3-3 8 0,1-4-8 16,-4 1 0 0,0 0-28-16,0-3-8 0,0-4-1 0,3-2-1 15,-3-10-41-15,0 0-8 0,0 0-1 0,0 0-508 0,0 0-100 16</inkml:trace>
  <inkml:trace contextRef="#ctx0" brushRef="#br0" timeOffset="31563.5">24511 5329 1267 0,'0'0'28'0,"0"0"5"0,0 0 2 0,0 10 1 0,0-10-36 0,0 9 0 0,0-9 0 0,4 6 0 15,-4-6 109-15,3 7 15 0,-3-7 4 0,4 3 0 0,3-3-36 0,0 6-8 16,0-3 0-16,0 0-1 16,0-3-29-16,3 7-6 0,1-7 0 0,0 0-1 15,3 0-15-15,3 0-2 0,1 0-1 0,3 0 0 16,-3 0-21-16,-1 0-8 0,5-7 0 0,-8 7 9 16,3 0-29-16,1 0-5 0,3-3-2 15,-3 3 0-15,-1 0-189 0,1-3-37 0,28-6-8 0,-11 6-2 16</inkml:trace>
  <inkml:trace contextRef="#ctx0" brushRef="#br0" timeOffset="32095.271">25202 5248 1497 0,'0'0'32'0,"0"0"8"0,0 0 0 0,-7 0 4 0,7 0-36 0,-7 9-8 0,0-6 0 0,0 4 0 16,4-4 53-16,-4 3 9 0,0-3 2 0,0 0 0 15,-1 7 0-15,1-7 0 0,0 3 0 0,-3 0 0 16,3 1-8-16,0-4 0 0,3 6-1 0,-3-6 0 16,4 7-37-16,-5-1-7 0,5-3-2 0,-1 1 0 15,4 2-9-15,-3-6 0 0,3 0 0 0,-4 7 0 16,4-7 0-16,0 6 0 0,0-9 0 0,0 0 0 15,0 0 0-15,0 7 0 0,0-1 0 0,0 0 0 0,0-6 0 16,4 6 0-16,-4-6 0 0,7 0 0 0,-4 10 0 16,5-7 0-16,-1-3 0 0,-4 9 0 0,4-5 0 15,-3 2 0-15,3-3 0 0,-4 6 0 16,4-5 0-16,0-4 0 0,0 6 0 0,1 0 0 0,-1 0 0 0,0 1 0 16,0-1 0-16,0-3 0 0,-4 6 0 0,4-5 0 15,0 8 0-15,0-2 0 0,-3-1 0 0,3 0 0 16,-3-2 0-16,-1 5 0 0,4 1 0 15,-7-4 0-15,4 4 0 0,-1-1 0 0,-3 1 0 0,0-4 0 16,0-9 0-16,0 13 0 16,0-4 0-16,0 0 0 0,-3 1 0 0,-1-4 0 0,1 7 0 0,-4-4 0 15,0-6 0-15,-1 10 0 0,1-10 53 0,0 0 9 16,0 0 2-16,0-3 0 0,-3 0-52 0,3 0-12 0,0 0 0 16,-8-6 0-16,8 0 0 0,0-4 0 0,-3 4 0 15,-1-3 0 1,4-1-48-16,-4 1-13 0,4-4-3 0,0 7 0 15,-3-3-102-15,3-1-21 0,3 4-4 0,-3 0-1 0</inkml:trace>
  <inkml:trace contextRef="#ctx0" brushRef="#br0" timeOffset="32449.361">25520 5652 2030 0,'0'0'57'0,"0"0"14"0,0 0-57 0,-4 4-14 0,4-4 0 15,-7 3 0-15,7-3 55 0,-3 6 8 0,3-6 1 0,0 0 1 16,-7 6-43-16,7-6-9 0,0 0-1 0,0 0-1 31,0 0-45-31,0 0-9 0,0 0-1 0,0 0-904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3-19T19:05:32.3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0 14368 0 0,'0'0'330'0'0,"0"0"45"0"0,0 0 17 0 0,0 0-47 0 0,-1 2-225 0 0,-19 61 2217 0 0,14-32-1398 0 0,-11 71 654 0 0,12-31-1177 0 0,-5 22-80 0 0,10-50 56 0 0,-3-32-490 0 0,2-9-150 0 0,1-2-22 0 0,0 0-43 0 0,0 0-175 0 0,0 0-79 0 0,0 0-10 0 0,0 0-223 0 0,0 0-913 0 0,0 0-396 0 0,0 0-78 0 0,0 0-18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3-19T19:05:32.6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 15408 0 0,'0'0'348'0'0,"0"0"49"0"0,0 0 21 0 0,0 0-40 0 0,-1 1-212 0 0,-20 20-315 0 0,26-13-1008 0 0,3-4-132 0 0,1-4-279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13" Type="http://schemas.openxmlformats.org/officeDocument/2006/relationships/image" Target="../media/image9.png"/><Relationship Id="rId7" Type="http://schemas.openxmlformats.org/officeDocument/2006/relationships/image" Target="../media/image6.png"/><Relationship Id="rId12" Type="http://schemas.openxmlformats.org/officeDocument/2006/relationships/customXml" Target="../ink/ink10.xml"/><Relationship Id="rId17" Type="http://schemas.openxmlformats.org/officeDocument/2006/relationships/image" Target="../media/image11.png"/><Relationship Id="rId2" Type="http://schemas.openxmlformats.org/officeDocument/2006/relationships/customXml" Target="../ink/ink6.xml"/><Relationship Id="rId16" Type="http://schemas.openxmlformats.org/officeDocument/2006/relationships/customXml" Target="../ink/ink1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.xml"/><Relationship Id="rId11" Type="http://schemas.openxmlformats.org/officeDocument/2006/relationships/image" Target="../media/image8.png"/><Relationship Id="rId5" Type="http://schemas.openxmlformats.org/officeDocument/2006/relationships/image" Target="../media/image50.png"/><Relationship Id="rId15" Type="http://schemas.openxmlformats.org/officeDocument/2006/relationships/image" Target="../media/image10.png"/><Relationship Id="rId10" Type="http://schemas.openxmlformats.org/officeDocument/2006/relationships/customXml" Target="../ink/ink9.xml"/><Relationship Id="rId9" Type="http://schemas.openxmlformats.org/officeDocument/2006/relationships/image" Target="../media/image7.png"/><Relationship Id="rId14" Type="http://schemas.openxmlformats.org/officeDocument/2006/relationships/customXml" Target="../ink/ink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7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40922"/>
          </a:xfrm>
        </p:spPr>
        <p:txBody>
          <a:bodyPr/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523539"/>
            <a:ext cx="10515600" cy="36534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dix-neuf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0DA9B11-D32F-4F31-895B-7EA955481C23}"/>
                  </a:ext>
                </a:extLst>
              </p14:cNvPr>
              <p14:cNvContentPartPr/>
              <p14:nvPr/>
            </p14:nvContentPartPr>
            <p14:xfrm>
              <a:off x="3364200" y="5483880"/>
              <a:ext cx="24480" cy="69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0DA9B11-D32F-4F31-895B-7EA955481C2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54840" y="5474520"/>
                <a:ext cx="43200" cy="8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109" y="40149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telling about how you have less of a certain thing than someone else.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5834739-A896-49C0-82E1-F4E37BB6F877}"/>
                  </a:ext>
                </a:extLst>
              </p14:cNvPr>
              <p14:cNvContentPartPr/>
              <p14:nvPr/>
            </p14:nvContentPartPr>
            <p14:xfrm>
              <a:off x="1614929" y="5598133"/>
              <a:ext cx="5040" cy="169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5834739-A896-49C0-82E1-F4E37BB6F87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06289" y="5589493"/>
                <a:ext cx="22680" cy="3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4383180-7C12-4A18-AD9B-60B472B9CFCD}"/>
                  </a:ext>
                </a:extLst>
              </p14:cNvPr>
              <p14:cNvContentPartPr/>
              <p14:nvPr/>
            </p14:nvContentPartPr>
            <p14:xfrm>
              <a:off x="2364840" y="1601280"/>
              <a:ext cx="6822720" cy="808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4383180-7C12-4A18-AD9B-60B472B9CFC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355480" y="1591920"/>
                <a:ext cx="6841440" cy="82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B15BA30B-502B-4003-AAE7-DA85AE617FFC}"/>
                  </a:ext>
                </a:extLst>
              </p14:cNvPr>
              <p14:cNvContentPartPr/>
              <p14:nvPr/>
            </p14:nvContentPartPr>
            <p14:xfrm>
              <a:off x="10773833" y="652306"/>
              <a:ext cx="23040" cy="15084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B15BA30B-502B-4003-AAE7-DA85AE617FF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764833" y="643306"/>
                <a:ext cx="40680" cy="16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9C91A17D-AD9C-4048-9079-D7E9FAB55DA8}"/>
                  </a:ext>
                </a:extLst>
              </p14:cNvPr>
              <p14:cNvContentPartPr/>
              <p14:nvPr/>
            </p14:nvContentPartPr>
            <p14:xfrm>
              <a:off x="10722713" y="383026"/>
              <a:ext cx="8280" cy="1260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9C91A17D-AD9C-4048-9079-D7E9FAB55DA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714073" y="374386"/>
                <a:ext cx="25920" cy="3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BF2ABDF3-2D88-4063-9717-681B3D5DFB12}"/>
                  </a:ext>
                </a:extLst>
              </p14:cNvPr>
              <p14:cNvContentPartPr/>
              <p14:nvPr/>
            </p14:nvContentPartPr>
            <p14:xfrm>
              <a:off x="10423913" y="609826"/>
              <a:ext cx="249840" cy="24732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BF2ABDF3-2D88-4063-9717-681B3D5DFB1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0415273" y="600826"/>
                <a:ext cx="267480" cy="26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164ACBAE-C2D4-4307-87D1-C1C1004368F3}"/>
                  </a:ext>
                </a:extLst>
              </p14:cNvPr>
              <p14:cNvContentPartPr/>
              <p14:nvPr/>
            </p14:nvContentPartPr>
            <p14:xfrm>
              <a:off x="10095233" y="619906"/>
              <a:ext cx="258480" cy="21852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164ACBAE-C2D4-4307-87D1-C1C1004368F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86581" y="611266"/>
                <a:ext cx="276145" cy="23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06C2354A-82AC-4E40-9328-D7DD2599B061}"/>
                  </a:ext>
                </a:extLst>
              </p14:cNvPr>
              <p14:cNvContentPartPr/>
              <p14:nvPr/>
            </p14:nvContentPartPr>
            <p14:xfrm>
              <a:off x="9016313" y="453226"/>
              <a:ext cx="702720" cy="40572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06C2354A-82AC-4E40-9328-D7DD2599B06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007318" y="444226"/>
                <a:ext cx="720351" cy="42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44564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uses a conjunctive phrase, the subjunctive, and the “ne </a:t>
            </a:r>
            <a:r>
              <a:rPr lang="en-US" dirty="0" err="1"/>
              <a:t>explétif</a:t>
            </a:r>
            <a:r>
              <a:rPr lang="en-US" dirty="0"/>
              <a:t>”.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984DC143-C2E8-4487-80B4-61B5B4A5274D}"/>
                  </a:ext>
                </a:extLst>
              </p14:cNvPr>
              <p14:cNvContentPartPr/>
              <p14:nvPr/>
            </p14:nvContentPartPr>
            <p14:xfrm>
              <a:off x="3828281" y="2699101"/>
              <a:ext cx="5400" cy="540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984DC143-C2E8-4487-80B4-61B5B4A5274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819641" y="2690101"/>
                <a:ext cx="23040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67018F9-3A01-4982-97B5-6DD049A2AD51}"/>
                  </a:ext>
                </a:extLst>
              </p14:cNvPr>
              <p14:cNvContentPartPr/>
              <p14:nvPr/>
            </p14:nvContentPartPr>
            <p14:xfrm>
              <a:off x="1292760" y="1208520"/>
              <a:ext cx="10089360" cy="1692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67018F9-3A01-4982-97B5-6DD049A2AD5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283400" y="1199160"/>
                <a:ext cx="10108080" cy="171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442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40149"/>
          </a:xfrm>
        </p:spPr>
        <p:txBody>
          <a:bodyPr/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dix-neuf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0DA9B11-D32F-4F31-895B-7EA955481C23}"/>
                  </a:ext>
                </a:extLst>
              </p14:cNvPr>
              <p14:cNvContentPartPr/>
              <p14:nvPr/>
            </p14:nvContentPartPr>
            <p14:xfrm>
              <a:off x="3364200" y="5483880"/>
              <a:ext cx="24480" cy="69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0DA9B11-D32F-4F31-895B-7EA955481C2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54840" y="5474520"/>
                <a:ext cx="43200" cy="8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0131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89838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At the age of 19, Lafayette dedicated himself to the cause of American independence. He was instrumental in obtaining French support for the American army.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50559" y="2661466"/>
            <a:ext cx="3143910" cy="336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163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Pensez à quelqu’un qui n’est ni un élève ni un professeur à LCHS, mais que tout le monde sait qui c’est.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Vous êtes écrivain(e) pour un site-web des ragots.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Écrivez un gros titre  qui se sert du subjonctif qui dit quelque chose scandaleuse de cette personnage.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A65D2D6-C1BC-4B48-BFED-CE1B5A75951B}"/>
                  </a:ext>
                </a:extLst>
              </p14:cNvPr>
              <p14:cNvContentPartPr/>
              <p14:nvPr/>
            </p14:nvContentPartPr>
            <p14:xfrm>
              <a:off x="1350000" y="3871440"/>
              <a:ext cx="8164080" cy="956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A65D2D6-C1BC-4B48-BFED-CE1B5A75951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40640" y="3862080"/>
                <a:ext cx="8182800" cy="97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8073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86961-32FD-453E-A7FC-4564C0296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189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109F2-EE2B-4FD7-A5CA-8F5E20B46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6226"/>
            <a:ext cx="10515600" cy="55607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surprendre</a:t>
            </a:r>
            <a:r>
              <a:rPr lang="en-US" dirty="0"/>
              <a:t> = to surprise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surprends</a:t>
            </a:r>
            <a:r>
              <a:rPr lang="en-US" dirty="0"/>
              <a:t>		nous </a:t>
            </a:r>
            <a:r>
              <a:rPr lang="en-US" dirty="0" err="1"/>
              <a:t>surprenons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surprends</a:t>
            </a:r>
            <a:r>
              <a:rPr lang="en-US" dirty="0"/>
              <a:t>	           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surprenez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surprend</a:t>
            </a:r>
            <a:r>
              <a:rPr lang="en-US" dirty="0"/>
              <a:t>		</a:t>
            </a: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surprenent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past participle = </a:t>
            </a:r>
            <a:r>
              <a:rPr lang="en-US" dirty="0" err="1"/>
              <a:t>surpris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Pour </a:t>
            </a:r>
            <a:r>
              <a:rPr lang="en-US" dirty="0" err="1"/>
              <a:t>surprendre</a:t>
            </a:r>
            <a:r>
              <a:rPr lang="en-US" dirty="0"/>
              <a:t> les </a:t>
            </a:r>
            <a:r>
              <a:rPr lang="en-US" dirty="0" err="1"/>
              <a:t>élèves</a:t>
            </a:r>
            <a:r>
              <a:rPr lang="en-US" dirty="0"/>
              <a:t>, le prof </a:t>
            </a:r>
            <a:r>
              <a:rPr lang="en-US" dirty="0" err="1"/>
              <a:t>leur</a:t>
            </a:r>
            <a:r>
              <a:rPr lang="en-US" dirty="0"/>
              <a:t> a </a:t>
            </a:r>
            <a:r>
              <a:rPr lang="en-US" dirty="0" err="1"/>
              <a:t>donné</a:t>
            </a:r>
            <a:r>
              <a:rPr lang="en-US" dirty="0"/>
              <a:t> des beignets.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surprenons</a:t>
            </a:r>
            <a:r>
              <a:rPr lang="en-US" dirty="0"/>
              <a:t> Jean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donnant</a:t>
            </a:r>
            <a:r>
              <a:rPr lang="en-US" dirty="0"/>
              <a:t> des bon-</a:t>
            </a:r>
            <a:r>
              <a:rPr lang="en-US" dirty="0" err="1"/>
              <a:t>bons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ont</a:t>
            </a:r>
            <a:r>
              <a:rPr lang="en-US" dirty="0"/>
              <a:t> </a:t>
            </a:r>
            <a:r>
              <a:rPr lang="en-US" dirty="0" err="1"/>
              <a:t>surpis</a:t>
            </a:r>
            <a:r>
              <a:rPr lang="en-US" dirty="0"/>
              <a:t> Gene </a:t>
            </a:r>
            <a:r>
              <a:rPr lang="en-US" dirty="0" err="1"/>
              <a:t>Gene</a:t>
            </a:r>
            <a:r>
              <a:rPr lang="en-US" dirty="0"/>
              <a:t>, le machine qui </a:t>
            </a:r>
            <a:r>
              <a:rPr lang="en-US" dirty="0" err="1"/>
              <a:t>danse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Gene </a:t>
            </a:r>
            <a:r>
              <a:rPr lang="en-US" dirty="0" err="1"/>
              <a:t>Gene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surpris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45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51610-7756-479E-91DB-5D7FAC08E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D87A0-51F8-467A-9098-2800B5836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Gene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surpris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Mathilde </a:t>
            </a:r>
            <a:r>
              <a:rPr lang="en-US" dirty="0" err="1"/>
              <a:t>est</a:t>
            </a:r>
            <a:r>
              <a:rPr lang="en-US" dirty="0"/>
              <a:t> surprise.</a:t>
            </a:r>
          </a:p>
          <a:p>
            <a:pPr marL="0" indent="0">
              <a:buNone/>
            </a:pPr>
            <a:r>
              <a:rPr lang="en-US" dirty="0"/>
              <a:t>Gene et Alain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surpris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Mathilde et Louise </a:t>
            </a:r>
            <a:r>
              <a:rPr lang="en-US" dirty="0" err="1"/>
              <a:t>sont</a:t>
            </a:r>
            <a:r>
              <a:rPr lang="en-US" dirty="0"/>
              <a:t> surprises.</a:t>
            </a:r>
          </a:p>
        </p:txBody>
      </p:sp>
    </p:spTree>
    <p:extLst>
      <p:ext uri="{BB962C8B-B14F-4D97-AF65-F5344CB8AC3E}">
        <p14:creationId xmlns:p14="http://schemas.microsoft.com/office/powerpoint/2010/main" val="115003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 err="1"/>
              <a:t>une</a:t>
            </a:r>
            <a:r>
              <a:rPr lang="en-US" sz="2800" b="1" dirty="0"/>
              <a:t> </a:t>
            </a:r>
            <a:r>
              <a:rPr lang="en-US" sz="2800" b="1" dirty="0" err="1"/>
              <a:t>suprise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0967"/>
            <a:ext cx="10515600" cy="42459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 fête </a:t>
            </a:r>
            <a:r>
              <a:rPr lang="en-US" dirty="0" err="1"/>
              <a:t>était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surprise.</a:t>
            </a:r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surpris</a:t>
            </a:r>
            <a:r>
              <a:rPr lang="en-US" dirty="0"/>
              <a:t> que la fête </a:t>
            </a:r>
            <a:r>
              <a:rPr lang="en-US" dirty="0" err="1"/>
              <a:t>soit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surprise.</a:t>
            </a:r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surpris</a:t>
            </a:r>
            <a:r>
              <a:rPr lang="en-US" dirty="0"/>
              <a:t> que la fête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été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surprise.</a:t>
            </a:r>
          </a:p>
          <a:p>
            <a:pPr marL="0" indent="0">
              <a:buNone/>
            </a:pPr>
            <a:r>
              <a:rPr lang="en-US" dirty="0"/>
              <a:t>Mathilde </a:t>
            </a:r>
            <a:r>
              <a:rPr lang="en-US" dirty="0" err="1"/>
              <a:t>est</a:t>
            </a:r>
            <a:r>
              <a:rPr lang="en-US" dirty="0"/>
              <a:t> surprise que Justin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été</a:t>
            </a:r>
            <a:r>
              <a:rPr lang="en-US" dirty="0"/>
              <a:t> </a:t>
            </a:r>
            <a:r>
              <a:rPr lang="en-US" dirty="0" err="1"/>
              <a:t>surpris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a </a:t>
            </a:r>
            <a:r>
              <a:rPr lang="en-US" dirty="0" err="1"/>
              <a:t>donné</a:t>
            </a:r>
            <a:r>
              <a:rPr lang="en-US" dirty="0"/>
              <a:t> un </a:t>
            </a:r>
            <a:r>
              <a:rPr lang="en-US" dirty="0" err="1"/>
              <a:t>cadeau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surpris</a:t>
            </a:r>
            <a:r>
              <a:rPr lang="en-US" dirty="0"/>
              <a:t> ma femme avec </a:t>
            </a:r>
            <a:r>
              <a:rPr lang="en-US" dirty="0" err="1"/>
              <a:t>une</a:t>
            </a:r>
            <a:r>
              <a:rPr lang="en-US" dirty="0"/>
              <a:t> fête pour son </a:t>
            </a:r>
            <a:r>
              <a:rPr lang="en-US" dirty="0" err="1"/>
              <a:t>anniversaire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l’ai</a:t>
            </a:r>
            <a:r>
              <a:rPr lang="en-US" dirty="0"/>
              <a:t> surprise.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91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9AC73-F1D3-4CA4-8CCE-EB480EF1E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AF67C-AAD8-4A49-B5BD-70451A8E5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323545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36100</TotalTime>
  <Words>291</Words>
  <Application>Microsoft Office PowerPoint</Application>
  <PresentationFormat>Widescreen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 Bonjour!</vt:lpstr>
      <vt:lpstr> Travail de cloche </vt:lpstr>
      <vt:lpstr>  Bonjour!</vt:lpstr>
      <vt:lpstr>  At the age of 19, Lafayette dedicated himself to the cause of American independence. He was instrumental in obtaining French support for the American army.</vt:lpstr>
      <vt:lpstr>PowerPoint Presentation</vt:lpstr>
      <vt:lpstr>PowerPoint Presentation</vt:lpstr>
      <vt:lpstr>PowerPoint Presentation</vt:lpstr>
      <vt:lpstr>  une suprise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426</cp:revision>
  <cp:lastPrinted>2017-03-27T17:21:58Z</cp:lastPrinted>
  <dcterms:created xsi:type="dcterms:W3CDTF">2016-10-03T16:25:09Z</dcterms:created>
  <dcterms:modified xsi:type="dcterms:W3CDTF">2024-03-19T19:19:39Z</dcterms:modified>
</cp:coreProperties>
</file>