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89" r:id="rId2"/>
    <p:sldId id="475" r:id="rId3"/>
    <p:sldId id="502" r:id="rId4"/>
    <p:sldId id="272" r:id="rId5"/>
    <p:sldId id="261" r:id="rId6"/>
    <p:sldId id="399" r:id="rId7"/>
    <p:sldId id="506" r:id="rId8"/>
    <p:sldId id="510" r:id="rId9"/>
    <p:sldId id="507" r:id="rId10"/>
    <p:sldId id="508" r:id="rId11"/>
    <p:sldId id="509" r:id="rId12"/>
    <p:sldId id="513" r:id="rId13"/>
    <p:sldId id="511" r:id="rId14"/>
    <p:sldId id="512" r:id="rId15"/>
    <p:sldId id="465" r:id="rId16"/>
    <p:sldId id="499" r:id="rId17"/>
    <p:sldId id="500" r:id="rId18"/>
    <p:sldId id="504" r:id="rId19"/>
    <p:sldId id="505" r:id="rId20"/>
    <p:sldId id="501" r:id="rId21"/>
    <p:sldId id="503" r:id="rId22"/>
    <p:sldId id="484" r:id="rId23"/>
    <p:sldId id="476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9"/>
            <p14:sldId id="475"/>
            <p14:sldId id="502"/>
            <p14:sldId id="272"/>
            <p14:sldId id="261"/>
            <p14:sldId id="399"/>
            <p14:sldId id="506"/>
            <p14:sldId id="510"/>
            <p14:sldId id="507"/>
            <p14:sldId id="508"/>
            <p14:sldId id="509"/>
            <p14:sldId id="513"/>
            <p14:sldId id="511"/>
            <p14:sldId id="512"/>
            <p14:sldId id="465"/>
            <p14:sldId id="499"/>
            <p14:sldId id="500"/>
            <p14:sldId id="504"/>
            <p14:sldId id="505"/>
            <p14:sldId id="501"/>
            <p14:sldId id="503"/>
            <p14:sldId id="484"/>
            <p14:sldId id="476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0" y="147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0T15:34:09.8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2667 5834 850 0,'-4'-3'17'0,"1"0"6"15,3 3-23-15,-4-6 0 0,4 6 0 0,0 0 0 16,0 0 0-16,0 0 0 0,-3-3 0 0,3 3 0 16,0 0 61-16,0 0 8 0,0 0 2 0,0 0 0 15,0 0-27-15,0 0-4 0,0 0-2 0,0 0 0 16,0 0 0-16,0 0 0 0,0 0 0 0,7 3 0 15,-4 3 6-15,-3 0 0 0,4 4 1 0,-4-1 0 16,4-3-57-16,-4 7-11 0,0-4-2 0,0 1-1 0,0-1 26 0,3-3 0 16,-3 7 0-16,0-4 0 0,0 1 0 0,0-1 0 0,4-3 0 0,-4 4 0 15,3-4 0 1,-3 4 0-16,4-1 0 0,-1 0 0 0,-3 1 28 0,4 2 4 0,-1-2 0 16,1 2 1-16,-1 1 7 0,1 2 2 0,-1 4 0 0,1 0 0 15,-4 0-7-15,3 3-2 0,1 0 0 16,-4 3 0-16,0 0-5 0,3 0-2 15,-3 0 0-15,0 0 0 0,0 7-10 0,-3-7-1 0,-1 0-1 16,1 3 0-16,-1-9-6 0,4 6 0 0,-3-3-8 0,3 0 12 16,-4-3-12-16,4-1 0 0,0 4 0 0,4-3 0 15,-4 0 0-15,0 0 0 0,0-4 12 0,0 4-3 16,3-6-9-16,-3-4 0 0,0-2 0 0,0 5 0 16,0-12 0-16,0 0 0 0,0 0 0 0,0 0 0 15,0 0 0-15,4-12-11 0,-4 5 3 0</inkml:trace>
  <inkml:trace contextRef="#ctx0" brushRef="#br0" timeOffset="724.929">2988 5740 732 0,'-4'13'15'0,"4"-13"5"0,0 12-20 0,-3-2 0 0,3-1 0 0,-4 1 0 16,1-4 28-16,3 6 3 0,-4-2 0 0,1 2 0 16,3-2 26-16,-4-1 6 0,1-3 1 0,3 7 0 15,-4-4-8-15,4 4 0 0,-3-4-1 0,3 1 0 16,0-4-38-16,0 0-7 0,0-6-2 0,0 6 0 16,0-6 20-16,0 7 3 0,0-7 1 0,0 3 0 15,0-3 0-15,0 0 1 0,0 0 0 0,0 0 0 16,0 0 25-16,0 9 5 0,0-9 1 0,0 10 0 15,3-4-52-15,-3 0-12 0,4 4 0 0,-4-4 0 16,3 6 44-16,1-2 5 0,-4 6 2 0,3-7 0 0,1 13-27 16,-4-3-6-16,3 0-1 0,1 9 0 15,-4-9-17-15,3 9 10 0,1 0-10 0,-4-3 8 0,4 6-8 16,-4-2 0-16,0-1 9 0,3 0-9 16,-3-3 0-16,0 0 8 0,0-3-8 0,0 3 0 0,-3 4 0 0,3-4 0 15,-4-3 0-15,4 3 8 0,-4 0-8 0,1-10 8 0,-1 14-8 16,1-11 8-16,3-2-8 0,-4 0 9 15,1-4-9-15,-1-2 10 0,4 2 1 16,0-9 0-16,0-3 0 0,-3 10 0 0,3-10 3 0,0 0 1 0,0 0 0 16,0 0 0-16,0 0-7 0,0 0-8 0,0 0 11 0,0 0-11 15,0 0 0-15,0 0-19 0,0 0 3 0,0 0 0 16,3-3-121-16,1-4-24 0,-1 4-5 16</inkml:trace>
  <inkml:trace contextRef="#ctx0" brushRef="#br0" timeOffset="1158.439">2713 6223 996 0,'0'0'28'0,"0"0"7"0,0 0-35 16,0 0 0-16,0 0 0 0,0 0 0 0,0 0 68 0,0 0 6 0,0 0 2 0,0 0 0 16,0 0-17-16,0 0-3 0,0 0-1 0,0 0 0 15,0 0-30-15,0 0-5 0,0 0-2 16,0 0 0-16,0 0 22 0,0 0 5 0,7 0 1 0,0 0 0 15,0 0-33-15,4 6-13 0,-4-6 11 0,7 4-11 16,-4-1 0-16,4-3 0 0,-3 0 0 0,0 0 0 16,3 0 0-16,-4 0 0 0,4 0 0 0,-3 0 0 15,3 0 0-15,4 0 0 0,-4-3 0 0,0 3 0 16,-3-4 0-16,3 4 0 0,0 0 0 0,0 4 0 16,0-4 0-16,0 3 0 0,4-3 0 0,-8 0 0 15,1 6 0-15,-4-3 0 0,0 0 0 0,0 0 0 16,-3-3 0-16,3 3-8 0,0 1 8 0,0-4 0 15,0 3-142 1,0 0-22-16</inkml:trace>
  <inkml:trace contextRef="#ctx0" brushRef="#br0" timeOffset="1591.038">3330 6220 1280 0,'0'0'36'0,"0"0"8"0,0 0-35 0,0 0-9 0,0 0 0 0,0 0 0 16,0 0 60-16,0 9 11 0,-3-2 1 0,3-1 1 16,0 0-18-16,-4 0-4 0,4 4-1 0,0-4 0 15,-3 4-29-15,3 2-5 0,0-2-2 0,-4 2 0 16,4 1 3-16,0-4 1 0,-3 7 0 0,3-4 0 16,0 1-29-16,0-4-5 0,0 4-2 0,0-1 0 15,0-2 18-15,0-1 0 0,0 4 0 0,0-4 0 16,0 4 0-16,3-7 0 0,-3 6 0 0,4 4 0 15,-4-3 24-15,3-1 8 0,-3-6 1 0,4 10 1 16,-4-10-25-16,0 7-9 0,0-4 0 0,0-6 9 16,0-3-9-16,0 0 8 0,0 0-8 15,0 0 8-15,0 0 0 0,0 0-8 0,0 0 12 0,0 0-4 16,0-3-147-16,-4-6-29 0,1-4-7 16</inkml:trace>
  <inkml:trace contextRef="#ctx0" brushRef="#br0" timeOffset="1824.273">3309 5812 1394 0,'-11'0'59'0,"11"10"-47"16,-7-7-12-16,7-3 0 0,0 0 0 0,0 0 0 16,0 0 0-16,0 0 0 0,0 0 0 0</inkml:trace>
  <inkml:trace contextRef="#ctx0" brushRef="#br0" timeOffset="2598.633">3570 6148 1074 0,'-7'6'30'0,"0"4"8"0,3-1-30 16,1 0-8-16,-1 4 0 0,1 3 0 0,-1-4 52 0,1 1 10 0,-1 5 2 0,1-2 0 15,3-3 0-15,-4 6 0 0,4-7 0 0,0 1 0 16,0-10-15-16,0-3-2 0,0 0-1 15,0 0 0 1,4 9 1-16,-4-9 0 0,7 3 0 0,0-3 0 0,-4 0-10 0,8 0-1 0,0 0-1 0,3-6 0 16,0 0-35-16,-4 3 0 0,8-7 0 0,0 7 0 15,-4-6 0-15,3-1 0 0,-2-2 0 0,2 5 0 16,-3-2 0-16,0 0 0 0,-3-1 0 0,0-2 0 16,3 5 0-16,-7-2 0 0,0 3 0 15,0-1 0-15,0 4-44 0,-7 0-16 16,0 3-4-16,0 0 0 0,0 0 12 0,0 0 3 0,0 0 0 15,0 0 0-15,0 0 16 0,0 0 3 0,0 0 1 0,0 0 0 16,0 0 29-16,0 0 16 0,-7-3-1 0,0 0-1 16,-4-3-14-16,-3 2 0 0,4-5 0 15,-5 9 0-15,5-6 54 0,-4 0 8 0,3 2 2 0,-3 1 0 16,3-3 0-16,4 6 0 0,0-3 0 0,-3 3 0 16,10 0-64-16,0 0-15 0,0 0-1 0,-4 6-1 15,1 0-24-15,-4 4-5 0,7 2-1 0,0 1 0 16,0-1 38-16,0 1 9 0,7 0 0 0,-7-1 0 15,3 1 0-15,-3-1 0 0,4 1 0 0,-1-1 0 16,-3 1 16-16,4-4 4 0,-4 1 2 0,0-1 0 16,-4-3-22-16,4-6-10 0,0 10 1 0,0-10 0 15,-3 6 9-15,3-6 0 0,-7 6 0 0,0-6 0 16,7 0 0-16,-7 10 0 0,3-7 0 0,1 6 8 0,-1-6-8 16,0 7 0-16,1-4 0 0,3 0 8 15,0 4 2-15,0-1 1 0,3-3 0 0,5 10 0 0,-1-3-11 16,0-1 0-16,7 1 9 0,-4 2-9 0,1 4 0 0,-1-3 8 15,5-4-8-15,-1 10 0 0,-4-6 0 0,4 0 9 16,-3-1-9-16,0-2 0 16,3-4-23-16,-4 1-11 0,-3-4-2 0,0 0-1 15,-3-3 37-15,3-3 0 0,0 0 0 0,0 0 0 0,0-3-26 0,0-3 2 0,0 6 1 16,-3-6 0 0,-1-4-119-16,-3 1-24 0</inkml:trace>
  <inkml:trace contextRef="#ctx0" brushRef="#br0" timeOffset="3155.428">3993 6302 950 0,'0'0'40'16,"0"9"-32"-16,0-9 75 0,0 0 15 15,0 6 3-15,4 4 1 0,-4-7-13 0,0 9-2 16,4-2-1-16,-4 2 0 0,3-2-30 0,1 2-7 0,3 1-1 16,-4-1 0-16,1 1-10 0,-1-1-2 15,4 4-1-15,0 0 0 0,-3-1-17 16,-1-2-3-16,1-4-1 0,3 10 0 0,-4-13-6 15,1 7 0-15,-4-10-8 0,0-3 12 0,0 0 5 0,0 0 1 0,0 0 0 16,0 0 0-16,0 0 12 0,0 0 2 0,0 0 1 16,0 0 0-16,0 0 2 0,0 0 0 0,0 0 0 0,0 0 0 15,-4-3-16-15,1-3-3 0,-4-1-1 0,3 4 0 16,4-6-6-16,-7 3-1 0,4-1 0 0,-1 1 0 16,1 0-8-16,3 3 0 0,-4-4 0 0,4 1 0 15,-3-3 0-15,3-1 0 0,-4 1 0 0,4-4 0 16,0 7 0-16,-3-6 8 0,3-1-8 0,0-3 8 15,0 4-8-15,-7-1 10 0,7 1-10 0,0-1 10 16,-4-3-10-16,4-2 0 0,0 2 9 0,-3-3-9 16,3 0 0-16,0 1 0 0,0-1 0 0,0 0 0 15,3 0 0-15,1 0-13 0,3 4 1 0,-4-1 1 16,4 3-26-16,0 4-6 16,0 0-1-16,0 2 0 0,0 7 26 0,4 0 5 0,3 0 1 0,-3 7 0 15,3 2-45-15,3 0-9 0,-2 1-2 16,2-4 0-16,1 7-24 0,-4 2-4 0,4-5-2 0,-4-1 0 15,3 0-10-15,-3-5-3 0,4 5 0 0</inkml:trace>
  <inkml:trace contextRef="#ctx0" brushRef="#br0" timeOffset="4240.867">4491 6449 1074 0,'0'0'30'0,"0"0"8"0,0 0-30 0,0 0-8 0,0 0 0 0,0 0 0 16,0 0 104-16,0 0 19 0,0 0 4 0,0 6 1 15,0 4-53-15,0 2-11 0,0 4-1 0,0-4-1 16,-4 10-6-16,4 0 0 0,-3 0-1 0,-1 3 0 16,4-3-35-16,-3 0-8 0,-1-3 0 0,1 6-1 15,-1-6 17-15,1-3 4 0,-1-1 1 0,1 1 0 16,-1-4-22-16,-3-2-11 0,3-1 10 0,1-2-10 16,3-7-24-16,0 0-12 0,0 0-1 0</inkml:trace>
  <inkml:trace contextRef="#ctx0" brushRef="#br0" timeOffset="21005.358">5461 6138 930 0,'-4'-9'19'0,"-3"3"5"0,4-4-24 0,-1 4 0 0,1 0 0 0,-1 0 0 16,4 6 49-16,0 0 5 0,0-7 1 0,0 7 0 15,0 0-13-15,0 0-2 0,0 0-1 0,0 0 0 16,0 0-15-16,0 0-4 0,0 0 0 0,0 0 0 16,0 0-20-16,0 0 0 0,0 7 0 0,4 5 0 15,-1 1 0-15,-3-4 8 0,4 10-8 0,-1-10 0 16,1 4 0-16,-1-1 0 0,1 1 0 0,0 3 0 16,-1-4 0-16,1 1 8 0,3-1-8 0,-4 7 0 15,4-3 20-15,-3 3 0 0,-1-4 0 0,1-2 0 16,-1 6 18-16,1-4 3 0,-1-2 1 0,1-1 0 15,-4 4-7-15,7 0-2 0,-7-4 0 0,0 1 0 16,3-1-5-16,-3 7-2 0,4-3 0 0,-4 9 0 16,0-6-12-16,0 6-2 0,0-3-1 0,0 0 0 15,-4-4-11-15,4 4 10 0,0 4-10 0,-3-8 10 16,3-2-10-16,-7 3 0 0,3-3 9 0,1-4-9 16,-1 1 9-16,1-1-9 0,3-2 12 0,-4-4-12 15,4-6 12-15,0 0-4 0,0 0 0 0,0 0-8 16,0 0 22-16,0 0-2 0,0 0-1 0,0 0 0 15,0 0-8-15,0 0-2 0,0 0 0 0,0 0 0 16,0 0 15-16,-7 0 4 0,0-6 0 0,0 6 0 16,0 0-45-16,0-4-9 0,-4 1-2 0,4 0 0 0,-3-3 38 0,-1-4 7 0,4 1 2 15,0 3 0-15,-3-4-19 0,-5 4 0 16,5-6 0-16,-1 5 0 0,-3 1-12 0,4 0-5 0,-5-4-2 16,1 1 0-1,0-4-36-15,4 4-7 0,-1-4-2 0,-3 1 0 0,3-1-72 16,4-2-16-16,0 2-2 0</inkml:trace>
  <inkml:trace contextRef="#ctx0" brushRef="#br0" timeOffset="21384.911">5412 5665 698 0,'0'0'14'0,"0"0"5"0,0 0-19 0,0 0 0 0,0 0 0 0,0 0 0 15,0 0 87-15,0 0 13 0,0 0 4 0,0 0 0 16,0 0-65-16,-7 6-13 0,7-6-2 16,0 0-1-16,0 0-31 0,0 0-7 0,0 0-1 0,0 6 0 31,-4 1-44-31,4-4-8 0</inkml:trace>
  <inkml:trace contextRef="#ctx0" brushRef="#br0" timeOffset="22180.612">5630 6157 1041 0,'0'0'29'0,"0"0"7"0,0 0-28 0,0 0-8 0,0 0 0 0,0 0 0 16,-3 10 41-16,3-10 7 0,-4 6 2 0,4 3 0 16,4-2-32-16,-4-1-6 0,3 3-2 0,1-2 0 15,6-1-10-15,-6 0 0 0,3 0 0 0,-3 1 0 16,3-1 0-16,-4 0 0 0,4 0 0 0,-3-2 0 15,3 2 0-15,0-3 0 0,0 0 0 0,0-3 0 16,-4 0 31-16,5 0 4 0,-5 0 1 0,1 0 0 16,3-6 9-16,-4 0 3 0,4-1 0 0,-3 1 0 15,3-3-48-15,0-4 0 0,-4 10 0 0,8-6-13 16,-8 2 13-16,5 1 0 0,-5-3 0 0,-3 9 0 16,7-7 0-16,-7 7 0 0,4-6 0 0,-4 6 0 15,7 0 0-15,-7 0 0 0,3 0 0 0,-3 0 0 16,0 0 0-16,0 0 0 0,0 0 0 0,0 0 0 15,0 0 0-15,0 0 0 0,0 0 0 0,0 0 0 16,0-6 0-16,0-4 0 0,0 1 0 0,-3 0 0 16,-1-4 0-16,4 7 0 0,-3-7 0 0,-1 4 0 15,1-4 0-15,-1 4 0 0,4-1 0 0,-7 4 0 16,3-3-11-16,1 3 1 0,-8 2 0 0,8 1 0 16,3 3 10-16,-7-6 0 0,0 6 0 0,-4 0 0 15,4 0 0-15,0 9 0 0,0-5 0 0,-4 2 0 16,4 3 0-16,0 1-12 0,0 5 12 0,0-2-12 15,4 2 12-15,-4-2 0 0,3 9 0 0,1-6-8 0,-4 2 20 16,3-2 5-16,0-3 1 0,-6 2 0 16,6-8-9-16,1 5-1 0,3-2-8 0,0-10 12 0,0 0 13 15,0 0 3-15,0 0 0 0,0 6 0 16,0-6-14-16,0 6-2 0,0-6-1 0,3 0 0 0,1 10-11 0,-1-7 0 0,4 6 0 16,1-6 8-1,2 7-8-15,-6-1 0 0,6-6 0 0,1 7 8 0,-1-7-8 0,1 3 0 0,0 0 0 16,-4 1 0-16,3-1 0 0,1-3-12 0,-4 3 2 0,3 0 1 15,4-2-15 1,-6-1-4-16,-1 6 0 0,0-6 0 0,0-3-39 16,0 10-8-16,3-7-1 0</inkml:trace>
  <inkml:trace contextRef="#ctx0" brushRef="#br0" timeOffset="23104.937">6692 5925 1170 0,'0'0'24'0,"0"0"6"0,0 0-30 0,0 0 0 0,0 0 0 0,0 0 0 15,0 0 72-15,0 0 8 0,0 0 1 0,0 6 1 16,0 4-34-16,0-4-8 0,0 0 0 0,4 4-1 16,-4-4-30-16,0 4-9 0,3-4 0 0,-3-3 0 15,0 9 0-15,4-2 0 0,-4-4 0 0,0 4 0 16,3-4 0-16,1 3 0 0,-1-2 0 0,1 5 0 16,-4-9 0-16,0-3 0 0,0 0 0 0,0 0 0 15,0 0 21-15,0 0 4 0,0 0 1 0,7-3 0 16,-4 0-3-16,-3-6-1 0,4 5 0 0,-4-5 0 15,0 3-14-15,4-1-8 0,-4-2 10 0,0-4-10 16,-4 10 0-16,4-6 0 0,-4 3 0 0,1-4 0 16,3 4 0-16,-4 0 0 0,4 6 0 0,-3-7 0 15,-1 4 0-15,1-6 0 0,-4 6 0 0,0 0 0 0,7 3-18 16,0 0-3-16,-7 3-1 0,7-3 0 16,-7 0-16-16,3 3-3 0,4-3-1 0,-7 0 0 0,0 6 34 0,7-6 8 15,-4 6 0-15,1 1 0 0,3-7 0 0,-4 3 0 16,4-3-9-16,-3 6 9 0,3-6 0 0,-11 6 0 0,8 1 0 15,-1-1 0-15,1 0 0 0,-1 0 0 0,1 1 0 0,-1 2 0 16,1-3 0-16,-1 1 0 0,1-1 0 0,-1 3 0 16,0 1 0-16,-3-1 0 0,4-3 0 15,-4 7 0-15,0-4-11 0,3 4 11 0,1-1-8 16,-1 1 8-16,1 6 0 0,-1 0-8 0,1-4 8 0,3 7 0 16,0-3 0-16,0 3-8 0,3 3 8 0,-3-6 0 15,4 3 8-15,3-3 8 0,-4-7 0 0,4 10 1 16,4-9 6-16,-4-1 1 0,4 1 0 0,-4-4 0 15,3 4-4-15,1-1-1 0,3-2 0 0,-4-4 0 16,-2-3-4-16,2 0-1 0,4-3 0 0,-3 0 0 16,3-3-14-16,-4 3 0 0,5-3 8 0,-5 0-8 15,-3 0 0-15,7-7 0 0,-3 7 0 0,-4-6 0 16,4-4-100-16,-1 4-22 0</inkml:trace>
  <inkml:trace contextRef="#ctx0" brushRef="#br0" timeOffset="23825.989">7017 5467 1086 0,'0'0'46'0,"0"0"-37"16,0 0 61-16,-7 4 12 0,7-4 2 0,-4 9 1 15,-3-6-16-15,4 6-3 0,-1 1-1 0,-3-1 0 16,3 4-27-16,1 3-6 0,3-4 0 0,-4 13-1 15,4 3-15-15,4 1-2 0,-4 5-1 0,3 4 0 16,1 2 0-16,3-2 0 0,-3 3 0 0,3 0 0 16,0-1-13-16,0-5 8 0,3 6-8 0,-3-4 0 15,-7-2 8-15,7-7-8 0,-3 6 0 0,0-2 0 16,-4-4 10-16,3-3-10 0,-3-3 10 0,0 0-10 16,0-6 13-16,0-7-3 0,-3 4-1 0,3-1 0 15,-4-5 19-15,0 2 4 0,1-3 1 0,3-6 0 16,-4 6-8-16,4-6-1 0,0 0-1 0,0 0 0 15,-3 4-1-15,3-4 0 0,0 0 0 0,0 0 0 16,0 0-6-16,0 0-2 0,-11 0 0 0,11 0 0 16,-3-10-14-16,-1 7 0 0,4-3 0 0,0 0 0 15,0-4-14-15,0 1-2 0,4-4-1 0,-4 7 0 0,3-4 1 16,4-8 0-16,-3 5 0 0,-1-3 0 0,-3-2 2 16,4 5 1-16,-1-6 0 0,5 4 0 15,-5-1-5-15,1 3-1 0,3-5 0 0,-4 11 0 0,4-2 0 16,-3-1 0-16,-1 1 0 0,4 3 0 0,-3 0 2 0,-1-1 0 0,1 1 0 15,-1 6 0-15,-3 0 8 0,0 0 9 0,4-6-13 16,-4 6 5-16,0 0-1 0,0 0 0 0,3 3 0 16,1 0 0-16,0 3-5 0,-1 1-1 15,4-1 0-15,-3 3 0 0,-1 1 15 0,1-1-9 16,-1 4 9-16,1 2-8 0,6 1 8 0,-6 0 8 0,-4 2-8 0,7-2 11 16,-4 6-3-16,1 0-8 0,3-6 12 15,-3 6-4-15,3-4-8 0,-4-2 0 0,4 0 0 0,-3-1 0 16,3 1 0-16,0-3 0 0,0-1 0 0,-4-2 0 15,1-7 0-15,-1 6 0 0,5-6 0 0,-5 7 0 16,1-4 0-16,-1 0 0 0,1 1 0 0,-1-1 0 16,1 6 0-16,-4-12 0 0,0 0 0 0,0 0 0 15,0 0 0-15,0 0 0 0,0 0 0 0</inkml:trace>
  <inkml:trace contextRef="#ctx0" brushRef="#br0" timeOffset="24487.206">7535 6195 1314 0,'0'0'37'0,"0"0"8"0,0 0-36 15,0 0-9-15,0 0 0 0,0 0 0 0,0 0 53 0,0 0 9 0,0 0 2 0,-3-6 0 16,3-1 0-16,0 1 0 0,-4 0 0 0,4 6 0 16,-7-3-8-16,7 3 0 0,0-7-1 0,0 7 0 15,-3-6-37-15,-1 0-7 0,-3 0-2 0,4 6 0 16,-4 0-9-16,-1 0 0 0,-2 0 0 0,-1 0 0 15,1 9-49-15,-1-6-12 0,4 3-3 0,-3 4 0 16,2 2 52-16,-2 1 12 0,6 3 0 0,-3-4 0 16,-3 10 0-16,3-3 0 0,0 0 0 0,3 3 0 15,1-4 0-15,-1-2 0 0,0 0 0 0,4-7 0 16,-3 4 0-16,-1-1 0 0,4-5 0 0,0 2 0 16,0-9 48-16,0 0 13 0,0 6 3 0,0-6 0 15,7 0-52-15,1 10-12 0,-1-10 0 0,0 3 0 16,3-3 0-16,4 0 0 0,-7 0 0 0,4 0 0 15,0 0 0-15,3 0 0 0,0-3 0 0,0-7 0 16,-4 10 0-16,1-6 0 0,0 0 0 0,-1-4 0 16,1 4-48-16,-11-3-13 0,3-1-3 0,1 4 0 15,-4-10 52-15,3 4 12 0,-3-1 0 0,0 4 0 16,0-4-54-16,0 7-8 0,0-3-2 0,-3-1 0 16,-1 1 52-16,4-1 12 0,-3 1 0 0,3 3 0 15,-4-1 48-15,-3 1 13 0,7 6 3 0,0 0 0 0,0 0-52 0,0 0-12 16,0 0 0-16,0 0 0 0,0 0 0 0,0 0 0 0,0 0 0 15,0 0 0-15,0 0 0 0,7 10 0 0,-3-1 0 16,-4 0 0-16,0 4 0 0,3 3 0 16,1-4 0-16,-1 4 0 0,4-1 0 0,-3 1 0 0,0 3 0 15,-1-7 0-15,1 4 0 0,-1-6 0 16,1-1 0-16,-1-3 0 0,4 4 0 0,0-7 0 0,0-3 0 0,0 0 0 16,0 0 0-16,4 0 0 0,-4-3 0 0</inkml:trace>
  <inkml:trace contextRef="#ctx0" brushRef="#br0" timeOffset="25119.372">7747 6248 851 0,'0'0'36'15,"0"0"-36"-15,0 0 109 0,0 0 15 0,0 0 4 0,0 0 0 16,0 0-52-16,0 0-9 0,0 0-3 0,0 0 0 16,0 0-7-16,0 10-1 0,4-4-1 0,-1 0 0 15,1 4-37-15,-4-7-7 0,3 9-2 0,-3-2 0 16,4-1-9-16,-1 0 0 0,-3-2 0 0,4 5 0 15,-4 1 0-15,0-4 0 0,0-3 0 0,0 1 0 16,0-7 53-16,0 0 9 0,0 0 2 0,0 0 0 16,0 0-52-16,0-13-12 0,0 7 0 0,-4-3 0 15,4-4 0-15,-3 0 0 0,-1-2 0 0,1-1 0 16,3 0-8-16,-4-6 8 0,4 4 0 0,0-7 0 16,0 3-10-16,0 3 10 0,4 0-8 0,-1 3 8 15,1 1-15-15,-1 2 3 0,1 1 0 0,3-1 0 16,-4 10 26-16,-3 0 6 0,7 0 0 0,-7 3 1 15,7 3-68-15,4 0-13 0,-4 0-4 0,4 6 0 16,-1 1 52-16,4-1 12 0,-3 1 0 0,3 5 0 16,0 4 0-16,4 3 0 0,-4 0 0 0,0 3 0 15,0 3 0-15,0-3 0 0,0 1 0 0,-3-1 0 16,-1 0 0-16,1 0 0 0,0-3 0 0,-1-10 0 16,-10 7 0-16,7-13 0 0,-3 10 0 0,-1-10 0 15,1 7-120-15,-1-4-22 0,-3-6-4 0</inkml:trace>
  <inkml:trace contextRef="#ctx0" brushRef="#br0" timeOffset="25615.234">8184 5398 1094 0,'0'0'23'0,"0"0"5"15,0 0-28-15,0 0 0 0,0 0 0 0,0 0 0 16,-3 10 108-16,3-1 16 0,0 4 3 0,-4-7 1 16,4 13-59-16,-3-3-11 0,3 5-2 0,0-2-1 15,-4 6-6-15,4 0-1 0,0 4 0 0,0 5 0 16,0 1-25-16,4 5-6 0,-1-2-1 0,1 3 0 16,3-7-16-16,0 10 10 0,4-6-10 0,-1 3 8 15,-3-7-8-15,4-3 0 0,-4 4 9 0,0 3-9 16,0-10 0-16,0 0 0 0,0 0 0 0,-3-3 8 0,3-3-8 0,-7 3 0 15,3 0 0-15,-3-9 0 0,0 6 0 0,0-6 0 16,0-7 0-16,0 4 0 16,4-1 0-16,-4 1 0 0,0-4 0 0,0 1 0 0,0-1 0 0,0-3 0 15,0 7 0-15,0-7 0 16,0 4-21-16,0-4-9 0,0 3-2 0,0-6 0 16,3 10-52-16,-3-7-10 0,4-3-2 0,-4 4-1 15,3-1-24-15,-3 0-5 0,4 0-1 0</inkml:trace>
  <inkml:trace contextRef="#ctx0" brushRef="#br0" timeOffset="25989.009">7976 6022 1188 0,'0'0'24'0,"0"0"8"15,-3-3-32-15,-1-3 0 0,1 3 0 0,3 3 0 16,-4-10 82-16,4 7 10 0,0-6 3 0,4 6 0 16,-4 3-29-16,0-6-6 0,0 6 0 0,3-7-1 15,-3 7-24-15,0 0-5 0,4-3-1 0,-4 3 0 0,7-3-21 0,3 3-8 16,1 3 0-16,-4-3 0 0,4 3 0 15,3 0 0-15,-4 4 0 0,4-4 0 0,4 0 0 0,0 3 0 0,-4 0 0 16,11 1 0-16,-1-4-16 0,-6 0 1 16,3 0 0-16,0 0 0 0,-3-3 15 0,-1 0 0 0,5 0 0 15,-8 0 0-15,3 0 0 16,-3 0 0-16,4 0 0 0,-4 0 0 0,0 0 0 0,-3-3 0 16,0 3 0-16,-1-3 0 0,1 0 0 0,-1 3 0 0,-3-3 0 15</inkml:trace>
  <inkml:trace contextRef="#ctx0" brushRef="#br0" timeOffset="26679.086">8650 6283 1140 0,'0'0'24'0,"0"0"4"0,-7-7-28 15,4 1 0-15,-1 3 0 0,-3-3 0 0,3-1 97 0,1 1 14 0,-4-6 2 16,3 9 1-16,1-7-41 0,-1 1-8 0,4-1-1 0,-3 4-1 15,-1-3-48-15,1 5-15 16,-1-5 8-16,-3 6-8 0,7 3 39 16,-3-3 4-16,3 3 1 0,0 0 0 15,0 0-44-15,-8 0 0 0,5 6 0 0,-4-6 0 16,3 6-34-16,1 1-6 0,-4-1 0 0,3 0-1 0,1 4 41 0,-4 2 0 0,0 1 0 0,3 2 0 16,-3-2 0-16,4 3 0 0,-5-4 0 0,5 1-8 15,-1-1 8-15,1-2 0 0,-1-1 8 0,4-3-8 16,0 4 17-16,-3-4-1 15,3-6 0-15,0 0 0 0,0 0-1 0,0 0-1 0,0 0 0 0,7 6 0 16,-4 0 0-16,4-2 0 0,1-1 0 0,-1-3 0 16,0 6-5-16,3-6-1 0,1 3 0 0,-1-3 0 15,1 0-8-15,0 0 0 0,6 0 0 0,-6 0 8 16,-1-3-8-16,1 3 0 0,-4-6 0 0,4 6 0 16,-4 0-52-16,0-3-2 0,0-1-1 15,-4-2 0-15,4 3 42 0,-3-6 13 0,-1-1 0 0,1 4-10 16,-4-3 10-16,3-1 0 0,-3-2 0 0,4-1 0 15,-4 4 0-15,-4-4 0 0,4 7 0 0,-3-4 0 16,-1 1 0-16,1 0 0 0,-1 6 0 0,4 3 8 16,0 0 41-16,0 0 9 0,0 0 2 0,0 0 0 15,-7 3-45-15,7-3-15 0,-3 6 9 0,-1 0-9 16,1 4 0-16,3 2 0 0,3-2 0 0,-3 2 0 16,4 4 0-16,-1 3 0 0,4-4 0 0,-3 4 0 15,3-3 0-15,-4-4 0 0,5 4 0 0,-1-10 0 16,3 7-19-16,-3-7 4 0,0 0 1 0,0 1 0 0,-3-4 2 15,-4-3 0-15,0 0 0 0,7-3 0 16,-4-4-18-16,4 1-3 0,1-3-1 0</inkml:trace>
  <inkml:trace contextRef="#ctx0" brushRef="#br0" timeOffset="27077.621">8883 6229 1094 0,'0'0'23'0,"0"7"5"16,0-7-28-16,0 0 0 0,0 9 0 0,0-3 0 16,0-6 56-16,3 10 7 0,-3-4 1 0,0-3 0 15,4 10 0-15,-4-7 0 0,0 0 0 0,4 1 0 16,-4-1 0-16,0 0 0 0,3 3 0 0,-3-2 0 16,0-1-52-16,4 0-12 0,-1 1 0 0,1 2 0 15,-1-3 28-15,-3 7 4 0,4-1 0 0,-1 1 0 16,1-4-23-16,-4 4-9 0,3-7 8 0,1 0-8 15,-4 10 0-15,0-3 0 0,0-7 0 0,0 6 0 16,0 4-24-16,0-3-9 0,0-7-3 0,0 3 0 16,0-9 28-16,0 0 8 0,3-9 0 0,1-4 0 15,-1 1-56-15,1-4-5 0</inkml:trace>
  <inkml:trace contextRef="#ctx0" brushRef="#br0" timeOffset="27269.864">8869 5894 1337 0,'0'0'56'0,"0"0"-44"16,0 0 92-16,0 0 20 0,-7 0 3 0,7 0 1 16,0 0-52-16,-4 0-9 0,4 0-3 0,0 0 0 15,0 0-51-15,0 0-13 0,0 0 0 0,0 0 0 16,0 0-48-16,0 0-13 0,0 0-3 0</inkml:trace>
  <inkml:trace contextRef="#ctx0" brushRef="#br0" timeOffset="27944.84">9366 6048 1552 0,'0'0'44'0,"0"0"10"0,0 0-43 0,-7-4-11 0,7 4 0 0,-7-3 0 16,4-3 53-16,-4 6 9 0,7 0 2 0,-8 0 0 15,1-3 31-15,7 3 6 0,-3-3 2 0,-4 3 0 16,0-3-63-16,0 3-12 0,0 0-2 0,-4-4-1 16,4 4-25-16,-4 4 0 0,4-4 0 0,-3 6 0 15,3-3-11-15,-4-3-4 0,4 0-1 0,-3 9 0 16,-1-5-9-16,4 8-3 0,-4 1 0 0,1-4 0 16,3 4 8-16,0 5 0 0,0-5 1 0,0 3 0 15,-1-1 19-15,1 1 0 0,0 0 0 0,0 2 0 16,0-5 0-16,4 3 11 0,-1-4-3 0,-3 1-8 15,7-4 21-15,-3-3-2 0,3-6-1 0,0 0 0 16,0 0 16-16,0 0 3 0,0 0 1 0,0 0 0 16,0 0-38-16,0 0 0 0,0 0 0 0,0 0-8 15,7 0 8-15,0 0 16 0,0 0-4 0,0-6-1 16,0 6-11-16,3 0 0 0,-2-3 0 0,2 3 0 16,1-3 0-16,-4 3 0 0,3 0 0 0,1 3 0 15,0-3 0-15,-4 3 0 0,3-3 0 0,-3 0 0 16,0 10 0-16,0-7-9 0,0 3 9 0,0 0-13 15,0 1 13-15,1-1 0 0,2-3 0 0,-3 3 0 16,-3-6 0-16,3 10 0 0,0-7 0 0,-4 6 0 16,1-6 0-16,3 4 0 0,-7-7 0 0,3 6-9 0,1 0 9 0,3-3 0 15,-3 3 0-15,-1 1 0 0,-3-7 0 0,4 6 0 16,-4 0 0-16,3 1 8 0,-3-1-8 0,0 0 0 16,-3-3 0-16,3 10 0 0,-4-4 0 0,1 1 0 15,-1-1 0-15,0 4 0 0,-3-7 0 0,0 6 0 0,0-2 0 0,-3-1 0 16,-1 1 0-16,1-4-13 15,-1 3 3-15,0 1 1 0,4-4 9 0,-3-3 12 0,-1 0-2 16,4 0-1-16,-3-3-21 0,-1-3-4 0,4 0 0 0,0 3-1 16,0-3-178-1,0-3-35-15,0-1-7 0</inkml:trace>
  <inkml:trace contextRef="#ctx0" brushRef="#br0" timeOffset="29145.571">10971 5740 1552 0,'0'0'44'0,"0"0"10"0,0 0-43 0,0 0-11 0,0 0 0 0,0 0 0 16,0 0 53-16,0 0 9 0,0 0 2 0,-7-6 0 15,7 6 0-15,-3-3 0 0,3 3 0 0,-4-6 0 16,4 6-51-16,0 0-13 0,0 0 0 0,-7-7 0 15,7 7 21-15,-3 0-1 0,-4 0 0 0,0 0 0 16,0 7-12-16,-4-1-8 0,4-3 10 0,-4 3-10 16,1 4 0-16,-1-1 0 0,-3 4-13 0,3-4 4 15,1-3 9-15,-4 7-8 0,3-4 8 0,1 1-8 16,-5-1-5-16,5-3-1 0,-4 7 0 0,0-1 0 16,3 1 14-16,1-1 0 0,-5-2 0 0,5 2 0 15,3-2 0-15,-4 2 0 0,4-2 0 0,0-1 0 16,0-3 35-16,3 4 9 0,1-4 3 0,-1 4 0 15,4-4-31-15,0-6-7 0,0 0-1 0,0 3 0 16,0 9-8-16,0-5 0 0,0-1 0 0,4 0 0 16,-4 1 0-16,0 2 0 0,0-9 0 0,0 6-11 15,3 1 11-15,-3-1 0 0,4 0 8 0,0 0-8 16,-1-3 8-16,4 4-8 0,0-4 8 0,0 0-8 16,-3 3 8-16,-1 1-8 0,1-1 10 0,-1 0-10 15,4-3 0-15,0 0 0 0,4 0 0 0,0 1 0 16,-4-1 0-16,3 3 0 0,1 0 0 0,-4 1 0 15,3-7-11-15,-2 9 11 0,2-6-10 0,1 0 10 16,-1 4 0-16,-3-4 0 0,4 3 0 0,-1-3 0 16,-2 6 0-16,-1 1 0 0,0-4-8 0,-4 4 8 15,4-4 0-15,0 0 0 0,-3 7 0 0,-1-1-9 0,4-2 17 16,-3 2 3-16,-1 1 1 0,5-1 0 0,-5 7-21 0,1-6-4 16,3-4-1-16,-4 7 0 0,1-7 14 15,-1 4 0-15,1-1 0 0,-1 1 0 0,1-4 0 0,-1 4 0 16,1-4 8-16,-4-3-8 0,0 7 0 0,0-4 0 0,0 1 0 0,-4 2 0 15,4-2 0-15,-3 2 0 0,-1 4 0 16,1-4 0-16,-4 10 0 0,-4-9 0 0,1-1 0 0,-1 7 0 16,-3-3 15-16,0-4-4 0,0 1-1 0,-4-4 0 15,4 4 3-15,-4 0 1 0,4-7 0 0,0 0 0 16,-4 0-23-16,4-6-5 16,0 0-1-16,0-3 0 0,0-3 29 0,0-3 6 0,3 5 0 0,1-5 1 15,3-4-45 1,0 7-10-16,-1-3-2 0,5-4 0 0,-1 4-164 0,4-4-32 0</inkml:trace>
  <inkml:trace contextRef="#ctx0" brushRef="#br0" timeOffset="29552.21">11144 6229 1824 0,'0'0'38'0,"7"7"8"0,0-7-37 0,-3 6-9 0,3-3 0 0,0 0 0 15,-3 3 104-15,3-2 18 0,0 2 4 0,3 0 1 16,-3-6-50-16,0 6-9 0,0-2-3 0,0-4 0 16,-7 0-65-16,0 0-9 0,0 0-4 0,4 3-1 15,-4-3 14-15,7 0 0 0,0 0 0 0,-7 0 0 16,0 0-38-16,0 0-11 0,0 0-3 0,0 0 0 15,0 0-69-15,0 0-15 0,0 0-2 0,0 0-1 16,4-3-76-16</inkml:trace>
  <inkml:trace contextRef="#ctx0" brushRef="#br0" timeOffset="30011.298">11511 5812 1094 0,'0'7'46'0,"-3"-1"-37"15,3 0 44-15,-4-3 9 0,4 10 2 0,0-4 0 16,0 4 0-16,0-4 0 0,0 7 0 0,0-4 0 16,4 4 0-16,-1 0 0 0,1-1 0 0,3 4 0 15,0-3-52-15,-4 9-12 0,4-3 0 0,-3 3 0 16,-1-3 54-16,1 9 8 0,-1-2 2 0,-3 2 0 15,0 0-53-15,0 1-11 0,0-4 0 0,0 3 0 16,0 4 0-16,0-4 0 0,0-3 0 0,-3 4 0 16,3-7 0-16,-4 0 0 0,4 0 0 0,-3-3 0 15,3-3 41-15,-4-4 5 0,4-2 1 0,0-1 0 16,0 1-15-16,0-7-2 0,0 4-1 0,0-10 0 16,0 0-29-16,0 0 0 0,0-7 0 0,4 1 0 15,-1 0-41-15,-3-4-8 0,4-2-2 0</inkml:trace>
  <inkml:trace contextRef="#ctx0" brushRef="#br0" timeOffset="30928.602">12100 5812 1094 0,'0'0'46'15,"0"0"-37"-15,0 0 95 0,0 0 20 0,0 0 3 0,0 0 1 16,0 0-103-16,0 0-25 0,0 0 0 0,4 10 0 15,-1-1 0-15,-3 4 0 0,0 2 0 0,0 7 0 16,0 0 56-16,0 6 7 0,0 1 1 0,-3 5 0 16,3 1 0-16,0-1 0 0,0 4 0 0,0 3 0 15,0-7-52-15,0 1-12 0,0-1 0 0,0 4 0 16,-4-7 54-16,4-3 8 0,0 7 2 16,0-7 0-16,-3-3 0 0,3-3 0 0,-4-3 0 0,1 0 0 15,3-7-52-15,-4 1-12 0,1-1 0 0,3-9 0 16,0 7 28-16,-4-4 2 0,4-6 1 0,0 0 0 15,0 0 1-15,0 0 1 0,0 0 0 0,0 0 0 16,0 0-33-16,4-16 0 0,-4 10 0 0,0-3 0 16,3-4-32-16,-3 4-14 15,7-1-2-15,-3-2-1 0,-1-1 17 0,1 1 3 0,3-4 1 16,-4-3 0-16,1 7 6 0,-1-10 2 0,-3 6 0 0,4-3 0 16,-1 4-9-16,1-1-2 0,3 0 0 0,0 4 0 15,4-1 43-15,-4 7 9 0,0-4 2 0,0 4 0 16,0 0-37-16,-4 0-7 0,5-1-2 0,-1 1 0 15,-7 6 23-15,3 0 0 0,4 0 0 0,0 10 0 16,-3-7 0-16,3 6 0 0,0 0 0 0,0 1 0 16,-4 2 0-16,5 1 0 0,-1 0 0 0,-4 2 0 15,1-2 0-15,3-1 0 0,-4 7 0 0,1-3 0 16,3-4 0-16,-4 4 0 0,4-3 0 0,-3-1 0 0,-1 1 14 16,4-4 7-16,-3-3 2 0,0 4 0 0,-1-7-23 15,1 9 9-15,-1-2-9 0,1-1 0 0,-1 1 8 16,-3-4-8-16,4 6 0 0,-4 1 0 15,0-7 0-15,0-3 0 0,0 7 0 0,0-10 0 0,0 3-12 16,0-3-7-16,0 0-1 0,0 0 0 16,0 0-92-16,0 0-18 0,0 0-4 0</inkml:trace>
  <inkml:trace contextRef="#ctx0" brushRef="#br0" timeOffset="31500.432">12612 6323 1579 0,'0'0'32'0,"0"0"10"15,0 0-34-15,0 0-8 0,0 0 0 0,0 0 0 16,-4-6 104-16,-3 6 20 0,7 0 3 0,-10 0 1 16,3 0-42-16,0-3-8 0,-1 3-2 0,1 0 0 15,0 0-46-15,4 0-10 0,3 0-1 0,-7 0-1 16,0 3-18-16,0-3 0 0,7 0 0 0,-7 6 0 16,0 1-20-16,3-1-8 0,1 0-2 0,-1 1 0 15,4 2 30-15,0-3 0 0,-4 0 0 0,4 1 0 16,0 5 0-16,0-2 0 0,0-1 0 0,0 4 0 0,0-4 27 0,0 4 11 15,4-4 2-15,0-3 1 0,-4 4-14 0,3-7-3 16,-3-3-1-16,4 9 0 0,-1-6-23 0,4 7-18 16,-3-4 3-16,3 0 1 0,0-6 22 0,0 7 5 0,3-1 1 0,-3-6 0 15,1 0-14-15,-1-3 0 0,3 0 0 16,-3-4 0-16,0 1 0 0,0-3 0 0,0-1 0 0,4 1 0 16,-4-4 0-16,0 1 0 0,4-4 0 15,-4 4 0-15,-4-4 0 0,1 3 0 0,-1 1 0 16,1-4 0-16,-4 7 0 0,0-4 0 0,3 1 0 0,-3 2 0 15,-3 1 0-15,3-4 0 0,-4 7 0 0,-3 0 0 16,0-7 0-16,0 7 0 0,0 0 0 0,0-4 0 16,3 7 0-16,-3-6 0 0,4 6 0 0,-4-1 0 15,7 4-48 1,-7 0-13-16,3 0-3 0,4 0 0 0,-7 7 49 0,4 5 15 0,3-2 0 0,0 2-10 16,0 1-36-16,0-4-7 0,0 4-2 15,0-1 0-15,3-2-114 0,-3-1-23 0,4-3-5 0</inkml:trace>
  <inkml:trace contextRef="#ctx0" brushRef="#br0" timeOffset="33813.109">12806 6245 553 0,'0'0'11'0,"0"0"5"0,-4-9-16 0,4 9 0 0,0 0 0 0,0 0 0 16,0 0 65-16,0 0 11 0,0 0 1 0,0 0 1 16,0 0-11-16,0 0-3 0,0 0 0 0,0 0 0 15,0 0 0-15,0 0 0 0,0 0 0 0,0 0 0 16,0 0 52-16,0 0 9 0,0 0 3 0,0 0 0 15,0 0-62-15,0 0-12 0,0 0-2 0,4 9-1 16,-4-6-6-16,0 3-1 0,3-2 0 0,-3 2 0 16,4 0-16-16,-1 4-4 0,-3-1-1 0,4 4 0 15,-1-4-7-15,-3 3-2 0,0 1 0 0,4 0 0 16,-4-1-2-16,0 4-1 0,0 3 0 0,0-4 0 16,0 4-11-16,-4-3 10 0,1-4-10 0,3 1 10 15,-4-1-10-15,1-2 8 0,3-4-8 0,0-6 8 16,-4 3 2-16,4-3 0 0,0 0 0 0,0 0 0 15,0 0 13-15,0 0 2 0,0 0 1 0,0 0 0 16,0 0-8-16,0 0-2 0,-3-3 0 0,-4-3 0 16,7 6-8-16,0-10-8 0,0 10 12 0,0 0-12 15,0 0 0-15,0 0 0 0,0-3 0 0,0 3 0 16,0 0 0-16,0 0-9 0,0-9 9 0,0 9-8 16,0 0 8-16,0 0-8 0,0 0 8 0,0 0-8 15,0 0-7-15,0 0-1 0,0 0 0 0,0 0 0 16,0 0-7-16,0 0-1 0,0 0-1 0,0 0 0 15,0 0 8-15,0 0 1 0,0 0 1 0,0 0 0 16,0 0 15-16,0 0 0 0,0 0 0 0,0 0 0 0,0 0 0 16,0 0 0-16,0 0 0 0,0 0 0 15,0 0 0-15,0 0 0 0,0 0 0 0,0 0 0 0,0 0 0 0,0 0 0 16,0 0 0-16,0 0 0 0,0 0-9 0,0 0 1 16,0 0 0-16,0 0 0 0,0 0-13 0,0 0-3 15,0 0 0-15,0 0 0 0,0 0 4 0,0 0 1 0,0 0 0 0,0 0 0 16,0 0 3-16,0 0 1 0,0 0 0 15,0 0 0-15,0 0 1 0,0 0 0 0,0 0 0 16,0 0 0-16,0 0 6 0,0 0 8 0,0 0-13 0,0 0 5 16,0 0 8-16,0 0 0 0,0 0 8 0,0 0-8 15,0 0 8-15,0 0-8 0,0 0 8 0,0 0-8 16,0 0 0-16,0 0 0 0,0 0 0 0,0 0 0 16,0 0 0-16,0 0 0 0,0 9 0 15,0-9-8-15,3 10 8 0,-3-7 0 0,0-3 0 0,0 0-8 16,0 0 8-16,0 6 0 0,0-6 0 0,0 0-8 15,4 6 8-15,-4-6 0 0,0 7 0 0,0-7 0 16,0 6 0-16,0-6 0 0,0 0 0 0,0 0 0 16,0 0 0-16,0 0 0 0,0 6 0 0,0-6 0 15,0 0 0-15,0 0 8 0,0 0-8 0,0 0 0 16,0 0 0-16,0 0 9 0,0 0-9 0,0 0 0 16,0 0 19-16,0 0-3 0,0 0-1 0,0 0 0 15,0 0 8-15,0 0 1 0,0 0 1 0,0 0 0 16,0 0-16-16,0 0-9 0,0 0 10 0,0 0-10 15,0 0 0-15,0 0 0 0,0 0 0 0,0 0 0 16,0 0 0-16,0 0-12 0,0 0 12 0,0 0-10 0,0 0 10 16,0 0-10-16,0 0 10 0,0 0-10 15,0 0 10-15,0 0 0 0,0 0-9 0,0 0 9 16,3-6 16-16,1 0 8 0,-4-4 2 0,0 4 0 0,0-7 4 0,0 7 1 16,-4-3 0-16,4-1 0 0,-3-2-10 0,-1 2-1 15,4-2-1-15,-3 6 0 0,-1-4-6 0,4 4-1 0,0-7 0 16,-3 7 0-16,3 0-12 0,-4-1 8 0,4-2-8 0,0 6 0 15,-3-3 0 1,3-4 0-16,0 7 0 0,0 3 0 0,3-3 0 0,-3 3-12 0,4-6 12 0,-1 3-10 16,1-1 1-16,-1-2 0 0,-3 6 0 0,4-3 0 15,-1 0 1-15,4-3 0 0,-3-4 0 0,-1 4 0 16,1 0 8-16,3-7 0 0,-3 7 0 0,-1 0 0 16,1-1 0-16,-4 1 0 0,3-3 0 0,1-4 0 15,-1 10 0-15,-3-6 0 0,4-1 0 0,-1-2 0 16,1 8-9-16,-1-5 0 0,1 6 0 0,3 0 0 15,-4 0-21-15,4 3-4 0,-3-3-1 16,3 3 0-16,0 0-34 0,4 3-7 0,-4-3-2 16,0 3 0-16,0 0-138 0,0 0-28 0</inkml:trace>
  <inkml:trace contextRef="#ctx0" brushRef="#br0" timeOffset="34420.027">13215 6223 1337 0,'0'0'56'0,"0"0"-44"16,0 0 144-16,0 0 28 0,0 0 7 0,0 0 1 15,-7 0-103-15,0 0-20 0,0-3-4 0,0 0-1 16,0 0 0-16,0 3 0 0,0 0 0 0,0 0 0 16,0 0-51-16,0 3-13 0,-1 0 0 0,1 0 0 15,0 3 0-15,4 1 0 0,-1 2 0 0,1 0 0 16,-1 1 0-16,1 2 0 0,3-5 0 0,-4 5 0 15,4 7 0-15,4-6 0 0,-1 2 0 0,-3 1 0 16,4-4 0-16,-1 1 0 0,-3 0 0 0,4-1 0 16,-4 1 0-16,3 2 0 0,-3-2 0 0,0-4 0 15,4-2-48-15,-4-7-13 0,0 6-3 0,0-6 0 16,0 0 52-16,0 0 12 0,0 0 0 0,7-3 0 16,0 0 0-16,-3-4 0 0,3-2 0 0,0 6 0 15,0-7 0-15,-4 4 0 0,4 0 0 0,-3 0 0 16,-1-1-8-16,4 4 8 0,-3 0-13 0,-4 3 5 15,7-3-2-15,-7 3 0 0,3 3 0 0,-3-3 0 16,8 3 1-16,-1 0 0 0,-4 7 0 0,1-1 0 16,-1-3 9-16,-3 7-10 0,4-4 10 0,-4 4-10 15,-4-1 10-15,4 7 0 0,-3-3 0 0,-1 6 0 16,1 0 0-16,-4 3 0 0,-1 0 0 0,1-3 8 0,0-10 2 0,0 7 1 16,0-12 0-16,-3 5 0 0,-1-3 2 0,1 4 1 0,-1-4 0 15,0 1 0-15,1-4-6 0,-1-3 0 0,4-3-8 0,-3 0 12 16,-1-3-12-16,0 0-18 0,1-6 4 0,-1-4 1 15,4 7-100 1,-3-4-20-16,6 1-4 0,-3 0-419 0,7-4-84 0</inkml:trace>
  <inkml:trace contextRef="#ctx0" brushRef="#br0" timeOffset="38181.256">14266 6330 1219 0,'-10'0'25'0,"3"-3"7"0,-4-1-32 0,1-2 0 0,2 6 0 0,-6-3 0 16,7 0 32-16,-3 0 0 0,-1 3 0 0,1-3 0 16,-1 3 24-16,0 0 6 0,1 0 1 0,-1 0 0 15,4 3-51-15,0 0-12 0,-3 0 0 0,2 0 0 16,1 3 0-16,0 1 0 0,4-1 0 0,-4 0 0 15,3 7 0-15,-3-4 0 0,4 1 0 0,-1 2 0 16,1-2 54-16,-1-1 8 0,1-3 2 0,-1 7 0 16,4-7-9-16,-3 0-2 0,3 7 0 0,-4-4 0 15,4-2-33-15,0-1-8 0,4-6 0 0,-4 9-1 16,0-9-11-16,3 3 0 0,4 4 0 0,-3-4 0 16,3-3 0-16,0 0 0 0,0 0 0 0,3 0 0 15,-3 0 17-15,4-3 2 0,-4 3 0 0,7-7 0 0,-3 1-31 16,-1 0-5-16,1-7-2 0,0 7 0 15,-4 0 34-15,3-4 6 0,-3-2 2 0,4 6 0 0,-4-4-15 16,-4-2-8-16,4 2 10 0,-3 1-10 16,-1 2 8-16,-3 1-8 0,4 0 0 0,-4 6 9 0,0 0-9 15,0 0 0-15,0 0 0 0,0 0 0 0,0 0-8 0,0 0 8 0,0 0-10 16,0 0 10-16,4 6 0 0,-1 4 0 16,-3-1-8-16,0-3 8 0,4 10 0 15,-4-3 10-15,3-1-2 0,-3 4 0 0,0 3 20 0,0-1 4 16,-3 1 1-16,-1 6 0 0,1 0-25 0,-1 13-8 0,0-4 0 0,1-5 0 15,-4-1 17-15,0-3-3 0,0 3-1 16,0 0 0-16,0-2-13 0,-4 5 0 0,4-3 8 0,-7 16-8 16,7-6 0-16,-4-1 0 0,4-2 0 0,0-1 0 15,4 1-8-15,-4-10-8 0,3 6-2 0,1-6 0 16,3-3 31-16,0-6 7 0,-4 3 0 0,4-4 1 16,0-2-21-16,0-4 0 0,4-2 0 0,-4-1 0 15,0-6 0-15,0 0 0 0,3 6 0 0,-3-6-8 16,0 0 8-16,0 0 0 0,7 3 0 0,-7-3 0 15,0 0 0-15,4 0 0 0,-4 0 0 0,7 0 8 16,-7 0-8-16,3 0 0 0,4-3 8 0,-7 3-8 16,4-3 0-16,-4 3 0 0,3-6 0 0,1 0 0 15,-4-1-11-15,3-2 0 0,1-1 0 0,-4 1 0 16,3-7 0-16,1 1 0 0,0-4 0 0,3-3 0 16,-4 3 11-16,4-3-12 0,-3 0 12 0,3 3-12 15,0-6 12-15,-4 10 0 0,4-4-9 0,0 0 9 16,-3 3 0-16,3-3 0 0,0 4 0 0,4-1 0 15,-4 0 0-15,0 1 0 0,3 2 0 0,-3 1 0 16,0-4-13-16,4 3 5 0,-4-5 8 0,0 11-13 16,4-2-54-16,-4 0-10 0,3 2-3 0</inkml:trace>
  <inkml:trace contextRef="#ctx0" brushRef="#br0" timeOffset="38743.871">14545 6424 851 0,'0'0'36'16,"0"0"-36"0,0 0 109-16,0 0 15 0,0 0 4 0,0 0 0 15,0 0-103-15,0 0-25 0,0 0 0 0,-3 12 0 16,-1-5 56-16,0-1 7 0,1 3 1 0,-1 1 0 15,1-1-52-15,3-3-12 0,0 10 0 0,-4-3 0 0,4 2 53 16,0-2 8-16,0-1 2 0,4 1 0 0,-4 6-20 0,3-7-4 0,-3-2-1 0,7-4 0 16,-3 3-9-16,3-6-1 0,0 7-1 0,0-7 0 15,0 0 9-15,4-3 3 16,-1 0 0-16,1 3 0 0,3-3-11 0,-3 0-3 16,3 3 0-16,0-3 0 15,0 0-25-15,0 0-12 0,0-3 0 0,0 0 1 16,-3-3 11-16,-1 3 16 0,1-4-4 0,0-5-1 0,-4 6-11 0,-4-4 0 0,1-2 0 0,-1-1 0 15,-3 1 0-15,0-4 10 0,0 0-1 0,0-6 0 16,-3 7-9-16,-1-4 0 0,1-3 0 0,-1-3 0 16,-3 6-62-16,4 0-5 15,-1-3-1-15,-7 0 0 0,4 10 4 0,-3-4 0 16,3-3 0-16,-4 7 0 0,4-1-52 0,0 4-9 16,-3 2-3-16,6 1 0 0,4 6 53 0,0 0 11 0,0 0 1 15,0 0-275-15,0 0-55 0</inkml:trace>
  <inkml:trace contextRef="#ctx0" brushRef="#br0" timeOffset="39396.508">15127 6377 836 0,'0'0'24'0,"0"0"4"0,-7 6-28 0,4-3 0 0,-5 0 0 0,1-3 0 16,0 0 108-16,4 0 16 0,-4 7 4 0,0-4 0 15,0 0 0-15,0-3 0 0,7 0 0 0,-7 3 0 16,0-3-52-16,-1 3-9 0,8-3-3 0,-7 3 0 16,0-3 0-16,7 0 0 0,0 0 0 0,0 0 0 15,0 0-51-15,0 0-13 0,-7 0 0 0,0 10 0 16,4-7 8-16,-4 3 0 0,3 0-8 0,-3 4 12 16,4-1-12-16,-5 1-8 0,5-4 8 0,-1 6-13 15,1 4 13-15,-1-3 0 0,4-1-10 0,-3-6 10 16,-1 10 0-16,1-3 0 0,3-1 0 0,0-6 0 15,0 7 0-15,0-4 0 0,3-2 0 0,-3-1 0 0,7-6-15 16,-3 9-8-16,3-9-1 0,0 3-1 16,0-3 17-16,0-3 8 0,-7 3-8 0,7-3 8 0,0-3 0 0,4 3 0 15,-4-7 0-15,0 7 0 16,4-6-33-16,-4-1-2 0,0-2 0 0,0-1 0 0,0 7 35 16,0-10 0-16,-4 10 0 0,1-3 0 0,-1-1 0 0,1 7 0 15,-1-3 0-15,-3 0 0 0,4-1 0 0,-4 7 0 16,0 0 0-16,0 0 0 0,0 0 0 0,0 0 0 15,0 0 0-15,0 0 0 0,0 0-10 0,0 0 10 0,0 0-8 16,0 0 8-16,0 7 0 0,0-1 0 0,3 0 0 16,1 4 0-16,-4-4 0 0,0 6 0 0,0 4 0 15,0 0 8-15,4-4-8 0,-4 1 0 0,0-1 0 16,0 1 0-16,0-1 0 0,0-2 0 0,3 2 0 0,-3-2 0 16,0-7 0-16,0 10 0 15,4-7 0-15,-4-6 0 0,0 6 0 0,3 0 0 0,4-3 0 0,-3 4 0 31,3-4-152-31,0 0-32 0,0-3-7 0</inkml:trace>
  <inkml:trace contextRef="#ctx0" brushRef="#br0" timeOffset="39803.392">15304 6430 1292 0,'-4'6'28'0,"4"4"7"0,-4-1 1 0,1 1 0 16,3-4-36-16,-4 6 0 0,4-2 0 0,0-1 0 0,0 1 104 0,0-4 13 15,0 6 3-15,0-5 1 0,0 2-67 0,0-3-14 16,0 4-2-16,0-1-1 0,0-3-4 0,0-6-1 16,0 0 0-16,0 0 0 0,-3 10-22 0,3-10-10 15,0 0 8-15,0 0-8 0,0 0 12 0,0-10-2 16,-4 7-1-16,4-9 0 15,0-1-28-15,0-6-5 0,0 7-2 0,4-4 0 16,-4-3-6-16,3 7 0 0,1-1-1 0,-1 1 0 0,5 2 13 0,-1-2 2 16,-4-1 1-16,4 10 0 0,0-3 6 0,0 3 2 0,0 0 0 0,0 3 0 15,-3 6 9-15,-1-3 0 0,4 3 0 0,1 4 0 16,-5-1 10-16,4-3 1 0,-3 10 0 0,-1-3 0 16,1-1 5-16,-1 1 2 0,1 2 0 0,-1 4 0 15,-3 0-9-15,0 0-1 0,0-4-8 0,0 4 12 16,0-3-12-16,-3-7 9 0,3 4-9 0,-4-1 8 15,1-2-8-15,3-1 0 0,0-6 0 0,0-3 0 16,0 0-26 0,3 4-10-16,-3-4-3 0</inkml:trace>
  <inkml:trace contextRef="#ctx0" brushRef="#br0" timeOffset="40493.912">15709 6421 1494 0,'0'0'32'0,"0"0"8"0,0 0 0 0,0 0 3 0,0 0-35 15,0 0-8-15,0 0 0 0,-3-10 0 0,3 10 54 0,-4 0 9 16,1-6 1-16,3 6 1 0,-4-3-17 0,-3-3-4 15,7 6-1-15,-7 0 0 0,0 0-43 0,0 0 0 0,3 3 0 16,-3-3-11 0,4 3-21-16,-4-3-4 0,0 3 0 0,0 3-1 0,3 4 37 0,-3-1 0 0,0-3 0 0,-4 16 0 15,1-9 0-15,3 9 0 0,0-3 0 0,3-1 0 16,-3 1 24-16,4-3 12 16,-1 3 2-16,1-4 1 0,-1-2-11 0,4-1-3 0,-4 4 0 15,4-10 0-15,0 7-25 0,4 0 0 16,0-4 0-16,3 0 0 0,0 1 0 0,0-4 0 15,0 0 0-15,0-3 0 0,0 1 0 16,0-8 0-16,3 1 0 0,-2-3 0 0,-1-7 12 0,3 1-4 0,-3-4 0 0,4-6 0 16,-1-3-8-16,5-6 0 0,-1-4 0 0,0 1-11 15,0-4-7-15,3 1-2 0,-6-1 0 0,3-3 0 16,0 4-22-16,0-1-5 16,1-3-1-16,-1 0 0 0,-4 4 33 0,-3-4 7 0,0 3 8 0,0 1-13 15,0 2 5-15,-3 1 8 0,-4 2-13 0,0 4 5 16,0-3 8-16,-4 6 0 0,1 0 0 0,-1 0 0 0,1 6 8 15,-4 0 3-15,0 3 1 0,0 4 0 16,0-1-12-16,3 10 0 0,-3 0 0 0,0 3 8 16,0 3-8-16,0 0 0 0,0 7 0 0,3 2 0 0,-3 4 0 0,0 0 0 15,0 2 0-15,0 4 0 0,4 3 0 0,-1 4 0 16,0-4 0-16,1 3 0 0,-1 6 0 0,4 1 0 16,4 3 0-16,-4-4 0 0,0 7 0 0,3-7 0 15,1 7 0-15,0-3 0 16,-1 6 0-16,1-7 0 0,-1 1 0 0,-3-4 0 0,4 1 26 0,-1-1 3 15,-3 1 1-15,0-4 0 0,4-6-14 0,-4 0-2 16,0-6-1-16,0 0 0 0,0-7 7 0,3 7 0 16,-6-6 1-16,3-1 0 15,0 1-21-15,0-1 0 0,3 1 0 0,-3-4 0 16,4 1 0-16,-4-1 0 0,3-2 0 0,1-1 0 0,-1 0 0 16,-3 3-16-16,4-5 2 0,-4-4 1 15,3 9-131-15,-3-3-25 0,0-6-6 0</inkml:trace>
  <inkml:trace contextRef="#ctx0" brushRef="#br0" timeOffset="42616.982">16778 6220 980 0,'0'0'20'0,"-7"3"5"0,0-3-25 0,3 6 0 0,4-6 0 0,-3 7 0 16,-4-7 80-16,7 0 12 0,-4 0 1 0,-3 0 1 16,7 0 18-16,-3 0 4 0,3 0 1 0,-7 0 0 15,7 0-72-15,-7 0-14 0,7 0-3 0,-7 6-1 16,7-6-5-16,-7 0-1 0,7 0 0 0,-11 3 0 16,4 0-11-16,0 3-2 0,0 1-8 0,0 2 12 0,0-9-12 0,3 13 0 15,-3-4 0-15,0 1 0 0,0-1 0 0,0 3 0 16,-4-5 0-16,4 5 0 0,0-5 0 0,0 2 0 15,0-6 0-15,0 6 0 0,4-5 16 0,-1-1 0 16,4-3 0-16,0 0 0 0,0 0 11 0,0 0 2 16,0 0 1-16,0 0 0 0,0 0-5 0,0 0-1 15,0 0 0-15,0 0 0 0,4 0-24 0,-4 0 0 16,0 0 0-16,3 9 0 0,1-6-12 0,3-3 12 16,0 7-10-16,0-4 10 0,0 3 0 0,3 0-9 15,-3 1 9-15,1-1 0 0,-1 3 0 0,0-6 0 16,0 7 0-16,0-1-8 0,-4 1 8 0,4-4 0 0,-3 6 0 15,-1-5-8-15,1-4 8 0,3 3-10 16,-4-3 10-16,-3 7-10 0,8-7 10 0,-5 0 0 0,-3-3 0 16,0 0 0-1,4 6-29-15,-4-6-1 0,0 0 0 0,0 0 0 0,0 0 30 0,3 0 0 0,4 3 0 0,-3 0 0 16,-1-3 0-16,-3 7 0 0,0-1 0 0,0-3 0 16,0-3 0-16,0 6 0 0,0 7 0 0,-7-1 0 15,4 1 0-15,-4-4 0 0,0 4 0 0,-1-1 0 16,1-5 0-16,0-1 0 0,0 0 0 0,0-3 0 15,0 7 16-15,0-10 10 0,0 0 2 0,-3 3 0 16,2-3-45-16,1 0-9 0,0 0-2 16,0 0 0-16,0-3 53 0,0 3 11 0,0-3 1 0,0-4 1 15,0 1-27-15,0 0-11 0,0-4 8 0,0 7-8 0,0 0 0 16,0-3-9-16,0 6 0 0,0-6 0 16,0-1-51-1,0 4-9-15,3 3-3 0,4 0-779 0</inkml:trace>
  <inkml:trace contextRef="#ctx0" brushRef="#br0" timeOffset="43396.944">17046 6411 1267 0,'0'0'28'0,"-3"-3"5"0,3-3 2 0,-4-7 1 0,4 10-36 0,-3-6 0 0,3 9 0 0,0 0 0 0,0 0 109 0,-4 0 15 16,4 0 4-16,-3-7 0 16,-1 1-57-16,1 6-11 0,3 0-3 0,-8 0 0 0,5 0-40 0,-4 0-8 15,0 0-1-15,0 0-8 0,-4 6 0 0,4 1 0 16,4-7 0-16,-1 9 0 0,-3-6 0 0,3 7 0 15,-3-4 0-15,4 0 0 0,3-6 0 0,-7 7 0 16,3-1 0-16,-3 6 0 0,4-5 0 0,-1 2 0 16,-3-3 0-16,4 4 0 0,-4-1 30 0,3-3-1 15,1 7 0-15,-5-4 0 16,5 1-46-16,-1-1-10 0,4-3-1 0,0 4-1 0,0-4 48 0,0 0 9 16,0 4 3-16,4-7 0 0,-1 3-12 0,-3-6-3 15,8 3 0-15,-1 0 0 0,0 4 1 0,-4-1 0 16,4 0 0-16,-3-3 0 0,3-3-17 0,0 7 0 15,3-4 0-15,1 0 0 0,0-3 0 0,-1 0 10 0,-3 0-10 16,4 0 12-16,-1 0-12 0,1 0-12 0,-4-3 2 16,4-7 1-16,-4 10 1 0,0-6 0 0,0-3 0 0,0 2 0 15,0-5 16-15,0-1 3 0,0 7 1 0,0-10 0 16,-3 4-22-16,-1-1-4 0,4 1-1 0,-3-1 0 16,-1-2 15-16,-3-1 0 0,4 3 0 0,-1 1 0 15,1-1 0-15,-4 7 0 0,0-10 0 0,-4 4 0 16,1 5 8-16,-1-2-8 0,1 0 0 0,-1-1 0 15,-3 4 0-15,0 0-9 0,0-1-1 0,0 1 0 16,0 3-16-16,-4-3-3 16,4 3-1-16,-3 0 0 0,-4 3 6 0,3-7 0 15,0 7 1-15,4 7 0 0,-3-7 12 0,-1 3 3 0,4 0 0 0,0 3 0 16,0-3 0-16,0 7 0 0,0-7 0 0,3 9 0 16,-3-2-25-16,7-1-5 0,-3 4-1 15,3-4 0-15,0 4 23 0,-4-1 4 0,4-2 0 0,-3 2 1 16,3 1-85-16,3-1-16 0,-3-2-4 0,4-4-518 15</inkml:trace>
  <inkml:trace contextRef="#ctx0" brushRef="#br0" timeOffset="43918.503">17268 6430 1630 0,'0'0'36'0,"0"0"7"0,0 0 1 0,0 0 3 0,0 0-38 0,-7-6-9 0,4 0 0 0,3 6 0 16,0 0 53-16,-4-7 9 0,4 7 2 0,0 0 0 15,0 0-36-15,0 0-8 0,0 0 0 0,0 0-1 16,0 0-19-16,0 0 0 0,0 0 0 0,0 0 0 16,0 0 0-16,0 10 0 0,-3-1 0 0,3 4 0 15,0 2 0-15,0-2 0 0,0-1 0 0,0 7 0 16,3-3 0-16,-3-4 0 0,0 7 0 0,0-3 0 0,0-4 0 16,4 4 0-16,-4-3 11 0,0-7-3 0,0-6-8 15,3 12 8-15,1 1-8 0,-1-4 8 0,1 4-8 0,0-4 0 16,-1 4 0-16,4-7 0 0,4-9 39 0,-4 3 6 15,3-6 2-15,-3 0 0 0,8-1-27 0,-5 1-4 16,4 0-2-16,-3-1 0 16,-4-2-14-16,0-4 8 0,3 1-8 0,-2-1 0 0,-1-2 0 0,3-4 0 15,-3 6 0-15,4 4 0 0,-8-7 0 0,4 4 0 16,-3-1 0-16,-4 1 0 0,0-7 0 0,0 13 0 16,0-7 0-16,-4 4 0 0,4-1 0 0,-3 1 0 15,-1-4 0-15,-3 7 0 0,4 0 0 0,-1-4 0 16,-3 4 0-16,4-3 0 15,3-1-17-15,-4 4-10 0,1 0-1 0,3 6-1 16,0-10-18-16,0 10-3 0,0 0-1 0,0 0-536 0,0 0-107 16</inkml:trace>
  <inkml:trace contextRef="#ctx0" brushRef="#br0" timeOffset="44696.74">17851 6424 1728 0,'0'0'38'0,"-7"-3"8"0,-1-7 2 0,1 10 0 0,0-6-39 0,0 0-9 16,-3-4 0-16,3 7 0 0,-4-6 92 0,4 6 17 15,0-7 3-15,0 10 1 0,-4-6-71 0,1 3-14 16,-1 0-4-16,1 3 0 0,-1-3-24 0,-3 3 0 16,3 3 0-16,-3 3 0 0,7 0-8 0,-3 4-1 15,2 2 0-15,1 1 0 0,0-1 1 0,0 10 0 16,4-3 0-16,-4 0 0 0,0 3 8 0,3 3 0 0,1-3 0 15,-4 0-8-15,3-7 8 0,1 7 0 0,3 0 0 16,-4 0 0-16,4-6 0 0,4-3 0 16,-4-1 0-16,3-3 8 0,-3 1-8 0,4-7 9 15,-4-3-9-15,3 9 10 0,4-9 3 0,0 0 1 0,0-3 0 0,0-6 0 16,0-1 9-16,0-5 1 0,4-4 1 16,0 3 0-16,-1-9-16 0,4 0-9 0,-3-3 10 15,3 0-10 1,0-4-26-16,-3-2-11 0,3 6-3 0,-4-4 0 0,1-2 40 0,0-1 0 0,-1 1 0 0,-3-4 0 15,4 10 0-15,-4-7 0 16,-4 4 0-16,1-3 8 0,-1 5-8 0,-3-2 0 0,4-3-12 0,-4 5 12 16,0-2 0-16,0 3 0 0,0 3 0 0,0-4 0 15,-4 11 0-15,1-1 0 0,3-3 0 0,-4 9 0 16,-3 1 0-16,4 2 0 0,-1-2 0 0,1 6 0 16,-1-1 0-16,1 7 0 0,-1 0 0 0,1 0 0 15,-1 7 8-15,1-1 5 0,-1 6 2 0,0 1 0 16,1 3-15-16,-1-1-10 0,4 4 2 0,-3 0 0 15,3 6 8-15,0-3 0 0,0 6-9 0,3 3 9 16,1-2-8-16,-1 2 8 0,1 4-10 0,3-1 10 16,-3 4 0-16,-1-1 0 0,1 4-8 0,-1-3 8 0,1-4-8 15,-1 7 8-15,1-10-13 0,-4 4 5 0,3-1 8 0,-3-2 0 16,0-4 0-16,-3 0 0 0,-1-9 0 0,4 6 8 16,-3-9-8-16,3-1 11 0,0 1-11 15,0 0 0-15,-4-10 0 0,4 7 0 0,0-1 0 0,0-3 0 16,0 4 9-16,4-4-9 0,-4-5 0 0,3 8 0 15,1-6 0-15,-1 4 0 0,1-4 0 0,-1-6 0 16,-3 0 0-16,4 9 0 16,-4-9-16-16,3 4-7 0,1 5-1 0,-4-9-1 15,0 0-165-15,11-3-33 0,-1-3-6 0</inkml:trace>
  <inkml:trace contextRef="#ctx0" brushRef="#br0" timeOffset="45341.778">18133 6465 1314 0,'0'0'28'0,"0"0"7"0,0 0 1 0,0 0 1 16,0 0-29-16,-4-10-8 0,4 4 0 0,-3 0 0 0,3-1 98 0,-4 1 18 15,4 0 4-15,-3 0 1 0,3 6-51 0,0-7-10 16,0 7-3-16,-4-6 0 0,4 3-16 0,-3-3-3 16,-1-1-1-16,4 7 0 0,0 0-24 0,0 0-5 15,-7 7 0-15,0-1-8 0,0 3 0 0,0 1 0 16,-4-1-15-16,4 7 5 0,-3-4 10 0,-1 1 0 15,4 6 0-15,-4-7 0 0,4 4 0 0,0-4 0 16,-3 1 0-16,3 3 0 0,0-4 0 0,3 1 0 16,4-4 0-16,0-3 0 0,0 7 0 0,0-4 0 0,0 1 0 15,4-1 0-15,-4-9 0 0,3 6 0 0,8 1 0 0,-4-1 0 16,0 0 0-16,0 1 0 0,0 2 0 16,4-3 0-16,-4 0 0 0,3-6 0 0,-3 7 0 15,4-7 0-15,-4-7 0 0,3 7 0 0,-2-6-12 0,-1 0 4 16,0-3-4-16,0 2-1 0,0-2 0 0,-4-1 0 15,1-2 13-15,-1-4 0 0,1-3 0 0,-1 7 0 16,1-4 0-16,-4-3 0 0,3 7 0 0,-3-4 0 16,0 4 8-16,0-4-8 0,0 3 0 0,-3 1 0 15,3 6 15-15,-4-1-4 0,4-2-1 0,0 9 0 16,-3-3 11-16,3 3 3 0,0 0 0 0,0 0 0 16,0 0-24-16,0 0 8 0,-4 6-8 0,-3 0 0 15,4 7 0-15,-1-1-12 0,1 7 2 0,3-3 0 16,-4 6 10-16,4-3 0 0,4-4 0 0,-1 1 0 0,1 0 0 15,-4-1-8-15,3-2 8 0,1-1 0 0,-1 1 0 0,1 0 0 16,-1-4 0-16,4 0 0 16,-3 1 0-16,-1-4-8 0,5 0 8 0,-1 1 0 15,-4-7-8-15,4 9 8 0,0-6-8 0,0 0 8 16,0 0-56-16,0-3-5 0,-7 0-2 0</inkml:trace>
  <inkml:trace contextRef="#ctx0" brushRef="#br0" timeOffset="45692.146">18369 6565 1090 0,'0'0'24'0,"0"0"4"0,0 0 2 0,0 0 2 0,0 0-32 0,0 0 0 0,0 0 0 0,0 0 0 16,0 0 45-16,0 0 3 0,0 0 1 0,4 6 0 16,-1 0 11-16,1 4 3 0,-4-1 0 0,0 1 0 15,3-4-19-15,-3 6-3 0,0-5-1 0,0 2 0 16,4 4-13-16,-4-1-3 0,3 1-1 0,-3-1 0 15,0 1-23-15,0-1 8 0,0 1-8 0,4 0 0 16,-8-1 0-16,4-3 0 0,0-5 0 0,0-4 0 16,0 0-17-16,0 0-8 0,0 0-2 0</inkml:trace>
  <inkml:trace contextRef="#ctx0" brushRef="#br0" timeOffset="45887.628">18359 6116 1267 0,'0'0'28'0,"0"0"5"0,0 0 2 0,0 0 1 0,-4 7-36 16,1-1 0-16,-1 0 0 0,4-6 0 0,-4 7 0 0,4-7 0 0,0 0 0 0,0 0 0 15,4 6 58-15,-4-6 5 16,4 6 1-16,-1 0-692 0</inkml:trace>
  <inkml:trace contextRef="#ctx0" brushRef="#br0" timeOffset="46458.307">18623 6336 1267 0,'0'0'28'0,"0"0"5"0,0 6 2 0,4 10 1 0,-1-4-36 0,-3 1 0 16,0 3 0-16,4-4 0 0,-4 10 109 0,0-6 15 16,0 0 4-16,0 2 0 0,0-2-105 0,0 3-23 15,-4 0 0-15,4-4 0 0,-3 7 0 0,3-6 0 16,-4 0 0-16,1-1 0 0,3 1 38 0,0-7 1 15,-4 4 0-15,4 0 0 16,0-1-11-16,-3-3-1 0,3-9-1 0,0 0 0 16,0 7-14-16,0-7-4 0,0 0 0 0,0 0 0 15,0 0-8-15,0 0-12 0,3-13 2 0,1 4 1 16,-1-1 42-16,-3 7 9 0,0 3 2 0,4-9 0 0,-1-1-33 0,1 1-11 0,-4-4 0 0,3 7 9 16,-3-3-1-16,4-1 0 0,-4-2 0 0,0 2 0 15,3-2 1-15,-3-1 0 0,-3 4 0 0,3-7 0 16,3 1-9-16,-3 2-12 0,4-6 2 0,-4 4 1 15,3-1 9-15,1-3-8 0,-1 0 8 0,1 4-8 16,3-4-10-16,-3 3-2 0,-1-3 0 0,1 4 0 16,3 2 0-16,0-6 0 0,-4 13 0 0,4 0 0 15,-7 6 10-15,0 0 2 0,0 0 0 0,0 0 0 16,0 0-3-16,7 0 0 0,0 9 0 0,0 1 0 16,-3 2 11-16,-1 1 0 0,1 2-9 0,0 1 9 15,3 0 0-15,-4-1 0 0,1 7-9 0,-1 0 9 16,1 0 0-16,-1-6 0 0,1 9 0 0,-1-3 0 15,1 0 0-15,-1-3 0 0,1-1 0 0,3-2 0 16,-4-10-8-16,5 7-5 0,-5-1-1 0,4 4 0 16,-7-10-71-16,4 7-15 0,-4-4-2 15,0 1-1-15,0-1-85 0,3-3-18 0</inkml:trace>
  <inkml:trace contextRef="#ctx0" brushRef="#br0" timeOffset="67666.277">19713 6377 608 0,'0'0'12'0,"0"0"4"16,0 0-16-16,0 0 0 0,-3-7 0 0,-1 1 0 15,4 3 54-15,0 0 8 0,0-6 2 0,0 2 0 16,0-5-19-16,0 5-3 0,0-5-1 0,0-4 0 15,4 4-2-15,-4-1-1 0,0 4 0 0,3-1 0 16,-3 4 2-16,0 6 0 0,0 0 0 0,0 0 0 16,0 0-25-16,0 0-5 0,0 0-1 0,0 0 0 0,0 0-9 15,0 0 0-15,0 0 0 0,0 0 0 16,4 3 0-16,-1 3 0 0,1 4 0 0,-1-4 0 0,1 4 0 0,-4-1 0 0,3-3 0 0,1 7 0 31,-1-4 0-31,-3-3 0 0,4 1 0 0,-1-1 0 0,-3-6 0 0,0 6 0 0,0-6 0 0,4 7 0 16,0 2 53-1,-4-3 9-15,0 4 2 0,0-1 0 0,0-3-52 0,3 7-12 16,1-4 0-16,-1 4 0 0,1-1 48 0,-1 1 8 0,1-4 0 0,-1 10 1 16,1-3-17-16,-1 3-3 0,1 6-1 0,-1 0 0 15,1 0-13-15,-1 0-3 0,1 3-1 0,-1 0 0 16,1-3-9-16,0 7-2 0,-1-4 0 0,1-3 0 16,-4-3 5-16,0 0 1 0,0-3 0 0,-4 0 0 15,4-1 14-15,-3 4 4 0,-1 0 0 0,0 3 0 16,1 1 7-16,-4-4 1 0,3-1 1 0,-3-2 0 15,4 0-17-15,-1-3-3 0,1-4-1 0,3 1 0 16,-4-4-20-16,4-9 9 0,0 0-9 0,0 0 0 16,0 0 12-16,-3 7-12 0,3-7 12 0,0 0-12 15,0 0 11-15,0 0-11 0,0 0 10 0,-7 3-10 16,0-3 0-16,-1-3-16 0,1-1 1 0,-3 1 1 16,3-6-17-16,3 9-3 0,-3-6-1 0,0-1 0 15,0 1 5-15,0-3 1 0,0-1 0 0,0 1 0 16,-4-4-19-16,4 7-4 0,-3-7-1 0,-1 4 0 15,4-3 3-15,-3-1 1 0,2 0 0 0,1-2 0 16,-3 8-10-16,3-2-1 0,0 0-1 0</inkml:trace>
  <inkml:trace contextRef="#ctx0" brushRef="#br0" timeOffset="67960.659">19590 5994 1579 0,'-7'-6'32'0,"0"0"10"0,3-1-34 0,1-2-8 0,-1 3 0 0,1-1 0 16,-1 1 88-16,4 0 15 0,0 6 3 0,0 0 1 15,0 0-120-15,0 0-24 0,0 0-5 0,0 0-752 16</inkml:trace>
  <inkml:trace contextRef="#ctx0" brushRef="#br0" timeOffset="68347.631">20031 6170 1220 0,'0'0'27'0,"0"0"5"0,0 0 2 0,0 0 0 0,0 0-34 0,0 0 0 0,0 0 0 0,0 0 0 0,0 0 51 0,0 6 3 15,3 3 1-15,-3-5 0 0,0 5-29 16,4-3-6-16,-4 1 0 0,0-1-1 16,3 0-11-16,1 7-8 0,-1-1 12 0,1 4-12 0,-1-10 0 0,1 13 0 15,-1-3 0-15,1-4 0 16,0 1 0-16,-4-1-14 0,3-5 1 0</inkml:trace>
  <inkml:trace contextRef="#ctx0" brushRef="#br0" timeOffset="69259.83">20705 6430 1552 0,'0'0'44'0,"-4"-6"10"15,4 3-43-15,-4-7-11 0,4 10 0 0,0-6 0 16,-3-3 100-16,3 2 17 0,0-5 4 0,-4 5 1 0,1 1-54 0,-1 3-10 16,4 3-2-16,-3-9-1 0,-4-1-24 0,3 4-5 0,-3 0-1 15,0 3 0-15,0-7-25 0,-3 10 0 16,-1-3 0-16,4 3 0 16,-4 0-27-16,4 0-1 0,-3 3 0 0,3-3 0 15,-4 10 9-15,0-7 2 0,1 3 0 0,-1 0 0 0,1 4 8 0,3-1 9 0,0 0-13 0,-1-2 5 16,-2 5 8-1,6 1 0-15,-3-7 0 0,4 4 0 0,-4-4 12 0,3 6 4 0,1-2 0 16,-1-1 1-16,1 1-5 0,-1-4 0 0,4 6-1 16,0-5 0-16,0-7-11 0,0 0 0 0,0 0 0 0,0 9 0 15,4-3 0-15,-1 7 0 0,1-1 0 0,-1-2 8 16,1-1-8-16,3-6 10 0,0 10-10 0,0-7 10 16,0 0-10-16,0-6 12 0,0 10-12 0,4-10 12 15,-4 0-2-15,0 0 0 0,3-3 0 16,-3-4 0-16,0 7-10 0,4-6 8 0,-4 0-8 0,0 3 8 15,4-7-8-15,-4 7 0 0,0-3-12 0,0 0 12 16,0-1-12-16,0 4 12 0,0-6-10 0,-3 3 10 16,-1-1 0-16,4-2-9 0,-3-4 9 0,-1 1 0 15,1-1 0-15,-4 4 0 0,0-4 0 0,3 1 0 16,-3-1 0-16,0 10 0 0,4-6 0 0,-4-1 0 16,0 10 0-16,0 0 0 0,0 0 0 0,0 0 0 15,0 0 0-15,0 0 0 0,0 0 0 0,0 0 0 16,0 0 0-16,0 0 0 0,0 0 0 0,0 0 0 15,3 7-10-15,4 2 10 0,-3-3-12 0,-1 7 12 16,1-1 0-16,0 1 0 0,-1 3 0 0,4 2 0 16,-3-2 0-16,6 3 0 0,-3 0 0 0,0 3 0 15,0-4 0-15,4 4 0 0,-4 0 10 0,0-3-2 16,0-3-8-16,0 0 0 0,-3-4 0 0,3-3 8 0,0 1-8 16,-4-7 0-16,4-3 0 0,-7 0 0 15,7 0 16-15,1 0 1 0,-5 0 1 0,-3 0 0 16,7 0-87-16,0-3-18 0,-3 0-3 0</inkml:trace>
  <inkml:trace contextRef="#ctx0" brushRef="#br0" timeOffset="69659.355">20973 6424 1219 0,'0'0'52'16,"0"0"-42"-1,0 0 75-15,0 0 15 0,0 0 4 0,0 0 0 16,0 0-28-16,0 0-4 0,-7 6-2 0,3 0 0 16,4-6-18-16,-3 10-3 0,-1-7-1 0,4 6 0 15,-4-2-27-15,4-1-5 0,4 6-2 0,-4-2 0 16,0-1-14-16,4 1 0 0,-4-4 0 0,3 6 0 16,-3 1 0-16,4-4 0 0,-1 4 0 0,1-1 0 0,-1 1 0 0,4-7 0 15,-3-3 0-15,3 10 0 0,-4-4-12 16,1 4 0-16,-1-1 1 0,4 1 0 0,-7-4-4 0,4 1-1 0,-1-1 0 15</inkml:trace>
  <inkml:trace contextRef="#ctx0" brushRef="#br0" timeOffset="69846.764">20927 6123 2032 0,'0'0'42'0,"-11"0"10"0,11 0-41 0,-10 0-11 0,3 0 0 0,-4 3 0 16,11-3 16-16,-11 3 2 0,1-3 0 0</inkml:trace>
  <inkml:trace contextRef="#ctx0" brushRef="#br0" timeOffset="70853.491">21654 6389 1538 0,'0'0'32'0,"0"0"8"16,0 0-32-16,0 0-8 0,0 0 0 0,0 0 0 16,0 0 61-16,0 0 11 0,0 0 3 0,0 0 0 15,0 0-19-15,0 0-4 0,0 0-1 0,0 0 0 16,0 0-35-16,0 0-8 0,0 0 0 0,0 0-8 0,0 0 12 16,0 0-12-16,0 0 12 0,0 0-12 15,0 0 0-15,0 0 0 0,0 0 0 0,0 0 0 16,0 0 0-16,0 0 0 0,0 0 0 0,0 0 0 15,0 0 51-15,-4 7 3 0,4-1 1 0,0-6 0 0,0 0-37 0,0 0-7 0,0 0-2 0,0 0 0 16,0 0-9 0,0 0 0-16,0 0 0 0,0 0 0 0,0 0 35 0,0 0 5 0,0 0 0 0,0 0 1 15,0 9-28-15,4-2-5 0,-1-1-8 0,1 3 11 16,-1 1-11-16,1-4 0 0,3 3 0 0,-4 1 0 16,4 2 0-16,4 4 0 0,-1 0 0 0,-3-1 0 15,4 1 0-15,0 0 0 16,-1-1609 0-16,-3 3220 0 0,4-1611 0 0,-4-1 0 0,3 4 0 15,-2-3 0-15,-1-7 0 0,0-5 0 0,-4 5 0 0,4-6 0 16,-7-3 16-16,4 6 0 0,-4-6 1 0,0 0 0 16,0 0-17-16,0 0-11 0,3-3 2 0,-3 3 0 15,0 0 9-15,0 0 9 0,0 0-1 0,4 6-8 16,-4-6 12-16,3 7-4 0,-3-7 0 0,0 0-8 16,0 0 12-16,0 0-12 0,0 0 12 0,0 0-12 0,0 0 0 15,0 0 0-15,0 0 0 0,0 0 0 0,0 0 0 16,0 0 0-16,0 0 0 0,0 0 0 0,0 0 0 0,0 0-9 15,0 0 9-15,0 0-8 0,0 0 8 0,0 0-8 16,4 0 8-16,-4 0-8 0,3-7 8 0,-3 7 14 16,0 13-3-16,0-13-1 0,4-19 0 0,-4 4 0 15,3 8 0-15,-3 1 0 0,4-7 3 0,-4 7 1 16,4-10 0-16,-4 4 0 0,0-1-14 0,3 4 0 16,1-4 0-16,-4-2 0 0,3-1 0 0,1-3 0 15,-1-3 0-15,1 0 0 0,3-3 0 0,-4 3-15 16,4-3 3-16,-3 3 1 0,3 3-6 0,-4-9-2 0,5 3 0 15,-1 3 0 1,-4-3-6-16,1 6-2 0,-1 1 0 0,1 2 0 16,-1 0-1-16,1 4 0 0,-1-1 0 0,1 4 0 0,-1 2 5 0,1-2 1 0,-1 6 0 15,-3 3 0 1,0 0-8-16,4-6-2 0,-4 6 0 0,0 0 0 16,0 0-38-16,7 0-8 0,0 6-2 0</inkml:trace>
  <inkml:trace contextRef="#ctx0" brushRef="#br0" timeOffset="71466.237">22084 6364 1094 0,'0'0'46'0,"0"0"-37"15,0 0 44-15,0 0 9 0,0 0 2 0,-4 6 0 16,4 1 22-16,0 2 5 0,0 1 1 0,0-4 0 16,0-6-45-16,4 9-9 0,-4 1-2 0,3-1 0 15,1-3 6-15,-1 4 1 0,-3-1 0 0,4 1 0 16,-4-4-18-16,4 6-3 0,-4 1-1 0,3-4 0 16,-3 4 15-16,4-4 2 0,-1 1 1 0,1 2 0 15,-4-2-12-15,3-4-3 0,1 6 0 0,-1 1 0 16,1-4-24-16,-1 4 0 0,1-4 8 0,-1 1-8 15,-3-10 0-15,4 9 0 0,-1-3 0 0,4 7 0 16,1-7 53-16,-1-3 9 0,3 1 2 0,-3-4 0 16,4 0-64-16,-1 0 0 0,-3-4-9 0,4 1 0 15,0-3 9-15,-4 3 12 0,3-7-2 0,1 7-1 16,-4-6 11-16,0-1 3 0,0-2 0 0,0 6 0 16,-3-7-37-16,3-3-7 0,-4 4-2 0,1-1 0 0,-4-9 50 15,0 10 9-15,0-4 3 0,0-3 0 0,0 4-28 16,-4-4-11-16,4 0 8 0,-3 0-8 15,3-3 0-15,-4 3 8 0,1 1-8 0,3-4 0 0,-4 0 0 0,0-3 0 16,4 9 0-16,-3-3 0 16,3 4-38-16,0-4-3 0,0 6-1 0,-4-3 0 15,4 7 15-15,0 6 3 0,0 3 1 0,0 0 0 16,0 0-65-16,4-6-14 0,-4 6-2 0</inkml:trace>
  <inkml:trace contextRef="#ctx0" brushRef="#br0" timeOffset="73997.946">23403 5891 1459 0,'0'0'41'0,"0"0"10"16,0 0-41-16,0 0-10 0,0 0 0 0,0 0 0 15,0 0 52-15,0 0 8 0,0 0 1 0,0 0 1 16,-7 3-42-16,0 3-8 0,7-6-1 0,-7 6-1 16,4 1-10-16,-4-1 0 0,-1 0 0 0,5 4 8 15,-1-4-8-15,1 6 0 0,-1-2 0 0,4 6 0 0,0-7 0 16,0 10 0-16,4 0 0 0,-4-4 0 16,3 1 0-16,1 0 0 0,-1-1 0 0,5 4 12 15,-5 3-3-15,1 3 0 0,3 3 0 0,0 1 0 0,-4-4 10 16,1 6 1-16,3-6 1 0,-4 0 0 0,-3-3 15 0,4-3 4 15,-4 0 0-15,-4 0 0 0,4-4 3 16,-3 7 1-16,-1-3 0 0,1 0 0 0,-1 0-16 0,1-4-2 0,-1-2-1 16,-3 6 0-16,7-7-17 0,-3 4-8 0,-1-4 0 15,4 1 8-15,-3-4-8 0,3 4 0 0,3-4 0 0,-3 1 0 16,0-10-16-16,0 0-6 0,0 0-1 0,0 0 0 16,0 0-30-16,0 0-7 15,0 0 0-15,0 0-1 0,0 0-91 0,0 0-17 0,0 0-4 16</inkml:trace>
  <inkml:trace contextRef="#ctx0" brushRef="#br0" timeOffset="74559.884">23015 5938 874 0,'0'0'19'0,"0"0"4"0,0 0 1 0,0 0 1 0,0 0-25 0,0 0 0 0,0 0 0 0,0 0 0 16,4-7 92-16,-4 7 14 0,0-6 2 0,0 3 1 16,3-3-20-16,-3 6-4 0,0 0-1 0,0 0 0 15,0-10-30-15,0 10-6 0,0 0-2 0,0 0 0 16,0-6-26-16,4 0-4 0,-1-7-2 0,1 10 0 16,-4 3-24-16,0 0-5 0,0 0-1 0,0 0 0 15,7-6 16-15,0 3 0 0,0 3 0 0,-7 0 0 16,7-3 0-16,4-4 0 0,-4 7 0 0,3 0 0 15,-3 0 0-15,4 0 0 0,-4 0 0 0,4-3 0 16,-1 0 10-16,1 3 5 0,-1 0 1 0,1-6 0 16,3 6 1-16,0 0 1 0,0-3 0 0,0 3 0 0,4 0-1 15,-4 0 0-15,4 3 0 0,-1-3 0 16,1 6-4-16,0-3-1 0,-4 0 0 0,3-3 0 16,-2 10-12-16,2-7 0 0,1 0 0 0,-4 0 0 0,0 0 0 0,4 4 0 15,-1-1 0-15,1 3 0 0,-4-6 0 0,0 4 0 16,0-4 0-16,0 0 0 0,0 0 0 0,1 0 0 15,-1 3 0-15,0-6 0 16,0 0-24-16,0-3-10 0,0 0-2 16,-3 0-1-16,3 0-100 0,-4-3-20 0,1-1-4 0</inkml:trace>
  <inkml:trace contextRef="#ctx0" brushRef="#br0" timeOffset="75399.085">24010 5979 1350 0,'0'0'29'0,"0"0"7"0,0 0 0 0,0 0 3 0,0 0-31 0,0-7-8 0,0-2 0 0,0-1 0 16,0 10 85-16,0 0 16 0,0 0 3 0,0 0 1 0,0 0-33 0,0 0-6 15,-3-3-2-15,-1-6 0 0,4 6 0 0,-4-4 0 16,4 7 0-16,0 0 0 0,0 0-51 0,0 0-13 16,0 0 0-16,0 0 0 0,0 0 0 0,-3 0 0 15,-4 0 0-15,0 0 0 0,0 0 12 0,0 4 0 16,-4 2 0-16,1 0 0 0,-1-3-12 0,0 7-16 15,1-1 3-15,-1 4 1 0,1-7 12 0,-4 3 0 16,3 4 0-16,4 3 10 0,-4-7-10 0,4 4 0 16,-3-1 0-16,-1 4-11 0,0-1 11 0,4-2 0 15,0-4 8-15,-3 1-8 0,-1 9 13 0,4-4-1 16,-3 4-1-16,3-6 0 0,-1-7-11 0,5 0 0 0,-4-3 0 16,3 7 8-16,4-1-8 0,0-3 0 0,0-6 0 15,0 0 0-15,0 0 0 0,0 0-9 0,0 0 9 0,0 0 0 16,0 0-8-16,7 7 8 0,4 5 0 0,-11-12 0 15,0 0 0-15,11 0 0 0,3 6 0 0,-4 1 0 16,-10-7 0-16,11 3 0 0,-1 3 0 0,-10-6 0 16,15 0 0-16,-5 0 0 0,-10 0 0 15,14 0 0-15,-3 6-10 0,-11-6-2 0,10 4 0 0,-10-4 0 16,15 3 12-16,-1-3 0 0,-14 0 0 0,10 6 0 16,-10-6 0-1,11 3 0-15,-11-3 0 0,10 0 0 0,-10 0 0 0,11-3 0 0,-4-3 0 0,-7 6 0 16,11 9 0-16,-4-6 0 0,-7-3 0 0,7 10 0 15,0-4 0-15,0 0 0 0,3 0 0 0,-3 1 0 16,1 2 0-16,-1-6 0 0,0 10 0 0,0-4 0 16,-4 1 0-16,4 2 0 0,-3 4 0 0,-4-7 0 15,3 4 0-15,-3-4 0 0,0 1 0 0,4-1 0 16,-4 4 0-16,-4-1 0 0,4 1 0 0,0-1 0 16,-3 4 0-16,-1 3 0 0,1-4 0 0,-1 4 0 15,1-3 0-15,3-4 0 0,-4 1 0 0,1-7 0 16,-4 0 32-16,3-6 9 0,-3 7 2 0,3-7 0 15,-3 0-21-15,0 3-4 0,0-3-1 0,0 3 0 0,0 0-17 0,-3 0 10 16,3 0-10-16,-4-3 8 0,0 0-8 16,1 0 0-16,-1 7 0 0,4-7-11 0,-3 0-9 0,3 0-1 15,-1-7-1-15,1 7 0 16,7 0-13-16,-3 0-2 0,-4 0-1 0,0-3 0 0,3 0 25 0,-3 3 5 16,4-6 8-16,-4 6-13 15,0-3-21-15,-1-4-4 0,-2 4-1 0,3-6 0 16,0 9-36-16,-4-6-7 0,4-4-2 0,-7 4 0 15,3-7-76-15,1 1-16 0,-1 6-4 0</inkml:trace>
  <inkml:trace contextRef="#ctx0" brushRef="#br0" timeOffset="79121">25015 6552 851 0,'-3'-6'36'16,"-1"-3"-36"0,1-1 58-16,-1-2 5 0,1-1 1 0,-4 1 0 15,3 2 0-15,1-2 0 0,-1-1 0 0,1 4 0 16,-4-1-52-16,3-2-12 0,-3 9 0 0,4-7 0 0,-5 4 0 0,5 0 0 15,-4-4-9-15,3 7 9 0,-3 0 0 0,0-3 20 16,4 6-4-16,-4-3 0 16,3 3-3-16,-3 0-1 0,0 0 0 0,3 0 0 0,4 0-3 0,-7 3-1 0,4-3 0 0,-1 6 0 15,1 0 3-15,-4-6 0 0,3 10 0 0,1-7 0 16,-1 3 21-16,1-3 4 0,-1-3 0 0,1 10 1 16,-1-7-12-16,4 6-2 0,-3 1-1 0,-1-1 0 15,4-3 4 1,-4 4 1-16,4-7 0 0,0 9 0 0,-3 1-27 0,3-4 0 0,0 1 0 15,0-1 0 1,0 4-16-16,3-4-9 0,-3-3-2 0,0 7 0 0,4-4 17 0,-4 1 10 0,4-4-12 0,-1 3 12 16,-3-9 0-16,0 0 0 0,0 0 0 0,4 7 0 15,-1-1 0-15,-3-6 0 0,0 0 8 0,0 0-8 16,7-3 28-16,-7 3-1 0,7-3 0 0,0-4 0 16,-3 4-27-16,3-3 0 0,-4 3 0 0,1-7 0 15,-1 4 0-15,1 0 0 0,-4 0 0 0,0 6 0 16,0 0 34-16,7-7 2 0,-7-2 0 0,4 3 0 15,-4-1-28-15,0 7-8 0,3-6 0 0,-3 0 0 16,4-7 0-16,-4 10 0 0,0 3 0 0,0 0 0 16,0 0 0-16,0 0 0 0,0 0 0 0,0 0 0 15,3-3-33-15,-3 3-1 0,0 0 0 16,0 0 0-16,0 0 34 0,0 0 0 0,0 0 0 0,0 0 0 16,0 0 0-16,0 0 0 0,7 0 0 0,-7 0 0 15,7 6 0-15,-3 1 0 0,3-1 0 0,-4 3 0 0,1 1 0 0,-1 2 0 16,5 4 0-16,-5-4 0 15,1 10 0-15,3 3 11 0,0 4 0 0,-4-4 0 0,4 3-11 0,0-3 0 16,-3-3 0-16,-1 13 0 0,1-10 0 0,-4 6-16 16,0-3 4-16,0 4 1 15,0-4 11-15,0 3 0 0,0-6 0 0,0 13 0 0,-4-10 0 0,1-6 0 0,-1-3 0 0,-3 6 0 16,4-3 35-16,-4 9 9 16,0-6 1-16,0 0 1 0,0 16-27 0,-1-9-6 0,1-1-1 0,0-3 0 15,0 3-4-15,0-5-8 0,4-1 11 16,-4-3-11-16,3-4 0 0,4-2 0 0,-3-3 0 0,3 5 0 15,0-11 0-15,0 5 0 0,0-2 0 0,0-1 0 16,0-9 0-16,0 0 0 0,0 3 0 0,0-3 0 16,0 0 0-16,0 0 0 0,0 0 0 0,0 0 0 15,0 0 35-15,3 0 0 0,1 0 0 0,-1-6 0 16,1 0-56 0,-1 3-11-16,1-4-3 0,-4-5 0 0,3 9 35 0,1-7 0 0,-4-2 0 0,3 5 0 15,1-2 0-15,-4-4 0 0,3 4 0 0,-3-4 0 16,0 1 0-16,0-1 0 0,4 1 0 0,-4-4 0 0,0 0 0 15,0-5 0-15,0 8 0 0,0-3 0 16,0-2 0-16,0 2 0 0,0-3 0 0,3 0 0 0,-3 4 0 0,0 2 0 16,4 0 0-16,0 7 0 15,-1 0-11-15,1-4 11 0,3-2-10 0,-4 9 10 16,4-7-28-16,0 4 0 0,0-3 0 0,-3-4 0 16,3 7-54-16,3 0-10 0,1-1-3 0,0 7 0 15,3 7 25-15,-4-4 5 0,1-3 1 0</inkml:trace>
  <inkml:trace contextRef="#ctx0" brushRef="#br0" timeOffset="79697.901">25142 6612 1314 0,'0'0'37'0,"0"0"8"0,0 0-36 0,-3-3-9 0,6-7 0 0,-3 7 0 16,0 3 64-16,0 0 10 0,4-6 2 0,0 0 1 0,-4 6-25 0,0 0-4 15,3-7-2-15,-3 7 0 16,0 0-28-16,0 0-6 0,7 7 0 0,-7-7-1 0,7 6-11 0,-3 0 0 16,-1 4-12-16,1-4 12 0,-1 6 0 0,1-2 0 15,-1 2 0-15,-3-2 0 0,4 2 0 0,-4 4 16 16,0 0 0-16,0-4-1 0,0 4 1 0,0-3 1 16,-4 5 0-16,4-2 0 0,4-3 6 0,-4-1 1 15,0 7 0-15,3-7 0 16,1-2-13-16,-1 2-3 0,5-5 0 0,-5 8 0 15,8-5-8-15,-4-1 0 0,3 1 0 0,-3-1 0 16,4-3 0-16,-4 4 0 0,4-1 0 0,-1-6 0 16,1 7 0-16,-4-7 0 0,3-3 0 0,1 6 0 0,-4-3 0 15,4-3 0-15,-4-3 0 0,0-3 0 16,0 3 0-16,0-7 0 0,0 1 0 0,-4-1-11 0,1-5 0 0,3 2 0 16,-7-3 0-16,3-2 0 15,1-7 11-15,-4 0-10 0,0-4 10 0,0 1-10 0,0 6 24 0,0-3 5 16,-4 9 1-16,1-2 0 0,-1-8-32 0,1 11-5 0,-1-4-2 0,-3 6 0 31,4 1-21-31,-1 2-4 0,-3-2 0 0,4 9-1 16,3-7-15-16,0 10-4 0,0 0 0 0,0 0 0 0,0 0-102 15,3 10-21-15,8 5-4 0,-4 4-1 0</inkml:trace>
  <inkml:trace contextRef="#ctx0" brushRef="#br0" timeOffset="80072.994">25654 6530 583 0,'0'0'12'0,"0"0"4"0,0 0 0 0,0 0 0 0,0 0-16 0,0 0 0 0,4 7 0 0,-1-1 0 16,-3-6 55-16,4 6 7 0,-1-3 2 0,1 7 0 16,-1-1 45-16,1-3 10 0,-4 10 1 0,3-3 1 15,-3-1-29-15,0 4-5 16,0-4-2-16,0 10 0 0,-3 0-42 0,3-6-9 0,-4 6-2 0,4 0 0 15,0-6-23-15,0 6-9 0,0-10 0 0,0 7 9 16,0-3-9-16,0-7 0 0,0 4 0 0,0-10 8 31,0-3-34-31,0 0-7 0,0 0-2 0</inkml:trace>
  <inkml:trace contextRef="#ctx0" brushRef="#br0" timeOffset="80283.52">25608 6048 1337 0,'-3'9'56'16,"-1"0"-44"-1,1 1-12-15,-1-4 0 0,0 7 0 0</inkml:trace>
  <inkml:trace contextRef="#ctx0" brushRef="#br0" timeOffset="96265.325">26920 6477 1094 0,'0'0'23'0,"0"0"5"16,-3-6-28-16,-1 6 0 0,1-3 0 0,-1 0 0 16,-3-4 56-16,4 7 7 0,-1-3 1 0,1-3 0 15,-4 3 43-15,0-7 9 0,0 7 1 0,0 0 1 16,-1-3-61-16,1 3-12 0,0 0-2 0,-3-4-1 15,3 7-22-15,0-3-5 0,0 0-1 0,-4 0 0 16,4 3-14-16,-4 0 0 0,1 0 8 0,-1 3-8 0,-3 0 0 16,4 0 0-16,-1 4 0 0,0-1-10 0,1 0 10 0,3 0 0 15,-4 4 0-15,1-1 0 0,2 1 12 0,-2 2 7 0,-1 4 1 0,4-4 1 16,0 7-21 0,-3 0-8-16,3 0 0 0,0-4 0 0,3 7 8 0,-3-9 9 15,3 6-1-15,4-4-8 16,-3-2 12-16,3 6-12 0,0-4 12 0,0-2-12 0,0 6 0 0,0-7 0 0,0-2 0 15,3-4 0-15,1 7 0 0,-1-1 0 0,5-2 0 0,-5-4 0 16,4 0-12-16,0 0 12 16,0-2-13-16,0-1 5 0,0-3-9 0,7 0-2 0,-7-3 0 0,4-1 0 15,-4-2-16-15,0 3-3 16,0-6-1-16,0-1 0 0,4-2 39 0,-4-4 0 0,4-3 0 0,-1-6 0 16,-3 3 0-16,4-3 0 0,-4-10 0 0,3 7 0 15,-3-9 18-15,0-4 11 0,1 3 3 0,-5-6 0 16,4 4-32-16,-3-4 0 0,-1-3 0 0,-3 0 0 15,4 3-20-15,-4 3-9 0,0-3-3 16,0-3 0-16,0 9 8 0,0-6 2 0,0-3 0 0,0 7 0 16,0-1-18-16,0 3-4 0,0 4-1 15,0 6 0-15,0 2 7 0,0-2 2 0,-4 16 0 16,4-4 0-16,-3 3 22 0,3 1 5 0,-4 3 1 0,4 9 0 16,0 0 8-16,0 0 14 0,-3-4-3 0,-1 4-1 15,1 0 1-15,-1 7 0 0,-3-1 0 0,3 0 0 16,1 7 1-16,3-4 0 0,-4 10 0 0,1-3 0 0,3 2 15 0,-4 1 3 15,4 0 1-15,0 6 0 0,4-3-18 0,-1 0-3 16,-3 3-1-16,4 0 0 0,-1 3 6 0,4-6 1 16,-3 10 0-16,0-4 0 0,-1 7-4 0,1-7-1 15,-1 0 0-15,1 3 0 0,-4 1 0 0,0-1 0 0,0 0 0 0,0 1 0 16,-4-1-11-16,4 0 0 16,-7-2 0-16,4-4 0 0,-5 3 0 0,5 0 0 0,-4-6 0 15,3 3 0-15,-3-3 0 0,0 0 0 0,4 0 0 16,-1-3 0-16,4-7 0 0,-3 7 0 0,3-3 0 0,0-4 0 15,0 1 0-15,0-4 0 0,0 4 0 0,0-4 0 16,3 1 35-16,-3-4 5 0,4 3 0 0,-1-2 1 16,1-1-29-16,-1 0-12 0,1 1 11 0,-1-1-11 15,1-3 9-15,-4 0-9 0,3 0 8 0,1 0-8 16,-4-3 0-16,0 0 0 0,3 4 0 0,-3-4 0 16,0 0-35-16,0 0-12 15,0 0-2-15,0 0-1 0,0 0 17 16,4 0 3-16,0 6 1 0,-4-3 0 0,0 0-130 0,0-3-25 15,0 0-6-15,0 0-1 0</inkml:trace>
  <inkml:trace contextRef="#ctx0" brushRef="#br0" timeOffset="96988.637">27129 6505 1497 0,'0'0'32'0,"-4"-6"8"0,1 0 0 0,-1 3 4 0,1-4-36 0,-1 1-8 0,0 0 0 0,1 0 0 15,-1-1 54-15,1 4 9 0,-4-3 1 0,3 3 1 16,1 0-53-16,-1-4-12 0,1 4 0 0,-1 0 0 16,-3-3 37-16,4 3 7 0,3 3 2 0,-7 0 0 15,3-3-22-15,-7 3-5 0,4 3-1 0,0 0 0 16,0-3-18-16,0 9 0 0,-3-6 0 0,3 10 0 0,0-4 47 15,3 4 9-15,-3-1 1 0,0 4 1 16,3 3-98-16,-3 0-19 0,0-4-4 16,4 10-1-16,-4-9 55 0,3 3 9 0,-3-7 0 0,4 10 8 0,-1-3-8 15,4-3 0-15,-4-4 0 0,1 1 8 0,3 0-8 0,0 2 0 16,0-8 0-16,3 5 0 0,1-6 0 0,3 1 0 16,0-1 0-16,0 0 0 0,0-3 0 0,4-3 0 15,-4 3 0-15,0-3 0 16,4-3 0-16,-1 0 0 0,1 0 0 0,-1-6 0 0,4 2 0 0,-3-2 0 15,0 0 0-15,-1-4 0 0,-3 0 0 0,4 1 0 16,-1-1 0-16,1-5 0 0,0 5 0 0,-4 0 0 16,0-9 0-16,-4 10 0 15,1-4-47-15,-1-3-13 0,-3 4-4 0,4-1 0 0,-1 0 52 0,-3 4 12 16,4-1 0-16,-4 7 0 0,0-3 0 0,0-1 0 0,0 1 0 16,-4 3 0-16,4 6 0 0,0 0 0 15,0 0 0-15,0 0 0 0,0 0 0 0,0 0 0 0,0 0 0 0,0 0 0 16,-3 6 0-16,-4 3 0 0,3-6 0 15,1 13 0-15,-1-10 0 0,4 7 0 0,-3-1 0 0,3 4 0 16,0 0 0-16,0-4 0 0,0 1 0 0,0-1 0 16,3 1 0-16,-3-1 0 0,4 4 0 0,-4-3 0 15,3 2 0-15,1 1 0 0,-1-7 0 0,4 4 0 16,-3 0 12-16,3-1 4 0,-4-2 2 0,4 2 0 16,-3-3-131-1,-1 1-27-15,5 6-4 0,-1-4-2 0</inkml:trace>
  <inkml:trace contextRef="#ctx0" brushRef="#br0" timeOffset="97691.104">27287 6552 1267 0,'0'0'28'0,"0"0"5"0,0 0 2 0,0 0 1 0,0 0-36 0,0 0 0 0,0 7 0 0,0-1 0 16,0 0 58-16,4 0 5 0,-4 4 1 0,0-1 0 15,3 1 0-15,-3-4 0 0,4 3 0 16,-4-6 0-16,3 7-52 0,-3-1-12 0,0 4 0 0,0-4 0 15,0-2 27-15,0 5 2 0,0-3 1 0,0 4 0 16,0-4 3-16,0 4 1 0,0-4 0 0,-3 1 0 31,3-4-49-31,0 7-9 0,0-7-3 0,0-6 0 0,0 6 43 0,0-6 9 0,0 0 2 0,0 0 0 16,0 0-36-16,0 0-7 0,0 0-2 0,0 0 0 16,0 0 34-16,0 0 8 0,0 0 0 0,0 0 1 15,0 0-15-15,0 0-10 0,0 0 12 0,0 0-12 16,0-6 0-16,3 0 0 0,-3 2 0 0,0-5 0 15,4 3 0-15,0-4 0 0,-4 1 0 0,3 0 0 16,-3-4-13-16,0 7 3 0,0-4 1 0,0 1 0 16,0 0 9-16,4-4 0 0,-4 7 0 0,0-7 0 0,3-3 0 15,1 1 0-15,-4-1 0 0,3 0 0 0,1 1 0 16,-1-1 0-16,1 0 0 0,-4 4 0 0,3-4 0 0,1 4 0 16,-1-7 0-16,1 6 0 0,-1 4 0 15,1-4 0-15,-1 7 0 0,1-3 0 0,3-1 0 0,-3 1 0 16,-1 3 0-16,-3-1 0 0,4 4 0 0,-4 3 0 15,3-9 0-15,-3 9 0 16,0 0 0-16,0 0 0 0,0 0 0 0,0 0 0 16,0 0 0-16,7 6 0 0,-3-3 0 0,3 0 0 15,0 4 0-15,0-4 0 0,-4 3 0 0,4 0 0 0,-3 4 0 16,0-1 0-16,-1 4 0 0,1-1 0 16,-4-2 0-16,3 5 0 0,4-5 0 0,-7 5 0 0,4-2 0 0,-4-1 0 15,3 4 0-15,-3 3 0 16,0-7 0-16,0 4 0 0,-3-3 0 0,3 2 0 0,0-2 0 0,0-1 0 15,-4 1 0-15,4 0 0 0,0-1 0 0,0-3 0 16,0 1 0-16,-3-1 0 16,3-9-53-16,0 0-9 0,0 0-2 0,0 0 0 15,0 0-102-15,0 0-21 0,0 0-4 0</inkml:trace>
  <inkml:trace contextRef="#ctx0" brushRef="#br0" timeOffset="98397.112">27711 6342 1337 0,'0'0'28'0,"0"0"6"15,0 0-34-15,0 0 0 0,0 0 0 0,0 0 0 16,0 0 109-16,0 0 15 0,0 0 4 0,0 0 0 16,0-3-79-16,-4 0-15 0,4 3-3 0,-3-6-1 15,3 6-3-15,0-7-1 0,-4 1 0 0,4 6 0 0,0 0-9 16,0 0-1-16,0 0-1 0,0 0 0 0,-7 0-7 0,7 0-8 15,-7 0 11-15,0 0-11 0,0 0 0 0,0 6 0 0,0 1-12 0,-4-1 3 16,4 0 55-16,-3 7 11 0,3-4 3 0,-4 4 0 31,4-1-104-31,-4 1-20 0,4-4-4 0,0 10 0 0,-3-6 55 0,3-1 13 0,3 1 0 16,-3-1 0-16,3-2 8 0,-3-1 1 0,4 4 1 16,-1-7 0-16,4 3 2 0,-3 1 0 0,3-4 0 0,0-6 0 15,0 0 4-15,0 6 0 0,0-6 1 0,0 0 0 16,0 0 9-16,0 0 2 0,3 3 0 0,-3-3 0 15,0 0 12-15,4 7 2 0,3-4 1 0,0 0 0 16,-7-3-34-16,7 0-9 0,-3 0 0 0,3 0 0 16,0 0 0-16,0 0 0 0,0 0 0 0,0 0 0 15,0 0 0-15,0 0 0 0,0 0 0 0,0 0-12 16,-3 6-3-16,3-6-1 0,0 0 0 0,0 3 0 16,0-3-5-16,-4 3-2 0,4-3 0 0,0 0 0 15,0 7 11-15,-3-1 3 0,0 0 0 0,-4 4 0 16,3-4-6-16,-3 6-1 0,0 1 0 0,0-4 0 15,-3 4 16-15,3 0 0 0,-4-4 0 0,0 3 0 16,1 1 8-16,-1 0 7 0,1-4 1 0,-4 4 1 16,3-1-6-16,1-3-2 0,3-5 0 0,-7 5 0 15,7-9 5-15,0 0 1 0,0 0 0 0,0 0 0 16,0 0-15-16,0 0 11 0,0 0-11 0,0 0 10 16,0 0-24-16,0 0-5 0,0 0-1 0,0 0 0 15,0 0 20-15,0 0 0 0,0 0 0 0,0 0 0 16,0 0-55-16,-7 0-7 0,0 0-2 0</inkml:trace>
  <inkml:trace contextRef="#ctx0" brushRef="#br0" timeOffset="99195.182">27993 6436 1094 0,'0'0'46'15,"-7"0"-37"1,7 0 44-16,-7 0 9 0,0 7 2 0,0-7 0 16,7 0 0-16,-7 0 0 0,3 0 0 0,-3 0 0 15,0-7 0-15,0 7 0 0,3-3 0 0,-3 0 0 16,0-3-43-16,0 6-8 0,0-6-1 0,4-1-1 0,3 7 7 15,0 0 2-15,0 0 0 0,-7 0 0 0,3 0-10 0,4 0-2 0,-7 0 0 16,4 7 0-16,-5-1-8 0,5 0 0 16,-1 0 0-16,-3 13-11 0,4-6 32 0,-1 2 7 0,1-2 0 0,-1 3 1 31,1-1-29-31,-1 1-15 0,1 0 2 0,-1-1 0 0,4-2 21 0,-3-1 4 16,3-2 0-16,0-7 1 0,-4 9-13 0,4-5 0 0,0-7 0 15,4 6 0-15,-4-6 0 0,3 6 0 0,1-3 0 0,-1 4 0 16,1-1 0-16,3-6 0 0,0 6 0 15,0-3 0-15,0-3 54 0,-4 0 8 0,5 4 2 0,-8-4 0 16,7-4-52-16,-4 1-12 0,4-3 0 0,-3 3 0 16,-1-7 0-16,1 4 0 0,-4-3 0 0,3-1 0 15,-3 1 0-15,4-4-18 0,-1 7 4 0,4-3 1 16,-3-1 1-16,-1-2 0 0,4-1 0 0,-3 1 0 16,0 2-4-16,-4-2 0 0,3 2 0 0,-3-2 0 15,4 2-5-15,-4-2-2 0,0 6 0 0,0-1 0 16,0-2 23-16,0 6-9 0,0 3 9 0,0 0 0 15,0-10-12-15,0 10 12 0,0-3-12 0,0 3 12 16,0 0 0-16,0 0 8 0,0 0 0 0,0 0 1 16,0 0-9-16,0 0 0 0,0 0 0 0,0 0 0 15,0 0 0-15,0 0 0 0,-4 3 0 0,4-3 0 16,-3 10 0-16,-1-1 0 0,4 1 0 0,0-4 0 16,0 3 0-16,0 1 0 0,0-1 0 0,0 4 0 0,4-7 0 15,-1 6 0-15,1 1 0 0,-4-4 0 16,3 4 0-16,1-1 0 0,-1 4 0 0,-3-3 0 15,4-7 0-15,-1 3 0 0,-3-9 0 0,4 10 0 0,-1-1 0 16,-3-3 0-16,4 7 0 0,-4-4 0 0,0 1 0 0,3 2 0 16,-3-2 0-16,4-4 0 15,-1 7-152-15,-3-13-32 0</inkml:trace>
  <inkml:trace contextRef="#ctx0" brushRef="#br0" timeOffset="99500.755">28183 6493 1094 0,'0'0'46'0,"-3"6"-37"16,-1 0 95-16,4 7 20 0,-3-7 3 0,3 0 1 16,0 4-52-16,0-1-9 0,0-6-3 0,-4 10 0 15,4-7 0-15,0 0 0 0,0 4 0 0,0-4 0 16,0 0-51-16,0-6-13 0,0 10 0 0,0-7 0 16,0 3 0-16,0-6 0 0,0 6 0 0,0 1 0 15,4-4-48-15,-4 3-13 0,0 0-3 0</inkml:trace>
  <inkml:trace contextRef="#ctx0" brushRef="#br0" timeOffset="99755.213">28092 5872 1552 0,'-11'3'44'0,"1"0"10"0,2-3-43 0,1 3-11 0,-3 4 0 0,3-4 0 16,0 0 0-16,7-3 0 0,0 0 0 0,0 0 0 16,0 0 0-16,0 0 0 0,0 0 0 0,0 0 0 15,0 0-49-15,0 0-12 0,0 0-3 0</inkml:trace>
  <inkml:trace contextRef="#ctx0" brushRef="#br0" timeOffset="100263.377">28392 5643 1094 0,'0'0'46'0,"0"0"-37"16,0 0 44-16,0 0 9 0,0 0 2 0,0 0 0 15,0 0 0-15,0 0 0 0,0 0 0 0,0 0 0 16,0 0-52-16,0 0-12 0,0 0 0 0,-4 9 0 15,1 4 0-15,3-1 0 0,-4 4 0 0,4 3 0 16,0 0 50-16,0 0 7 0,0 3 2 0,0-7 0 16,0 7 8-16,0 0 1 0,0 0 1 0,0 0 0 15,4 6-4-15,-1 0-1 0,4 4 0 0,-3 5 0 16,3-2-102-16,-4 3-21 16,1-4-4-16,-1-3-1 0,1 1 52 0,-1-1 12 0,1-3 0 0,-4 1 0 15,3-4 0-15,1 0 0 0,-4-3 0 0,3 3 0 16,-3-3 0-16,0 0 0 0,0 3 0 0,-3 0 0 0,3-3 0 15,0 0 0-15,0 0 0 0,-4 0 0 0,4-7 0 0,0 7 0 16,-3-6 0-16,3 0 0 0,0-4 0 0,0 4 0 16,0-4 0-16,0-2 0 15,3 2 28-15,-3-2 9 0,0-4 2 0,0 3 0 0,4-2-28 0,-4-1-11 16,3-6 8-16,-3 0-8 0,0 6 8 0,4-3-8 16,-4 1 8-16,0-4-8 15,0 0-32-15,0 0-12 0,0 0-3 0,0 0 0 16,0 0-13-16,0 0-4 0,0 0 0 0,0 0-477 15,0 0-96-15</inkml:trace>
  <inkml:trace contextRef="#ctx0" brushRef="#br0" timeOffset="100687.578">28198 6245 1792 0,'0'0'51'0,"3"-9"10"0,-6 2-49 0,3 1-12 16,0 0 0-16,0 0 0 0,0 6 54 0,0 0 8 15,0 0 2-15,0 0 0 0,0-7-52 0,0 7-12 16,0 0 0-16,0 0 0 0,0 0 0 0,3-3 0 16,-3 3 0-16,0 0 0 0,4-3 0 0,-4 3 0 15,3-3 0-15,4-3 0 0,0 6 0 0,0 0 0 16,0-4 0-16,4 4 0 0,0 0 0 0,-1 4 0 16,1-4 0-16,3 0 0 0,-4 0 0 0,1 6 0 15,0-6 0-15,-1 0 0 16,1 0 0-16,-1 0 0 0,4 0 0 0,-3 0 0 15,0 0 54-15,6 0 8 0,-3 0 2 0,0-6 0 16,1 6-154-16,2 0-30 0,-3-4-7 0,0-5-1 16,-3 6-51-16,3-3-10 0</inkml:trace>
  <inkml:trace contextRef="#ctx0" brushRef="#br0" timeOffset="101779.227">29489 6327 1165 0,'-7'0'24'0,"7"0"7"0,-7 0-31 0,3 3 0 0,-3-3 0 16,3 6 0-16,4-6 73 0,-3 6 9 0,3-6 2 0,-4 0 0 16,4 0 4-16,0 0 0 0,-3 7 1 0,-1-1 0 15,1-3-46-15,-1 3-10 16,1-6-1-16,-4 10-1 0,3-7 1 0,1 3 1 0,-1 0 0 0,-3 1 0 16,-3 2 25-16,2-3 5 0,1 4 1 0,-3-1 0 15,-1-3-52-15,1 4-12 0,3-1 0 0,-4 1 0 16,4-4 0-16,0 3 0 0,-4-6 0 0,4 10 0 15,0-7 0-15,4-3 0 0,-1 7 0 0,4-10 0 16,0 9 0-16,0-6 0 0,0 0 0 0,4 10 0 16,-1-10 0-16,1 3 0 0,3 1 0 0,0-1 0 15,3 0 0-15,-3 0 0 0,4 1 0 0,3-4 0 32,-3 0-48-32,-1-3-13 0,4 0-3 0,1 0 0 0,2-6 41 0,1-1 8 0,-4 1 2 15,0-3 0-15,0-4 13 0,0 1 0 0,-3-1 0 0,-1-6 0 16,1 10 8-16,0-7-8 0,-4 4 9 0,0-4-9 15,-4 0 0-15,1 4 0 0,-1-1-11 0,-3 7 11 0,0-3 0 0,-3 2 0 16,3 1 0-16,0 6 0 0,0 0 0 0,0 0 0 16,0 0 0-16,0 0-11 15,-7-6-1-15,7 6-1 0,-7 9 0 0,3-6 0 16,1 10-19-16,-1-4-4 0,4 4-1 16,-3-1 0-16,3 1 37 0,3 3 0 0,1-1 0 0,-1 1 0 0,1 0 0 0,3-1 0 15,0 4 0-15,0 0 0 0,0 0 0 0,0-4 0 16,0 4 0-16,4 0 0 0,-4-3 0 0,0-1 0 15,0 1 0-15,3-7-520 16,-3 4-96-16</inkml:trace>
  <inkml:trace contextRef="#ctx0" brushRef="#br0" timeOffset="102215.666">29475 5878 1074 0,'0'0'30'0,"0"0"8"0,0 0-30 0,0 0-8 16,0 0 0-16,0 0 0 0,0 0 39 0,0 6 6 15,0 4 2-15,0-4 0 0,3 0 20 0,1 1 4 16,-1 2 1-16,1-3 0 0,-1 4-51 0,4-7-9 15,-3 9-3-15,3-2 0 0,0-1 13 0,0 4 2 16,0-4 1-16,4 4 0 0,-1-1-25 0,-3 4 0 16,4-3 8-16,-1 5-8 0,-3-2 0 0,4-3-11 15,0 5 3-15,3-5 0 16,-4-4-60-16,4-2-12 0,1 2-3 0,-1 0 0 0</inkml:trace>
  <inkml:trace contextRef="#ctx0" brushRef="#br0" timeOffset="104133.551">2794 7496 1102 0,'0'0'23'0,"0"0"5"0,0 0-28 0,0 0 0 0,0 0 0 0,0 0 0 15,0 0 48-15,0 0 4 0,0 0 0 0,0 0 1 16,0 0 16-16,0 0 3 0,-7 0 1 0,7 0 0 15,-7 0-58-15,7 0-15 0,-7 3 0 0,7-3 0 16,0 0-16-16,0 0-7 0,0 0-1 0,-7 4 0 16,-4-1 15-16,11-3 9 0,0 0-12 0,0 0 12 15,-3 9 14-15,3-9 10 0,0 0 1 0,0 0 1 0,-4 9 14 0,1-2 2 16,3 2 1-16,-4 1 0 16,4-7-6-16,0 9-1 0,4 1 0 0,-4 2 0 0,0-8-2 0,0 5-1 15,0 1 0-15,3 9 0 16,-3 0-17-16,4 0-3 0,-4 0-1 0,0 0 0 0,3 3-2 0,-3 0-1 15,0 0 0-15,0 0 0 0,0 0-9 0,0 0 0 16,0-3 0-16,0 6 0 0,0-9 8 0,0 0 2 16,0-3 1-16,0 2 0 0,0 1-11 0,0-3 0 15,0-4 0-15,0-2 8 0,0-1-16 0,0-9-4 16,0 0-1-16,0 0 0 0,0 0 29 0,0 0 5 16,0 0 2-16,0 0 0 0,0 0-23 0,0 0 0 15,0 0 0-15,0 0 0 16,0 0-131-16,-3-6-30 0,3 0-7 0,0 6 0 0</inkml:trace>
  <inkml:trace contextRef="#ctx0" brushRef="#br0" timeOffset="104717.514">3186 7797 1656 0,'-4'-9'36'0,"1"3"8"0,-1-1 2 0,-3-2 0 0,0 9-37 0,3-6-9 15,-3-1 0-15,0 4 0 0,0 0 84 0,-7-3 14 16,7 6 3-16,0-6 1 0,3-1-62 0,-3 4-13 15,7 3-3-15,-7 0 0 0,0 3-1 0,-3-3-1 16,3 3 0-16,-4 4 0 16,4-4-69-16,0 6-13 0,0 1-4 0,-4 5 0 15,4-2 52-15,-3 9 12 0,3-6 0 0,3-1 0 0,1 1 0 0,3 3 0 16,-4-4 0-16,4 1 0 0,0 3-10 0,0-3 10 16,0-7-10-16,4 0 10 0,-4-2-8 0,3-1 8 15,-3-6 0-15,7 6-9 0,4-3 9 0,-4 4 0 16,3-7 0-16,1 6 0 0,-4-6 0 0,0-6 11 0,0 6-11 15,0 0 12-15,0 0-12 0,0-7 12 0,0-2-12 16,-3-1 12-16,3 1 8 0,0 3 1 0,0-7 1 0,-3 4 0 16,-1-4-11-16,1 1-3 0,-1-4 0 0,-3 7 0 15,7 2-8-15,-7-2-11 0,0-4 3 0,4 7 0 16,-4-3-4-16,0 3-1 0,0 6 0 0,0 0 0 16,-4-7 0-16,4 1 0 0,0 6 0 0,0 0 0 15,0 0 29-15,0 0 5 0,0 0 2 0,0 0 0 16,0 0-23-16,0 0-15 0,0 0 3 0,0 0 0 15,4 9 0-15,-1 4 0 0,4-1 0 0,0 1 0 16,0 0 12-16,4-1 0 0,-7-3-10 0,6 4 10 16,-3 3 0-16,0-4 0 0,0 4 0 0,4-4 0 15,-4 10 0-15,0-6-11 0,0 0 11 0,0-1-8 16,0 1-106-16,0-3-21 0,0-4-4 16</inkml:trace>
  <inkml:trace contextRef="#ctx0" brushRef="#br0" timeOffset="105838.44">4131 7760 806 0,'0'0'17'0,"0"0"4"0,0 0 1 0,-3-7 2 0,-1 4-24 0,4 3 0 0,0 0 0 0,0 0 0 15,-4-9 74-15,4 6 10 16,0 3 3-16,0 0 0 0,0 0-37 0,0 0-7 0,-7 3-2 15,7-3 0-15,0 0 19 0,0 0 3 0,0 0 1 0,-3 6 0 16,3-6-52-16,-4 6-12 0,1 4 0 0,3-7 0 16,0-3-10-16,0 12-5 0,0-2-1 0,3-1 0 15,1 4 28-15,-4-4 6 0,3 1 1 0,1 2 0 16,3-6 5-16,-3 13 0 0,3-3 1 0,3-4 0 16,-3 10-13-16,4-3-2 0,-4 0-1 15,-4 0 0-15,4-3-9 0,0 6 8 0,-3-4-8 0,0-2 8 16,3 0 2-16,-4-4 0 0,-3-12 0 0,0 0 0 15,0 0 11-15,0 0 3 0,0 3 0 0,0-3 0 16,0 0 37-16,0 0 8 0,-3-6 2 0,-4-6 0 16,7-4-23-16,-4-3-5 0,0-6-1 0,1 0 0 15,-1 3-42-15,4-3-9 0,-3 6-2 0,3-3 0 16,0 3-7-16,0 0-2 0,0 1 0 0,0-4 0 16,-4 3 4-16,4 3 1 0,0 7 0 0,0-4 0 0,0 4 15 15,0-1-11-15,0 4 11 0,0 6-10 0,0 0-2 16,0 0-1-16,0 0 0 0,0 0 0 0,7 3-9 0,0 4-2 15,-3-1 0-15,3 0 0 0,0 0 11 16,0 7 1-16,0-4 1 0,4 1 0 0,-1 2 11 0,1 4 0 16,3 0-9-16,-7-1 9 0,4-2-22 0,-1-1 0 15,-6 7 0-15,3-3 0 0,0 0 42 0,-4-4 8 16,1 4 1-16,0-4 1 0,3-2-15 16,-4-1-3-16,1-6-1 0,-4-3 0 0,0 0-3 0,0 0-8 15,0 7 12-15,0-7-4 0,0 0-8 0,0 0 10 16,0 0-10-16,0 0 10 0,0 0-10 0,7-4 0 15,-4-5 0-15,1 0 8 16,3-4-50-16,-4 7-10 0,4-4-3 0,-3-5 0 0,3-1 44 0,-3 0 11 16,6 7 0-16,-6-4 0 15,3 4-53-15,-4-4-9 0,4 7-2 0,-3-3 0 0,-1-4 64 0,-3 7 8 0,0 0 4 0,0 6 1 16,0 0 31-16,0 0 5 0,0 0 2 0,0 0 0 16,0 0-51-16,0 0 0 0,0 0 0 0,0 12-12 15,-3 1 12-15,3 2-9 0,-4-5 9 0,4 9-8 16,0-1 8-16,4 4 16 0,-4-3-4 0,3 0-1 15,-3 6-11-15,4-3 0 0,-1 0 0 0,1-3 0 16,-1-3 33-16,4-1 5 0,-3-5 1 0,3-1 0 16,-3-6-24-16,-1 7-5 0,-3-10-1 0,0 0 0 15,4 0-9-15,3 3 0 0,-7-3 0 0</inkml:trace>
  <inkml:trace contextRef="#ctx0" brushRef="#br0" timeOffset="106328.483">4607 7907 1036 0,'0'0'23'0,"0"0"5"0,0 0 0 0,0 0 1 0,0 0-29 16,0 0 0-16,0 0 0 0,0 0 0 0,0 6 57 0,4 1 6 0,-1-1 1 0,1-3 0 16,-1 3 0-16,1 1 0 0,-1 2 0 0,1-6 0 15,0 6-52-15,3 1-12 0,0 2 0 0,-4 1 0 16,4 0 54-16,-3-1 8 0,-1 1 2 0,1-1 0 15,-1 7-52-15,1-13-12 0,-4-6 0 0,7 7 0 16,0-4 0-16,-4 6 0 0,-3-9 0 0,11 3 0 16,-4-3 54-16,0 6 8 0,0-6 2 0,0-6 0 15,-3 6-52-15,3 0-12 0,0 0 0 0,0-3 0 16,4-6 54-16,-4 9 8 0,0-7 2 0,0-2 0 16,-4-10-52-16,4 7-12 0,-3 8 0 0,-1-5 0 15,1-3 0-15,-1-1 0 0,-3 4 0 0,4 2 0 16,-4-5 0-16,0-4 0 0,0 4 0 0,-4 5 0 0,1-5 0 15,-1-4 0-15,-3 3 0 0,4 1 0 0,-1 3 0 16,1-4 0-16,3 0 0 0,-7 1 0 16,3 9-48-16,-3-7-13 0,4 7-3 0,-5-3 0 15,5 3-51-15,3 3-10 0,0 0-3 0,0 0-375 16,0 0-75-16</inkml:trace>
  <inkml:trace contextRef="#ctx0" brushRef="#br0" timeOffset="107002.904">5211 7860 1094 0,'0'0'24'0,"0"0"4"0,0 0 2 0,-4-6 2 0,4 6-32 0,-7-7 0 0,3 4 0 0,4 3 0 15,0 0 96-15,0 0 14 0,-3-3 2 0,-4-3 1 16,3-3-40-16,-3 2-8 0,7 7-1 0,-3-6-1 0,-4 0-21 15,7-1-4-15,-7 4-1 0,7 3 0 0,0 0-19 16,-7 0-4-16,0 0-1 0,-4 0 0 16,0 0 1-16,4 3 0 0,-3 10 0 0,3-4 0 0,0 4-30 0,0-4-5 15,-4-6-2-15,4 10 0 0,0-4 37 0,-4 4 7 16,4-4 2-16,0 1 0 0,4-4-23 0,-4 7 0 16,3-4 0-16,-7-3 0 0,4-3 0 0,7-3 0 15,0 0 0-15,0 0 0 0,0 0 0 0,0 0 0 16,0 0 0-16,0 0 0 0,0 0 23 0,0 0 0 15,0 0 0-15,0 0 0 0,0 0-23 0,0 0 0 16,0 0 0-16,0 0-8 0,0 0-9 0,11 4-2 16,-11-4 0-16,14 6 0 0,-3 0 19 0,-11-6 17 0,3 0-3 15,8 0-1-15,-1 9-13 0,-3-5 0 16,-7-4-12-16,15 3 12 0,-1 3-15 0,-4 0 4 0,1 1 1 16,-1-1 0-16,5-3 10 0,-8 0 0 15,3 16 0-15,-3-3 8 0,0-4-8 0,0 1 0 0,0-4 0 16,0 4 0-16,0-4-11 0,1 0-3 0,-5 7-1 0,1-3 0 15,-1-1 15 1,1 1 0-16,3-4 0 0,-4-3 0 0,-3 1 12 0,0-7 1 0,4 9 1 16,-4-9 0-16,0 3-14 0,0 7-10 0,0-4 2 15,-4 0 0-15,1 0 8 0,-1 1 16 0,1-7-4 0,-4 9-1 16,0-6-1-16,-4-3 0 0,0 7 0 0,4-7 0 16,-3 0-10-16,3-7-17 0,-7 1 4 0,-1 0 1 15,1-1-59-15,4 4-11 0,-4 0-2 16</inkml:trace>
  <inkml:trace contextRef="#ctx0" brushRef="#br0" timeOffset="107378.318">5436 7882 1552 0,'0'0'44'0,"0"0"10"0,0 0-43 0,0 9-11 0,-3 1 0 0,3-4 0 16,-4 7 104-16,1-7 20 0,3 3 3 0,-4 4 1 16,4 6-43-16,-3-1-8 0,3-2-1 0,0 3-1 15,0-3-120-15,0-4-24 0,3 1-5 16,-3-1-1-16,4-2 60 0,3 2 15 0,-4-2 0 0,1-1 0 16,3 4 0-16,3-1 0 0,-2 4 0 0,-5-7 0 15,4-3-105-15,-7-6-19 0,4-12-3 16</inkml:trace>
  <inkml:trace contextRef="#ctx0" brushRef="#br0" timeOffset="107560.009">5412 7625 1580 0,'-7'6'67'15,"3"3"-54"1,1-2-13-16,3-7 0 0,-4 9 0 0,4-9 0 0,0 0 0 0,0 0 0 16,0 0 0-16</inkml:trace>
  <inkml:trace contextRef="#ctx0" brushRef="#br0" timeOffset="108403.635">5923 7904 1314 0,'0'0'37'0,"0"0"8"0,0 0-36 0,0 0-9 0,0 0 0 0,0 0 0 16,-7-3 96-16,4 3 18 0,3 0 3 0,-7 0 1 0,3-7-35 0,-7 7-7 15,4-6-2-15,-3 3 0 16,3 0-22-16,-4-3-4 0,1 3 0 0,-1 3-1 0,-3 0-33 0,0 0-6 16,0 0-8-16,3 0 11 15,-7 3-11-15,8 0-9 0,-1 3 9 0,4 3-13 16,-3 1-27-16,3 2-4 0,-1 1-2 0,-2 0 0 15,6-1 37-15,-3 4 9 0,4-1 0 0,-1 1 0 16,1 6 0-16,-1 0 0 0,4 0 0 0,-3 0 0 0,3 0 0 0,0-3 0 16,3 3 0-16,-3-7 0 0,0-5 0 0,4 2 0 15,-4 1 8-15,3-7-8 0,-3-6 0 0,0 0 0 16,0 0 0-16,0 0-8 0,11 0 8 0,-11 0 0 16,14-3 0-16,0-3 0 0,-3-4 0 0,-1-2 0 0,-3-4 0 0,0-3 0 15,7 7 49-15,-7-1 12 0,1-9 3 0,-5 0 0 31,1 3-103-31,-1 1-20 0,4-1-4 0,-3 0-1 0,-1 0 52 0,-3 3 12 0,4 4 0 0,-1-1 0 16,-3 4 0-16,4 3 0 0,-4 3 0 0,0-1 0 16,0-5 0-16,0 9 0 0,0 0 0 15,0 0 0-15,0 0 0 0,0 9 0 0,0-2 0 0,3 2 0 16,-3 1 0-16,4-1 0 0,-1 3 0 0,1 7 0 16,-1 0 0-16,5 3 0 0,-5-3 0 0,4 0 0 15,-3 3 0-15,-1-4 0 0,1 8 0 0,-1-1 0 16,1 0 0-16,-1 3 0 0,1 0 0 0,-1 0 0 15,-3-6 0-15,0 7 0 0,0-1 0 0,0-3 0 16,0 6 0-16,0-3 0 0,0 1 0 0,0-1 0 16,-3-3 0-16,-1-3 0 0,1-3 0 0,-4 0 0 15,3 3 0-15,1-4 0 0,-1 1 0 0,1 3 0 16,3-3 0-16,0-3 0 0,-4-4 0 0,4 7 0 16,0-7 0-16,-3-2 0 0,3-4 0 0,0 7 0 15,-4-7 0-15,4 0 0 0,0-6 0 0,0 0 0 16,0 0 21-16,0 0 7 0,0 0 2 0,0 0 0 15,0 0-7-15,0 0-2 0,0 0 0 0,4-12 0 16,-4 5-6-16,0-2-2 0,3-4 0 0,-3-5 0 16,0 5 23-16,0-9 4 0,4 3 0 0,-4-3 1 15,0 0-14-15,3-3-3 0,1 3-1 0,-1 0 0 0,1 1-23 0,-4 2 0 16,3-3 0-16,-3 3 0 0,4 3 0 0,-4-3 0 0,-4 7 0 16,1 2 0-1,6-2-47-15,1-1-13 0,-4 1-4 0,3 2 0 16,1 4 0-16,-1 0 0 0,-3 6 0 0,0 0 0 15,0 0 0-15,18 0 0 0,-7-3 0 0,-4 3-477 0,3 3-96 16</inkml:trace>
  <inkml:trace contextRef="#ctx0" brushRef="#br0" timeOffset="108910.4">6100 7920 1267 0,'0'0'28'0,"0"0"5"0,0 0 2 0,0 0 1 0,0 0-36 0,0 0 0 16,0 0 0-16,0 0 0 0,0 0 58 0,0 0 5 15,0 0 1-15,0 0 0 0,0 0 24 0,0 0 4 16,0 0 2-16,0 0 0 0,0 0-51 0,0 0-11 16,0 0-1-16,0 0-1 0,-4 6-2 0,4-3 0 15,-4 3 0-15,1 1 0 0,3 2-13 0,0 0-3 16,0 4-1-16,-4-1 0 16,8 4-11-16,-4 6 0 0,3-3 0 0,1 3 0 0,3-3 0 0,0-1 0 15,-3 1 0-15,3 0 0 0,0-3 0 0,0 3 0 0,0-4 0 0,0 4 0 16,-4-6 0-1,5-1 0-15,-5-9 8 0,-3-3-8 0,0 0 12 0,0 0-2 0,0 0-1 0,0 0 0 16,0 0 7 0,0 0 0-16,0 0 1 0,0 0 0 0,7 0 15 0,0-6 2 15,-3 0 1-15,3-4 0 0,-4 4-19 0,-3-6-3 0,4-7-1 0,-1 3 0 16,1 3 4-16,-1-5 1 0,1 5 0 0,-1-9 0 31,-3 0-45-31,4 3-10 0,-4 1-2 0,0 2 0 0,0-3 13 0,0 7 3 0,0-1 0 0,-4 0 0 16,4 4-1-16,0-3 0 0,0 8 0 0,0-5 0 15,-3 6-216 1,3-3-43-16</inkml:trace>
  <inkml:trace contextRef="#ctx0" brushRef="#br0" timeOffset="109528.155">6417 7942 1579 0,'0'0'32'0,"0"0"10"0,0 0-34 0,0 0-8 0,0 0 0 0,0 0 0 15,0 0 53-15,0 0 9 0,0 0 2 0,0 0 0 16,0 0-1-16,4 6 0 0,-1 0 0 0,-3-6 0 15,0 0-50-15,4 0-13 0,3 0 0 0,0 6 0 16,-4-6 0-16,4 3 0 16,4-3 0-16,-4 4 0 0,4-4 0 0,-4 3 0 0,-4-3 0 0,4 0 0 15,0 3 0-15,4-3 0 0,-1 3 0 0,-3-3 0 16,-3-3 10-16,0 6-10 0,3 0 12 0,0 3-12 16,-4-2 8-16,4-4-8 0,-3 0 0 0,3 0 0 15,0-4 0-15,0-2 0 0,-4 0-12 0,4 3 3 16,-3-4 20-16,0 4 4 0,3-3 1 0,-4 0 0 15,1 0-27-15,3 2-5 0,-4-5 0 0,1 3-1 16,-4-1-14 0,3-2-2-16,1 3-1 0,-4-1 0 0,-4 4-2 0,4-3 0 0,-3 3 0 0,-4 0 0 15,3 0 4-15,1 0 1 0,-4-4 0 0,0 1 0 16,-1 6 4-16,1 0 1 0,-3 0 0 0,-1 0 0 16,1 0 72-16,-1 0 14 0,-3 6 4 0,7-3 0 15,-7 1-24-15,3-1-5 0,1 3-1 0,3 0 0 16,0 0-3-16,-1 4-1 0,1-7 0 0,0 13 0 15,0-4-30-15,4 1 0 0,3-1 0 0,-4 4 0 16,4 3 0-16,0-3 0 0,4 2 0 0,-4-2 0 0,3 0 0 0,1-1 0 16,-1 1 0-16,4 3 0 0,-3 0 0 0,3-1 0 15,0-2 0-15,-3-3 0 0,3-1 28 0,-4-2 0 16,4-1 0-16,0 4 0 16,-3-4-18-16,6 4-10 0,-3-4 10 0,1 0-10 15,-1-5 8-15,0-1-8 0,0-3 0 0,0 0 9 0,0 3-17 16,3-3-4-16,1 0-1 0,0 0 0 15,-1 0-25-15,1-3-5 0,-1 0-1 0</inkml:trace>
  <inkml:trace contextRef="#ctx0" brushRef="#br0" timeOffset="109814.068">6950 8152 1728 0,'0'0'38'0,"0"0"8"0,0 0 2 16,-4 3 0-16,1 3-39 0,-1 0-9 0,1 1 0 0,-1 2 0 0,1-3 53 0,-1 1 9 15,4-7 2-15,0 0 0 0,0 0-52 0,0 0-12 16,0 0 0-16,0 0 0 16,0 0-48-16,0 0-13 0,0 0-3 0,0 0-477 15,0-7-96-15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0488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70287"/>
            <a:ext cx="10515600" cy="3806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4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1C98-FB50-4690-BE90-71AEBE0F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CA02E-CF4B-4D62-876A-57CC82F21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one action took place and a second (which did not happen simultaneously to the first) took place at a later time, one uses the plus que parfait, which is not covered until French 3.</a:t>
            </a:r>
          </a:p>
          <a:p>
            <a:pPr marL="0" indent="0">
              <a:buNone/>
            </a:pPr>
            <a:r>
              <a:rPr lang="en-US" dirty="0"/>
              <a:t>I had been singing, and later my dog was barking.</a:t>
            </a:r>
          </a:p>
          <a:p>
            <a:pPr marL="0" indent="0">
              <a:buNone/>
            </a:pP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chanté</a:t>
            </a:r>
            <a:r>
              <a:rPr lang="en-US" dirty="0"/>
              <a:t> et </a:t>
            </a:r>
            <a:r>
              <a:rPr lang="en-US" dirty="0" err="1"/>
              <a:t>puis</a:t>
            </a:r>
            <a:r>
              <a:rPr lang="en-US" dirty="0"/>
              <a:t> mon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aboyait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use of </a:t>
            </a:r>
            <a:r>
              <a:rPr lang="en-US" dirty="0" err="1"/>
              <a:t>puis</a:t>
            </a:r>
            <a:r>
              <a:rPr lang="en-US" dirty="0"/>
              <a:t>, plus tard, </a:t>
            </a:r>
            <a:r>
              <a:rPr lang="en-US" dirty="0" err="1"/>
              <a:t>alors</a:t>
            </a:r>
            <a:r>
              <a:rPr lang="en-US" dirty="0"/>
              <a:t> indicates that the plus que parfait is used.</a:t>
            </a:r>
          </a:p>
        </p:txBody>
      </p:sp>
    </p:spTree>
    <p:extLst>
      <p:ext uri="{BB962C8B-B14F-4D97-AF65-F5344CB8AC3E}">
        <p14:creationId xmlns:p14="http://schemas.microsoft.com/office/powerpoint/2010/main" val="183749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DAAC7-7E92-4D66-975C-1548B750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62764-1A9B-4885-9F8B-91D7DBB70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series of actions which follow one after another are all in the passé compose.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walked to school, I talked to my friend, I entered the classroom, I opened my notebook.</a:t>
            </a:r>
          </a:p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marché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parlé</a:t>
            </a:r>
            <a:r>
              <a:rPr lang="en-US" dirty="0"/>
              <a:t> à mon </a:t>
            </a:r>
            <a:r>
              <a:rPr lang="en-US" dirty="0" err="1"/>
              <a:t>amie</a:t>
            </a:r>
            <a:r>
              <a:rPr lang="en-US" dirty="0"/>
              <a:t>,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entré</a:t>
            </a:r>
            <a:r>
              <a:rPr lang="en-US" dirty="0"/>
              <a:t> la salle de </a:t>
            </a:r>
            <a:r>
              <a:rPr lang="en-US" dirty="0" err="1"/>
              <a:t>classe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ouvert</a:t>
            </a:r>
            <a:r>
              <a:rPr lang="en-US" dirty="0"/>
              <a:t> mon cahier.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5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D9609-9BAD-4025-BF49-A17673D80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F45E7-ACF5-497F-8BB4-3A1BCAE55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71" y="628331"/>
            <a:ext cx="10993233" cy="55486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an action took place during a defined period of time, it is described in the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deuxième</a:t>
            </a:r>
            <a:r>
              <a:rPr lang="en-US" dirty="0"/>
              <a:t> guerre </a:t>
            </a:r>
            <a:r>
              <a:rPr lang="en-US" dirty="0" err="1"/>
              <a:t>mondiale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Europe a </a:t>
            </a:r>
            <a:r>
              <a:rPr lang="en-US" dirty="0" err="1"/>
              <a:t>duré</a:t>
            </a:r>
            <a:r>
              <a:rPr lang="en-US" dirty="0"/>
              <a:t> du premier </a:t>
            </a:r>
            <a:r>
              <a:rPr lang="en-US" dirty="0" err="1"/>
              <a:t>septembre</a:t>
            </a:r>
            <a:r>
              <a:rPr lang="en-US" dirty="0"/>
              <a:t> 1939 au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1945.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Lacking a defining time period, a long-lasting event is described in the </a:t>
            </a:r>
            <a:r>
              <a:rPr lang="en-US" dirty="0" err="1"/>
              <a:t>impafait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deuxième</a:t>
            </a:r>
            <a:r>
              <a:rPr lang="en-US" dirty="0"/>
              <a:t> guerre </a:t>
            </a:r>
            <a:r>
              <a:rPr lang="en-US" dirty="0" err="1"/>
              <a:t>mondiale</a:t>
            </a:r>
            <a:r>
              <a:rPr lang="en-US" dirty="0"/>
              <a:t> </a:t>
            </a:r>
            <a:r>
              <a:rPr lang="en-US" dirty="0" err="1"/>
              <a:t>durait</a:t>
            </a:r>
            <a:r>
              <a:rPr lang="en-US" dirty="0"/>
              <a:t> </a:t>
            </a:r>
            <a:r>
              <a:rPr lang="en-US" dirty="0" err="1"/>
              <a:t>jusqu’aux</a:t>
            </a:r>
            <a:r>
              <a:rPr lang="en-US" dirty="0"/>
              <a:t> </a:t>
            </a:r>
            <a:r>
              <a:rPr lang="en-US" dirty="0" err="1"/>
              <a:t>Allemands</a:t>
            </a:r>
            <a:r>
              <a:rPr lang="en-US" dirty="0"/>
              <a:t>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rendus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218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B622-73FA-4500-8B7E-E8C38D6A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28530-D6B7-4D69-9195-C30736B83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passive verb (e.g. to wait, to look, to see) should be in the </a:t>
            </a:r>
            <a:r>
              <a:rPr lang="en-US" dirty="0" err="1"/>
              <a:t>imparfait</a:t>
            </a:r>
            <a:r>
              <a:rPr lang="en-US" dirty="0"/>
              <a:t>, even when it is part of a sequence of events.</a:t>
            </a:r>
          </a:p>
          <a:p>
            <a:pPr marL="0" indent="0">
              <a:buNone/>
            </a:pPr>
            <a:r>
              <a:rPr lang="en-US" dirty="0" err="1"/>
              <a:t>Clothilde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partie</a:t>
            </a:r>
            <a:r>
              <a:rPr lang="en-US" dirty="0"/>
              <a:t> pour </a:t>
            </a:r>
            <a:r>
              <a:rPr lang="en-US" dirty="0" err="1"/>
              <a:t>l’école</a:t>
            </a:r>
            <a:r>
              <a:rPr lang="en-US" dirty="0"/>
              <a:t>,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regardait</a:t>
            </a:r>
            <a:r>
              <a:rPr lang="en-US" dirty="0"/>
              <a:t> la rue, </a:t>
            </a:r>
            <a:r>
              <a:rPr lang="en-US" dirty="0" err="1"/>
              <a:t>elle</a:t>
            </a:r>
            <a:r>
              <a:rPr lang="en-US" dirty="0"/>
              <a:t> a </a:t>
            </a:r>
            <a:r>
              <a:rPr lang="en-US" dirty="0" err="1"/>
              <a:t>traversé</a:t>
            </a:r>
            <a:r>
              <a:rPr lang="en-US" dirty="0"/>
              <a:t> la rue,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tombée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790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B7CD-62AC-44B3-8CD2-1B07439A9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70580-A84C-48EE-8705-C9BEEA828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description of a change or start of a weather event or an emotion is introduced by a </a:t>
            </a:r>
            <a:r>
              <a:rPr lang="en-US" dirty="0" err="1"/>
              <a:t>a</a:t>
            </a:r>
            <a:r>
              <a:rPr lang="en-US" dirty="0"/>
              <a:t> verb such as commencer or </a:t>
            </a:r>
            <a:r>
              <a:rPr lang="en-US" dirty="0" err="1"/>
              <a:t>devenir</a:t>
            </a:r>
            <a:r>
              <a:rPr lang="en-US" dirty="0"/>
              <a:t> follower by an infinitive.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midi, </a:t>
            </a:r>
            <a:r>
              <a:rPr lang="en-US" dirty="0" err="1"/>
              <a:t>il</a:t>
            </a:r>
            <a:r>
              <a:rPr lang="en-US" dirty="0"/>
              <a:t> a </a:t>
            </a:r>
            <a:r>
              <a:rPr lang="en-US" dirty="0" err="1"/>
              <a:t>commencé</a:t>
            </a:r>
            <a:r>
              <a:rPr lang="en-US" dirty="0"/>
              <a:t> à </a:t>
            </a:r>
            <a:r>
              <a:rPr lang="en-US" dirty="0" err="1"/>
              <a:t>neiger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a </a:t>
            </a:r>
            <a:r>
              <a:rPr lang="en-US" dirty="0" err="1"/>
              <a:t>appris</a:t>
            </a:r>
            <a:r>
              <a:rPr lang="en-US" dirty="0"/>
              <a:t> que son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malade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devenu</a:t>
            </a:r>
            <a:r>
              <a:rPr lang="en-US" dirty="0"/>
              <a:t> triste, et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triste </a:t>
            </a:r>
            <a:r>
              <a:rPr lang="en-US" dirty="0" err="1"/>
              <a:t>jusqu’au</a:t>
            </a:r>
            <a:r>
              <a:rPr lang="en-US" dirty="0"/>
              <a:t> jour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marrain</a:t>
            </a:r>
            <a:r>
              <a:rPr lang="en-US" dirty="0"/>
              <a:t> </a:t>
            </a:r>
            <a:r>
              <a:rPr lang="en-US" dirty="0" err="1"/>
              <a:t>fée</a:t>
            </a:r>
            <a:r>
              <a:rPr lang="en-US" dirty="0"/>
              <a:t> a </a:t>
            </a:r>
            <a:r>
              <a:rPr lang="en-US" dirty="0" err="1"/>
              <a:t>guéri</a:t>
            </a:r>
            <a:r>
              <a:rPr lang="en-US" dirty="0"/>
              <a:t> le </a:t>
            </a:r>
            <a:r>
              <a:rPr lang="en-US" dirty="0" err="1"/>
              <a:t>chien</a:t>
            </a:r>
            <a:r>
              <a:rPr lang="en-US" dirty="0"/>
              <a:t> avec </a:t>
            </a:r>
            <a:r>
              <a:rPr lang="en-US" dirty="0" err="1"/>
              <a:t>sa</a:t>
            </a:r>
            <a:r>
              <a:rPr lang="en-US" dirty="0"/>
              <a:t> baguette </a:t>
            </a:r>
            <a:r>
              <a:rPr lang="en-US" dirty="0" err="1"/>
              <a:t>magique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83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8500"/>
            <a:ext cx="10515600" cy="466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75" y="544530"/>
            <a:ext cx="10515600" cy="597661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23E9E-79F8-4798-B102-490924A35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979" y="2004391"/>
            <a:ext cx="3959086" cy="395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09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431F-5B57-4E5C-8318-6B9052341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C7F4-CD39-4A18-A9D4-8FC914DD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dire = to say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dis		nous </a:t>
            </a:r>
            <a:r>
              <a:rPr lang="en-US" dirty="0" err="1"/>
              <a:t>disons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dis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dites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disent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dit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01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C9FD0-D6B3-4422-931E-0A22F6019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DF2FD-8AC0-4C89-9376-11319005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lire = to read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lis</a:t>
            </a:r>
            <a:r>
              <a:rPr lang="en-US" dirty="0"/>
              <a:t>		nous </a:t>
            </a:r>
            <a:r>
              <a:rPr lang="en-US" dirty="0" err="1"/>
              <a:t>lisons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lis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lisez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lit	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lisent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lu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32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593A50-5FFE-493C-8740-DFF3A9D1F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F0B69-9EF2-4B91-BB47-C7774416E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/>
              <a:t>elle</a:t>
            </a:r>
            <a:r>
              <a:rPr lang="en-US" dirty="0"/>
              <a:t> lit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EEB3B0C-1543-4C30-A450-A188AA5824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62164" y="2767328"/>
            <a:ext cx="3025784" cy="3352512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DE024FD-7AA5-49D2-B4F8-760254190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le lit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2C10745-CA73-43E5-B769-2E3CA782ECE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30184" y="2789176"/>
            <a:ext cx="4565614" cy="32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358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4C9F45A-1450-4E3E-AF0B-626B7334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lit au lit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E353A8-0DDC-45B4-A8C1-4E6D5661A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D868E2-60F0-4825-86E5-72421DFCA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646" y="1628216"/>
            <a:ext cx="6890935" cy="458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6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50366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5057"/>
            <a:ext cx="10515600" cy="35819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Yesterday, I was singing “Shake it Off*” when suddenly I saw Taylor Swift who was dancing to the music.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Secouez</a:t>
            </a:r>
            <a:r>
              <a:rPr lang="en-US" dirty="0"/>
              <a:t>-le hors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62EBAF1-28A8-49F3-B8BC-EF1D95722144}"/>
                  </a:ext>
                </a:extLst>
              </p14:cNvPr>
              <p14:cNvContentPartPr/>
              <p14:nvPr/>
            </p14:nvContentPartPr>
            <p14:xfrm>
              <a:off x="955080" y="1787760"/>
              <a:ext cx="9728640" cy="1368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62EBAF1-28A8-49F3-B8BC-EF1D957221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5720" y="1778400"/>
                <a:ext cx="9747360" cy="138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3031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713D-601A-468F-991B-F63533B44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C3508-6F1D-47B4-A3A8-3660505F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écrire</a:t>
            </a:r>
            <a:r>
              <a:rPr lang="en-US" dirty="0"/>
              <a:t> = to write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j’écris</a:t>
            </a:r>
            <a:r>
              <a:rPr lang="en-US" dirty="0"/>
              <a:t>			nous </a:t>
            </a:r>
            <a:r>
              <a:rPr lang="en-US" dirty="0" err="1"/>
              <a:t>écrivons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écris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écrivez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écrit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écrivent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past participle = </a:t>
            </a:r>
            <a:r>
              <a:rPr lang="en-US" dirty="0" err="1"/>
              <a:t>écrit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69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66B5-9E42-4E81-B512-177F677F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643F5-49CA-43BC-98F5-DE054F891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161"/>
            <a:ext cx="10515600" cy="538680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6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69181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6640"/>
            <a:ext cx="10515600" cy="13309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We ate dinner, I wrote a letter to Bob, I said “I like your pineapple.”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866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0424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74775"/>
            <a:ext cx="10515600" cy="43021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/>
              <a:t>mercredi, le vingt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Sentences </a:t>
            </a:r>
            <a:r>
              <a:rPr lang="fr-FR" dirty="0" err="1"/>
              <a:t>which</a:t>
            </a:r>
            <a:r>
              <a:rPr lang="fr-FR" dirty="0"/>
              <a:t> use the imparfait and the passé composé and sentences </a:t>
            </a:r>
            <a:r>
              <a:rPr lang="fr-FR" dirty="0" err="1"/>
              <a:t>which</a:t>
            </a:r>
            <a:r>
              <a:rPr lang="fr-FR" dirty="0"/>
              <a:t> do not.</a:t>
            </a:r>
          </a:p>
          <a:p>
            <a:pPr marL="0" indent="0" algn="ctr">
              <a:buNone/>
            </a:pPr>
            <a:r>
              <a:rPr lang="fr-FR" dirty="0"/>
              <a:t>trois verbes fantastiques</a:t>
            </a:r>
          </a:p>
          <a:p>
            <a:pPr marL="0" indent="0" algn="ctr">
              <a:buNone/>
            </a:pPr>
            <a:r>
              <a:rPr lang="fr-FR" dirty="0"/>
              <a:t>un conte de fée.</a:t>
            </a:r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consolidate</a:t>
            </a:r>
            <a:r>
              <a:rPr lang="fr-FR" dirty="0"/>
              <a:t> </a:t>
            </a:r>
            <a:r>
              <a:rPr lang="fr-FR" dirty="0" err="1"/>
              <a:t>thier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 of the </a:t>
            </a:r>
            <a:r>
              <a:rPr lang="fr-FR" dirty="0" err="1"/>
              <a:t>idea</a:t>
            </a:r>
            <a:r>
              <a:rPr lang="fr-FR" dirty="0"/>
              <a:t> of an </a:t>
            </a:r>
            <a:r>
              <a:rPr lang="fr-FR" dirty="0" err="1"/>
              <a:t>interrupting</a:t>
            </a:r>
            <a:r>
              <a:rPr lang="fr-FR" dirty="0"/>
              <a:t> </a:t>
            </a:r>
            <a:r>
              <a:rPr lang="fr-FR" dirty="0" err="1"/>
              <a:t>past</a:t>
            </a:r>
            <a:r>
              <a:rPr lang="fr-FR" dirty="0"/>
              <a:t> action, and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then</a:t>
            </a:r>
            <a:r>
              <a:rPr lang="fr-FR" dirty="0"/>
              <a:t> show </a:t>
            </a:r>
            <a:r>
              <a:rPr lang="fr-FR" dirty="0" err="1"/>
              <a:t>their</a:t>
            </a:r>
            <a:r>
              <a:rPr lang="fr-FR" dirty="0"/>
              <a:t> love for the </a:t>
            </a:r>
            <a:r>
              <a:rPr lang="fr-FR" dirty="0" err="1"/>
              <a:t>verbs</a:t>
            </a:r>
            <a:r>
              <a:rPr lang="fr-FR" dirty="0"/>
              <a:t> dire, lire, and écrire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0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4975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dirty="0">
                <a:latin typeface="+mn-lt"/>
              </a:rPr>
              <a:t>Le Marquis de Lafayette s’est battu à quelques batailles importantes de la révolution américaine, y compris Yorktown.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735" y="2014151"/>
            <a:ext cx="3781168" cy="40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6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5011D3-0943-4B8E-8FB1-6374024F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83B653-B31F-425A-AF0C-D08723C9F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 an ongoing activity in the past is interrupted by a second past activity which happens suddenly, the original ongoing activity is conjugated in the </a:t>
            </a:r>
            <a:r>
              <a:rPr lang="en-US" dirty="0" err="1"/>
              <a:t>imparfait</a:t>
            </a:r>
            <a:r>
              <a:rPr lang="en-US" dirty="0"/>
              <a:t>  the interrupting activity is conjugated in the passé compose.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was singing when my dog began to bark.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chantais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mon </a:t>
            </a:r>
            <a:r>
              <a:rPr lang="en-US" dirty="0" err="1"/>
              <a:t>chien</a:t>
            </a:r>
            <a:r>
              <a:rPr lang="en-US" dirty="0"/>
              <a:t> a </a:t>
            </a:r>
            <a:r>
              <a:rPr lang="en-US" dirty="0" err="1"/>
              <a:t>commencé</a:t>
            </a:r>
            <a:r>
              <a:rPr lang="en-US" dirty="0"/>
              <a:t> à </a:t>
            </a:r>
            <a:r>
              <a:rPr lang="en-US" dirty="0" err="1"/>
              <a:t>aboyer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interrupting action must begin to happen while the original action is taking place.</a:t>
            </a:r>
          </a:p>
        </p:txBody>
      </p:sp>
    </p:spTree>
    <p:extLst>
      <p:ext uri="{BB962C8B-B14F-4D97-AF65-F5344CB8AC3E}">
        <p14:creationId xmlns:p14="http://schemas.microsoft.com/office/powerpoint/2010/main" val="385380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C39E3-E679-427E-A1E6-4F2B2ADB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7928E-5981-48B2-B96A-4BA044440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use of </a:t>
            </a:r>
            <a:r>
              <a:rPr lang="en-US" dirty="0" err="1"/>
              <a:t>quand</a:t>
            </a:r>
            <a:r>
              <a:rPr lang="en-US" dirty="0"/>
              <a:t>, </a:t>
            </a:r>
            <a:r>
              <a:rPr lang="en-US" dirty="0" err="1"/>
              <a:t>soudain</a:t>
            </a:r>
            <a:r>
              <a:rPr lang="en-US" dirty="0"/>
              <a:t>, tout à coup indicate an interruption, meaning that the </a:t>
            </a:r>
            <a:r>
              <a:rPr lang="en-US" dirty="0" err="1"/>
              <a:t>imparfait</a:t>
            </a:r>
            <a:r>
              <a:rPr lang="en-US" dirty="0"/>
              <a:t> / passé </a:t>
            </a:r>
            <a:r>
              <a:rPr lang="en-US" dirty="0" err="1"/>
              <a:t>composé</a:t>
            </a:r>
            <a:r>
              <a:rPr lang="en-US" dirty="0"/>
              <a:t> sequence should be used.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0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61F8-4100-41B8-9D31-C29F33BF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4044-ACEA-4EF5-BBBD-DCD96D144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two actions were happening at the same time, both must be in the </a:t>
            </a:r>
            <a:r>
              <a:rPr lang="en-US" dirty="0" err="1"/>
              <a:t>imparfait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 was singing while my dog was barking.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chantais</a:t>
            </a:r>
            <a:r>
              <a:rPr lang="en-US" dirty="0"/>
              <a:t> pendant que mon </a:t>
            </a:r>
            <a:r>
              <a:rPr lang="en-US" dirty="0" err="1"/>
              <a:t>chien</a:t>
            </a:r>
            <a:r>
              <a:rPr lang="en-US" dirty="0"/>
              <a:t> </a:t>
            </a:r>
            <a:r>
              <a:rPr lang="en-US" dirty="0" err="1"/>
              <a:t>aboyait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Pendant indicates that the activities are </a:t>
            </a:r>
            <a:r>
              <a:rPr lang="en-US" dirty="0" err="1"/>
              <a:t>simulataneous</a:t>
            </a:r>
            <a:r>
              <a:rPr lang="en-US" dirty="0"/>
              <a:t> and that both should be in the </a:t>
            </a:r>
            <a:r>
              <a:rPr lang="en-US" dirty="0" err="1"/>
              <a:t>imparfait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3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47901</TotalTime>
  <Words>747</Words>
  <Application>Microsoft Office PowerPoint</Application>
  <PresentationFormat>Widescreen</PresentationFormat>
  <Paragraphs>123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 Bonjour!</vt:lpstr>
      <vt:lpstr>   Travail de cloche </vt:lpstr>
      <vt:lpstr>Bonjour!</vt:lpstr>
      <vt:lpstr>  Pourquoi tombons-nous?</vt:lpstr>
      <vt:lpstr>PowerPoint Presentation</vt:lpstr>
      <vt:lpstr>Le Marquis de Lafayette s’est battu à quelques batailles importantes de la révolution américaine, y compris Yorktown.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Il lit au lit</vt:lpstr>
      <vt:lpstr>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696</cp:revision>
  <cp:lastPrinted>2017-04-03T16:37:56Z</cp:lastPrinted>
  <dcterms:created xsi:type="dcterms:W3CDTF">2016-10-03T16:25:09Z</dcterms:created>
  <dcterms:modified xsi:type="dcterms:W3CDTF">2024-03-20T16:24:42Z</dcterms:modified>
</cp:coreProperties>
</file>