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331" r:id="rId2"/>
    <p:sldId id="369" r:id="rId3"/>
    <p:sldId id="384" r:id="rId4"/>
    <p:sldId id="399" r:id="rId5"/>
    <p:sldId id="381" r:id="rId6"/>
    <p:sldId id="382" r:id="rId7"/>
    <p:sldId id="375" r:id="rId8"/>
    <p:sldId id="383" r:id="rId9"/>
    <p:sldId id="377" r:id="rId10"/>
    <p:sldId id="337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69"/>
            <p14:sldId id="384"/>
            <p14:sldId id="399"/>
            <p14:sldId id="381"/>
            <p14:sldId id="382"/>
            <p14:sldId id="375"/>
            <p14:sldId id="383"/>
            <p14:sldId id="377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83" d="100"/>
          <a:sy n="83" d="100"/>
        </p:scale>
        <p:origin x="40" y="14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0T18:29:49.1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2681 6443 649 0,'0'0'28'0,"0"0"-28"15,-3-7 52-15,3 7 6 0,-4 0 1 0,4 0 0 16,0 0-15-16,0 0-2 0,-7 0-1 0,7 0 0 15,-4-3 1-15,4 3 0 0,0 0 0 0,-7 0 0 16,7 0-10-16,-7 0-1 0,7 0-1 0,0 0 0 16,-7 3-10-16,4-3-1 0,3 0-1 0,-4 10 0 15,-3-4-10-15,4 0-8 0,-1 1 12 0,4-1-12 16,-3 3 8-16,3 1-8 0,0-4 0 0,0 3 0 16,0 1 0-16,3-1 0 0,-3 4 0 0,4-4 0 15,-4 4 10-15,0-1-10 0,3 1 8 0,-3 2-8 16,0-2 24-16,0-1-1 0,0 7 0 0,0-3 0 15,0 3 6-15,-3-4 2 0,3 4 0 0,0 3 0 16,-4-3-7-16,4-6-2 0,0 9 0 0,0-4 0 16,0 1-4-16,0-3-1 0,0 3 0 0,0-1 0 15,4-2-4-15,-4-3-1 0,0 2 0 0,0-2 0 16,3-1-3-16,-3 1-1 0,7 0 0 0,-3-1 0 16,-1-2-8-16,-3 2 0 0,4-3 9 0,-4 1-9 15,3-1 0-15,1 1 8 0,-4-1-8 0,3-3 0 0,1 4 0 16,-4-1 0-16,3-6 0 0,1 7 0 0,0-7 0 15,-1 9-13-15,1-5 1 0,-1-1 1 16,1 3 11-16,3-2 12 0,0-1-2 0,0 0-1 0,3 0-9 16,-3 1 0-16,4-1 0 0,-4-3 0 0,4 0 0 0,3-3-12 0,-7 0 2 15,3 0 1-15,1 0 9 0,-4-3 0 16,0 3-9-16,0-6 9 0,4 0 0 0,-4-1 0 0,3-2 0 16,1-4 0-16,-4 4 0 0,4-4 0 0,3 1 0 0,-7-1 0 15,3-2 0-15,1 2 0 0,0-6 0 16,-4 7 0-16,3-4 17 0,-3-3-1 15,4 7-1-15,-4-4 0 0,0-3-3 0,-4 7 0 0,4-10 0 16,-3 6 0-16,-4-6 0 0,4 0 0 0,-4 0 0 0,0-3 0 16,0 3-12-16,0-9 9 0,0 3-9 0,-4-4 8 15,0 4-8-15,4-7 0 0,-3 10 0 0,-1-3 0 16,1 0 0-16,-1 3 8 0,1 0-8 0,-1 3 0 16,1 0 0-16,-1-3 0 0,1 6 0 0,-1-3 0 15,-3 0 0-15,7 3 0 0,-3 0 0 0,-1 1 0 16,1 2-12-16,3 3 3 0,-4 1 0 0,4-1 0 15,0 4-28-15,-3 3-6 0,3-1-1 16</inkml:trace>
  <inkml:trace contextRef="#ctx0" brushRef="#br0" timeOffset="886.979">3157 6775 608 0,'0'0'25'16,"0"0"-25"-1,0 0 84-15,0 0 11 0,0 0 2 0,0 0 1 16,0 0-20-16,0 0-4 0,0 0-1 0,0 0 0 16,0 0-28-16,0 0-5 0,-3 6-2 0,-1 1 0 15,4 2-9-15,0 0-1 0,4-2-1 0,-1 5 0 16,1-2-3-16,-1 2-1 0,1 7 0 0,3-7 0 16,-7 4-23-16,4-3 0 0,3 6 0 0,-4-4 0 15,1 4 9-15,3 0 7 0,-4 0 2 0,4-1 0 16,-3 1-29-16,-1 0-5 0,1 0-2 0,-4 0 0 15,3-4 37-15,1-2 7 0,-4-4 2 0,3 4 0 16,-3-4-12-16,0-2-3 0,0-7 0 0,0 0 0 16,0 0 10-16,0 0 1 0,0 0 1 0,0 0 0 0,0 0-25 0,0 0 0 15,0 0 0-15,0 0 0 0,-3-7 23 0,-1-2 5 0,1-4 2 16,3 7 0-16,0-6-30 0,-4-4 0 16,4 3 0-16,0 7 0 0,0-10 0 0,0 1 0 0,0 2-11 0,0-3 11 15,0 1-12-15,0 2 12 16,0-2-10-16,4 2 10 0,-4 0 0 0,0 1-9 0,0-4 9 15,0 4 0-15,0-4 0 0,-4 3 0 0,4-5 0 0,0 5 0 16,-3 1 0-16,3 2 0 0,0-2 0 0,0-1 0 16,0 1 0-16,0 8 0 0,0-2 0 15,0 0 0-15,0 6 0 0,0 0 0 0,0 0 0 0,0 0-8 16,3-6-3-16,4 6 0 0,0 0 0 16,0 6 0-16,1 0-7 0,-1 0-2 0,3-2 0 0,-3 8 0 15,0 1 11-15,0-4 9 0,-3 4-13 0,3-1 5 16,-4 1 8-16,5-4 0 0,-5 4 0 0,4-1-8 15,-3-2 8-15,3 2 0 0,-4-2 0 0,1-1 0 16,3-3 0-16,-4 7 0 0,1-4 0 0,3 1 0 16,-4-1 0-16,1-3 0 0,0 7 0 0,-1-4 8 15,1 4-8-15,-1-4 8 0,1 1-8 0,3 2 8 16,-4 1 0-16,1-1 0 0,-1 1 0 0,-3 2 0 16,4 1 1-16,-1 0 1 0,-3-1 0 0,0 4 0 15,4-3-10-15,-4 0-14 0,0-4 3 0,0 4 1 16,3-7-35-16,-3 1-7 0,0-1-2 0,0-3 0 0,0-6 30 15,0 0 5-15,0 0 2 0,0 0 0 16,0 0-83-16,0 0-16 0</inkml:trace>
  <inkml:trace contextRef="#ctx0" brushRef="#br0" timeOffset="1652.401">3521 6966 1188 0,'0'0'24'0,"0"0"8"0,0 0-32 0,0 0 0 0,-4-6 0 0,4 6 0 15,0 0 60-15,0 0 7 0,0 0 1 0,0 0 0 16,0 0-43-16,0 0-8 0,0 0-1 0,0 0-1 16,7 0-6-16,-3 3-1 0,3-3 0 0,0 3 0 15,-4 4 0-15,1-4 0 0,3 3 0 0,-3 0 0 16,3 1-8-16,0-1 0 0,0 0 9 0,0 0-9 16,0-3 11-16,0 4-3 0,0-7 0 0,0 3 0 15,0-3 18-15,-3 0 3 0,-1-3 1 0,8 0 0 16,-4-1 10-16,-4-2 3 0,8-3 0 0,-4 3 0 15,-4-1-20-15,4-5-4 0,1 2-1 0,-1-2 0 16,3-1-10-16,-3 4-8 0,0-1 9 0,0-5-9 16,0 2 8-16,0 4-8 0,4-1 0 0,-7-5 0 0,6 8 0 0,-6-2 0 15,-1 0 0-15,1-1 0 0,-1 4-10 16,1 0-2-16,-1-1 0 0,1 1 0 0,-1 3-7 0,-3 3-1 0,0-9-1 16,0 9 0-16,4 0 1 0,-4 0 1 0,0-7 0 15,0 1 0-15,-4-3 19 0,4 5-8 0,-3-5 8 16,-4 9 0-16,3-6 0 0,-3 0 0 15,4 2 0-15,-11 1 0 0,7 0 0 0,-4 0 14 0,4 0-1 16,-4-3 0-16,-3 6-13 0,0 0 8 0,3 0-8 0,1 0 0 16,-4 0 40-16,0 0 3 0,-4 6 0 15,4-3 0-15,3 0-27 0,1 0-4 0,-1 4-2 16,1-1 0-16,3 0-10 0,-1-6 0 0,5 13 9 0,-1-7-9 16,1 0 0-16,3 4 0 0,-4-1 0 0,1-6 0 15,3 10 0-15,0-4-10 0,0-3 10 0,0 1 0 16,3 5 0-16,-3 1 0 0,4-4 0 0,-1 4 0 15,-3-1-10-15,7 1 10 0,1-1-8 0,-1 1 8 16,3 2 0-16,1-2-10 0,-1 3 10 0,1-4 0 16,0 7-10-16,-1-3 10 0,4-4-8 0,-3 7 8 15,-1 0 0-15,1 0-8 0,3 3 8 0,0-7 0 16,-3 4-15-16,-1 0 3 0,1-3 0 0,-4 2 0 16,4-5-11-16,-1-4-1 0,1 10-1 0,-4-9 0 15,0-4 25-15,0-3 0 0,0 0 0 0,0-3 0 16,4 0-13-16,-1-3 2 0,1 0 1 0,3-3 0 15,0-1-35-15,0-2-7 0,7 6-2 0,-7-7 0 16,4 4-10-16,7-3-3 0,-4 2 0 0</inkml:trace>
  <inkml:trace contextRef="#ctx0" brushRef="#br0" timeOffset="9356.737">4787 6995 363 0,'0'0'0'0,"0"0"16"0,0 0-16 0,0 0 0 0,0 0 0 0,-3-7 0 16,3 1 55-16,0 6 7 0,-4-6 2 0,4-1 0 15,-3 1 0-15,3-3 0 0,0 9 0 0,0 0 0 16,-4-13-52-16,4 10-12 0,0-3 0 0,0 0 0 15,0-1 54-15,0 1 8 0,0 0 2 0,4-1 0 16,-4 1 0-16,0 6 0 0,0-6 0 0,0 6 0 16,0 0-52-16,0 0-12 0,0 0 0 0,0 0 0 15,0-3 0-15,0 3 0 0,0 0 0 0,0 0 0 16,0 0 54-16,0 0 8 0,0 0 2 0,0 0 0 16,0 0-52-16,0 0-12 0,0 0 0 0,0 0 0 15,0 0 54-15,0 0 8 0,0 0 2 0,0 0 0 16,0 0-52-16,-7 6-12 0,-1 3 0 0,5-2 0 15,3 5-22-15,-4 1-7 0,4-4-2 0,4 4 0 16,-4 6 31-16,3-4 0 0,-3 4 0 16,8 0 0-16,-5 3 0 0,1 0 0 0,-1 0 0 0,1 0 0 15,-1 3 28-15,1 0 0 0,-4 0-1 0,3 3 0 16,1-3-27-16,-4 3 0 0,0-2 0 0,0 2 0 16,0 0 35-16,-4-3 1 0,1 3 1 0,3 1 0 15,-4-4-8-15,1 0-1 0,3 3-1 0,-4 0 0 16,1-6-27-16,-1 0 0 0,4-6 0 0,-3 6 0 15,-5-4 0-15,8-5 0 0,0 0 0 0,-3-7 0 16,3 6 0-16,-4-2 0 0,4-10 0 0,0 0 8 16,0 0-8-16,0 0 0 0,0 0 0 0,0 0 0 15,0 0 0-15,0 0 0 0,-7-3 0 0,4 0 0 0,-4-4 0 16,0-2 0-16,3-4 0 0,-3 7 0 16,4-10 0-16,-1 4 0 0,4-4 0 0,-3 0 0 0,3 1 0 0,-4-4 0 15,4 3 0-15,-3-3 0 0,3 1 0 0,0-4 0 16,0 3 0-16,0 0 0 0,0-3 0 0,0 6 0 15,0-6 0-15,0 1 0 16,0-1 0-16,0 3 0 0,0-3 0 0,0-3 0 0,-4 0 0 0,4-4 0 0,-4 1 0 0,4-3 0 16,0-4 0-16,0 1 0 0,0-1 0 0,0 1 0 15,0-4 0-15,4 4 0 0,-4 2 9 0,4-2-9 16,-4 3 0-16,0 2 8 16,3 1-8-16,1 3 0 0,-4 0 0 0,3 0 0 0,1 3 0 0,3 3 0 15,-4 0 0-15,4 0 0 0,0 10-10 0,0-4 10 16,0 7 0-16,0-3 0 0,4-1 0 0,-4 7 0 15,0 0 0-15,-3 0 0 0,3 0 0 0,0 3 0 16,3 0 0-16,-3 0 0 0,4 3 0 0,-4 0 0 16,4 0 0-16,-1 0 0 0,-3 4 0 0,4-1 0 15,-4 3-21-15,7 1 2 0,-7-4 1 0,0 3 0 16,-3 4 18-16,3-4-8 0,0 4 8 0,0-1 0 16,-4 1-12-16,4 0 12 0,-3 2-12 0,0 1 12 15,-1 0 15-15,-3-1 9 0,4 1 3 0,-8 0 0 16,4-4-27-16,0 4 0 0,0-4 0 0,-3 4 0 15,-1-7-46-15,4 4-14 0,-4 0-4 0,1-4 0 16,-1 0 83-16,-3-2 16 0,4 2 3 0,-1-6 1 16,-3 7-20-16,4-7-4 0,-1-3-1 0,-3 6 0 0,0-6 0 15,4 0 0-15,-8-6 0 0,4 6 0 16,0 0-14-16,-4-7 0 0,4 1 0 0,-3 6-10 16,3-6 10-16,0 0 0 0,-4-1 0 0,4-2 0 15,0 3-101-15,3-7-22 0,-3 7-4 0,4-4-1 16,-4 7-51-16,-4-6-10 0</inkml:trace>
  <inkml:trace contextRef="#ctx0" brushRef="#br0" timeOffset="10103.643">5200 6741 858 0,'0'0'36'16,"0"0"-28"0,0 0 46-16,0 0 10 0,0 0 1 0,0 0 1 0,0 0 6 15,0 6 0-15,0-6 1 0,0 0 0 0,0 0-12 0,3 6-2 0,-3-6-1 16,0 0 0 0,0 0-24-16,0 0-5 0,8 0-1 0,-1 0 0 0,-4 6-10 0,4-3-2 15,0 1-1-15,-3 5 0 0,3-6-1 0,0 3 0 0,0-2 0 0,7-4 0 16,-3 6-14-16,-4-3-15 15,0-6 3-15,3 6 1 0,1 0 11 0,3-3 16 16,-3 10-4-16,-1-7-1 16,1-3-11-16,-4 0 0 0,3 0 0 0,1-3 0 0,0 3-12 0,-4 3-5 0,-4-3-1 15,-3 0 0-15,4 0 18 0,-4 0-10 16,0 0 10-16,0 0-8 0,3 0 24 0,-3 0 4 16,4-3 2-16,-4-7 0 0,0 4-22 0,-4-4-18 0,1 1 3 0,-1 0 1 15,1-4 14-15,-4-3 0 0,0-2 0 16,-8 5 0-16,5-3 16 0,-1-2-4 0,-3 2-1 0,4 3 0 15,-5 1-11-15,5-1 0 0,-4 1 0 0,7 5 0 16,-4 1 0-16,0 0 0 0,1 6 0 0,3 0 0 16,7 0 0-16,-7 3 0 0,0 3 0 0,3 4 0 15,-3-4 0-15,4 6 0 0,3 7 0 0,-4-6 0 16,1 3 0-16,3-1 0 0,-4 4 0 0,4-6 0 16,0 9 0-16,-3-10 0 0,3 7 0 0,0-3 0 15,3 6 0-15,-3-7 12 0,0 1-12 0,4-4 12 16,-4 1-12-16,0-1 0 0,0 1-12 0,0 0 12 15,3-1 0-15,-3 1 0 0,4-4 0 0,-4 0 12 16,3-2-12-16,1 2 0 0,-4-9 0 0,3 10 0 16,1-4 0-16,-1 3 0 0,1-2-12 0,-1-1 12 15,4-6 0-15,-3 6 13 0,6-3 0 0,-2 0 0 16,2-3-13-16,-6 3-18 0,6 1 4 0,4-1 1 16,0-3 13-16,-3 3 0 0,3-3 0 0,-3 3 0 0,-1-3-23 15,1-3-1-15,3 3-1 0,-3-3 0 16,-1 0-63-16,1-1-12 0,3 4-2 0</inkml:trace>
  <inkml:trace contextRef="#ctx0" brushRef="#br0" timeOffset="10760.79">5666 6653 1060 0,'0'0'22'0,"0"0"5"0,0 0-27 0,0 0 0 0,0 0 0 0,0 0 0 15,0 0 90-15,0 0 13 0,0 0 2 0,0 6 1 16,0-6-20-16,-4 6-4 0,4-6-1 0,-3 7 0 15,-1-1-22-15,4 0-5 0,-3 0-1 0,3 4 0 16,0-4-31-16,0 7-6 0,0-4-2 0,0 0 0 16,0 1-6-16,3 2 0 0,-3 1-8 0,0-1 12 15,4 1-12-15,-1 3 0 0,1-4 0 0,-4-2-10 16,0-1 10-16,3 4 11 0,1-1-3 0,-1 1 0 16,1-4-8-16,-4 0 0 0,3-2 0 0,1 5 0 0,-4-5 0 15,0-7 0-15,0 0-12 0,0 0 12 0,3 6 0 16,-3-6 0-16,0 0 0 0,0 0 0 0,0 0 17 0,0 0-1 15,0 0-1-15,0 0 0 0,0 0-15 16,0 0-18-16,0 0 4 0,0 0 1 0,4-6 61 0,-4-1 13 16,0 7 3-16,0-6 0 0,0 0-52 0,0 3-12 0,0-7 0 0,0 4 0 31,0 0-48-31,-4-1-13 0,4 1-3 0,0-3 0 0,0 2 64 16,0-2 24-16,0 0 0 0,0 5-1 0,-3-5-23 0,3 0 0 0,-4 2 0 15,1-2 0-15,3 0 0 0,0-1 9 0,0-2-9 0,-4 5 0 16,4-2 17-16,0 0-3 0,-3-1-1 0,3-2 0 15,0 5-5-15,0 1-8 0,0-7 11 0,0 10-11 16,0-3 8-16,0 0-8 0,0 6 0 0,0-6 0 16,0-1 0-16,3-2 0 0,-3-1 0 0,0 7 0 15,4 0 0-15,-4 3 0 0,3-6 0 0,-3 6 0 16,0 0 11-16,0 0 8 0,7 0 1 0,-3-3 1 16,-1-4-21-16,4 7 0 0,0-3 0 0,-3-6 0 15,3 9-28-15,4 0-11 0,-4 0-1 16,3 6-1-16,4 0-12 0,4 1-3 0,-7-1 0 0,3 3 0 15,0 1-82-15,0-1-17 0,0-2-3 0</inkml:trace>
  <inkml:trace contextRef="#ctx0" brushRef="#br0" timeOffset="11501.982">6205 6577 752 0,'0'0'32'0,"0"0"-32"16,0 0 77-16,0 0 10 0,-7 0 1 0,0 0 1 16,7 0-1-16,-7 0 0 0,0 0 0 0,0 0 0 15,0 7-20-15,4-4-4 0,-5 0 0 0,-2 3-1 16,3-3-17-16,3-3-3 0,-3 7-1 0,0-4 0 16,0 0 13-16,4-3 2 0,3 0 1 0,-7 9 0 15,-1-6-29-15,5 7-5 0,-4-7-2 0,0 3 0 16,3-3-30-16,1 4-7 0,-1-1-1 0,1 0 0 15,-1 1 28-15,1 2 6 0,-1 0 1 0,1 1 0 16,-1-4-31-16,1 7-5 0,-1-7-2 0,4 3 0 16,0-2 19-16,-4 2 17 0,1 0-3 0,3-2-1 15,-4 5-13-15,4-6 0 0,-3 4 0 0,-4-4 0 16,7-6 0-16,0 10 0 0,0-10 0 0,0 0 0 16,0 0 0-16,0 0 0 0,0 0 0 0,0 3 0 15,0-3 0-15,0 0 0 0,0 0 0 0,0 9 0 16,0-9 0-16,7 9 0 0,-4-5-8 0,1 5 8 0,-1-6 0 15,-3-3 0-15,4 6 0 0,-4-6 0 0,4 4 0 16,3-4 0-16,0 0 0 0,-4 3 0 0,4-3 0 0,-3 0 0 16,3 0 8-16,-4 0-8 0,4 0 0 0,-3 0 0 15,3 0 0-15,-7 0 0 0,7 6 0 0,-7-6 0 16,4 0 0-16,-4 0 0 0,3 3 0 0,-3-3 0 16,4 0 0-16,-4 0 0 0,3 3 0 0,4 0-18 0,-3 0 4 15,-4-3 1-15,3 4 13 0,-3-4 0 0,4 6 0 0,-1 0 0 16,-3-6 0-16,4 6 0 0,-4-6 0 0,0 7 0 15,0-7 0-15,0 6 12 0,0-6-3 0,-4 9 0 16,1-2-9-16,-1 2-12 0,1-6 2 0,-4 3 1 16,3 1 9-16,-3-1 0 0,0-3 0 15,4 3 0-15,-5-2 0 0,1-1 0 0,0 3 0 0,0-3 0 16,0 0 0-16,7-3 8 0,-7 0-8 0,0 0 11 16,0 0-11-16,0 0 0 0,3 0 0 0,-3 0 0 15,-3-6-21-15,3 3 3 0,0-3 1 0,0-1 0 16,0 1-31-16,0 0-5 0,0-1-2 15,-1 1 0-15,1 3-126 0,4-3-26 0</inkml:trace>
  <inkml:trace contextRef="#ctx0" brushRef="#br0" timeOffset="12264.119">6428 6841 1094 0,'0'0'46'0,"0"0"-37"16,0 0 44-16,-4-6 9 0,1-1 2 0,-1 4 0 15,4 3 29-15,-3-6 7 0,-1 0 0 0,4 6 1 16,0-3-59-16,0 3-12 0,0 0-2 0,-4-4-1 16,-3-2-27-16,-3 6 0 0,10 0 0 0,-7 0 0 15,7 0 0-15,0 0 0 0,0 0 0 0,-4 6 0 16,-3 1 0-16,4 2 0 0,-4 0 0 0,3 1 0 15,1-4 0-15,-1 7 0 0,0-1 0 0,1 1 0 16,-1-4 0-16,1 4 0 0,-1-1 0 0,1 1 0 16,-4-4 0-16,7 4 0 0,-4-4 0 0,1 1 0 15,3-10 34-15,0 0 2 0,0 0 0 0,0 0 0 16,0 6-58-16,0 0-11 0,3-3-3 0,-3 10 0 16,4-4 64-16,-1 1 12 0,1-1 2 0,3-3 1 15,-4-6-32-15,4 0-11 0,-3-3 0 0,3-3 9 16,0 6 0-16,4 0 0 0,-4 0 0 0,10 0 0 0,-6-3 3 15,-4 3 1-15,4-3 0 0,-1-1 0 16,1-2 5-16,-1 3 1 0,-3-3 0 0,4 0 0 0,-4-1 3 16,4-2 1-16,-4-1 0 0,3 1 0 0,1 3-8 0,-1-7-2 15,-6 10 0-15,3-6 0 0,0-1-13 0,-3 4 0 16,3-3 0-16,0-1 0 16,-4 1 8-16,1-1-8 0,-1-5 0 0,-3 8 0 0,0-2 0 0,4 0 0 15,-4-1 0-15,-4-2 0 0,4 5 0 0,0-2 0 0,-3 0 0 0,-1-1 0 16,-3-2 0-16,4 5 0 15,-1 1 0-15,-3-6 0 0,-3 8-12 0,2-2 2 0,-2 0 0 0,-4 0 0 16,0 6 10-16,3-4 0 0,-3 1-9 0,3 3 9 16,1 3-8-16,-1 1 8 0,4 2-10 0,0 3 10 15,0-2-14-15,0 5 3 16,0 1 1-16,-4-1 0 0,8-2-17 0,-4 2-3 16,3-2-1-16,1-1 0 0,3-3 31 0,-4 4 15 0,4-1-2 0,0-6 0 15,-3 10-35-15,3-7-7 0,0 3-2 16,0-2 0-16,3 2-12 0,1-6-2 0,-1 7-1 0,4-7 0 15,0 3-66-15,4-3-12 0,-4-3-4 0</inkml:trace>
  <inkml:trace contextRef="#ctx0" brushRef="#br0" timeOffset="12930.141">6720 6747 1094 0,'0'0'23'0,"0"0"5"0,0 0-28 0,0 0 0 0,0 0 0 0,0 0 0 16,-7 6 56-16,4 7 7 0,3-7 1 0,-4 6 0 15,1-2-24-15,3-4-5 0,0 7-1 0,0 2 0 16,0-2-4-16,3 3-1 0,1-7 0 0,-4 3 0 16,3 1-29-16,-3 0 8 0,4-4-8 0,-4 0 0 15,3 1 54-15,-3-4 8 0,4 3 2 0,-4-2 0 16,3-7-13-16,-3 9-3 0,0-3 0 0,0-6 0 15,0 0-12-15,0 0-4 0,0 0 0 0,4-3 0 16,-4 0 6-16,4-6 1 0,-4 2 0 0,0-2 0 16,3 3-23-16,-3-4-5 0,0 4-1 0,0-3 0 15,0 2-10-15,0-2 0 0,0 3 0 0,4-4 0 16,-4 1 0-16,0 0-9 0,3-1 9 0,-3 4-10 16,0-4 10-16,4 1-13 0,-4 0 5 0,0 2 8 15,3-2-8-15,1 0 8 0,-4-1 0 0,3-2 0 16,1-1 0-16,-1 7-11 0,4-4 11 0,-3 1-8 15,-4 0 20-15,3 2 4 0,1 1 0 0,-4 6 1 16,0-3-17-16,0 3 0 0,0-10 0 0,0 10 0 16,0 0-48-16,0 0-12 0,0 0-4 0,7 7 0 0,0-1 52 0,0 0 12 15,0 1 0-15,0-1 0 0,0 3 0 16,-3-2 0-16,3 5 0 0,0 1 0 0,-4-4 0 16,1 0 0-16,-1-5 0 0,-3 8 0 0,4-2 0 0,-4-1 0 0,0 3 0 15,0 1 0-15,4-4 20 0,-4-2 8 16,0 5 0-16,0 1 1 0,0-4-16 0,0 4-3 0,0-1-1 0,0 1 0 15,-4-4-9-15,4 4 8 0,0-7-8 16,0-6 8-16,0 0-8 0,0 0 0 0,0 0 0 0,0 0 8 16,0 0-8-16,0 0 0 0,0 0 0 15,4 3 8-15,3-3-24 0,-4-3-6 0,1-3-1 16</inkml:trace>
  <inkml:trace contextRef="#ctx0" brushRef="#br0" timeOffset="13630.518">7031 6725 995 0,'0'0'20'0,"0"0"6"0,0 0-26 0,0 0 0 16,0 0 0-16,0 0 0 0,0 0 77 0,-4 6 11 0,-3 0 1 0,0 4 1 15,7-4-18-15,-3 3-4 0,3 1-1 0,0-1 0 16,0 4-12-16,0-1-3 0,0 1 0 0,0-1 0 16,0-2-22-16,0-4-5 0,0 7-1 0,0-4 0 15,3 0-5-15,-3-2-2 0,0-1 0 0,0 3 0 16,0-9 1-16,0 0 0 0,0 0 0 0,0 4 0 16,0-4-4-16,0 0-1 0,0 0 0 0,0 0 0 15,0 0-13-15,0 0 0 0,0 0 0 0,0 0 0 16,0 0 43-16,0 0 2 0,0 0 1 0,0-10 0 15,0 4-46-15,0-4 0 0,0 1 0 0,0-3 0 16,0-1-10-16,4 0 2 0,-4 4 0 0,3-3 0 16,4 2 8-16,-7-2-10 0,4 5 10 0,-1-2-10 15,-3-1-15-15,4 1-3 0,-1-3-1 0,1 2 0 16,0-2 29-16,-1 5 20 0,1-2-4 0,3-1 0 16,-4 7-16-16,1 0 0 0,3 0-13 0,-4 0 5 15,4 3 8-15,0-3-12 0,0 3 12 0,-3 0-12 16,3 0 12-16,-3 3-13 0,3 0 5 0,0 0 8 15,0 0-12-15,0 0 12 0,7 7-10 0,-11-1 10 16,8 4-9-16,-4-1 9 0,0 1-8 0,-3-1 8 16,-1 4 0-16,1 0 0 0,-1 0 0 0,1-1 0 0,-1 4 0 15,-3-3 9-15,4-1-9 0,-4 4 10 0,0-6-10 16,3 2 12-16,-3 1-12 0,4-3 12 16,-4-1-12-16,3 1 0 0,-3-1 0 0,0-2 0 0,4-1 0 15,-4-3 0-15,3 1 0 0,1-1 0 0,-4-6 0 0,7 6 0 0,-7-6 0 0,4 0 0 16,3 3-12-16,-4-3-5 15,4 0-1-15</inkml:trace>
  <inkml:trace contextRef="#ctx0" brushRef="#br0" timeOffset="14173.984">7377 6828 1337 0,'-4'13'28'0,"1"-7"6"16,3 7-34-16,0-4 0 0,0-3 0 0,3 1 0 16,-3-7 105-16,0 6 15 0,0-6 2 0,4 6 1 15,-1 0-54-15,4-2-10 0,0-4-3 0,4 3 0 16,-4-3-25-16,3 0-6 0,1 0-1 0,0 0 0 15,3 0-13-15,0-3-3 0,0-1-8 0,0-2 12 16,0 3-4-16,4-3-8 0,-8-4 11 0,5 4-11 0,-5-3 10 16,4 2-10-16,-3-2 8 0,-4 0-8 0,0 5 0 15,0-2 0-15,-4 3 8 0,1-6-8 0,3 6 0 0,-3-7 0 16,-1 7 0-16,1-6 0 0,-1-1 0 16,1 4 0-16,-4-4 0 0,0 1 0 15,0 3 0-15,-4 0 0 0,4-1 0 0,-3-2 8 0,-1 3-8 0,-3-1 0 16,0-2 0-16,0 6 0 0,0-4-18 0,0 1-2 15,-4 0-1-15,1-3 0 0,3 9 9 16,-4 0 1-16,0 0 1 0,4 6 0 0,0 0-5 0,4 3-1 16,-8 1 0-16,4-1 0 0,4 7 16 0,-4-3-9 0,3 5 9 0,1 1-8 15,-1 0 8-15,0-3-8 0,4 6 8 16,0 3-8-16,0-7 8 0,4 4 0 0,-4-3 0 0,4 0 0 16,-1-3 0-16,1 6 0 0,3 0 0 0,0-7 0 15,3 4 0-15,-6-6 8 0,3 2-8 0,-4-5 11 16,4-1-1-16,-3-6 0 0,3 7 0 0,4-7 0 15,-4 6-10-15,0-2 8 0,0-4-8 0,3 3 8 16,-3-3-8-16,4 0 0 0,0 0 0 0,-4-3 8 16,7 0-55-16,-4-6-11 0,4 3-2 15,1-3-1-15,-1-4-48 0,3 1-10 0,1-4-1 0</inkml:trace>
  <inkml:trace contextRef="#ctx0" brushRef="#br0" timeOffset="35958.002">8590 6684 597 0,'0'0'16'0,"0"0"5"0,0 0-21 0,0 0 0 0,0 0 0 0,0 0 0 16,0 0 68-16,0 0 8 0,0 0 3 0,0 0 0 16,0 0-24-16,0 0-5 0,0 0-1 0,0 0 0 15,0 0 5-15,0 0 1 0,0 0 0 0,-3 9 0 16,3-2-20-16,0-1-4 0,3 7-1 0,-3-4 0 15,4 4-4-15,-1-4-1 0,1 3 0 0,-1 1 0 16,1 0 7-16,-1-1 0 0,4 7 1 0,-3-3 0 16,3-4-13-16,-4 10-4 0,5-9 0 0,-5 5 0 15,1-5 7-15,-1 3 1 0,-3-4 0 0,4 10 0 16,-4-6-12-16,3 0-3 0,-3-1 0 0,0 4 0 16,0-3-9-16,0-1 0 0,0 1 0 0,0 0 0 15,4-4 35-15,-4 1 5 0,0-4 0 0,0 1 1 16,0-4-14-16,0-6-3 0,0 0-1 0,0 6 0 15,0-6-23-15,0 0 0 0,0 0 0 0,0 0 0 16,0 0 56-16,0 0 6 0,0 0 2 0,0 0 0 16,0 0-52-16,0-6-12 0,-4 0 0 0,1-1 0 15,-1 1 0-15,4-3 0 0,-3-1 0 0,-1 1 0 16,1-4 0-16,3 7 0 0,-4-3 0 0,0-1 0 16,4-2 0-16,-3 2 0 0,-1-2 0 0,1 2 0 15,-1-2 14-15,1-1 0 0,-1 7 0 0,1-3 0 16,3-1-22-16,-4 1-5 0,4-4-1 0,-3 4 0 15,3-1 14-15,-4 1 0 0,4 0 0 0,0-1 0 16,0 4 0-16,0-4 0 0,0 1 0 0,0 0 0 16,0-4 0-16,0 7 0 0,0-4 0 0,0 1 0 0,0 0 0 0,0-4 0 15,0 10 0-15,0-6 0 0,0 2 0 16,4-2 0-16,-4 3 0 0,0 2 0 0,3-5 0 0,1 6 0 16,-4 0 0-16,3-3 0 0,1 2 0 0,-1 1 0 15,1-3 0-15,-1 3 0 0,4-3 0 0,-3 6 0 16,3-7 0-16,4 1 0 15,-4 3 0-15,3 0-9 0,1-4 9 0,-1 1 0 0,1 0 0 0,3-3 0 0,-3 5 0 16,3 1-8-16,0-3 8 0,-3 3 0 0,3 3 8 0,0 0-8 16,-4 3-26-16,4-3-10 15,1 9-1-15,-1-5-1 0,0 8-18 16,-4-3-4-16,4 10-1 0,1-3 0 0,-5-3-28 0,1 5-6 16,-1 1-1-16,1 0 0 0,-4-3-32 15,4 2-6-15,-4-2-2 0</inkml:trace>
  <inkml:trace contextRef="#ctx0" brushRef="#br0" timeOffset="36483.684">9140 6778 1067 0,'0'0'30'0,"0"0"7"0,0 0-29 0,0 0-8 0,0 0 0 0,0 0 0 16,0 0 53-16,0 0 10 0,-3-6 1 0,3 6 1 15,0 0-7-15,0 0-2 0,0 0 0 0,0 0 0 16,0 0-37-16,0 0-8 0,0 0-2 0,0 0 0 15,0 9 43-15,0-2 8 0,0 5 1 0,0 1 1 16,0-1-48-16,3 4-14 0,-3 3 0 0,4-4 8 16,0 1-8-16,-4 0 0 0,3 3 0 0,-3-4 0 15,4 7 0-15,-1-6 0 0,-3 3 0 0,4-1 0 16,-1 1 0-16,-3-6 0 0,4 9 0 0,-1-10 0 16,1 7 0-16,-1 0 0 0,1-10 0 0,-1 10 0 15,1-3-13-15,-1-4-4 0,1 1-1 0,-1 6 0 16,-3-10-74-16,4-3-14 0,-4 7-3 0</inkml:trace>
  <inkml:trace contextRef="#ctx0" brushRef="#br0" timeOffset="36711.481">9162 6480 1074 0,'0'0'30'0,"0"0"8"0,0 0-30 0,0 3-8 0,0 7 0 0,0-10 0 16,0 0-12-16,-4 6-4 0,4-6-1 0,0 0 0 16,0 0-24-16,-7-3-5 0</inkml:trace>
  <inkml:trace contextRef="#ctx0" brushRef="#br0" timeOffset="37236.231">9691 6788 1094 0,'0'0'23'0,"0"0"5"0,-7 0-28 0,0 0 0 0,0 0 0 0,-4 0 0 15,4 0 107-15,0 0 16 0,-4 0 3 0,4 0 1 16,-3 6-70-16,3-6-13 0,-4 3-4 0,0 0 0 16,1-3-19-16,-1 0-4 0,4 6-1 0,-3-2 0 15,3-1-5-15,7-3-2 0,-11 0 0 0,8 9 0 16,-5-3-9-16,5 1 0 0,-1-1 0 0,1 0 0 16,3-6 0-16,-4 10 0 0,1-7 0 0,-1 6 0 15,4-3 0-15,0-6 0 0,4 7 0 0,-4-1 0 16,0-6 0-16,3 6 0 0,1 0 0 0,-1-2 0 15,1-1 0-15,-1 3 0 0,1-3 0 0,3 0 0 16,-3 0 0-16,-1 4 0 0,4-4 0 0,0 3 0 16,-3-3 0-16,3 3 0 0,0 1 0 0,-4-7 0 15,4 9 0-15,0-3 0 0,1-2 0 0,-5 2 0 16,4 0 0-16,0-3 0 0,-3 4 0 0,3-4 0 16,0 0 0-16,0-3 0 0,3 0 0 0,-2 0 0 15,-1 0 0-15,3 0 0 0,-3-3 0 0,0 0 0 16,4-4-20-16,-4 4-5 0,4-6-2 0</inkml:trace>
  <inkml:trace contextRef="#ctx0" brushRef="#br0" timeOffset="37878.614">9811 6383 1314 0,'0'6'37'0,"0"1"8"0,3 2-36 0,-3-3-9 0,4 7 0 0,-4-1 0 16,3 1 70-16,1 3 12 0,3-1 2 0,-4 4 1 15,4 0-29-15,1 9-5 0,-1-3-2 0,0 0 0 16,0 3-49-16,0-6 0 0,-4 10 0 0,4-4-9 16,0 0 58-16,-3-3 12 0,3 4 3 0,0-4 0 15,-3-3-64-15,3 3 0 0,-4 3-9 0,1-3 0 16,-4-3 9-16,3-3 12 0,-3 6-2 0,4-3-1 16,-4-3-9-16,3-4 0 0,-3 4 0 0,0-3 0 15,4-4 0-15,-4-2 0 0,3-1 0 0,-3 1 0 16,4-4 0-16,-4-6 0 0,0 0 0 0,0 0 0 15,0 0 33-15,0 0 5 0,0 0 1 0,0 0 0 16,0 0-11-16,0-6-3 0,3-4 0 0,-3-2 0 16,4 2-25-16,-4-5 0 0,0-1 0 0,3 0 0 15,-3 0 0-15,4 1 0 0,0-1 0 0,-1-3 0 0,-3 4 0 16,4-1 0-16,-1 0 0 0,-3-3 0 16,4 4 0-16,-1-1 0 0,1 0 0 0,-1-2 0 15,1 8 0-15,-1-2 0 0,1-1 0 0,-4 1 0 0,3 2 26 0,-3-2 0 16,4 5 0-16,-4 1 0 0,3 0-26 15,-3 6 0-15,4-6 0 0,-4 6 0 0,0 0 0 0,7 0-12 16,-4 0 4-16,5 6 8 0,-1 0-21 0,0 0 3 16,0 1 1-16,0 2 0 0,0 4 17 0,3-4 0 0,-3 7 0 0,4-4 0 15,-4-2 0 1,0 8 0-16,0-5 0 0,0 3 0 0,-3-4 0 0,3 1 0 0,0 2 0 16,-4-2 0-16,1-1 0 0,3 1 0 0,-3-4 0 15,-1 4 0-15,-3-7 0 0,4 4 0 0,-1-7 0 0,-3-3 0 16,0 0-16-16,0 0 1 0,0 0 0 0,0 0 0 15,0 0-78-15,0 0-16 0,0 0-3 0</inkml:trace>
  <inkml:trace contextRef="#ctx0" brushRef="#br0" timeOffset="38601.723">10396 6860 1288 0,'0'0'27'0,"0"0"5"0,0 0-32 15,0 0 0-15,0 0 0 0,0 0 0 0,0 0 77 0,0 0 9 16,0 0 2-16,0 9 0 0,4-3-27 0,-1 4-5 0,-3-4 0 0,0-6-1 15,4 9-15-15,3-2-2 0,-3-1-1 0,-1 0 0 16,4-3-10-16,-3 4-3 0,-1-4 0 0,4 3 0 16,-3-3-7-1,-1-3-1-15,4 0-1 0,-3 6 0 0,-1-6-23 0,4-6-5 0,1 6-1 0,-1-3 0 16,-4-3 47-16,4 0 10 0,-3-1 1 0,3-5 1 16,-4 5-29-16,1-2-7 0,3 0-1 0,-4-1 0 15,1-2-8-15,-1 5 0 0,1-2 0 0,-1 0 8 16,-3 5-8-16,4-2 0 0,-4 0 0 0,0 0-11 15,0 6-1-15,0-3 0 0,0 3 0 0,0-10 0 16,-4 10 12-16,4 0-12 0,-3-6 12 16,3 6-12-16,-4-6-16 0,-3 6-4 0,7 0-1 15,-7 0 0-15,0 0 33 0,0-7 0 0,0 4 0 0,0 0 0 16,0 3 0-16,0 0 0 0,0 0 0 0,-4 0 0 16,4 0 0-16,0 0 0 0,0 0 0 0,0 0 0 15,0 0 0-15,4 0 0 0,-5 3 0 0,1 0 0 16,4 4 0-16,-1 2-8 0,1 0 8 0,-1-2 0 15,4 5-9-15,-3-2 9 0,-1 2-13 0,4-2 5 16,0-1 8-16,0 0 0 0,0-2-9 0,0-1 9 16,4 0 0-16,-1 7-9 0,1-1 9 0,-1-2 0 15,1-1 0-15,-1 4 0 0,1-1 0 0,-1 1 0 16,5-1 0-16,-5 1 0 0,4-4 0 0,0 4 0 0,-3-1 0 16,-1-2 0-16,1-1 0 0,-1-3 0 15,1 4 8-15,-1-4 0 0,1 0-8 0,3 1 12 16,-4-4-12-16,5 0 9 0,-5 3-9 0,4 0 8 0,-3 1-8 15,-1-4 0-15,4 0 0 0,-3 3 0 0,3-3 0 0,0-3 0 16,0 7 0-16,0-4 0 0,0 0 0 0,0-3 0 0,4 6 0 16,-1-6 0-16,1 0 0 0,-1 3 0 0,1-3 0 15,0 0 0-15,3 0 0 0,-4 0 0 16,1 0 0-16,-1 0-11 0,1 3-39 16,0-3-8-16,-1 0-2 0,1 0 0 15,-1 4-3-15,-3-4-1 0,4 0 0 0,0 0 0 16,-4 0 0-16,0 3 0 0,-4-3 0 0</inkml:trace>
  <inkml:trace contextRef="#ctx0" brushRef="#br0" timeOffset="42926.356">8950 7612 615 0,'0'0'26'0,"0"0"-26"16,0 0 44-16,0 0 4 0,0 0 1 0,0 0 0 15,0 0 0-15,0 0 0 0,0 0 0 0,0 0 0 16,0 0-1-16,0 0 0 0,0 0 0 0,0 0 0 15,0 0-4-15,0 0 0 0,0 0-1 0,4-3 0 16,-4-6 13-16,0 9 2 0,3-3 1 0,-3 3 0 16,0-7-19-16,0 7-4 0,0 0-1 0,0 0 0 15,0 0 0-15,0 0 0 0,0 0 0 0,0 0 0 16,0 0-21-16,-7-3-4 0,0 0-1 0,0 3 0 16,0 3-1-16,-4 0-8 0,1 4 12 0,-1-4-4 15,-3 6 0-15,3-6-8 0,1 10 12 0,-4-4-4 16,0-3 8-16,3 7 2 0,0-7 0 0,1 4 0 15,3-1-10-15,0 1-8 0,-4-4 9 0,4 6-9 16,4-5 10-16,-5-1-10 0,5 3 10 0,-4 1-10 16,3-7 0-16,-3 6 0 0,4 1 0 0,-1-4 0 0,1 0 0 15,3-6 0-15,0 6 0 0,0 4 0 16,0-10 0-16,0 0 0 0,0 0 0 0,0 6 0 16,0-6 0-16,0 0 0 0,0 6-8 0,0-6 8 0,3 7 0 0,1-1 0 15,-4-6-8-15,3 6 8 0,4 1 0 0,-7-7 0 16,4 3 0-16,-4-3 0 15,7 3 0-15,0-3 0 0,-7 0 0 0,7 0 9 0,0 0 5 0,-3-3 1 16,3 3 0-16,0-7 0 0,-4 4 3 0,4-3 1 0,0 0 0 0,-3-4 0 16,3 1-7-16,0 3-2 0,0-4 0 15,0 1 0-15,0-1-10 0,0-2 0 0,-3 6 0 0,3-4 0 16,-4-2 8-16,4 2-8 0,-3-2 8 0,-1 2-8 16,1 1 0-16,0-4 8 0,-4 1-8 15,3 5 0-15,1-2 0 0,-4 0 0 0,3-1 0 0,1 7 0 16,-1-6 0-16,-3 2 0 0,0 1 0 0,4 3 0 15,-4-3 0-15,3 3 0 0,1-7 0 0,-4 10 0 16,3 0-32-16,-3 0 0 0,4-6 1 0,-4 6 0 16,3 0 46-16,-3 0 9 0,4-6 1 0,-4 6 1 15,0 0-26-15,0 0-19 0,3 6 3 0,4 0 1 16,-3 1-3-16,0-1-1 0,-1 3 0 0,-3 4 0 16,4 6 19-16,-1-4-8 0,1 7 8 0,-1 0 0 15,-3 3 0-15,4 3 0 0,-1 1 0 0,1-1 0 16,-4 10 0-16,3-4 11 0,-3 0 0 0,0 4 0 15,0 0-11-15,0 3-16 0,-3 2 4 0,-1-2 1 16,1 3 11-16,-1-6 0 0,1 6 0 0,-4-4 8 16,3 1 0-16,1-6 0 0,-5-1 0 0,5 1 0 15,-1-4 4-15,1-3 2 0,3 4 0 0,-4-4 0 16,4-6-4-16,-3-3-1 0,3-1 0 0,0-2 0 0,-4-3-9 0,4-1 10 16,0-2-10-16,0-1 10 0,0-9 1 15,0 0 0-15,0 0 0 0,0 0 0 0,0 0 5 0,0 0 2 16,0 0 0-16,0 0 0 0,0 0 7 0,0 0 2 15,0 0 0-15,0 0 0 0,0 0-17 0,0 0-10 16,0-9 12-16,-3-1-12 16,3-2-14-16,0-1-10 0,0 4-1 0,0-4-1 0,0 1 35 0,0-4 7 15,0-3 2-15,0 7 0 0,0-4-18 0,0-3 0 0,3 3-8 16,-3 1 8-16,0-1-8 0,4 0 8 0,-4 1 0 16,3-1-9-16,1 0 9 0,-4-3 0 0,3-6 0 0,1 10 0 15,-1-7 0-15,-3 0 0 0,4 3 0 0,0-9 0 16,-1 12 0-16,4-9 0 0,0 3 0 0,-3 3 0 15,3 4 0-15,0-4-10 0,-4 6 10 0,4 1 0 16,0 2-24-16,0 4 3 0,1 0 0 0,-1 3 0 16,-4-1-33-16,4 4-6 0,0 4-2 15,0-1 0-15,-3 3-28 0,3-3-6 0,0 3 0 0</inkml:trace>
  <inkml:trace contextRef="#ctx0" brushRef="#br0" timeOffset="43538.55">9285 7735 676 0,'0'0'28'0,"0"0"-28"15,0 0 43-15,0 0 2 0,0 0 1 0,0 0 0 16,0 0 14-16,0 0 4 0,0 0 0 0,0 6 0 16,0 3-52-16,4-6-12 0,-4 7 0 0,0-1 0 15,3 1 54-15,-3-4 8 0,4 6 2 0,-4 1 0 16,0-4-52-16,3 1-12 0,-3 2 0 0,0-2 0 16,4 2 54-16,-4-2 8 0,0-1 2 0,3 0 0 15,-3-2-52-15,0-1-12 0,4 3 0 0,-4-9 0 16,0 10 47-16,3-4 6 0,1 0 2 0,-1-2 0 15,4 2-30-15,-3-3-5 0,3 0-2 0,0 3 0 16,0-3-18-16,0-3-11 0,4 4 2 0,-4-1 0 16,3-3 37-16,-3 0 7 0,4 0 1 0,-4 0 1 15,4-3-25-15,-1-1-4 0,4-5-8 0,-3 6 11 16,3-6-11-16,-7 2 0 0,4 1 0 0,-4-3-11 0,0-4 11 16,0 7 0-16,0-4 0 0,-4-2-8 0,1-1 8 15,0 1 0-15,3-7-9 0,-7 10 9 0,3-7 0 0,-3 3 0 16,0-2 0-16,4-1 0 0,-4 3 0 15,0 1 0-15,3-1 0 0,-3 1 0 16,0 2 0-16,0-2 0 0,0 2 0 0,0-2 0 0,0 9 0 0,0 3 0 16,0-10 0-16,0 10 0 15,0 0-25-15,0 0-7 0,0 0-2 0</inkml:trace>
  <inkml:trace contextRef="#ctx0" brushRef="#br0" timeOffset="43904.917">9747 7753 1314 0,'0'0'37'0,"0"0"8"0,0 0-36 15,0 0-9-15,0 0 0 0,4 7 0 16,-4-7 53-16,7 3 9 0,-7-3 2 0,3 3 0 16,-3-3 0-16,4 6 0 0,-1 0 0 0,1 1 0 15,-4-4-13-15,0 6-3 0,0-6 0 0,0 10 0 0,-4-7-28 0,4 4-7 0,0-4-1 16,0 0 0-1,-3 0-12-15,3 4 8 0,0-7-8 0,0 6 0 0,0-9 0 0,0 0-13 0,0 7 1 0,0-7 0 32,0 0-39-32,0 0-7 0,0 0-2 0</inkml:trace>
  <inkml:trace contextRef="#ctx0" brushRef="#br0" timeOffset="44162.638">9705 7311 1094 0,'-7'7'23'16,"0"2"5"-16,3-6-28 0,-3 6 0 0,4 1 0 0,-1-4 0 15,1 0 56-15,-1-2 7 0,4 8 1 0,-3-6 0 16,3-6-52-16,0 0-12 0,0 0 0 0,0 7 0 16,0-7-151-16,0 0-33 0</inkml:trace>
  <inkml:trace contextRef="#ctx0" brushRef="#br0" timeOffset="45072.532">10530 7653 930 0,'0'0'19'0,"0"0"5"0,0 0-24 0,0 0 0 0,0 0 0 0,0 0 0 16,0 0 71-16,0 0 9 0,0 0 1 0,0 0 1 16,0 0-30-16,0 0-7 0,0 0-1 0,0 0 0 15,0 0-20-15,0 0-4 0,0 0 0 0,0 0-1 16,0 0 9-16,-7 6 3 0,7-6 0 0,0 0 0 16,0 0-31-16,0 0 0 0,0 7 0 0,0-7-10 15,0 0 55-15,4 6 11 0,-1-6 3 0,1 6 0 16,3-3-43-16,0-3-16 0,4 0 11 0,-4 0-11 15,3 0 40-15,1 0 3 0,-1 0 0 0,-3-3 0 16,1-3-24-16,-1 6-5 0,0-6-1 0,0-1 0 16,-4 4-4-16,4-6-1 0,-3 2 0 0,-1 1 0 15,-3-3 54-15,4 3 10 0,-1-4 3 0,-3 1 0 16,0 2-118-16,0-2-23 0,0 3-5 0,0 0-1 16,-3-1 41-16,3 1 8 0,-4 0 2 0,4 6 0 15,-3-7-20-15,-1 4-4 0,1-3-1 16,-4 0 0-16,0 6 35 0,3-3 11 0,-3-1 0 0,0 4 0 15,0 0-14-15,0 0 4 0,0 0 1 0,-4 0 0 16,4 0 9-16,-3 0 16 0,3 0-4 0,-4 0-1 16,4 0-11-16,-4 4 0 0,4-1 0 0,0 3 0 15,4-3 0-15,-4 3 0 0,3 1 0 0,-3 2 0 16,4-6 0-16,-1 10 0 0,1-4 0 0,-1 1 0 16,4-1 0-16,-4-3 0 0,4 7 0 0,0-1 0 15,4-2 0-15,-4 2 0 0,0 1 0 0,4-1 0 16,-1-2 0-16,-3 2 0 0,7 1 0 0,-3-4 0 0,-1 1 0 15,1-1 0-15,-1-3 0 0,1 4 0 16,-1-1 0-16,1-3 0 0,-1 1 0 0,4-4 0 0,-3 3 31 16,-1-3 4-16,4 0 1 0,-3 4 0 0,3-4-27 15,-3 0-9-15,3-3 0 0,0 0 9 16,0 0-38-16,0 0-8 0,0 0-2 0,3 0 0 0,-3-3 11 16,4 0 3-16,0-4 0 0</inkml:trace>
  <inkml:trace contextRef="#ctx0" brushRef="#br0" timeOffset="45598.415">10964 7524 1337 0,'0'0'28'0,"0"0"6"16,0 0-34-16,0 0 0 0,0 0 0 0,0 0 0 16,-7 7 58-16,0-7 5 0,4 9 1 0,-4-6 0 15,0 4-19-15,0-4-3 0,-1 3-1 0,-2 0 0 16,3-6-11-16,0 7-2 0,0-4-1 0,0 0 0 16,0 3-27-16,3-3 0 0,-3 0 0 0,0 0 0 15,3 4 0-15,-3-7 0 0,7 0 14 0,-3 9-4 16,-1-6-10-16,4-3-12 0,0 10 2 0,0-10 1 15,-3 3 9-15,3 6 0 0,0-9 0 0,0 6 0 0,0-6 0 0,0 0 0 0,3 7 8 16,-3-7-8-16,4 6 0 0,-4-6 0 0,7 3 0 0,0 0 0 16,0-3 0-16,0 0 0 0,0 0 0 15,0-3-8-15,0 3 8 0,0 0 0 0,0-3 0 0,4 3 0 16,-4 0 0-16,0 0 0 0,0 0 0 0,0 0 0 16,-3 3 16-16,3-3 6 0,0 3 1 0,-4 4 0 15,1-1-37-15,3 0-7 0,-4 0-2 0,1 4 0 16,0-1 48-16,-1 1 10 0,-3 2 1 15,4-2 1-15,-4 2-28 0,0 1-9 0,0-1 0 16,0 1 0-16,-4-1 8 0,4 1-8 0,-3-1 0 16,-1-2 0-16,0-1 9 0,1-3-9 0,-1 4 0 0,4-10 9 15,0 0-9-15,0 0 8 0,0 0-8 0,0 0 8 16,0 0 0-16,0 0-8 0,0 0 12 0,-7 0-4 16,7 0-19-16,-7-3-4 0,4-4-1 0,-1 4 0 15,1-6-36-15,-1 6-8 0,1-7-2 16</inkml:trace>
  <inkml:trace contextRef="#ctx0" brushRef="#br0" timeOffset="46045.55">11218 7267 1337 0,'0'0'28'0,"0"0"6"0,0 0-34 15,0 0 0-15,0 0 0 0,0 0 0 0,0 0 58 0,0 0 5 0,0 0 1 0,0 0 0 16,0 10-52-16,0-4-12 0,0 7 0 0,0-4 0 16,4 0 54-16,-4 4 8 0,3-1 2 0,-3 4 0 15,0-6-52-15,4 8-12 0,-4-2 0 0,3-3 0 16,-3 5 54-16,4 1 8 0,-4-3 2 0,4 3 0 16,-1 3-52-16,1 3-12 0,-1-3 0 0,4 3 0 15,-3-3 0-15,-1 3 0 0,1-3 0 0,-1 3 0 16,-3-6 0-16,4 3 0 0,-4-4 0 0,3 1 0 15,-3-3 0-15,0 0 0 0,4-1 0 0,-4 1 0 16,0-7 0-16,0 1 0 0,0-1 0 0,0-3 0 16,0-6 0-16,0 0 0 0,0 0 0 0,0 0 0 15,0 0-36-15,0 0-11 0,0 0-1 0</inkml:trace>
  <inkml:trace contextRef="#ctx0" brushRef="#br0" timeOffset="46348.099">11130 7600 1094 0,'0'12'46'0,"-3"-2"-37"15,3-1 95-15,-4-3 20 0,4 4 3 0,0-4 1 16,0-6-52-16,0 0-9 0,0 0-3 0,0 6 0 15,0-6 0-15,0 0 0 0,0 0 0 0,0 0 0 16,0 0-29-16,0 0-7 0,0 0 0 16,4 7-1-16,-1-1 8 0,4-6 1 0,-3 6 1 0,3-3 0 15,3 0-29-15,-3-3-8 0,4 4 0 0,0-1 0 16,-1 0-13-16,1-3-4 0,3 0-1 0,0 6 0 16,-3-3-19-16,-1 0-4 0,1-3-1 0,-1 0 0 15,1 0-123-15,-4 7-25 0,4-7-5 0</inkml:trace>
  <inkml:trace contextRef="#ctx0" brushRef="#br0" timeOffset="47172.501">11800 7587 1094 0,'0'0'23'0,"0"0"5"0,0 0-28 0,4 0 0 0,3-3 0 0,-7 3 0 16,4 3 98-16,-4-3 14 0,7 0 4 0,0 6 0 15,-4-2-25-15,1-1-5 0,3 6-1 0,-4 1 0 16,1-4-34-16,-1 6-7 0,-3-2-2 0,4 2 0 16,-1 1-14-16,-3-1-4 0,4-2 0 0,-1 2 0 15,-3 1-24-15,0 3-12 0,4-10 0 0,-4 6 1 16,0 1 24-16,3-1 5 0,-3-2 1 0,0 2 0 15,4 1-19-15,-4-4 10 0,0 1-10 0,4-7 8 16,-4 9-8-16,0-12 0 0,0 0 0 0,0 7 0 0,0-7 0 16,0 0 0-16,0 0 0 0,0 0 0 0,0 0-14 15,0 0-8-15,3 3-2 0,-3-3 0 0,0 0 24 0,0 0 0 16,0 0 0-16,0 0 0 0,0 0 20 0,0 0 9 0,0 0 2 0,4-3 0 16,-4-4-22-16,0 1-9 0,0 0 8 0,-4 0-8 15,4-4 0-15,-3 4 0 0,-1-7 0 0,4 7 0 16,-4 0 0-16,4-4 0 0,-3-2 0 0,-1 9 8 15,4-7-8-15,-3-2 0 16,-1 2 0-16,4-2 8 0,-3-1-8 0,-1 1 0 0,4-1 0 0,0 1 0 16,-3-4 0-16,3 3 0 0,0-2 0 0,-4 2 0 15,4 1 0-15,0-1 0 0,0 1 0 0,0 2 0 16,0-2 0-16,0 5 8 0,-3-2-8 0,6 3 0 16,-3-1 0-16,0 7 0 0,0 0 0 0,4-6 0 15,-4 6 0-15,7 0-9 0,0 0 9 0,-4 0-10 16,4 6 10-16,1 1 0 0,2-7-9 0,-3 9 9 15,0-3-10-15,4-2 10 0,-4-1-13 0,3 3 5 16,-2 0-13-16,2-6-3 0,1 7 0 0,-4-4 0 16,3-3-4-16,-3 0-2 0,4 0 0 0,-4-3 0 15,4-4-3-15,-4 7-1 0,0-3 0 0</inkml:trace>
  <inkml:trace contextRef="#ctx0" brushRef="#br0" timeOffset="47492.07">12196 7672 1579 0,'0'0'32'0,"0"0"10"0,0 0-34 0,0 0-8 0,0 0 0 16,0 0 0-16,0 0 53 0,0 0 9 0,0 0 2 0,0 0 0 16,-4 6-19-16,4 0-3 0,0 1-1 0,-4 2 0 15,4-3-23-15,0 4-5 0,-3-7-1 0,3 9 0 16,0-2-12-16,0-4 8 0,0 0-8 0,0 1 0 16,3-1 8-16,-3 0-8 0,0-6 0 0,0 6 0 15,0-6 0-15,4 7 0 0,-4-7 0 0,0 0 0 16,0 0-99-16,0 0-16 0,0 0-3 0</inkml:trace>
  <inkml:trace contextRef="#ctx0" brushRef="#br0" timeOffset="47767.778">12139 7314 1337 0,'0'0'56'16,"0"0"-44"-16,0 4 41 0,4 2 9 0,-4-6 2 0,0 6 0 16,0 3-1-1,0-9 0-15,3 10 0 0,-3-10 0 0,0 3-50 0,0-3-13 0,0 0 0 0,0 0 0 16,0 0 0-16,0 0 0 0,4 6 0 0,-4-6 0 31,3 3-97-31,4 1-25 0,0-4-5 0</inkml:trace>
  <inkml:trace contextRef="#ctx0" brushRef="#br0" timeOffset="48180.347">12555 7640 1337 0,'0'0'28'0,"0"0"6"15,0 0-34-15,0 0 0 0,0 0 0 0,0 0 0 16,0 0 109-16,-7 4 15 0,0-4 4 0,0 0 0 15,7 0-76-15,-7 0-14 0,0-4-3 0,0 4-1 16,0 0-34-16,3-3 0 0,-3 3 0 0,7 0-9 16,-7 0 9-16,0 0 0 0,0 0 0 0,4 0-8 15,3 0 8-15,-7 3 0 0,0 1 0 0,3-1-8 16,1 6 8-16,-1 1-10 0,0-4 10 0,1 6-10 16,3-2 10-16,0 2 0 0,0 7 0 0,0-6-8 0,0 2 8 0,0-2 0 15,3 6 8-15,1-7-8 0,-4 4 20 0,4-3-1 16,-4-4 0-16,3 3 0 0,1 1 12 0,-4-7 2 15,3 4 1-15,1-4 0 0,-1-3-10 0,-3-3-1 0,7 6-1 0,-3-3 0 16,-1-3-13-16,4 0-9 0,0 7 12 16,-3-7-12-16,3-7-24 15,0 7-12-15,0-3-3 0,4-3 0 0,-1-3-91 16,1-1-18-16,-1-2-4 0</inkml:trace>
  <inkml:trace contextRef="#ctx0" brushRef="#br0" timeOffset="48732.664">12696 7252 1552 0,'-3'9'44'0,"-1"0"10"15,1 4-43-15,-1 0-11 0,4 2 0 0,0 4 0 16,0-6 53-16,0 2 9 0,0 1 2 0,4 0 0 16,-4 2-17-16,3-2-3 0,1 3-1 0,-1-3 0 15,1 6-18-15,0 0-3 0,-1-1-1 0,1 1 0 0,-1-3 2 16,1 9 0-16,-4-9 0 0,3 6 0 16,-3-6-37-16,4-3-7 0,-4 6-2 0,0-10 0 0,-4 7 47 15,4-9 10-15,0-4 2 0,-3 3 0 0,3-6-23 0,0-3-4 0,0 0-1 0,0 0 0 16,0 0-8-16,0 0 10 0,0 0-10 0,0 0 10 15,0 0-2-15,0 0 0 16,0 0 0-16,0 0 0 0,0 0 0 0,0 0-8 0,3-3 12 0,1-6-4 16,3-1-8-16,-4-2 0 0,1-1 0 0,3 7 0 15,-4-6 10-15,4-4 0 0,-3 3 0 0,3 7 0 16,0-7-10-16,-3 4-14 0,3 0 3 0,-4-1 1 16,1 4 10-16,3 0 12 0,-4-1-2 0,1 1-1 15,-1 3-9-15,-3 3-12 0,7 0 2 0,-3 0 1 16,-1 0 9-16,5 3 0 0,-1 0 0 15,-4 0 0-15,4 4 0 0,0 2 0 0,-3 1 0 0,3 2-8 16,-4-3 8-16,1 4 0 0,-1 0 0 0,1 2 0 16,-1-2 0-16,1-1 0 0,-1 1 0 0,1 3 0 15,-4-4 0-15,0 1 0 0,4 2 0 0,-4-2 0 16,0-4 0-16,3 1 0 0,-3-4 0 0,0 0 0 16,0-6 0-16,4 7 0 0,-4-7 0 0,0 6 0 15,0-6-44-15,0 0-14 0,3 3-2 0</inkml:trace>
  <inkml:trace contextRef="#ctx0" brushRef="#br0" timeOffset="49232.629">13007 7725 1234 0,'0'0'25'0,"0"0"7"0,0 0-32 16,0 10 0-16,3-4 0 0,-3-6 0 0,4 9 80 0,0-6 8 0,-4-3 3 0,3 10 0 16,4-7-22-16,-3 6-4 0,3-6-1 0,0 4 0 15,0-4-23-15,0-3-5 0,0 6 0 0,0-3-1 32,0-3-56-32,4 3-11 0,-4-3-3 0,3-3 0 0,-3 3 64 0,0-3 13 0,4-3 2 0,-4 3 1 15,-3-4-25-15,3-5-4 0,0 9-2 0,-4-7 0 16,1-2-14-16,3 6 11 0,-4-4-11 0,1 4 10 15,-4-7-10-15,3 7 0 0,1 0 0 0,-4 0 0 16,0-1 0-16,0-2 0 0,0 3 0 0,0-1 0 16,0 1 0-16,-4 0 0 0,1 3 0 0,3 3 0 15,-4-4 0-15,-3 1 0 0,4 0 0 0,3 3 0 16,-7 0 0-16,0 0 0 0,-4 0 0 0,4 3 0 16,3 4-49-16,-3 2-12 0,4-3-3 0,-4 7 0 15,3 3 52-15,-3-1 12 0,4 1 0 0,-1 6 0 16,1-3 25-16,-1-1 8 0,1 4 2 0,-1 0 0 15,4-3-5-15,-4 0-1 0,4 0 0 0,0-4 0 16,0 4-29-16,0-3 0 0,0-3 0 0,4-1 0 16,0-3 0-16,-1 1 0 0,4-1 0 0,0-2 0 15,0 2 0-15,0-6 0 0,0 3 0 0,4 1 0 16,-4-4 0-16,4 0 0 0,-1 0 0 0,4 3 0 0,-3 1 0 16,-1-7 0-16,5 9 0 0,-5-6 0 15,4 3 0-15,-3 1 0 0,-1-4-13 0,5 3 4 16,-5-3-89-16,4 0-18 0,-3 1-3 0</inkml:trace>
  <inkml:trace contextRef="#ctx0" brushRef="#br0" timeOffset="54872.46">2829 7763 597 0,'0'0'16'0,"0"0"5"0,0 0-21 0,0 0 0 0,0 0 0 0,0 0 0 16,0 0 54-16,0 0 6 0,0 0 2 0,0 0 0 15,0 0-26-15,0 0-4 0,0 0-2 0,0 0 0 16,0 0 5-16,0 0 1 0,0 0 0 0,0 3 0 15,0-3 7-15,0 12 1 0,0-2 1 0,0-10 0 16,0 6-2-16,0-6-1 0,0 0 0 0,0 0 0 16,0 0-4-16,0 6-1 0,0-6 0 0,0 0 0 15,0 0-4-15,0 0-1 0,0 0 0 0,0 0 0 16,0 0-5-16,0 0-2 0,0 0 0 0,-3 7 0 16,3-7-11-16,0 6-2 0,0-6-1 0,-4 9 0 15,4 1-3-15,-3-7-8 0,3 9 12 0,-4-2-4 16,4-1 3-16,-3 1 0 0,3-1 0 0,-4 0 0 15,1 4 1-15,3 3 0 0,-4-4 0 0,4 7 0 16,0-3-1-16,0 3 0 0,-3-1 0 0,3 1 0 16,-4 0-1-16,4 3 0 0,0-6 0 0,-4 9 0 15,4-6 2-15,0-4 0 0,4 7 0 0,-4-3 0 16,0 0-3-16,4 0 0 0,-4-4 0 0,3 4 0 16,-3-3-9-16,4-4 10 0,-1 1-10 0,1 3 10 15,3-10-10-15,-4 6 0 0,4-2 0 0,-3-1 0 16,-1-3 0-16,4 1-17 0,0-4 2 0,1 6 1 15,-1-6 14-15,0 4 0 0,7-7 0 0,-4 3 0 0,-3 0 0 16,4-6 0-16,0 3 0 0,-1-3 0 0,4-4 0 16,-3 4 0-16,-1 0 0 0,1-6 0 0,3 2 20 0,-3-5 8 15,6-1 0-15,-6 1 1 0,-1-1-17 0,-2-2-4 0,2-4-8 0,1 3 12 16,-1-3-3-16,1 0-1 0,-4-2 0 16,4-1 0-16,-4 0-8 0,0-3 0 0,3 3 9 0,-3-3-9 15,0 3 11-15,0 0-3 0,0 3 0 0,0 0 0 16,-3 0-8-16,-4 3 0 0,7 4 0 0,-3-4 0 15,-1 7 0-15,-3-1 0 0,4 1 0 16,-1-4 0-16,1 7 0 0,-4 0 0 0,0 0-11 16,-4-4 11-16,1 4-12 0,-1 0 4 0,1-1 0 0,-1 1 0 15,1 0-3-15,-1 0 0 0,4-1 0 0,-4-2 0 16,1 6-9-16,-4-7-1 0,3 7-1 0,1-6 0 16,-4 6-15-16,3-7-3 0,1 1-1 15,-1 3 0-15,4-1-3 0,-7 1-1 0,7 0 0 0,-3 0 0 16,3-1-75-16,0-2-14 0,0 9-3 0</inkml:trace>
  <inkml:trace contextRef="#ctx0" brushRef="#br0" timeOffset="55643.699">3330 8233 957 0,'0'0'20'0,"0"3"4"0,0-3-24 0,4 10 0 0,-4-10 0 0,3 6 0 15,-3-6 76-15,0 6 11 0,0-6 1 0,0 0 1 16,0 0-18-16,4 7-4 0,-4-7-1 0,0 0 0 16,3 6-46-16,1 0-8 0,-4 0-3 0,0-6 0 15,0 7 43-15,0-1 8 0,0 0 1 0,0 0 1 16,0-6-48-16,0 10-14 0,0-10 0 0,0 0 8 16,0 0-8-16,0 0 0 0,0 0 0 0,0 0 0 0,0 0 0 0,0 0 0 15,0 0 0-15,0 0 0 16,0 0 32-16,0 0 6 0,0 0 1 0,0 0 0 15,0 0-18-15,0 0-3 0,-4-3-1 0,4-7 0 0,0 1-17 0,0 3 10 16,0-4-10-16,0 1 8 0,4-1-8 0,-4 1 0 0,3-7 0 0,-3 10-11 16,4-3 11-1,-4-1-10-15,3 1 10 0,1-4-10 0,0 7 0 0,3-7 0 16,-4 4 0-16,1 0 0 16,6-1-25-16,-3 7-5 0,-3-6 0 0,3 9-1 0,-7 0 33 0,7-3 8 0,0 3 0 0,-4 0 0 15,5 0 0-15,-8 0 0 0,7 0-9 0,0 3 9 16,-7-3-9-16,7 0 9 0,0 0-12 0,-7 0 12 15,7 0 0-15,-7 0 0 0,0 0 0 0,7 6 0 16,-7-6 0-16,3 3 0 0,-3-3 0 16,7 3 0-16,-7-3 0 0,4 10 0 0,3-7 8 0,-3 6-8 15,-4 1 20-15,3-7-1 0,1 9-1 0,-4-2 0 16,7-4-5-16,-4 3-1 0,-3 1 0 0,4-1 0 16,-1-6-12-16,-3 10 8 0,4-7-8 0,-4-6 0 15,3 6 8-15,-3-6-8 0,4 7 0 0,-4-7 0 16,3 3 8-16,-3-3-8 0,0 0 0 0,0 0 0 15,0 0 0-15,4 6 0 0,-4-6 0 0,0 0 0 16,3-6-104-16,4 6-20 0,-3-3-4 0</inkml:trace>
  <inkml:trace contextRef="#ctx0" brushRef="#br0" timeOffset="56707.834">4350 7481 989 0,'0'0'28'0,"0"0"6"0,0 0-34 0,0 0 0 0,0 0 0 0,0 0 0 16,-4 3 68-16,1 9 6 0,-1-5 2 0,4 2 0 15,0 3-40-15,0 1-8 0,0 3-2 0,4-4 0 16,-4 10-10-16,3 0-1 0,1 0-1 0,-1 3 0 16,1 0 3-16,3 0 1 0,-4 4 0 0,4-1 0 15,-3 3-18-15,3-6 10 0,0 3-10 0,-3 1 8 16,-1 2-8-16,-3-3 8 0,4 0-8 0,-4-2 8 15,0 2 0-15,0-9 0 0,0 6 0 0,0-3 0 16,0-4 46-16,-4-2 9 0,4-3 1 0,0-4 1 16,-3 4-1-16,3-7 0 0,0-6 0 0,0 0 0 15,0 0-51-15,0 0-13 0,0 0 0 0,0 0 0 16,0 0 54-16,-4-6 8 0,-3-4 2 0,0 4 0 16,3-7-64-16,1 4 0 0,3-4-9 0,-4 4 0 15,4-7-6-15,-3 7-1 0,3-10 0 0,0 13 0 16,0-7-18-16,0 1-4 0,3 2-1 0,-3 1 0 0,4 0 11 15,-1-1 3-15,1 1 0 0,0-1 0 16,-1 1-11-16,4 0-3 0,0-1 0 0,-3 4 0 0,3-4 39 0,-4 1 0 16,4 3 0-16,-3-1 0 0,-1 1 0 0,1 0 0 15,3 0 0-15,-4 3 0 0,1-1 0 0,3 1 0 16,-3 3 0-16,3-6 0 0,0 6 0 0,0 6 0 0,0-6 0 16,0 3 0-1,0 1-34-15,0 2 1 0,4-3 0 0,-4 3 0 16,0 0 1-16,0 4 1 0,0-1 0 0,-4 4 0 0,4-1 31 0,0 1 0 15,-3-1 0-15,3 4 0 0,-3 0 45 0,-1-4 15 0,-3 7 4 0,4-3 0 16,-4 0-52-16,3 2-12 0,-3-2 0 0,0 0 0 16,4-1 0-16,-4-2 0 0,3-1 0 0,-3 1 0 15,4-4 0-15,-1-2 0 0,-3 5 0 0,4-2 0 16,-1-4 0-16,-3 0 0 0,4-3 0 0,-4-3 0 16,0 0-48-16,0 0-13 0,7 3-3 15</inkml:trace>
  <inkml:trace contextRef="#ctx0" brushRef="#br0" timeOffset="57277.363">4865 7916 1120 0,'0'0'23'0,"0"0"6"0,-4 4-29 16,-3-1 0-16,0 0 0 0,4 0 0 0,-4 3 52 0,0 1 4 0,-1-1 0 16,5 0 1-16,-4 0 11 0,3 4 3 0,-3-4 0 0,4 3 0 15,-1 1-63-15,1-4-8 0,3 4-9 0,-4-1 9 16,4 0 24-16,0-2 12 0,-3 5 2 0,3-2 1 15,0 2-31-15,3-2-8 0,-3 2 0 0,4 1 0 16,-4-4 0-16,0 4 11 0,7-4-11 0,-4-3 12 16,1 4-12-16,-1-4 0 0,4 0 0 0,-3 0 0 15,-4-6 16-15,7 4-3 0,-7-4 0 0,7 0 0 16,0 3-13-16,0-3 11 0,0 0-11 0,0-3 10 16,0-1-10-16,0 1 0 0,0-3 0 0,4 0 0 15,0-7 0-15,-4 7 0 0,0-3 0 0,0-4 0 16,0 4 0-16,0-4 0 0,0 1 0 0,4 2 0 15,-4-2 0-15,0 2 0 0,0-2 0 0,-4-1 0 16,4 4 28-16,-3-4 3 0,-1 7 1 0,-3-4 0 16,4 4-24-16,-4 0-8 0,0 0 0 0,-4-1 0 15,1 1 8-15,-1 3-8 0,1 0 0 0,-4-3 0 16,0 6 0-16,0-4 0 0,0 1 0 0,-1 3 0 16,-2 0 19-16,3 0 10 0,-4 0 3 0,4 0 0 15,-3 3-46-15,-1 1-9 0,0-4-1 0,1 6-1 16,-1 0 25-16,4 0 0 0,-3 1 12 0,3 2-4 15,0 0-8-15,-1-5 0 0,1 8-11 0,4-2 11 16,-1-1-39-16,4 0-1 0,-3-2-1 0,3-1 0 16,0 0-70-16,3 0-13 0,-3 1-4 0</inkml:trace>
  <inkml:trace contextRef="#ctx0" brushRef="#br0" timeOffset="58030.083">5235 7882 1176 0,'-7'3'33'0,"4"3"7"0,-4-3-32 0,3 7-8 0,-3-7 0 0,0 6 0 16,0-2 68-16,3-1 12 0,4 0 3 0,-3 1 0 16,-1-7-19-16,4 0-3 0,0 12-1 0,-3-6 0 15,3-6-17-15,0 7-4 0,0-1-1 0,0-6 0 16,0 6-9-16,0 0-1 0,0-6-1 0,0 10 0 16,0-10-14-16,0 0-2 0,0 0-1 0,0 0 0 15,0 0 0-15,0 0 0 0,0 0 0 0,3 3 0 16,-3-3-10-16,0 0 12 0,0 0-12 0,4 3 12 15,-4-3-12-15,0 0 0 0,0 0 9 0,0 0-9 0,7 0 0 16,0-6 0-16,-4 0 0 0,1 2-8 16,0-2 8-16,-1 0 0 0,1 0 0 0,-1-1 0 15,1 1 0-15,-1 3-10 0,1-6 10 0,-1 9 0 16,-3 0 0-16,4-7-8 0,-1 4 8 0,-3 3 0 0,0 0 0 0,0 0-10 0,4-3 10 0,-4 3-8 16,0 0 0-16,0 0 0 0,0 0 0 0,0 0 0 15,3 6 16-15,4 1 4 0,-3-1 1 0,-1 0 0 16,-3 3-13-16,7 1-18 0,-7-1 4 0,0 4 1 15,0-7 13-15,0 7 8 0,0-7 0 0,0 3-8 16,0-9 16-16,0 0-3 0,0 0-1 0,0 0 0 16,0 0-12-16,0 0 0 0,0 0-12 0,0 0 12 15,0 0 31-15,0 0 13 0,4-6 2 0,0 3 1 16,-1-3-35-16,1-1-12 0,-1 1 9 0,1 0-9 16,-4 0 0-16,3 2 0 0,1-2 0 0,-4 6 0 15,0 0-14-15,3-3 5 0,-3 3 1 0,0 0 0 16,0 0-25-16,0 0-5 0,0 0-1 15,0 0 0-15,0 0 39 0,7 3 0 0,-7-3 0 0,0 0 0 16,0 0 0-16,4 6 0 0,-4-6 0 0,3 4 0 16,-3-4 0-16,4 6 0 0,-1 0 0 0,-3-6 0 15,4 6 0-15,-1 1 0 0,-3-7 0 0,4 9 0 16,-4-9 0-16,4 6 0 0,-1 1 0 0,-3-7 0 16,4 6 0-16,-1-3 0 0,-3-3 0 0,4 3 0 15,-1 7 17-15,4-7 11 0,-3 3 3 0,-1 0 0 16,-3-6-22-16,7 3-9 0,0 1 8 0,-3-1-8 15,7-3 8-15,-4 0-8 0,0 0 8 0,-4 0-8 16,8-7-26-16,-4 4-10 0,3-3-3 0,-3 0 0 16,4-1-20-16,0-2-4 0,-1 0-1 0</inkml:trace>
  <inkml:trace contextRef="#ctx0" brushRef="#br0" timeOffset="58794.6">5690 7869 1371 0,'0'0'28'0,"-7"0"8"0,0 0-36 0,0 0 0 0,7 0 0 0,-3 4 0 15,-4-4 77-15,7 0 9 0,-7 3 2 0,-1-3 0 16,8 0-32-16,-7 6-5 0,7-6-2 0,-7 6 0 16,4 0-19-16,-4 1-4 0,3-1-1 0,1 3 0 15,-1 1-12-15,4 2-2 0,0 1-1 0,-3-1 0 16,3 4 1-16,0 0 0 0,0-4 0 0,3 7 0 16,-3-3-11-16,0 0 0 0,4-1 0 0,-4-5-11 15,3 2 11-15,-3 1 0 0,0-7 0 0,0-6 0 16,0 0 13-16,0 0-1 0,0 0-1 0,0 0 0 15,0 0 19-15,0 0 4 0,4-9 1 0,-1-1 0 16,-3-2-20-16,4 2-4 0,-4-5-1 0,3-1 0 16,-3 0-10-16,4 1-11 0,-4-1 3 0,3 0 0 15,4 0-2-15,-7 4 0 0,4 3 0 0,0-4 0 16,-1 7-4-16,-3-1-1 0,4-2 0 0,-4 9 0 0,3-3-5 16,-3 3 0-16,0 0-1 0,0 0 0 0,0 0 12 0,0 0 9 15,4 3-12-15,-4-3 12 0,3 0-12 0,1 9 4 16,-1-5 8-16,1 5-13 0,-4-3 13 0,3 1 0 15,1 5 0-15,-4-3 0 0,3 4 0 0,1 0 0 0,-4-4 0 16,3 7 0-16,-3-7 0 0,0 4 0 0,4-4 0 0,-4 0 0 16,0 1 0-16,0-10 0 0,3 6 0 0,-3-6 0 15,0 0 0-15,0 0 0 0,0 0 0 0,0 0 0 16,0 0 12-16,4-6 0 0,3 0-1 0,-3-4 0 16,-1 4-11-16,1-4 0 15,-1 1 9-15,1 0-9 0,-1-4 0 0,1 7-10 0,-1-4 1 0,-3 4 0 16,4 0 9-16,-1 0-13 0,1 2 5 0,-4 4 8 15,0 0-17-15,3-3 4 0,-3 3 1 0,0 0 0 16,7-6-1-16,-7 6 0 0,7-3 0 0,-7 3 0 16,4 0 3-16,3-3 1 0,-7 3 0 0,4-6 0 15,-4 6 9-15,3 0 0 0,1 0 0 0,-4 0 0 16,3 0 0-16,-3 0 9 0,7 0-1 0,-3 0-8 16,-4 0 15-16,3 0-4 0,4 9-1 0,-3-6 0 15,-1 6 7-15,1-2 2 0,-1 2 0 0,1 1 0 16,-1 2-7-16,-3 7-2 0,4-3 0 0,-4-4 0 15,0 7-10-15,4-3 0 0,-4-4 0 0,0 4 0 16,0 0 0-16,3-7 0 0,-3 3 0 0,4-2 0 16,-1-4 0-16,1 0 0 0,-4-6 0 0,3 4 0 15,4-1-46-15,0-3-14 0,0 6-4 0</inkml:trace>
  <inkml:trace contextRef="#ctx0" brushRef="#br0" timeOffset="59292.103">6050 7879 1264 0,'0'6'26'0,"-3"3"7"0,3-2-33 0,0-1 0 0,0 7 0 0,0-4 0 16,0 0 113-16,3-5 16 0,-3 8 3 0,0-3 1 15,4-2-45-15,-4-7-10 0,3 3-2 0,1 3 0 16,-4-6-16-16,7 3-4 0,0 0-1 0,3-3 0 16,-3 0-15-16,1 0-2 0,-1-3-1 0,0 0 0 15,3-3-16-15,-3 3-3 0,0-4-1 0,4-2 0 16,-4 6-9-16,0-6-8 0,-7 5 12 0,7-5-12 16,-3 3 0-16,3-1-17 0,-4-2 1 0,4 6 1 15,-3-7-25-15,-1 7-4 0,-3-3-2 0,0 6 0 16,4-3-2-16,-4 3 0 0,0-6 0 0,0 6 0 15,0 0-1-15,0 0-1 0,0 0 0 0,0 0 0 16,0 0 20-16,0 0 4 0,0 0 1 0,-7 3 0 16,0 0 25-16,-4 3-8 0,4-3 8 0,0 7 0 15,0-4 9-15,-7 0 7 0,7 1 2 0,0 2 0 16,3 4-2-16,-3-1 0 0,4 1 0 0,-1-1 0 16,1 4-5-16,3 0-2 0,3-1 0 0,-3 1 0 0,4 0 3 0,3-1 0 15,0 1 0-15,0 0 0 0,0-4-2 0,7 1 0 16,-7-4 0-16,0 4 0 0,4-7-10 0,-1 0 8 15,1 4-8-15,-1-7 8 0,5 3-8 0,-1 0-9 16,0-6 9-16,7 7-13 16,-11-7-32-16,8 3-7 0,-4-3 0 0,7-3-1 0,-3 3-111 15,3-7-23-15</inkml:trace>
  <inkml:trace contextRef="#ctx0" brushRef="#br0" timeOffset="60592.678">3016 8691 850 0,'0'0'17'0,"0"0"6"0,0 0-23 0,0-6 0 0,0 6 0 0,-3-7 0 15,3 7 107-15,0 0 17 0,0 0 3 0,0 0 1 16,0 0-52-16,0 0-9 0,0 0-3 0,0 0 0 16,0 0 0-16,0 0 0 0,0 0 0 0,-11 0 0 15,11 0-51-15,0 0-13 0,-7 4 0 0,7-4 0 16,-3 6 0-16,-5 0 0 0,8-6 0 0,-3 6 0 16,3 1 0-16,-4 2 0 0,4-6 0 0,0 10 0 15,0-4 0-15,0 1 0 0,0-1 0 0,0-3 0 16,0 10 0-16,0-4 0 0,0 4 0 0,0-3 0 15,0-1 0-15,0 1 0 0,0 6 0 0,0-4 0 16,0-2 38-16,0 6 5 0,0-1 1 0,4 1 0 16,-4 0-20-16,0 0-4 0,3 3-1 0,-3-3 0 15,4-1-19-15,-4 4 0 0,4-9 0 0,-1 9 0 16,1-6 33-16,-1-1 0 0,1 1 0 0,3-4 0 0,0 1-17 0,-4-4-4 16,1 4-1-16,3-4 0 0,-4 1-11 15,4-4 12-15,-3 7-12 0,0-4 12 16,6 0-12-16,1 1 0 0,-1-4 0 0,1 4 8 0,-1-7-8 0,5 9 0 15,-5-6 0-15,4-2 0 0,0-1 8 0,0 0-8 16,-3-3 12-16,3 0-4 0,0 0 5 0,0-3 1 0,4-4 0 16,-7-2 0-16,6 0-14 0,-3-4-12 0,-3 1 3 0,-4-1 0 15,4-3 32-15,-1-2 6 0,1 2 2 0,-1-6 0 16,-3 3-23-16,4-6-8 0,-4 3 0 0,0-3 9 16,4 3-9-16,-8-3 8 15,4 0-8-15,-3 0 8 0,-1 3 15 0,1 0 2 0,-1 0 1 0,-3-3 0 16,4 9-26-16,-4-6 0 0,3 0 0 0,-3 0 0 15,0 7 0-15,0-4 0 0,0 0 0 0,0 0 0 16,0-3 0-16,0 3 0 0,4-3 0 0,-4 4 0 16,0 2-16-16,0-3-8 15,0 3-1-15,0 4-1 0,0-7-10 0,-4 13-1 0,4-7-1 0,0 1 0 16,4 2 26-16,-4 4 12 0,0-6-10 0,0 8 10 16,0 1-53-16,0-3-5 0,0 6-1 0,0 0 0 15,0 0-157-15,0 0-32 0</inkml:trace>
  <inkml:trace contextRef="#ctx0" brushRef="#br0" timeOffset="61597.627">3528 8995 728 0,'0'0'20'0,"0"0"5"0,0 0-25 0,0 0 0 0,0 0 0 16,0 0 0-1,0 0 42-15,0 0 3 0,0 0 1 0,0 0 0 16,0 0 4-16,0 0 1 0,0 0 0 0,0 0 0 0,0 0 7 0,0 0 2 0,0 0 0 16,0 0 0-16,0 0 3 0,0 0 1 0,3 6 0 15,1 1 0-15,-4-1-19 0,0 3-3 0,0-2-1 0,0-1 0 16,0 6-16-16,0-2-3 0,0-1-1 0,0 1 0 16,-4-4-21-16,4 3 8 0,0-5-8 0,0-4 0 15,0 9 0-15,0-9 0 16,0 0 0-16,0 9 0 0,0-9 0 0,0 0 0 0,0 0 0 0,0 0 0 15,0 0 30-15,0 0 2 0,4 3 0 0,-4-3 0 16,3 7-24-16,-3-7-8 0,0 0 0 0,0 0 0 16,4 3 0-16,-4-3 0 0,0 0 0 0,0 0 0 15,0 0 8-15,0 0-8 0,0 0 0 0,3 0 0 16,-3 0 16-16,4-3-2 0,-1-4-1 0,1-2 0 16,0-3 1-16,-1 5 0 0,1-5 0 0,-1-1 0 15,1-3-4-15,-4 4-1 0,3-4 0 0,1 4 0 16,-1-7-9-16,-3 9 10 0,4-5-10 0,-1 2 10 15,1 1-10-15,-1-1 0 0,1 4 0 0,-1-1 0 16,-3 4 0-16,4 0 0 0,-1 3 0 0,-3 3 0 16,0 0 0-16,0-3 0 0,4-4 0 0,-4 7-11 15,0 0 1-15,0 0 0 0,7 0 0 0,-7 0 0 16,4 3-4-16,3 1-1 0,3-1 0 0,-6 0 0 16,3 3 7-16,0 0 8 0,-4-6-13 0,4 10 5 15,-3-4 8-15,-1-3-8 0,5 7 8 0,-5-4-8 16,4 3 8-16,-3 4 0 0,3-1 0 0,0 1 0 15,-4-1 0-15,1 1 0 0,3 0 0 0,-4-4 0 16,-3 10 0-16,4-7 8 0,-4 1-8 0,0-1 0 0,0 1 0 0,0-1 9 16,0-2-9-16,0-1 0 0,0-2 10 0,0 5-10 15,-4-6 8-15,4-6-8 0,-3 7 9 0,3-7-9 16,0 0 10-16,0 0-10 0,0 0-9 0,0 0-8 0,0 0-2 16,0 0 0-16,0 0-5 0,0 0 0 0,0 0-1 15,0 0 0-15,0 0-45 16,0 0-9-16,0 0-1 0</inkml:trace>
  <inkml:trace contextRef="#ctx0" brushRef="#br0" timeOffset="62178.931">3838 8954 1455 0,'0'0'61'16,"0"0"-49"-16,0 0 66 16,0 0 13-16,0 0 2 0,0 0 1 15,0 0-38-15,0 0-8 0,0 0-2 0,0 0 0 16,0 0-19-16,4 0-4 0,3 7-1 0,-4-1 0 15,4-6-22-15,-7 0 0 0,4 3 0 0,3-3 0 0,0 0 16 16,0 0 1-16,0 0 1 0,0-3 0 0,0 0-29 0,-3 0-5 0,3-4-2 0,-4 4 0 16,1 0 18-16,-1-3 0 0,1 0 0 0,-1-1 0 15,1 1 0-15,-4 0 0 0,0 6 0 0,0-10 0 16,0 7 0-16,0 3 0 0,0-9 0 0,0 9 0 16,-4-3 0-16,1 0 0 0,3-4 0 0,0 7 0 15,-4-3-19-15,4 3 3 0,-3-3 1 0,-1 0 0 16,4 3 25-16,-3-3 5 0,-4 0 1 0,7 3 0 15,-4 0-16-15,4 0 0 0,-7 0 0 0,0 0 0 16,7 0 0-16,-10 3 0 0,10-3 0 16,-7 3 0-16,3 0 0 0,-3 3 0 0,0-3 0 0,3 4 0 15,-3 2 0-15,4-3 0 0,-1 7 0 0,1-1 0 16,-1-2 0-16,1 2 0 0,3 7 0 0,-4-3 0 16,4 3 0-16,0 0 0 0,4-1-8 0,-4-2 8 15,3 0 0-15,-3-4 0 0,4 1 0 0,-1-1 0 16,1-2 0-16,-1-4 0 0,1 3 0 0,3-5 0 15,-4 5 0-15,1-3 0 0,3 0 0 0,0 1 9 16,0-1-17-16,4 0-4 0,-4 1-1 0,3-1 0 16,-3 0-31-16,4-3-5 0,0 4-2 15,3-4 0-15,-4 3-113 0,1-6-22 0</inkml:trace>
  <inkml:trace contextRef="#ctx0" brushRef="#br0" timeOffset="62980.121">5069 8647 1036 0,'0'0'21'0,"0"0"7"0,0 0-28 15,4-3 0-15,3 0 0 0,-3-3 0 0,-1-4 108 0,1 4 17 16,-1-4 3-16,4 1 1 0,-3-3-41 0,-1-1-8 0,4 0-1 0,-3 1-1 16,-1 2-33-16,1 1-6 0,-1-3-2 0,1-1 0 15,-4 4-11-15,0-4-2 0,3 7-1 0,-3-4 0 16,0 1-23-16,0 0 9 0,0-4-9 0,-3 0 0 16,-1 7 0-16,1-6-12 0,-4-4 0 0,0 10 0 31,0-7-13-31,-4 1-3 0,1-4 0 0,-1 3 0 0,-3 1 4 0,0 6 1 0,3-4 0 0,-10 1 0 15,3-1 23-15,1 7 0 0,-1-6 0 16,0 9 0-16,1 0 47 0,6 0 13 0,-3 6 4 16,-4-3 0-16,8 0-64 0,-1 4 0 0,1-1-16 0,3 3 3 15,0 4 13-15,0-1 16 0,3 1-3 16,0 6-1-16,1-4-12 0,-1 7 0 0,4 3 0 0,-3 1 0 16,3 2 0-16,3 0 0 0,-3 3 0 0,4 4 0 15,-1-7 0-15,5 10 0 0,2-7 0 0,-3 4 0 16,0-4 0-16,4 0 0 0,-4 1 0 0,3-1 0 15,1 0-12-15,-4 1-4 0,0 2-2 0,0 1 0 16,-3-7 29-16,3 3 5 0,-4-3 2 0,4 4 0 16,-3-10-27-16,-1-3-6 0,-3-1-1 0,4-2 0 15,-4-3 26-15,3-4 5 0,-3-3 1 0,4 1 0 16,-4-7-64-16,0 0-13 0,0 0-3 0,0 0 0 16,0 0 6-16,0 0 1 0,0 0 0 0,0 0 0 15,0-7-109-15,4-2-22 0</inkml:trace>
  <inkml:trace contextRef="#ctx0" brushRef="#br0" timeOffset="63258.941">4741 8860 1094 0,'0'0'23'0,"0"0"5"0,0 0-28 0,0 0 0 0,0 0 0 0,0 0 0 16,0 0 108-16,0 0 16 0,0 0 3 0,0 0 1 15,0 0-54-15,0 0-10 0,7-3-3 0,-3 0 0 16,3 3-46-16,7-6-15 0,-7 6 8 0,4 0-8 16,-4-3 55-16,7 3 7 0,0 0 2 0,0 0 0 15,4 3-103-15,-1-3-20 0,5 6-4 0,-1-3-1 16,-7 0 52-16,3-3 12 0,1 7 0 0,0-4 0 15,-8-3-153-15,4 3-28 0,1 3-6 0</inkml:trace>
  <inkml:trace contextRef="#ctx0" brushRef="#br0" timeOffset="63781.598">5101 8932 1132 0,'0'0'24'0,"0"0"4"0,0 0-28 0,0 0 0 0,0 0 0 0,0 0 0 16,0 0 53-16,4 10 5 0,-1-4 1 0,1-3 0 15,-1 0 11-15,4 7 2 0,-3-4 1 0,3 0 0 16,4-3-33-16,-1 4-6 0,-3 2-2 0,-3-3 0 15,3-6-12-15,0 7-4 0,0-4 0 0,0 0 0 16,0-3 1-16,0 0 0 16,-3 0 0-16,-1 0 0 0,-3 0-1 0,4-3-1 0,-1 0 0 0,1-4 0 15,-4-5-15-15,0 9 9 0,0-10-9 0,0 4 8 16,0-4-24-16,-4 4-6 0,1-4-1 0,3 1 0 16,-4 2-1-16,1-2 0 0,-1 2 0 0,0 1 0 15,1 3 24-15,-4-4 16 0,3 4-2 0,-3 0-1 16,4 0-26-16,-4-1-6 0,0 4-1 0,3 0 0 15,-3 0 31-15,0 3 5 0,-4 0 2 0,4 0 0 16,0 3-7-16,4 0-2 0,-1 0 0 0,-3 4 0 16,4-1-9-16,-1 6 0 0,1 1-10 0,-1 3 10 15,4-1 0-15,0 4 0 0,0 0 0 0,0 0 0 16,0-1 0-16,0 4-9 0,4 0 9 0,-1 3 0 16,1-3 0-16,-1-3 9 0,1 0 0 0,3 0 0 15,0-3-1-15,-4-1-8 0,4 1 12 0,4-4-4 16,-7 1 1-16,3 0 0 0,0-1616 0 0,-4 3224 0 15,1-1614-9-15,3 2 8 0,0-6-8 0,-4 3 8 16,4-6-8-16,4 0 0 0,-4-3 0 0,0 0 0 16,0-9-42-16,4 5-4 0,-1-5-1 0</inkml:trace>
  <inkml:trace contextRef="#ctx0" brushRef="#br0" timeOffset="64469.846">5433 8901 1337 0,'0'6'28'0,"0"7"6"0,0-1-34 0,0-2 0 0,0 9 0 0,0-1 0 16,0 1 89-16,-4 0 11 0,4 0 3 0,0 3 0 15,0-3-63-15,0 0-12 0,0-4-2 0,0 1-1 16,0 0 10-16,-3-4 1 0,3-3 1 0,0 4 0 16,0-7-17-16,0 1-3 0,0-7-1 0,0 0 0 15,0 0-4-15,0 0 0 0,0 0-1 0,0 0 0 16,0 0 43-16,3-7 9 0,-3-2 1 0,4-1 1 16,-1-2-52-16,1-1-13 0,-1-2 0 0,4-1 0 15,0 0 0-15,1 4-10 0,-1-4 2 0,-4 0 0 16,4 4 8-16,-3 6-13 0,3-4 5 0,-4 4 8 15,1 0-15-15,-4 6 5 0,3-7 1 0,-3 7 0 16,0 0-26-16,0 0-5 0,7 0 0 0,-7 0-1 16,4 0 41-16,6 10 0 0,-6-4 11 0,0 4-3 0,-1-1-8 15,1 0 0-15,-4 1 0 0,3 5 8 0,1-2-8 0,-1 0 0 16,1-1 0-16,-1 4 0 0,1-4 0 0,-4 1-12 16,0-1 0-16,3 1 1 0,-3-1 27 0,0-2 6 0,4-1 1 15,-4 1 0-15,0-4-23 0,0-6 9 0,0 0-9 16,0 0 0-16,0 0 13 0,0 0-4 0,0 0-1 0,0 0 0 15,3-6 18-15,1-4 3 16,3 1 1-16,-4-4 0 0,5 1-45 16,-5-4-9-16,4 4-1 0,0-4-1 0,-3 3 15 0,3-5 11 0,0 5-13 0,0 7 5 15,3-4 8-15,-6 1 0 16,3-1-9-16,-3 7 9 0,3 0-14 0,-7-3 2 0,0 6 0 0,0 0 0 16,0 0-8-16,0 0-2 0,3 9 0 0,1-6 0 15,-1 4 14-15,-3 2 8 0,4 1-10 0,-4-1 10 16,0 0 0-16,-4 1 0 0,4 2 0 0,0-2 0 15,0-4 8-15,0 7-8 0,0-4 12 0,0-3-12 16,0 4 15-16,0-10-4 0,0 6-1 0,0-3 0 16,0-3 5-16,4 6 1 0,-1-3 0 0,-3-3 0 15,7 4 1-15,-7-4 1 0,4 0 0 0,3 0 0 16,-4 0-9-16,4 0-1 0,1 0-8 0,-5 0 12 16,4 0-48-16,0-4-11 0,0 1-1 0,0-3-1 15,0 6-84-15,7 0-17 0,-7-6-3 0</inkml:trace>
  <inkml:trace contextRef="#ctx0" brushRef="#br0" timeOffset="65219.627">5909 8860 1337 0,'0'0'28'0,"0"7"6"0,-3-1-34 0,3 3 0 0,0 1 0 0,0-1 0 15,0-3 109-15,0 10 15 0,3-7 4 0,-3 7 0 16,4-3-72-16,-4 2-13 0,0-2-3 0,3 6-1 16,-3-7-6-16,4 4-1 0,-1-4 0 0,-3 4 0 15,4-3-32-15,-4-1 0 0,3-5-10 0,-3 5 10 16,4-6 23-16,-4-6 12 0,0 0 2 0,0 0 1 15,0 0-21-15,0 0-4 0,0 0-1 0,0 0 0 16,0 0 2-16,0 0 0 0,0 0 0 0,0 0 0 16,3-6-14-16,-3 0 0 0,0-4 0 0,4-2 0 15,-4 2 0-15,3-2 0 0,-3-1 0 0,4 1 0 16,-4-1 0-16,3 1-13 0,1-1 4 0,-1 4 1 16,-3-1 8-16,4 4 0 0,-4-3 0 0,3 2 0 15,1 1 0-15,-4 0 12 0,4 6-2 0,-4 0-1 16,7-3-21-16,-7 3-4 0,3-3 0 0,4 3-1 15,-3 3 17-15,-1-3 0 0,4 3 0 0,-7-3 0 16,4 0-11-16,3 6 2 0,0 0 0 0,0 1 0 16,-4-1-23-16,1 0-5 0,-4 0-1 0,4 4 0 15,-4-1 38-15,3 1 0 0,-3 2 0 0,0-2 0 0,0 5 0 16,0-2 0-16,-3 3 0 0,3-7 0 0,-4 4 0 16,4 2 0-16,0-5 0 0,-4-1 0 0,4-3 44 0,0-6 16 0,0 0 3 15,0 0 1-15,0 0-64 0,0 0 0 16,0 0-9-16,0 0 0 0,0 0 9 0,0-6 16 15,4 0-4-15,-4-1-1 0,7 1-11 0,-3-3 0 16,-1 3 0-16,4-1 0 0,-3 1-10 16,-1 3 10-16,4 0 0 0,0 0-9 0,-7 3 9 15,4-4 0-15,-4 4-9 0,0 0 9 0,7 0-11 0,-7 0 3 0,3 4 0 16,1-1 0-16,0 0 8 0,-1 0 0 0,4 3-9 16,-3 1 9-16,-4-1 0 0,3 0 0 0,1 0 0 0,-4-6 0 15,3 3 0-15,1 4 0 0,-4-7 0 0,3 3 0 16,4-3 8-16,-3 3 4 0,6-3 0 0,-6 6 0 15,3-6-1-15,-7 0 0 0,4 3 0 0,-4-3 0 16,7 0-11-16,-4 4 0 0,-3-4-12 0,0 0 12 16,4 0 0-16,-4 0 0 0,7 0 0 0,-4 9 0 15,1-6-8-15,-4 3 8 0,3 1 0 0,1-1 0 16,-4-3-24-16,3 10 0 0,1-7 0 0,-4 3 0 16,3-2-25-16,-3-1-6 0,4 0-1 0,-1 3 0 15,1-5-116-15,0 5-24 0,-1-6-5 0</inkml:trace>
  <inkml:trace contextRef="#ctx0" brushRef="#br0" timeOffset="65670.182">6346 8954 1337 0,'0'0'28'0,"0"0"6"0,0 0-34 0,4 7 0 15,-4-1 0-15,4 0 0 0,-1 0 109 0,1 1 15 0,-1 2 4 0,1-3 0 16,-1 1-103-16,4-1-25 0,0 3 0 0,0-2 0 16,4-1 50-16,-4-6 5 0,0 6 1 0,0-3 0 15,0 0-39-15,4-3-7 0,-4 0-2 0,3-3 0 16,-3-6 11-16,0 6 1 0,4-7 1 0,-4 1 0 16,0-4-11-16,4 1-2 0,-4-1-8 0,3-2 12 15,-6 2-12-15,-1 1 8 0,1-1-8 0,-4-3 0 16,0 4 8-16,0 2-8 0,0-2 0 0,0-1 0 15,-4 7 0-15,1-3 0 0,-1-1 0 0,-6 1 0 16,3 3 0-16,0-1 0 0,-4 1 0 0,4 0 0 16,-4 3 0-16,1-1 0 0,-1 4 0 0,1 0 9 15,3 7-9-15,-4-7 0 0,1 9 0 0,6 1 0 16,-3 2-28-16,-4 4-4 0,4-4 0 0,0 13-1 16,0-3 33-16,4 7 0 0,-1-1 0 0,1 3 0 15,3-3 0-15,0-3 0 0,0 7 0 0,0-4 0 16,3-6 0-16,1 0 0 0,-1-3 0 0,1 0 0 15,-1-7 24-15,1 1 12 0,3-4 3 0,3 4 0 16,-3-7-26-16,-3 0-5 0,7 0 0 0,-4-2-8 16,3-4-11-16,4 3-9 0,0 0-1 0,-3-3-1 15,3 0-155-15,0-6-31 0</inkml:trace>
  <inkml:trace contextRef="#ctx0" brushRef="#br0" timeOffset="70039.811">3373 10080 364 0,'0'0'16'16,"3"-6"-16"0,-3-4 93-16,4-5 16 0,3 2 3 0,0-2 1 15,-4-4-37-15,1 3-8 0,3-6-2 0,-4 0 0 16,1 6 2-16,-4-2 0 0,3-1 0 0,-3 3 0 15,0 1 3-15,4 2 1 0,-4 0 0 0,-4 7 0 16,4 0-22-16,-3 0-4 0,3 6-1 0,0 0 0 16,-7-4-20-16,0 4-4 0,0 0-1 0,0 4 0 15,-4 2-20-15,1 0 0 0,2 4 0 0,-2-1 0 0,-1 4 0 0,1-1 0 0,-4-3 0 16,3 7 0-16,4-6 0 0,-7 2 0 0,3 1 0 16,-3-4 0-16,0 0 56 0,0-2 6 15,0-1 2-15,0 0 0 0,0 1-53 0,3-4-11 16,4-3 0-16,-4 3 0 0,1 0 0 0,3-3 15 15,-7 0-3-15,7 0-1 0,3 3-11 0,4-3 8 16,0 0-8-16,-7 0 8 0,7 0-16 0,0 0-4 0,-4 3-1 16,-3 7 0-16,7-1 13 0,-3 4 0 15,3 2 0-15,3-2 0 0,-3 6 0 0,4-4-14 0,-4 7 4 16,3-3 1-16,1-3 9 0,0-1 0 0,-1 1 0 16,4 0 0-16,-3-1 0 0,6 1 0 0,1-3 0 0,-4 2 0 15,3-5 0-15,1-4-8 0,0-3 8 0,3 3 0 16,0-6 0-16,3 7 0 0,-2-4 0 0,6 0 0 15,-7-3 0-15,3 0 0 0,-2 0 8 0,2-3-8 16,1 0 8-16,0-4-8 0,6 4 10 0,-6-3-10 16,-1 0 0-16,1-1 8 0,3 1-8 0,0 0 0 15,-3 0 0-15,3-4 8 0,-3 1-8 0,-8-1 0 16,5-2 11-16,-1 6-11 0,-4-7 12 0,1-3-12 16,-4 1 18-16,0-1-3 0,-3-3-1 0,-1-3 0 15,1 3-30-15,-4-2-5 0,0-5-2 0,0-2 0 16,-4 9 45-16,1-3 9 0,-5 4 1 0,1-4 1 15,-3-3-33-15,-1 9 0 0,1-3 0 0,-4 3 0 16,-1-2 0-16,1 2-9 0,0 0-1 0,-7 1 0 16,3 2-10-16,1-3-3 0,-4 7 0 0,3-4 0 0,4 4 23 15,0 3 0-15,-4-1 0 0,0 7 0 0,4 0 0 16,0 0 0-16,-3 0 0 0,2 10 0 0,1-7 0 16,-3 10 0-16,-4-1 0 0,3 4 0 15,0-1-15-15,1 1 2 0,-1 3 0 0,7-3 0 0,-6 6 13 16,-1 3 0-16,4 3-10 0,3-3 10 0,1 3 0 15,-1 0-11-15,8 1 11 0,-4 2-8 0,3-3 8 0,4-3-13 16,-3 7 5-16,6-4 8 16,1 0-48-16,3 0-3 0,0-3 0 0,3 4 0 15,1-11-153-15,0 11-30 0</inkml:trace>
  <inkml:trace contextRef="#ctx0" brushRef="#br0" timeOffset="70603.204">3351 10140 121 0,'0'0'0'0,"0"0"0"15,0 0 0-15,4-10 0 0,-1 4 0 0,1-3 0 16,0-10 56-16,-1 6 7 0,1 1 1 0,-1-4 0 16,8-3-23-16,-4 7-4 0,-4-4-1 0,4-3 0 15,-3 13 45-15,3-7 9 0,-4 4 2 16,1 3 0-16,-4-1-23 0,0 7-4 0,0 0-1 0,0 0 0 16,0 0-21-16,3 7-5 0,1 2-1 0,0 4 0 15,-4-1-8-15,3 1-1 0,-3 6-1 0,0-4 0 16,0 4 29-16,0-3 5 0,-3-4 2 0,3 7 0 15,-4-3-16-15,4-4-3 0,0 1-1 0,0-4 0 16,0 4-17-16,0-4-3 0,0 1-1 0,4 2 0 16,3-2-22-16,-4-1 0 0,8 0 0 0,-4 1 0 15,3-1 0-15,4 1 0 0,1-1 0 0,6 0-12 16,-7 1 12-16,0-1 0 0,7-2 10 0,-3 2-10 16,-1 0 0-16,1-6-20 0,3 10 4 0,-3-7 0 15,-4-3-26-15,0 1-5 0,0 2-1 0</inkml:trace>
  <inkml:trace contextRef="#ctx0" brushRef="#br0" timeOffset="71090.957">3821 10036 809 0,'0'0'34'0,"0"0"-34"16,-4 10 118-16,4-7 17 0,0 9 3 0,-3-5 1 15,3 2-63-15,0-3-12 0,0 4-2 0,0-7-1 16,0 9-5-16,0-5-2 0,0 2 0 0,0-3 0 16,3 4-18-16,-3-1-4 0,4-3-1 0,-1 4 0 15,1-1-10-15,-1 4-1 0,1-1-1 0,-1-2 0 16,4 2-11-16,0-2-8 0,0-4 12 0,0 6-12 16,4-2 9-16,-4-4-9 0,4 0 0 0,-1-6 9 15,-3 7-9-15,0-4 8 0,-7-3-8 0,0 3 8 16,7-3 5-16,-7 0 1 0,11 0 0 0,-4 0 0 15,0-3 0-15,-3 0 0 0,3-4 0 0,-4 1 0 16,1 0-14-16,3-4 11 0,-4-2-11 0,1-1 10 16,3 1-10-16,-4-1 0 0,1-9 0 0,3 10 0 15,-3-4-14-15,3-3 5 0,0 4 1 0,-4-4 0 16,4 6-16-16,-3 1-4 0,-1-1 0 0,-3 1 0 16,4 2-31-16,-1 1-6 0,-3 3-2 0,0-4 0 15,0 7-47-15,4-3-10 0,-4 3-1 0</inkml:trace>
  <inkml:trace contextRef="#ctx0" brushRef="#br0" timeOffset="71704.856">4209 10077 1228 0,'-4'3'35'0,"4"-3"7"0,-3 10-34 0,3-4-8 0,0-6 0 0,-4 6 0 15,4 0 48-15,-3 4 7 0,3-10 1 0,0 6 1 16,3 0-21-16,-3-6-5 0,4 7-1 0,-4-1 0 15,3 0-30-15,-3-6 0 0,4 3 0 0,-1 4 0 16,1-4 46-16,3 3 3 0,-4-3 1 0,1 0 0 16,3 0-30-16,-4-3-7 0,4 0-1 0,-3 0 0 15,-1 0-2-15,8 0-1 0,-7 0 0 0,-1-3 0 0,1 0-9 16,3 0-9-16,-4-3 9 0,1 3-13 16,-1-4 13-16,-3 4 0 0,0-3 0 0,4 3 0 15,-1-7 10-15,1 7 5 0,-1-3 1 0,1-3 0 16,-1 2-28-16,1-2-6 0,0 3-1 0,-4-1 0 15,3-2-16-15,1-1-3 0,-1 1-1 0,-3 3 0 16,4-7 9-16,-4 10 2 0,0-3 0 0,0 0 0 0,0-1 28 0,0 7-9 0,-4-6 9 16,4 6 0-16,0 0 0 0,-3-6 0 0,3 6 0 0,-11 0-8 15,7 0 8-15,-3 0 8 0,7 0-8 16,-7 0 11-16,0 6 4 0,4-3 1 0,-4 0 0 0,0 0 0 16,3 4 12-16,-3-1 2 0,-4 0 1 0,4 1 0 15,0-1-9-15,4 6-2 0,-1 1 0 0,1-4 0 16,-1 4-20-16,4-1 0 0,-3 4 0 0,3-3 0 15,3-1 0-15,-3-2 0 0,4-1 0 16,-1 0 0-16,1 4 0 0,-1-4 0 0,4 1 0 0,0 2 0 16,4-2 0-16,-7-4 0 0,3 3-9 0,0-2 9 15,0-1-13-15,-4 0 1 0,4 0 1 0,0-6 0 16,4 0-29-16,0 7-7 0,-4-7-1 0,3-7 0 16,1 7-64-16,-1-3-12 0,5-3-4 0</inkml:trace>
  <inkml:trace contextRef="#ctx0" brushRef="#br0" timeOffset="72069.073">4586 9701 850 0,'0'0'17'0,"0"0"6"0,0 0-23 16,0 6 0-16,-3 0 0 0,3 1 0 0,0 2 107 0,0 0 17 0,0 1 3 0,0-4 1 15,3 7-71-15,-3-1-13 0,4-2-4 0,-4 2 0 16,3 1 4-16,1 2 0 0,-1-2 0 0,1 6 0 16,-1-1-8-16,1-2 0 0,-1 12-1 0,4-3 0 15,-3 4-21-15,3-4-4 0,-3 3-1 0,3 0 0 16,0-3 24-16,-4 0 5 0,4-3 1 0,-3 7 0 15,-4-11-11-15,3 7-3 0,-3-6 0 0,0 3 0 16,0-9-25-16,4 2 0 0,-1-5 0 0,-3 2 0 16,4-2 0-16,-4-4 0 0,0-6 0 0,0 0 0 15,0 0 0-15,0 0 0 0,0 0 0 0,0 0 0 16,0 0-56-16,3-3-3 0,4 3-1 0</inkml:trace>
  <inkml:trace contextRef="#ctx0" brushRef="#br0" timeOffset="73555.663">5295 9977 1242 0,'0'-10'52'16,"-3"4"-41"0,3 0 62-16,0-1 13 0,0-2 2 0,-4 3 1 15,4-1-20-15,-3 1-4 0,3 0-1 0,-4 0 0 16,4 6-8-16,0 0-3 0,-3-3 0 0,3 3 0 16,0 0-33-16,-8 0-8 0,8 0 0 0,-10 3-1 15,3-3-11-15,0 12 0 0,0-6 0 0,-4 7 0 16,4 3 13-16,0-1 1 0,-4 4 0 0,1 3 0 0,3 0-14 15,0-6 0-15,-4 12 0 0,8-9 0 0,-4 3 0 0,3-3 0 16,-3-1 0-16,4-2 0 0,3 0 0 0,0-4 0 16,0-2 0-16,0-1 0 0,0-9-16 15,3 3 4-15,-3-3 1 0,7 3 0 0,0-3 37 0,0-3 7 0,0 0 2 16,4-3 0 0,-1-4-17-16,1-2-3 0,-4-1-1 0,0 4 0 0,4-7 1 0,-4 1 0 15,0-1 0-15,-4 0 0 0,4-6-15 0,0 7 0 0,0-4 0 16,-3 3 0-16,3 0 0 0,-3 1 0 15,-1-1 0-15,-3 4 0 0,4-1 0 16,-4 4 0-16,0-1-9 0,0 1 9 0,3 6 0 0,-3 3 0 0,0 0 0 0,0 0 10 16,0 0-10-16,0 0 0 0,0 0 0 0,0 0 0 31,0 0-49-31,0 0-12 0,0 0-3 0,0 0 0 0,0 6 52 0,0 0 12 0,4 7 0 0,-8-4 0 16,4 4 0-16,0-1 0 0,0 1 0 0,0 2 0 15,0 4 0-15,0 0 0 0,0 0 0 0,-3 3 0 16,3-3 0-16,0 3 0 0,0 0 0 0,0 3 0 15,-4-3 0-15,4 3 0 0,0 0 0 0,-3 3 0 16,-1-3 16-16,4 3 5 0,-3 1 2 0,-1-4 0 16,4 6-37-16,-4 0-7 0,4-2-2 0,0-4 0 15,0 6 23-15,0-6 0 0,0 0 0 0,0-3 0 16,0 0 0-16,0-6 0 0,0 6 0 0,0-7 0 16,0 1 0-16,0-10 0 0,4 7 0 0,-4-1 0 15,4-5 0-15,-4-4 0 0,0-3 0 0,0 0 0 16,3 9 0-16,-3-9 0 0,0 0 0 0,0 0 0 0,0 0 0 15,0 0 0-15,0 0 0 0,0 0 0 0,0 0 0 16,0 0 0-16,0 0 0 0,0 0 0 0,4-3 0 16,-1-3 0-16,1 0 0 0,-4-1 0 15,0-2 36-15,3-4 12 0,-3 1 3 0,0 2 0 0,0-2-31 0,4-1-5 16,-1 1-2-16,-3-4 0 0,4 4-13 16,-4-1 0-16,3 0 0 0,-3-2 0 0,4 2 0 0,-1 1 0 0,1 2 0 15,3-2 0-15,-4-1 0 0,5 1 0 0,-5 5 0 16,1-8 0-16,3 2 0 0,0 7 0 0,0-7 0 15,0-2 0-15,0 2-27 16,7 1-8-16,-7-1-1 0,0 0-1 0,0 4 1 0,0-3 0 16,4-1 0-16,-4 4 0 0,3-4-12 15,5 0-3-15,-5 4 0 0,1 0 0 0,3-1-28 0,-4 1-5 16,4-1-2-16</inkml:trace>
  <inkml:trace contextRef="#ctx0" brushRef="#br0" timeOffset="74044.47">5602 9814 908 0,'0'0'19'0,"0"0"4"0,-3 9-23 16,-1 0 0-16,1-5 0 0,-1 8 0 0,0-2 95 0,1 2 14 0,-1 1 3 0,-3-1 1 15,4 1-39-15,3 5-8 0,-4-2-2 0,1 3 0 16,3-3-52-16,0 2-12 0,0-2 0 0,0 0 0 15,0 0 15-15,0-1 2 0,3 1 1 16,-3-7 0-16,4 4 9 0,-1-1 1 0,1-2 1 0,3-1 0 16,-4-6-3-16,1 10-1 0,3-7 0 0,0 0 0 15,0 1-1-15,0-1-1 0,4 0 0 0,-1-3 0 16,1-3 9-16,0 0 1 0,-4 0 1 0,0 0 0 16,3 0-12-16,-3-3-2 0,4-3-1 0,-1 0 0 15,-2-4-1-15,-1 1 0 0,3-4 0 0,-3 4 0 16,0-4 7-16,0-2 2 0,0-1 0 0,4 0 0 15,-4-2-73-15,0 2-14 16,-3-3-4-16,3 0 0 0,-4 7 28 0,4-1 4 0,-3-3 2 0,-1 1 0 16,1 2-157-16,-1 1-31 0</inkml:trace>
  <inkml:trace contextRef="#ctx0" brushRef="#br0" timeOffset="74397.422">5965 9619 1097 0,'0'0'31'0,"0"0"7"0,0 0-30 0,0 0-8 0,0 0 0 0,0 0 0 15,0 0 48-15,0 0 8 0,8 3 1 0,-5 0 1 16,4-3-33-16,0 10-6 0,0-4-2 0,0 0 0 16,-3 1 5-16,3-1 1 0,3 3 0 0,-3 1 0 15,-3 2-12-15,0 1-3 0,-1-4 0 0,1 4 0 16,-4-1-8-16,3-2 0 0,-3 2 0 0,4-5 0 15,-4 2-10-15,3 4-4 0,-3-7-1 0,0 0 0 16,4 0-74-16,-4-6-15 0,3 3-4 0</inkml:trace>
  <inkml:trace contextRef="#ctx0" brushRef="#br0" timeOffset="74941.64">6237 10021 885 0,'0'0'37'0,"0"0"-29"16,0 0 81-16,0 0 17 0,0 9 3 0,-3-3 1 16,-1 1-30-16,4-1-5 0,-3 3-2 0,3-3 0 15,0 4-7-15,0-4-2 0,0 4 0 0,0-4 0 16,0 3-21-16,0 1-5 0,0-4-1 0,3 3 0 15,-3 1-15-15,0-7-3 0,4 9-1 0,-4-2 0 16,3-4-7-16,-3 0-2 0,4 4 0 0,-1-7 0 16,1 6 5-16,-4-2 1 0,3-4 0 0,1 3 0 15,3-3-24-15,-4 3-5 0,8-6-1 0,-1 10 0 16,-2-7 55-16,-1 3 10 0,3-3 2 0,-3-3 1 16,4 0-28-16,-4-3-5 0,0-6-2 0,0-1 0 15,0 1-18-15,0 0 0 0,0-7-13 0,0 3 5 16,0 4 33-16,-3-7 7 0,-1 4 2 0,4-4 0 15,-3 4-26-15,-1-4-8 0,1 3 0 0,-4 1 0 16,0-4-24-16,0 4-9 0,0 2-2 0,0-2 0 16,0-1-23-16,0 0-5 0,0 1-1 0,-4-1 0 15,1-2 0-15,3 8 0 0,-4-2 0 0,-3 0 0 16,4-4 0-16,3 1 0 0,-4-4 0 0</inkml:trace>
  <inkml:trace contextRef="#ctx0" brushRef="#br0" timeOffset="75541.897">6600 9970 1508 0,'0'0'43'0,"-3"7"9"0,3 2-42 0,0-6-10 0,0 10 0 0,0-4 0 16,0 1 56-16,0 2 8 0,0-2 3 0,0-4 0 16,0 9-47-16,3-5-8 0,-3-1-3 0,0 4 0 15,4-7 6-15,-4 0 1 0,0-6 0 0,0 0 0 16,0 0-6-16,0 0-1 0,0 0 0 0,0 0 0 15,0 0 7-15,0 0 2 0,0 0 0 0,0 0 0 16,0 0-2-16,0 0 0 0,0 0 0 0,0 0 0 16,0 0-16-16,0 0 10 0,0 0-10 0,0 0 8 15,0 0-8-15,0 0 12 0,0-3-12 0,-4-6 12 0,4 9-1 16,0-6 0-16,-3-4 0 0,3 4 0 0,0-4-1 16,0 1 0-16,0-3 0 0,3-1 0 0,-3 0-10 0,0 4 0 0,4-4 9 0,-4 4-9 15,4-3 0-15,-1 5 0 0,1-5 0 16,-1 5 0-16,1-2 0 15,3 0 0-15,-4-1 0 0,1 4 0 0,3 0 0 0,0-1-8 16,-4 1 8-16,4 6 0 0,-7 0-9 0,0 0 9 0,8 0-10 0,-1 0 10 16,0 6-20-16,-4 1 1 15,4-1 1-15,0 0 0 0,0 0 9 0,-3 1 9 0,3 2-13 0,-4 1 5 16,4-7 8-16,-3 6 0 0,3-3 0 0,0 1 0 16,-3-1 0-16,3 0 0 0,-4 7 0 0,1-4 0 15,-1 1 0-15,4 2 0 0,-3-2 0 0,-1-4 0 16,1 6 0-16,-4-2 0 0,3-1 0 0,1 1 0 15,0-4 0-15,-1 6 0 0,-3-2-8 0,4 2 8 16,-1-2-49-16,-3-1-5 0,4 1-1 0,-1-1 0 16,1-3-109-16,-4 4-23 0</inkml:trace>
  <inkml:trace contextRef="#ctx0" brushRef="#br0" timeOffset="76345.476">7281 9538 1074 0,'0'0'30'0,"0"0"8"0,0 0-30 0,0 0-8 0,0 0 0 0,0 0 0 15,0 0 52-15,0 0 10 0,-3 0 2 0,-8 0 0 16,11 0-8-16,-7 3 0 0,0 0-1 0,0 3 0 16,0-3-37-16,0 10-7 0,3-1-2 0,-3 1 0 15,0-4-9-15,4 10 0 0,-4-3 0 0,0 3 0 16,0-1 46-16,0 4 7 0,0-3 2 0,-1 6 0 16,1-3-37-16,4 0-7 0,-4-3-2 0,-4 6 0 15,4-3 41-15,4 0 8 0,-4 3 2 0,3 0 0 16,4-3-45-16,-3 0-15 0,3-3 9 0,0 0-9 15,3 6 0-15,-3-9 0 0,4 2 0 0,-4-5 0 16,3-4 36-16,4 4 1 0,-3 3 1 0,3-4 0 16,0-6-23-16,0 7-5 0,-4-1-1 0,4 1 0 15,1-4-9-15,-5 1 0 0,1-1 0 0,-1-3 0 16,1 4-38-16,-1-4-6 0,1-3-2 0,-1 0 0 16,1 4-18-16,3-4-4 0,-4 0-1 0,4-3 0 15,0 0-163-15,0 0-33 0</inkml:trace>
  <inkml:trace contextRef="#ctx0" brushRef="#br0" timeOffset="76911.742">7341 9977 1094 0,'0'0'46'0,"0"0"-37"16,0 0 31-16,0 0 5 0,0 0 2 0,7 3 0 15,0-3 27-15,0 3 6 0,1-3 0 0,-1 3 1 16,0-3-65-16,0 3-16 0,3-3 0 0,-3 0 0 15,0 6 33-15,0-2 3 0,1-1 1 0,-1-3 0 16,-4 0-24-16,-3 0-5 0,7 6 0 0,-7-6-8 16,0 0 10-16,0 0-10 0,7 0 8 0,-7 0-8 15,4-6 14-15,-1 6-2 0,-3 0-1 0,4 0 0 16,-1-7-11-16,1 1 0 0,-4 0 0 0,3 0 0 16,-3-7 0-16,0 4 0 0,0-4 0 0,0 7 0 15,-3-4 0-15,3 1 0 0,-4-3 0 0,-3 2 0 16,0 4 0-16,4-4 0 0,-4 1 0 0,-4 6 0 15,4-3 0-15,0-1 0 0,-4 1 0 0,4 3 0 16,-3 3 0-16,-1 0 0 0,1 3 0 0,-1-3 0 16,4 10 0-16,0-1 0 0,0 0-9 0,0 4 9 15,3 3 0-15,-3-1 0 0,4 4 0 0,-1 3 0 16,1-3 0-16,3 0-10 0,0-4 10 0,0 4-8 0,3-3 8 16,-3 3 0-16,4-4 0 0,3 7 8 0,0-6-8 15,0-7 0-15,3 10-8 0,-3-6 8 0,0-1 0 16,4-2 0-16,-4-4 0 0,0 3 0 15,0-6 0-15,7 4 0 0,-10-4 0 0,6 0 0 0,1-3 0 16,0 0 0-16,-1 0 0 0,4-3 0 16,-3-3-44-16,-1-1-4 0,5-2-1 0</inkml:trace>
  <inkml:trace contextRef="#ctx0" brushRef="#br0" timeOffset="77308.276">7602 9679 930 0,'0'0'19'0,"0"0"5"16,0 0-24-16,0 0 0 0,4 6 0 0,-4 3 0 16,3-2 69-16,1-1 9 0,-1 7 2 0,5-4 0 15,-5 0-43-15,4 1-8 0,0-4-1 0,4 7-1 16,-8-4 8-16,4 4 1 0,0-4 1 0,0 0 0 16,1-2-24-16,-1 8-5 0,0-2 0 0,3-1-8 15,1 1 9-15,-4 3-9 0,3-4 0 0,1 7 9 16,-4-3-1-16,-3 2 0 0,3 1 0 0,-4 3 0 0,8 0-8 0,-8 0 12 15,-3 0-12-15,0 6 12 0,4 1-12 16,-4-1 0-16,0-3 0 0,0-3 0 0,0 3 0 0,-4-6 0 0,4 3 0 16,0-4 0-16,-10 1 0 0,6-3 0 0,1-4 0 15,-4 1 0-15,0 0-105 16,3-4-23-16</inkml:trace>
  <inkml:trace contextRef="#ctx0" brushRef="#br0" timeOffset="91450.08">14407 7672 1094 0,'0'0'23'0,"0"0"5"16,-7 0-28-16,7 0 0 0,-7 0 0 0,7-1609 0 15,-7 3218 84-15,7-1609 11 0,-7 0 2 0,7 0 1 0,-3 0-54 16,3 0-12-16,-7-3-1 0,7 3-1 0,-7-3 15 15,7 3 3-15,0 0 1 0,0 0 0 16,0 0-27-16,0 0-6 0,0 0 0 0,-7 0-1 16,3 0-7-16,-3 3-8 0,0 0 11 0,0-3-11 0,-4 9 0 0,4-6 0 15,-3 4 0-15,-4 2 0 0,3-3 0 0,-3 4 0 0,0 2 0 0,0 1 0 16,3-1 0-16,-3 1 0 0,0 9 0 0,0-10 0 16,3-5 0-16,-3-1 8 0,0 7 1 0,0-4 0 15,3 3 17-15,1-2 3 16,-1 2 1-16,0-2 0 0,8-4-6 15,-1 3 0-15,1-2-1 0,-1-1 0 0,4-6-23 0,0 0 0 0,0 0 0 16,0 0 0-16,4 6 0 0,3-3 0 0,3 1 0 0,-2-1 0 16,2 0 0-16,1-3 0 0,-1 3 0 0,1-3 0 15,-1 3 0-15,1 0 0 0,3-3 0 0,-3 3 0 16,3 1 0-16,-4-4 0 0,1 6 0 0,-4-6 0 16,4 0 0-16,-4-6 0 0,0 6 0 0,0 0 0 15,0-7 0-15,-4 1 0 0,1 0 0 0,-1-4 0 16,1 4 0-16,0-7 0 0,-1 7 0 0,-3-3 0 15,4-1 13-15,-4 1-1 0,3-4-1 0,-3 7 0 16,0-3-11-16,4-1 0 0,-4 1 0 0,0 3 0 16,3-4-9-16,-3 7 9 0,0 3 0 0,4-9 0 15,-1 2 0-15,-3 1 0 0,0 0 0 0,0 6 0 16,0 0 0-16,0 0 0 0,0 0 0 0,0 0 0 16,0 0-12-16,0 0 12 0,0 0-12 0,0 0 12 15,0 0 12-15,0 0 8 0,0 0 3 0,0 0 0 0,-3 12-23 0,3-5 0 16,3 2 0-16,1-3-12 0,-1 4-4 0,1-1-2 15,3-2 0-15,0-1 0 0,0 6 18 0,4-2 0 16,-4-4 0-16,3 7 0 16,1-4 0-16,-1 3 17 0,4 1-3 0,-3-4-1 15,3 1-13-15,-3 2-18 0,3 1 4 0,-7-4 1 16,3-2-41-16,5-4-8 0,-5 0-2 0,4-3 0 16,-3 3-51-16,3-3-10 0,0 0-3 0</inkml:trace>
  <inkml:trace contextRef="#ctx0" brushRef="#br0" timeOffset="93505.143">15632 7640 608 0,'0'0'25'0,"0"0"-25"31,0 0 68-31,0 0 9 0,0 0 2 0,0 0 0 0,0 0-22 16,0 7-4-16,0 2-1 0,0-6 0 16,0 10-19-16,0-4-4 0,0 4-1 0,-4-1 0 0,4 1 4 0,-3-1 1 15,3-2 0-15,-4 9 0 0,4-4 19 0,-4-2 3 16,4 6 1-16,0 0 0 0,0-4-9 15,0 1-2-15,4 0 0 0,0 2 0 16,-4-2-5-16,3 9-2 0,-3-3 0 0,0 0 0 16,0 0-6-16,4 3-2 0,-1-3 0 0,-3 3 0 0,4-3-10 0,-1 0-3 15,-3 0 0-15,4 0 0 0,-1 3-8 0,-3-3-1 0,4 3-8 16,-4 0 12-16,3-3-12 0,-3-3 0 0,0 3 8 0,0-10-8 16,0 7 0-16,4-3 0 0,-4-4 0 0,0 1 0 15,0 3 0-15,0-10 0 0,0 6 0 0,0 1 0 16,0-7 0-16,0-6-21 0,0 0 3 0,0 0 1 15,0 0-96-15,0 0-19 0,0 0-4 16</inkml:trace>
  <inkml:trace contextRef="#ctx0" brushRef="#br0" timeOffset="94095.149">15663 7612 781 0,'-10'13'16'0,"6"-4"5"0,1-3-21 16,-1 1 0-16,1-1 0 0,-1 0 0 0,4-6 61 0,0 7 8 0,-3-1 2 0,3-6 0 16,0 0-19-16,0 0-3 0,0 0-1 0,0 0 0 15,0 0 0-15,0 0 0 0,0 0 0 0,0 0 0 16,0 0 8-16,0 0 0 16,7 0 1-16,0 0 0 0,0-3-25 0,-4-7-6 0,4 7-1 0,0 0 0 15,0-3-16-15,-3-1-9 0,3 4 10 0,0 3-10 16,-7 0 8-16,4-3-8 0,-4 3 0 0,7 0 0 15,0 3 0-15,0-3 0 0,0 0 0 0,0-1608 0 16,0 3223 12-16,-4-1612-4 0,5 3-8 0,-1-3 12 16,-4 0 0-16,4 4-1 0,0-4 0 0,-3 0 0 15,3 3-11-15,0-3 0 0,0 0 0 0,0 4 0 16,-3-4 0-16,3 6 0 0,0-6 0 0,-4 10 0 16,1-4 0-16,3-2 0 0,-4-1 0 0,1 3 0 0,-1 4 28 0,1-4 3 15,-1 1 1-15,-3 2 0 0,0-6-22 0,0 7-10 16,-3-4 10-16,-1 1-10 0,1 2 11 0,-1 1-11 15,-3-4 12-15,0 1-12 0,0-4 9 0,0 3-9 16,-4 1 0-16,1-4 9 0,3 0-9 0,-4-3 8 16,1 4-8-16,-1-4 8 0,0 0-8 0,1 0 0 15,-1 0 9-15,4-3-9 0,-3 3 0 0,-1 1 0 16,4-4-12-16,-4 0 4 16,8 0-29-16,-4 0-6 0,0 0-1 0,3-4 0 15,-3 4-28-15,0-3-7 0,4 3-1 0,3 0-611 0</inkml:trace>
  <inkml:trace contextRef="#ctx0" brushRef="#br0" timeOffset="94589.688">16136 7173 988 0,'-3'16'20'0,"3"-16"5"15,-4 12-25-15,0-2 0 0,1-1 0 0,-1 4 0 16,-3-4 68-16,7 4 9 0,-3-4 2 0,-1 4 0 16,1-1-15-16,3-5-2 0,-4 8-1 0,1-2 0 15,3-1-6-15,0 1-2 0,-4 3 0 0,4-4 0 16,0 1-16-16,0 5-3 0,0-2-1 0,4 3 0 16,-4-3-5-16,0 6-2 0,3 0 0 0,-3-1 0 15,4-2-10-15,-4 3-1 0,0-3-1 0,0 3 0 16,0-3-14-16,0 3 9 0,3-3-9 0,-3-1 8 0,0 4 5 15,0-3 1-15,0-3 0 0,-3 6 0 0,3-7-14 0,0 4-12 0,0-3 3 16,0-3 0-16,0-4 9 0,0 3 0 0,0 1 0 16,0 3 8-16,-4-7-8 0,4 0 0 0,0 1 0 15,0-7 0-15,0 6 0 0,0-9 0 0,0 7 0 0,0-7 8 16,0 6-18-16,0 0-3 0,0-6-1 0,0 0 0 31,0 0-39-31,0 0-8 0,0 0-2 0,0 0-460 0,0 0-92 0</inkml:trace>
  <inkml:trace contextRef="#ctx0" brushRef="#br0" timeOffset="95101.7">16249 7666 1219 0,'0'0'52'15,"-4"6"-42"1,-3 3 37-16,7-9 7 0,-3 7 2 0,-1-1 0 0,4-6 14 0,-3 9 3 0,-1 1 1 16,4-4 0-16,0 3-30 0,0-2-7 15,0-7-1-15,0 6 0 0,4 6-36 0,3-2 0 16,-4-1-9-16,4 1 9 0,0-4 20 0,-3 6 11 0,0-2 2 0,-1 2 1 31,1 1-25-31,3-1-9 0,-4-2 0 0,1 2 9 0,3-2 15 0,-4 2 2 16,1-2 1-16,-1 2 0 0,1-2-39 0,3-4-7 0,-4 3-1 15,1-5-1-15,0 5 33 0,3-6 8 0,-4 3 0 0,1-3 1 16,-1 1 15-16,1-4 2 0,3-4 1 0,-4 4 0 16,4-9-11-16,0 6-3 0,0-6 0 0,0 2 0 15,1-2-25-15,-1-4 0 0,-4-6 0 0,1 4 0 16,-1-4 56-16,4 0 7 0,0 0 1 0,0 4 0 15,0-4-76 1,-3 3-14-16,-1-3-3 0,1 1-1 0,-1-1 18 0,1 3 3 0,-4 0 1 16,4 4 0-16,-4-4-15 0,3 7-2 0,-3-1-1 15,0-2 0-15,0 6 2 0,0 6 1 0,0 0 0 0,0-7 0 16,0 7-1-16,0-6 0 0,-3 0 0 0,3-1 0 16,0 1-26-16,-4-3-6 0,4-4 0 0,0 7-1 15,0 0-87-15,0-4-16 16,0 4-4-16</inkml:trace>
  <inkml:trace contextRef="#ctx0" brushRef="#br0" timeOffset="95744.194">16750 7565 1571 0,'0'0'44'0,"0"0"11"0,0 0-44 0,0 0-11 15,0 0 0-15,0 0 0 0,0 0 65 0,0 0 11 0,-11 7 3 0,11-7 0 16,-7 3-48-16,7-3-10 0,0 0-1 0,-7 3-1 15,4 3-19-15,3-6 10 0,-7 6-10 0,0-3 8 16,-1 1-8-16,1-1 0 0,7-3 0 0,-7 0 0 16,7 0 0-16,-7 0 0 0,4-3 0 0,3 3 0 15,0 0 0-15,-7 3 0 0,3 3 0 0,-3 0 0 16,4 1 0-16,-1-4-11 0,4 0 11 0,-3 9-8 16,3-2 8-16,-4-1 0 0,4 1 0 0,0 2 0 15,0-2 0-15,0-4-8 0,0 6 8 0,0-2 0 16,0-7 0-16,0 6-8 0,4-2 8 0,-1-1 0 15,-3-6 0-15,0 0 0 0,0 0 0 0,0 6 0 0,0-6 0 0,0 0 0 16,0 0 0-16,0 0 0 16,7 0 8-16,0 3 1 0,-3-3 0 0,3 0 0 15,-7 0-1-15,7 0 0 0,-4 0 0 0,-3 0 0 16,7 0-8-16,-7 0 0 0,7-3 0 0,-7 3 0 16,8 3 0-16,-8-3 0 0,7 0 0 0,-4 3 0 15,-3-3 0-15,7 7 0 0,-7-7 0 0,4 3 0 16,-1 0 9-16,1 6 0 0,-4 1 0 0,3-7 0 15,-3 9 3-15,0-5 1 0,0 5 0 0,-3-2 0 0,3-4 1 0,-4 6 0 16,1 1 0-16,-4 0 0 16,3-1-5-16,-3-3-1 0,0 4 0 0,-4 0 0 0,4-1-8 15,0-2 0-15,0-1 0 0,0-6 0 0,0 3 0 0,-3-3 0 16,3 1 9-16,-1-1-9 0,-2-3 8 16,-1 0-8-16,1 0 10 0,3-3-10 0,-4-1 0 0,4 1-20 15,-4-3 4-15,4 6 0 16,-3-12-43-16,3 8-8 0,0-5-1 0,0 0-1 0,0-4-164 15,3 7-33-15</inkml:trace>
  <inkml:trace contextRef="#ctx0" brushRef="#br0" timeOffset="96710.842">18038 7587 950 0,'0'0'40'0,"0"0"-32"16,0 0 68-16,0 0 13 0,0 0 3 0,0 0 1 15,0 0 11-15,0 0 1 0,0 0 1 0,0 0 0 16,0 0-30-16,0 0-7 0,0 0-1 0,-8-3 0 16,8 3-25-16,-7-6-6 0,0 6-1 0,0 0 0 15,-3 0-11-15,-1 0-2 0,1 0-1 0,-5 0 0 16,1 0-9-16,-3 6-1 0,3-3-1 0,-8 3 0 15,5 1-2-15,-4-7 0 0,3 9 0 0,-3 1 0 16,0-4-9-16,-1 13 0 0,5-4 0 0,-4 4-11 16,3-3 11-16,0 6 0 0,1 0 0 0,3 0 0 15,0-4 0-15,3 1 0 0,0-3 0 0,1 3 0 16,3-4 0-16,0-2 0 0,3 3 0 0,4-4 0 0,-3-6 0 0,6 4-8 16,-3-10 8-16,4 3 0 0,3 3 0 0,0-6-8 15,3 0 8-15,4 0 0 0,4 0 0 0,-4-6 0 16,4 0 0-16,3-4 8 15,7-2-44-15,-3-7-8 0,0 3-1 0,-1-6-1 0,5-3 37 0,-1-6 9 16,-4 6 0-16,5-10 0 16,-1 1 0-16,-3-1 12 0,3-2-2 0,-7 2-1 15,0-2-9-15,0-1 0 0,-7 0 0 0,4-6 0 16,-7 1 0-16,-1 5 0 0,-3-6 0 0,0 6 0 0,-3 1 0 0,-4 2 0 16,-4 4 0-16,-3 0 0 0,4-1 0 0,-8 1 10 15,4-1-10-15,-3 4 10 0,-1 0-10 0,0 0 0 0,-3 0-10 16,4 2 10-16,-1 5-15 0,-3-1 3 0,3 0 1 15,1 9 0-15,-1 1 11 0,4-1-8 0,0 4 8 0,4 2-8 16,3 7 8-16,0 0 0 16,-4 7 0-16,1 5 0 0,-1-2 0 0,4 12-12 0,0-1 2 15,0 8 0-15,0 2 10 0,0 4-12 0,0 2 12 16,4 1-12-16,-1 3 12 0,-3-1 0 0,4 1 0 0,-1 3 0 16,1 0 0-16,3 0 0 0,-4 3 0 0,-3 0 0 15,4-6 0-15,-4 6 0 0,0-3 0 0,-4-1 0 16,4-8 16-16,-3-1-2 0,-4-2 0 0,3 2 0 15,1-5 2-15,-4-1 1 0,3-3 0 0,0 0 0 16,1-3-7-16,-4-3-2 0,3-4 0 0,1-2 0 16,-1-1-8-16,4-2 0 0,0-7 9 0,0-3-9 15,0 0 0-15,4 9-8 0,-4-9 0 0,0 0 0 16,0 0-27-16,0 0-5 0,0 0 0 0,0 0-1 16,3 0-99-16,4 0-19 0,-3 0-4 0</inkml:trace>
  <inkml:trace contextRef="#ctx0" brushRef="#br0" timeOffset="97054.239">18408 6882 1492 0,'-7'9'31'0,"0"0"8"0,3-2-31 0,1 5-8 0,-1 1 0 0,1-4 0 16,-1 4 60-16,4 6 12 0,-3-7 1 0,3 4 1 15,-4-1-21-15,4 1-4 0,0 0-1 0,0 3 0 16,0-4-32-16,4-2-6 0,-4 6-2 0,3-4 0 16,-3 4 0-16,0-3 0 0,0 6 0 0,4-7 0 15,-4 4-8-15,3-3-17 0,-3 0 4 0</inkml:trace>
  <inkml:trace contextRef="#ctx0" brushRef="#br0" timeOffset="97894.192">19008 7647 1045 0,'0'0'44'15,"0"0"-36"1,0 0 71-16,-4 0 13 0,4 0 4 0,-10 6 0 15,2-6-20-15,1 3-3 0,0 0-1 0,0-3 0 16,0 7-12-16,-3-1-4 0,3-6 0 0,0 0 0 0,0 6-9 0,-1-3-3 16,8-3 0-16,-7 3 0 15,0-3-12-15,-3 7-4 0,3-4 0 0,-4-3 0 16,1 9-28-16,-5-6 0 0,5 10 0 0,-1-4 0 0,1 4 0 0,3-4 0 16,0 1 0-16,-4-4 0 0,4 10 0 0,0-4-8 15,-4 1-1-15,4-1 0 16,0 1 9-16,4 2 0 0,-4-2 0 0,3 0 0 0,4-1 0 15,-3-3 0-15,3 4 0 0,3-4 0 0,-3-2 0 0,0-7 0 16,0 0 0-16,7 6 0 0,-7-6 0 0,7 6 0 16,0-6 0-16,-7 0 0 0,7 3 13 0,-7-3 5 0,7-3 1 15,0 0 0-15,0-3-7 0,4 0-2 0,-4-1 0 16,4 1 0-16,-1-7-10 0,-3 1 0 0,0-4 0 16,4 4 0-16,-4-7 0 0,4 6 0 0,-1-2-10 0,1 2 10 15,-4-3-8-15,3 1 8 16,-3-7 0-16,1 9-9 0,-1 1 9 0,0-1 0 0,0 1 0 15,0-1 0-15,-4 4 0 0,1-1 0 0,-1 7 0 0,-3 3 0 16,0 0 0-16,0 0-10 0,0 0 10 0,0 0 0 16,4 3-10-16,-1 7 10 0,-3-1-8 0,0 1 8 15,0 2 0-15,-3 4-8 0,3-1 8 0,-4 4 0 16,1-3 0-16,-1 3 0 0,1-4 0 0,-1 7 0 16,1-3 0-16,-1-3 0 0,4 0 0 0,-3-4 0 15,3-3 0-15,0 4 0 0,0-4 0 0,0 1 0 16,3-4 0-16,-3-6 0 0,4 3 0 0,3 4 0 15,0-7 0-15,-4 0 0 0,4 0 0 0,0 0 0 16,0-4-113-16,4 1-21 0,0-6-4 0</inkml:trace>
  <inkml:trace contextRef="#ctx0" brushRef="#br0" timeOffset="98433.182">19145 7794 1333 0,'0'0'28'0,"0"0"6"0,0 0-34 0,0 0 0 0,-7-6 0 0,7 6 0 16,0 0 95-16,-7 0 12 0,7 0 2 0,0 0 1 15,0 0-34-15,0 0-6 0,0 0-2 0,0 0 0 16,0 0-28-16,0 0-7 0,0 0-1 0,-7 9 0 15,7-9-49-15,-3 3-11 0,-1 10-1 0,4-4-1 16,0 1 30-16,0 2 10 0,0-2 0 0,4 2 0 16,-1 1-10-16,1-1 0 0,-1 1 0 0,-3-1 0 15,4-2 0-15,-4-1 0 0,0-2 0 0,3 5 0 16,-3-6 0-16,0 1 0 0,0-7 0 0,0 0 8 16,0 0 10-16,0 0 2 0,0 6 0 0,0-6 0 15,0 0 12-15,0 0 4 0,0 0 0 0,0 0 0 16,-3-6-26-16,-1-7-10 0,1 7 8 0,-1-4-8 15,1-2 0-15,3-1-14 0,-4 1 2 0,1-1 0 16,-1 1-4-16,0-4 0 0,1 3 0 0,-1 1 0 16,1 3 16-16,-1-4-11 0,1 0 11 0,-1 1-10 15,1 2 10-15,-1-2-13 0,4 6 5 0,-3-4 8 0,3 1 0 16,0-1 0-16,0-2 0 0,0 6 0 16,0-4-10-16,0 1 10 0,0-1 0 0,3-2-9 0,1-1 9 15,-1 7 0-15,1-7 0 0,3 4 0 0,-4 3-16 16,4 0-5-16,1-4-1 0,-1 7 0 15,0 3 22-15,3 0-11 0,-3 3 11 0,0 0-8 0,4-3-7 16,-4 0-1-16,4 0 0 0,-1 0 0 16,-3 7-25-16,4-4-6 0,3 0-1 0,-4 9 0 15,-3-5-22-15,1 5-5 0,2-2-1 0,-3-4 0 16,0 6-105-16,4-2-22 0</inkml:trace>
  <inkml:trace contextRef="#ctx0" brushRef="#br0" timeOffset="99138.378">19551 7750 1121 0,'0'0'47'15,"0"0"-38"1,0 0 54-16,-4-9 10 0,4 9 3 0,0 0 0 16,0 0 0-16,-3-3 0 0,3 3 0 0,0 0 0 0,0 0-20 15,0 0-3-15,0 0-1 0,0 0 0 16,-7 0-35-16,0 3-7 0,0 3-2 0,0 0 0 16,3 1-8-16,-3-1-11 0,4 3 3 0,-5 1 0 0,5 2 8 0,-1-2 0 0,1 2 0 15,-1 1 0-15,1-1 0 0,-1 1 0 0,4-1 0 0,-3 1 0 16,3-1 0-16,0 1 0 0,0-4 0 0,3 4 0 15,-3 0 0 1,7-4 9-16,-3-6-1 0,3 6-8 0,-4-2 8 16,1-4-8-16,3-3 0 0,0 0 0 0,0 0 23 0,0-3 1 0,0 0 0 0,0-1 0 15,0-5 12-15,0 6 4 16,1-6 0-16,-5-1 0 0,4 1-29 0,-3-1-11 0,3-2 8 0,-4 2-8 16,4-2 12-1,-3 2-4-15,-4-2 0 0,3 2 0 0,-3 4 0 0,0-3 0 0,0 6 0 0,0 3 0 16,0-7-8-16,0 7-11 0,0 0 3 0,0 0 0 15,0 0 0-15,0 0 0 0,0 0 0 0,0 0 0 16,0 0-4-16,0 0 0 0,4 7 0 0,-4-1 0 16,0 6 12-16,0 1 0 0,-4 0 0 0,4 5 0 15,0-2 0-15,0 3 0 0,4 3 0 16,-4 0 0-16,0 3 0 0,0-3 0 0,0 3 0 0,0 0 0 16,0 3 0-16,0-3 9 0,0 7-1 0,0-7-8 15,0 6 8-15,0-3-8 0,0 4 0 0,0-4 0 16,0 3 0-16,-4-3 0 0,1-6 0 0,-1 10 0 15,1-7 0-15,-1 0 8 0,1 0-8 0,-4-3 0 16,3 0-17-16,1 0-11 0,-1-6-1 0,-3 2-1 16,3-2 55-16,1-3 11 0,-4-1 3 0,3-2 0 15,1-1-11-15,3-9-3 0,0 0 0 0,0 0 0 16,0 0-33-16,-11-3-8 0,4-3 0 0,0-4-1 16,4 4 27-16,-4-4 6 0,-1-2 0 0,1-7 1 15,4 7-41-15,-4-10-8 0,0-3-1 0,0-1-1 16,-4 1-7-16,4-6-2 0,-3 0 0 0,2-1 0 15,1 1-23-15,0 0-5 0,0 2-1 0,0-2 0 16,4 3-54-16,-1 6-11 0,1-3-3 0</inkml:trace>
  <inkml:trace contextRef="#ctx0" brushRef="#br0" timeOffset="99728.316">19784 7876 1549 0,'0'0'44'0,"0"0"9"15,0 0-42-15,0 0-11 0,0 0 0 0,0 0 0 16,0 0 41-16,0 0 7 0,0 0 0 0,0 0 1 16,0 0-5-16,0 0-2 0,0 0 0 0,0 0 0 15,0 0-18-15,7 3-4 0,0 3-1 0,0-3 0 16,0 0-19-16,0-3 0 0,4 0 0 0,-1 0 0 16,1-3 0-16,-1 0 10 0,-3 3-10 0,8-3 12 15,-8-3-12-15,3 3 0 0,-3-4 0 0,4 1 0 0,-4 3 0 0,-4-7 0 0,4 4 0 16,-3 0 0-16,0 0 0 0,-1 3 0 15,1-4 0-15,-4 1 0 0,0 3 0 16,3-7 0-16,-3 7 9 0,0-6-9 16,0 6 0-16,-3-4 8 0,3 1-8 0,-4 0 0 0,4 0 0 0,-3-1 0 15,-1 1 0-15,4 0 0 0,-4 0 0 0,1-1 0 0,-4 4-9 16,3-3 9-16,-3 6 0 0,4 0 0 16,-4 0 0-16,-4 0 0 0,4 6 0 0,-7 0 0 0,3 1 0 0,1 2 0 15,-4-3 0-15,0 7 0 16,3-1 0-16,-3-2 0 0,3 9 0 0,1-4 0 0,-1-2-8 15,1 9 8-15,2-6 0 0,-2-1 0 0,3 1 0 16,0 0 0-16,3-1 9 0,1 1-9 0,-4-4 10 0,7 1-10 16,-4 0 11-16,4-1-11 0,4-2 12 15,-4 2-12-15,7-3 23 0,-4 1-3 0,1-4 0 0,3 7 0 16,3-7-20-16,-3-6 0 0,4 0 0 0,0 3 0 16,-1 0 0-16,4 0 0 0,0 4 0 0,4-7 8 15,-4 0-60-15,4 0-12 16,0-7-3-16</inkml:trace>
  <inkml:trace contextRef="#ctx0" brushRef="#br0" timeOffset="100195.002">20084 7835 1204 0,'0'0'51'16,"0"0"-41"-16,0 0 85 0,0 0 17 0,0 0 3 0,0 0 1 16,0 0-32-16,-4 9-5 0,1-6-2 0,-1 10 0 15,1-4-31-15,-1 1-6 0,0-1-2 0,1 4 0 16,-1-7-23-16,4 3-5 0,0 1-1 0,0-1 0 16,0-2-9-16,0-7 12 0,0 6-12 0,0-6 12 15,0 0-12-15,0 0 10 0,0 0-10 0,0 0 10 16,0 0 4-16,4 0 1 0,3-6 0 0,-3 2 0 15,-1-2-3-15,1-3 0 0,3-7 0 0,-4 10 0 16,1-7-12-16,3 1 0 0,-4-4-9 0,1 3 9 16,3 1-12-16,-4-1 12 0,1-2-13 0,3-4 5 15,-3 9 8-15,-1-2 0 0,1 6 0 0,-1-4-8 16,4 1 8-16,-3 9-8 0,-1-6 8 0,-3 6-8 16,0 0 8-16,0 0 0 0,0 0 0 0,7 0-8 15,-7 0 8-15,7 0-8 0,-3 3 8 0,3 0-8 16,0-3 8-16,-4 9 0 0,1-6 0 0,0 7 0 15,3-7 0-15,-4 9 0 0,4-2 0 0,-3 2 0 16,-1 7 0-16,1-6 0 0,-1-1 0 0,1 1 0 16,-1 3-8-16,1-7 0 0,3 3 0 0,-4 1 0 15,4-7-29-15,1 1-6 0,-5-1-1 0,4 0 0 16,-3-3-160-16,-1-3-32 0</inkml:trace>
  <inkml:trace contextRef="#ctx0" brushRef="#br0" timeOffset="100650.328">20454 7026 1452 0,'0'0'41'0,"0"0"9"0,0 0-40 0,0 0-10 0,0 0 0 0,0 0 0 16,0 0 90-16,0 0 16 0,0 0 3 0,0 0 1 16,7 0-58-16,-3 6-11 0,-1-6-2 0,4 3-1 15,-3 7-4-15,-1-1-1 0,4 1 0 0,-3 2 0 16,-1 1-9-16,4 2-3 0,-3-2 0 0,-1 6 0 15,1 3-12-15,0 3-9 0,-1 0 12 0,-3 3-12 16,4 6 12-16,-4-2-4 0,0 2 0 0,3 7-8 16,-3-6 17-16,0 5-3 0,4-2-1 0,-4 3 0 15,0-7-5-15,3 7-8 0,1-3 11 0,-4-1-11 16,3-2 15-16,1-4-4 0,-1 0-1 0,1 1 0 16,-1-7-10-16,1 6 0 0,-1-3 0 0,-3-2 8 15,4-4-8-15,-1 3 0 0,-3-3 0 0,4-10 0 16,-4 7 0-16,0-7 0 0,4-2 0 0,-4-4 0 15,0-6-16-15,0 0-6 0,0 0-1 0,0 0 0 16,0 0-35-16,0 0-7 0,0 0-2 0,0-12 0 16,3 5-167-16,-3-8-34 0</inkml:trace>
  <inkml:trace contextRef="#ctx0" brushRef="#br0" timeOffset="101077.896">20394 7546 851 0,'-7'7'36'0,"7"-7"-36"16,-3 6 48-16,-1 0 2 0,4-6 1 0,-4 7 0 15,4-7 10-15,-3 6 3 0,3-6 0 0,0 0 0 16,0 0 25-16,0 0 6 0,0 0 1 0,0 0 0 16,0 0-27-16,0 0-5 0,0 0 0 0,0 0-1 15,0 0-11-15,0 0-3 0,0 0 0 0,0 0 0 16,0 0-8-16,0 0-1 0,0 0-1 0,0 0 0 16,0 0-15-16,0 0-2 0,0 0-1 0,0 0 0 15,0 0-10-15,7-3-3 0,0 3 0 0,-3 0 0 0,3-3-8 16,0-4 0-16,0 7 9 0,3 0-9 0,-3 0 0 0,4 0 0 0,3-3 0 0,0 3 0 15,-3-3 8-15,3 3 1 16,3 0 0-16,-2 0 0 16,-1 0-9-16,0 0 0 0,-4 0 0 0,5 0 0 15,-1 0-39-15,-4 0-9 0,1 0-3 0,3 3 0 16,-3-3-20-16,-1 3-4 0,4-3-1 0,-3 0 0 16,-4 0-136-16,3 0-28 0</inkml:trace>
  <inkml:trace contextRef="#ctx0" brushRef="#br0" timeOffset="102279.197">21964 7826 1029 0,'-11'-7'44'0,"4"1"-36"16,0 6 63-16,0-3 12 0,0 0 2 0,0-4 1 16,0 7-36-16,0-3-7 0,0 0-2 0,0-3 0 15,-4 6-19-15,4 0-4 0,-3-3-1 0,-1 0 0 16,0 3 11-16,1 0 1 0,-4 0 1 0,3 3 0 15,-3 0 2-15,3 3 1 0,-3-3 0 0,0 0 0 16,4 10-4-16,-4-4-1 0,3 1 0 0,4 2 0 16,-4 1-28-16,1-1 0 0,3 1 0 0,0-1 0 15,0 1 0-15,0-4 8 0,0 4-8 0,3 0 0 16,0-4 0-16,4 0 11 0,4 1-11 0,0-4 10 16,-1 0 10-16,-3-6 3 0,4 7 0 0,3-1 0 15,3-3 3-15,1-3 1 0,-1 3 0 0,4-3 0 16,1 0-15-16,-1-3-2 0,0 0-1 0,3-3 0 15,-2-1-9-15,-1-5 0 0,0-4 0 0,0 4 0 16,-4-1 0-16,1 0 0 0,0-2 0 0,-4-1 0 0,0 0 0 16,0-6 0-16,0 10 8 0,-4-1-8 0,1 1 0 0,-4 2 8 15,0-2-8-15,0 9 8 0,0-4-8 0,-4 1 10 16,4 6-10-16,-3-6 10 0,3 6-2 0,-7-3 0 16,7 3 0-16,0 0 0 0,0 0-8 15,-7 3 0-15,3-3-10 0,-3 9 10 0,4 1 0 0,-1-7-9 0,1 9 9 0,-1 1 0 16,1-4 0-16,-1 1 0 15,0 2 12-15,1 1-4 0,3-1-8 0,-4 1 11 0,4-1-11 0,0 1 12 16,-3 6-12-16,3-3 10 0,3 5-10 16,-3 1 10-16,0-6-10 0,0 3 0 0,0-3 0 0,0 9 8 15,0-3-8-15,0 9 0 16,0-3 0-16,0 7 0 0,-3-4 0 0,3 4 0 0,0-7 0 0,-4 13 0 16,1-10 8-16,-1 3-8 0,1 1 0 0,-4 3 8 15,3-4-8-15,-3 1 0 0,0-1 0 0,0 1 0 16,3-4 0-16,-3-3 0 0,0 7 0 0,4-4 0 15,-4-3 0-15,3-3 0 0,1 3 0 0,-4-2 0 16,3-1 0-16,1 0 0 0,-4-3 0 0,3 0 0 16,1-7 0-16,3 4 0 0,-4-6 0 0,4-1 0 15,-4 1 0-15,4-4 0 0,-3-3 0 0,3 7 0 16,0-4 0-16,0 1 0 0,0-7 0 0,0 9 0 16,0-12 0-16,0 0 0 0,0 0 0 0,0 0 0 15,0 0 0-15,0 0 0 0,0 0 0 0,0 0 0 16,0-6 30-16,0 0 1 0,3-3 0 0,-3-1 0 15,4 1-31-15,-4-4 0 0,4-3 0 0,-1 4 0 16,4-4 0-16,-3 1 0 0,3 2 0 0,-4-3 0 16,4 1 9-16,-3-4-9 0,3 3 8 0,0-6-8 15,-4 7 12-15,4-4-2 0,1-3-1 0,2-3 0 0,-3 6-9 16,4-3 10-16,-4 0-10 0,3 0 10 0,-3 0-10 16,1 0 0-16,2 10 0 0,-3-7 0 0,0 0-19 0,0 3 4 15,0-3 1-15,0 4 0 16,0 2-13-16,1 1-2 0,-1 2-1 0,0 1 0 15,-4-1-12-15,4 7-2 0,-3-6-1 0,-1 6 0 16,1-3-18-16,3-1-3 0,-4 1-1 0,4 6 0 0,0-3-96 16,-3 0-19-16,3-4-4 0</inkml:trace>
  <inkml:trace contextRef="#ctx0" brushRef="#br0" timeOffset="103013.266">22105 7807 851 0,'0'0'36'0,"0"0"-36"16,0 0 96-16,0 0 12 0,0 0 2 0,0 0 1 15,0 0-38-15,0 0-7 0,0 0-2 0,-7 6 0 16,3 3-38-16,1-2-8 0,-1-1-2 0,1 6 0 16,-1-2 13-16,4-1 3 0,-3 1 0 0,-1-1 0 15,4 0-7-15,0 4-1 0,0 0 0 0,0-4 0 16,0 4-12-16,0-4-2 0,0 3-1 0,0-2 0 15,-3 2-9-15,3-2 0 0,-4-4 0 0,4 7 0 16,4-7 53-16,-4-3 9 0,7 3 2 0,-4-3 0 16,1 1-16-16,-1 2-2 0,1 0-1 0,-1-6 0 15,1 6-22-15,3-2-5 0,-3-1-1 0,3 0 0 16,-4 0-17-16,4-3 0 0,0 0 8 0,0 3-8 16,0-6 0-16,-3 3 0 0,-1-3 0 0,5 0 0 15,-5 0 55-15,8-7 7 0,-4 10 2 0,0-6 0 16,3-4-52-16,-3 1-12 0,4 0 0 0,-4-4 0 15,0 1 0-15,0 2 0 0,0-2 0 0,0-1 0 16,4 1 0-16,-4-1 0 0,0 0 0 0,3 1 0 16,-2-4-13-16,-5 1-6 0,4-1-1 0,0 0 0 15,-3 4 20-15,3-4 0 0,-4 10 0 0,-3-7 0 0,4 4-16 16,-4-4 4-16,0 1 1 0,0 2 0 16,0-2-17-16,-4 2-3 0,4-2-1 0,-3 2 0 15,-1 4 4-15,1-3 1 0,-1-1 0 0,1 1 0 16,3 9-17-16,-7-3-3 0,7 3-1 0,0 0 0 15,0 0-4-15,0 0 0 0,0 0-1 0,0 0 0 16,0 0-60-16,0 0-12 0,-4 3-3 0</inkml:trace>
  <inkml:trace contextRef="#ctx0" brushRef="#br0" timeOffset="105125.378">17970 8105 1257 0,'0'0'26'0,"0"0"6"0,0 0-32 0,0 0 0 0,0 0 0 0,0 0 0 16,0 0 88-16,0 0 12 0,0 0 1 0,-7 6 1 15,-3-3-80-15,3 0-22 0,-4 3 8 0,-3 1-8 16,4 5 0-16,-5-2 0 0,-2-1 0 0,-1 4 0 16,1-1 8-16,-5 1-8 0,5-4 11 0,-4 4-11 15,3-1 0-15,0-2 0 0,-3-1-10 0,7 0 10 16,0-2 0-16,3-4 0 0,4 6 12 0,-3-6-4 15,6 4-8-15,4-7-11 0,0 0 3 0,0 0 0 16,0 0 8-16,0 0 0 0,0 0 0 0,0 0-8 16,0 0 8-16,4 6 0 0,6-6 0 0,1 6 0 15,3-3 0-15,0-3 8 0,4-3-8 0,3 3 0 16,0-6 8-16,0 6-8 0,0 0 10 0,4-3-10 16,-4-7 0-16,4 10 0 0,-4-6-8 0,0 0 8 0,-3 6-24 15,-1-3 1-15,1-4 1 0,-4 4 0 16,0 0 22-16,-3 0 0 0,-4 3 0 0,0 0 0 15,-3-3 0-15,-4 3 0 0,0 0 0 0,0 0 0 0,0 0 0 16,0 0 0-16,0 0 0 0,0 0 8 0,-4 6-8 0,-3 0 8 16,0 4-8-16,0-1 8 0,-4 1-8 15,1-4 0-15,-4 6 0 0,-1-2 0 0,1 2 13 16,0-2 1-16,0-1 0 0,0 4 0 0,0-4-14 0,3-3 0 16,1 7 0-16,-1-7 0 0,4 4 0 15,0-4 0-15,4 0 0 0,-4 0 0 0,3 1-13 0,4-7-6 0,-4 6-1 0,4-6 0 16,-3 6 20-16,3-6 0 0,0 0-8 0,0 10 8 15,0-10 0-15,3 6 0 0,1 0 0 0,0 0 0 16,-4-6-8-16,3 7 8 0,4-4-12 0,-3 0 12 16,-1 6-29-16,4-5 1 0,0 2 0 15,0-3 0-15,-3 3-10 0,3 1-2 0,0-1 0 0,0 0 0 16,-3 0 40-16,3 4 0 0,-4-4 0 0,1 0 0 16,-1 7 0-16,1-7 0 0,-4 7 0 0,3-7 0 15,-3 3 0-15,0-2 0 0,4 2 0 0,-4-9 0 16,0 3 0-16,0 10 0 0,3-7 0 0,-3-3 0 15,0-3-14-15,4 13 5 0,-1-13 1 0</inkml:trace>
  <inkml:trace contextRef="#ctx0" brushRef="#br0" timeOffset="106438.85">22024 8384 557 0,'0'0'11'0,"0"0"5"16,0 0-16-16,0 0 0 0,0 0 0 0,0 0 0 15,0 0-55-15,0 0-13 0,7-7-4 0,-4 4 0 0,1 0 39 16,3 3 7-16,-3-6 2 0,-1 6 0 0,4 0 80 0,-3-3 16 16,3 0 3-16,0-1 1 15,0 4 57-15,-4-3 12 0,4 0 3 0,1-3 0 16,-8 6-45-16,7 0-9 0,0 0-2 0,-7 0 0 0,3 0-51 0,-3 0-10 15,0 0-3-15,0 0 0 0,0 0-6 16,0 0-2-16,0 0 0 0,0 0 0 0,0 0 4 16,0 0 0-16,7 0 0 0,-7 0 0 0,0-1609-8 0,0 3218-2 0,0-1609 0 0,0 0 0 15,0 0-6-15,0 0-8 0,0 0 11 0,0 9-11 16,0-9 8-16,-3 7-8 0,-4-1 0 0,3 0 0 16,-3-3 0-16,0 0 0 0,0 10 0 0,0-7 0 15,0 0 0-15,-4 1 0 0,4 2 0 0,0-3 0 16,0-6 0-16,0 10 0 0,7-10 0 0,-4 9 0 15,1-2 0-15,-4-1 0 16,7-6 0-16,-4 3 0 0,4-3 0 0,-3 12 0 0,3-12 0 0,0 7-9 16,0-7 9-16,0 0 0 0,3 6 8 0,-3-6-8 15,7 0 8-15,-3 6-8 0,3-6 8 0,0 0-8 16,-3 0 12-16,3-6-3 0,0 6 0 0,0-3 0 16,0 3-9-16,0 0 0 0,-4-3-12 0,-3 3 12 15,7 3 0-15,-3 0 0 0,3-3 0 0,-3 9 0 16,-1-5 0-16,1 2 0 0,-4 3 0 0,3-2 0 15,-3 2-8-15,0-6 8 0,0 10 0 0,-3-4 0 16,-1-3 0-16,4-6 0 0,-3 7 0 0,-1-1 0 16,-3 0 0-16,3 0 0 0,1 1 0 0,-1-4 0 15,4-3 0-15,0 0 0 0,0 0 0 0,-3 6 0 16,3-6 0-16,-4 9 0 0,4-9 8 0,0 0-8 16,0 0 0-16,0 0 0 0,4 4 0 0,-4-4 0 15,7 0 0-15,0 0 12 0,0 0 0 0,0 0 0 0,-3 6 5 16,3-6 2-16,0 3 0 0,-7-3 0 0,3 3-19 15,1 3 0-15,-1 1 0 0,-3 2 0 16,-7 4-25-16,4-1-9 0,-8 1-2 0,1 2 0 0,-1 4 16 16,-3 0 2-16,-4 3 1 0,1 0 0 15,-1-3-15-15,0 9-2 0,-3-9-1 0,0 9 0 16,3-9-35-16,4 6-7 0,0-3-2 0</inkml:trace>
  <inkml:trace contextRef="#ctx0" brushRef="#br0" timeOffset="134390.056">1556 5982 1165 0,'-14'-3'24'0,"7"-1"7"0,7 4-31 0,0 0 0 0,0 0 0 0,0 0 0 15,0 0 0-15,0 0 8 0,0 0-8 0,-7 0 0 16,7 0 0-16,0 0 11 0,0 0-11 0,-8 0 10 16,8 0-10-16,0 0 12 15,0 0-12-15,-7 0 12 0,7 0 1 0,-7-3 1 0,-3 3 0 0,10 0 0 16,-7 3-14-16,0 1 9 0,7-4-9 0,0 0 8 16,-4 6-20-16,4-6-5 0,0 3-1 0,0 6 0 31,0-6-31-31,4 10-7 0,-1-7 0 0,1 4-1 0,-1-4 39 0,4 3 8 0,0 1 2 0,0-1 0 15,-3 1 8-15,3-1-8 0,-3 0 8 0,3 4-8 16,0-4 8-16,-4 4 14 0,4-4-3 0,-3 7-1 16,-1 0-2-16,4 6-8 0,-3 0 12 0,3 3-4 15,-4 3 0-15,-3 0 0 0,4-3 0 0,0 10 0 16,-4-1-8-16,0 4 0 0,0 3 0 0,0-4 0 0,0-2 23 0,-4 5 9 16,4 1 1-16,-4 0 1 15,1 3-11-15,-4 0-3 0,0 3 0 0,0-6 0 16,0 9-6-16,-4-6-2 0,1 0 0 0,2-4 0 15,1-5 15-15,0 6 2 0,0-7 1 0,4 1 0 16,-1-4-22-16,4 0-8 0,0 1 0 0,0-1 0 16,0-3 0-16,0 0 0 0,0-2 0 0,0 8 0 15,4-9 0-15,-1 6-10 0,4-2 0 0,-3 2 0 16,-1-3 10-16,-3 4 14 0,4-7-3 0,-1 9-1 0,-3-2-10 0,4 2 0 16,3 1 0-16,-3-4 0 15,3 3 0-15,-4 1 0 0,1 3 0 0,3-4 0 0,-7 1 0 16,3 2 0-16,1-2 0 0,-1-1 0 0,1 10 0 15,-4-6 0-15,3 6 10 0,-3-1-10 0,4-2 10 0,-4-3-10 16,0 6 8-16,-4 0-8 0,1-4 0 0,3 7 0 0,-4-3-14 16,1 3 5-16,-4 0 9 0,7 0 11 0,-4 1-3 0,1-1 0 15,-1 3-8-15,1 3 0 16,3 0 0-16,-4-6 0 0,4 7 0 0,0-7 0 16,0 0 0-16,0-6 0 0,0 6 0 0,0 0 0 0,0-3 0 15,4 3 0-15,-4-4 0 0,0-2 0 16,3 3 0-16,1-6 0 0,-4-1 0 0,3 4 0 0,-3-3 0 0,0-1 0 15,4 4 0-15,-4 0 0 0,0-3 0 0,3-4 0 16,4 1 0-16,-7 5 0 0,4-8 0 0,-1 2 0 16,-3 4 0-16,4-4 0 0,-4 1 0 0,3-1 0 15,-3-2 0-15,0-4 0 0,-3 6 0 0,3-5 0 16,0-1 0-16,-4 0 0 0,4-6 0 0,0 6 0 16,-3 0 0-16,3-2 8 0,0-1-8 0,0 6 8 0,0-9-8 15,0 0 0-15,-4-3 0 0,-3 3 0 16,7 0 0-16,0-4 0 0,0 1 0 0,0 0 0 0,4-6 0 15,-4-1 0-15,-4-2 0 0,4-4 0 16,0 6 0-16,0-2 0 0,0-4 0 0,0-6-11 0,0 0 11 16,0 6 0-16,0-6 0 0,0 0 0 15,0 0 0-15,0 0 0 0,0 0 0 0,0 0 0 16,0 0 0-16,0 0 0 0,0 0 0 0,0 0 0 16,0 0 11-16,0 0 4 0,0 0 1 0,0 0 0 0,0 0 1 0,0 0 1 0,0 0 0 15,-3 0 0-15,-4 0-18 16,0 0 0-16,0-3 8 0,0-6-8 0,-1 9-16 0,1-10-6 0,0 4-2 0,-3-3 0 31,3-1-51-31,3-2-10 0,-3-1-3 0</inkml:trace>
  <inkml:trace contextRef="#ctx0" brushRef="#br0" timeOffset="145309.725">22426 7343 742 0,'0'0'20'0,"0"0"7"0,0 0-27 0,0 0 0 0,0 0 0 0,0 0 0 16,0 0 56-16,0 0 7 0,0 0 1 0,0 0 0 16,0 0 0-16,0 0 0 0,0 0 0 0,0 6 0 15,0 0-21-15,0 4-4 0,4-1-1 0,-4 0 0 16,3-2-13-16,1 5-2 0,-1-2-1 0,4 2 0 15,0 1-22-15,0-1 9 0,4-2-9 0,0 8 0 16,-4-2 0-16,3-3 0 0,1 9 0 0,-1-4 0 16,1 1 0-16,-4 0 0 0,4-3 0 0,-4 3 0 15,-4-1-44-15,4 1-15 16,-3-3-3-16</inkml:trace>
  <inkml:trace contextRef="#ctx0" brushRef="#br0" timeOffset="145963.586">22980 7923 1052 0,'-4'6'44'0,"1"7"-35"15,3-4 30-15,-4 0 5 0,1 4 2 0,-1-1 0 16,4-2 8-16,-3-4 2 0,-1 7 0 0,4-7 0 15,0 3-2-15,0-9 0 0,0 7 0 0,4-1 0 16,-1 0-13-16,1 0-2 0,-1 1-1 0,4-1 0 16,-3 0-11-16,-1-3-3 0,5-3 0 0,-1 4 0 15,0-1-6-15,0-3-2 0,3 0 0 0,-3 6 0 16,4-3 0-16,-4 0-1 0,4-3 0 0,-4 6 0 16,0-2-5-16,3-4-1 0,-3 0 0 0,0 0 0 15,4 0 1-15,-4 0 0 0,4-4 0 0,-1-2 0 16,1 6 4-16,-1-3 1 0,1 0 0 0,0-3 0 15,-1-4 6-15,-3-2 2 0,4-1 0 0,-1-3 0 16,1-2-10-16,-4-7-1 0,0 6-1 0,0-3 0 0,0 0-11 16,-3 3 10-16,-1-3-10 0,1 3 10 15,-1-6-21-15,-3 3-4 0,4-3-1 0,-8-3 0 16,4 3-53-16,-7 3-11 0,4-6-3 0,-4 3 0 16,3 6-17-16,1-3-3 0,-1 6-1 0,0 0 0 15,1 1-27-15,-1 2-5 0</inkml:trace>
  <inkml:trace contextRef="#ctx0" brushRef="#br0" timeOffset="146560.221">23467 7706 1014 0,'0'7'43'16,"-4"-1"-35"-1,4 10 42-15,0-4 8 0,0 4 2 0,-3-4 0 16,3 1-13-16,0-1-3 0,0 7 0 0,-4-3 0 15,4-4-25-15,-3 7-6 0,3-3-1 0,-4-4 0 0,1 1-3 0,3 0-1 16,-4-4 0-16,1 0 0 0,3-5 3 0,0-4 0 0,0 0 0 0,0 0 0 16,0 0 27-16,0 0 6 0,0 0 0 0,0 0 1 15,0 0 22 1,-4-4 4-16,1-2 1 0,3-3 0 0,0-7-16 0,0 10-4 0,0-10 0 0,3 7 0 16,-3-7-36-16,0 3-8 0,4 7-8 0,-1-3 11 15,-3-1-11 1,4 1 0-16,-1 6 0 0,-3-7 8 0,4 4-8 0,-4 0 0 0,3 0 0 0,-3-1-11 15,4-2 11-15,-1 6 0 0,1 0 0 0,-1-4 0 16,1 4 0-16,-1-6 0 0,4 3 0 0,-3-1 0 16,-1-2 0-16,5 6-10 0,-5 0 10 0,4-4 0 15,-3 7 0-15,3 0 0 0,0 0 0 0,0 0 0 16,0 7-15-16,-4-1 4 0,4 0 1 0,-3 0 0 16,3 4-22-16,0-1-4 15,0 4 0-15,4-1-1 0,-4 1 25 0,0-1 12 0,3 1-10 0,-3 6 10 16,1-7 0-16,-5 4 0 0,1-3 0 0,-1 2 0 15,1 1 0-15,-4 0 0 0,3-1 0 0,-3 1 0 16,-3 3 0-16,3-4 0 0,-4 1 0 0,1 3 0 16,3-7 0-16,0 1 0 0,-4 0 0 0,4-4 0 15,0-9-12-15,0 0-10 0,0 0-2 0,0 0 0 16,0 0-83-16,0 0-17 0,0 0-3 0</inkml:trace>
  <inkml:trace contextRef="#ctx0" brushRef="#br0" timeOffset="147555.784">24899 7343 1333 0,'4'-7'28'0,"-4"1"6"0,3-6-34 0,1 5 0 0,3 1 0 0,-4-3 0 16,1 2 29-16,3-2-1 0,-4-1 0 0,1 1 0 15,-1 0-13-15,-3-1-3 0,4 4-1 0,-4-7 0 16,0 7 11-16,0-6 2 0,0 2 1 0,0-2 0 16,-4 2 4-16,4 1 1 0,-3-4 0 0,3 1 0 15,-4-4-10-15,-3 0-3 0,4-2 0 0,-4-1 0 16,3-3-8-16,-3 6-1 0,0-3-8 0,0 4 12 16,0-1 14-16,0 0 2 0,0 4 1 0,-4-1 0 15,4 4-17-15,0 3-3 0,-3-1-1 0,2 1 0 16,-2 0-8-16,-1 6 0 0,4 0 0 0,-3 0 0 15,-1 0 0-15,-3 6 0 0,3 0 0 0,-3 4 0 16,4 2 0-16,-4 1-12 0,3 6 2 0,-3-4 1 16,0 7 1-16,-4 0 0 0,4 0 0 0,-4 3 0 15,4 0 8-15,0 7 14 0,0-1-3 0,0 0-1 0,0 1-10 16,3-1 0-16,-3-3 0 0,-3 1 0 0,2 2 8 16,1-3-8-16,0 3 12 0,0-2-4 0,4 2-8 0,-5-3 8 15,5 0-8-15,3 1 8 0,0 2 0 0,0-3-8 16,3 4 12-16,-3-4-4 0,7 6-8 0,-3-5 8 15,3 2-8-15,0-3 8 0,3 0-8 0,1-3 0 16,3 7 0-16,-4-4 8 0,1-3-8 0,3 3 0 16,-4-3 0-16,1 1 0 0,-4-5-12 0,3-5-5 0,-3 6-1 15,0-9 0-15,0 5-134 0,0-2-28 16,0-3-4-16</inkml:trace>
  <inkml:trace contextRef="#ctx0" brushRef="#br0" timeOffset="147934.138">24176 7694 998 0,'0'0'20'0,"0"0"7"0,0 0-27 0,0 0 0 0,0 0 0 0,0 0 0 16,0 0 60-16,7-6 6 0,-4 2 2 0,5 1 0 15,-1 0-9-15,3 3-2 0,1-6 0 0,-1 6 0 16,4 0-16-16,1 6-3 0,2-6-1 0,-3 3 0 16,4-3-13-16,0 3-4 0,-1-3 0 0,1 4 0 15,-4-1-9-15,7-3-3 0,-7 3 0 0,4-3 0 16,-4 6-8-16,4-3 0 0,-1 0 0 0,-3-3 8 15,0 0-8-15,1 10 0 0,-5-7 0 16,4 3 0-16,0 0-8 0,-3-2-4 0,3 2-1 16,0-6 0-1,0 6-21-15,4-6-4 0,-4-6-1 0,0 6 0 0,0 0-29 16,0-6-7-16,1-1-1 0</inkml:trace>
  <inkml:trace contextRef="#ctx0" brushRef="#br0" timeOffset="148475.983">24649 7876 953 0,'0'6'40'15,"0"3"-32"1,0-9 64-16,0 0 13 0,0 0 3 0,3 3 0 15,-3-3 4-15,0 13 2 0,4-7 0 0,-4-6 0 0,0 0-54 16,3 7-12-16,-3-7-1 0,4 6-1 0,-4-6-6 0,3 6 0 16,4 0-1-16,0-2 0 0,4-4 8 0,0 0 1 15,-1 0 1-15,1-4 0 16,3-2-29-16,0 3 0 0,0-6 0 0,0 2 0 0,4-2 0 0,-4-1 0 0,3 1 0 16,-2-3 0-16,-1-1 0 0,0 7 0 15,-4-7 0-15,1 4-10 0,0 3 10 16,-4-1 0-16,-4-2-9 0,1-1 9 15,-4 10-31-15,0 0-1 0,0 0-1 0,0 0 0 16,0 0 5-16,-4 0 2 0,1-3 0 0,-4 0 0 16,0 3-11-16,-4 0-3 0,0 0 0 0,1 0 0 0,-1 0 28 0,-3 3 12 0,3-3-12 15,-3 0 12-15,4 0 0 0,-1 0 0 0,-3 0 0 0,4 0 0 16,-1 3 0-16,4-3 8 16,-4 7 0-16,4-1 0 0,0-6-8 0,0 9 0 0,4-2 0 15,-4-1 0-15,3 6 0 0,1-2 0 0,-1 6 0 0,0-4 0 16,1-3 0-16,-1 10 0 0,4-6 0 0,-3 3 0 15,3-4 0-15,-4 4 0 0,4-1 0 0,0-2 0 16,4 0-9-16,-4-1 9 0,3 1-12 0,1-1 12 16,-1-6 0-16,5 1 0 0,-1-4 12 0,0 3-3 15,0-3 17-15,3 4 3 0,1-4 1 0,-1 6 0 16,1-6-17-16,0-3-3 0,3 0-1 0,-4 0 0 16,4 0-9-16,0 0 0 0,1-3 0 0,-1-6 0 15,0 6-47-15,0-4-11 16,0-5-2-16</inkml:trace>
  <inkml:trace contextRef="#ctx0" brushRef="#br0" timeOffset="149221.309">25040 7885 1212 0,'0'0'51'0,"0"0"-41"16,0 0 58-16,0 0 11 0,0 0 2 0,0 0 1 16,0 0-29-16,0 0-5 0,0 0-2 0,0 0 0 15,0 6 3-15,0-3 1 0,0 10 0 0,-3-7 0 16,3 4-22-16,0-4-5 0,0 3-1 0,0 1 0 16,0-4-8-16,0 3-2 0,0 1 0 0,0-1 0 15,0-2-12-15,0 2 0 0,0-6 0 0,0-3 0 16,0 10 16-16,0-10 0 0,0 0 0 0,0 0 0 15,0 0 0-15,0 0 0 0,0 0 0 0,0 0 0 16,0 0-2-16,0 0 0 0,0-10 0 0,3 7 0 16,1-6 0-16,-1 2 0 0,1-2 0 0,-1 3 0 15,4-7-14-15,-3 10 0 0,-1-6 0 0,4-1 0 16,-3 4 0-16,-1 0 0 0,5-1 0 0,-5 1-10 16,-3 6 10-16,0 0 0 0,0 0 0 0,0 0 0 15,0 0 0-15,4-3 0 0,-4 3 0 0,0 0 0 16,0 0 0-16,0 0-13 0,0 0 1 0,0 0 1 15,0 9 11-15,0 1 0 0,0-1-9 0,-4 1 9 16,1 2 0-16,3 1 0 0,-4-1 0 0,0-2 0 16,4-1 0-16,0 0-11 0,0-2 11 0,0-7-8 15,0 0 8-15,4 6 0 0,-4-6 0 0,7 3 0 16,0-6 0-16,0 0 9 0,0 0-1 0,4-4-8 0,-4 1 13 16,3 0-4-16,1-4-1 0,0 1 0 0,-1 3-8 0,-3-4 10 15,0 1-10-15,0 0 10 0,-3 5-10 16,3 1 0-16,-3-3 0 0,-4 6 0 0,0 0 0 0,0 0 0 15,0 0 0-15,0 0 0 0,0 0 0 16,0 0 0-16,0 0-10 0,-4 9 10 0,0-5 0 0,1 8 0 16,-1-3-8-16,1-2 8 0,-4 2 0 0,3 1 0 0,1-1 0 0,-1 0 0 15,1-2 0-15,3-7 0 0,0 0 0 16,0 0 0-16,0 0 17 0,0 0-3 0,0 0-1 0,0 0 0 16,3 9 6-16,-3-9 1 15,4 6 0-15,3 1 0 0,-7-7-3 0,3 0 0 0,4 6 0 0,0-3 0 16,-3-3-17-16,3 0 0 0,0 0 8 15,0 0-8-15,0 0 0 0,0 3 0 0,-7-3 8 0,7 0-8 16,-3 0 0-16,3 0 0 0,0 0 0 0,0 6 0 16,-7-6-15-16,7 0 0 0,-3 4 0 0,-4-4 0 15,7 0-16-15,0 3-3 0,-7-3-1 16,7 0 0-16,0 0-17 0,0 0-4 0,3 0-1 16,-3-3 0-16,1-1-4 0,-1-2-1 15,0 3 0-15,3-6 0 0,-3 5-19 0,4 1-4 0,-1-3-1 0</inkml:trace>
  <inkml:trace contextRef="#ctx0" brushRef="#br0" timeOffset="149952.934">25612 7775 767 0,'-7'7'32'0,"3"-1"-32"15,1 6 107-15,-5 1 14 0,5-4 3 0,-1 1 1 16,1 2-13-16,-1 1-4 0,1-4 0 0,-1 4 0 16,4-1-35-16,-3 1-7 0,-1-4-2 0,1 4 0 15,3-1-25-15,-4 1-6 0,1-4-1 0,3 4 0 16,-4-1-9-16,4-2-3 0,-3-4 0 0,-1 7 0 15,4-4-6-15,0-9-2 0,0 9 0 0,0-9 0 16,0 0-12-16,0 4 9 0,0-4-9 0,0 0 8 16,0 0 4-16,0 0 0 0,0 0 0 0,4 0 0 15,-1-7 3-15,1-2 1 0,-1 3 0 0,4-7 0 16,0 1 12-16,0-4 4 0,4-3 0 0,0 7 0 16,-4-4-32-16,3-3 0 0,1 6 0 0,-1 4 0 15,-3-3 0-15,0-1 0 0,1 0 0 0,-1 13 0 16,-4-6-16-16,1 0-2 0,-4 6-1 0,0 0 0 15,0 0 10-15,0 0 9 0,0 0-13 0,0 0 5 16,0 0 0-16,0 0 0 0,0 0 0 0,0 0 0 16,3 12 8-16,-3-2 0 0,0-1-9 0,-3 1 9 15,3 2 0-15,-4-6 0 0,1 7 0 0,-1-4 0 16,1 1 0-16,-1 2 0 0,0-2 0 0,1-4 0 0,3 3 0 16,-4 1 0-16,4-10 0 0,0 0 0 0,0 0 0 15,0 0 0-15,0 0 0 0,0 0 0 0,0 0 17 0,0 0-1 16,0 0-1-16,0 0 0 0,11-3 4 15,-4 3 1-15,0-7 0 0,-3 4 0 0,3-3-20 0,-4 3 0 16,1-6 0-16,3 9 0 0,-4-7 0 0,1 1 0 0,-4 0-10 16,0 6 10-16,3-3-16 0,-3 3 5 0,0 0 1 15,0 0 0-15,0 0 1 0,0 0 0 0,0 0 0 0,0 0 0 16,0 0-8-16,0 0-2 0,0 0 0 16,0 0 0-16,7 3 7 0,-3 3 2 0,0 0 0 15,-4-6 0-15,3 7 10 0,1 2 0 0,-4-9 0 0,3 9-8 16,-3-2 8-16,4 2 0 0,-4 0 0 0,3 1 0 15,-3-4 0-15,4 7 0 0,-4-4 0 0,3 0-8 16,-3 1 8-16,4-4 0 0,-1 4 0 0,1-4 0 16,-4-6 0-16,0 0 0 0,0 0 0 0,0 6 0 15,0-6 0-15,0 0-12 0,3 6 12 0,-3-6-12 16,0 7-40-16,0-7-9 0,0 0-2 16,0 0 0-16,0 0-36 0,0 0-7 0,0 0-2 0</inkml:trace>
  <inkml:trace contextRef="#ctx0" brushRef="#br0" timeOffset="150501.533">25943 7876 1242 0,'-7'3'52'15,"0"0"-41"-15,0 0 77 0,7-3 16 0,-3 3 4 0,3-3 0 16,-7 6-63-16,3 1-12 0,0-1-2 0,4 3-1 16,0 1 19-16,0-4 4 0,0 4 1 0,0-4 0 15,4 0-11-15,-4-6-3 0,0 0 0 0,4 6 0 16,-4-6-2-16,3 3-1 0,-3-3 0 0,7 4 0 16,0-1-17-16,0-3-3 0,0 0-1 0,0 0 0 15,-3 0 0-15,3-7-1 0,0 4 0 0,-3-3 0 16,-1 3-7-16,4 0-8 0,0-3 11 0,-3-1-11 15,3 1 8-15,-4 0-8 0,4-1 0 0,-3-2 0 16,3 3 0-16,0-1-9 0,0-2 1 0,-3 0 0 16,3 2-19-16,-4-2-3 0,1-4-1 15,-1 10 0-15,1-6 15 0,-1 3 2 0,1-4 1 0,-4 4 0 16,0-7 1-16,0 10 1 0,0 0 0 0,0 3 0 16,-4-6-13-16,1 0-4 15,3 6 0-15,-7-7 0 0,0 4 0 0,-4-3 0 16,0 6 0-16,1 0 0 0,3 0 14 0,7 0 2 0,-11 6 1 0,1 0 0 15,-1 4 3-15,0-1 0 0,-3 1 0 0,0 2 0 16,4 4 8-16,-4-4 11 0,3 7-3 0,0-3 0 16,1-4-8-16,-1 7 0 0,4-3-10 0,0 3 10 15,4-4-9-15,-1 1 9 0,0 0-8 0,4-4 8 16,0 1 0-16,4-1 0 0,0-2 0 0,3-4 0 16,0 7 0-16,0-4 0 0,3-3 8 0,1 1-8 15,3 5 0-15,-3-2 0 0,3-4-12 0,-4 0 4 16,4-3-24-16,1-3-5 0,-1-3-1 0,0 0 0 15,0 0-120-15,7-3-24 0</inkml:trace>
  <inkml:trace contextRef="#ctx0" brushRef="#br0" timeOffset="154268.291">28790 8127 1824 0,'-3'3'38'0,"3"-3"8"0,-7 9-37 0,7-9-9 0,0 0 0 0,0 0 0 16,-4 3 53-16,4-3 9 0,0 0 2 0,0 0 0 15,0 0-52-15,0 0-12 0,0 0 0 0,0 0 0 16,0 0 0-16,0 0 0 0,0 0 0 0,0 0 0 15,0 0 0-15,0 0 0 0,0 0 0 0,0 0 0 16,7 0-48-16,-3 0-13 0,-1-6-3 0</inkml:trace>
  <inkml:trace contextRef="#ctx0" brushRef="#br0" timeOffset="-214201.464">26920 7829 836 0,'0'0'24'0,"0"0"4"0,0 0-28 0,0 0 0 16,-3-7 0-16,3 7 0 0,-4-9 57 0,4 9 6 0,0-3 1 0,0 3 0 15,0 0 0-15,-3-10 0 0,3 10 0 0,0 0 0 16,0 0-8-16,0 0 0 0,0 0-1 0,0 0 0 31,0 0-11-31,0 0-1 0,0 0-1 0,0 0 0 0,0 0-9 0,-4 10-1 0,1-1-1 0,-1 1 0 16,4-4 6-16,-3 6 2 0,-1-2 0 0,4 2 0 15,-3 1-11-15,3-1-3 0,0 1 0 0,-4 9 0 16,4-3-25-16,0 6 0 0,4 0 0 0,-4 6 0 16,3-2 33-16,-3 2 2 0,4 0 0 0,-1 4 0 15,-3-4-23-15,0 0-12 0,4 1 12 0,-1-1-12 16,-3-3 9-16,0 4-9 0,-3-7 0 0,-1 9 9 16,4-2 9-16,-3-4 2 0,-1 3 0 0,1-2 0 15,3-4-20-15,-4-3 0 0,4-4 0 0,-3-2 0 16,3-3 0-16,0-4 0 0,-4-6 0 0,4-3 0 15,0 0 0-15,0 0-11 0,0 0 2 0,0 0 0 16,0 0-3-16,4 0 0 0,-1-12 0 0,1 5 0 16,-1-5-16-1,4 2-3-15,0-2-1 0,-3-7 0 0,3 10-136 0,0-7-28 0,0 0-6 0,-3 1-1 16,3-1 27-16,-4 0 4 0,4 1 2 0,-3-1 0 16,-4 0 67-16,3 0 14 0,-3 1 2 0,0 2 1 15,-3-2 50-15,3-1 9 0,-4 0 3 0,1 1 0 16,-1-1 117-16,1 3 24 0,-1-2 5 0,1-1 1 15,-1 0-46-15,1 4-9 0,-1-1-1 0,-3-2-1 16,3-4-31-16,1 3-7 0,-1-6 0 0,4 3-1 16,0-6 54-16,0 3 11 0,0-3 3 0,4 0 0 0,-1 0-31 15,1 3-5-15,3 0-2 0,-3 3 0 0,-1-3-17 16,4 3-4-16,-3 4-1 0,-1-4 0 0,1 6-10 16,-1-2-1-16,1 2-1 0,-4 4 0 0,3-1-23 0,1 4 0 15,-4-3 0-15,0 6 8 0,0 3-8 0,0 0 12 0,0 0-4 0,0 0 0 16,0 0 2-16,0 0 1 0,0 0 0 0,0 0 0 15,0 0-11-15,0 0 0 16,0 0 0-16,0 0 8 0,0 0-8 0,3 6 0 0,-3-6 0 16,4 9 0-16,3-6 0 0,-4 10 0 0,5-7 0 15,-5 1 0-15,4-1 0 0,4-3 0 0,-4 3 0 0,0 0 0 16,3 1 0-16,-3-1 0 0,4-6 0 0,-4 9 0 16,0-5 0-16,4 2 0 0,-8-3-9 0,4 3 9 15,-3-3 0-15,-1 0 0 0,1 7 0 0,-1-7 0 16,-3-3 0-16,0 9 0 0,0-2 9 0,0-1-9 15,0 3 12-15,-3-5-4 0,-1 5 0 0,4-6 0 16,0-3-8-16,-7 13 0 0,4-7 9 0,-1 0-9 16,-3 0 29-16,4-2 2 0,-4 5 0 0,0-6 0 15,-1 7-31-15,1-4 8 0,0 0-8 0,-3 0 0 16,-1-3 0-16,1 1 11 0,-1 2-11 0,0 0 10 16,1-6-27-16,-1 10-6 0,1-7-1 0,-1 0 0 15,4 0 71-15,-4 3 13 0,4-6 4 0,0 3 0 16,-3-3-103-16,3 4-20 0,0-1-4 0,0-3-1 15,0 0 52-15,3 0 12 0,4 0 0 0,-7 0 0 16,7 0 0-16,0 0 0 0,0 0 0 0,-7 6 0 16,7-6-54-16,-7 3-8 0,7-3-2 0,0 0 0 15,0 0-102-15,0 0-21 0,0 0-4 0</inkml:trace>
  <inkml:trace contextRef="#ctx0" brushRef="#br0" timeOffset="-213432.109">27309 7873 1036 0,'0'0'21'0,"0"0"7"0,-4 0-28 0,4 0 0 0,0 0 0 0,-7 3 0 16,7-3 58-16,0 0 6 0,0 0 2 0,-7 6 0 15,7-6-2-15,0 0-1 0,0 0 0 0,-7 0 0 16,7 0-6-16,-7 0-1 0,7 0 0 0,-7 0 0 15,7 0-11-15,-7 0-2 0,0-3-1 0,7 3 0 16,-7 0-22-16,7 0-5 0,-7-3-1 0,-1 3 0 16,8 0-14-16,-7 0 0 0,7 0 0 0,-7 0-10 0,0 3 10 15,7-3 0-15,-7 0 0 0,0 3 0 16,7-3 0-16,-7 3 0 0,4 3 0 0,-4-3 0 0,3 7 0 0,-3-7 0 0,3 10 0 0,-3-4 11 16,4 0-3-16,-1 1-8 0,1 2 12 0,-1-2-4 15,1-1-8-15,-1 1 0 16,4 2 0-16,-3 1 0 0,3-4 0 0,0 0 0 15,3 1 8-15,-3-4-8 0,0-6 8 0,0 6-8 0,0-6 8 0,0 0-8 16,4 7 13-16,-1-1-2 0,-3-6-1 0,4 6 0 16,3-3-1-16,-4 4 0 15,4-7 0-15,0 9 0 0,1-9-9 0,2 3 8 0,-3-3-8 0,4 0 8 16,-4 0-8-16,3-3 12 0,1 0-12 0,3-3 12 16,-3-4-12-16,3 1 0 0,0-7 0 0,0 4 0 15,0-1-24-15,0-3 0 0,-3-2 0 0,3 5 0 16,-3-3 24-16,-4 4 0 0,3-1 0 0,-3 4 0 15,0-1-14-15,-3 1 2 0,-1 3 0 0,1-1 0 16,-4 7 12-16,0 0 0 0,0 0 0 0,0 0 0 16,0 0-12-16,-7-3 3 0,7 3 1 0,-7 0 0 15,0 3 8-15,0-3 0 0,0 10-9 0,0-7 9 16,-1 10-8-16,1-4 8 0,4 0-10 0,-4 1 10 16,3 2 0-16,1-2 0 0,-1 2 0 0,1 1 0 15,3-7 0-15,-4 7 0 0,4-4 0 0,0 0 0 16,4-5 0-16,-4-4 0 0,3 9 0 0,1-6 0 15,-4-3 0-15,3 6 0 0,4 1 0 0,-7-7 0 16,4 3-24-16,3 0 2 0,-7-3 0 0,7 3 0 16,-7-3 22-16,4 3 0 0,-4-3 0 0,0 0 0 15,7 7 0-15,-4-4 0 0,-3-3 0 0,0 12 0 16,0-6-107-16,0 1-17 0,0 2-3 0</inkml:trace>
  <inkml:trace contextRef="#ctx0" brushRef="#br0" timeOffset="-212745.99">27506 7835 999 0,'0'0'42'16,"0"0"-34"-1,0 0 55-15,0 0 10 0,0 0 3 0,0 0 0 16,0 0-12-16,0 0-1 0,0 6-1 0,0-6 0 15,0 0-13-15,0 0-2 0,0 6-1 0,0-6 0 16,0 0-16-16,0 0-3 0,4 7-1 0,-4-7 0 16,0 6 10-16,0-6 1 0,3 6 1 0,1 1 0 15,-4-7-11-15,3 6-3 0,1 0 0 0,-4 0 0 16,0-3 8-16,0 10 0 0,0-7 1 0,0 4 0 16,0-1-1-16,0 1-1 0,3 2 0 0,-3 1 0 0,0-1-8 0,0-2-2 15,0 2 0-15,4 7 0 0,-4-7-7 0,3 4-2 16,1-3 0-16,-1-1 0 0,1-2-12 0,-1 2 0 15,1-2 8-15,-1 2-8 16,1-6 0-16,3 1 0 0,0-1 0 0,-3 0 0 0,3 0 0 0,3-2 9 0,-3-1-9 16,0-3 8-16,0 3 0 0,1-3 0 0,-1-3 0 15,0 3 0-15,0-3 1 0,-4 3 0 0,1-4 0 0,3-2 0 16,-4 6 5-16,1 0 1 0,-1-3 0 0,1 0 0 16,-1-3 1-16,1-1 1 0,-1 1 0 0,1 0 0 15,0 0-5-15,-1-4-2 0,1-2 0 0,-1 5 0 16,4-2-10-16,-3-4 12 0,3 4-12 0,-4-4 12 15,4 1-12-15,0-1 0 0,-3 1-12 0,3-4 12 16,0 0-16-16,-3 4 5 0,-1-1 1 0,4 1 0 16,-3-1-7-16,-1 1-2 0,1-1 0 0,-4 4 0 15,3-4-1-15,1 4-1 0,-4-1 0 0,0 4 0 16,0-3 6-16,0 3 2 0,0-1 0 0,0 1 0 16,0 6-11-16,0 0-3 0,-4-6 0 0,4-1 0 15,0 7 6-15,-3-3 1 0,3 0 0 0,0 3 0 16,0 0-24-16,0-6-4 0,0 6 0 0,-4-3-1 15,4 3-117-15,0-7-23 0,0 1-5 16</inkml:trace>
  <inkml:trace contextRef="#ctx0" brushRef="#br0" timeOffset="-211952.259">27940 7860 998 0,'0'0'20'0,"0"0"7"0,0 0-27 0,0 0 0 0,0 0 0 0,0 0 0 15,0 0 60-15,0 0 6 0,0 0 2 0,0 0 0 16,0 0 27-16,0 0 5 0,0 0 2 0,0 0 0 16,0 0-30-16,0 0-5 0,0 0-2 0,0 0 0 15,0 0-25-15,0 0-6 0,0 0-1 0,0 0 0 16,0 0-1-16,0 0 0 0,0 0 0 0,0 0 0 15,0 0-32-15,0 0 0 0,0 0 0 0,-4 9 0 16,4-9 11-16,0 0-2 0,0 0 0 0,-3 7 0 16,3-7 3-16,0 0 0 0,0 0 0 0,0 0 0 15,-4 6 0-15,4-6 0 0,0 9 0 0,0-9 0 16,4 3-12-16,-4-3 0 0,0 10 0 0,3-7 0 16,1 10 26-16,-4-7 3 0,4 0 1 0,-1 0 0 0,1-2-18 0,-1 8-3 15,1-6-1-15,-1 4 0 0,1-1-8 16,-1-3 0-16,1 4 0 0,-1 2 0 15,1-2 8-15,-4 2-8 0,3 1 8 0,1-7-8 0,-4 10 0 0,3-4 8 16,-3 1-8-16,4-1 0 0,-4-2 9 0,0 2-9 0,0-5 10 16,3 5-10-16,-3-2 12 0,0-1-4 15,4-3-8-15,-4 1 12 0,4-4-4 0,-1 6 0 0,-3-9-8 0,0 3 12 16,4 7-4-16,-4-10 0 16,3 3-8-16,-3-3 12 0,4 3-12 0,-4-3 9 0,0 0-9 0,3 3 8 15,-3-3 0-15,0 0-8 0,7 0 12 0,-7 0-4 16,4 0 3-16,-4 0 0 0,7-3 0 0,-4 0 0 15,-3 3-11-15,4-3 0 0,-1 0 9 0,1-4-9 16,-1 1 0-16,1 0 0 0,-4 3 0 0,3-4 0 16,1 1 0-16,0-3 0 0,-1-1-12 0,1 4 4 15,-1-7 0-15,1 1 0 0,-1 2 0 0,1-8 0 16,-1 8-8-16,1-5 0 0,3-1-1 0,-4-3 0 16,1 3 17-16,3-2 0 0,-4 5-8 0,1-3 8 15,3-2-16-15,-3 8 1 0,-1-2 0 0,4-1 0 16,-3 0 0-16,3 4 0 0,-4 0 0 0,1-1 0 15,3 4-21-15,-4-7-5 0,1 10-1 0,-1-6 0 16,1 9-22-16,-4 0-4 0,3-3 0 0,1 0-1 16,-4 3-32-16,0 0-7 0,4 0 0 0,-4 0-1 15,0 0-96-15,7 0-19 0</inkml:trace>
  <inkml:trace contextRef="#ctx0" brushRef="#br0" timeOffset="-211347.94">28335 7854 1044 0,'-7'3'21'0,"4"0"7"0,3-3-28 0,-4 9 0 0,4-9 0 0,-7 7 0 15,7-7 82-15,-4 6 11 0,4-6 3 0,0 0 0 16,0 6-27-16,0-6-5 0,0 0 0 0,-3 6-1 16,-1 1 1-16,4-7 1 0,0 6 0 0,-3 3 0 15,3 1-26-15,0-4-6 0,0 4-1 0,-4-1 0 16,4 3 7-16,0 1 1 0,0 0 0 0,-3 5 0 16,3-2-32-16,0 3-8 0,0 0 0 0,0-4 0 15,-4 4 0-15,4-3 0 0,0 0 0 0,-3-4 0 16,3 1 0-16,-4-4 8 0,4-3-8 0,0-6 8 15,0 0 0-15,0 0 0 0,0 0 0 0,0 0 0 16,0 0 27-16,0 0 5 0,0 0 2 0,0 0 0 16,0 0-19-16,0 0-4 0,0 0-1 0,0 0 0 15,0 0-10-15,0 0-8 0,0 0 12 0,0 0-12 16,-3-6 9-16,3 0-9 0,0-1 0 0,0-2 9 16,0 0-9-16,0-1 0 0,0 1 0 0,3-1 0 0,-3-8 0 15,4 5-14-15,-4-3 3 0,3-2 1 0,1 2 0 16,-4-3 0-16,3 7 0 0,1-4 0 0,-4-3 10 15,3 7 0-15,1-1 0 0,-1 0 0 16,1 1 0-16,-1-1-8 0,1 4 8 0,0 3-12 0,-1-4 12 0,1 4 0 16,-1 3 0-16,-3 3 0 0,4-10-22 0,-1 10 1 15,-3 0 0-15,7-6 0 16,-3 6-1-16,3-6 0 0,-4 6 0 0,4 0 0 0,0-3 2 0,1 3 0 16,-1 0 0-16,0-3 0 15,3 3-11-15,1 0-1 0,-1-3-1 0,1 3 0 0,0-4 8 0,3 4 1 0,0 0 1 0,0-3 0 16,0 3-28-1,0-6-5-15,0 6-2 0,0-6 0 0,-3-1 35 0,3 7 7 0,-3-3 2 0,-1 0 0 16,-3 3-59-16,0-6-12 16,0 6-3-16</inkml:trace>
  <inkml:trace contextRef="#ctx0" brushRef="#br0" timeOffset="-210581.986">28540 7979 1045 0,'0'0'44'0,"0"0"-36"16,0 0 90-1,0 0 18-15,0 0 3 0,0 0 1 0,0 0-14 0,0 0-2 16,0 0-1-16,0 0 0 0,0 0-57 0,0 0-11 0,0 0-3 0,0 0 0 15,0 0 8-15,0 0 0 0,0 0 1 16,0 0 0-16,0 0-20 0,0 0-4 0,0 0-1 16,0 0 0-16,0 0 0 0,7 0 0 0,0 0 0 0,0 0 0 15,0 3-16-15,4-3-14 0,-4 3 2 0,3-3 1 16,1 0 11-16,-4 4 0 0,3-4 0 0,-3 0 8 16,1 0-8-16,2 0 0 0,1 0 0 0,-4 0 0 15,3-4 0-15,-3 4 0 0,0-6 0 16,4 3 0-16,-4 0 24 0,0 0 8 0,0-4 0 0,0 4 1 15,0-3-33-15,0 0 0 0,0 0 0 0,0-4 0 16,1 4 12-16,-5-4-4 0,4 1 0 0,-3-4-8 16,-1 10 8-16,1-6-8 0,-1 0 0 0,1-4 0 15,-4 7 0-15,0-4 10 0,0 1-10 0,3 3 8 16,-6-4-8-16,3 1 8 0,-4-1-8 0,4 4 8 16,-3 0-8-16,-1 3 0 0,1-4 0 0,3 7 0 15,0 0 0-15,-4 0 10 0,4 0-10 0,-7-3 10 16,7 3-10-16,-7 3 10 0,0 1-10 0,0 2 10 15,0 0-10-15,0 0-11 0,0 1 3 0,0-1 0 16,0 3 8-16,0 1 0 0,-1-1 0 0,5-3-8 16,-4 4 8-16,3-1 0 0,1-2 0 0,-4-1 0 15,3 0 0-15,1 3 0 0,-1-2 0 0,1-1 0 16,-4 3 0-16,3 1 0 0,1-1 0 0,-1-2 0 16,4 5 0-16,-3-3 0 0,-1 4-8 0,4-4 8 15,-4 4 0-15,4-4 0 0,0 4 0 0,-3-1 0 16,3-2 0-16,0 2 0 0,3 1 0 0,-3 0 0 15,4-1 0-15,-4-3 9 0,4 1-9 0,-1 2 10 0,1-5-10 0,-1 5 10 16,1-2-10-16,3-1 10 16,-4 0-10-16,4-2 0 0,0 2 0 0,-3 1 0 0,3-4 0 15,0 0 0-15,0 0 0 0,0 4 0 0,0-4 0 0,0 0 0 16,0 1 0-16,4 2 0 0,-1-3 0 0,-3-3 0 0,4 4 0 16,0-4 8-16,-1 3-8 0,1-3 0 0,-4 0 0 15,3-3-11-15,1 0 11 0,-4 0 0 0,4 0 10 16,-1 0-10-16,1-6 0 0,-4 0-12 0,0 3 1 15,4-4 0-15,-4 1-5 0,3 0 0 0,-3 0-1 0,0-4 0 16,4 1-30 0,-4 2-5-16,0-2-2 0,0 3 0 0,0 0-67 15,0-1-14-15,0-5-2 0</inkml:trace>
  <inkml:trace contextRef="#ctx0" brushRef="#br0" timeOffset="-210219.673">29178 8236 1337 0,'0'0'28'0,"0"0"6"0,0 0-34 16,0 0 0-16,0 0 0 0,0 0 0 0,0 0 109 0,0 0 15 0,0 0 4 0,0 0 0 15,0 0-103-15,0 0-25 0,0 0 0 0,0 0 0 16,0 0 56-16,0 0 7 0,0 0 1 0,0 0 0 16,0 0-52-1,0 0-12-15,0 0 0 0,0 0 0 0,0 0 47 0,0 0 6 0,0 0 2 0,0 0 0 16,0 0-37-16,0 0-7 0,0 0-2 0,0 0 0 15,0 0-58 1,0 0-12-16,0 0-3 0,0 0 0 0,0 0-153 0,0 0-31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26T13:57:46.3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9391 15265 972 0,'0'0'21'0,"0"-10"5"16,0 4 1-16,0 0 0 0,0-4-27 0,0 10 0 0,0 0 0 0,0 0 0 0,0 0 28 0,0 0 1 15,0 0 0-15,0 0 0 0,7 7-29 0,-3-4 0 16,-1-3-13-16,1 9 4 0,-4-3-5 0,0-6-1 15,3 7 0-15,-3-7 0 0,0 0 39 0,0 0 7 16,0 0 1-16,0 0 1 0,-3 6 92 0,3-6 19 0,-7 3 3 0,7-3 1 16,-8 0-44-16,1 0-9 0,7 0-2 0,-7 0 0 15,7 0-29-15,-3 0-5 0,3 0-2 0,-7-3 0 16,0 3-5-16,0 0 0 0,7 0-1 0,0 0 0 16,0 0-19-16,0 0-3 0,-4 3-1 0,4-3 0 15,-3 9-20-15,-1 1-8 0,4-1 0 0,4 7 9 31,-4-4-32-31,3-2-6 0,1 9-2 0,-1-10 0 0,1 7-46 16,3-4-10-16,-4-2-1 0,4-4-1 0,0 0-115 16,-3-3-24-16,3 1-4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0T18:52:09.2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3101 5028 608 0,'-4'7'25'0,"4"-1"-25"15,0-6 60-15,0 6 6 0,0 0 2 0,0-6 0 16,-3 10 15-16,3-10 3 0,0 0 1 0,0 6 0 16,0-6-14-16,-4 6-2 0,4-6-1 0,-3 7 0 15,3-7-29-15,-4 9-5 0,4-9-2 0,-3 3 0 16,3-3-15-16,0 0-3 0,0 0-1 0,0 10 0 15,0-10 3-15,0 0 1 0,-4 6 0 0,1 0 0 16,3-3-8-16,0 4-2 0,-4-4 0 0,4 9 0 16,0-12-9-16,0 13 8 0,0-7-8 0,-3 3 8 0,3-2-8 0,0 5 0 15,-4-2 9-15,4 2-9 0,-3 1 13 16,-1-1-1-16,4 1-1 0,-3 3 0 0,-1-4-11 16,4 4 0-16,0-1 0 0,-4 1 0 15,1 0 22-15,-1-1 2 0,1 4 1 0,-1-3 0 0,1 0-9 16,-1 2-1-16,1-5-1 0,-1 6 0 0,1-3 2 15,-4-4 0-15,3 7 0 0,1-3 0 0,-1-4-3 0,-3 7 0 0,3-7 0 16,1 1 0-16,-1-4 1 0,1 1 0 0,3-4 0 16,0-6 0-16,0 0-26 0,0 0-4 0,0 0-2 0,0 0 0 15,0 0 73-15,-7-6 14 0,3-4 3 0,4-2 1 16,0 2-65-16,0-5-8 0,4-1-13 0,-1 4 3 16,1-4 10-16,-1-3 9 0,1 7-1 0,3-1-8 15,0-3 0-15,-3 4 0 0,3-7-15 0,3 10 5 16,-3-4 2-16,-3 0 0 0,-1 1 0 0,1 2 0 15,-1-2 8-15,-3 6 0 0,4-1 0 0,-4-5-8 16,0 6 8-16,-4-1 0 0,4-2 0 0,-3-4 0 16,3 7 0-16,-4 0 0 0,1-4 0 0,-1-2 8 15,1 9-8-15,-1-7 0 0,1 4 0 0,-4-3 0 16,3 2 0-16,1-2 0 0,3 3 0 0,-4-4 0 16,4 7 0-16,0-6 0 0,0 6 0 0,0-1 0 15,4-2 0-15,-1 0 0 0,1 0-9 0,-4 3 9 16,10-4 0-16,-6 4-11 0,3 0 11 0,-4-3-8 15,4 6 8-15,0 0 0 0,-3-3-9 0,0 6 9 16,3-3-12-16,0 6 1 0,0-3 1 0,0 0 0 16,0 7-2-16,-4-1-1 0,4 0 0 0,0-2 0 15,1 5 13-15,2 7-11 0,-3-3 11 0,7-4-10 16,-3 1 10-16,-4 6 0 0,3-4 0 0,-6 4-8 0,7-3 8 0,-1-4 0 16,1 7 0-16,-1-3 0 0,1-4 0 0,-4 7 0 15,4-6 0-15,-1 2 0 0,1-2 0 0,-4 0 0 16,0-4 0-16,0 4 0 0,0-1-13 0,-4 1-1 0,5-4 0 15,-1 4 0-15,0-4 26 0,-4 0 4 0,4 1 2 0,-3 2 0 16,3-5-29-16,-4 5-5 16,1-2-2-16,-1-1 0 0,1 0 18 0,-1-2 0 0,1-1 0 0,-4-6 0 15,4 3 0-15,-4-3 0 0,0 0 0 0,0 0 0 16,0 0 0-16,3-3 0 0,4-3 0 0,-3 2 0 16,3-5 40-16,-4 0 12 0,1-4 3 15,-1 1 0-15,1-1-38 0,-1-3-7 0,1-2-2 0,-4 5 0 16,3-9-8-16,1 6 0 0,-4 1 0 0,3-4 0 15,1-3 0-15,-4 9 0 0,0-9 0 0,0 7 0 16,3-4 0-16,-3 3 0 0,4-6 0 0,-4 0 0 16,4 0 0-16,-4-3 0 0,0 3 0 0,0-3 0 15,0 0 0-15,3 3 0 0,-3 0 0 0,0-3 0 16,0 6 0-16,0 1 0 0,0-4 0 0,0 3 0 16,0-3-11-16,0 0-4 0,4 0-1 0,-4 3 0 15,0-6-24-15,3 6-6 0,-3-3-1 0,0 3 0 16,4 1 36-16,-1-1 11 0,-3-3 0 0,4 9 0 15,-1 1-115-15,4-1-16 0,-3 4-3 0</inkml:trace>
  <inkml:trace contextRef="#ctx0" brushRef="#br0" timeOffset="734.61">3785 5292 1242 0,'0'0'35'0,"0"0"9"0,0 0-36 0,0 0-8 0,0 0 0 0,-7 0 0 16,0-3 68-16,0-4 12 0,-3 7 3 0,3-3 0 15,-1 0 19-15,-2 3 4 0,3 0 1 0,0 0 0 16,0 0-50-16,-4 0-9 0,4 0-3 0,0 3 0 16,-4-3-20-16,8 3-4 0,-4-3-1 0,-4 0 0 15,4 0-20-15,-3 10 9 0,3-7-9 0,0-3 0 16,-1 9 0-16,1-6 0 0,4 4 0 0,-4-4 0 15,0 6 0-15,3-6 0 0,1 7 0 0,-1-1-9 16,1 1 9-16,-1-4 0 0,1 3-9 0,3-6 9 16,-4 10 0-16,4-7 0 0,0 4 0 0,0-4 0 15,0 0 0-15,0 0 0 0,4 1 0 0,-4-1 0 0,7 0-9 16,-4 1 9-16,1-1 0 0,-1-3 0 16,4 3-8-16,-3-3 8 0,3 1 0 0,-4 2 0 0,4 0 0 15,1-6-8-15,-1 0 8 0,0 6 0 16,3-3-30-16,-3-3-2 0,0 0-1 0,4 0 0 0,-8 0 55 0,4-3 11 15,4-3 3-15,-4 6 0 0,0-6-21 0,0 0-4 16,0 2-1-16,0-5 0 0,0 6 6 0,-3-3 2 16,3-1 0-16,0 1 0 0,-3-7-18 15,-1 7-11-15,-3-3 2 0,7-1 0 0,-3 1 9 0,-4 3 0 16,3-4 0-16,1 1 0 0,-4 3 0 0,0-4-12 0,3-2 12 16,-3 2-12-16,0 1 0 0,4-4-1 0,-4 4 0 15,0-4 0-15,0 1-19 0,-4 2-3 16,4-2-1-16,-3-1 0 0,3 7 50 0,-4-6 10 0,1 2 1 0,-8 4 1 15,8 0-42-15,-4-1-8 16,3 1-1-16,-3 0-1 0,7 6 26 0,-7 0-8 0,0 0 8 0,0 9 0 16,-4-6 0-16,4 13 0 0,0-3 0 0,0 2 0 15,0 1-23-15,3 3-5 0,4-4-2 16,-7 4 0-16,4-3 30 0,3-4-9 0,-4 1 9 0,1-4 0 16,3 1-19-16,0-1 2 0,0-9 0 0,3 6 0 15,-3-6-39-15,4 7-8 0,3-4-2 0,-4 0 0 16,1-3-37-16,7 0-7 0</inkml:trace>
  <inkml:trace contextRef="#ctx0" brushRef="#br0" timeOffset="1201.131">3909 5361 836 0,'0'-7'24'0,"-4"1"4"0,4 0-28 0,-3 0 0 0,3 6 0 0,0-7 0 16,0 7 88-16,0 0 12 0,0 0 3 0,0 0 0 16,0 0-35-16,0 0-6 0,0 0-2 0,0 0 0 15,0 0-24-15,0 0-6 0,0 0-1 0,0 0 0 16,-4 10-29-16,4 2 0 0,-3-2 0 0,-1 2 0 15,4-2 0-15,0 2 0 0,0 1 0 0,0-4 0 16,0 4 43-16,0-1 2 0,4-2 1 0,-4-4 0 16,3 7-22-16,1-4-5 0,-1 0-1 0,1 1 0 15,-1-4 11-15,4 3 3 0,-3-5 0 0,-1 5 0 16,4-6-11-16,1-3-1 0,2 6-1 0,-3-6 0 16,0 0 8-16,0-6 1 0,0 6 1 0,4-6 0 15,0 0 6-15,-4-7 1 0,7 4 0 0,-4-4 0 16,1 1-18-16,-8-4-3 0,8-3-1 0,-4 3 0 15,4-6-14-15,-4 0 0 0,0 7 8 0,0-4-8 16,-4 0 0-16,1 3 0 0,-1-2 0 0,-3-1 0 16,4 3-8-16,-4-3-5 0,0 7-1 0,-4-4 0 15,4 4-10-15,-3 2-1 0,3-2-1 0,-4 2 0 16,1 4-13-16,-1 0-2 0,4 6-1 0,0 0 0 16,0 0-47-16,0 0-10 0,0 0-1 0</inkml:trace>
  <inkml:trace contextRef="#ctx0" brushRef="#br0" timeOffset="1861.403">4459 5163 1074 0,'-3'-6'30'0,"-1"0"8"0,1-4-30 0,-1 7-8 0,4-6 0 0,-4-1 0 15,1 4 104-15,-1-3 19 0,4-1 4 0,-3-2 1 16,-1 9-22-16,1-4-4 0,-1 4-1 0,4 3 0 16,0 0-59-16,0 0-12 0,-3-3-2 0,3 3-1 15,0 0 9-15,-7-3 3 0,7 3 0 0,-7 3 0 16,7-3-11-16,-7 6-3 0,-4 1 0 0,4-4 0 15,0 9-40-15,0 1-8 0,0-1-1 0,0-2-1 16,3 2 25-16,-3 7 0 0,0-6 0 0,0 2 0 16,0-2 0-16,3-1 0 0,1 4 0 0,-4-10 0 15,3 7 15-15,4-4 8 0,-3 1 1 0,3-7 1 16,0 6-40-16,0-9-8 0,0 3-1 0,0 7-1 16,0-10 25-16,0 0 0 0,0 0 0 0,3 3 0 15,-3-3-9-15,0 9 9 0,4-6-10 0,-4-3 10 16,3 4 0-16,-3-4 0 0,4 3 0 0,-4-3 0 15,7 3 0-15,-3-3 0 0,3 0 0 0,-7 0 10 0,7-3-10 16,-4 0 0-16,4 3 0 0,-3-4 0 0,-1 1 0 16,4 0 8-16,0 3-8 0,-7 0 8 0,4-6-8 0,-4 6 8 15,7 0-8-15,0 6 8 0,0-6-8 0,0 3 0 16,0 0 0-16,-3 1-11 0,3-1 11 0,-4 0-8 0,1 6 8 0,3 1-8 16,0-4 8-16,-4 3 0 0,5 1 0 15,-5-1 0 1,4-3-33-16,-3 7-5 0,-1 0-1 0,-3-4 0 0,4 3 39 0,-1-2 0 15,-3-1 0-15,0-2 0 0,0 2 44 0,0-3 16 0,-3 1 3 0,-1 2 1 16,1-6-52-16,-1 6-12 0,1 1 0 0,-1-7 0 16,-3 6 0-16,3-5 0 0,1 5 0 0,-4-6 0 15,0 7-11-15,3-7-5 0,-3 0 0 0,-3 0-1 16,3 0 17-16,-7-3 0 0,6 0 0 0,-2 0 0 16,3 0 0-16,-4 0-12 0,4-3 12 0,0 3-10 15,7 0-26-15,-7 0-4 0,7 0-2 16,0 0 0-16,0 0-121 0,0 0-24 0</inkml:trace>
  <inkml:trace contextRef="#ctx0" brushRef="#br0" timeOffset="2928.026">5958 4994 1127 0,'0'0'32'0,"-7"-6"7"0,4 6-31 0,3 0-8 0,-7-4 0 0,3 4 0 15,-3-3 92-15,4 0 18 0,-4 3 3 0,0 0 1 16,3 0-46-16,-3 0-8 0,-4 0-3 0,4 0 0 16,0 3-40-16,0 0-8 0,0-3-1 0,0 4-8 15,0-4 0-15,0 6 0 0,0-3 0 0,0 0 0 16,0 7 0-16,0-4 0 0,0 0 0 0,3 4 0 15,-3-1 0-15,4 3 0 0,-1 1 0 0,4 3 0 16,-7-4 0-16,3 4 0 0,1-4 0 0,-8 4 0 16,8-3 0-16,-1-4 0 0,4-3 0 0,0-6 0 15,-3 7 16-15,3-4-4 0,0-3-1 0,0 9 0 16,0-9 0-16,0 3 0 0,0 7 0 0,0-10 0 16,3 6 5-16,-3-6 0 0,0 0 1 0,0 0 0 15,4 3-9-15,6 3-8 0,-6-2 9 0,-1-1-9 16,5 0 8-16,-5 3-8 0,1-3 0 0,-1 0 0 15,4 4 0-15,0-1 0 0,-3-6 0 0,3 6 0 16,0-3 0-16,0 4 8 0,0-4-8 0,-3 0 0 16,3-3 0-16,0 6 0 0,-4-6 0 0,4 3 0 15,-7-3 0-15,7 3 9 0,-7-3-9 0,4 0 8 16,-4 0-8-16,3 0 8 0,-3 0-8 0,7 0 8 16,-7 0 0-16,0 0-8 0,7 0 12 0,-7 0-4 15,0 0-8-15,0 0 0 0,8 0 0 0,-8 0 8 16,0 0-8-16,3 10 0 0,1-7 0 0,-4-3 0 15,0 12 0-15,0-2 0 0,0-4 0 0,0 0 0 0,0 4 0 16,0-1 0-16,0 1 0 0,0-4 0 16,-4 6 0-16,1-2 0 0,-1-1 0 0,0 1 0 0,-3-4 27 15,4 6 3-15,-1-2 1 0,-3-1 0 0,0 1-31 0,0-4 0 16,-3 7 0-16,-1-1 0 0,0-3 12 0,-6 1-3 16,3-1-1-16,3-2 0 0,-3 5 0 0,-4-2 0 15,4-4 0-15,4 0 0 0,-4 0 0 0,3-3 0 16,-3-3 0-16,0 0 0 0,3 0 0 0,4 0-8 0,-3-9 12 15,2 6-4-15,-6 0-8 0,4-3 0 0,3-4 0 0,0 7 0 16,0-6 0-16,0 9 0 0,-1-7-9 0,1 1 9 16,0 3-36-1,7 3 0-15,-3-3 0 0,3 3 0 0,0 0-41 0,0 0-9 16,0 0-2-16</inkml:trace>
  <inkml:trace contextRef="#ctx0" brushRef="#br0" timeOffset="3531.709">6075 5223 1314 0,'-7'9'37'0,"-4"4"8"0,4-4-36 15,0 1-9-15,0-4 0 0,3 3 0 0,-3-6 0 0,-3 7 0 0,10-10 0 0,-4 3 0 16,1 6 0-16,-4-2 0 0,7-7 0 0,-4 6 0 16,-3 0 0-16,4 0 0 0,3 1 0 0,-4-1 0 15,1 3 0-15,3-2 0 0,-4-1 0 0,4 3 0 16,0-6 0-1,0 10 0-15,0-4 0 0,4 1 0 0,-4-1 53 0,3-3 9 0,1 4 2 0,-1-1 0 16,1-2-52-16,-1-4-12 0,4 3 0 0,-3-6 0 16,3 6 32-16,0-3 4 0,0-3 1 0,0 0 0 15,-3 0 10-15,6-3 1 0,-3-3 1 0,0 3 0 16,4-3-13-16,-4-7-2 0,0 0-1 0,0 7 0 16,0-6-17-16,0-4-3 0,0 3-1 0,-3 1 0 15,3-4-12-15,-4 4 9 0,1-7-9 0,-1 9 8 16,1-5-8-16,3 2 0 0,-4 1 9 0,1-1-9 15,-4 1 0-15,4 2-12 0,-1 1 2 0,-3-1 0 16,0 4 10-16,0-3 8 0,0-1-8 0,0 7 11 16,0-6-11-16,0 6-9 0,0-1 9 0,0-5-13 15,-3 6-9-15,-1-3-2 0,0 3 0 0,-6-4 0 16,6 7 8-16,-3-3 0 0,-3 0 1 0,3-3 0 16,-4 6 2-16,-3 0 0 0,0 0 0 0,-4 6 0 15,4-3 22-15,0 0 5 0,-7 7 1 0,3-4 0 16,4 6-33-16,-4-5-6 0,4 12-2 0,0-7 0 15,7 4 26-15,0-4 0 0,4 7 0 0,3-9 0 16,-4 2 0-16,1-6 0 0,-1 4 0 0,4-1 0 16,4-3-56-16,-1 1-7 0,1-4-1 0</inkml:trace>
  <inkml:trace contextRef="#ctx0" brushRef="#br0" timeOffset="4663.516">6301 5182 850 0,'0'0'17'0,"0"6"6"0,-4 1-23 16,4-1 0-16,-3 0 0 0,-1 0 0 0,0 1 56 15,4-7 6-15,0 3 2 0,-3 6 0 0,3-9 0 0,0 0 0 0,0 0 0 0,0 0 0 16,0 0-52-16,0 0-12 0,0 0 0 0,0 0 0 16,0 0 72-16,0 0 12 0,0 0 3 0,0 0 0 15,0 0-37-15,0 0-7 16,0 0-2-16,0 0 0 0,0 0-27 0,0 0-6 0,0 0 0 0,0 0-8 15,0 0 13-15,0 0-4 0,-7 3-1 0,7-3 0 16,0 0-8-16,0 0 0 0,0 0 9 0,0 0-9 16,0 0-10-16,0 0-6 0,0 0-2 0,0 0 0 15,0 0 18-15,-4 7 0 0,4-7 0 0,0 6 0 16,-7 0 20-16,7 0 7 0,0 1 1 0,0-4 1 16,0 9-15-16,-3-5-3 0,3-1-1 0,0 6 0 15,-4-5 0-15,4 2 0 0,0-3 0 0,-3 7 0 16,3-4 2-16,0 1 0 0,-4-7 0 0,4 9 0 15,0-2 1-15,-3-1 1 0,-1-2 0 0,4-4 0 16,0 3 5-16,0-6 1 0,0 0 0 0,0 0 0 16,0 0 1-16,0 0 1 0,0 0 0 0,0 0 0 15,0 0-9-15,0 0-1 0,0 0-1 0,0 0 0 16,0 0-11-16,0 0 0 0,0 0 0 0,0 0 0 16,0 0 12-16,0 0 0 0,0 0 0 0,0-9 0 15,4 2-22-15,-1-5-4 0,1-1-1 0,3 1 0 16,3-4 1-16,-3 3 0 0,0 1 0 0,-3-4 0 15,3-3 5-15,-3 7 1 0,3-4 0 0,-4-3 0 16,1 7-25-16,3 2-5 0,0 1-1 0,-4 0 0 16,1 2 39-16,-1 4 0 0,-3 3 0 0,0 0 0 15,0 0 0-15,0 0 0 0,0 0 0 0,0 0 0 16,7 3 0-16,1 7 0 0,-5-4 0 0,4 3 0 0,-3 1 0 16,-4-1 0-16,3 4 0 0,-3-1 0 0,4-2 0 0,-1-1 0 15,-3 4 0-15,4-7 0 16,-1 6 0-16,-3-5 0 0,0-4 0 0,0-3 0 0,4 9 0 0,-1-6 0 15,-3-3 0-15,0 0 0 0,0 0 19 0,0 0 11 0,0 0 2 16,0 0 1-16,0 0-21 0,0 0-12 0,0 0 12 0,0 0-12 16,0 0 11-16,0 0-11 0,7-3 10 15,-7 3-10-15,4-9 0 0,-1 9 0 0,-3 0 0 0,0-6-10 16,0 2-23-16,0 4-5 16,4-6-1-16,-4 0 0 0,0 0 39 0,0-1 0 0,4 4 0 0,-1-6 0 15,-3 9 0-15,0 0 0 0,7 0 0 0,-7 0 0 16,0 0 0-16,0 0 0 0,4-3 0 0,-4 3 0 15,0 0-8-15,0 0 8 0,7 0-10 0,-7 0 10 16,7 3 0-16,-4 3-9 0,1-3 9 0,-1 0 0 16,4 7 0-16,-3-1-8 0,-1-3 8 0,1 4 0 15,-1-1 0-15,-3 4 0 0,0-4 9 0,4 4-9 16,-4-1 11-16,0-2-11 0,0 2 10 0,0-2-10 16,4-4 8-16,-4 6-8 0,3-2 0 0,1-7 9 15,-4 6-9-15,3-2 0 0,1-1 0 0,-1-6 8 16,1 6-8-16,3-3 0 0,0 1 9 0,3-4-9 15,1 6 0-15,-4-6 8 0,4-6-8 0,6 6 0 16,-3-4-11-16,4-5-6 0,0 3-2 0,-1-1 0 16,1-2-155-16,-7-4-31 0</inkml:trace>
  <inkml:trace contextRef="#ctx0" brushRef="#br0" timeOffset="5508.543">6805 5185 938 0,'-3'10'40'0,"-1"-4"-32"16,4 0 77-16,-3 4 16 0,-1-4 3 0,0 3 1 16,1 1-33-16,3-4-6 0,-4 6-2 0,1-2 0 15,-1 2 0-15,-3 1 0 0,4-1 0 0,-1-2 0 16,4 2-51-16,0-2-13 0,0 2 0 0,-3-2 0 16,3-1 54-16,0-3 8 0,3 4 2 0,-3-1 0 15,0-2-64-15,4-1 0 0,-4-3-9 0,0-3 0 16,0 6 20-16,0-6 4 0,0 0 1 0,0 0 0 15,0 0 4-15,0 0 0 0,0 0 1 0,0 0 0 16,10-6 11-16,-6 3 3 0,-1 0 0 0,1-7 0 16,-1 4-23-16,1-7-4 0,0 7 0 0,3-3-8 15,-4-1 8-15,1-2-8 0,3 2 0 0,-4-2 0 0,4 6 0 0,-3-4 0 16,3 4-13-16,-4-7 5 16,1 13 8-16,-1-6 0 0,1 0 0 0,-4 6 0 15,3-3-16-15,-3 3 1 0,0 0 1 0,0 0 0 0,0 0 14 0,0 0 0 16,0 0 0-16,0 0 0 0,0 0 0 0,0 3-12 0,4 6 1 15,0-6 1-15,-1 7 10 0,1-1 8 16,-1-3-8-16,-3 4 11 0,4-1-11 0,-4 1 0 0,0 2 0 0,0 1 0 16,0-1 0-16,0 1 0 0,-4-1 0 15,4-2 0-15,0 2 16 16,0-2 0-16,0-4 1 0,0 7 0 0,0-7-17 0,0-6 0 0,0 0 0 0,0 0 0 16,0 0 0-16,0 0-11 0,0 0 2 0,0 0 0 15,0 0 29-15,0 0 5 0,0 0 2 0,0 0 0 16,7-3-27-16,-3 0 0 0,-1-4 0 0,4 1 0 15,0 3 0-15,-3-7 0 0,-1 4 8 16,1 0-8-16,-1 0-15 0,1-1-5 0,3-2 0 0,0 6-1 16,0 0 1-16,0-4 0 0,0 4 0 0,0-6 0 15,-3 9 5-15,-1-6 2 0,4 2 0 0,-3-2 0 16,-1 0 13-16,5 6 0 0,-5-3 0 0,1 0 0 16,-1-4 0-16,1 4 0 0,-1-6 0 0,1 9 0 15,-1-3 0-15,-3 3 0 0,4-3 0 0,-4 3 0 16,0 0 0-16,0 0 0 0,0 0 0 0,0 0 0 15,10 0 0-15,-6 3 0 0,-1 0 0 0,-3 3 0 16,4 0 0-16,-1 1 0 0,1-1 0 0,-4 3 0 16,4 1 0-16,-4 2 8 0,0-2-8 0,0 2 0 15,0 1 8-15,0-4-8 0,-4 4 0 0,4 2 0 0,-4-2 8 16,4-4-8-16,0 1 0 0,-3-4 0 0,3 3 0 0,0 1 0 16,0-7 0-16,0-3 0 0,0 0 0 0,0 6-9 15,0-6-1-15,0 0 0 16,0 0-16-16,0 0-3 0,7 7-1 0,-3-7 0 15,-4 0-14-15,7 0-2 0,-4 0-1 0,4 0 0 16,0 0-46-16,-3 0-10 0,3 0-1 0</inkml:trace>
  <inkml:trace contextRef="#ctx0" brushRef="#br0" timeOffset="6013.267">7207 5358 1279 0,'0'0'26'0,"0"0"8"0,0 0-34 0,0 0 0 0,0 0 0 0,0 0 0 15,0 0 95-15,0 0 12 0,0 0 2 0,0 0 1 16,0 0-40-16,0 0-8 0,0 0-2 0,0 0 0 16,0 0-16-16,0 0-3 0,0 0-1 0,0 0 0 15,0 0-6-15,0 0-2 0,4 6 0 0,-1-6 0 16,1 9-16-16,-1-6-3 0,4-3-1 0,-3 7 0 15,3-7-12-15,4 0 9 0,-4 0-9 0,3 0 8 16,4-7 4-16,-10 7 0 0,6-6 0 0,1 0 0 16,-4-4-12-16,4-2 0 0,3-1 0 0,-4 1 0 15,1 2 0-15,-4-2 0 0,4-4 0 0,-4 4 0 16,-4-1 0-16,1 1 0 0,-1-1-12 0,-3 4 12 0,0-1-23 16,0 1 3-16,0 3 1 0,-3-1 0 15,-1 1 0-15,-3 0 0 0,4 3 0 0,-4 3 0 16,-1 0-7-16,-2 0-2 0,3 3 0 0,0-3 0 0,-4 9 10 0,8 1 2 15,-4-4 0-15,0 3 0 0,3 4 16 16,-3-1 0-16,3 1-8 0,-3 3 8 0,4-4 0 0,-1 4-12 16,1-4 12-16,-4 1-10 0,3-1 10 0,1-2 0 15,-1 2 0-15,4-2 0 0,-3-1 0 0,3-3 8 16,0 7-8-16,0-4 8 0,0-2 4 16,3-1 2-16,-3-6 0 0,0 6 0 0,4-3-2 0,-1 0 0 0,1 4 0 0,6-4 0 15,-10 0-12-15,7-3 9 0,0 6-9 0,1-6 8 16,-1 3-19-16,3-3-4 0,-3 0-1 0,7 0 0 15,-3 0-38-15,-1 0-8 16,5-3-2-16</inkml:trace>
  <inkml:trace contextRef="#ctx0" brushRef="#br0" timeOffset="6575.001">7691 5173 1431 0,'-25'9'29'0,"14"-6"9"0,8 0-30 16,-8-3-8-16,1 7 0 0,3-4 0 0,-1 3 48 0,-2-3 9 0,3 0 2 0,0 0 0 15,0 1-21-15,0-1-4 0,7-3-1 0,0 0 0 16,-4 3-21-16,4-3-12 0,0 0 12 0,-3 9-12 16,3-9 0-16,0 0 0 0,0 0 0 0,0 0 0 15,0 0 0-15,0 3 0 0,0-3 0 0,0 10 0 16,0-10-9-16,0 3 9 0,0-3-8 0,0 9 8 16,0-9 0-16,3 3 0 0,1 4 0 0,-4-7-8 15,0 3 8-15,0 6 0 0,3-6 0 0,-3 4 0 16,4-4 0-16,-1 0 0 0,1 3 0 0,-1 0 0 15,1-2 0-15,-1-1 0 0,1 0 0 0,-1-3 0 16,1 9 0-16,-1-6 0 0,5-3 0 0,-5 7 0 16,1-4 0-16,3 0 0 0,-4 6 0 0,1-6 8 15,6 4-8-15,-10-4 0 0,4 3-8 0,-1 0 8 16,1 1 0-16,-1-1 14 0,1-6-2 0,-1 9 0 16,-3-2 6-16,0-1 1 0,0 6 0 0,0-5 0 15,0-1-19-15,0 7 8 0,0-4-8 0,0 0 0 16,0 1 11-16,-3-4-11 0,-1 7 10 0,1-4-10 15,-1 0 0-15,-3-5 0 0,7 8 0 0,-10-2 0 16,3-4 0-16,0 0 8 0,-4 7-8 0,0-7 9 16,4 0-9-16,-3 0 0 0,-4-2 0 0,3-1 0 15,4 0 0-15,-4-3 0 0,1 0 0 0,3 0 8 16,-7-3-8-16,3-10-9 0,1 7 9 0,-5-4-13 16,5-2-39-16,3-1-7 0,-4-5-1 0</inkml:trace>
  <inkml:trace contextRef="#ctx0" brushRef="#br0" timeOffset="7070.31">8943 4981 486 0,'0'0'10'0</inkml:trace>
  <inkml:trace contextRef="#ctx0" brushRef="#br0" timeOffset="7656.944">8883 5016 645 0,'0'0'18'0,"0"0"5"0,0 0-23 0,0 0 0 0,0 0 0 0,0 0 0 16,-4 6 81-16,1 0 12 0,3 1 3 0,-4-1 0 15,1 0 4-15,3-6 2 0,0 0 0 0,0 0 0 16,0 0-60-16,0 0-12 0,0 0-2 0,0 0-1 16,0 0 24-16,-4 0 5 0,4 0 0 0,0 0 1 15,-7 10-20-15,7-10-4 0,-7 0-1 0,0 3 0 16,-3 0-16-16,-1-3-3 0,0 0-1 0,1 0 0 15,3 3-4-15,-4-3 0 0,4 3-8 0,-3 0 12 16,-1 0-12-16,0 1 0 0,-3-1 0 0,0 3 0 16,0 0 0-16,3 4 0 0,1-1 0 0,3 4 0 15,-4-4 9-15,4 4-1 0,0-1 0 0,0-6 0 16,0 1 4-16,3-4 0 0,1 3 0 0,-1-3 0 16,1 0-12-16,-1 4 10 0,4-4-10 0,0 3 10 15,0-3-10-15,0-3 0 0,0 0 0 0,4 6 8 16,-4-6 2-16,0 4 0 0,0-4 0 0,0 3 0 0,3 0 7 0,-3-3 2 0,4 6 0 15,-4-6 0-15,3 0-19 16,5 3 0-16,-1-3 0 0,-4 0 0 0,4 0 0 16,-3 0 0-16,3 0 0 0,0 0 0 0,0 0 0 15,3 0 0-15,-2 0 0 0,2 3 0 0,-3-3 0 16,4 7 0-16,-4-1 0 0,-4-6 0 0,4 6 0 0,-3-3 0 16,-1 0 0-16,1 7 0 0,3-1 0 0,0 1 0 0,-3-4 0 0,3 6 0 15,0-2 0-15,-4-1 0 0,1 4 0 0,-1-4 0 16,1 1 0-16,-1 2 0 0,1-6 0 0,-1 7 0 15,1-4 0-15,-1 1 0 0,1-7-13 0,-4 9 5 16,3-12 8-16,-3 10 0 0,-3-7 0 0,3-3 0 16,3 6 8-16,-3 1-8 0,0-7 10 0,-3 3-10 15,-1 3 10-15,1-6-10 0,-1 6 10 0,-3-3-10 16,4 1 9-16,-4-4-9 0,0 6 8 0,0-3-8 0,0-6 8 16,0 3-8-16,-1 3 8 0,5-3-8 15,-4-3 0-15,0 3 0 0,0 0 0 0,-4-6 0 0,4 2 0 16,-3 1 0-16,3-3 0 0,-1 6 0 15,1 0-36-15,-3-3 1 0,3 0 0 0,0 0 0 16,0-1-24-16,0 4-5 16,0-3 0-16,-1 3-1 0,5 0-117 0,3 0-23 0,-11 0-5 0,11 0-1 0</inkml:trace>
  <inkml:trace contextRef="#ctx0" brushRef="#br0" timeOffset="8198.805">9080 5207 828 0,'0'0'18'0,"0"0"4"0,0 0 1 0,-7 0 0 0,7 0-23 0,0 0 0 0,-7 0 0 0,7 0 0 16,-7 3 60-16,0 0 7 0,4 1 1 0,-1 2 1 0,1 3-10 0,-4-6-3 15,3 10 0-15,1-4 0 16,-1 1-24-16,4-1-4 0,-3 4-2 0,3-7 0 0,0 10-7 0,0-10-2 15,0 6 0-15,0 1 0 0,0-1 10 0,3-2 1 16,-3-1 1-16,4 1 0 0,3 2-1 0,-4-2 0 16,1-4 0-16,3 6 0 0,-4 1-9 0,4-4-3 15,0 1 0-15,0-7 0 0,0 6 10 0,4-5 2 16,0 5 0-16,-4-6 0 0,3-3-5 0,-3 6-1 16,0-6 0-16,4 3 0 0,-4-3 6 0,0 0 2 15,0-3 0-15,0-3 0 0,-3 6 2 0,3-3 0 16,0 0 0-16,0-3 0 0,0-1-7 0,0-2-1 15,0-4 0-15,-3 1 0 0,3-1-11 0,0-6-2 0,0 4-1 16,-4-4 0-16,4-3-1 0,0-3 0 0,0 3 0 16,-3-3 0-16,0 3-9 0,-1 3 0 0,-3-3 0 0,0 0 0 31,0 6-28-31,0 1-5 0,0-1-1 0,0 4 0 16,0 2-99-16,4 4-20 0,-4 0-4 0,0 6-631 0</inkml:trace>
  <inkml:trace contextRef="#ctx0" brushRef="#br0" timeOffset="8754.485">9500 5254 1177 0,'0'0'25'0,"0"0"6"0,0 0 1 0,0 0 2 0,0 0-34 0,0 10 0 16,0-4 0-16,0 6 0 0,0 1 99 0,4 3 13 15,-4-4 2-15,0 4 1 0,3-1-59 0,-3 4-11 16,0-3-2-16,4 3-1 0,-4-4 0 0,0 4 0 0,0-3 0 0,-4-3 0 15,4-1-5-15,-3 4-1 16,3-4 0-16,-4-5 0 0,4 5-16 0,0-2-4 16,0-10-1-16,0 0 0 0,0 0 1 0,0 0 1 0,0 0 0 0,0 0 0 15,0 0 13-15,0 0 2 0,0 0 1 0,0 0 0 16,0 0-14-16,0 0-3 0,-3-10-1 0,3 7 0 16,-4-6-7-16,1 2-8 0,3-2 11 0,-4-4-11 15,4 1 8-15,0-1-8 0,-3-2 0 0,-1-1 0 16,4-6 0-16,0 6 0 0,-3-3 0 15,3-3 0-15,0 4 0 0,0-1 0 0,0-3 0 0,0 9 0 16,3-2-13-16,-3-4 3 0,4 6 1 0,-1 10 0 16,-3 3-6-16,4-3-1 0,-1-3 0 0,1 3 0 15,-4 0-3-15,3-4-1 0,4 4 0 0,-3-3 0 16,3 3 4-16,0 0 0 0,-3-4 0 0,3 7 0 16,-4-3-8-16,4 3-2 15,-7 0 0-15,7 0 0 0,4 3-14 0,-4 4-2 0,3-4-1 16,-3 3 0-16,4-6-35 0,0 0-7 0,-4 3-2 0,3 0 0 15,1 0-41-15,-1 4-8 0,-2-4-1 16,-1 6-411-16</inkml:trace>
  <inkml:trace contextRef="#ctx0" brushRef="#br0" timeOffset="9818.74">10044 5292 787 0,'0'0'22'0,"0"0"6"0,0 0-28 0,0 0 0 0,0 0 0 0,0 0 0 0,0 0 43 16,0 0 3-16,0 0 1 0,0 0 0 0,-4-3 21 0,4 3 4 15,-3-7 0-15,3 7 1 16,0 0-23-16,-4-6-5 0,4 6-1 0,0-6 0 0,0 6-10 0,0 0-2 16,-4-3-1-16,4 3 0 0,0 0 2 0,0 0 1 15,0 0 0-15,0 0 0 16,0 0-8-16,0 0-2 0,0 0 0 0,0 0 0 0,-7 3-24 0,4 3 8 16,-1 0-8-16,1 7 0 15,3-1 12-15,0-2-2 0,-4 2-1 0,4 1 0 16,0-1 15-16,0 7 2 0,0-3 1 0,4 6 0 0,-1 0-7 15,-3-3 0-15,4 0-1 0,-1 2 0 0,1-2-7 0,-1 0-2 16,-3 3 0-16,4 0 0 0,-4 0-10 16,0 0 10-16,0-3-10 0,0 3 10 0,-4 0-2 15,4 0-8-15,0-7 12 0,-3 7-4 0,-1 0 6 0,1-3 1 0,-1 0 0 16,4-7 0-16,-3 7 1 0,3-6 1 16,-4-1 0-16,4 1 0 0,-3-1-7 0,-1 1-2 0,4-4 0 0,-3 1 0 15,3-4-8-15,0-3 12 0,-4 0-12 0,4 3 12 16,0-2-12-16,0-4 8 0,0 0-8 0,0 3 8 15,0-3 4-15,0 0 1 0,0 0 0 16,0-3 0-16,-3-1 1 0,-1 1 0 0,4-3 0 0,0 0 0 16,0-4 1-16,-3-2 0 0,3 6 0 0,-4-10 0 15,4 0-15-15,0-6 0 0,-3 7-12 0,3-7 12 16,0 0-16-16,-4 0 4 0,4 0 1 0,-7-3 0 16,3 6 11-16,4-9-12 0,-3 6 12 0,-1-3-12 15,4 0 12-15,-3 3 0 0,3 0 0 0,0-3-8 16,0 9-14-16,0-3-2 0,0 3-1 0,0 1 0 15,0-1 13-15,-4 3 4 0,4 1 0 0,0-1 0 16,0 4 8-16,4-4 0 0,-4 1 0 0,3 2 0 16,-3-2 0-16,4 6 0 0,-1-4 0 0,1 1 8 15,-4-1-8-15,7 4 0 0,-3-3 0 0,-1-1 0 16,1 7 0-16,3-6 0 0,0 9 0 0,3-3 0 16,-3 3 0-16,0 0 0 0,4 0 0 0,-4 0 0 15,0 3 0-15,0-3 0 0,4 6 0 0,-4 0 0 16,0 1 0-16,0-1 0 0,3 10 0 0,-2-4 0 15,-1 1 0-15,-4 2 0 0,1-2 0 0,3-1 0 16,-4 7 0-16,1-6 0 0,3 2 0 0,-4-2 0 16,4 0 0-16,-3-4 0 0,-1 4 0 0,-3-4 0 0,4 0 0 15,-4 1 0-15,0-10 0 0,0 6 0 16,0-6 0-16,0 0 0 0,0 0 8 0,-4 9-8 0,4-9 11 16,-7 4-3-16,0 8 0 0,-3-6 0 0,3-2-8 0,-4-1 12 15,4 0-12-15,-4 0 12 0,1-3-12 16,3 0 0-16,-4 0 0 0,1 3 8 0,3-3-8 0,-4 0 0 0,0 0 0 15,1 0 0-15,3 0 0 0,-4 0 0 0,4 0 0 16,0-3 0-16,0 0-22 0,0-3 3 0,0 2 1 16,0-5 0-16,0 0-2 15,3 5-1-15,-3-5 0 0,4 3 0 0,-1-1-15 0,4-2-4 16,0 9 0-16,0 0 0 16,0 0-110-16,0 0-22 0,4-6-5 0</inkml:trace>
  <inkml:trace contextRef="#ctx0" brushRef="#br0" timeOffset="10388.832">10375 5361 1220 0,'0'0'27'0,"0"0"5"0,-3 3 2 0,-1 6 0 0,-3-6-34 16,4 10 0-16,-1-7 0 0,-3 4 0 0,3-4 58 0,1 0 5 0,-1 0 1 0,1 7 0 16,-1-7-4-16,4 4-1 15,0-4 0-15,-3 3 0 0,3-5-18 0,0 5-3 0,0-6-1 0,3 6 0 16,-3-9-15-16,0 7-3 0,4-1-1 0,-4-6 0 15,0 6 0-15,0-6 0 0,0 0 0 0,0 7 0 16,0-7-8-16,0 0-2 0,0 0 0 0,0 0 0 16,0 0-8-16,3 0 10 0,-3 9-10 0,0-9 10 15,0 0 3-15,0 0 1 0,0 0 0 0,0 0 0 16,0 0-5-16,0 0-1 0,0 0 0 0,0 0 0 16,0 0-8-16,-3-3 10 0,3-3-10 0,-4-1 10 15,4-2-10-15,-3-1 0 0,3 1 0 0,0-3 8 16,-4-1 0-16,4 4 0 0,0-7 0 0,0 6 0 15,0-2-8-15,0 3 12 0,0 2-12 0,4-2 12 16,-1-1-12-16,1 7 0 0,-4-6 9 0,3 6-9 16,1-4 0-16,-1 1 8 0,1 0-8 0,-1 0 0 15,1-1 0-15,-4 1 0 0,7-3 0 0,-3 2 0 16,-1 1 0-16,4 0 0 0,-3 0 0 0,-4 6 0 16,10-7-9-16,-3 7 9 0,0 0-10 0,-7 0 10 15,11 0-20-15,-4 0 3 0,4 0 0 0,-1 0 0 16,1 10-41-16,-4-7-8 0,7 3-2 0,-3 4 0 15,-1-4 0-15,1 3 0 0,3 1 0 0,-4-4 0 16,1 6-84-16,0-5-16 0</inkml:trace>
  <inkml:trace contextRef="#ctx0" brushRef="#br0" timeOffset="10734.945">10742 5436 1177 0,'0'0'25'0,"0"0"6"0,0 0 1 0,0 0 2 0,-3-3-34 0,3-7 0 0,0 10 0 0,0 0 0 15,0 0 52-15,0 0 3 0,0 0 1 0,0 0 0 16,0 0 6-16,0 0 2 0,0 0 0 0,0 0 0 15,0 0-32-15,0 0-7 0,0 0-1 0,0 0 0 16,0 0 4-16,0 7 0 0,0-1 0 0,-4 10 0 16,4-10-8-16,0 7-2 0,0-1 0 0,4-3 0 0,-4 4-6 0,-4 0 0 15,4-1-1-15,-3 1 0 16,3-4 0-16,-4 4 0 0,0-1 0 0,4 1 0 0,0-4-11 0,0 0 0 16,0-5 9-16,0-4-9 0,0 0 20 0,0 0 0 15,0 0 0-15,-3-4 0 16,6-8-67-16,-3-1-13 0,4-5-4 0</inkml:trace>
  <inkml:trace contextRef="#ctx0" brushRef="#br0" timeOffset="10949.517">10770 5025 1443 0,'0'0'32'0,"0"0"6"0,0 0 2 0,0 0 0 0,0 0-32 0,0 0-8 16,0 0 0-16,0 0 0 0,0 0 80 0,0 0 15 0,0 0 2 0,0 0 1 16,0 0-66-16,0 0-14 0,0 0-2 0,0 0-1 15,0 0-15-15,0 0 0 0,4-6 0 0,-4 6 0 16,0 0-119 0,7 3-17-16,0-3-3 0</inkml:trace>
  <inkml:trace contextRef="#ctx0" brushRef="#br0" timeOffset="11775.571">11296 5166 801 0,'0'0'34'0,"0"0"-34"0,0 0 0 0,0 0 0 16,0 0 100-16,0 0 12 0,-7-3 4 0,7 3 0 15,-7 0-32-15,0 0-7 0,7 0-1 0,-7 3 0 16,7-3-9-16,-7 3-3 0,7-3 0 0,0 0 0 15,-7 4-16-15,0-4-3 0,3 3-1 0,-3-3 0 16,7 0-19-16,-7 6-4 0,0-3-1 0,0-3 0 16,0 3 36-16,3-3 6 0,-3 0 2 0,0 0 0 31,0 0-90-31,0 7-18 0,0-4-3 0,0 3-1 0,3-3 48 0,-3-3 16 0,0 3 0 0,0 0 0 16,4 1-16-16,-4 2 0 0,3 0 0 0,1 0 0 15,-1 1 10-15,0-1-2 0,4 3 0 0,-3-2 0 16,3-7 0-16,0 0 0 0,0 0 0 0,-4 6 0 15,4 0 0-15,0 0 0 0,-3 1 0 0,3-7 0 16,3 6-8-16,-3-6 8 0,0 0-8 0,0 0 8 16,0 9-8-16,0-9 8 0,0 0-8 0,4 7 8 15,-4-7-8-15,0 0 8 0,0 0-8 0,3 6 8 16,-3-6-8-16,0 0 12 0,8 6-12 0,-8-6 12 16,0 0-4-16,0 0 0 0,7 6 0 0,-7-6 0 15,0 0 0-15,7 0 0 0,-7 0 0 0,10 7 0 16,-10-7-8-16,0 0 0 0,7 3 0 0,-7-3 0 15,0 0 0-15,7 3 0 0,-7-3 0 0,7 6 0 16,0-3 0-16,1 0 0 0,-5 4 9 0,4-4-9 16,-3 6 0-16,3-6 9 0,0 7-9 0,-4-1 0 15,4-2 0-15,0-1 0 0,0-3 0 0,1 9 0 16,-5-5 0-16,4-1 0 0,-3 0 0 0,-1 1 0 16,-3-7 0-16,4 9 0 0,-4 0 0 0,0-5 0 15,0 8 0-15,0-6 0 0,3 1 0 0,-3 2 0 0,-3-3 8 0,3-6 2 0,0 7 0 16,0-7 0-16,-4 9-10 15,1-6 0-15,-1 3 0 0,4-6 0 0,-7 7 0 16,4-1 8-16,3-6-8 0,-8 3 8 0,8-3 0 0,-3 6-8 0,3-6 12 16,-7 3-4-16,7-3-8 0,0 0 0 15,-7 4 0-15,7-4 0 0,-11 0 8 0,4 0-8 0,-3 0 0 0,3 0 8 16,-4 0-8-16,4-4 0 0,0 1 0 16,-4-3 0-16,4 3 0 0,0 3 0 0,0-3 0 0,7 3 8 15,-3 0-24-15,3 0-4 16,-8 0-2-16,8 0 0 0,-3 3-18 0,-4-3-4 15,7 0-1-15,-7 3 0 0,7-3-7 0,-4 0-2 16,4 0 0-16,-7 9 0 0,7-9-22 0,0 0-5 0,0 0-1 16</inkml:trace>
  <inkml:trace contextRef="#ctx0" brushRef="#br0" timeOffset="54722.338">12160 5072 850 0,'0'0'17'0,"0"0"6"0,0 0-23 0,0 0 0 0,0 0 0 0,0 0 0 16,0 0 29-16,0 0 2 0,-3 7 0 0,-1-4 0 15,4 9 1-15,0-6 1 0,0 1 0 0,0 2 0 16,0 1 11-16,4-1 3 0,-4-3 0 0,0 7 0 16,0-13-7-16,0 0-2 0,0 0 0 0,0 6 0 15,0-6 20-15,0 0 4 0,0 3 1 0,0-3 0 16,0 0-14-16,0 0-2 0,0 0-1 0,3 6 0 15,-3 1-17-15,0 2-3 0,0-6-1 0,0 7 0 16,0-4-7-16,4 3-2 0,-4 1 0 0,3 2 0 16,1 1 1-16,-1 9 0 0,-3 3 0 0,4 6 0 15,-1-6-4-15,1 0-1 0,-4 10 0 0,0-4 0 0,3-2 7 16,-3 5 1-16,-3 1 0 0,3-4 0 0,0-3 14 0,-4-3 3 16,4 7 1-16,-3-4 0 0,3-6-16 0,-4 3-3 15,4-6-1-15,-3 3 0 16,-1-7-30-16,1-2-7 0,-4-1-1 0,3 1 0 0,1-4 20 0,-4 1 0 15,3-1 0-15,-3-3 0 0,3 7 0 0,-3-4 0 16,0 1 0-16,0-1 0 0,0-3 48 0,4 4 12 0,-4-4 4 16,3 0 0-16,1 1-52 0,3-7-12 0,-7 3 0 0,7-3 0 15,0 0-16-15,0 0-5 0,0 0-2 16,0 0 0-16,0 0 23 0,-4-7 0 0,1 1 0 0,3 0 0 16,0 0-12-16,0-4 12 0,3-2-12 0,-3-1 12 15,0-6-9-15,4-6 9 0,-1 3 0 0,-3-3 0 16,4 3-8-16,-4-6 8 0,3-3 0 0,-3-4 0 15,4 1-9-15,-4-4 9 0,3 4 0 0,-3-4-9 16,4 3 9-16,-4-2 0 0,0 2 0 0,0 4 0 16,0 0 0-16,0 2 0 0,0 1 0 0,3 3 0 15,1-3 0-15,-4 9-8 0,3-3 8 0,-3 0 0 16,4 0 0-16,-1 0 0 0,1 7 0 0,3-1-8 16,-4 0 8-16,5 4-10 0,-5 2 10 0,4 1-10 15,0 3-6-15,-3-4-2 0,-1 10 0 0,4-6 0 16,-3 6 18-16,3-6 0 0,3 6 0 0,-2 0 0 15,2 0 0-15,1 0 0 0,-1 0 0 0,4 0 0 16,-3 6-8-16,3-3 8 0,0 0 0 0,0-3 0 16,-3 6-8-16,3 1 8 0,-3-4 0 0,-4 6 0 15,0-2-8-15,3 5 8 0,-6-3 0 0,3 7 0 0,-4-3 0 16,4-1 0-16,-3 7 0 0,-1-3 0 0,1-4-8 16,0 4 8-16,-1-7 0 0,-3 1 0 0,0 2 0 15,0 1 0-15,-3-1 0 0,-1-2 0 0,4-1 0 0,-4-6 9 16,1 7-9-16,-1-7 12 0,1 9-4 0,-1-5 0 0,1-4 0 0,-4 3 0 15,0 0-8-15,0 1 0 0,-4-4 0 16,4 0 8-16,-4 6-8 0,4-2-14 0,-3-1 3 0,-1 3 1 16,4 1 10-16,0-4-12 0,0 0 12 0,7-6-12 15,-3 0 12-15,-4 0 0 0,7 0 0 0,-8 3 0 16,8-3-11-16,-7-3 0 16,4 3 0-16,-1-6 0 0,1 0-28 0,-1-4-5 15,1 1-2-15,3 3 0 0,0-4-14 16,3 1-4-16,1-4 0 0</inkml:trace>
  <inkml:trace contextRef="#ctx0" brushRef="#br0" timeOffset="55285.199">12795 5113 1170 0,'0'0'25'0,"0"0"6"0,-7-3 1 0,0 0 1 0,0 3-33 16,0-3 0-16,0 3 0 0,0 3 0 0,-4-3 91 0,1 3 11 0,-4 3 2 0,0-3 1 15,-1 7-45-15,1-1-10 0,0 4-2 0,0-1 0 16,0 1-36-16,3-1-12 0,1 7 0 15,-8-3 0-15,8 3 0 0,-1-4 0 0,0-2 0 0,-3-1 0 16,7 1 32-16,-3 3 0 0,3-4 0 0,0-6 0 16,3 4-32-16,1-1 0 0,3-3 0 0,0-6 0 15,0 7 12-15,0-7-4 0,0 0 0 0,3 3-8 16,-3-3 11-16,7 6-11 0,-7-6 10 0,7 3-10 16,4-3 13-16,-4 3-3 0,3-6-1 0,-3 3 0 15,4-3-1-15,-4-3-8 0,0 3 12 0,-7 3-4 16,7-3-8-16,-3-4 10 0,6-2-10 0,-6 6 10 15,-1-7-10-15,1 4 10 0,-4-3-10 0,3 2 10 0,-3 1-10 0,0 6 0 16,0 0 0-16,0 0 8 16,0-6-8-16,0 6 0 0,0 0 0 0,0 0 0 15,0 0 0-15,0 0 0 0,0 0 0 0,0 0-11 16,0 0-1-16,0 0-1 0,7 6 0 0,4 4 0 16,-7 2 5-16,3 1 8 0,-4-1-13 0,4 1 5 15,-3-4 8-15,-1-3 0 0,1 4 0 0,-1-1-8 0,1 1 8 16,-1-4 0-16,-3-6 0 0,0 0 0 15,0 0 0-15,0 0 0 0,0 0 0 0,0 0 0 16,0 0 0-16,11-3 9 0,-4 0-9 0,4-7 0 16,-4 1-134-16,3-7-34 0,-3-12-6 0</inkml:trace>
  <inkml:trace contextRef="#ctx0" brushRef="#br0" timeOffset="55957.384">12781 5267 908 0,'0'0'38'0,"0"0"-30"16,0 0 70-16,0 0 14 0,0 0 4 0,0 0 0 15,0 0-5-15,0 0-1 0,0 0 0 0,0 0 0 16,0 0-35-16,0 0-7 0,0 0-2 0,0 0 0 16,0 0-30-16,-3 3-5 0,-1 6-2 0,4-6 0 15,0 7 28-15,0-7 6 0,0 9 1 0,0-5 0 16,0-4-26-16,0-3-5 0,0 0-1 0,0 0 0 15,0 0-4-15,0 0-8 0,0 0 11 0,0 0-11 16,0 0 15-16,0 0-4 0,0 0-1 0,0 0 0 16,0 0 4-16,4 9 1 0,-4-9 0 0,0 0 0 15,0 0-7-15,0 0-8 0,0 0 11 0,0 0-11 16,3 3 0-16,-3-3 0 0,0 0 0 0,4 7 0 16,-1-1 0-16,-3-6 0 0,4 6-10 0,-4-6 10 15,0 0 0-15,3 6 0 0,-3-6-9 0,0 0 9 16,0 0 0-16,0 0 0 0,0 0 0 0,0 0 0 15,0 0 0-15,0 0 0 0,0 0 0 0,0 0 0 16,0 0 14-16,0 0-3 0,0 0-1 0,0 0 0 16,0 0-2-16,0 0 0 0,0 0 0 0,0 0 0 15,0 0-8-15,0 0 0 0,0 0 0 0,0 0 8 0,0 0-8 0,0 0 0 0,0 0 0 0,0 0 0 16,0 0 0-16,0 0 0 0,0 0 0 16,0 0 0-16,0 0 0 0,0 0 0 0,0 0 0 15,0 0 0-15,0 0 19 0,0 0 8 16,0 0 1-16,0 0 1 0,0 0-29 0,0 0 0 0,0 0-11 15,0 0 11-15,0 0 20 0,0 0 12 0,0 0 3 0,0 0 0 16,0 0-35-16,0 0 0 0,0 0 0 0,0 0 0 16,0 0 0-16,0 0 0 0,0 0 0 0,0 0 0 15,0 0 14-15,0 0-4 0,0 0-1 0,-3-6 0 16,-1-3 5-16,4-1 1 0,-3 7 0 0,3-6 0 16,-4-1-7-16,4 4 0 0,0-3-8 0,0-1 12 15,0 4-12-15,0-3 0 0,4 2 8 0,-4 1-8 16,0-3 0-16,0-1 0 0,3-2 0 0,-3 6 0 15,0-4 0-15,4 7 0 0,-4 3 0 0,3-6 0 16,4 3-11-16,-3-4 11 0,3 7-10 16,3 0 10-16,1-3-14 0,0 6 3 0,3-3 1 0,0 0 0 15,-4 0-30-15,5 0-5 16,-1 7-2-16,0-7 0 0,0 0-16 0,0 3-3 0,4-3-1 0,-1 0 0 16,-3-3-100-16,-3 3-20 0,3-7-4 0</inkml:trace>
  <inkml:trace contextRef="#ctx0" brushRef="#br0" timeOffset="56285.404">13155 5207 1485 0,'-10'3'42'0,"2"0"10"0,1 1-42 16,0-4-10-16,0 0 0 0,0 3 0 0,0-3 68 0,0 0 11 0,0 0 2 0,0 0 1 15,0 3-14-15,7-3-4 0,-7 0 0 0,-4 0 0 16,4 0-51-16,0 0-13 0,0-6 0 0,0 6 0 16,0 0 0-16,7 0 0 0,-3 6 0 0,-5 0 0 15,5 0 0-15,-1 7 0 0,1-4 0 0,3 1 0 16,-4 2 11-16,4 1-1 16,4-1 0-16,-4 1 0 0,3-4-10 0,4 4 0 0,-3-1-10 0,3-2 10 15,0 2-11-15,4 1 11 0,-4-1-12 0,0-2 12 16,3-1-22-16,1-3 2 0,0 7 1 0,-1-7 0 15,1 1 0-15,3-4 0 0,-4-6 0 0,1 3 0 16,3-7-26-16,0 1-6 16,0-7-1-16</inkml:trace>
  <inkml:trace contextRef="#ctx0" brushRef="#br0" timeOffset="56754.488">13303 5188 1465 0,'-7'13'30'0,"4"-7"9"0,3 4-31 16,-4 2-8-16,4-6 0 0,0 7 0 0,0-7 72 0,4 4 14 0,-4-4 2 16,3 0 1-16,-3-6-32 0,7 6-6 0,-3-6-2 15,3 10 0 1,0-10-16-16,0 3-3 0,0-3-1 0,4 0 0 15,-1 0-15-15,1-3-3 0,3 3-1 0,-4-10 0 0,1 10-2 0,3-12-8 0,0 9 12 0,0-7-4 32,-3 1-27-32,3 3-5 0,0-4-2 0,0 1 0 0,-7 3 14 0,4-7 2 0,-4 4 1 0,-3-4 0 31,3 4-37-31,-4 2-7 0,1 1-2 0,-1 0 0 0,-3 6 44 0,0 0 11 0,0 0 0 0,0 0 0 16,0 0-12-16,0 0-1 0,0 0 0 0,0 0 0 15,0 0 13-15,0 0 13 0,-7 3-2 0,-3 0-1 16,2 0-10-16,-2 3 0 0,-4-2 9 0,3-1-9 15,-3 6 37-15,0-6 3 0,0 7 1 0,3-4 0 16,-3 3-5-16,4-2-2 0,-1-4 0 0,0 9 0 16,4-2-21-16,0-1-4 0,0 4-1 0,0-4 0 15,4 4-8-15,-1-1 0 0,1-2 0 0,3-4 0 16,0 6 0-16,3-2 0 0,1-1 0 0,3 1 0 0,0-4 0 0,0 0 0 16,0-3 0-16,7 0 0 0,0-3-20 15,0 7 3-15,0-1 1 0,4 0 0 16,0-3-9-16,-1 1-2 0,1-8 0 0,0 4 0 15,3 0-48-15,0 0-9 0,0-3-3 0</inkml:trace>
  <inkml:trace contextRef="#ctx0" brushRef="#br0" timeOffset="57559.943">14446 5166 597 0,'0'0'16'0,"0"0"5"0,-3-3-21 0,-1-3 0 0,-3 3 0 0,7 3 0 16,-3 0 56-16,-4-3 6 0,3 3 2 0,-3-10 0 15,0 10 23-15,0-6 5 0,3 0 0 0,-3-1 1 16,0 1 5-16,0-3 1 0,-3 2 0 0,3 1 0 16,-1 3 9-16,1 3 3 0,0 0 0 0,4 0 0 15,-4 3-75-15,0 3-16 0,0 1-2 0,-4 2-1 16,4 1 15-16,-4-1 2 0,1 7 1 0,-1-4 0 16,1 1-27-16,-1 6-8 0,-3-4 0 0,3-2 0 15,1 6 0-15,3-1 0 0,0-2 0 16,0 0 0-16,0-4 0 0,3 1 0 0,1-1 0 0,-1-2 0 15,4 2-28-15,0-5-5 0,0-1-2 0,0-6 0 16,0 0 35-16,7 9 0 0,-7-9 0 0,11 3 0 0,-1-3 0 0,1-3 0 16,-4 0 0-16,3-3 0 15,1-4 0-15,0-2 0 0,-1-1 0 0,1 1 0 16,-1-1 0-16,1-2 0 0,0-4 0 0,-4 3 0 16,0-3 0-16,3 7 0 0,-3 2 0 0,-3 1 0 15,3 0 44-15,-4-1 16 0,1 1 4 0,-4 2 0 16,0-2-52-16,0 3-12 0,0 3 0 0,0 3 0 15,0 0-48-15,0 0-13 0,0 0-3 0,0 0 0 0,0 9 52 0,3 4 12 16,-3-1 0-16,-3 4 0 0,3 3 27 0,0 3 8 16,-4 0 1-16,1 3 1 15,3 0-59-15,-4 3-12 0,1 0-2 0,3 4-1 0,-4-1 81 16,1 0 16-16,-1 1 3 0,1 2 1 0,-4 1-52 0,3-1-12 0,-3 4 0 0,0-4 0 16,0 7-11-16,0-3-5 0,0-4 0 0,-4 4-1 15,1-7 17-15,3 4 0 0,-4-1 0 0,4-3 0 16,-4 1 0-16,4-7 9 0,0-3-9 0,0 0 8 15,0-3 3-15,0-4 0 0,4-2 0 0,-4-4 0 16,3 1-11-16,4-4 0 0,-3-3 0 0,-1 6 0 16,4-9 0-16,0 0 0 0,0 0 0 0,0 0 0 15,0 0 0-15,0 0 0 0,0 0 0 0,0 0 0 16,0 0 53-16,0 0 9 0,0-3 2 0,-4-6 0 16,4-1-64-16,0 1-15 0,0-3-1 0,4-4-1 15,0 0 27-15,-1 1 6 0,1-4 0 0,3-3 1 16,-4 3-17-16,4 0 0 0,-3-3 0 0,3 0 0 0,3 0-11 0,-3 0-5 15,0 0-2-15,4 4 0 16,0-11-22-16,-1 11-5 0,1-1-1 0,3-3 0 16,-3 3 35-16,3 0 11 0,-4 7 0 0,4-4 0 15,0 0-56-15,1 4-5 0,-1-1-1 0,0 7 0 16,0 0-104-16,0-4-21 0</inkml:trace>
  <inkml:trace contextRef="#ctx0" brushRef="#br0" timeOffset="58221.613">14601 5154 1094 0,'-7'9'23'0,"4"1"5"16,-1-7-28-16,1 9 0 0,3-12 0 0,-4 7 0 16,4-7 56-16,0 0 7 0,0 0 1 0,-7 6 0 15,4 0 0-15,3-6 0 0,0 6 0 0,-4 4 0 16,4-10 0-16,0 0 0 0,-3 6 0 0,3 0 0 15,0 1-33-15,0-1-7 0,0-6 0 0,0 12-1 0,3-5-37 0,1-4-7 16,-4-3-2-16,3 6 0 0,1 0 23 0,-1 7 0 0,1-1 0 16,-4-2 0-16,3-4 20 0,1 0 9 0,-1 1 2 0,1-4 0 31,-1 0-50-31,-3 6-9 0,4 1-3 0,0-7 0 0,-4-3 63 0,3 6 12 0,-3-6 2 16,7 3 1-16,0 0-8 0,-3-3-2 0,3 0 0 0,0 0 0 15,0 0-3-15,3 0-1 0,-2-6 0 0,2 0 0 16,-3-4-17-16,4-2-4 0,-1 9-1 15,-3-7 0-15,4-2-11 0,-4 2 0 16,4-5 0-16,-4 2 0 0,0 1 0 0,0 2 0 0,-4 1 0 0,4-4 0 16,-3 7 0-16,3-3 0 0,-4 2 0 0,1-2 0 15,-4 0-18-15,4 2-6 0,-4-5 0 16,0 5-1-16,0 1-11 0,-4 0-3 0,4 0 0 16,0 6 0-16,-4-10-21 0,4 7-4 0,0 3 0 15</inkml:trace>
  <inkml:trace contextRef="#ctx0" brushRef="#br0" timeOffset="58692.302">14887 5235 1337 0,'0'0'28'0,"0"0"6"0,0 0-34 16,0 0 0-16,0 0 0 0,0 0 0 0,0 0 95 16,0 0 12-16,0 0 2 0,0 0 1 0,0 0-48 0,0 0-10 0,7 0-1 0,0 0-1 31,0 7-34-31,0-1-8 0,1-6 0 0,-1 9-8 0,0-2 10 0,0-4-10 0,0 0 8 16,0 3-8-16,3-3 9 0,1 0-9 0,0-3 10 0,-1 0-10 15,-3-3 16-15,0 0-4 0,0-3 0 0,0 0 0 16,0-1 5-16,0-2 1 0,1-4 0 0,-5 7 0 15,1-3-9-15,-1-1-1 0,1-2-8 0,-1 2 12 16,-3-2-12-16,0 2-10 0,-3 1 2 0,-1 0 0 16,1-1-5-16,-1 1-1 15,1 6 0-15,-5-4 0 0,5 4 5 0,3 3 1 0,-7-3 0 0,7 3 0 16,0 0 8-16,-11 3 0 0,1 0 0 0,3 7-8 16,0-1 8-16,-4 4 0 0,4-1-9 0,0 1 9 15,3-1 0-15,4 7 18 0,0-6-3 0,0 2-1 16,0-2-28-16,0 6-6 0,-3-4 0 0,3 4-1 15,3-3 21-15,-3-4 0 0,4 1 0 0,-1 6 0 0,1-7 8 0,3 1 2 16,0-1 1-16,0 1 0 0,4-4-1 16,-4 1 0-16,3-4 0 0,1 7 0 0,3-4-10 0,0 0 0 15,0-5 0-15,0 5 0 16,8-6-33-16,-5-3-3 0,1 0 0 0,-1 0-521 16,5-6-105-16</inkml:trace>
  <inkml:trace contextRef="#ctx0" brushRef="#br0" timeOffset="59362.888">16175 4937 881 0,'0'0'18'0,"0"0"5"16,0 0-23-16,0 0 0 0,0 0 0 0,0 0 0 16,-4-3 74-16,1-3 10 0,-1 0 3 0,4 6 0 15,-3-7 5-15,3 7 0 0,-4-9 1 0,1 6 0 16,3 3-14-16,0-9-3 0,0 9-1 0,0 0 0 15,0 0-15-15,0 0-4 0,0 0 0 0,0 0 0 16,0 0-13-16,0 0-3 0,0 0-1 0,0 0 0 16,-4 9-18-16,4-6-3 0,0 13-1 0,4-4 0 15,-4 7-5-15,0-3-2 0,3 3 0 0,1 9 0 0,-1-9-10 16,1 3 0-16,-1 0 0 0,4-1 0 0,-3 5 0 0,-1-11 0 16,5 10 0-16,-1-3 0 0,-4-3 0 0,4 3 13 15,-3-6-3-15,3 3-1 0,-7-4-9 0,3 1 0 0,-3 0 9 16,0-4-9-16,0-6 0 0,-3 7-15 0,-1-1 3 0,1-2 0 15,-4-1 36-15,0 1 8 0,0-4 2 0,-4 0 0 16,0 4-22-16,1-4-12 0,-1 0 12 0,-3 0-12 16,3-6 0-16,-3 7 0 0,4-4-12 0,-1 0 3 15,1-3-8-15,-1 0-2 0,4 0 0 0,-4-3 0 16,1-7-9-16,-1 10-1 16,4-6-1-16,-3 0 0 0,-1-7 38 0,4 1 7 0,-4-4 1 0,1 0 1 15,3-9-116-15,-4 7-23 0,1-11-5 16,3 7-1-16,-4-6-51 0,0 0-10 15,4-3-3-15</inkml:trace>
  <inkml:trace contextRef="#ctx0" brushRef="#br0" timeOffset="59689.663">15822 4950 761 0,'0'0'21'0,"0"0"6"16,-3-9-27-16,3 5 0 0,0-2 0 0,0 0 0 15,0-4 21-15,0 1-1 0,3 3 0 0,-3-4 0 0,0 1-20 0,0 3 0 0,0-1 0 16,0-2 0 0,0 6 107-16,0 3 17 0,0 0 3 0,0 0 1 0,0 0-52 0,0 0-9 0,0 0-3 15,0 0 0-15,0 0-33 0,0 0-7 16,7 3-2-16,0 3 0 16,-3 1-35-16,3-4-7 0,0 6-2 0,0-3 0 0,0-2 22 0,0 5 0 0,4-6 0 0,-1 6 0 15,1-2 0-15,3-1 0 0,-4-3 0 0,8 0 0 16,-4 0 47-16,0-3 13 0,4 4 4 15,0-8 0-15,-1 4-19 0,1 0-3 16,3-3-1-16,-3 3 0 0,3-3-21 0,0 3-5 0,-3-6-1 16,3 3 0-16,0 0-14 0,-3 3 11 0,3-4-11 0,-4 1 10 15,5-3-56 1,-5 6-11-16,1 0-3 0</inkml:trace>
  <inkml:trace contextRef="#ctx0" brushRef="#br0" timeOffset="60205.478">16302 5223 1094 0,'-4'-6'23'0,"1"-1"5"0,3 7-28 16,0 0 0-16,0 0 0 0,0-6 0 0,0 6 88 0,-4-6 12 0,4 6 2 0,0 0 1 16,-3-3-19-16,3 3-3 0,0 0-1 0,0 0 0 15,0 0-36-15,0 0-8 0,0 0-2 0,0 0 0 16,0 0-16-16,0 0-3 0,0 0-1 0,0 0 0 15,3 6-4-15,-3 0-1 0,4 0 0 0,-4 4 0 16,3 2 6-16,1 1 1 0,-4-1 0 0,3-2 0 16,1 2-16-16,-1 1 0 15,1 3 0-15,0-10 0 0,-1 6 34 0,1 1 4 0,3-4 1 0,0 4 0 16,0-4-12-16,0 1-3 0,0-4 0 0,3 3 0 16,-3 1-24-16,1-1 0 0,-1-3 8 0,0 1-8 15,0-1 0-15,0-6 0 0,3 6 0 0,-3-3 0 16,4 1 35-16,-4-1 5 0,0-3 0 0,0 0 1 15,0 0-23-15,0-3-5 0,0-1-1 0,-3 1 0 0,6-3-1 16,-3 3-1-16,-3 0 0 0,3-4 0 0,0-5-1 16,-3 3 0-16,-1-4 0 0,1 0 0 15,-1 1-9-15,1-4-11 0,-1-3 3 0,1 4 0 16,-4-4-5-16,0 6-1 0,0-2 0 0,0-4 0 16,-4 0-55-16,4-6-11 0,0-3-3 0</inkml:trace>
  <inkml:trace contextRef="#ctx0" brushRef="#br0" timeOffset="60761.007">16887 5129 1337 0,'0'0'28'0,"0"0"6"0,0 0-34 0,0 0 0 0,0 0 0 0,0 0 0 16,0 0 109-16,-3 9 15 0,-1-6 4 0,1 7 0 16,-1-4-76-16,-3 0-16 0,4 0-2 0,-4 1-1 15,0 2-9-15,0-6-1 0,3 7-1 0,-3-7 0 16,0 0-11-16,0 0-3 0,3 0 0 0,-3 4 0 15,0-4 0-15,4 6 0 0,-4-3 0 0,3 4 0 16,1-7-8-16,-4 9-9 0,3-5 9 0,1 2-13 16,-1-3 13-16,0 7 0 0,4-7 0 0,-3 0 0 15,3 1 9-15,0-7-9 0,0 0 0 0,0 0 9 16,0 0 3-16,0 0 0 0,0 0 0 0,0 0 0 16,3 3 4-16,-3-3 0 0,4 6 1 0,-4-6 0 15,7 3-4-15,-3 0-1 0,3-3 0 0,0 0 0 0,0 7-12 0,-4-7 0 16,4 3 0-16,4-3 0 15,-4 3 0-15,0-3 0 0,4 0 0 0,-4 9 0 16,3-6 0-16,-3 4 0 0,0-4 0 0,0 9 0 0,0-2 0 16,1-1 0-16,-5-2 0 0,4 2 0 0,-3-3 0 0,-1 7-10 15,1-1 2-15,-4 1 0 0,0-10 8 0,0 10 0 0,0-1 0 16,0 1 0-16,0-4 0 0,-4 4 0 16,1-4 0-16,-1-6 0 15,-3 3-33-15,7-6-5 0,0 0-1 0,-7 7 0 0,3-4 56 0,-3 0 11 16,0-3 3-16,-3 0 0 15,3-3-152-15,0-3-31 0,-4-4-5 0,4-2-2 16,-4 5 25-16,4-8 5 0</inkml:trace>
  <inkml:trace contextRef="#ctx0" brushRef="#br0" timeOffset="61227.085">17230 4853 1097 0,'-4'-13'31'0,"4"4"7"15,-3 3-30-15,3-7-8 0,-4 10 0 0,1-7 0 16,3 7 93-16,0 3 18 0,-4-9 3 0,4 9 1 16,0 0-50-16,0 0-9 0,0 0-3 0,0 0 0 15,0 0-28-15,0 0-5 0,0 0-2 0,0 0 0 16,0 12-6-16,0 1 0 0,4-4-1 0,-1 7 0 16,4-7-11-16,-3 10-16 0,3-3 4 0,0 3 1 0,0 3 35 15,0-3 6-15,0 3 2 0,0 3 0 0,-3 3 0 16,3-9 0-16,0 9 0 0,0 0 0 0,-4-3-32 15,1 0 0-15,3 3 0 0,-4 1 0 16,1-4 0-16,-4 0 0 0,0-3 0 0,0 3 0 0,0-3 0 0,0 0 0 16,0 0 0-16,-4 0 0 0,4-7 34 0,0 4 1 0,0-3 0 0,0-4 0 15,0 1-35-15,4-4 0 0,-4-5 0 16,-4 8 0 0,4-12-21-16,0 0-11 0,0 0-3 0,0 0 0 0,0 0 6 15,0 0 1-15,0 0 0 0,0 0 0 0,0 0-58 0,0 0-11 0,0 0-3 16</inkml:trace>
  <inkml:trace contextRef="#ctx0" brushRef="#br0" timeOffset="61509.32">17117 5173 1241 0,'0'0'25'0,"0"0"8"15,0 0-33-15,0 0 0 0,0 0 0 0,0 0 0 16,0 0 67-16,-7 3 6 0,7-3 2 0,0 0 0 16,0 0-24-16,0 0-5 0,0 0-1 0,0 9 0 15,0-9-15-15,3 3-3 0,-3-3-1 0,0 10 0 16,0-10-6-16,11 3-2 0,-4 0 0 0,0 0 0 16,4-3-2-16,-4 3 0 0,3 0 0 0,1 1 0 0,-1-1 4 15,4 0 1-15,-3-3 0 0,0 0 0 0,3 0-10 0,0-3-3 0,0 0 0 0,0-1 0 16,0 1-8-1,0 3 0-15,0 0 9 0,-3 0-9 16,3-3-28-16,-3 3-9 0,-4-6-3 0</inkml:trace>
  <inkml:trace contextRef="#ctx0" brushRef="#br0" timeOffset="61753.385">17522 5317 1044 0,'0'0'21'0,"0"0"7"0,0 0-28 0,0 0 0 0,0 0 0 0,0 0 0 15,0 0 107-15,0 9 16 0,0-6 3 0,0 7 1 16,0-1-52-16,0 1-11 0,0-4-1 0,0 6-1 16,0 1-34-16,0 0-6 0,0-4-2 0,0 3 0 15,0-2-6-15,4-1-2 0,-4 1 0 0,0-4 0 16,4 3-12-16,-4-9 0 0,0 4 0 0,0-4 0 15,0 0-97-15,0 0-23 0,0 0-4 0</inkml:trace>
  <inkml:trace contextRef="#ctx0" brushRef="#br0" timeOffset="61927.667">17533 5110 1264 0,'0'0'26'0,"0"0"7"0,0 0-33 16,0 0 0-16,0 6 0 0,0-6 0 0,0 0 45 0,0 10 3 0,0-10 0 0,0 0 0 15,0 0-48-15,0 0 0 0,4 3 0 0</inkml:trace>
  <inkml:trace contextRef="#ctx0" brushRef="#br0" timeOffset="62457.251">17692 5282 964 0,'0'13'20'0,"0"-13"5"0,-4 9-25 0,4 1 0 0,0-7 0 0,0 9 0 16,0-2 102-16,4-1 15 0,-4-3 3 0,0 4 1 15,0-4-41-15,3 0-9 0,-3-6-2 0,0 10 0 16,0-1-21-16,0-6-5 0,0-3-1 0,0 0 0 16,0 0 4-16,0 0 1 0,0 0 0 0,0 0 0 15,0 0 10-15,0 0 3 0,0 0 0 0,0 0 0 16,0 0-6-16,0 0-1 0,0 0 0 0,-3-9 0 16,-1 3-33-16,4-4-8 0,-3 1 0 0,3-1-1 0,0-2-11 15,0 6 0-15,0-1 0 0,0-5 0 16,-4 9 0-16,4-4 0 0,0-5 0 0,0 9 0 0,0 3 0 0,0 0 0 0,0-10 0 0,0 10 0 15,0 0-12-15,0 0 12 0,0 0-12 16,4-3 12-16,-1 0-12 16,1-3 12-16,3 6-10 0,-7 0 10 15,3-3-34-15,-3 3-1 0,7 0 0 0,-7 0 0 0,4-3 35 0,-4 3 0 0,7 0 0 0,0-4 0 16,-3 4 0-16,3 0 0 16,0-3 0-16,0 3 0 0,-4 3 0 0,4-3 0 15,0 7 0-15,0-4 0 0,-3 3 8 0,3 0 8 0,-3-6 1 16,-1 10 1-16,4-7-29 0,-3 9-5 0,-1-2-2 0,1-1 0 15,-1 4 18-15,1-1 0 0,-1-2 0 0,-3 2 0 16,4 1 0-16,-1-4 0 0,-3 1 0 0,4-4 0 16,-1 6 48-16,-3-5 12 0,4-1 4 0,0 3 0 15,-4-2-103-15,3-1-20 0,1-6-4 16,-1 9-1-16,-3-9 52 0,7 0 12 0,-3 0 0 0,-1 0 0 16,4 0-208-16,0 0-38 0</inkml:trace>
  <inkml:trace contextRef="#ctx0" brushRef="#br0" timeOffset="64061.442">18824 5248 1094 0,'-7'0'46'16,"0"0"-37"-1,4-3 44-15,-4 0 9 0,-1-4 2 0,5 4 0 16,-1 0 51-16,1-3 10 0,3-4 3 0,0 1 0 16,0 3-103-16,0-4-25 0,-4 7 0 0,4 0 0 15,0 3 0-15,0 0 0 0,-7-6 0 0,0 6 0 16,0 6 40-16,0-3 2 0,0 0 1 0,-4-3 0 0,4 10-43 15,-3-4 0-15,-1 3 0 0,1 1 0 0,-1-1 0 0,4 4 0 16,-4-1 0-16,1 1 0 0,3-1 0 0,3-2 0 16,-3-1 0-16,4 4 8 0,-1-10-8 0,1 9 0 15,3-5 0-15,0-1 0 0,0 0 0 0,0 0 0 0,3 4 0 16,1-4 0-16,-1 0 0 0,4 1 0 0,0-1 0 0,0 0 0 16,4-3 0-1,0 4 0-15,-1-4 9 0,4 0-9 0,-3 3 8 0,3-3-8 0,-3 0 8 16,3-3-8-16,-4 7 0 0,1-7 0 0,-1 3-12 0,-3-3 4 15,4-3-5-15,0-4-1 0,-4 4 0 16,3-6 0-16,1 6 2 0,-4-7 1 0,0 1 0 0,0-4 0 16,-3 7 11-16,3 0 0 0,-4-4-9 0,1-2 9 15,-1 9 0-15,-3-7 0 0,4 4 0 0,-4 0 0 16,0 6 0-16,0 0 12 0,0-6-2 0,0 6 0 16,0 0 17-16,0 0 3 0,0 0 1 0,0 0 0 15,0 0 0-15,0 0 0 0,0 0 0 0,0 0 0 16,0 0-31-16,0 0 0 0,0 0 0 0,0 0 0 15,0 0 0-15,0 0 0 0,0 0 0 0,0 0-10 16,0 0 0-16,0 6 0 0,3 3 0 0,1-6 0 16,3 10 10-16,0-1-8 0,0-2 8 0,4 2-8 15,-4 1 8-15,3 0-10 0,1-4 10 0,-4 3-10 16,3 1-30-16,1-4-5 0,0 1-2 0</inkml:trace>
  <inkml:trace contextRef="#ctx0" brushRef="#br0" timeOffset="65006.393">19597 5270 1552 0,'0'0'44'0,"0"0"10"15,0 0-43-15,0 0-11 0,0 0 0 0,0 0 0 16,0 0 36-16,0 0 4 0,0 0 2 0,0 0 0 16,0 0-3-16,0 0-1 0,0 0 0 0,0 0 0 15,0 0-10-15,0 6-3 0,3 0 0 0,-3 4 0 16,4-1-5-16,-4 1 0 0,3-4-1 0,-3 3 0 15,0 1-5-15,0-4-1 0,0 6 0 0,0-2 0 0,-3 2-5 0,3 1 0 16,-4 0-8-16,4-4 12 16,-3 0-4-16,3-6 0 0,0 10-8 0,-4-7 12 0,4-6-12 0,0 0 0 0,0 7 0 0,0-7 0 15,0 0 0-15,0 0 0 0,0 0 0 0,0 0 0 16,0 0 0-16,0 0 0 0,0 0 0 0,0 0 0 16,0 0 11-16,0 0-1 0,4-7 0 0,-1 1 0 15,1 3-1-15,-1-7 0 0,1 4 0 0,-1-3 0 16,-3-1-9-16,4 1 0 0,3 3 9 0,-3-4-9 15,-1 1 0-15,1 3 0 0,-1-10 0 0,1 10 0 16,-4-4 0-16,3 1-15 0,1-1 3 0,-1 4 0 16,1 0 12-16,-1 0-9 0,4-1 9 0,-7 7-8 15,4-3 8-15,-1 0-12 0,-3 3 12 0,7-6-12 16,-3 6 4-16,3 0 0 0,-3 0 0 0,3 6 0 16,-4 0-7-16,4-6-1 0,-3 13 0 0,-1-7 0 15,4 0 16-15,-3 4 0 0,-1-1 0 0,4 1 0 16,-3-4 0-16,-1 6 10 0,5-5-2 0,-5 2 0 0,-3-3 4 15,4 1 0-15,-1-1 0 0,-3 3 0 0,4-2 6 16,-4-7 2-16,0 0 0 0,0 0 0 0,0 0-10 0,0 0-2 16,0 0 0-16,0 0 0 0,0 0 8 0,0 0 0 15,0 0 1-15,0 0 0 16,0 0-17-16,3-7 0 0,4-2 0 0,0-4 0 16,-3 7 0-16,-1-6 0 0,4 2 0 0,-3 1 0 15,-1-1 0-15,1-2 0 0,0 9 0 0,-1-4-9 16,1 1 9-16,-4 6 0 0,3-6 0 0,1 3 0 15,-4 3-11-15,0 0 11 0,3-3-13 0,-3 3 5 16,7 0-7-16,-3 3-1 0,-1 0 0 0,4-3 0 16,-3 6 7-16,-1 0 1 0,1-2 0 0,-1 2 0 0,1 0 8 0,3 0 0 0,-3 4 0 15,-1-1 0-15,1-3 0 0,-1 4 0 0,4-1 0 0,-3 1 0 16,-1-4 0-16,1 7 0 16,-1-7 0-16,1-3 0 0,-1 3 0 15,1 0 0-15,-4-6 0 0,3 7 0 0,1-4 0 0,3 0 0 0,0 3 0 0,-3 1 0 16,6-4 0-16,-3 3-8 0,0-6 8 0,0 6-12 31,0-3-96-31,4-3-20 0,0 0-4 0</inkml:trace>
  <inkml:trace contextRef="#ctx0" brushRef="#br0" timeOffset="65580.729">20225 5276 1094 0,'0'6'46'15,"-4"4"-37"1,4-10 44-16,0 0 9 0,-3 3 2 0,-4 3 0 16,0 0 0-16,3-2 0 0,-3 2 0 0,0-6 0 0,7 0 5 0,-7 9 2 15,0-6 0-15,0 4 0 16,7-7-22-16,-7 3-4 0,0 0-1 0,0-3 0 15,7 0-2-15,-7 9-1 0,3-6 0 0,-3 4 0 16,7-7-5-16,-7 3 0 0,0 6-1 0,7-9 0 16,-4 3-27-16,1 7-8 0,3-10 0 0,-4 9 0 15,4-9 8-15,0 0-8 0,0 7 12 0,0-7-12 0,0 6 0 16,0-6 0-16,4 9 0 0,-1-3 0 0,1 1 0 0,-1-4 0 0,1 0-9 0,3 3 9 31,-7-6 0-31,7 7 0 0,-3-7 12 0,-4 0-4 0,7 3-8 0,0 0 0 0,-7-3 0 0,7 0-8 16,-7 0 8-16,3 0-8 0,4-3 8 0,0 0-8 15,0-1 8-15,-3 1-8 0,3-3 8 0,-3 3-8 16,-1-7 8-16,4 10 0 0,-7 0 8 0,4-6-8 16,-1 0 0-16,1 3 0 0,-4-3 0 0,3-1-8 15,1 1 8-15,-4 3 0 0,3-7 0 0,-3 10 0 16,0 0 0-16,0 0 0 0,0 0 0 0,4 0 0 16,-4 0 0-16,0 0 8 0,0 0-8 0,0 0 0 15,0 0 0-15,0 0-13 0,0 0 1 0,0 0 1 16,0 0 11-16,0 0-12 0,0 7 12 0,3-1-12 15,1 0 12-15,-4 4 8 0,0-4-8 0,3 6 11 16,1-2-2-16,-4-1 0 0,3 1 0 0,4-4 0 0,-3 3-9 0,0-5 0 16,3 5 0-16,-4-6 8 0,1 3-8 0,3-3 0 15,0 1 0-15,0 2 0 16,0-6-52-16,3 3-8 0,-2-3-3 0,2-3 0 16,1 0-154-16,-4 0-31 0</inkml:trace>
  <inkml:trace contextRef="#ctx0" brushRef="#br0" timeOffset="66090.46">20398 5307 1267 0,'-4'10'56'0,"4"-1"12"0,0-6-55 0,-3 10-13 0,3-4 0 0,0-2 0 16,0-1 112-16,0 6 20 0,0-2 4 0,0-1 1 15,0 1-58-15,0-4-12 0,0 3-3 0,0 1 0 16,3-4-19-16,-3 3-4 0,0-9-1 0,0 7 0 16,0-7-8-16,0 0-1 0,0 0-1 0,0 0 0 15,0 0-10-15,0 0-3 0,0 0 0 0,0 0 0 16,0 0 15-16,0 0 4 0,0 0 0 0,0 0 0 16,0 0-16-16,0 0-2 0,0 0-1 0,0 0 0 15,0 0-17-15,0 0 0 0,4-3 0 0,-4-4 0 16,0 1 0-16,3-7-16 0,-3 13 5 0,4-12 1 15,-1 6-5-15,-3-4-1 0,4 1 0 0,-1-4 0 16,1 4 7-16,-4-4 1 0,3-2 0 0,1 2 0 16,-1 1 8-16,1 2 0 0,-1 1-9 0,1-1 9 15,-1-2 0-15,1 9-9 0,0-4 9 0,-1 1 0 16,1 0-12-16,-1 3 12 0,-3 3-12 0,7-3 12 16,-7 3 0-16,7 3 0 0,-3 0 0 0,3 6 0 15,0-6 0-15,-4 7 0 0,8-4 0 0,-8 0 0 16,5 4 0-16,-1-1 0 0,-4 1 0 0,4 2 0 0,-3-6 0 0,-1 7 0 15,1-1 0-15,-1-2 0 0,1-1 0 0,-4 1 0 16,3 2 0-16,-3-2 0 16,4-4 0-16,-4 6 0 0,3-5 0 0,1-1 0 0,-4 7 0 15,3-7-13-15,1-3 4 0,-4 6 1 16,0-9-28-16,7 4-4 0,-3 5-2 0,3-6 0 16,-4-3-30-16,4 6-5 0,0-3-2 0,-3 1 0 15,3-4-70-15,0 0-15 0,0-4-2 0</inkml:trace>
  <inkml:trace contextRef="#ctx0" brushRef="#br0" timeOffset="66716.638">20807 5295 851 0,'0'0'36'0,"0"0"-36"16,0 0 160-16,0 0 26 0,0 0 5 0,0 0 1 15,-7 0-52-15,7 0-9 0,-7-3-3 0,0 3 0 16,0 0-77-16,0-3-16 0,3 3-3 0,-3-7-1 15,0 7 1-15,0 0 0 0,0 0 0 0,0 7 0 16,0-7-32-16,3 3 8 0,1 0-8 0,-4 3 0 16,3 0 0-16,-3 4 0 0,3 2 0 0,1 1 0 15,-1-1 0-15,4-2 0 0,0 9 0 0,0-4 0 16,0-2 15-16,4-1 0 0,-4 1 0 0,3 0 0 0,1-4-24 16,0-3-5-16,-1 1-1 0,-3-7 0 0,4 6 15 0,-4-6 0 15,0 0 0-15,0 0 0 0,7 0 48 0,-7 0 13 16,7 0 3-16,0-6 0 0,0 2-52 0,0-5-12 15,-4 9 0-15,1-6 0 0,-1-4 0 0,1 4 0 16,-4 0 0-16,0-1 0 0,3 1 0 0,-3 0 0 16,0 6 0-16,0 0 0 0,0 0 0 0,0-3 0 15,4-3 0-15,-4 6 0 0,0 0 0 0,0 0 0 0,0 0 0 16,0 0 0 0,0 0-48-16,0 0-13 0,0 0-3 0,0 0 0 0,0 0 52 0,0 0 12 0,0 0 0 15,4 3 0-15,-1 3 0 16,1 0 0-16,-1 0 0 0,1 7 0 0,-1 0 0 0,1-4 0 0,-1 4 0 0,-3 5 0 15,0-2 0-15,0 9 0 0,0-3 0 16,0 3 0-16,0 3 0 0,-3-3 0 0,-1 4 0 0,1 2 0 16,-1-3 0-16,1 7 0 0,-1-1 12 15,1-2-12-15,-1-4 0 0,-3 3 0 0,3-6 0 16,1 3-12-16,-1-6 12 0,1 10 0 0,3-4 0 0,-4-6 0 16,4 6 48-16,-3-9 13 0,-1 6 3 0,1-3 0 15,-1 0-52-15,4 3-12 0,-3 0 0 0,3-12 0 16,0-4 0-16,0-9 0 0,0 0 0 15,0 0 0-15,0 0 0 0,0 0 0 0,0 0 0 0,-7 10 0 16,7-10 0-16,-7 3 0 0,7-3-9 0,-11-3 9 0,0-1 0 16,1-5 0-16,-1 0 0 0,1-1 10 15,-4-6-56-15,3 1-11 0,0-4-3 16,-3-3 0-16,4 3 4 0,-1-3 1 0,1 0 0 0,-1-3 0 16,4 0-14-16,0-3-3 0,3 0-1 0,1-1 0 15,3 4-131-15,0 0-25 0</inkml:trace>
  <inkml:trace contextRef="#ctx0" brushRef="#br0" timeOffset="67293.064">20909 5389 1824 0,'0'0'76'0,"0"0"-60"16,0 0-16-16,0 0 0 0,0 0 0 0,0 0 0 15,0 0 44-15,0 0 5 0,4 6 2 0,-1-3 0 16,4 1-31-16,0-1-5 0,0-3-2 0,0 3 0 15,0 0-13-15,1-3 0 0,2 0 0 0,-3-3 0 16,4 3 0-16,-1 0 0 0,-3 0 0 0,4-3 0 0,0 3 0 16,-4-3 0-16,0-1 0 0,0 1 0 0,0 3 0 0,0-6 0 15,-4 3 0-15,1 0 0 0,-1-4 0 16,1 1 0-16,-1 0 0 0,-3 3 0 16,4-4-9-16,-4 1-5 0,4-3-1 0,-4-1 0 0,0 4 1 0,0 0 0 15,0-4 0-15,0 4 0 16,-4 0-17-16,0 3-3 0,1-7-1 0,-1 7 0 15,-3 0 58-15,4-3 11 0,-1 3 2 0,-3 3 1 16,0 0-18-16,0 0-4 0,0 3-1 0,0-3 0 16,0 9-1-16,0-6 0 0,0 10 0 0,0-1 0 15,0-2-13-15,0 9 0 0,3-4 0 0,-3-2 0 16,0 6 0-16,4-4 0 0,-1 4 0 0,-3-3 0 16,3-4 0-16,4 1 0 0,-3 0 0 0,3-1 0 15,0 1 0-15,0-4 0 0,0 4 0 0,3-4 0 0,1-6 0 0,3 7 0 0,-3-1 0 16,3 0 0-16,0-6 0 0,0 1 0 0,0 2 0 0,0 0 0 15,3-6 0-15,-3 6 0 0,4-2 0 0,0-1 0 16,-4-3 0 0,3-3 0-16,1 3 0 0,-1-4 0 15,1-2-158-15,0 3-34 0,-1-6-8 0,1 5 0 0</inkml:trace>
  <inkml:trace contextRef="#ctx0" brushRef="#br0" timeOffset="68072.462">21078 5141 1078 0,'0'0'30'0,"0"0"8"16,-3-3-30-16,-1-6-8 0,1 6 0 0,-1-4 0 15,1 4 73-15,3 3 14 0,-4-6 2 0,4 6 1 16,0 0-7-16,0 0-2 0,0 0 0 0,0 0 0 16,0 0-13-16,0-6-4 0,0 6 0 0,0 0 0 15,0 0-20-15,0 0-4 0,-3-10 0 0,3 10-1 16,0 0-25-16,0 0-5 0,0 0-1 0,0 0 0 16,0 0-8-16,0 0 0 0,0 0 0 0,3-3 0 15,1 0 9-15,3-3 3 0,-4 3 1 0,4-4 0 16,1 1-13-16,2 0 9 0,1-1-9 0,-1 1 8 0,4 0-8 15,1-3 0-15,-1 2 0 0,0 1 0 0,3-7 0 16,-3 4 8-16,4 0-8 0,-4-4 8 0,0 4-8 0,4-4 0 16,-4 10 0-16,4-6 8 15,-4 2-8-15,-4-2 0 0,5 3 0 0,-5-1 0 0,1 1-24 0,-4-6 4 0,3 8 0 16,1-2 0 0,-4 3-93-16,0 3-19 0,0-3-3 0</inkml:trace>
  <inkml:trace contextRef="#ctx0" brushRef="#br0" timeOffset="69173.609">22126 5389 850 0,'0'0'17'0,"0"0"6"15,0 0-23-15,0 0 0 0,0 0 0 0,0 0 0 16,0 0 107-16,0 0 17 0,0 0 3 0,0 0 1 16,0 0 0-16,0 0 0 0,0 0 0 0,0 0 0 15,0 0-72-15,0 0-13 0,0 0-3 0,0 0-1 16,0 0-12-16,0 0-3 0,0 0 0 0,0 0 0 16,-7 0-24-16,7 0 0 0,-7 0 8 0,0-3-8 15,7 3 0-15,-7 0 0 0,7 0 0 0,-11 3 0 16,4-3 0-16,0 0 0 0,0 0 0 0,7 0 0 15,-7 0 0-15,0 6 0 0,0-3 0 0,0 4 0 16,3-1-10-16,-3 3 10 0,0-6-13 0,4 10 5 16,-1-4 8-16,-3 1-13 0,4-1 5 0,-1-2 8 0,4 5 0 0,0-3 0 15,-3-2 0-15,3-7 0 0,3 6 0 0,-3-6 0 0,4 6 0 16,-1 1 0-16,-3-7 0 0,7 0 0 0,0 0 0 16,0 0 0-16,0-4 0 0,4 1 0 0,0 3 9 0,-1-6-1 15,1 0-8-15,-1-1 0 0,1-2 8 16,0-3-8-16,-1-1 9 0,1 0-9 0,-1-2 12 0,4-4-12 15,-3 3 10-15,0-6-10 16,-1 0 8-16,-3-3-8 0,4 0 0 0,-4 3 0 0,3-3 0 0,1 0 0 16,-4 0-8-16,0-3 8 0,4 0-10 0,-4-1 10 15,-4 1 0-15,1 3 0 0,-4-6 0 16,3 12 0-16,-3-9 0 0,-3 3 0 0,3 3 0 0,-4-4 0 16,1 1 0-16,-4 0 0 0,3 3 8 0,-3 0-8 15,0 0 18-15,0 10 0 0,0-10 0 0,0 9 0 16,0 1-18-16,0-1 0 0,3 1 0 0,-3 2 0 15,4 4 0-15,3 6 0 0,0 0 0 0,0 0 0 16,0 0 0-16,0 0 0 0,0 0 0 0,-4 6 0 16,1 4-18-16,-1 2-7 0,4 1-2 0,-3 6 0 15,3 3 18-15,0 3 9 0,0 3-10 0,0-3 10 16,0 10 0-16,3-4 0 0,-3-3-8 0,4 13 8 16,-1-7 0-16,-3 4 0 0,4 0 0 0,-1-1-9 15,-3-5 9-15,4 2 0 0,-1-6 0 0,-3 4 8 16,4-4 0-16,-4 0 1 0,0 0 0 0,0-6 0 15,0 3-1-15,0-6-8 0,0 0 12 0,0 3-4 16,3-3-8-16,-3 0 0 0,4-4 9 0,-1 4-9 16,1-3-28-16,-1-1-9 0,1-2-3 0,0 3 0 15,-1-7-142-15,4 4-29 0,-3-1-5 0</inkml:trace>
  <inkml:trace contextRef="#ctx0" brushRef="#br0" timeOffset="69865.096">22366 5423 1579 0,'0'0'32'0,"0"0"10"16,-7 10-34-16,7-10-8 0,0 0 0 0,-3 0 0 16,3 0 43-16,0 0 6 0,0 0 2 0,-8 3 0 15,8-3-15-15,0 0-2 0,-3 6-1 0,3-6 0 16,-4 7-18-16,4-7-4 0,0 9-1 0,0-9 0 15,4 6-10-15,-1 1 8 0,1-7-8 0,3 6 8 16,-3 0 8-16,3-6 0 0,0 0 1 0,-4 6 0 0,4-6 2 0,0 0 0 16,0-6 0-16,-3 6 0 15,3 0 2-15,-7 0 1 0,7-6 0 0,-3 0 0 0,-1-1-3 0,1 1-1 0,-1-3 0 16,1 2 0-16,-4 1-7 0,3 0-2 0,1-1 0 16,-4 1 0-16,0 0-9 0,3 0 0 0,-3-1 0 0,0 4 0 15,0-3 9-15,0 0 0 0,0 6 0 0,-3-7 0 16,3 1-53-1,0 0-12-15,0 6-1 0,-4-3-1 0,4 3 18 0,0 0 3 16,0 0 1-16,-3-7 0 0,3 7 10 0,-4-3 2 0,1-6 1 0,3 9 0 16,0 0 15-16,0 0 8 0,0 0-10 0,-7 0 10 15,0 0 0-15,3 0 10 0,-7-3 0 0,4 3 0 16,4 3 8-16,-4-3 2 0,7 0 0 0,-7 0 0 16,0 9-7-16,0 1-1 0,0-1 0 0,-1 4 0 15,5-1-12-15,-4 1 11 0,0-1-11 0,3 1 10 16,1 3-10-16,-1-7 0 0,1 10 0 0,-1-4 0 15,4-2 0-15,0 6 0 0,4-7 0 0,-4 4 0 16,0-3 0-16,3-1 0 0,1-2 0 0,-4 2 0 16,0-3 0-16,0 1 0 0,0 2 0 0,0-5 0 15,0-7 0-15,3 6 0 0,-3-6 0 0,0 0 0 16,4 0 0-16,-4 0 12 0,0 0-12 0,0 0 12 16,0 0-12-16,7 3 12 0,-7-3-12 0,0 0 12 15,3 0-12-15,4 6-9 0,-3-6 9 0,3 0-13 16,-7 0-44-16,4 0-9 0,3 0-2 0</inkml:trace>
  <inkml:trace contextRef="#ctx0" brushRef="#br0" timeOffset="71103.559">22814 5370 925 0,'0'-6'26'0,"-3"-4"6"0,3-2-32 16,0 9 0-16,0-7 0 0,0 10 0 16,-4-3 62-16,4 0 6 0,0 3 0 0,-7-6 1 0,3 3-12 0,1-4-2 0,-4 4-1 0,0 0 0 15,7 3 7-15,-4-6 2 0,4 6 0 0,-7 0 0 31,7 0-27-31,-10-3-4 0,3 6-2 0,0-3 0 0,-4 0-15 0,4 6-3 0,0 0-1 0,0-2 0 16,0 2-11-16,0 3 0 0,0-6 0 0,0 10 8 16,0-4 11-16,3 1 1 0,-3-1 1 0,3-3 0 15,-3 7-21-15,4-7 0 0,-4 4 0 0,3-4 8 16,1 3-8-16,-1-6 0 16,4-3 0-16,0 0 0 0,0 0 0 0,0 0 12 0,0 0-4 0,0 0 0 15,0 0 7-15,0 0 1 0,0 0 1 0,0 0 0 16,0 0 3-16,0 0 0 0,0 0 0 0,0 0 0 15,4 0 0-15,-1-6 0 0,1 0 0 0,3 3 0 16,-4-3-29-16,1 2-6 0,-1-5-1 0,1 9 0 16,0-3 16-16,3 0-9 0,0 3 9 0,0 0-8 15,-4 0 0-15,4 0 0 0,0 3 0 0,0 0 0 16,-3-3-3-16,3 9 0 0,0-5 0 0,0 2 0 16,-3-3 11-16,3 9-13 0,-4-2 5 0,1-1 8 15,-4 1 0-15,3-4 0 0,1 7 0 0,-4-1 0 16,0-3 0-16,0 4 0 0,-4-4 0 0,1 1 12 15,-1-4-4-15,1 7 0 0,-1-4 0 0,-3 0 0 16,4 1-8-16,-1-4 10 0,0 7-10 0,-3-4 10 16,4-3-10-16,3 1 8 0,0-7-8 0,-4 9 8 15,4-9-8-15,-3 3 0 0,3-3 0 0,-7 10 8 0,7-10-8 16,0 0 0-16,-7 6 9 0,7-6-9 16,-7 3 0-16,7-3-10 0,-7 3 1 0,0-3 0 15,7 0-23-15,-11-3-4 0,4 0 0 0</inkml:trace>
  <inkml:trace contextRef="#ctx0" brushRef="#br0" timeOffset="71659.637">23527 5254 1007 0,'0'22'42'15,"-4"-3"-34"1,4 3 52-16,0-3 9 0,0-1 3 0,0-2 0 15,-3 0 28-15,3 0 7 0,-4-1 1 0,1-9 0 16,3 7-36-16,0-4-6 0,0-9-2 0,0 0 0 16,0 0-28-16,0 0-5 0,0 0-2 0,0 0 0 15,0 0 19-15,0 0 4 0,0 0 1 0,0-3 0 16,0-6-29-16,3-1-7 0,-3 4-1 0,0-3 0 16,-3-1-35-16,3 1-7 0,-4-4-2 0,1 10 0 0,-1-6 10 0,1-1 2 15,-1 4 0-15,0-3 0 16,-3-1 16-16,4 7 0 0,-1-6 0 0,-3 3 0 0,0 2 0 0,4-2-8 0,-4 0 8 0,0 6 0 15,0 0-18-15,0 0 0 0,-1 0 0 0,-2 6 0 16,3 0 18-16,-4 1 0 0,1-4 0 0,-1 9 0 16,0-5 0-16,1-1 12 0,3 6-1 15,-4-2-1-15,4-1 6 0,0 1 2 16,0-4 0-16,4 7 0 0,-1-4-10 0,0 0-8 0,1 4 12 0,-1-4-12 16,4 1 12-16,0-4-12 15,0 3 12-15,0 1-12 0,4-4 8 0,-4 3-8 0,3 1 0 0,1-1 0 16,3-2 8-16,0 2-8 0,0 0 0 0,4-2 0 15,-1-1 0-15,4-3 0 0,1 3 0 0,-1-3 0 16,0 1-19-16,0-4-7 0,0 0-2 0,0 0 0 16,0 0-172-16,0-4-34 0</inkml:trace>
  <inkml:trace contextRef="#ctx0" brushRef="#br0" timeOffset="72111.06">23668 5458 1212 0,'0'0'51'0,"-7"6"-41"16,3-3 56-16,1-3 11 0,3 0 3 0,-7 0 0 16,7 0-8-16,-7 0 0 0,7 0-1 0,-7 0 0 15,3 4-30-15,-3-4-5 0,7 0-2 0,-4 0 0 16,-3 6-22-16,0-3-12 0,0 0 12 0,4 3-12 31,-1 1 8-31,4-1-8 0,-3 3 0 0,-1-2 0 0,4 2 8 0,0-9-8 0,0 3 0 16,0-3 0-16,0 10 14 0,4-4-4 0,3 0-1 0,0 0 0 15,0-3 5-15,0 1 1 0,4 2 0 0,-1-6 0 16,1 0 5-16,-1 0 2 16,1-6 0-16,-1 6 0 0,1-4-22 0,0 1 0 0,-4-3 0 0,3 3 0 15,-3-3 11-15,-3-1-3 0,3 1 0 0,-4-6 0 16,1 12 2-16,-4-7 0 0,3 1 0 0,-3 6 0 15,0-3-2-15,0-3-8 0,0 2 12 0,0-5-4 16,-3 6-8-16,-1-6 0 0,1 5-10 0,-1 1 10 16,-3-3-18-16,4 3 2 0,-4-3 1 0,0 2 0 15,0-5 15-15,-4 6 0 0,0-7 0 0,1 7-9 16,-1 0 9-16,1-3 11 0,-1 3-3 0,1 3 0 16,2 0-8-16,1 0 0 0,7 0 0 0,-7 3 0 15,4 6-47-15,-1-6-11 0,1 7-2 0,-1-1-1 16,4-2-114-16,0-7-22 0</inkml:trace>
  <inkml:trace contextRef="#ctx0" brushRef="#br0" timeOffset="72440.458">23922 4894 1550 0,'-7'-7'32'0,"7"7"8"0,0 0-32 0,0 0-8 0,0 0 0 0,0 0 0 16,0 0 44-16,0 0 8 0,-7 7 2 0,3-1 0 16,1 0-7-16,3 10-2 0,-4-1 0 0,1 1 0 15,3 6-11-15,0 3-2 0,0 3-1 0,0 1 0 16,0 2-14-16,0 0-2 0,3 1-1 0,-3 2 0 15,0 1 3-15,4 2 1 0,-4-2 0 0,3 2 0 16,-3-2-18-16,0 6 0 0,0-10 0 0,4 4 0 16,-4-4 8-16,0-6-8 0,3 0 9 0,-3 0-9 15,4-6 8-15,-4-3-8 0,0-4 0 0,0 4 9 16,0-10-73-16,0-6-14 0,0 0-3 0</inkml:trace>
  <inkml:trace contextRef="#ctx0" brushRef="#br0" timeOffset="72713.988">23763 5267 1123 0,'0'0'23'0,"0"0"7"0,0 0-30 16,0 0 0-16,0 0 0 0,0 0 0 0,4-3 66 0,-1-4 7 0,4 4 2 0,0-3 0 15,-3 6-35-15,3-3-8 0,0 3 0 0,0 0-1 16,4 0-7-16,-4 0 0 0,3 0-1 0,-3 0 0 16,4 0 11-16,-1 3 2 0,1-6 1 0,0 3 0 15,3 0-1-15,-4 0 0 0,1 0 0 0,-1 3 0 16,1-3-20-16,0-3-4 0,-1 3 0 0,1-3-1 16,-1 3-11-16,4-7 0 0,-3 7 0 0</inkml:trace>
  <inkml:trace contextRef="#ctx0" brushRef="#br0" timeOffset="73581.29">24179 5376 1176 0,'0'0'33'0,"-3"10"7"15,-4-7-32-15,3 3-8 0,4-6 0 0,-3 7 0 16,-1-1 47-16,4-3 7 0,0 6 2 0,0-9 0 16,0 3-36-16,4 7-6 0,-1-7-2 0,4 3 0 0,0-3 7 0,0 4 1 15,1-4 0-15,2 0 0 0,1-3 16 16,-4 6 3-16,3-3 1 0,-3-3 0 0,4 0-19 0,0 0-3 0,-1-3-1 15,-3-3 0 1,4 6 13-16,-4-6 2 0,0-1 1 0,0-2 0 0,0 6-18 0,-4-7-4 0,1-2-1 16,-4 3 0-16,4-4-28 0,-4 0-6 0,0 1 0 0,-4 2-1 31,0-2-11-31,1-1-1 0,-1 1-1 0,-3 6 0 16,0-1 0-16,4-2 0 0,-4 3 0 0,-4-1 0 0,4 4 57 0,-3 0 11 0,2 3 2 0,-2 0 1 15,3 6-33-15,-4-6 0 0,1 13 0 0,-1-1 0 16,4-2 0-16,-4 2 0 15,4 1 0-15,0 6 0 0,0-4 13 0,4-2-4 0,-4 6-1 0,3-4 0 16,1-2 4-16,-1 0 0 0,4-4 0 0,-3 4 0 16,6-1-1-16,-3 1 0 0,4-4 0 0,3 4 0 15,0-1-3-15,0-2-8 0,0 2 12 0,3-3-4 16,1 4-8-16,3-4 10 0,4 1-10 0,-4 2 10 16,0-9-40-16,4 1-8 0,-4-4-2 0</inkml:trace>
  <inkml:trace contextRef="#ctx0" brushRef="#br0" timeOffset="73879.314">24536 4981 1541 0,'-7'16'44'0,"3"6"9"0,1-6-42 16,-1 9-11-16,1-3 0 0,3 3 0 0,0-6 70 0,0-4 12 0,0 7 2 0,3 0 1 15,1 0-51-15,-1 3-10 0,-3 0-3 0,4 0 0 16,-1 4-8-16,-3-4-1 16,7 3-1-16,-3-3 0 0,-1 3-11 0,1 4 0 0,-1-10 0 0,1 9 0 15,-1-6 0-15,-3-3 0 0,4 3 0 0,-4-3 0 16,0-6 0-16,3 2 0 0,-6-5 0 0,3 0 0 15,0-10-38-15,3 9-10 16,1-12-1-16</inkml:trace>
  <inkml:trace contextRef="#ctx0" brushRef="#br0" timeOffset="74199.744">24726 5000 1212 0,'0'0'51'16,"0"10"-41"0,0-1 34-16,4 0 6 0,-4 4 2 0,3-1 0 0,-3 4 15 15,4 3 3-15,-4 0 1 0,3 3 0 0,1 0-39 16,-4 3-7-16,3 3-1 0,-3 0-1 15,0 0 9-15,0 7 1 0,0-4 1 0,0 1 0 16,0-4-15-16,0 3-3 0,0-3-1 0,-3-2 0 0,3 2 9 0,-4-9 1 0,4 6 1 16,-3-3 0-16,3-4 4 0,0-2 1 0,0-3 0 0,0-1 0 31,0-2-31-31,0-4 8 0,0-6-8 0,0 0 0 16,0 0-107-16,7-3-24 0,0 0-5 0</inkml:trace>
  <inkml:trace contextRef="#ctx0" brushRef="#br0" timeOffset="74606.714">24857 5452 1264 0,'0'0'26'0,"0"0"7"0,0 0-33 0,3 6 0 0,4 0 0 0,-3-3 0 15,-4-3 87-15,3 4 10 0,4 2 3 0,-3-3 0 16,3 0-54-16,0-3-10 0,0 0-3 0,0 6 0 0,0-6-1 0,0 0 0 16,0-6 0-16,0 3 0 15,0-6-19-15,1 5-4 0,-1-5-1 0,0 3 0 16,-4-1-8-16,4-2 0 0,0-4 0 0,-3 7 0 16,-1-3 0-16,-3-1 0 0,4-2 0 0,-4 2 0 15,-4 4 0-15,4-3 0 0,-3 2 0 0,-4 4 0 16,3-6 12-16,1 9 1 0,-4-3 0 0,0 0 0 15,7 3 7-15,-7 0 0 0,-1 0 1 0,1 3 0 0,0 0 2 0,-3 9 0 0,3-2 0 16,-4 2 0-16,4 1-23 0,-4 6 0 16,4-4 0-16,-3 4 0 0,3-3 17 0,0 6-1 15,0-6 0-15,0 6 0 0,0-10 0 16,3 7-1-16,4-3 0 0,-4 2 0 0,4-5-15 0,4 3 0 16,-4-4 0-16,7 1 0 0,-3-7 0 15,6-3 0-15,1 3-13 0,-1 1 4 16,4-7-27-16,4 9-6 0,0-6-1 0,-1-3-853 0</inkml:trace>
  <inkml:trace contextRef="#ctx0" brushRef="#br0" timeOffset="74959.989">25192 4787 1504 0,'-4'9'43'0,"1"1"9"16,-1 2-42-16,1 1-10 0,3 2 0 0,0 4 0 15,-4 0 84-15,4 0 16 0,0 3 2 0,0 3 1 16,0 0-37-16,0 0-7 0,4 7-2 0,-1-4 0 0,-3 0-29 0,4 0-7 15,-1-3-1-15,1 10 0 16,-4-4-12-16,3-3-8 0,1 7 8 0,-1 2-8 0,-3-5 0 0,4-1 8 16,-4-3-8-16,0 4 0 0,4-4 0 15,-4-3 8-15,0-3-8 0,0 3 0 0,0-6 0 0,0 3 0 0,0-10 0 0,0 4 0 16,0-3-12-16,0-4-6 0,0 0-2 16,3-2 0-1,-3-7-118-15,0 0-24 0,0 0-5 0</inkml:trace>
  <inkml:trace contextRef="#ctx0" brushRef="#br0" timeOffset="75245.688">24966 5195 957 0,'0'0'20'0,"0"0"4"0,0 0-24 0,0 0 0 0,0 0 0 0,0 0 0 16,0 0 65-16,4 6 8 0,3-3 2 0,-4 6 0 16,4-5 25-16,0 2 4 0,0 3 2 0,0 1 0 15,4-4-34-15,0 3-6 0,-1 1-2 0,1-7 0 16,3 9-31-16,0-12-6 0,4 7-2 0,-4-1 0 16,3-6 13-16,-3 6 2 0,4-6 1 0,-4 3 0 15,-3 0-33-15,3-3-8 0,0 4 0 0,-3-4 0 16,-1 0-11-16,1 0-4 0,-4 0-1 0,3 0 0 15,-3 0-108-15,1-4-23 0,-1 4-4 0</inkml:trace>
  <inkml:trace contextRef="#ctx0" brushRef="#br0" timeOffset="75849.136">25368 5016 725 0,'0'0'15'0,"0"0"4"0,0 3-19 0,0 3 0 0,0 1 0 0,0 2 0 16,0-3 92-16,0 7 16 0,4-4 2 0,-4 4 1 15,0 5-12-15,3 1-3 0,1 3 0 0,-4 3 0 16,3-3-32-16,1 7-8 0,-1-1 0 0,1-3-1 16,3 12-7-16,-3-5-2 0,-1-1 0 0,-3 4 0 15,4-4-10-15,-1 0-3 0,1-2 0 0,-4-7 0 16,3 6-1-16,1-3-1 0,-4-3 0 0,3-3 0 16,1-7-31-16,-1 1 0 0,1-7 0 0,-1-3 0 15,-3-3-122-15,0 0-30 0,7 0-7 16</inkml:trace>
  <inkml:trace contextRef="#ctx0" brushRef="#br0" timeOffset="76092.498">25269 5442 1288 0,'0'0'27'0,"0"0"5"0,0 0-32 16,0 0 0-16,0 0 0 0,8 0 0 0,-1 3 42 0,0-3 2 0,3 4 0 16,1-4 0-16,-1 0 9 0,1 0 3 0,3 0 0 0,0 0 0 15,0-4-20-15,0 4-3 0,4-3-1 0,-4 3 0 16,0-6-32 0,0 6 0-16,1-3 0 0,-5 3 0 15,1-3-22-15,-1-4-11 0,1 7-3 0</inkml:trace>
  <inkml:trace contextRef="#ctx0" brushRef="#br0" timeOffset="76510.122">25545 5458 1496 0,'0'0'42'16,"0"0"10"-16,0 9-41 0,0-5-11 0,0 5 0 0,0 0 0 16,3-2 55-16,1-1 9 0,-1 3 1 0,4-2 1 15,0-1-18-15,0 0-3 0,0-6-1 0,4 10 0 16,0-10-23-16,-4 3-5 0,7-3 0 0,-4-3-1 16,-3 3 11-16,4-4 2 0,-4-2 1 0,0 0 0 15,0 0-9-15,-3-1-3 0,3 1 0 0,-7 0 0 16,3-1-7-16,-6-2-2 0,3 3 0 0,-4 0 0 15,-3-1-8-15,4 1 0 0,-4 0 0 0,-4-1 8 16,0 4-8-16,1-3 0 0,-1 3 0 0,1 3 0 16,-1 0 0-16,0 0 0 0,1 3 0 0,-1 3 0 15,4 1 0-15,-3-1 0 0,3 6 0 0,0-2 0 0,0 2 0 16,-1 1 0-16,1-4 0 0,4 7 0 0,3-3 0 0,-4-1 0 16,4 1 0-16,0 5 0 0,4-2 0 15,-4-3 0-15,0-1 0 0,3 4 0 0,4-10 0 0,1 4 0 0,-1-7 0 16,3 3 0-1,1-3-36-15,-1 0 1 0,4 10 0 0,-3-10 0 0,7 3-125 16,-4-6-26-16</inkml:trace>
  <inkml:trace contextRef="#ctx0" brushRef="#br0" timeOffset="76957.437">25972 5323 1706 0,'-8'3'48'0,"1"0"11"0,0 4-47 0,0-4-12 0,0 0 0 0,0 6 0 16,-3-2 64-16,3-1 12 0,-1 0 1 0,-2 0 1 15,-1 1-40-15,4-1-8 0,0 3-2 0,0-2 0 16,7-7-28-16,-3 6 0 0,3-6 0 0,-7 6 0 15,7-6 11-15,0 0-11 0,-4 6 12 0,4-6-12 16,0 0 8-16,0 0-8 0,0 0 0 0,0 0 0 16,0 0 10-16,0 0-10 0,0 0 8 0,7 0-8 15,-3 0 0-15,3 0 0 0,0 0 0 0,0 0 0 0,0 0 0 16,0 0 0-16,3 0 0 0,-2 0 0 16,2 0 0-16,-3 0 0 0,4 0 0 0,-4 0 0 0,0 7 0 0,0-4 0 15,0 0 0-15,-3 3 0 0,3-3 0 0,-4 4 0 0,4-1 0 16,-3 0 0-16,-1 1 0 0,1 5 0 15,-1-3 0-15,-3 1 0 0,0-1 0 16,-3-2 0-16,-1 5 0 0,1 4 0 0,-1-4 0 0,1 1 0 16,-4-1 0-16,0 1 0 0,-1-4 8 0,-2-2-8 0,-1 2 8 0,1-6-8 15,-1 3 8-15,-3 1-8 0,0-4 8 16,0 0-8-16,3-3-11 0,-3 0-7 0,0 0-2 0,3-3 0 16,-3 0-163-1,0-4-33-15</inkml:trace>
  <inkml:trace contextRef="#ctx0" brushRef="#br0" timeOffset="77743.405">27047 5260 1220 0,'0'0'27'0,"0"0"5"0,0 0 2 0,0 0 0 0,0 0-34 0,-3 4 0 0,-1 2 0 0,-3-6 0 15,-3 9 90-15,3-6 11 0,0 7 3 0,0-7 0 16,-4 3-31-16,4-3-5 0,0 0-2 0,0 1 0 16,0 2 0-16,-4-6 0 0,1 6 0 0,-1-3 0 15,0-3-30-15,-6 3-7 0,3-3-1 0,0 7 0 16,0-4-19-16,-1 0-9 0,1 3 8 0,-3 0-8 15,6 1 0-15,-3 2 0 0,3-3 0 0,-3 7 0 16,7 0-17-16,-3-4 4 0,-1 10 1 0,0-4 0 0,4-2-2 16,4 9 0-16,-1-3 0 0,-3 0 0 15,7-1 14-15,0-2-11 0,0 3 11 0,4-7-10 0,-1 1 10 16,1-4-13-16,-4-9 5 0,0 0 8 0,10 7 0 0,-10-7 0 16,15 0 0-16,-1-7 0 0,0 1 17 0,3-10 5 15,1-6 1-15,0-3 0 0,3-6-7 0,0 3-2 16,0-13 0-16,4 3 0 0,-7-2-14 0,3-1-18 15,-4 0 4-15,5-6 1 16,-1 6-12-16,-4-6-3 0,4 6 0 0,-6 1 0 16,-1-1-3-16,-4 0-1 0,1 4 0 0,-1 2 0 15,-2 1 32-15,-1-1 20 0,-4 4-4 0,1 3 0 16,-4-1-2-16,0 4-1 0,0 6 0 0,-4 1 0 0,1 2 0 16,-1 3 0-16,1 7 0 0,-1 0 0 0,-3 3-2 0,0 3-1 15,0 0 0-15,0 3 0 0,-4 6-10 0,4 4-11 16,-3 2 3-16,-1 1 0 0,0 9 8 15,4 0-8-15,-3 7 8 0,3-1-8 0,0 10 8 0,0-4 0 16,3 4 0-16,1 3 0 0,-1-3 0 0,0 3 0 0,4 3 0 16,0 0 0-16,0 0 0 0,0 0 0 0,0 0 8 0,0 0-8 15,0-6 0-15,0-1 0 0,-3-5 0 0,3 6 0 16,0-10 8-16,3-3-8 0,-3-9 8 0,0 0-8 16,0-3 8-16,0-4-8 0,4-6 8 0,-4-6-8 15,0 0 0-15,0 0-8 0,4-6 0 0,3 6 0 16,0-12-39-16,0 5-7 0,0-8-2 15,0 2-808-15</inkml:trace>
  <inkml:trace contextRef="#ctx0" brushRef="#br0" timeOffset="78195.407">27143 5408 1566 0,'0'0'34'0,"0"0"7"0,0 0 2 0,0 0 1 0,3 3-35 0,1 6-9 16,3-6 0-16,0-3 0 16,-4 10 71-16,4-7 12 0,-3 6 2 0,3-2 1 15,0-1-26-15,0 0-4 0,0 1-2 0,-3-7 0 0,3 6-37 0,0 0-7 0,0-6-2 0,0 0 0 16,-7 0 4-16,7 0 0 0,-7 0 0 0,7 0 0 15,0 0 16-15,0-3 3 0,0-6 1 0,0 5 0 16,-3-5-32-16,-1 6 0 0,1-3 0 0,-4-7 0 31,3 10-36-31,-6-7-12 0,-1 7-4 0,4-6 0 16,-3 9 5-16,-1-6 1 0,-6-1 0 0,3-2 0 0,0 9 29 0,0-3 5 0,0 3 2 0,-4-3 0 16,0-4 10-16,4 14 0 0,-3-4 0 0,3 0 0 15,-4 6 12-15,4-2-1 0,-4-1-1 0,4 6 0 16,0 1-10-16,0 0 0 0,4-4 0 0,-4 4 0 15,0-1 0-15,3 7 0 0,1-3 0 0,-1 2 0 16,1-5 0-16,3 3 0 0,-4-4 0 0,8 4 0 16,-4-1 0-16,3-5 0 0,1 2 0 0,3-2 0 15,0 2 0-15,3-5-11 0,1-1 3 0,-1 0 0 16,1 0-28-16,3 1-6 0,-3-1-1 0,3-3-489 16,0-3-97-16</inkml:trace>
  <inkml:trace contextRef="#ctx0" brushRef="#br0" timeOffset="78851.255">28258 5248 1220 0,'0'0'27'0,"0"0"5"0,0 0 2 16,3 12 0-16,-3-5-34 0,-3-4 0 0,3 9 0 0,-4-5 0 0,4-1 74 0,0-6 8 15,0 0 2-15,0 0 0 0,0 0-55 0,0 0-10 16,0 0-3-16,0 0 0 0,0 0-16 0,0 0 10 15,0-3-10-15,0-7 8 16,0-2-38-16,4 2-8 0,-4-2-2 0,0 6 0 0,-4-7 40 0,4 4 0 16,0 2 0-16,-4-2 0 0,1 3 0 0,-1 3 0 15,-3-4 0-15,0 4 0 0,0 3 18 0,-3 0 11 16,-1 0 3-16,0 3 0 0,1 4-32 0,-1 2 0 0,-3 0 0 16,0 1 0-16,0 9 12 15,-4-4-3-15,4-2-1 0,-3 6 0 0,2-4 13 16,-6 7 3-16,0-6 0 0,4 6 0 0,-1-3 19 0,4 0 4 15,0-4 1-15,3 1 0 0,4-4-28 0,0 1-4 0,0 0-2 16,3-1 0-16,1 4 0 0,-1-10 0 0,1 7 0 16,-1-1 0-16,4-6 5 0,0 4 1 0,0-7 0 15,0-3 0-15,7 9-20 0,4-2 0 0,-1 2 0 0,1-6 0 16,3-3 0-16,0 0 0 0,4 0 0 0,0 0 0 16,-1 6-38-1,1-6-11-15,3 0-3 0,0 0 0 0,4 0-153 0,-4-6-31 16,25 3-7-16,-18-6-1 0</inkml:trace>
  <inkml:trace contextRef="#ctx0" brushRef="#br0" timeOffset="79376.765">28554 5370 1335 0,'0'0'29'0,"0"0"7"0,0 0 0 0,-11 3 2 0,4 0-30 0,-3 4-8 15,-1-4 0-15,0 0 0 0,1 3 75 0,-4-3 13 0,0 4 4 0,-4-4 0 16,4-3-29-16,0 3-6 0,-4 6-1 0,1-6 0 16,-1 7-4-16,4-7 0 0,0 6-1 0,0-2 0 15,3-1-37-15,0 3-14 0,1-5 11 0,3 8-11 16,0-6 0-16,3 1 0 0,-3-1 0 0,7-3 0 15,-3 10 0-15,3-7 0 16,0-6 0-16,3 6 0 0,4 4 0 0,-3-4 0 0,3 0 0 0,-4 0 0 16,4 1 0-16,0-1 0 0,4-3 0 0,0-3 0 15,-1 0 0-15,4 0 0 0,0 0 0 0,-3-3 0 16,3-3 0-16,0-7 0 0,0 7 0 16,0-10 0-16,-3 4 0 0,3-1 0 0,-3 7 0 0,-4-10 0 15,0 10-13-15,0-4 4 0,-4 1 1 0,-3 3 0 16,0-4 8-16,4 4 0 0,-4 3 0 0,0-7 0 15,3 10 0-15,-6-6 0 0,3 6 0 0,0 0 0 16,0 0 8-16,0 0 3 0,0 0 1 0,0 0 0 16,-4 0-12-16,1 3 0 0,3 0 0 0,-4 4-11 15,1-1 11-15,-4 3 0 0,3-2 8 0,1-1-8 16,-1 7 11-16,1-4-3 0,-1 0 0 0,1 1 0 0,-1-4 0 16,4 7 0-16,-4-7 0 0,4 0 0 0,0 4-8 0,0-4 0 15,0-6 0-15,4 6 0 0,0 3-9 16,-4-9 9-16,7 10-12 0,-4-4 12 15,8 0-158-15,-4 1-25 0,17 2-5 16,-6 0 0-16</inkml:trace>
  <inkml:trace contextRef="#ctx0" brushRef="#br0" timeOffset="79932.276">28854 5295 1605 0,'0'0'35'0,"0"0"7"0,0 0 2 0,-7 0 2 0,0 6-37 0,0 0-9 0,-4-2 0 0,4 2 0 15,0-6 96-15,0 9 16 0,0-6 4 0,0-3 1 16,-4 7-69-16,1-4-13 0,2 0-3 0,1-3-1 15,0 6 9-15,7-6 3 0,0 0 0 0,-7 3 0 16,7-3-28-16,-3 3-6 0,-4 1-1 0,7-4 0 16,0 0-8-16,-4 6 0 0,4-6 0 0,-3 6 8 15,-1-3-8-15,1 0 0 0,-1 7 0 0,4-1 0 16,0-9-12-16,0 7 12 0,0-1-12 0,0-3 12 0,0 6-8 16,0-9 8-16,0 3 0 0,4 7 0 0,-4-10 0 0,3 3 0 15,-3-3 0-15,4 6 0 0,3-3 0 0,-7-3 0 16,0 0 0-16,0 0-11 0,3 4 11 0,-3-4 0 15,0 0 8-15,7 3-8 0,-7-3 0 0,0 0 0 16,7 0 0-16,-7 0 0 0,0 0 0 0,4 0 0 16,-4 0 0-16,0 0 0 0,0 0 0 0,7 3 0 15,0 0 0-15,-7-3 0 0,0 0-9 0,4 0 9 16,-4 0-10-16,0 13 10 0,3-7 0 0,-3 0 0 16,-3 3 0-16,3-2 0 0,-4-1 0 0,0 7 0 15,1-7 0-15,-4 0 0 0,0 4 0 0,0-1 8 16,0 3 0-16,-4-8-8 0,4 5 0 0,0-6 0 15,-4 7 0-15,4-4 0 0,0 0 0 0,0-6-12 16,0 6 3-16,0-3 1 16,0-3-21-16,0 4-4 0,0-4-1 0,0 0 0 15,7 0-24-15,-7-4-5 0,0 1-1 0,0 3 0 16,0-6-121-16,0 0-25 0,-4-10-5 0,11 16-1 0</inkml:trace>
  <inkml:trace contextRef="#ctx0" brushRef="#br0" timeOffset="80599.905">29079 4596 787 0,'0'0'22'0,"0"0"6"0,0 0-28 0,0 0 0 0,0 0 0 0,0 0 0 16,0 0 50-16,0 0 5 0,0 0 1 0,-3 3 0 15,-4 6 3-15,3-6 1 0,1 7 0 0,-1-7 0 16,1 6 12-16,-1-2 4 0,4-7 0 0,-7 6 0 15,4 3-37-15,-1-6-7 0,4-3-2 0,-3 13 0 16,-1-1-3-16,4-5-1 0,0-4 0 0,0 9 0 16,0 1 11-16,0 3 3 0,4 2 0 0,-1 8 0 15,1-5-26-15,3 11-5 0,0-4-1 0,-4 7 0 16,4 2-8-16,0 1 8 0,4-1-8 0,-4 4 8 0,0-6 2 16,0 5 0-16,0-8 0 0,0 2 0 15,0 1 0-15,0 2 0 0,0-2 0 0,-3-1 0 0,0 1-10 16,-1-4 0-16,-3-3 0 0,4 4 0 0,-4-4 0 0,0-6 0 15,0 3 0-15,-4-3 0 0,4 3 28 0,-3-3 3 16,-1 3 1-16,0-9 0 0,1-4-32 0,-1 1 0 16,1-1 0-16,3 1 0 0,-4-10 0 0,4 10 0 15,-3-7 0-15,3-6 0 16,0 0 0-16,0 0 0 0,0 0 0 0,0 0 0 16,0 6-22-16,0-6-7 0,0 0-2 0,0 0 0 15,0 0-97-15,0 0-19 0,0 0-4 0,0 0-1 16,0 0-32-16,0 0-8 0</inkml:trace>
  <inkml:trace contextRef="#ctx0" brushRef="#br0" timeOffset="80997.371">28861 5373 1004 0,'0'0'22'0,"0"0"5"0,0 0 1 0,0 0 0 0,0 0-28 0,0 0 0 0,0 0 0 0,0 0 0 0,0 0 79 0,0 0 10 16,0 0 3-16,0 0 0 0,0 0-17 0,0 0-3 15,0 0-1-15,0 0 0 0,3-3-11 0,4-3-3 16,0 3 0-16,-3-4 0 0,-4 7-21 0,7-3-4 15,4-6 0-15,-1 9-1 0,4-3 1 0,4 0 1 16,0-4 0-16,3 7 0 0,0 0-33 0,0 0 0 16,0 0 0-16,0 0 0 0,1 0 0 0,-5 7 0 15,4-4 0-15,-3-3 0 0,-4 3 13 0,4-3-4 16,-8 0-1-16,1 6 0 0,-1-3-8 0,1-3-12 16,-4 3 2-16,4 4 1 15,-4-7-18-15,3 3-3 0,-3 3-1 0,0-3 0 16,4-3-27-16,0 3-6 0,3 4 0 0,-4-4-1 15,4 0-118-15,1 6-23 0,2-5-5 0,-3-1-1 0</inkml:trace>
  <inkml:trace contextRef="#ctx0" brushRef="#br0" timeOffset="81507.792">29489 5423 906 0,'0'0'25'0,"0"0"7"0,0 0-32 0,0 0 0 0,0 0 0 0,-7 7 0 15,0-4 109-15,0 0 15 0,-1-3 4 0,1 0 0 16,0 6-52-16,0-3-9 0,0 4-3 0,0-1 0 16,-3-6-32-16,3 13-8 0,0-7 0 0,-4 0-1 0,4 7 30 0,0-7 7 15,0 3 0-15,3-2 1 0,1 5-13 0,-1 1-4 16,1-4 0-16,-1 0 0 0,1-5-28 0,3 5-7 15,0 0-1-15,0-2 0 0,0 2-8 0,3 0 8 16,1-5-8-16,-1 5 8 0,-3-9 2 0,4 3 0 16,3 7 0-16,0-4 0 0,0-3-10 0,3 0 0 15,-2-3 0-15,2 6 8 0,1-6 4 0,-4 0 0 16,3 0 0-16,-3 0 0 0,4 0-12 16,-4 0 8-16,0-6-8 0,0 6 8 0,-3 0-8 0,3 0 8 15,-4-6-8-15,1 0 8 0,-1-4 10 0,1 4 2 16,-1 0 0-16,-3-7 0 0,0 7-35 0,0-4-6 15,0 1-2-15,-3-4 0 0,3 1 6 0,-4 3 1 16,-3-4 0-16,4 4 0 0,-4 2 4 0,0-2 0 16,0-1 1-16,-1 1 0 0,1-3 11 0,0 8 0 0,0-5 0 15,4 6 0-15,-4 0 11 0,0 0-3 0,0 3 0 16,7 0 0-16,-7 0-8 0,7 0 0 0,-7 3 0 0,-1 0-11 16,5 0 11-16,-4 3-8 0,3 1 8 0,1 2-8 15,-1-6 8-15,1 6-8 0,3-9 8 0,0 10-8 16,0-1-5-16,0-2-1 0,0-7 0 0,0 0 0 31,0 9-173-31,3 0-34 0,4-2-7 0,-3-1-2 0</inkml:trace>
  <inkml:trace contextRef="#ctx0" brushRef="#br0" timeOffset="82050.188">29722 5373 1364 0,'0'0'30'0,"0"0"6"0,0 0 2 0,0 0 0 0,0 0-30 16,0 0-8-16,-8 10 0 0,5-4 0 0,-4 7 72 0,3-7 12 15,-3 3 4-15,4-3 0 0,-1 1-14 0,-3-1-2 16,4 3-1-16,-1-2 0 0,1-1-32 0,-1 3-7 0,1-5 0 15,-1 8-1-15,4-6-18 0,0 1-3 0,-3 2-1 0,3 0 0 16,3 1-9-16,-3-4 0 0,0 4 0 0,4-1 8 16,-1 0-8-16,1-2 12 0,-4 5-12 0,0-2 12 15,0-4-2-15,3 0 0 0,-3-6 0 16,0 0 0-16,0 0 1 0,0 0 0 16,0 0 0-16,0 0 0 0,0 0 21 0,0 0 5 0,0 0 1 0,0 0 0 15,0 0 10-15,0 0 1 0,0 0 1 0,-3-3 0 16,-1 0-29-1,1-3-5-15,-1-4-2 0,4 7 0 0,-3 0-14 0,-1-3 0 0,0 2 8 0,4-5-8 16,-3 6 0-16,-1-6 0 0,4-1 0 0,-3 7 0 16,-1-6 0-16,1-4 0 0,3 7 0 0,-4-4 0 15,1 1 0-15,-1 0 0 0,4-4 8 0,-3 0-8 16,3 1 0-16,0-4 0 0,0 4 0 0,3-4 0 16,-3 3 0-16,0 1 0 0,4-4-13 0,-1 4 4 15,-3 2-6-15,4 1-1 0,-1-1 0 0,1 4 0 16,-4 0 4-16,3 3 1 0,-3 3 0 0,4-3 0 15,-4 3 0-15,7-7 0 0,-7 7 0 0,7 0 0 0,4-3-1 0,-4 0-1 16,3-3 0-16,1 6 0 16,-1-3-31-16,1 3-7 0,0-3-1 0,-1 3 0 15,1-4-32-15,3 4-8 0,4-3 0 0,-4 0-496 16,-4-3-98-16</inkml:trace>
  <inkml:trace contextRef="#ctx0" brushRef="#br0" timeOffset="82400.754">29894 5656 1489 0,'-7'3'42'0,"4"6"10"0,3-9-42 0,0 0-10 0,-7 3 0 0,7-3 0 16,0 0 39-16,0 0 5 0,0 0 2 0,0 0 0 15,-7 6-46-15,7-6 0 0,0 0 0 0,0 0 0 16,0 0-53-16,0 0-7 0,0 0-2 16</inkml:trace>
  <inkml:trace contextRef="#ctx0" brushRef="#br0" timeOffset="113047.06">3080 6189 752 0,'0'0'32'0,"0"0"-32"15,0 0 32-15,0 0 0 0,0 0 0 0,0 0 0 16,0 0-32-16,0 0 0 0,0 0-8 0,0 0 8 16,0 0 17-16,0 0 11 0,0 0 1 0,0 0 1 15,0 0 2-15,0 0 0 0,0 0 0 0,0 0 0 16,0 0 32-16,0 0 8 0,0 0 0 0,0 0 1 16,0 0-25-16,0 0-6 0,0 0-1 0,0 0 0 15,0 0-11-15,0 0-2 0,0 0-1 0,0 0 0 16,0 0-6-16,0 0-1 0,0 0 0 0,0 0 0 15,0 0 0-15,0 0 0 0,0 0 0 0,0 0 0 16,0 0 2-16,0 0 0 0,0 0 0 0,0 0 0 16,-4 9 2-16,4-3 1 0,-3-3 0 0,3 4 0 15,-4 2-13-15,1-3-2 0,3 1-1 0,-4 8 0 16,4-5-9-16,0-4 0 0,-3-3 9 0,3 7-9 0,-4-1 0 0,4-3 0 16,4 7 0-16,-4 2 0 0,0-8 0 0,3 5 0 15,1 7 0-15,3-6 0 0,-4-1 0 0,1 7 0 0,-1-3 0 16,4 6 0-16,0 0 0 0,0-4 8 0,1 1-8 15,-5 6 0-15,4 0 0 0,-3 0 8 16,6-3-8-16,-6 3 0 0,-4-3 0 0,3 4 9 0,-3 2-9 0,0-9 0 16,0 9 20-16,0-3-2 0,-3-3-1 0,3-3 0 15,0-1 3-15,-4-2 0 0,4 3 0 0,-7-3 0 16,7-4-10-16,-3 1-2 0,3-7 0 0,0 0 0 16,0-6 0-16,0 3 0 0,0 4 0 15,0-7 0-15,0 0 8 0,0 0 2 0,0 0 0 0,0 0 0 16,0 0-18-16,0 0 0 0,0-13 0 0,0 13 0 15,0 0-44-15,0 0-13 16,0 0-3-16,0 0 0 16,0 0 12-16,0 0 1 0,0 0 1 0,0 3 0 0,0 0-43 0,0-3-9 0,0 0-2 0,3 0 0 15,4 7-13-15,-3-4-3 16,-1-3-1-16</inkml:trace>
  <inkml:trace contextRef="#ctx0" brushRef="#br0" timeOffset="114341.773">3217 6963 590 0,'0'0'12'0,"0"0"4"0,0 10 0 0,0-4 1 0,0 3-17 0,4-2 0 0,-4-1 0 0,0 6 0 16,3-2 48-16,-3-4 5 0,0 0 2 0,0-6 0 15,0 7 11-15,-3-1 2 0,3 10 1 0,-4-7 0 16,4-9 25-16,0 0 5 0,0 0 1 0,-3 3 0 16,-4-3-27-16,3 3-5 0,4-3 0 0,-10 3-1 0,3-3-34 0,0 0-6 15,3 7-2-15,4-7 0 0,-7 0-1 0,7 0-1 16,0 0 0-16,-7 0 0 0,0 0-8 0,-4 3-2 15,4-3 0-15,-7 0 0 0,7 0-13 0,0-3 11 16,0 3-11-16,0-7 10 0,-4 7 0 0,-3-3 0 16,4 0 0-16,-1 0 0 0,4 0-10 15,-4 0 10-15,1 0-10 0,-4-4 10 0,3 4-10 0,0-3 0 16,4 3 0-16,-3-7 0 0,3 7-14 0,-4-3-2 16,4 0 0-16,0-1 0 15,0 1-18-15,4 0-4 0,-1 3-1 0</inkml:trace>
  <inkml:trace contextRef="#ctx0" brushRef="#br0" timeOffset="114813.033">2907 6157 1060 0,'-4'7'30'0,"-3"-1"6"16,4 0-28-16,-1 0-8 0,-6 1 0 0,10-7 0 16,-4 0 94-16,4 0 18 0,0 0 3 0,0 0 1 15,0 0-32-15,0 0-5 0,0 0-2 0,0 0 0 16,0 0-17-16,0 0-3 0,0 0-1 0,0 0 0 16,0 0-36-16,0 0-7 0,0 0-1 0,11 0-1 15,-1-4-11-15,8-5 0 0,-4 9 0 0,4-3 0 16,3 0 0-16,0 3 0 0,7 0 0 0,-7-3 0 15,1 6 13-15,6-3 1 0,-3 3 0 0,-1 0 0 16,1-3-14-16,-7 0-18 0,3 0 4 0,0 0 1 0,0 0-3 16,0 0-1-16,0-3 0 0,-7-3 0 15,4 3-13-15,3-4-2 0,0 1-1 0,-3 3 0 16,3 3-37-16,-3-6-7 0,-8 2-2 0,5 1-401 0,-1-3-81 16</inkml:trace>
  <inkml:trace contextRef="#ctx0" brushRef="#br0" timeOffset="115333.111">3443 6810 676 0,'0'0'15'0,"-7"-4"3"0,4-2 1 15,-1-6 0-15,-3 8-19 0,7-2 0 0,0-6 0 0,-4 8 0 0,1-5 84 0,3 6 12 16,-4-6 4-16,4 5 0 0,0 4-25 0,0 0-5 16,0 0-1-16,0 0 0 0,0 0-8 0,0 0-1 15,0 0-1-15,0 0 0 0,0 0-23 0,0 0-5 16,0 0-1-16,0 0 0 0,0 0-13 0,0 0-2 15,0 0-1-15,0 0 0 0,4 4 10 0,-4 5 1 16,3 0 1-16,-3-2 0 0,4 5-11 0,-4-2-3 16,0 2 0-16,0 1 0 0,3-4-24 0,-3 10-4 15,4-3-2-15,0 2 0 0,-4-2 46 0,3 0 8 16,-3-1 3-16,0 1 0 0,7-7-12 0,0 7-3 0,-3-3 0 0,3-1 0 16,-4 1-24-16,4-4 0 0,-3 7 8 0,3-7-8 15,0 1 53-15,4-7 9 0,-4 9 2 0,3-2 0 16,-3-1-52-16,0-6-12 0,0 4 0 0,0-7 0 15,-3-7 0-15,3 7 0 0,4-6 0 0,-1 3 0 16,1 3 22-16,-1-6 2 0,1-7 0 0,0 1 0 16,-4-1-15-16,0-3-9 0,7 1 12 0,-7-4-12 15,0 3 0-15,-4 0-20 0,1 1 2 0,-1-1 1 16,-3 0-42 0,0-2-8-16,0 2-1 0,0-6-1 0,-3 0-150 0,-4 0-29 15,3 3-7-15,-6-3-1 0</inkml:trace>
  <inkml:trace contextRef="#ctx0" brushRef="#br0" timeOffset="115684.161">3048 6693 806 0,'0'0'17'0,"0"0"4"0,0 0 1 0,0 0 2 0,0 0-24 0,4 0 0 0,3 0 0 0,0-3 0 16,0 3 0-16,0-3 0 0,0 0 0 0,0 3 0 15,0-3 0-15,0 0 0 0,4-3 0 0,-4 6-354 16</inkml:trace>
  <inkml:trace contextRef="#ctx0" brushRef="#br0" timeOffset="116180.751">3277 6712 907 0,'0'0'20'0,"0"0"4"16,0 0 0-16,0 0 2 0,0 0-26 0,0 0 0 0,0 0 0 0,-3 7 0 0,-4-1 67 0,3 0 8 15,-6 0 1-15,3 4 1 0,3 2-9 0,0-5-3 16,1 5 0-16,-4-2 0 0,3-1-18 0,1 0-4 15,-1-2-1-15,-3 8 0 0,4-2-11 0,-1-7-3 16,4 7 0-16,-3-7 0 0,3 3-9 0,-4-2-3 16,4 2 0-16,0 0 0 0,0-2-16 0,4 8 0 15,-4 1 0-15,0-7 0 0,3-2 32 0,1-1 4 16,-1 0 0-16,-3 4 0 0,4-4-20 0,-4 0-3 0,3 7-1 16,-3-1 0-16,0-2 0 0,0 2 0 0,0-2 0 15,0 2 0-15,0 1 4 0,0-4 1 0,0 1 0 0,-3 2 0 16,3 1-1-16,-4-7 0 0,4-6 0 0,-3 6 0 15,-1-3-4-15,4-3-2 0,0 0 0 0,0 0 0 16,-3 10 4-16,3-10 1 0,0 0 0 0,-7 3 0 16,7-3-3-16,-7 0 0 0,0 0 0 0,7 0 0 15,0 0-12-15,-4 0 9 0,-3 6-9 0,7-6 8 16,-7-6-8-16,0 6 0 0,0 0 0 0,0 0 0 16,-4 0 0-16,4-3 0 0,0 3 9 0,0-3-9 15,0-4 0-15,0 7 0 0,-4 0 0 0,1 0 8 16,-4-9-8-16,3 0-15 0,-3-1 4 0,0 4 1 15,-4-7 10-15,8 10 0 0,-1 0 0 0,4-3 0 16,-4 0-19-16,4 2-1 0,4 1-1 0,-4 0 0 16,0-3-18-16,3 0-3 0,4-4-1 15,-3 1 0-15,3 9-17 0,0-7-3 0,0 1-1 0,3-3-477 16,-3 6-96-16</inkml:trace>
  <inkml:trace contextRef="#ctx0" brushRef="#br0" timeOffset="117095.205">4022 6847 475 0,'0'0'10'0,"0"0"2"0,0 0 1 0,0 0 1 0,3-6-14 0,-3 0 0 0,0 6 0 0,0-4 0 16,0-2 0-16,4 0 8 0,-4 0-8 0,0-1 0 16,3 1 40-16,-3 0 3 0,-3 0 0 0,3-1 0 15,0 4 53-15,0-3 12 0,-4 0 1 0,4 6 1 16,0-7 14-16,0 7 4 0,-3-6 0 0,3 6 0 15,0 0-17-15,-4-3-3 0,1 0-1 0,-8 3 0 16,0-6-69-16,4 6-14 0,-3 0-2 0,3 0-1 16,-4 6-21-16,-3 0 0 0,3-6 0 0,1 9 0 15,6 1 12-15,-3-1-1 0,0-2-1 0,0 2 0 16,0 0-10-16,0-2 0 0,4 5-12 0,-1-2 12 16,1-4-8-16,3 0 8 0,-4 7 0 0,4-7 0 15,4 3-16-15,-1-2 2 0,-3-1 0 0,4 0 0 16,6 0-4-16,-6-2-1 0,3-1 0 0,-4 3 0 15,4 0 19-15,-3-3-8 0,-1 1 8 0,1 2 0 16,3-3-8-16,-4 0 8 0,1 0 0 0,-4-3 0 16,0 0-30-16,0 0 1 0,7 0 0 0,0 6 0 15,-7-6 53-15,0 0 12 0,0 0 1 0,7 4 1 0,-3-1-10 16,-4-3-1-16,0 0-1 0,7 0 0 0,-7 0-26 0,0 0 0 16,0 0 0-16,7 0 0 0,0 0 0 0,-4 0 8 15,-3 0-8-15,7 0 8 0,-7 0-8 0,0 0 0 16,0 0 0-16,0 0 0 0,0 0 0 0,4 9 0 15,0-3 0-15,-1 1 0 0,8-1 0 0,-11 0 0 16,0 4 0-16,0 2 0 0,0-2 0 0,-7 2 10 16,3-2 1-16,-3 2 0 15,0 1-35-15,0-4-6 0,0 4-2 0,0-7 0 0,-4-6 9 0,4 9 2 16,-3 1 0-16,-1-1 0 0,0-3 11 0,4 4 10 16,-3-7-13-16,-8 3 5 15,8-6-24-15,-1 0-5 0,0-6-1 0,-3 6-467 0,4-3-94 16</inkml:trace>
  <inkml:trace contextRef="#ctx0" brushRef="#br0" timeOffset="117644.231">4364 5988 1029 0,'-7'22'44'0,"0"-3"-36"16,0 0 97-16,0 9 19 0,0 0 4 0,-4 3 1 16,4 1-36-16,0 5-7 0,0 1-2 0,3 3 0 15,4-1-39-15,-3 1-8 0,-1 3-1 0,4-9-1 16,0 2-6-16,0 7-1 0,0-3 0 0,4 3 0 16,-1-7 0-16,-3 7 0 0,4-6 0 15,-1 6 0-15,1-3-3 0,3-7-1 0,-4 1 0 16,5-10 0-16,-5 6-12 0,1-9-2 0,-1 0-1 15,-3-3 0-15,4-4-9 0,-1-5 0 0,-3-1 0 0,4 1 0 16,-4-7-97-16,0-3-22 16,0 0-4-16</inkml:trace>
  <inkml:trace contextRef="#ctx0" brushRef="#br0" timeOffset="117931.517">4156 6599 1337 0,'0'0'28'0,"0"0"6"0,0 0-34 16,0 0 0-16,-4-3 0 0,4 3 0 0,0 0 58 0,0 0 5 0,4-6 1 0,-4 6 0 15,0 0 16-15,3 0 3 16,4 0 1-16,0 0 0 0,0 3-52 0,4 0-11 15,3 0-1-15,0 7-1 0,0-7-7 0,0 6 0 0,8-6-1 16,-12 7 0-16,4-7-11 0,-7 3 0 0,7-3 9 16,4-3-9-16,-4 7 0 0,4-7 0 0,0 0 0 0,6 0 0 31,-6-7-45-31,3 7-4 0,0-6-1 0</inkml:trace>
  <inkml:trace contextRef="#ctx0" brushRef="#br0" timeOffset="118170.864">4734 6778 1303 0,'-3'16'55'0,"-1"-4"-44"16,1 4 55-16,3-3 11 0,0-1 3 0,-4 7 0 15,4-7-20-15,0 1-4 0,-3 0-1 0,3-1 0 16,0-2-43-16,0-1-12 0,0-3 0 0,0 7 8 16,0-7-8-16,0 0 0 0,0-6 0 0,0 0 0 15,0 0-97-15,0 0-21 0,3-3-4 0</inkml:trace>
  <inkml:trace contextRef="#ctx0" brushRef="#br0" timeOffset="118352.164">4717 6471 1314 0,'-7'12'37'0,"0"-2"8"0,3 2-36 0,0-2-9 0,1 2 0 0,-1-2 0 16,4-1 51-16,0-3 8 0,0 4 1 0,0-7 1 15,4 6-61-15,-1-6 0 0,5 7-14 0</inkml:trace>
  <inkml:trace contextRef="#ctx0" brushRef="#br0" timeOffset="118798.79">4988 6766 1579 0,'0'34'32'0,"-3"-21"10"16,3 5-34-16,0-5-8 0,0 3 0 0,0-4 0 15,0 4 53-15,-4-4 9 0,4 1 2 0,0-4 0 16,0 4 0-16,-3-7 0 0,3 7 0 0,0-7 0 16,0-6-49-16,0 0-15 0,0 0 8 0,0 0-8 15,0 0 0-15,0 0 0 0,7 0 0 0,-4-6 0 16,4 3 45-16,-3-7 15 0,3 1 4 0,-4 3 0 0,1-4-52 0,3-2-12 0,-3 2 0 15,-1-2 0 1,1-1 0-16,-1 1 0 0,1-1 0 0,-1-3 0 0,-3 1 0 16,4 2 0-16,-1 7 0 0,1 0 0 0,-1-1 0 0,-3 1-12 0,0 6 3 15,0 0 0-15,0 0-3 0,4-3-1 16,-1-3 0-16,-3 6 0 0,0 0-5 0,0 0-1 16,7 0 0-16,-7 0 0 0,7 0 4 0,-7 0 1 0,8 6 0 0,-5-3 0 15,4 3 14-15,0 1 0 16,0 2 0-16,-3 4-9 0,3-4 9 0,-4 3 0 0,4 1 0 15,-3 3-8-15,-1-1 8 0,5 1 0 0,-5 0 0 0,1 6-8 16,-1-4 8-16,1 1 0 0,-4 0 0 0,3 3 0 16,-3-3 0-16,4-3 8 0,-4-1-8 0,0 1 0 15,0-7-31-15,3 4-10 0,1 3-3 16</inkml:trace>
  <inkml:trace contextRef="#ctx0" brushRef="#br0" timeOffset="120082.985">6054 6788 1013 0,'0'0'20'0,"0"0"8"0,0 0-28 16,0 0 0-16,0 0 0 0,0 0 0 0,0 0 79 15,0 0 10-15,0 0 3 0,0 0 0 16,0 0-35-16,0 0-6 0,0 0-2 0,0 0 0 15,0 0-30-15,0 0-7 0,0 0 0 0,0 0-1 16,0 0 0-16,3 0 0 0,4 9 0 0,-3-9 0 16,3 3 9-16,0-3 3 0,0 0 0 0,0 0 0 0,0 0 1 0,0 0 1 0,0 0 0 0,4-3 0 15,-1 3-9-15,4 0-3 0,-3-3 0 0,0 3 0 16,-1-6-13-16,4 6 11 0,4 0-11 16,-4 0 10-16,0 0-21 0,0-4-4 0,4 1-1 15,-8 0 0-15,5 0 16 0,-5 0 0 0,1-3 0 0,-1 6 0 16,-3-7 0-16,0 1 0 15,1-6 0-15,-5 5 0 0,-3-2 0 0,4-1 0 0,-4 1 0 0,0-4 0 16,0 7-23-16,0-3-1 0,-4-1-1 0,1 1 0 16,-1-4-63-16,0 10-12 15,-3-6-2-15,0 6-1 0,-3-4 75 0,-1 4 16 0,1-6 2 0,-5 9 1 16,5 0 9-16,-8 0 12 0,4 0-2 0,0 0-1 16,0 9 44-16,-4-6 9 0,4 7 2 0,0-4 0 15,4 0-41-15,-8 7-8 0,4 0-2 0,0-1 0 16,3-3 31-16,0 10 5 0,1-3 2 0,-1-3 0 15,4 5-36-15,0 1-7 0,4-3-8 0,-1 0 11 16,1-1-11-16,3 4 0 0,3-3 0 0,1-1 0 16,-1-2 0-16,4 3 0 0,0-7 0 0,4 7 0 15,-1-7 0-15,1 4 0 0,0-1 0 0,-1-2 0 16,4 2 0-16,4-9 0 0,-7 7 0 0,3-7 0 16,0-3-40-16,3 0-4 0,-2 0-1 0</inkml:trace>
  <inkml:trace contextRef="#ctx0" brushRef="#br0" timeOffset="121100.615">6632 6185 1060 0,'0'0'22'0,"-7"4"5"0,4 2-27 0,-1 0 0 0,4-6 0 0,-3 6 0 16,-1 1 90-16,1-1 13 0,-1-3 2 0,0 10 1 16,4-4-60-16,0 0-12 0,4 4-2 0,-4 0-1 15,4 2 32-15,-4 7 6 0,3 3 2 0,1-3 0 31,-1 10-30-31,1-4-5 0,-1 3-2 0,1-3 0 0,-1 4-12 0,1-1-2 0,-4 7-1 0,3-1 0 16,1 1-9-16,-4-4-2 0,7 7 0 16,-7 6 0-16,0-6-8 0,0-3 0 0,0-4 0 15,0-2-11-15,0-4 19 0,0 0 4 0,0 0 1 0,0-6 0 16,0-6-13-16,0 0-18 0,-7-4 4 0,3-9 1 16,4-3-7-16,0 0 0 0,0 0-1 0,0 0 0 15,0-9-32-15,4-7-7 0,-4-3 0 16</inkml:trace>
  <inkml:trace contextRef="#ctx0" brushRef="#br0" timeOffset="121328.373">6463 6612 1154 0,'0'0'24'0,"0"9"6"16,0-9-30-16,3 3 0 0,-3-3 0 0,4 10 0 15,7-7 81-15,-4 0 11 0,3 0 1 0,4 0 1 0,0 4-40 16,-3-4-8-16,0 0-2 0,3 3 0 0,0-3-7 16,0 1-1-16,4 2-1 0,-1 0 0 15,1-3-26-15,-1 0-9 0,1-3 0 0,0 3 9 16,-1-3-9-16,-3 0 0 0,1 0 0 0,2 0 0 16,1 0 0-16,-8 0 0 0,5 0 0 0</inkml:trace>
  <inkml:trace contextRef="#ctx0" brushRef="#br0" timeOffset="122100.036">8022 6123 1048 0,'0'0'29'0,"0"0"8"0,0 0-29 0,0 0-8 15,0 0 0-15,-3 6 0 0,3 0 58 0,0 1 10 0,-4-1 3 0,4 0 0 16,-3 0 31-16,-1 4 6 0,1-4 2 0,-1 3 0 16,0-5-50-16,4 8-9 0,-3-9-3 0,-1 4 0 15,4-7-21-15,0 6-5 0,0-6-1 0,0 0 0 16,0 0-7-16,0 0-2 0,0 0 0 0,0 0 0 16,0 0-12-16,0 0 0 0,0 0 0 0,0 0 0 15,0 0 31-15,0-13 0 0,-3 4 0 0,3-10 0 16,-4 13-51-16,4-4-11 0,0 10-1 0,0 0-1 15,0 0-13-15,-7-6-2 0,0 0-1 0,0 0 0 16,0 6 11-16,0-4 2 0,0 1 1 0,0 3 0 16,-4 0 19-16,1 0 4 0,3 3 1 0,-11 1 0 15,4 8-16-15,-4 1-3 16,4 2-1-16,-3 4 0 0,-1 3 31 0,4 0 0 0,0 3 0 0,-7 0 0 0,-1 3 45 16,5 1 15-16,-1 2 4 0,-3 4 0 0,3-4-52 0,1 3-12 15,-1 1 0-15,7-7 0 0,1-3 64 0,-1 3 11 16,1-3 1-16,-1 4 1 0,4-4-37 0,4-3-7 15,-4-3-1-15,3 12-1 0,4-9-16 0,0-6-3 16,4 2-1-16,3-2 0 0,0-3-1 0,0-1 0 16,0 1 0-16,3-4 0 0,1-3-10 0,-1 1 0 15,1-4 0-15,3 3 0 0,0-3 0 0,0-3 0 0,4 0 0 16,-4 0 0-16,4 0 0 0,-1 0 0 0,1 0 0 16,0 0 0-1,-1 0-56-15,1-3-6 0,0 0-2 0,3 3 0 16,-4-3-158-16,1-4-32 0</inkml:trace>
  <inkml:trace contextRef="#ctx0" brushRef="#br0" timeOffset="122784.243">8036 6634 1029 0,'0'0'22'0,"0"0"5"0,0 6 1 0,-3 0 2 0,3 4-30 0,0-1 0 0,0-2 0 0,0 2 0 15,3 0 47-15,1 1 3 0,-1-4 1 0,4 0 0 16,-3 1 11-16,3 2 2 0,0-3 1 0,0 1 0 16,0-1-29-16,4-3-7 0,-1 0-1 0,-3-3 0 15,4 6-4-15,-4-6 0 0,4 0-1 0,-1-6 0 16,-3 6 1-16,4 0 0 0,-1-6 0 0,-3 0 0 16,4-4-24-16,-4-2 9 0,0-1-9 0,4 0 0 15,-8 4 0-15,4-3 0 0,-3 5 0 0,-4-2 0 16,0-1 0-16,0 4-11 0,0-3 0 0,-4-1 0 15,1 1-33-15,-1 6-8 0,-3-7 0 16,0 7-1-16,0 0 36 0,0 0 7 0,-4 0 2 0,1 3 0 16,-1 0 8-16,4 3 11 0,-7 3-3 0,4 4 0 0,-1-4 12 15,0 6 1-15,1-2 1 0,-1 2 0 0,-3 1 6 16,4 6 0-16,-1-4 1 0,4-2 0 0,0 6 3 16,0-3 1-16,3-4 0 0,-6 7 0 0,6-10-2 0,1 4-1 15,3-1 0-15,3-5 0 16,1 5-16-16,6-2-3 0,-6-1-1 0,6 4 0 0,1-10-10 15,3 6 8-15,0-3-8 0,4-3 8 0,-4-3-8 0,7 0 0 16,0 0 0-16,0 0 0 16,4-6-100-16,0 0-23 0,-1-3-4 0,5-1-1 0</inkml:trace>
  <inkml:trace contextRef="#ctx0" brushRef="#br0" timeOffset="123123.383">8527 6295 1213 0,'0'0'34'0,"0"0"8"0,0 0-34 0,0 0-8 0,0 0 0 0,0 0 0 16,0 0 70-16,0 0 12 0,0 0 2 0,-7 0 1 15,7 0-13-15,-7 7-4 0,3-1 0 0,0 0 0 16,1 3-36-16,-1-2-8 0,4 5-2 0,0 4 0 15,-3 0-4-15,3-1-1 0,0 4 0 0,0-3 0 16,3 6 5-16,-3-3 1 0,0 6 0 0,4 0 0 16,-4 0-4-16,3 0-1 0,1 6 0 0,-4-3 0 15,4 7-1-15,-1 6 0 0,-3-7 0 0,4-2 0 0,-1-1-3 16,-3-3-1-16,4 0 0 0,-4-3 0 0,0 1-5 16,0-1-8-16,0-3 11 0,0 0-11 0,0-7 10 15,-4 4-10-15,4-3 8 0,0-4-8 0,0-2 0 0,0-7-19 16,0-3 3-16,0 0 1 15,0 0-90-15,0 0-19 0,0-6-3 0</inkml:trace>
  <inkml:trace contextRef="#ctx0" brushRef="#br0" timeOffset="123532.768">8707 6706 1267 0,'0'0'28'0,"0"0"5"0,0 0 2 0,0 0 1 0,0 13-36 0,0-4 0 0,3 4 0 0,-3-4 0 16,0 3 109-16,0 1 15 0,-3 0 4 0,3-1 0 15,0 1-27-15,-4 5-5 0,4-5 0 0,-3 3-1 16,3-1-45-16,-4 1-9 0,4-3-1 0,-4-4-1 15,4-9-19-15,0 0-4 0,0 0-1 0,0 0 0 16,0 0-6-16,0 0-1 0,0-6 0 0,4-1 0 16,0-5-81-16,-1-7-17 0,4-3-3 0</inkml:trace>
  <inkml:trace contextRef="#ctx0" brushRef="#br0" timeOffset="123696.241">8678 6452 1565 0,'0'0'32'0,"0"0"8"0,0 0-32 0,-7 3-8 15,7-3 0-15,0 0 0 0,0 0 44 0,0 0 6 0,0 0 2 0,0 0 0 16,0 0-44-16,0 0-8 0,4 0 0 0</inkml:trace>
  <inkml:trace contextRef="#ctx0" brushRef="#br0" timeOffset="124166.975">8879 6659 1824 0,'0'19'38'0,"-3"-4"8"15,-1 4-37-15,4-6-9 0,-3 3 0 0,-1-4 0 16,4 1 39-16,0-4 5 0,0 0 2 0,0 1 0 16,0-4-22-16,0 4-5 0,0-10-1 0,0 0 0 15,0 0-18-15,0 0 0 0,0 0 0 0,0 0 0 16,0 0 41-16,0 0 5 0,0 0 1 0,0 0 0 16,0 0-28-16,7-4-6 0,-3-2-1 0,-1 3 0 15,1-6-12-15,-1 2-12 0,1 1 3 0,-4-3 0 16,0 5 9-16,4-5-12 0,-4 3 12 0,0 0-12 15,3-1 12-15,-3 1 0 0,4-3 0 0,-4 5-8 16,3-5 8-16,-3 9 0 0,0 0 0 0,0 0 0 16,0 0 0-16,0 0-8 0,0 0 8 0,0 0 0 0,0 0 0 0,0 0 0 15,0 0 0-15,0 0 11 0,0 0-11 0,0 0 0 16,7 0 0-16,0 0 0 0,0 6 0 0,0 1-9 16,0-1 9-16,0 0 0 0,1 0 0 0,-1 4 0 0,0-4 0 15,0 7 0-15,-4-4 0 0,1 4 0 0,3-4 0 0,-4 4 0 16,1-1 0-16,-4 1 9 0,3-1-9 0,1 7 12 15,-4-3-12-15,0-4 0 0,-4 7 9 16,4-6-9-16,0-1 0 0,0 1 8 0,0-1-8 0,0-6 0 16,0 1-31-1,0-7-10-15,0 0-3 0</inkml:trace>
  <inkml:trace contextRef="#ctx0" brushRef="#br0" timeOffset="124601.45">9126 6725 1735 0,'-3'12'36'0,"-1"1"9"16,1-1-36-16,3-2-9 0,-4 2 0 0,4 1 0 15,0-4 72-15,0-2 12 0,4 2 2 0,-4-3 1 0,3 1-39 0,1-7-7 0,3 6-1 0,-4-6-1 16,1 3-17-16,3-3-3 0,-3 0-1 0,3 0 0 15,0-3-10-15,0 3-8 0,3-6 9 0,-3 2-9 16,4-2 0-16,-4 0 0 0,0 0-11 0,0-7 11 31,0 7-52-31,-3 0-2 0,-1-4-1 0,1-2 0 0,-1 8 44 0,1-5 11 16,-1 3 0-16,1 0 0 0,-4-1 0 0,0 1-12 0,0-3 12 0,0 9-12 16,0 0 12-16,0 0 8 0,-4 0-8 0,4 0 11 15,0 0-11-15,0 0 0 16,-7-4 0-16,7 4 0 0,-7 4 0 0,-3-4 0 0,3 6 0 0,-4 0 0 15,4 0 0-15,0-2 0 0,3 8 0 0,-3-6 0 16,0 7 0-16,0-4 0 0,0 7 0 0,0-3 0 16,0 2 0-16,0 1 0 0,0 0 0 0,0-4 0 15,3 4 0-15,1-1-11 0,-1 1 11 0,1-3-8 16,3-1 8-16,-4 1 0 0,4 6 0 0,4-7-8 16,-1 1 0-16,4-4 0 0,0 0 0 0,0 1 0 15,4-4-32-15,3-3-7 0,0-3-1 0</inkml:trace>
  <inkml:trace contextRef="#ctx0" brushRef="#br0" timeOffset="125570.151">10619 6565 1014 0,'0'0'43'15,"0"0"-35"-15,0 0 91 0,0 0 17 0,0 0 4 0,0 0 1 16,0 0-2-16,0 0-1 0,-7 0 0 0,-1 0 0 16,1 0-73-16,0 6-14 0,0-3-3 0,0 0-1 15,0 4 2-15,0-4 1 0,0 0 0 0,0 0 0 16,-4 0-18-16,1 0-3 0,-1-3-1 0,-3 0 0 15,4 10-8-15,3-7 0 0,-4 3 9 0,0 0-9 32,1 4-20-32,3 2-8 0,0-2-1 0,-4-1-1 0,4-2 45 0,4 5 9 0,-5-6 1 0,1 4 1 15,4-4-42-15,-1 3-8 0,1-5-1 0,-1 5-1 16,4-9 42-16,0 0 8 0,0 0 1 0,0 0 1 16,0 0-42-16,0 0-8 0,0 0-1 0,0 0-1 15,0 0 51-15,0 0 11 0,7 3 1 0,0-6 1 16,-3 3-24-16,3-9-5 0,0 9-1 0,-3-4 0 15,3 1-8-15,0-3 0 0,-4 6 0 0,4-3 0 16,0 3 0-16,0 0 0 0,0 0 0 0,1 3 0 16,2-3-8-16,-6 6 8 0,3-3-10 0,-4 1 10 15,4 2 0-15,-3 0 0 0,-1 0 0 0,1 4 0 16,-1-4 0-16,1 3 0 0,-1-5 0 0,1 8 0 16,-4-6 0-16,0-2 10 0,3 5-10 0,-3 0 8 15,0-2 1-15,-3-1 0 0,3-6 0 0,0 6 0 16,0-6 0-16,-4 6 0 0,1-2 0 0,-4 2 0 15,3-3 3-15,1 0 1 0,-4 3 0 0,3 1 0 16,-3-7-13-16,0 9-18 0,0-3 4 0,0-3 1 16,-4 1 26-16,4-1 6 0,0-3 1 0,0 3 0 0,4 3-20 15,-4 4 0-15,3-7-8 0,1 9 8 0,-1-9-19 0,4-3 3 16,0 0 0-16,0 0 0 16,0 0-39-16,0 0-7 0,0 0-2 0</inkml:trace>
  <inkml:trace contextRef="#ctx0" brushRef="#br0" timeOffset="126118.501">10710 6741 1824 0,'0'0'38'16,"0"0"8"-16,0 0-37 0,0 0-9 0,-7 0 0 0,7 0 0 15,0 0 104-15,0 0 18 0,0 0 4 0,0 0 1 16,0 0-101-16,0 0-26 0,0 0 0 0,0 0 8 16,-3 9-8-16,3-6 0 0,0 10 0 0,3-7 0 15,-3-6 0-15,4 3 0 0,3-3 0 0,3 0 0 16,1 0 0-16,3-3 0 0,-3 3 0 0,3-6 0 15,0 2 0-15,-3-5 0 0,-4 9 0 0,3-12 0 16,-3 8 0-16,-3-5 0 0,3 0 0 0,-4 2 0 16,1-2-50-16,-1-4-11 0,-3 1-3 0,0 2 0 0,0 1 52 0,-3-4 12 15,-1 7 0-15,1 0 0 16,-4-4-15-16,3-2 0 0,-3-1 0 0,0 7 0 0,0-3 39 0,-4 2 8 16,4-5 2-16,-3 9 0 0,3-7-21 0,0 10-4 15,-4 0-1-15,4 0 0 0,-3 0 4 16,2 0 0-16,-2 7 0 0,3-1 0 0,0 0-12 0,0 0 0 0,3 7 0 0,-3-4 0 15,4 4 0-15,-4 6 0 16,3-7-12-16,-3 4 12 0,3-3 0 0,1 5 0 0,-1-2 0 16,1-3 12-16,3 9 10 0,0-10 2 0,3 7 1 0,1-3 0 15,-1-4-40-15,4 1-8 0,1 2-1 0,-1-2-1 16,0 3 25-16,0-4 8 0,0 1 0 0,0-1 0 16,3-2-8-16,1-1 0 0,0 0 0 0,3 1 0 15,0-4-8-15,0-3-4 0,0 7 0 16,0-7 0-16,0-3-18 0,4 0-4 0,-4 0-1 0</inkml:trace>
  <inkml:trace contextRef="#ctx0" brushRef="#br0" timeOffset="126984.071">11546 6640 980 0,'0'0'41'16,"0"0"-33"-1,0 6 65-15,0 1 13 0,4-1 2 0,-4 0 1 0,3 1-23 16,1-1-5-16,0 0-1 0,-1 3 0 0,4 1 1 16,-3-1 0-16,3-2 0 0,-4 8 0 15,1-8-39-15,-1 5-8 0,1-3-2 0,-1 1 0 16,1-1 42-16,-1-2 8 0,1 2 2 0,-4-6 0 16,3 7-64-16,-3-10-10 0,0 0-3 0,0 0-1 0,0 0 22 0,0 0 5 15,0 0 1-15,0 0 0 16,0 0-14-16,0 0 0 0,0 0 0 0,0 0 0 15,0 0 0-15,0 0 0 0,0 0 0 0,0 0 0 0,0 0 0 0,0 0 0 0,0 0 0 0,0 0 0 16,0 0 0-16,0 0 0 0,0 0 0 0,-7-10 0 16,0 7 34-16,0-6 4 0,4 5 1 0,-4-5 0 15,3 0-27-15,-3 2-4 0,4-2-8 0,-4 0 11 16,3-1-11-16,0-2 0 0,1 5 0 0,-1-2 8 16,4-1-8-16,-3 1 0 0,3 3 0 0,0-4 0 15,0 7 0-15,0-3 0 0,0 0 0 0,0-1-11 16,3 1 11-16,1 0-8 0,3-4 8 0,-3 7-8 15,3 0-25-15,3-3-5 0,-3 6-1 0,0 0 0 16,0-3 53-16,0 0 10 0,0-4 3 0,0 7 0 16,4 0-27-16,-4-3 0 0,4 0 0 0,-4 3 0 15,0-3 0-15,3 3 0 0,-3 0 0 0,1 0 0 16,2 0 0-16,-3 0-20 0,0 3 3 0,4 0 1 16,-4-3-3-16,3 0 0 0,-2 3 0 0,-1-3 0 15,0 0-32-15,0 0-6 0,0 0-2 0,0-3 0 16,-4 3-104-16,4 0-21 0</inkml:trace>
  <inkml:trace contextRef="#ctx0" brushRef="#br0" timeOffset="128306.368">11903 6643 1102 0,'0'0'23'0,"0"0"5"16,0 0-28-16,0 0 0 0,-4-6 0 0,4 6 0 16,0-6 92-16,0 6 12 0,0-7 4 0,0 7 0 15,0-3-32-15,0 3-5 0,0 0-2 0,0 0 0 0,0 0-34 16,0 0-7-16,0 0-2 0,0 0 0 0,0 0-26 16,0 0-16-16,0 0 3 0,0 0 0 0,0 0 13 0,0 0 0 0,0 0 0 15,0 0 0-15,0 0 0 16,0 0 0-16,0 0 0 0,4 0 0 0,-4 0 40 15,3 3 10-15,-3-3 2 0,7 0 1 0,-3-3 4 0,-1 3 1 16,1-3 0-16,3-3 0 16,0 6-26-16,-3 0-4 0,3 0-2 0,0 0 0 0,-7 0-14 0,0 0-2 0,3-6-1 0,-3 6 0 15,0-7-9-15,0 1 12 0,4 0-12 0,-4 6 12 16,-4-10-22-16,4 10-4 0,-3 0-1 0,3 0 0 16,0 0 3-16,-4-6 1 0,4 6 0 0,-7 0 0 15,0 0 11-15,0 0-13 0,0 0 5 0,0 3 8 16,0 0-11-16,-4-3 11 0,4 10-8 0,0-4 8 15,-4 0-8-15,4 4 8 0,0-1-8 0,0 4 8 16,-3-4 0-16,3 4 0 0,0-1 0 0,0 1 0 16,0-1 0-16,3 1 0 0,0-1 0 0,1 1 0 15,-1 0 12-15,4-1-1 0,-3 1-1 0,3-1 0 16,0-2 5-16,3-1 1 0,1-6 0 0,-1 7 0 16,5-7 3-16,-5 6 1 0,4-6 0 0,0 7 0 15,0-4-2-15,4-3 0 0,-1 0 0 0,-3 3 0 16,4-2-3-16,0-4-1 0,-4 0 0 0,3 0 0 15,1-4 0-15,-1-2 0 0,-3 0 0 0,4-4 0 16,0-2-22-16,-1-1-5 0,1-5-1 0,-1 2 0 16,1-3 14-16,-4-3 16 0,4-3-3 0,-1 9-1 15,-3-2-24-15,-3-1-4 0,3 0-2 0,-4 3 0 16,-3-3 2-16,4 7 1 0,-4-4 0 0,0 4 0 0,-4-1 15 16,1-3 0-16,-4 10 0 0,3-3 0 15,-6-1-23-15,3 4-1 0,-4 3-1 0,0 0 0 0,1 0 25 0,-1 3-10 16,-3 0 10-16,0 0 0 0,3 3-11 0,-3 3 11 15,0 0-10-15,0 4 10 0,4-1-9 16,-1 7 9-16,0-4-8 0,4 7 8 0,-3-6-11 0,3-1 11 0,3-2-13 0,1-4 5 16,3 6-1-16,3-2 0 0,1-4 0 15,3 0 0 1,0 7-53-16,3-4-10 0,1-5-3 0</inkml:trace>
  <inkml:trace contextRef="#ctx0" brushRef="#br0" timeOffset="129112.213">12185 6678 1579 0,'0'0'32'0,"0"0"10"0,0 0-34 16,0 0-8-16,0 0 0 0,0 0 0 15,0 0 100-15,0 0 19 0,0 0 3 0,0 0 1 0,0 0-57 0,0 0-11 0,-7 6-3 0,7-6 0 16,-4 3-29-16,1 3-7 0,3 1 0 16,-4-1-1-16,1 0-15 0,3 1 0 15,0 2 8-15,-4-3-8 0,4 1 0 0,-3 5 0 16,3-3 0-16,-4 1 0 0,4-4 0 0,0-6 0 15,0 0 0-15,0 0 0 16,0 0 0-16,0 0 0 0,0 0 0 0,0 0 0 0,0 0 54 0,0 0 8 16,4-6 2-16,-4 0 0 0,3 2-52 0,1-5-12 0,-1 3 0 0,1-4 0 15,-1 4 0-15,1-6 0 0,-1 5 0 0,1 1 0 16,-1 0 0-16,-3-4 0 0,0 4 0 0,4 0 0 16,-4 0-14-16,4-1-6 0,-4 1 0 0,3 3-1 15,-3-7 21-15,4 10 0 0,-1-6-9 16,-3 6 9-16,0-3 0 0,0 3-8 0,4-6 8 0,-4 6 0 15,0 0-10-15,0 0 10 0,3 0-8 0,-3 0 8 16,0 0 0-16,7 0-10 0,-3 3 10 0,3 0 0 16,-4 0-10-16,4 3 10 0,-3 4-8 0,-1-7 8 15,1 10-27-15,0-1 0 0,-1-3 0 16,-3 1 0-16,4 2 39 0,-4-2 7 0,0-1 1 0,0-2 1 16,0-7-33-16,0 0-8 0,0 0 0 0,0 0-1 15,0 0 21-15,0 0 0 0,0 0 0 0,0 0 0 16,7-4 30-16,-4 1 10 0,4-6 3 0,0 3 0 15,0-7-43-15,0 0 0 0,0 7-13 0,0-3 3 16,1-1-5-16,-1 1-1 0,0 3 0 0,0-1 0 16,-4 1 0-16,4 0 0 0,-3-4 0 0,-1 10 0 15,-3 0-6-15,0 0-2 0,7 0 0 0,-7 0 0 16,0 0 3-16,0 0 0 0,4 7 0 0,-4-7 0 16,0 9 21-16,0-3-9 0,0 7 9 0,0-4 0 15,0-5 0-15,-4 8 17 0,4-6-1 0,0 4-1 16,0-4 16-16,0 0 3 0,0 1 1 0,0 2 0 15,0-9-1-15,0 0 0 0,4 3 0 0,-1 3 0 0,4-2-2 16,-3-4-1-16,7 0 0 0,-4 0 0 0,3 0-17 0,-3 0-3 16,4 0-1-16,-1 0 0 0,1 0-10 0,0 0 0 0,-1 0 9 15,4-4-9-15,-3 4 0 0,0 0-12 0,-1-3 2 16,1 3 0 0,-1-3-34-16,1 0-8 0,-4 3 0 0,0-3-1 0,0 3-40 15,0-6-8-15,0 6-2 0,0 0 0 0,-7 0-21 16,0 0-4-16,0 0 0 0,0 0-1 0,0 0-9 0,0 0-2 15,0 0 0-15</inkml:trace>
  <inkml:trace contextRef="#ctx0" brushRef="#br0" timeOffset="129857.667">12739 6552 1257 0,'0'0'53'16,"-7"0"-42"-1,7 0 99-15,-7 10 20 0,7-10 4 0,-4 3 1 16,1 6-31-16,-1-6-5 0,4 7-2 0,-3-1 0 0,3-6-58 16,0 10-12-16,0-4-3 0,0 1 0 0,3 5 12 0,-3 4 3 15,4 0 0-15,3 3 0 0,-4 0-31 0,4 3-8 16,-3 0 0-16,3-3 0 15,-4 3 11-15,1-3-3 0,-1 6 0 0,1-3 0 0,0-3-8 0,-4-3 0 16,3 9 0-16,-3-9 0 16,0 3 0-16,0-6 8 0,0 0-8 0,0-4 8 15,0 4-8-15,0-4 0 0,0 1 0 0,0 3 0 0,-3-7 9 0,3 0-9 0,0-2 10 16,0-1-10-16,0-6 12 0,0 0-4 0,0 0-8 0,0 0 12 16,0 0 7-16,0 0 1 0,0 0 0 0,0 0 0 15,0 0-20-15,0 0 0 0,-8-3 0 0,1 0 0 16,4-4 0-16,-4 4 0 0,3-3 0 0,-3 3 0 15,7 3 0-15,-7-3 0 0,7 3 0 0,-7-7 0 16,0 1 0-16,4-3-17 0,-1-1 3 0,0-2 1 16,1-1 13-16,3-2 0 0,-4-1 0 0,1 0 0 15,3 1 0-15,-4-4 0 0,4 3 0 0,-3-3 0 16,3 0 0-16,0-3 0 0,0 0 0 0,3 4 0 16,-3-7 0-16,0 3 0 0,4-3 0 0,-4 3 0 15,0 3 20-15,3-9 11 0,-3 2 1 0,4 5 1 16,-1 2-20-16,-3 0-4 0,4-3-1 0,0 3 0 15,-1 0-8-15,4 4 8 0,0-1-8 0,-3 0 8 16,3 4-8-16,0-1 0 0,0 1 0 0,0 2 0 16,0-2 0-16,-3 2 0 0,3 4 0 0,0 0-11 15,0-4 11-15,0 4 0 0,0 0 0 0,0 3 0 16,0 0 0-16,-4-4 0 0,4 7 0 0,1 0 0 16,-1 0 0-16,0 0 0 0,3 7-9 0,-3-1 9 15,4-6-9-15,-4 9 9 0,0-6-12 0,0 10 12 16,-3-4 0-16,3-2 0 0,-4-1 8 0,1 6-8 0,-1 1 8 15,-3-4-8-15,4 4 0 0,-4-1 9 0,0 1-9 0,-4-4 0 16,4 4 0-16,-3-1 0 0,-1 1 0 0,1-4 8 16,3-9-8-16,-7 7 8 0,3-1-8 0,-3 0 12 15,3 0-12-15,-3 1 12 0,4-1-12 0,-4 0 10 0,0-3-10 16,0 4 10-16,7-7-10 0,-11 3-9 0,4-3 9 16,0 3-13-1,0-3-36-15,0 0-7 0,0 0-2 0,-4 0 0 0,4-3-109 16,0 0-21-16,0-4-5 0</inkml:trace>
  <inkml:trace contextRef="#ctx0" brushRef="#br0" timeOffset="131096.59">13049 6552 1429 0,'0'0'40'0,"0"0"10"0,0 0-40 0,0 0-10 0,0 0 0 0,0 0 0 15,0 0 77-15,0 0 14 0,0 0 2 0,0 0 1 16,0 0-33-16,0 0-6 0,0 0-2 0,0 0 0 16,0 0-9-16,0 0-3 0,0 0 0 0,0 0 0 15,4 0-41-15,3 0 0 0,-7 0 0 0,0 0 0 16,0 0 0-16,0 0 0 0,7 7 0 0,-4-4 8 0,4 0-8 16,1-3 0-16,-8 0 0 0,7 6 0 15,0-6 0-15,3 0 8 0,-3 0-8 0,4 0 8 16,-1 0 11-16,-2 0 1 0,2-6 1 0,1 6 0 0,-1 0-8 15,-3-3-1-15,4 0-1 0,-4-4 0 0,0 7-3 16,0-3 0-16,0 0 0 0,-7 3 0 16,4-3-8-16,3 0 0 0,0-7 9 0,-7 10-9 0,0 0 0 0,3-3 0 15,-3 3 0-15,4-9 0 0,-4 9-19 0,0 0 2 16,3-6 0-16,-3 6 0 0,0 0-3 0,4-10 0 16,-4 10 0-16,0-9 0 15,0 9 10-15,0 0 2 0,0 0 0 0,0 0 0 0,0-10 8 0,0 10 0 16,0 0 0-16,-4-6 8 0,1-3 1 0,3 9 1 15,-4-10 0-15,-3 10 0 0,0-3 0 16,0-3 0-16,0 6 0 0,0-3 0 0,-4 3-10 16,4 0 0-16,-3-3 9 0,3 6-9 15,-4-3 0-15,1 3 0 0,3 0 0 0,-4 0 0 0,4 0 0 0,-4-3 9 0,4 7-9 16,-3-4 0-16,3 0 0 0,3 6 0 0,-3-6-12 16,3 4 3-16,1-1 9 0,-1 0-8 15,-3-3 8-15,7 10-8 0,0-4 8 0,0 4-8 0,0-1 8 0,0-2-8 16,0 5 8-16,4-2-8 0,-1-4 8 0,4 4-8 15,1-1 8-15,-1 4 0 0,0-3 0 0,3 2 0 16,1-2 0-16,-1-1 0 0,1 1 0 0,0 0 0 16,-1 2 0-16,-3-2 0 0,4-7 0 0,-4 7 8 15,7-4-8-15,-3-3 0 0,-1 1 8 0,1 2-8 16,-4-9 8-16,0 3-8 0,-7-3 10 0,10-3-10 16,1 0 0-16,-4-3-13 0,4-1 1 0,-1 1 0 15,1-7-150-15,-1 1-30 0,1-4-5 16</inkml:trace>
  <inkml:trace contextRef="#ctx0" brushRef="#br0" timeOffset="131641.451">13448 6565 1378 0,'0'0'61'0,"0"0"13"0,0 0-59 0,0 0-15 0,0 0 0 0,0 0 0 16,0 0 79-16,0 0 13 0,0 0 2 0,0 0 1 15,0 0-32-15,0 0-7 0,0 12 0 0,0-2-1 16,0-1-14-16,0 1-2 0,0-4-1 0,-4 3 0 16,4 1-14-16,0 2-4 0,-3-2 0 0,-1 2 0 15,4-5 13-15,0 5 3 0,-3-6 0 0,3-6 0 16,0 0-24-16,0 0-4 0,0 0 0 0,0 0-8 15,0 0 31-15,0 0-1 0,0 0 0 0,0-6 0 16,-4-6-11-16,4 12-3 0,0 0 0 0,4-4 0 16,-1-5-6-16,-3-4-2 0,4 4 0 0,-1-4 0 15,-3 1-8-15,4-1 0 0,-1 7 9 0,-3-3-9 16,4 2 0-16,-4 7 0 0,3-3 0 0,-3 3 0 16,0 0-16-16,0 0 1 0,0 0 1 0,4-3 0 15,-4 3 6-15,0 0 8 0,7-6-13 0,0 6 5 16,0 0 8-16,-3 6 0 0,3-6-9 0,0 3 9 0,3-3 0 15,-3 0 0-15,1 0 0 0,2-3 0 0,1 3 0 16,3 0-14-16,0 0 5 0,0 0 1 16,-3 0 8-16,3 0 8 0,-4 0-8 0,1 0 11 0,-1 3-11 0,1 0 0 15,-4-3 0-15,-3 10 0 0,3-1-10 0,-4-6 10 16,-3 10 0-16,4-4-9 0,-4-6 9 16,0 7-12-16,0-1 12 0,-4 1-12 0,4-4 12 0,-3 7 0 15,-1-7-9-15,1 3 9 0,3-3 0 0,0 1 0 16,0-7 0-16,0 0 0 15,0 0-36-15,0 0-2 0,0 0-1 0,0 0 0 16,3 3-140-16,1-3-28 0,3-3-5 0,-4-4-2 0</inkml:trace>
  <inkml:trace contextRef="#ctx0" brushRef="#br0" timeOffset="132513.911">14062 5841 1364 0,'0'0'30'0,"0"0"6"0,-7-7 2 0,7 7 0 0,0 0-30 0,0 0-8 0,0 0 0 0,-7 0 0 0,7 0 64 0,0 0 11 16,0 0 2-16,0 0 1 0,0 0-13 0,0 0-2 16,0 0-1-16,0 0 0 0,0 0-14 0,0 0-4 15,0 0 0-15,0 0 0 0,-4 10-35 0,-3-7-9 16,4 6 0-16,-5-6 0 0,5 10 8 0,-1-4 0 16,1 4 0-16,-1-7 0 0,1 0 4 0,-1 1 0 15,4-4 0-15,-3 3 0 16,-1 0 8-16,1 4 1 0,3-7 1 0,0 6 0 15,0-9 0-15,0 0 0 0,0 0 0 0,0 0 0 16,0 0-2-16,0 0 0 0,0 0 0 0,0 0 0 16,0 0-8-16,0 0-1 0,0 0-1 0,0 0 0 0,0 0-10 15,0 3 0-15,0-3 0 0,0 0 8 16,0 10 4-16,0-10 0 0,0 6 0 0,0-6 0 16,0 0 5-16,0 0 2 0,0 0 0 0,-4 10 0 0,4-10-19 0,0 0 0 15,0 0 0-15,0 6 0 0,0-3 0 0,0-3 0 16,0 12 0-16,0-12 0 0,0 0 0 15,0 7 0-15,0-7 0 0,0 0 0 0,0 0 0 0,0 0 0 0,0 0 0 0,0 0 0 16,0 6 0-16,0-6 0 16,0 0 0-16,0 6 0 0,0-6 0 0,0 0 0 0,4 10 0 0,-4-10 0 15,0 6 0-15,0 0 0 0,0-6 0 0,0 0 0 16,0 7 0-16,0-7 0 0,0 0 0 0,0 0 0 16,0 0-12-16,0 9 1 0,0-9 0 0,0 9 0 15,0-2 19-15,0-7 3 0,0 6 1 0,0-6 0 16,0 3-12-16,0-3 0 0,0 0 0 0,0 9 0 15,0-9 0-15,0 0 0 0,0 0 0 0,0 0 8 16,0 10-8-16,0-4 0 0,0-6 0 0,0 9 0 16,0-9 0-16,0 7 0 0,0-7 0 0,0 6 0 15,0-6 0-15,0 0 0 0,3 6 0 0,-3 1 0 16,0 5 0-16,0-6 0 0,4 4 0 0,-4 2 0 0,0 1 0 0,0-1 0 16,0 4 0-16,0-3 0 0,0 5 0 0,0-2 0 15,0 3 0-15,0 0 0 0,0 0 0 0,0-4 0 16,0 7 0-16,0 3 0 0,0 4 0 0,0-4 0 15,0 3 0-15,-4 0 0 0,4 0 0 0,-3-3 0 16,3 0 0-16,-4 7 0 0,1-7 0 0,3 0 0 16,-4 0 0-16,1-3 0 0,3 3 0 0,-4-6 0 15,4-3 0-15,0-1 0 0,0-8 0 0,0 2 0 16,0-6 0-16,0 3 0 0,0-6 0 0,0 0 0 16,0 0 0-16,0 0 0 15,0 0-28-15,0 0-2 0,0 0 0 0,0 0 0 0,0 0 4 0,0 0 1 0,0 0 0 0,0 0 0 31,0 0-21-31,0 0-4 0,0 0-1 0,0 0 0 16,0 0-77-16,0 0-16 0,0 0-4 0,7-6-384 0,-7 6-78 0</inkml:trace>
  <inkml:trace contextRef="#ctx0" brushRef="#br0" timeOffset="132898.252">13839 6430 1190 0,'0'0'33'0,"0"0"9"0,0 0-34 0,0 0-8 15,0 0 0-15,0 0 0 0,0-6 100 0,0 6 19 16,0-13 3-16,4 13 1 0,-4-6-27 0,4 0-6 15,-1-4-1-15,-3 10 0 0,4-3-29 0,-1 0-7 16,1-3-1-16,3 3 0 0,0-1-6 0,0-2-2 16,0 3 0-16,0 0 0 0,4 3-24 0,-1-3-6 0,4 3-1 0,0 3 0 15,4-3 0-15,3 3 0 0,-3-3 0 0,3 3 0 16,0 3-13-16,0 1 0 0,0-7-9 16,1 9 9-16,-1-6 0 0,0-3 0 15,-3 7 0-15,-1-1 0 0,1-6 0 0,-4 3 0 0,0-3 0 16,0 0 0-1,-3 0-45-15,3 0-3 0,-4 0-1 0,-2 0 0 16,2-3-27-16,-3 3-4 0,0 0-2 0,-3 0 0 16,3-3-128-16,-4 0-26 0,8-4-4 0,-11 7-2 0</inkml:trace>
  <inkml:trace contextRef="#ctx0" brushRef="#br0" timeOffset="133303.465">14365 6794 1630 0,'0'0'36'0,"0"0"7"0,0 0 1 0,0 0 3 0,0 0-38 0,0 0-9 0,0 0 0 0,0 0 0 15,0 0 12-15,0 0 1 0,0 0 0 0,0 0-504 16,7 3-101-16</inkml:trace>
  <inkml:trace contextRef="#ctx0" brushRef="#br0" timeOffset="208042.879">3069 7619 957 0,'-3'-7'20'0,"-1"1"4"0,1 0-24 0,3 6 0 0,0-7 0 0,0 7 0 15,-4-3 75-15,4 3 9 0,-3-6 3 0,3 6 0 16,0 0-21-16,0 0-4 0,0 0-1 0,0 0 0 15,-4 0-13-15,-3 0-4 0,7 0 0 0,-7 0 0 16,7 0 4-16,-4 3 1 0,-3 0 0 0,7-3 0 16,0 0-21-16,0 0-4 0,0 0 0 0,0 0-1 15,-3 7-23-15,-1-4 0 0,1 9 0 0,3-2 8 16,0 2-8-16,3 1 0 0,1 6 0 0,-1-1 0 16,1 1 0-16,-1-3 0 0,4 6 0 0,0 0 0 15,-3 0 0-15,0 3 0 0,-1-3 0 0,1 6 0 16,-1-3 0-16,1 6 0 0,-1-5 0 0,-3 8 0 15,4-9 0-15,-4 10 0 0,0-7 0 0,0 0 8 16,0 0-8-16,0-6 0 0,-4 0 0 0,1-3 8 16,3-3 1-16,-4-1 1 0,4-5 0 0,0 2 0 15,-3-2 2-15,3-10 0 0,0 0 0 0,0 0 0 16,0 0-3-16,0 0 0 0,0 0 0 0,7 3 0 16,0 0-9-16,0 0 0 0,0 0 9 0,3-3-9 15,1 0 8-15,0 0-8 0,6-3 8 0,-3 0-8 16,0 3 0-16,-3-3 0 0,3 0 0 0,4 0 0 15,-4 3-12-15,3 0-1 0,-2-7 0 0,2 7 0 0,-6 0 13 0,3 7 0 16,-7-7 0-16,4 3 0 0,-1-3-12 0,1 3 1 16,-4 0 0-16,0-3 0 15,3 3-136-15,1-3-27 0,0 3-6 0</inkml:trace>
  <inkml:trace contextRef="#ctx0" brushRef="#br0" timeOffset="209075.895">3443 7973 851 0,'0'0'36'15,"0"0"-36"1,0 0 58-16,0 0 5 0,0 0 1 0,0 0 0 16,0 0 0-16,0 0 0 0,0 0 0 0,4 6 0 15,3 0-52-15,0-2-12 0,0-4 0 0,3 6 0 16,1-3 54-16,3 0 8 0,4-3 2 0,-4 6 0 16,-4-6-55-16,5 4-9 0,-1-4 0 0,0 0 0 15,0 0 0-15,0 0 0 0,0 3 0 0,4-3 0 16,-8-3 21-16,1 3-1 0,-4 0 0 0,4-4 0 15,-4 4-11-15,0 0-9 0,-4-6 12 0,1 6-12 16,-4 0-14-16,3-3-10 0,-3 3-1 0,0 0-1 0,0 0 38 0,0-9 8 0,-3 5 2 0,-4-5 0 16,0 3-35-1,0-1-7-15,-4-2-2 0,4 3 0 0,-4-4 32 0,-3 1 6 0,-3 3 2 0,2-1 0 16,-2-2 5-16,-1 3 1 0,1-1 0 16,2 1 0-16,1 0 10 0,0 3 2 15,-3 0 1-15,2 3 0 0,5 0-37 0,3 0-16 0,0 3 0 16,7-3 1-16,0 0 15 0,-4 3 0 0,4-3 0 0,-3 6 0 15,3-6 0-15,-4 6 0 0,4 4 0 0,4-1 0 16,-1 4 0-16,4-4 0 16,0 7 0-16,0-4 0 0,0 4 0 0,4 3 12 0,0 0-3 0,3 0 0 15,-7 3-9-15,3-4 0 0,-3 1 0 0,0 3 8 16,4-9-8-16,0 5 0 0,-4-5 0 0,3 0-11 16,-3-4-48-16,4-3-9 0,0 1-3 15,-1-4 0-15,4 0 3 0,-3-3 1 0,3 0 0 16,-7-3 0-16,7 0-34 0,4-4-7 0,-4 1-2 15,0 0 0-15,0-4 34 0,4 1 6 0,-4-7 2 0,0 4 0 16,0-1 34-16,0-3 7 0,4-2 2 0,-1 2 0 16,1-3-2-16,3 0 0 0,-3 1 0 0,-4-4 0 15,4 3 16-15,-1 3 11 0,-3-3-13 0,4 0 5 16,0 4 8-16,-1-1 0 0,-3 0 0 0,-7 1 0 16,8-4 0-16,-1 6-10 0,0-2 10 0,-4 2-10 15,1 1 10-15,0-4-13 0,-4 3 5 0,3 1 8 16,-3 6 33-16,-3-1 15 0,-1-2 2 0,1 9 1 15,-4 0 53-15,0 0 12 0,0 0 1 0,0 0 1 16,0 0 18-16,-7-3 4 0,0 3 1 0,-7 0 0 0,3 3-57 0,4-3-11 16,-4 6-2-16,1 0-1 0,-1 4 10 0,-3-4 1 15,3 0 1-15,1 7 0 0,-1-1-38 0,1-2-8 16,-1 2-2-16,-3 1 0 16,3 3-12-16,1-4-2 0,-1 1-1 0,1-1 0 0,-1 1-19 0,4-1 0 0,0-2-13 15,0 2 5-15,3-2 8 0,1-4 0 0,-1 3 0 0,4-9 0 16,0 4 0-16,0-4 0 0,0 0 0 15,0 0 0-15,0 0 0 0,0 0 0 0,0 0 0 16,4 6 0-16,3-3 0 0,-4-3 0 0,5 0 0 0,-1 0 0 16,0 0 0-16,0-3 0 0,0-3 0 0,-4 6 0 15,4 0 0-15,0 0 0 0,0 0 0 0,4 0 0 16,0 0 0-16,-1 0-13 0,-3 0 1 0,4 0 1 16,-4 6 3-16,0-3 0 0,0 0 0 0,4 3 0 15,-4 1 8-15,0-1 0 0,0 0-9 0,0 4 9 16,-4-4 0-16,1 0-9 0,-1 7 9 0,1-4 0 15,-4 4 0-15,-4-1 0 0,1 4 0 0,-1 0 0 16,-3-1-8-16,0 1 8 0,0 0 0 0,-3-4 0 16,-1 1-19-16,0-4 3 0,4-3 1 0,-3 1 0 15,-1-4-1-15,-6-3 0 0,6 0 0 0,-3-3 0 16,0-1-44-16,-4-2-10 0,0-3-2 0,4-4 0 16,4 7-32-16,-4-7-8 0,-4 1 0 0</inkml:trace>
  <inkml:trace contextRef="#ctx0" brushRef="#br0" timeOffset="209721.579">5362 7879 1580 0,'-10'3'67'0,"-1"-3"-54"15,4 3 41-15,-4 0 8 0,1 0 2 0,-1 0 0 16,1-3 0-16,6 7 0 0,-6-7 0 0,-5 6 0 16,5-6-36-16,-1 6-8 0,1 1 0 0,-1-1-1 15,1 0-8-15,-1 4-2 0,4-1 0 0,0 0 0 16,0 4-9-16,3-1 0 0,-3 4 0 0,4-3-11 15,3-1 11-15,0-2 0 0,0 2-9 0,3-2 9 0,1-4 0 16,3 0-9-16,0 0 9 0,0-2 0 0,0-1-11 0,4-6 11 0,-1-1-10 16,1 1 10-16,-1-3-16 0,4 0 2 0,4-7 1 15,-4 1 0-15,-3-1 13 16,3 1 0-16,0-4 0 0,-3 3 0 16,3-2-31-16,-4 2-3 0,1-3-1 0,-4 4 0 15,0 2 5-15,4 1 1 0,-4-4 0 0,-4 10 0 16,1-3-28-16,-4 0-6 0,3 0-1 0,-3 6 0 0,0 0 52 0,0 0 12 0,0 0 0 15,0 0 0-15,0 0 0 0,0 0 0 0,-3 6 0 16,-1 3 0-16,1-3 0 0,-1 7 0 0,1 6 0 0,-1-3 0 16,4-4 48-16,-7 7 13 0,3-3 3 0,4 2 0 15,-3-2-52-15,3-3-12 0,-4 5 0 0,4-5 0 16,0-4 54-16,4-2 8 0,-4 2 2 0,0-9 0 16,0 0-52-16,7 0-12 0,0 0 0 0,0 0 0 15,4-9 0-15,-4 6 0 0,3-7 0 0</inkml:trace>
  <inkml:trace contextRef="#ctx0" brushRef="#br0" timeOffset="210444.024">5687 7832 1203 0,'0'0'24'0,"0"0"8"0,-4 3-32 16,1 6 0-16,-1-6 0 0,1 7 0 0,-1-7 86 0,4-3 10 0,-3 9 3 0,3-2 0 16,0 2-12-16,-4 0-3 0,1-2 0 0,3-1 0 15,-4 7-32-15,4-4-6 0,-3-3-2 0,3 1 0 16,0 5-4-16,-4-6 0 0,4 1-1 0,0 2 0 15,0-3-11-15,0 1-3 0,0 2 0 0,0-6 0 16,0 10-6-16,0-7-2 0,0 0 0 0,0 0 0 16,0-2-27-16,0-4-6 0,4 9 0 0,-4-9-1 15,0 0 30-15,0 0 7 0,0 0 0 0,0 0 1 16,0 0 18-16,0 0 3 0,3-3 1 0,1-3 0 16,-1-1-43-16,1 1-9 0,-4-3-2 0,7-4 0 15,-4 7 11-15,1-4 0 0,-1-2 0 0,1 2 0 16,-1 1 0-16,1 6 0 0,-4-6 0 0,3 9 8 15,-3 0 0-15,0 0 0 0,4-7 0 0,-4 7 0 16,0 0-19-16,3-3-3 0,-3 3-1 0,0 0 0 16,0 0 24-16,0 0 5 0,7 3 1 0,-7-3 0 15,4 3-33-15,0 1-6 0,-1 5-2 0,1-6 0 16,-1 6 42-16,1-2 8 0,-4 2 1 0,3-3 1 16,-3-6-40-16,0 10-8 0,0-4-2 0,0-6 0 15,0 0 24-15,0 0 0 0,0 0 10 0,0 0-10 16,0 0 21-16,7 0-2 0,0 0-1 0,-3-3 0 15,3 0-18-15,3-3 0 0,-3 6 0 0,1-7 0 16,-5 4 0-16,4-3 0 0,0 3 0 0,0 3 0 0,-3-3 0 16,3-1 0-16,0 4 0 0,-7 0 0 15,7 0 0-15,-7 0 0 0,0 0 0 0,3 7 0 0,-3-7-13 16,8 3-7-16,-8-3 0 0,3 6-1 16,1 4 21-16,-4-4 0 0,3 0-9 0,-3 7 9 0,0-7 15 0,0 3 6 15,0-2 2-15,0 5 0 0,0-2-23 0,0-4 0 16,0 3 0-16,0-6 0 0,0-3 0 0,0 0 0 0,0 0 0 15,0 0 0-15,0 0 0 16,7 7 0-16,-7-7 0 0,4 0 0 0,3 0 0 0,3 0 0 0,-3 0 0 0,8 0 0 16,-8-3 0-16,0-1 0 0,7 1 0 0,-4-3 0 15,1 3 12-15,3 0-1 0,-3 0-1 16,-1-7 0-16,4 10-74 0,-3-3-16 16,3 0-2-16</inkml:trace>
  <inkml:trace contextRef="#ctx0" brushRef="#br0" timeOffset="210699.589">6191 7822 1337 0,'0'10'56'16,"-3"2"-44"-1,3 1 50-15,-4 3 10 0,1-4 3 0,3 4 0 0,-4-4 11 16,1 4 2-16,3-3 1 0,-4 5 0 0,4-2-34 0,-3-3-7 0,3 5-2 0,0-5 0 16,-4-1-23-16,4 1-5 0,0 0-1 0,0-4 0 31,0-3-17-31,0 1 8 0,0-7-8 0,0 0 0 16,0 0-20-16,0 0-12 0,0 0-1 0</inkml:trace>
  <inkml:trace contextRef="#ctx0" brushRef="#br0" timeOffset="210892.246">6152 7659 1621 0,'0'0'33'0,"0"0"10"0,0 0-35 0,0 0-8 0,0 0 0 0,0 0 0 15,0 0 44-15,0 0 8 0,0 0 0 0,0 0 1 16,0 0-67-16,0 0-14 0,4 0-2 0</inkml:trace>
  <inkml:trace contextRef="#ctx0" brushRef="#br0" timeOffset="211404.028">6555 7760 1816 0,'-4'3'38'0,"4"-3"8"0,-7 3-37 16,4 6-9-16,3-9 0 0,-4 3 0 0,4-3 99 0,-7 4 17 0,7-4 4 0,-7 3 1 15,-4-3-39-15,4 3-8 0,0-3-2 0,0 0 0 16,0 6-5-16,0-6-2 0,0 0 0 0,-4 0 0 15,4 0-52-15,0 0-13 0,0 0 0 0,0 0 0 16,7 0 0-16,-7 3 0 0,7-3 0 0,-7 3 0 16,4 4 0-16,-1-1 0 0,4-6 0 0,-4 6 0 31,4-6-48-31,0 3-13 0,0-3-3 0,-3 7 0 0,3-7 52 0,0 6 12 0,3 0 0 0,-3 0 0 16,0-6 0-16,4 10 0 0,-4-10 0 0,0 3 0 15,4 3 0-15,-4-6 0 0,0 0 0 0,3 7 0 16,1-4 0-16,-4-3 0 0,7 0 0 0,-7 0 0 15,7 3 0-15,-4 0 0 0,-3-3 0 0,7 3 0 16,0 0 0-16,0 0 0 0,-3 0 0 0,3 4 0 16,-4-1 0-16,5-6 0 0,-5 9 0 0,1-5 0 15,-1 2 0-15,-3-3 0 0,4 3 0 0,-1 1 0 16,-3-1 0-16,0 0 0 0,4 0 0 0,-4 4 0 16,-4-1 0-16,4-3 0 0,-3 4 0 0,-1-4 0 15,-3 7 0-15,4-4 0 0,-5-3 8 0,5 1-8 16,-4 2 0-16,-4-6 0 0,4 3 0 0,0 1-9 15,-3-7 9-15,3 3 0 0,-4-3 0 0,4 0 0 16,-4 0-53-16,1-3-9 0,3 0-2 0,0-1 0 16,0-2-102-16,0 6-21 0,-1-6-4 0</inkml:trace>
  <inkml:trace contextRef="#ctx0" brushRef="#br0" timeOffset="212546.269">7803 7860 1337 0,'0'0'56'16,"-7"0"-44"-16,7 0 41 15,-7 0 9-15,0 0 2 0,4 0 0 16,-8 0 51-16,4 0 10 0,0 0 3 0,-4 0 0 16,4 0-91-16,-3 0-17 0,3 6-4 0,-4-3-1 0,1 1-15 15,-1 2 0-15,0 0 0 0,1 3-10 16,-1 4 10-16,1 3-10 0,-1-1 10 0,1 1-10 0,-1 6 10 0,0 0-13 0,1 3 5 0,-1 0 8 15,4 0-8-15,0-3 8 0,4 3 0 16,-1-3 0-16,4-3 0 16,0-3-11-16,0 3 11 0,4-7-8 0,3 1 8 0,-4-4 0 0,4-3 0 15,4 4 0-15,-4-10 0 0,3 0 0 0,1-10 10 16,0 4-10-16,3-7 14 0,0-5-3 16,3-4-1-16,1-3 0 0,3-10-10 0,-3 1 12 0,3-7-12 15,4-3 12-15,-8 6-12 0,1-2 0 0,3-4 0 0,0 3 0 16,-7 0 0-16,4-3 0 0,-4 0-12 0,-3-3 12 15,-4 10 0-15,0-1 0 0,0-3 0 0,-3 4 0 16,-1 8 0-16,-3 1 0 0,-3 3 0 0,-1 0 0 16,0 3 10-16,-3 6-10 0,0 4 12 0,0-1-12 15,4 7 11-15,-8 3-11 0,4 3 10 0,-3 3-10 16,2 3 0-16,-2 1 0 0,-1 8 0 0,1 4 0 16,-1 3 0-16,1 3 9 0,-5 3-9 0,1 4 8 15,7 8-8-15,-7 1 0 0,0 6 0 0,3 0-11 16,1-3 11-16,3-6 11 0,-4 9-3 0,4-3 0 15,0 0 0-15,4-4 0 0,3 4 0 0,-4-3 0 16,4 3-8-16,4-6 12 0,-1-4-12 0,1 1 12 16,3-10-12-16,0-3 0 0,0-4 0 0,3 1 8 15,1-6-28-15,3-4-7 0,4 1-1 0</inkml:trace>
  <inkml:trace contextRef="#ctx0" brushRef="#br0" timeOffset="212975.763">8033 7979 1641 0,'-4'10'34'0,"-3"-1"8"0,7-6-34 0,-3 10-8 0,3-7 0 0,0 3 0 15,3-2 58-15,-3 2 10 0,7-6 1 0,-7 10 1 16,7-7-6-16,-3 0 0 0,3-3-1 0,-4 1 0 15,4-1-26-15,1-3-5 0,2 0 0 0,-3 0-1 16,4 0-10-16,-4 0-1 0,0-7-1 0,0-2 0 16,0 0-19-16,0-1 0 0,0-2 0 0,0-1 0 15,-3 4-44-15,-1-4-13 0,4 1-3 0,-7 2 0 16,0-2 21-16,0-1 4 0,0 1 1 0,-7 5 0 16,4-2 20-16,-4-1 4 0,3 1 1 0,-3 3 0 15,0-1 9-15,0 4 16 0,0-3-4 0,-4 3-1 16,-3 0 30-16,4 0 7 0,-5 3 0 0,5 3 1 15,-1 0-7-15,4 0-2 0,-7 6 0 0,4 1 0 16,2 2-40-16,1 7 0 0,0 0 0 0,4 3 0 16,-1 0 0-16,4 6-11 0,0-6 11 0,0 10-12 15,7-7 12-15,0 0-8 0,0 3 8 0,4-3-8 16,0-3 8-16,3-3 0 0,0 6 0 0,0-6 0 16,0-4 0-16,4-2-8 0,-1-4 8 0,1 1-8 15,0-7-35-15,-1-3-6 0,4 0-2 0</inkml:trace>
  <inkml:trace contextRef="#ctx0" brushRef="#br0" timeOffset="213551.264">9056 7437 1384 0,'0'0'39'0,"0"0"9"0,0 0-38 16,0 0-10-16,0 0 0 0,3 6 0 0,-3 3 84 0,0-9 14 15,0 7 3-15,4-1 1 16,-4 0-43-16,3 4-9 0,-3-1-2 0,4 0 0 15,-1-2-21-15,1 11-5 0,-1-5-1 0,1 3 0 16,0 3-1-16,-1 2 0 0,1-2 0 0,-4 9 0 0,3-2-8 0,1-1-1 0,-4 3-1 0,3 0 0 16,-3 0-10-16,0-3 12 0,-3 1-12 0,3-5 12 15,-4 8 0-15,-3-4 1 0,0 0 0 16,3 0 0-16,-3 0-2 0,0-3-1 0,0 0 0 16,0 0 0-16,0 0-2 0,-3-3 0 0,-1-1 0 15,0-2 0-15,1-3 0 0,-1-1 0 0,4 1 0 16,-3-4 0-16,3-3-8 0,-4 1 0 0,11-7 0 0,-7 0 0 15,7 0-10-15,-7 0-7 0,7 0-2 16,0 0 0 0,-4-3-18-16,-3-1-4 0,4-5-1 0,-1 0 0 0,4-4-2 0,-3-3-1 15,-1-2 0-15,1-4 0 0,3 0-27 0,0-3-4 16,0 0-2-16</inkml:trace>
  <inkml:trace contextRef="#ctx0" brushRef="#br0" timeOffset="213877.029">8763 7412 1036 0,'-11'9'21'0,"11"-9"7"16,0 0-28-16,0 0 0 0,0 0 0 0,0 0 0 16,0 0 108-16,0 0 17 0,0 0 3 0,0 0 1 0,0 0-52 15,0 0-10-15,0 0-3 0,0 0 0 0,0 0-25 0,0 0-6 16,0 3-1-16,4 7 0 0,-1-7-20 0,5 6-4 0,-1-3 0 15,3 1-8-15,-3-1 0 0,4 0 0 0,3-6 0 0,-4 13 0 16,8-7 12-16,-4 0-4 0,4-3 0 0,-8 4-8 16,8-1 10-16,-4 0-10 0,4 0 8 15,0-2-8-15,-1-1 9 0,1-3-9 16,3 0 10-16,4-3-10 0,-1-7 13 0,1 7-3 16,0-6-1-16,-1 6 0 0,1-4-9 0,-4 1 0 15,4 0 0-15,-4 6 0 0,0-3 0 0,-3 3-9 0,0 0 9 0,-1 3-13 16,1-3-173-1,-4 6-34-15</inkml:trace>
  <inkml:trace contextRef="#ctx0" brushRef="#br0" timeOffset="214285.089">9250 7942 1580 0,'0'0'67'16,"0"0"-54"0,0 0-13-16,0 0 0 0,0 0 0 0,0 0 0 0,-4 9 54 15,4-9 8-15,-3 3 2 0,-1 6 0 0,4-9 0 0,-3 10 0 0,3-4 0 16,0 4 0-1,0-1-27-15,0 0-5 0,3 4 0 0,-3 3-1 0,4-4-22 0,-1 7-9 0,4 3 8 16,-3-3-8-16,3 3 8 0,0-4-8 0,0 4 8 16,0-3-8-16,0-3 0 0,0 0 0 0,4-4 0 0,-4 1-11 15,0-4 11-15,3-3 0 0,-2 1 8 0,2-4-8 16,-3-3 22-16,0 0 0 0,4-3 0 16,-4 0 0-16,0-1 2 0,0-2 1 0,0 0 0 15,0 0 0-15,0-4-1 16,0-2-1-16,0-1 0 0,-3 1 0 0,3-7-11 0,0 3-3 0,0-6 0 15,-3 3 0-15,3 0-22 0,-4-2-5 0,1-1-1 0,-4 0 0 16,3 3-34-16,-3 0-7 16,0 0-2-16,4 3 0 0,-4 1-90 0,0-1-17 15,0 4-4-15</inkml:trace>
  <inkml:trace contextRef="#ctx0" brushRef="#br0" timeOffset="214720.32">9779 7894 1552 0,'0'0'44'0,"0"0"10"0,-4-6-43 15,1 0-11-15,-1 0 0 0,1 3 0 0,3 3 53 16,-4-7 9-16,1 1 2 0,3 6 0 0,-7 0 0 15,7 0 0-15,-7 0 0 0,0 0 0 0,7 0-52 0,-7 0-12 0,0 6 0 0,0 1 0 16,-1 2 0-16,5-3 0 0,-4 0 0 0,0 7 0 16,0 0 28-16,0-4 2 0,0 4 1 0,3-1 0 31,-3 4-50-31,4-4-9 0,-1 1-3 0,0-1 0 0,4-2 31 0,0-4 0 0,0 3 0 0,4 1 0 31,-4-4 24-31,4-6 10 0,-4 0 2 0,3 10 1 0,4-7-15 0,-3 3-3 0,3 0-1 16,-4-3 0-16,4-3-7 0,0 4-2 0,-3-1 0 0,3-3 0 15,-4 0-9-15,-3 0-12 0,4 9 2 0,0-6 1 16,-4 7 9-16,3-1 12 0,1-3-2 0,-4 4-1 16,3-4-9-16,-3 0-12 0,0 7 2 0,-3-4 1 15,3-3 9-15,0 1 8 0,-4 2-8 0,1 1 11 16,-1-4-11-16,-3 0 0 0,0 0 0 0,0-3 8 16,-4-3-20-16,4 0-5 0,0 0-1 0,-3-3 0 15,-1-3-134 1,-3 3-26-16</inkml:trace>
  <inkml:trace contextRef="#ctx0" brushRef="#br0" timeOffset="-214355.93">10051 7365 1440 0,'0'0'60'0,"0"0"-48"15,0 0 71-15,0 0 13 0,0 0 4 0,0 0 0 16,0 0-8-16,0 0 0 0,0 0-1 0,0 0 0 15,0 0-51-15,-4 12-11 0,1-3-1 0,3 7-1 16,0 0-27-16,0 9 0 0,3-3 0 0,-3 9 0 16,4 1 0-16,-4 5 12 0,0-2-4 0,0 5 0 15,0-2 1-15,-4 0 0 0,4-4 0 0,0-6 0 16,0 1-9-16,-3-1 12 0,3-3-12 0,-4 0 12 16,4 3-12-16,-3-3 0 0,-1-3 9 0,0 3-9 15,1-3 0-15,-1 3 0 0,1 1-10 0,-1-1 10 16,1 3-44-16,-1-9-3 0,1-1 0 15,-4-2 0-15,3-3-27 0,1-1-6 0,-1-2 0 0,-3-4-1 16,7-6-141-16,0 0-28 0</inkml:trace>
  <inkml:trace contextRef="#ctx0" brushRef="#br0" timeOffset="-214086.286">9913 7841 1337 0,'-11'13'28'0,"4"-7"6"0,4 0-34 0,3 1 0 0,-4-1 0 0,4 0 0 15,0 3 58-15,0-2 5 0,0-1 1 0,0 7 0 16,4-7-9-16,-1 0-2 0,1 0 0 0,-1-2 0 16,5 2-13-16,-1-3-4 0,0 0 0 0,0-3 0 15,3 0 1-15,1 0 0 0,-1 0 0 0,5 0 0 16,-1-3-21-16,0-6-4 0,3 9 0 0,-2-7-1 15,2 1-23-15,-3 3-5 0,4-3-1 0,0-1 0 16,-1 1-132 0,-3 6-26-16,0-3-6 0</inkml:trace>
  <inkml:trace contextRef="#ctx0" brushRef="#br0" timeOffset="-213905.583">10276 8017 1552 0,'0'0'44'16,"0"0"10"-16,0 0-43 0,0 0-11 0,0 0 0 0,0 0 0 15,0 0 80-15,0 6 15 0,0 3 2 0,0 1 1 16,0-4-54-16,0 7-12 0,0-1-1 0,0-2-1 16,0 2-30-16,0-2 0 0,0-1 0 0,0 0 0 15,0-9 0-15,0 0 0 0,0 0 0 0</inkml:trace>
  <inkml:trace contextRef="#ctx0" brushRef="#br0" timeOffset="-213746.887">10372 7885 752 0,'0'0'32'0</inkml:trace>
  <inkml:trace contextRef="#ctx0" brushRef="#br0" timeOffset="-213348.127">10696 7835 1652 0,'-10'9'34'0,"3"4"9"16,0-1-35-16,-1 4-8 0,5 0 0 0,-4 3 0 16,0-1 75-16,3-2 13 0,-3 9 2 0,0-3 1 15,0 0-43-15,4 0-9 0,-1 0-2 0,1-6 0 16,-1 2-24-16,0-2-5 0,4-3 0 0,0-4-8 16,-3-6 11-16,3-3-11 0,0 0 10 0,0 0-10 15,0 0 14-15,0 0-3 0,7 0-1 0,-3-12 0 16,-1 2-10-16,4-2 8 0,-3-4-8 0,3-3 8 15,0 4-8-15,-4-1-11 0,4-3 3 0,0 3 0 16,-3 4 8-16,3-1 0 0,-3 1 0 0,-1 2-8 16,4 1 8-16,-3 0-8 0,-1 5 8 0,1-2-8 15,-4 6 8-15,0 0 0 0,0 0 0 0,0 0 0 0,0 0 0 16,0 0 8-16,0 0-8 0,0 0 11 0,0 0 1 16,0 6 0-16,7-2 0 0,-4 8 0 15,1-6 1-15,-4 7 1 0,3-1 0 0,1 1 0 0,-4 3-6 0,3-1 0 16,1 1-8-16,-1 3 12 0,1 0-3 0,0-7-1 0,-1 10 0 15,4-9 0-15,-3 5-17 0,3-2-4 16,0-3-1-16,3-1 0 0,1-2-1 0,-1-1 0 0,1-3 0 16</inkml:trace>
  <inkml:trace contextRef="#ctx0" brushRef="#br0" timeOffset="-212613.216">11479 7879 405 0,'0'0'8'0,"0"0"4"0,-7 3-12 0,7-3 0 0,-7 3 0 0,7-3 0 16,-3 6 76-16,3-6 14 0,-7 3 2 0,7-3 1 15,0 0 12-15,-4 7 3 0,4-7 0 0,0 0 0 16,-3 6-10-16,3-6-2 0,0 0 0 0,0 0 0 15,0 0-24-15,0 0-6 0,0 0-1 0,0 0 0 16,0 0-25-16,-4 6-6 0,4-6-1 0,4 7 0 16,3-1-14-16,0 0-3 0,0 0-1 0,3-2 0 15,-3 2-4-15,4-3-1 0,3 0 0 0,-3 3 0 16,3-3-2-16,-4-3 0 0,5 0 0 0,-1 0 0 16,0-3 0-16,0-3 0 0,-4 3 0 0,-3 0 0 15,1-3 4-15,-1-1 0 0,0-2 0 0,-4-1 0 16,-3 1-12-16,0 3 0 0,0-4 0 0,-3 4-11 15,-1-3 57-15,-3-1 11 0,4 1 3 0,-5-1 0 16,-2 4-113-16,-8-3-23 0,4 3-4 0,0 2 0 16,-4 1 56-16,-3-3 12 0,4 6 3 0,-5 0 0 15,1 6 9-15,4 4-8 0,-1-4 8 0,4 6-8 16,0 7 0-16,0-3 0 0,0 3 0 0,3 0 0 16,4-1 8-16,3-2-8 0,4 3 8 0,0-3-8 0,0 2 8 15,4-5-10-15,3-1 10 0,0 4-10 0,7-6 10 0,0-1-8 0,0 0 8 16,8-2-8-16,-1-7 8 0,3 6 0 15,1-6-9-15,0-6 9 16,-1 6-66-16,-2-7-9 0,-1-2-1 0</inkml:trace>
  <inkml:trace contextRef="#ctx0" brushRef="#br0" timeOffset="-212279.201">11850 7189 1257 0,'0'0'26'0,"0"0"6"15,-4 9-32-15,1 1 0 0,-1-1 0 0,-3 7 0 16,4 3 72-16,-1-1 7 0,1 4 1 0,-4 4 1 15,3-1-14-15,-3 6-3 0,3-3-1 0,-3 7 0 16,4-1 3-16,3 1 1 0,0 9 0 0,0-1 0 16,0 1-8-16,0-3-2 0,0 0 0 0,0 0 0 15,0-4-22-15,3 1-5 0,-3 0-1 0,0-4 0 0,4 1-17 16,-1-4-4-16,-3-3-8 0,4-3 12 0,-1-6-12 16,1 0 0-16,0-3 0 0,-1-1 0 15,1-2-121-15,-4-1-18 0,3-2-3 0</inkml:trace>
  <inkml:trace contextRef="#ctx0" brushRef="#br0" timeOffset="-212028.361">11585 7788 922 0,'4'6'19'0,"3"-3"5"0,0 0-24 0,0 4 0 0,0-4 0 0,0 0 0 16,0 3 56-16,4-3 7 0,-1-3 1 0,1 7 0 15,-1-4 6-15,5-3 2 0,2 3 0 0,-3-3 0 16,7 0-21-16,-3 0-4 0,3 0-1 0,0-3 0 16,1 0-7-16,-1-7-2 0,0 4 0 0,0-7 0 15,0 1-37-15,-3 6 0 0,3-10 0 0</inkml:trace>
  <inkml:trace contextRef="#ctx0" brushRef="#br0" timeOffset="-211384.593">12859 7531 1568 0,'0'0'32'0,"3"-7"9"0,-3 7-33 0,0 0-8 0,7 0 0 0,-7 0 0 16,4 0 66-16,-4 0 11 0,7 7 3 0,0-1 0 16,-4 3-46-16,1 4-9 0,3 0-1 0,-3-1-1 15,-4 4-7-15,3-4-2 0,-3 1 0 0,0 6 0 16,0-7-1-16,0-2 0 0,0-4 0 0,0 3 0 15,0-9 11-15,0 0 3 0,0 0 0 0,0 0 0 16,0 0-11-16,0 0-3 0,0-9 0 0,-3 3 0 16,3-1-13-16,0-5 0 0,-4 2 0 0,4-2 0 15,-3 6 0-15,-1-4-13 0,0-2 2 0,1 2 1 16,-4 1 0-16,3 3 0 0,1-1 0 0,-4 4 0 16,0 0-11-16,-4 3-3 0,4 0 0 0,-3 6 0 0,-1 4 8 15,0-1 2-15,1 7 0 0,-4 3 0 16,3-1 14-16,-3 4-12 0,3 3 12 0,1-3-12 0,-4 7 12 15,3-4 16-15,1 0-3 0,-1 0-1 0,0-3 23 0,1-7 4 16,3 11 1-16,3-11 0 0,-3 4 12 0,7-6 4 16,-3 2 0-16,3 1 0 15,0-4-27-15,3-2-5 0,-3 2 0 0,4 1-1 0,-1-4-11 0,4-2-3 0,-3 2 0 16,3-3 0-16,0-3 19 0,0 1 3 0,4-4 1 16,-4 6 0-16,3-6-43 0,4 0-8 0,0 0-1 15,1-6-1-15,-1 6-18 16,0 0-3-16,3-4-1 0,1 1 0 0,0-3-167 0,-1 0-34 15,1 3-6-15</inkml:trace>
  <inkml:trace contextRef="#ctx0" brushRef="#br0" timeOffset="-210932.816">13003 7760 1272 0,'-7'6'26'0,"0"6"7"0,0-2-33 0,4-1 0 0,-1 1 0 0,4 2 0 15,-3-5 101-15,3-1 14 0,0-3 2 0,0 6 1 16,0-6-27-16,0-3-6 0,0 10-1 0,3-7 0 0,4 3-24 16,0-3-4-16,0 1-2 0,0-1 0 0,0-3-8 0,4 3-2 0,0-3 0 0,-4 0 0 31,0-3-19-31,3 3-4 0,1-3-1 0,-1-4 0 0,1 1-20 15,0 0 9-15,-1-4-9 0,4-2 0 0,-3-1-8 0,0 1-9 0,-1 2-2 0,-3-2 0 32,-3-1-20-32,3 1-4 0,-4-1-1 0,-3 4 0 15,4-1 28-15,-4 1 6 0,0 6 1 0,-4-7 0 0,4 10 9 0,-3 0 0 16,-4-3 0-16,0 3 8 0,-4 0-8 0,4 0-8 0,-4 0 8 0,1 3-12 16,-1-3 12-16,-3 10 0 0,4-7 0 0,-5 9 0 15,5-2-8-15,-1 9 0 0,-3-4 0 16,4-2 0-16,3 6 8 0,-4 0 8 15,4-4-8-15,3 1 11 0,1 3-3 0,3-4 0 0,0 1 0 0,0 3 0 16,3-3-8-16,4-4 0 16,0 1 0-16,1-1 8 0,-1-2-8 0,3-1 0 0,1 0 0 0,-1-2-11 15,4-4-4-15,4-3-1 0,3 0 0 0,-3-3 0 16,3-4-147-16,0-2-29 16</inkml:trace>
  <inkml:trace contextRef="#ctx0" brushRef="#br0" timeOffset="-210650.146">13448 7327 1310 0,'-4'12'37'0,"1"-2"8"0,-1 2-36 0,4 1-9 16,-3 3 0-16,-1 2 0 0,1-2 79 15,-1 12 13-15,1-3 4 0,-1 4 0 0,1 2-20 0,-1-3-3 0,1 7-1 0,-1 2 0 16,1-5-22-16,-1-1-5 0,0 0-1 0,1 1 0 16,-1-1-25-16,4-6-6 0,0 0-1 0,-3 0 0 15,3-3 0-15,-4 3 0 0,1-3 0 16,3 0 0-16,-4-3 0 0,4 0 0 0,-3-3 0 16,3-7 0-16,0 0-3 0,0-5-1 0,0-4 0 0,0 0 0 15,0 0-123 1,0 0-25-16,0 0-4 0</inkml:trace>
  <inkml:trace contextRef="#ctx0" brushRef="#br0" timeOffset="-210411.35">13571 7873 1896 0,'-3'9'40'0,"-1"0"8"0,1 4-39 0,3-1-9 0,0-2 0 0,0 6 0 16,-4-4 69-16,1 4 12 0,-1-4 3 0,1 4 0 16,-1-7-51-16,1 4-9 0,3-4-3 0,-4-2 0 15,4 2 0-15,0-9 0 0,0 0 0 0,0 0 0 16,0 0-44-16,0 0-9 0,0 0-1 0,0 0-1 16,0 0-139-16,4-3-28 0</inkml:trace>
  <inkml:trace contextRef="#ctx0" brushRef="#br0" timeOffset="-210245.017">13624 7609 1045 0,'-3'10'44'0,"-4"-4"-36"16,3 3 80-16,-3 1 16 0,0-1 4 0,4-3 0 16,-1 1-36-16,0-1-6 0,4 3-2 0,0-9 0 15,0 3-52-15,0-3-12 0,4 7 0 0,0-4 0 16,-1 3-190-16,4-6-35 0</inkml:trace>
  <inkml:trace contextRef="#ctx0" brushRef="#br0" timeOffset="-209832.45">13744 7891 1409 0,'0'0'29'0,"0"0"7"16,0 3-28-16,0 10-8 0,0-4 0 0,0 1 0 15,0 2 84-15,0 1 16 0,0-1 4 0,0 1 0 16,0 0-13-16,0-1-3 0,0 1 0 0,0-1 0 16,0-2-48-16,0-4-11 0,0-6-1 0,0 0-1 15,0 0-8-15,0 0-2 0,0 0 0 0,0 0 0 0,0 0 3 16,0 0 0-16,0-6 0 0,0-1 0 0,4-2-33 15,-4 0-7-15,0-1 0 0,3-2-1 0,1 2 7 16,-4 1 2-16,3-1 0 0,1 4 0 16,-4 0 12-16,3 0 0 0,1-4 0 0,3 4 0 0,-3 0 0 15,-1 2-9-15,1-5 9 0,-1 9 0 0,1 0 0 0,-4 0-8 16,3-3 8-16,-3 3 0 0,4 0 0 0,-4 0-8 16,3 0 8-16,4 0 0 0,-7 0 0 0,4 3 0 0,-4-3 0 0,7 0 8 15,-4 6 3-15,1-3 1 0,3 4 0 0,-4-1 0 16,1 3 8-16,3 4 3 0,-3-4 0 0,-1 4 0 15,1-1-23-15,-1 4 0 0,1-3 0 0,-4 2 0 16,3-2 0-16,1-1 0 0,-4 1 0 0,3 0 0 16,1-4-103-16,-1-3-18 15,1 0-4-15</inkml:trace>
  <inkml:trace contextRef="#ctx0" brushRef="#br0" timeOffset="-209400.07">14041 7920 1212 0,'0'0'51'16,"0"0"-41"0,0 6 58-16,0 0 12 0,0 4 3 0,0-4 0 15,0 0 23-15,0 3 5 0,0 1 1 0,0-1 0 0,0-2-51 16,0 2-9-16,3-6-3 0,1 7 0 0,-1-4-33 0,1 0-6 0,3 0-2 15,0-3 0-15,0-3 4 0,0 0 0 0,3 0 0 0,-2-3 0 16,2 0-3-16,-3 0 0 0,4-3 0 0,-4-4 0 16,3 4 3-16,-3 0 0 0,1-4 0 0,-1 4 0 15,0-3-23-15,0-1-4 0,-4 4-1 0,4-6 0 16,-3 8 4-16,-4-2 1 0,0 6 0 0,0-6 0 16,0 6 11-16,0 0-10 0,0-6 10 0,0 6-10 15,0 0 10-15,0 0 0 0,0 0 0 0,0 0 0 16,0 0 0-1,-7 0 0-15,0 0 0 0,-4 3 8 0,4 0-8 0,0 3 12 0,-4 0-4 0,4-2 0 16,-3 8 3-16,3 1 1 0,0-4 0 0,-4 4 0 16,4-1 0-16,0 4 1 0,0-1 0 0,3 1 0 15,1-3-13-15,-1 6 0 0,1-4 0 0,3 4 0 16,0-3 0-16,0-4 0 0,3 7 0 0,1-6 0 16,-1 2 0-16,8-2 0 0,-4-1 0 0,7-2 0 15,0-1-32-15,4-6-10 0,0 4-2 16</inkml:trace>
  <inkml:trace contextRef="#ctx0" brushRef="#br0" timeOffset="-208696.502">15476 7876 1455 0,'0'0'61'0,"0"0"-49"16,0 0 93-16,0 0 19 0,0 0 3 0,0 0 1 15,0 0-10-15,0 0-2 0,-3-7 0 0,-1 4 0 16,-3-3-84-16,0 6-16 0,-3-3-4 0,-1 0-1 15,0-4-11-15,-3 7-9 0,4-3 9 0,-4 0-13 16,0 3 2-16,-1-6 1 0,5 6 0 0,-1 0 0 16,1 6-3-16,3-3-1 0,-4 0 0 0,4 4 0 15,0-1-4-15,0 3-1 0,0-2 0 0,0 5 0 16,3-6 7-16,1 7 2 0,-1 3 0 0,4-4 0 16,-3-5 10-16,3 5 0 0,0 4-9 0,0-10 9 15,0 3 0-15,0 1 0 0,3-4 0 0,1 0 0 16,-4 1 0-16,3-1 12 0,-3-6-2 0,7 3 0 15,0-3 7-15,-3 3 2 0,3-3 0 0,4 0 0 16,-4 0-5-16,0 0-1 0,0-3 0 0,0 3 0 0,0 0-13 16,-7 0 9-16,7 0-9 0,-4 0 8 0,-3 0-8 0,7 3 0 15,-7-3-12-15,4 3 12 0,-1 4-20 0,1-1 3 16,-4 0 1-16,0 0 0 0,0 1 6 0,-4 2 2 0,1 1 0 16,-4-1 0-16,3-3 8 0,-3 4 11 15,4 2-3-15,-8-2 0 0,4-7 0 0,-3 6 0 16,-5-6 0-16,5 7 0 0,-1-4 8 0,-3 0 0 15,4-3 1-15,3 0 0 0,-4 1-17 0,4-4 0 0,0 0 0 16,3 0 0-16,4 0 0 0,-7-4 0 0,-3 1 0 16,6 0 0-16,-3 0-19 0,4 0-10 15,3 3-3-15,-4-3 0 16,4 3-77-16,0 0-16 0,-3-3-3 0</inkml:trace>
  <inkml:trace contextRef="#ctx0" brushRef="#br0" timeOffset="-208180.049">15681 8023 1653 0,'-7'-9'69'15,"3"-4"-55"-15,-3 7 40 16,4 0 8-16,-4-4 2 0,0 4 0 0,0-4 9 0,0 7 3 0,0-3 0 0,-1 0 0 16,-2 0-20-16,3 6-4 0,0-7-1 0,-4 7 0 15,4 0-40-15,0 0-11 16,0 0 0-16,-4 7 0 16,4-1 0-16,0 0 0 0,0 3 0 0,-3 7 0 0,3-6-14 0,0 8-4 0,0 4-1 0,-1-3 0 15,1 0 30-15,4 3 5 0,-1 0 2 0,1-3 0 16,3-1-18-16,0-2 0 0,0-3 8 15,0-1-8-15,3-5 0 0,4-1 0 0,0 0 0 16,1-3 0-16,-1-3 13 0,3 0-1 0,1 0 0 0,-1-6 0 16,4 0-2-16,-3-4-1 0,0-5 0 0,-1 2 0 15,1-6-1-15,-1 7-8 0,-3-7 12 0,4 0-4 16,0 3-8-16,-4 1 0 0,-4-1 0 0,4 3 8 16,-3-2-8-16,-4-1 0 0,3 4 0 0,-3-1 0 15,-3 0 0-15,3 1 0 0,-4-1 0 0,-3 4 0 16,0 3-19-16,4-1 4 0,-4 4 1 0,-1-3 0 15,1 12-5-15,0-6-1 0,0 3 0 0,-3 4 0 16,3 2-5-16,0 1-2 0,0 2 0 16,0 7 0-16,-1-3-2 0,5 2-1 0,-4-2 0 0,3-7 0 15,1 1-27-15,3-4-6 0,3 0-1 0,1 1 0 16,-1-1-144-16,4 0-28 0,8-3-7 0,-1-3-1 0</inkml:trace>
  <inkml:trace contextRef="#ctx0" brushRef="#br0" timeOffset="-207791.722">15829 7982 1584 0,'0'0'35'0,"-3"7"7"0,-1-7 2 0,-3 9 0 0,4 0-36 0,-5-2-8 0,1-1 0 0,4 3 0 16,-4-6 84-16,3 1 14 0,1 5 3 0,3-9 1 15,0 0-43-15,0 0-9 0,0 0-2 0,0 0 0 16,0 0-18-16,0 0-4 0,0 0-1 0,0 0 0 15,0 0 3-15,0 0 0 0,3-9 0 0,1 5 0 16,3-2-1-16,-4-3 0 0,4-7 0 0,4 10 0 16,-4-10-15-16,0 4-2 0,4-1-1 0,-1 1 0 15,-3-1 2-15,4 0 0 0,-4 4 0 0,-3-4 0 16,-1 10-11-16,1-6 0 0,-4 3 0 0,3-1 0 16,-3 7 0-16,0 0 0 0,0 0 0 0,0 0-11 15,0 0 11-15,0 0 0 0,4 7 10 0,-4-1-10 16,3 3 0-16,-3 1 0 0,0-4 0 0,0 10 0 15,0-4-12-15,-3 4-4 0,3 0-2 0,-4-1 0 16,4 1 18-16,0-3 0 0,0-1 0 0,0-3 0 0,4 1 0 16,-4-4 0-16,0-6 0 0,0 0 0 0,0 6 0 15,0-6 0-15,0 0 0 0,0 0 0 16,0 0-41-16,0 0-5 0,0 0-1 0,3 0 0 16,4-6-98-16,0 6-20 0,-3-6-4 15</inkml:trace>
  <inkml:trace contextRef="#ctx0" brushRef="#br0" timeOffset="-207466.481">16221 7418 1728 0,'0'0'38'0,"-7"-6"8"0,3-1 2 0,1 1 0 0,3 6-39 0,-4-9-9 0,4 9 0 0,0 0 0 15,0 0 37-15,0 0 6 0,0 0 1 0,-3 9 0 16,-1-6-20-16,-3 7-3 0,3 2-1 0,1 1 0 16,-4 9 28-16,3 0 6 0,1 9 1 0,-4 3 0 15,3 4-37-15,1 3-7 0,-4 0-2 0,0-1 0 16,3 7-9-16,-3-6 0 0,0-3 0 0,0 3 0 16,0-7 53-16,0 1 9 0,0 2 2 0,0-2 0 0,0-4-52 15,0 0-12-15,0-6 0 0,3 4 0 16,-3-7 0-16,3-4 0 0,1-5 0 0,-1 3 0 0,1-7 0 15,-1 0 0-15,4-9 0 0,-3 7 0 16,3-7-48-16,0 0-13 0,0 0-3 0,0 0 0 16,0 0-102-16,0 0-21 0,0 0-4 0,0-7-589 0</inkml:trace>
  <inkml:trace contextRef="#ctx0" brushRef="#br0" timeOffset="-207202.89">15963 7612 759 0,'0'0'16'0,"0"0"4"0,0 0 1 0,-3 7 1 0,-4-1-22 0,0 0 0 0,3 3 0 0,-3-2 0 16,3 5 88-16,1-2 12 0,-1-1 4 0,1 1 0 15,-1-4-14-15,1 3-2 0,3 1-1 0,3-4 0 16,-3 3-25-16,4 4-5 0,-1-4-1 0,4 1 0 16,-3-4 2-16,3 3 0 0,0 1 0 0,0-7 0 15,4 6-6-15,-1-6 0 0,4 7-1 0,-3-7 0 16,3-3-20-16,0 0-4 0,0 0-1 0,4 0 0 15,-4 0 13-15,4 0 2 0,-1 0 1 0,1 0 0 16,0-3-34-16,-1 0-8 0,1-4 0 0,3 4 0 31,0-6-40-31,-3 6-9 0,0-4-3 0,-1 1-594 0,1 0-119 0</inkml:trace>
  <inkml:trace contextRef="#ctx0" brushRef="#br0" timeOffset="-206421.815">17258 7907 867 0,'0'0'19'0,"0"0"4"0,0 0 1 0,0 0 0 0,0 0-24 0,0 0 0 0,0 0 0 0,0 0 0 16,0 0 82-16,0 0 11 0,0 0 3 0,0 0 0 15,0 0 14-15,0 0 3 0,-7 0 1 0,3 9 0 16,-3-5-16-16,0-1-3 0,0 0-1 0,0-3 0 16,0 0-45-16,0 0-9 0,-4 0-1 0,4 0-1 15,0-3-24-15,0 3-5 0,0 0-1 0,0-3 0 16,0 3-8-16,0 0 0 0,0 0 0 0,0 0 0 15,7 0 0-15,-7 0 0 0,-4 0 0 0,8 3 0 16,-4 0-10-16,0-3 10 0,3 3 0 0,-3 0-9 0,4 3 9 0,-5-2-10 16,5 5 10-16,-4 0-10 0,3 1 10 0,1-1 0 15,-1-3 0-15,1 4-8 16,-1-4 8-16,1 7 0 0,3-7 0 0,-4 3 0 0,4-2 0 0,0-7 0 16,0 6 0-16,0-6 0 15,0 6 0-15,0-6 0 0,4 6-9 0,-4-6 9 0,3 4 0 0,-3-4 0 16,7 3 0-16,0 3 0 0,0-3 0 0,-7-3-11 15,4-3 11-15,3 3-8 0,-3 0 8 0,3 3-8 16,-4 0 8-16,4 0-8 0,0 1 8 0,-3-1-8 16,3 3 8-16,0 0-8 0,0 4 8 0,-4-4 0 15,4 3 0-15,-3 1 0 0,0-4 0 0,-1 0 9 16,-3 7-1-16,4-4-8 0,-4 1 17 0,0-1-3 0,0-3-1 16,0 7 0-16,0-4-1 0,-4-3-1 0,1 1 0 15,-1 5 0-15,0-5-3 0,1-1-8 0,-1 0 12 0,-3 0-4 16,0 1-8-16,-3-4 0 15,3-3 9-15,-4 6-9 0,1-3 0 0,-1 0 8 0,4-3-8 16,-7 7 0-16,3-4 0 0,1-3-13 0,-1 0 1 0,0 0 1 16,1-10 19-16,-1 10 3 0,4-6 1 0,-3 0 0 15,3-4-29-15,-4 1-6 0,0 0-1 0,4-10 0 32,0 6-48-32,0 1-9 0,7-4-3 0,-3 0-487 0,3 4-97 0</inkml:trace>
  <inkml:trace contextRef="#ctx0" brushRef="#br0" timeOffset="-205977.91">17272 8095 1357 0,'0'0'29'0,"0"0"7"0,0 0 0 0,-4 10 4 0,4-4-32 0,0 0-8 0,0 0 0 15,0 1 0-15,0 2 89 0,0-6 17 0,4 7 3 0,-4-1 1 16,0-6-24-16,4 7-5 0,-4-7-1 0,0 6 0 16,3-6-44-16,-3 7-10 0,4-1-2 0,-4-3 0 15,3 4-15-15,1-4-9 0,-1 0 10 0,1 1-10 16,-1-1 10-16,1-3-10 0,3 3 10 0,-4-3-10 15,4 1 10-15,0-1-10 0,1-3 10 0,-5 3-10 16,-3-3 32-16,7-3 0 0,0 0 0 0,4-4 0 16,-1-2 16-16,-3-4 4 0,4 1 1 0,-4 2 0 15,-3-2-36-15,3-4-7 0,-4-3-2 0,4 4 0 16,0-7-8-16,-3 9 0 0,3-9 0 0,0 10 0 16,-4-7 0-16,1 3-11 0,-1 0 3 0,-3 4 0 15,4-1-21-15,-4 1-4 16,0-1-1-16,-4 7 0 0,1 0 2 0,-1-4 1 15,1 1 0-15,-1 0 0 0,4-4-25 0,-3 4-6 16,-4 2-1-16,3 1 0 0,1 0-154 0,3 6-31 0</inkml:trace>
  <inkml:trace contextRef="#ctx0" brushRef="#br0" timeOffset="-205468.888">17540 7960 1796 0,'0'0'40'0,"0"0"8"0,0 0 1 0,0 0 1 0,0 0-40 0,0 0-10 0,0 0 0 0,0 0 0 16,0 0 63-16,0 0 10 0,0 0 3 0,0 10 0 15,0-4-20-15,0 3-3 0,0 4-1 0,0-4 0 16,0 7-35-16,0-3-7 0,0-1-2 0,0 4 0 15,0 0 4-15,-3-1 0 0,3 1 0 0,0-4 0 16,0 1-12-16,0-7 8 0,0 10-8 0,0-7 8 16,-4-2 0-16,4 2 0 0,-3-3 0 0,3-6 0 15,0 7-8-15,0-7 0 0,0 0 0 0,0 0 0 16,0 0 0-16,0 0 0 0,0 0 0 0,0 0 0 16,0 0 0-16,0 0 0 0,0 0 0 0,0 0 0 15,0 0 28-15,0 0 3 0,-4-7 1 0,4 1 0 16,0 0-52-16,0 3-9 0,0-7-3 15,0 4 0-15,0-4 32 0,4 1 0 0,-4-3 0 0,0 2 0 16,0 1 0-16,0-4 0 0,3 1 0 0,-3-4 0 16,0-3 0-16,4 3 0 0,-4 1 0 0,3-1 0 15,1 4 0-15,-4-4 0 0,3-3 0 0,1 7 0 0,-1 5 0 16,-3-5 0-16,4 2 11 0,-1 1-3 0,1-1-8 0,-1 7 0 16,1-3-11-16,-1 3 11 15,4 0-12-15,1 0 12 0,-1 0-13 0,3-1 5 0,1 1 8 0,-1-3-8 16,1 6 8-16,-1 0-8 15,1 6-16-15,3-3-2 0,-3-3-1 0,6 4 0 16,-3-4-18-16,4 0-4 0,3 3-1 0,0-3 0 16,1 0-110-16,-1 0-23 0,18-3-4 0,-8 3-1 0</inkml:trace>
  <inkml:trace contextRef="#ctx0" brushRef="#br0" timeOffset="-204621.073">18002 7916 1235 0,'0'0'35'0,"0"0"8"0,0 0-35 0,0 0-8 16,0 0 0-16,0 0 0 0,0 0 136 0,0 0 26 16,0 0 5-16,0 7 1 0,4 2-61 0,-4 1-12 15,0 2-3-15,0 1 0 0,0 2-25 0,3 4-6 0,-3 3-1 0,4 3 0 16,-1 7-37-16,-3-4-8 16,4 3-2-16,-1-3 0 0,1 1 10 0,-1-4 1 15,-3 3 1-15,4-6 0 0,0 3-25 0,-4-3 8 0,0-3-8 0,0-4 0 16,0 4 12-16,0-6-4 15,0 2 0-15,0-2 0 0,0-1-8 0,-4-2 0 0,4 2 0 16,-4-2 0-16,1-1 0 0,-1-3 8 0,1 7-8 16,-1-4 8-16,1-2-8 0,3-7 0 0,-4 6 0 0,4-6 0 15,0 0 8-15,-7 0 0 0,7 0 0 0,0 0 0 16,-7-3-8-16,0 0-11 0,4-4 3 0,-4-2 0 16,3-4 8-16,0 7-8 0,1-3 8 0,-1-4-8 15,4 1 8-15,-3-7 0 0,-1 6 0 0,4-9 0 16,4 4 0-16,-4-4 0 0,0-3 0 0,0-4 0 15,3 4 0-15,-3-9 0 0,4-1 0 0,-1 1 0 16,5-1-8-16,-5-2 0 0,4 12 0 0,4-4 0 16,-4 1-12-16,3 9-3 0,1-3 0 0,-4 4 0 15,4 2 23-15,-1-3 0 0,-3 3 0 0,4 1 0 0,-4-1 0 16,0 10 0-16,0-4 0 0,4 1 0 16,-4 9 0-16,0-3 0 0,0 3 0 0,3 3 0 0,-3-3 0 15,4 6 0-15,0 0 0 0,-1 4-11 16,1-7 11-16,-1 6 0 0,-3-5-9 0,4 2 9 0,-4 3-8 0,0-3 8 15,0 7-10-15,0 0 10 16,0-4-11-16,0 4 11 0,0 5-12 0,-3-5 12 16,-4 3 0-16,0-4 0 0,0 1 0 0,-4-1 0 0,1-2 8 0,-4 2-8 15,0 1 11-15,-4-7-11 0,4 0 11 0,-7-3-11 16,3 4 10-16,-6-7-10 0,3 6 0 0,-1-3 0 16,1 0 0-16,0 3 0 0,4-12-16 0,-1 6 1 15,1-3 0-15,2 3 0 16,1 3-28-16,0-3-5 0,0-6-2 0,4-3 0 15,-1-4-36-15,4 0-7 0,0 1-2 0,-3-4-485 0,3 1-98 16</inkml:trace>
  <inkml:trace contextRef="#ctx0" brushRef="#br0" timeOffset="-194101.055">18475 7932 1148 0,'0'0'25'0,"0"0"6"0,0 0 1 0,0 0 0 0,0 0-32 0,0 0 0 0,-4 10 0 0,1-4 0 15,3 0 67-15,-4 3 7 0,1 1 2 0,3-1 0 16,0-2-4-16,-4 2 0 0,4 0 0 0,0 1 0 16,0-10-12-16,4 9-2 0,-4-9-1 0,0 0 0 15,0 0-5-15,0 0 0 0,0 0-1 0,0 6 0 16,0-6-26-16,0 10-5 0,0-10 0 0,0 0-1 15,-4 6 1-15,4-6 1 0,-3 13 0 0,3-7 0 16,-4 3-21-16,1-2 9 0,-1 2-9 0,1 0 0 16,-4 1 0-16,3-1 0 0,4 1 0 0,-7-1 0 15,7 4 0-15,-3-4 0 0,3-3 0 0,0-6 0 16,-4 10 0-16,4-10 0 0,0 0 0 0,0 0 0 16,0 0 0-16,0 0 0 0,0 0 0 0,0 0 0 15,0 0 15-15,0 0-4 0,0 0-1 0,0 0 0 16,0 0 0-16,0 0 0 0,0 0 0 0,0 0 0 15,0 0-10-15,0 0 0 0,0 0 0 0,0 0-11 16,0 0 0-16,0 0 0 0,0 0 0 0,0 0 0 16,7-3 11-16,-3-1 0 0,-1 1 0 0,-3-3 8 15,4-3-8-15,-1-1-13 0,-3-2 3 0,4 5 1 16,-4-5 9-16,3 2 0 0,-3-8 0 0,4 8 0 16,-4-2 0-16,3-1 0 0,-3-3 0 0,0 7-8 15,4-3-11-15,-1-1-1 0,-3 4-1 0,4-1 0 0,-1-2 10 16,1 5 3-16,-1-2 0 0,1 0 0 0,-1-1 8 15,1 1 0-15,3-1 0 0,-3 1 0 0,3-1 0 16,-4 4-8-16,4-3 8 0,-3-4 0 16,3 4 0-16,0-1 0 0,-4-2 0 0,4 6-8 0,-3-1 8 0,0-2-10 15,3 9 10-15,-4-6-10 0,-3 6 1 0,0 0 0 0,4 0 0 0,-4 0 0 16,0 0 1-16,0 0 0 0,7 0 0 0,-7 0 0 16,0 0 8-16,3 3-13 0,4 0 5 0,-7-3 8 15,7 6-12-15,-3-3 12 0,3 4-12 16,-7-7 12-16,7 0 0 0,0 3 18 0,-3-3-2 0,3 0 0 15,0 0-28-15,0 0-7 0,-4 0-1 0,4 0 0 16,0-3-13-16,0 3-3 0,4-3-1 16</inkml:trace>
  <inkml:trace contextRef="#ctx0" brushRef="#br0" timeOffset="-193631.801">18747 8014 1402 0,'0'0'29'0,"0"0"7"0,0 0-36 0,0 0 0 0,0 0 0 0,0 0 0 16,0 0 79-16,0 0 9 0,0 0 1 0,0 0 1 15,0 0-34-15,0 0-8 0,0 0 0 0,0 0-1 16,0 0-23-16,0 0-4 0,-4 6 0 0,1 0-1 16,-1 0 15-16,4-2 3 0,-4 5 1 0,1-6 0 15,3-3-21-15,0 13-4 0,0-7-1 0,-4 0 0 16,4 4-12-16,0-4 8 0,-3 0-8 0,3 4 0 16,0-4 0-16,0 3 0 0,0-2 0 0,0-4 0 15,0 6-44-15,0-9-6 0,3 3-1 0,-3-3 0 16,0 10-30-16,4-7-7 0,-4-3 0 0</inkml:trace>
  <inkml:trace contextRef="#ctx0" brushRef="#br0" timeOffset="-193382.991">18803 7688 1496 0,'-7'-10'31'0,"7"10"8"0,0 0-31 0,-4-6-8 0,4 6 0 0,-3-3 0 16,3 3 58-16,0 0 10 0,0 0 3 0,0 0 0 16,0 0-30-16,0-10-5 0,0 10-2 0,0 0 0 15,0 0-69-15,0 0-13 0,0 0-4 16,0 0 0-16,3 0-154 0,5 0-31 0</inkml:trace>
  <inkml:trace contextRef="#ctx0" brushRef="#br0" timeOffset="-192783.514">19082 7942 1033 0,'0'0'21'16,"0"0"6"-16,0 0-27 0,0 0 0 0,3-7 0 0,-3 7 0 15,0 0 128-15,0-6 20 0,0 6 4 0,0 0 0 16,0 0-48-16,0 0-9 0,0-3-3 0,0 3 0 16,0 0-27-16,-7-6-5 0,7 6-2 0,-3-4 0 15,-4 1-18-15,0 3-4 0,0-6-1 0,-1 6 0 16,1 0-14-16,0 6-2 0,0-6-1 0,-3 3 0 0,3 1-18 15,-4-1 0-15,4 3 0 0,0-3 0 16,0 3 0-16,0-2 0 0,0 5 0 0,3-6 0 0,-3 6 0 0,4-2 0 0,3-7-10 0,-4 6 10 31,4 3 0-31,0-9 0 0,-3 4-9 0,3-4 9 0,0 0 0 0,-4 12 0 0,4-12 0 16,0 0 0-16,0 0 0 0,0 0 0 0,0 0 0 0,0 0 0 16,0 0 12-16,0 0-1 0,0 0 0 0,0 0 0 15,0 0 9-15,0 0 3 16,0 0 0-16,0 0 0 0,0 0-23 0,0 0 9 0,0 0-9 0,7 0 0 15,-7 0 0-15,4 10 0 0,3-7 0 0,-7-3 0 16,7 3 0-16,0 3 0 0,-4-3 0 0,4 0-9 16,-3 4 9-16,-1-1 0 0,5 0-9 0,-5 0 9 15,4 1 0-15,-3 2 0 0,-1 1 0 0,4-1 0 16,-3-3-9-16,-1 10 9 0,1-7 0 0,-1 1 0 16,1-1 0-16,-4 0-8 0,3 1 8 15,1-4 0-15,-4 4 0 0,0-7 0 0,3 9-8 0,-3-5 8 16,-3-1-11-16,3 0 2 0,-4 0 0 0,1 1 0 15,-1-4 0-15,1 6 0 0,-1-6 0 0,1 7 0 16,-4-4 9-16,3 0 0 0,-3 1-9 0,0-1 9 16,0-6 0-16,0 6 0 0,0-3 0 0,0 0 0 15,0-3-28-15,0 0 0 0,0 0-1 0,0-3 0 16,0 0-35-16,0-3-8 0,-1 3 0 0,1-4-1 16,0 4-12-16,0-3-3 0,0-3 0 0,0 2 0 15,4 1-33-15,-4 0-7 0</inkml:trace>
  <inkml:trace contextRef="#ctx0" brushRef="#br0" timeOffset="-86006.772">19879 7901 1037 0,'0'0'44'0,"0"0"-36"16,0 0 57-16,4-7 11 0,-4-2 3 0,0 0 0 16,3-1-15-16,-3 1-2 0,4-1-1 0,-4 4 0 15,3-3-17-15,-3 3-3 0,0 6-1 0,0 0 0 16,0 0-4-16,0 0-2 0,0 0 0 0,0 0 0 15,0 0-10-15,0 0-1 0,0 0-1 0,4 6 0 0,3 3-12 0,-4 4-2 16,1-1-8-16,-1 7 12 0,1 3 4 0,-4 3 1 16,3-3 0-16,-3 9 0 0,0-2-1 0,4 2-1 15,-4 4 0-15,0-1 0 0,3-6 12 16,1 7 2-16,-4-7 1 0,3 3 0 0,1-2-12 0,-4-1-2 16,4-6-1-16,-1 0 0 0,4 3-15 0,-3-3 8 15,-1 0-8-15,-3-4 0 0,4 1 8 0,-1-3-8 16,1 3 0-16,-1-7 0 0,1 1 14 0,-4-4-3 15,3-2-1-15,1 2 0 0,-1-6-10 0,1-3 0 16,-1 6 0-16,1-3-11 0,-4-3 11 0,0 0 0 16,0 0 0-16,0 0 0 0,0 0 0 0,0 0 0 0,0 0 0 15,0 0 0-15,0 0-10 0,0 0 10 0,7-9-12 16,-7 9 12-16,7-12-12 0,-7 12 4 0,0 0 8 0,0 0-13 16,0 0 5-16,0-7 8 0,4-5-13 0,-4 2 5 15,-4 1 8-15,1-1-10 0,-1 7 10 0,0-6-10 16,-3 3 10-16,4-1 0 0,-1-2 0 0,-3 3 0 15,0-4 0-15,0 1 0 0,0-1 0 0,0-5 0 16,4-1 0-16,-4-3 0 0,-1-3 0 0,5 4 0 16,-1-4 0-16,1 0 0 0,-1-10 0 0,1 7 0 31,3-3-32-31,-4 0 0 0,4 0-1 0,-3-4 0 0,6-2 49 0,-3 2 11 0,4 4 1 16,-4 0 1-16,3 6-29 0,1-3 0 0,-1 0 0 0,4 6 0 15,1-3 0-15,-1 9 0 0,0-5 0 0,0 2 0 16,0 0 0-16,0 1-8 0,-4-1 8 0,4 10 0 15,0-7-25-15,0 1 1 0,1-4 1 0,-1 3 0 0,0 1 23 16,0-1 0-16,0-2 0 0,0 2 0 0,0 0 0 16,0 4 0-16,-4 0 0 0,-3 9 0 15,0 0 0-15,0 0 0 0,8-3 0 0,-1-4 0 0,3 7 0 0,-3 0 0 16,4 7 0-16,-4-1 0 0,0 3 0 16,0 4 0-16,0-1 0 0,0 7 0 0,-3-3 0 0,-1 6 0 15,1-3 0-15,-4-1 0 0,0 4 0 0,0-3 0 16,-4 0 0-16,4 3 0 0,-3 0 0 0,-1-6 0 15,1 2 0-15,-4-2 0 0,-1 0 0 0,1-1 0 16,0-2 0-16,0-1 0 0,0-2 0 0,0 2 0 0,-3-2 0 16,3-4 0-16,-1 7 0 0,1-7 0 15,0 0 0-15,-3-3 0 0,3 0 0 0,0 1 0 0,3-4 0 16,-3 0 0-16,0-4 0 0,0 1 0 0,0 0 0 0,0 0 0 16,0-3-17-16,0 3 1 0,0-10 0 15,0 10 0 1,0-6-40-16,0-1-8 0,-4 1-2 0,4-7 0 0,-4 10-58 15,4-4-12-15,4 4-3 0</inkml:trace>
  <inkml:trace contextRef="#ctx0" brushRef="#br0" timeOffset="-85321.863">20472 7666 766 0,'-4'18'16'0,"1"-8"4"0,-4 2 1 0,3 1 2 0,1-1-23 0,-1-2 0 0,0 2 0 16,1 1 0-16,3-1 69 0,-4-2 10 0,4-4 1 15,0-6 1-15,0 0-5 0,0 0 0 0,0 0-1 0,0 0 0 16,0 0 4-16,0 0 1 0,0 0 0 0,0 0 0 16,0 0-22-16,0 0-4 0,0 0-1 0,0 0 0 15,0 0-30-15,0 0-7 0,0 0 0 0,0 0-1 32,-3 3-42-32,3-3-8 0,-7 3-1 0,3-3-1 0,1 0 37 0,-4 7 13 0,3-1 0 0,1 3 0 31,-4 1-32-31,3-7-6 0,1 9-2 0,3-2 0 0,-4-7 13 0,4 10 2 0,-3-4 1 0,-1-3 0 15,4 0 11-15,0-6 0 16,0 0 0-16,0 0-8 0,0 0 8 0,0 0 0 0,7 0 8 0,0 0-8 16,0 0 20-16,0 0 0 0,0-3 0 0,0-3 0 15,0 3-8-15,-3-3-1 0,3-4-1 0,0 1 0 16,0-4-2-16,0 1 0 0,-3-1 0 0,3-6 0 16,-4 7-8-16,1-1 10 0,-4-9-10 0,3 10 10 15,1-4-10-15,-4-3 0 0,3 7 0 0,-3 2 0 16,0-5-14-16,0 2-5 0,0 4-1 0,0-1 0 15,0 4 20-15,0 0-12 0,0 3 12 0,0 0-10 16,-3-4 2-16,3 7 0 0,0 0 0 0,0-3 0 0,0 3 8 0,0 0 0 16,0 0-9-16,0 0 9 0,0 0-9 0,-4 3 9 15,1 4-12-15,-4-1 12 16,7 6 0-16,-4 4 11 0,1 0 0 0,-1-1 0 0,1 7 0 0,-1-3 0 16,4 3 0-16,-3-3 0 0,3 9-11 0,0-9 0 15,0 3 0-15,3 0 0 0,1-3 25 0,-4-4 3 16,3 1 1-16,1-3 0 15,-1-7-46-15,-3 3-10 0,0-9-1 0,0 0-1 0,0 0 50 16,0 0 11-16,0 0 1 0,0 0 1 16,0 0-54-16,0 0-12 0,0 0-1 0,0 0-1 15,14-3-79-15,-14 3-16 0,11-3-3 0,-11 3-504 0</inkml:trace>
  <inkml:trace contextRef="#ctx0" brushRef="#br0" timeOffset="-84877.701">20697 7728 1036 0,'0'0'23'0,"0"0"5"0,0 0 0 0,0 0 1 0,0 0-29 0,0 0 0 0,0 0 0 0,0 0 0 15,0 0 57-15,0 0 6 0,-3 7 1 0,-1-1 0 16,1 3 0-16,-1-6 0 0,4 10 0 0,-3-4 0 15,3 4-52-15,0-1-12 0,0 1 0 0,0 6 0 0,3-4 0 16,-3-2 0-16,0 6 0 0,4-4 0 0,-1-2 54 0,1 6 8 16,-1-3 2-16,5-4 0 0,-5 1-52 0,1-4-12 15,3 0 0-15,-4 1 0 0,1-4 0 0,-4-6 0 16,0 0 0-16,0 0 0 0,0 0 0 0,0 0 0 16,0 0 0-16,0 0 0 0,3-6 52 0,-3-7 8 15,0 1 2-15,0-4 0 0,-3 4-53 0,3-4-9 16,-4-3 0-16,4 6 0 0,0-2-19 0,-3-4 4 15,3 6 1-15,-4-2 0 16,1 2-24-16,3-6-5 0,0 7-1 0,0 2 0 16,0-2 36-16,0-1 8 0,0-2 0 0,3 5 0 0,-3 1 0 0,0 3 0 15,4-1 0-15,-1 1 0 0,4 0 0 0,-3 3 0 16,-1 0 0-16,4-1 0 0,-3 4 0 0,3-3 0 0,0 3 0 16,4 3 0-1,-1 1-53-15,1-1-9 0,-1 0-2 0,4 3 0 16,1 0 0-16,-1-6 0 0,3 10 0 0,1-1 0 15,0-6-24-15,-4 4-4 0,0-1-2 0</inkml:trace>
  <inkml:trace contextRef="#ctx0" brushRef="#br0" timeOffset="-84512.887">21075 7794 1306 0,'0'0'28'0,"-7"0"7"0,7 0 1 0,-7 3 1 15,7-3-29-15,-7 0-8 0,0 0 0 0,0 0 0 0,0 0 66 0,0 0 12 16,-1 0 2-16,1 0 1 0,0-3-46 0,0 3-10 16,0-6-1-16,0 6-1 0,7 0-8 0,-7 0-2 15,7 0 0-15,-7 0 0 0,7 0-13 0,-7 9 0 16,4-6-9-16,-1 10 9 0,0-7-11 0,1 1 11 15,3-1-12-15,0-3 12 0,0 9 0 0,3-2 0 16,1-1 0-16,0 1 0 0,-1-1 0 0,4 7 0 16,0-4 0-16,0 1 0 0,0-1 17 0,4 1-2 15,-1-4-1-15,-3 1 0 0,4-7-5 0,-4 3-1 16,4 0 0-16,-4-2 0 0,3-4 0 0,1 0-8 0,-4 0 12 16,0 0-4-16,4 0-24 0,-1-4-4 0,-3-2-2 15,4 0 0 1,-1 0-37-16,-2-7-7 0,2 7-2 0,-3-4-403 15,-3 1-81-15</inkml:trace>
  <inkml:trace contextRef="#ctx0" brushRef="#br0" timeOffset="-84023.367">21195 7813 970 0,'0'0'27'0,"0"0"7"0,0 0-34 0,0 0 0 0,0 0 0 0,0 0 0 15,0 0 80-15,0 0 10 0,0 0 2 0,0 0 0 16,0 0-23-16,0 0-4 0,-4 6-1 0,4-6 0 0,0 0 0 0,0 0 0 16,0 7 0-16,0-7 0 0,0 0-16 0,4 6-3 15,-1-3-1-15,-3-3 0 0,4 9-19 0,-1-6-4 16,1-3-1-16,3 10 0 0,0-7-20 0,-3 3 0 16,-4-6 0-16,3 3 0 0,4 1 56 0,-3-1 6 15,3 3 2-15,-4-6 0 16,4 3-103-16,-7-3-20 0,7 0-4 0,-7 0-1 0,7 0 52 0,-7 0 12 15,4-3 0-15,3 0 0 0,-3 0-19 0,-1 0-1 16,1-4 0-16,-4 7 0 16,0 0-19-16,3-6-4 0,1 0-1 0,-1-1 0 15,-3 1-16-15,0 0-3 0,0 6-1 0,0 0 0 0,-3-3 52 0,-1-3 12 0,4 6 0 16,-3-4 0 0,-4-5-54-16,3 9-8 0,-3-6-2 0,3-1 0 0,-3 4 103 0,4 0 20 0,3 3 4 15,-7-6 1-15,0 6-52 0,0 0-12 0,3-3 0 0,-3 3 0 16,0 3 0-16,7-3 0 0,-7 0 0 0,0 6 0 15,0-3 0-15,3 0 0 0,1 4 0 16,-1-1 0-16,1 3 0 0,3-2 0 0,0-1 0 0,0 6 0 16,0 1 0-16,0 3 0 0,3-4 0 0,1 1 0 15,-1-7 0-15,4 7 0 0,1-1 0 0,-1-2 0 16,0 8 0-16,3-5 0 0,1-1 0 0,-1 1 0 16,1 0 0-16,3-1 0 0,0-3 0 0,4 1 0 15,3-4-16-15,-3 7-7 0,6-7-1 0</inkml:trace>
  <inkml:trace contextRef="#ctx0" brushRef="#br0" timeOffset="-83273.6">22130 7763 1337 0,'0'0'56'0,"-7"0"-44"16,-4-3 78-16,4 3 16 16,-4-7 3-16,1 7 1 0,-1-3-18 0,1-6-4 0,-1 9-1 0,-3 0 0 15,0-3-59-15,3 0-12 0,-3 3-3 0,0 0 0 16,4 0-13-16,-1 3 0 0,0 0 0 0,1 6-10 15,3 1 10-15,0-4-12 0,0 6 12 0,0-2-12 16,3 2 12-16,-3 1-10 0,3 3 10 0,4-1-10 16,-3-2 10-16,3-4 0 0,-4 1 0 0,4-1-8 15,4-3 8-15,-4-3 0 0,3 4 0 0,1-1 0 16,0-6 14-16,-1 9 5 0,-3-9 1 0,7 4 0 16,-7-4 17-16,7 0 4 0,0 0 1 0,0 0 0 15,0-4-33-15,0-5-9 0,0 9 0 0,-3-6 0 16,3-4 35-16,-3 4 2 0,3-3 1 0,-4-1 0 15,1 1-10-15,-4-1-1 0,3 4-1 0,-3 0 0 16,4 0-38-16,-4-1-7 0,0 7-1 0,0-9-1 16,0 9 21-16,0 0-9 0,0 0 9 0,0 0 0 15,0 0-20-15,0 0 2 0,0 0 1 0,0 0 0 16,-4 9-6-16,4 4-1 0,0-1 0 0,0 7 0 16,-3-3 24-16,3 6-11 0,0 0 11 0,-4 3-8 15,4 0 8-15,0 0 0 0,-3 6 0 0,3 1 0 16,0-1 0-16,0 4 8 0,0-4-8 0,0-3 0 15,0 0 16-15,-4 1 0 0,4-4-1 0,-3 6 0 16,3-3-3-16,0 4 0 0,-4-4 0 0,4 13 0 16,0-7-12-16,-4-2 11 0,4-4-11 0,-3-3 10 15,-1 0-10-15,4-6 0 0,-3 0 9 0,-1-7-9 16,4 4 8-16,-3-10-8 0,3 7 8 0,-4-7-8 0,4-6 0 16,0 0 9-16,0 0-9 0,0 0 0 15,0 0 9-15,0 0-9 0,0 0 0 0,-7 0 9 0,4-6-9 0,-4 6 0 0,0-7 0 16,3 1 8-1,-3-3-8-15,4-4 0 0,-1 7 0 0,0-13 0 0,1 10 0 16,3-7 0-16,0 0 0 0,0 1 0 0,0-4 0 0,0 0-9 16,3 3 9-16,-3-3 0 0,4 7-12 0,3-4 12 15,0 4-12-15,0-1 12 0,0 1-11 0,4-4 11 16,-1 3-10-16,4 7 10 0,1-6-20 0,-1-4 1 16,3 3 1-16,1 1 0 0,0 6-46 15,3-10-10-15,-4 3-2 0,5 1 0 0,-5 6-41 16,1-7-9-16,-4 4-2 0</inkml:trace>
  <inkml:trace contextRef="#ctx0" brushRef="#br0" timeOffset="-82736.407">22197 7813 850 0,'0'0'17'0,"0"0"6"0,0 9-23 16,-4-2 0-16,4-1 0 0,0 3 0 0,0-6 107 0,0 7 17 0,0-1 3 0,0-2 1 16,0-1-103-16,0 0-25 0,0 3 0 0,0-2 0 15,0-1 56-15,0 3 7 0,4-2 1 0,-4 2 0 16,0-3 0-16,3-2 0 0,-3 8 0 0,4-3 0 16,-4-2-52-16,3 2-12 0,1 1 0 0,-1-4 0 15,1 0 28-15,3 7 4 0,0-4 0 0,0-3 0 16,0 1-16-16,0 2-4 0,0-6 0 0,4 7 0 15,-1-7 7-15,1 0 1 0,0-3 0 0,-4 0 0 16,3-3 4-16,-3 0 2 0,0-7 0 0,0 10 0 16,0-3-4-16,1 0-1 0,-5-3 0 0,4 2 0 15,-3-5-3-15,-1 0-1 0,1-4 0 0,-1 1 0 16,-3-4-33-16,4 3-8 0,-4-5 0 0,3 5-1 16,-3-3-19-16,0-3-3 0,0 4-1 15,0-4 0-15,0 0-33 0,4 0-7 0,-4-3-2 0,0 7 0 16,0-7-2-16,-4 0-1 0,4 0 0 0,-3 9 0 15,-1-2-79-15,4-4-16 0</inkml:trace>
  <inkml:trace contextRef="#ctx0" brushRef="#br0" timeOffset="-82258.71">22518 7606 1264 0,'0'0'26'0,"0"0"7"16,0 0-33-16,0 0 0 0,0 0 0 0,0 0 0 15,0 0 72-15,0 0 8 0,0 0 2 0,0 0 0 16,0 0-34-16,3 6-6 0,1 4-2 0,-1-7 0 16,1 9-19-16,3-2-4 0,-4-1-1 0,5 1 0 15,-5 2-6-15,1 1-2 0,-1-4 0 0,1-3 0 16,-1 7-8-16,1-4 0 0,-1 4 0 0</inkml:trace>
  <inkml:trace contextRef="#ctx0" brushRef="#br0" timeOffset="-81857.439">22818 7913 1552 0,'-7'10'44'0,"3"-1"10"16,-3 1-43-16,3 2-11 0,-3 1 0 0,4-1 0 0,3 4 28 16,-4-4 4-16,4 1 1 0,0-1 0 0,0 1-12 15,0 0-2-15,0 2-1 0,4-5 0 0,-1 2 1 0,-3-6 0 16,4 4 0-16,-1-4 0 15,-3-6-8-15,8 3-2 0,-8-3 0 0,3 3 0 16,1-6-108-16,3 0-21 0</inkml:trace>
  <inkml:trace contextRef="#ctx0" brushRef="#br0" timeOffset="-81662.418">22737 7399 1166 0,'0'0'49'0,"0"0"-39"16,0 0 8-16,0 0 2 0,0 0 0 0,0 0 0 16,0 0-20-16,0 0-9 0,0 0 1 0</inkml:trace>
  <inkml:trace contextRef="#ctx0" brushRef="#br0" timeOffset="-81254.09">23033 7377 1429 0,'0'13'40'0,"0"2"10"0,0-2-40 16,0 6-10-16,3-4 0 0,-3 4 0 0,4 6 68 15,-1-3 12-15,1 10 3 0,-1-4 0 0,1 3-43 0,0-3-9 0,-1 1-2 0,1-1 0 16,3 3-13-16,-4-3-4 0,4 1 0 0,-3-1 0 31,-1-6-31-31,4 0-6 0,-3 0-2 0,-1-7 0 0,-3 1 73 0,0 6 14 0,0 0 4 0,-3 0 0 16,-1-6-56-16,1 2-8 0,-1-2-8 0,-3 3 8 15,4-7 0-15,-1 1 8 0,1-7 0 0,-1 4 1 16,4-10 3-16,-7 0 0 0,7 0 0 0,-7 6 0 16,7-6-12-16,0 0 0 0,0 0 0 0,0 0-11 15,0 0-51-15,0 0-10 0,-4-6-3 0,4 6 0 16,0 0-1-16,-3-3 0 0,6-4 0 0</inkml:trace>
  <inkml:trace contextRef="#ctx0" brushRef="#br0" timeOffset="-80748.823">23329 7794 1226 0,'0'0'25'0,"0"0"7"0,0 0-32 15,0 0 0-15,0 0 0 0,0 0 0 0,0 0 106 0,0 0 14 0,0 0 4 0,0 0 0 16,0 0-39-16,-7 0-7 0,7 0-2 0,-7 0 0 16,0 3-28-16,0-3-7 0,0 3-1 0,-4 4 0 15,4-7-22-15,0 3-5 0,0 0-1 0,-3-3 0 16,3 6 0-16,3-3-1 0,4-3 0 0,-7 0 0 15,7 0-11-15,0 0 10 0,0 0-10 0,0 0 10 16,0 0-10-16,0 0 0 0,0 0 0 0,0 0 0 16,0 0 0-16,0 7 0 0,0-7 0 0,0 0 0 15,0 0 0-15,-4 6 0 0,4-6-10 0,0 0 10 16,4 6 0-16,3 0 0 0,4-6 0 0,-4 7 0 16,3-4 0-16,-3 0 0 0,0-3 0 0,0 9 0 15,-3-5 0-15,3 2 0 0,0-3 0 0,-3 3 0 16,3 0 0-16,-4 1 0 0,1-1 0 0,-1 3-9 15,1 1 9-15,-1-1 0 0,-3-2 0 0,4 5 0 16,-4 1 0-16,0-4 0 0,0 0 0 0,-4 1 0 16,4-4 0-16,0 4 0 0,0-4 0 0,-3 3 0 15,3-3 35-15,-4 4 2 0,1-4 1 0,-1 0 0 16,-3 1-38-16,7-7-20 0,-3 3 3 0,-5 0 0 16,8-3 39-16,-7 3 8 0,0-3 2 0,-3-3 0 15,3 3-52-15,-7-3-9 0,3-3-3 0,0 2 0 16,4 4-10-16,0-6-2 0,-3 3-1 0,3-6 0 15,0 2-195-15,0-5-38 0,-7-7-8 0,6 0-2 0</inkml:trace>
  <inkml:trace contextRef="#ctx0" brushRef="#br0" timeOffset="-79532.988">24095 7866 1378 0,'0'0'30'0,"0"0"6"0,0 0 2 0,0 0 2 0,0 0-32 0,0 0-8 16,0 0 0-16,0 0 0 0,0 0 52 0,0 0 10 15,0 0 2-15,0 0 0 0,0 0-11 0,0 0-1 16,0 0-1-16,0 0 0 0,0 0-40 0,0 0-11 16,0 0 0-16,0 0 0 0,0 0 0 0,0 0 0 15,0 0 0-15,3 7 0 0,-3 2 8 0,0 0 1 16,0 1 0-16,0-4 0 0,-3 10-1 0,-1-4 0 15,1 4 0-15,-1 0 0 0,1 2-8 0,3 4 8 0,-4 3-8 16,1 1 8-16,-1-4-8 0,4-1 8 0,0 8-8 0,-4-1 8 16,4 3 4-16,4-3 0 0,-4 1 0 0,4 2 0 15,-1-6-4-15,1 0-8 0,-1-3 12 16,1 0-4-16,3-3-8 0,-4 0 0 0,1-4 0 0,-1-2 8 16,4 0-8-16,-3-4 0 15,-4-3 0-15,0-6 0 0,0 0 11 0,0 0 0 0,0 0 0 16,0 0 0-16,0 0-3 0,0 0 0 0,0 0 0 0,0 0 0 15,3-6-21-15,-3-3-5 0,-3-4-1 0,3 0 0 16,0-2 67-16,-4-4 12 0,4 3 4 0,0-3 0 16,4 1-103-1,-4-1-20-15,0-6-4 0,0 3-1 0,0 0 52 0,0-3 12 0,0 3 0 16,0 3 0-16,0 0 0 0,0-3 15 0,-4 0-3 0,4-3-1 16,0 6-11-16,0 1 0 0,0-8 0 0,0 5-11 15,0-1 3-15,4 0 0 0,-1-3 0 0,1-4 0 16,-1 4 22-16,1 3 5 0,3-3 1 0,-3 3 0 15,3 3-20-15,-4 1 0 0,4-1 0 0,-3-3 0 0,3 9 0 16,0 1 0-16,0-1 0 0,0 4 0 0,0-1 0 0,4 7 0 16,-4-6 0-16,3 9 0 0,1 0 0 0,-1 0 0 15,5 0-8-15,-1 6 8 0,-4 0-10 0,4 1 10 16,-3 2-10-16,3-3 10 16,-3 7-9-16,-1 3 9 0,1-1-8 0,-1 1 8 0,1 6 0 0,-4-3 0 15,0-4 0-15,-3 4 0 0,-4-3 0 0,3 0 0 16,-3-1 0-16,-3 1 0 0,-1 0-8 0,-3-1 8 15,0-2-8-15,0-1 8 0,-4 1 0 0,4-1 0 16,-3-2 0-16,-4-4 0 0,3 0 0 0,-3-2 8 16,0-1 0-16,0-3 0 0,0-3-8 0,-1-1 12 15,5-2-4-15,-4 3 0 0,3-6-8 0,1 2 0 16,-1-5 8-16,0 2-8 0,1 1-15 0,3 0-7 0,-4-4-2 0,4 4 0 31,4-4-28-31,-4 7-7 0,3-1-1 0,4 7-479 0,0-6-96 0</inkml:trace>
  <inkml:trace contextRef="#ctx0" brushRef="#br0" timeOffset="-79020.909">24472 7907 1292 0,'0'0'28'0,"0"0"7"0,0 0 1 0,0 0 0 0,0 0-36 0,0 0 0 0,0 0 0 0,0 0 0 0,0 0 71 0,0 0 7 15,0 0 2-15,0 0 0 0,0 0-16 0,0 0-4 16,4 9 0-16,-1-2 0 0,4-1-38 0,-3 0-8 16,3 1-2-16,0-7 0 0,-4 9-3 0,5-6-1 15,2-3 0-15,-3 0 0 0,4 0 4 0,-4 0 0 16,3 0 0-16,-6 0 0 15,3 0 16-15,0-3 3 0,0 3 1 0,-3-3 0 16,3-3-20-16,-4 2-4 0,1-2-8 0,-1-3 12 16,1 2-12-16,-4-2-10 0,3-4 2 0,-3 4 0 15,0 0-17-15,-3-1-3 0,3 1-1 0,-4-1 0 16,4-2-4-16,-3 6-1 0,-1-4 0 0,1 4 0 16,-1-7 5-16,1 10 1 0,-1-6 0 0,-3 9 0 0,3-6 16 15,1-1 3-15,-1 4 1 0,1-3 0 0,-4 3 8 16,3 3 11-16,-3 0-3 0,0 3 0 0,0-3-8 0,4 9 0 0,-4 1 0 15,0-7 0-15,-1 9 0 0,1-2 0 16,4 2 0-16,-1 1-11 0,1-1 11 0,-1 7 0 0,4-3 0 16,0 3 0-16,0-4 0 0,0 1 0 0,4-6 8 15,-1 8-8-15,4-5 0 0,-3-1 0 0,3-2 0 16,0-4-8-16,0 7 8 0,-7-13 0 0,11 9 8 0,-4 0-8 16,3-5 0-16,1 8 0 0,-4-12 0 0,4 10 0 15,-1-10-16 1,1 0-8-16,-1-4-2 0</inkml:trace>
  <inkml:trace contextRef="#ctx0" brushRef="#br0" timeOffset="-78514.771">24772 7763 1242 0,'-3'9'52'16,"-1"1"-41"-16,4-4 77 16,0 6 16-16,0 1 4 0,4 3 0 15,-4-4-36-15,0 1-6 0,0 2-2 0,0 1 0 0,0 0-44 0,3-4-10 16,-3 1-2-16,0-1 0 0,0 1-8 16,4-4 8-16,-4 1-8 0,0-4 8 0,0-6 0 0,0 0 0 0,0 0 0 0,0 0 0 15,0 0 4-15,0 0 0 0,0 0 0 0,0 0 0 16,0 0 32-16,0 0 6 0,0-9 2 0,3-4 0 15,-3 7-39-15,0-4-13 0,4 4 9 0,-1-3-9 16,-3 2 0-16,0-2 0 0,4 3 0 0,-4-4 0 16,0 4 0-16,3 0 0 15,-3 0 0-15,4-1 0 0,-1-2 0 0,-3-1 0 0,4 4 0 0,-1-3 0 16,1 3 0-16,-1-1 0 0,1 1 0 0,-1 0 0 16,1-1 0-16,-1 4 0 0,1 0 0 15,-4 3 0-15,4-6-14 0,-1 3 5 0,1 3 1 0,3-3 0 16,-4-1 8-16,-3 4-8 0,7 0 8 0,-3 4-8 15,3-1 8-15,0 0 0 0,-4-3 0 0,4 9 0 16,1 1 0-16,-1-4 0 0,0 7 0 0,-4-4 0 16,4 3 0-16,0 7 0 0,-3-3 0 0,3-4 0 15,-4 7 0-15,1-3 0 0,-1-3 8 0,1-1-8 16,-4 4 11-16,4-4-3 0,-1-5 0 0,-3 5 0 16,4-6-8-16,-1 4 0 0,-3-4 0 0,0-6 0 15,0 0 0-15,0 0-11 0,0 0 3 0,0 0 0 16,0 0-92-16,0 0-17 0,0 0-4 0</inkml:trace>
  <inkml:trace contextRef="#ctx0" brushRef="#br0" timeOffset="-77937.23">25202 7813 1409 0,'0'0'29'0,"0"0"7"0,0 0-28 0,0-6-8 0,-3-1 0 0,3 7 0 15,0 0 103-15,0-6 19 0,0 6 4 0,0 0 1 16,-4-6-44-16,4 6-9 0,0 0-2 0,-7-3 0 16,0 0-44-16,0-1-8 0,0 4-3 0,-3-3 0 15,10 3-7-15,-7 0-2 0,7 0 0 0,-8-3 0 16,1 3-8-16,4-6 0 0,-1 6 0 0,-3 0 0 16,4 0 0-16,-4 0 8 0,7 0-8 0,-7 9 8 15,7-9-8-15,-4 3-11 0,4-3 3 0,-3 10 0 16,-1-1 8-16,1 1 0 0,-1-4 0 0,4 10 0 15,-4-10-8-15,4 6 0 0,0-2 0 0,4-1 0 16,-4 1 8-16,4-1 0 0,-4 0 0 0,3-2 0 16,1-1 0-16,-4 3 0 0,3-2 0 0,1-1 0 15,-4 0 0-15,0-6 0 0,3 7 0 0,-3-7 0 16,4 6-8-16,-4-6 0 0,3 3 0 0,-3-3 0 16,7 3 8-16,-3 3 0 0,-1-3 0 0,1 4 0 0,-1-1 0 15,1 0 0-15,-1 1 0 0,1-1 0 0,-4 0 0 16,4 7 0-16,-4-4 0 0,0 0 0 0,0 1 0 0,-4-4 0 15,0 7 0-15,1-1 0 0,-4-2 0 0,0 2 0 0,0 4 0 16,-4-4 0-16,4 1 0 16,-3-7 0-16,-5 7-10 0,5-4 10 15,-1-6-80-15,1 0-8 0,3-6-3 0,-4 0 0 16,4-3-81-16,-4 0-16 0,1-4-3 0</inkml:trace>
  <inkml:trace contextRef="#ctx0" brushRef="#br0" timeOffset="-77355.286">25308 7954 1242 0,'0'0'52'15,"0"0"-41"-15,0 0 33 0,0 0 6 0,0 0 2 0,4 9 0 16,-1-2 5-16,1-4 2 0,3 3 0 0,-4-3 0 15,4 0-26-15,-3-3-5 0,3 4 0 0,0-4-1 16,-3 0-4-16,3 0-1 0,0 0 0 0,0 0 0 16,0-4-2-16,-4 1-1 0,8-3 0 0,-7 3 0 15,3-3-19-15,-4-1 0 0,1 1 0 0,-1 3 0 16,-3-6 0-16,0 9 0 0,0-7-12 0,0 1 3 16,0 0 9-16,0-1 0 0,0-2 0 0,-3 3 0 15,3-4 0-15,-4 4 0 0,1-3 0 0,-4 2 0 16,3-2-12-16,0 6 0 0,1-7 0 0,-4 10 0 15,7 0 24-15,-4-3 4 0,-3 0 0 0,0-3 1 16,0 12-17-16,0-3 0 0,0 0 0 0,-4 7 0 16,4-7 0-16,0 13 0 0,-3-7 0 0,3 7 0 15,-4-4 0-15,4 4 0 0,0-3 0 0,-4 8-9 16,4-5 9-16,4-6 0 0,-4 2 0 0,3 4 8 16,4-1-8-16,-3-5 11 0,3 2-11 0,3-2 12 15,-3-1-12-15,4-2 0 0,-4-7 9 0,7 3-9 16,0 6 10-16,4-6-2 0,-1 7-8 0,1-4 12 15,-1-6-12-15,1 0 0 0,3 0 0 0,0-3 0 16,-3 0-46-16,3-7-2 0,0 7-1 0</inkml:trace>
  <inkml:trace contextRef="#ctx0" brushRef="#br0" timeOffset="-76886.268">25573 7888 1459 0,'-4'6'41'0,"1"7"10"0,3 3-41 0,-4-4-10 0,4 4 0 0,-3-4 0 16,3 4 88-16,-4 0 15 0,4 0 3 0,-3-1 1 15,3-5-59-15,0 2-11 0,0 1-2 0,0-4-1 16,0-9-18-16,0 0-3 0,0 0-1 0,0 0 0 16,0 0 22-16,0 0 4 0,3-3 1 0,4-3 0 15,0-7-20-15,4-6-4 0,-4-3-1 0,0 0 0 16,4 0-22-16,-1 1-5 0,-3-5-1 0,4 4 0 16,-1 1 14-16,1-5 0 0,-4 11 0 0,4-4 0 15,-4 6-12-15,0 1 12 0,3 2-13 0,-3 4 5 16,-3 0-8-16,3 3 0 0,-3 0-1 0,-4 3 0 15,0 0 5-15,7 6 2 0,-4 0 0 0,1 0 0 16,-1 4 10-16,-3 2 0 0,0 1 0 0,0 3 0 16,0-1 0-16,0 1 0 0,0 6 0 0,-3-3 11 15,3 3 9-15,-4-3 3 0,4 9 0 0,0-9 0 16,0 3-43-16,0-4-9 0,0-2-2 0,0 0 0 16,4-4 50-16,-4-2 9 0,3 2 3 0,1 1 0 15,-1-4-39-15,1 1-8 0,3-1-2 0,-4-3 0 16,1 7-150-16,3-7-29 0,0 0-7 0</inkml:trace>
  <inkml:trace contextRef="#ctx0" brushRef="#br0" timeOffset="-76517.891">25936 7236 1190 0,'0'0'33'0,"0"6"9"0,0-6-34 0,0 10-8 0,4-7 0 0,-1 6 0 15,-3-3 62-15,4 1 10 0,-1-1 3 0,1 7 0 16,-1-4-11-16,1 4-3 0,-1-1 0 0,5 1 0 15,-5 9-13-15,1-4-4 0,3 1 0 0,-4 3 0 16,4 9-6-16,-3 4-2 0,-1 3 0 0,-3-1 0 16,4 7-6-16,-4-6-2 0,0 3 0 0,0-10 0 15,0 0-19-15,0 1-9 0,0-1 8 0,0 0-8 16,0 1 12-16,0-4-4 0,0 0 0 0,0 7 0 16,0-7-8-16,0-6 0 0,0-3 0 0,-4-1 0 15,4-2 0-15,0-3 0 0,0-1 0 0,0-2-11 16,0-1-64-16,0-9-13 0,0 0-2 0</inkml:trace>
  <inkml:trace contextRef="#ctx0" brushRef="#br0" timeOffset="-76245.355">25827 7681 1728 0,'0'0'36'0,"0"0"8"0,3 0-35 0,4-3-9 0,-3-3 0 0,3 6 0 16,-7 0 88-16,7 0 16 0,-3 0 4 0,3 0 0 15,0 0-37-15,0 0-7 0,0 0-2 0,0 0 0 16,3 6-39-16,-2-3-8 0,2 0-2 0,1 1 0 16,-1-1-4-16,1 0-1 0,-1 3 0 0,5 0 0 15,-5-6-8-15,1 7 0 0,-1-4 0 0,-3 0 0 16,4-3 0-16,0 6-16 0,3-6 3 0,-4 3 0 15,1 0-47-15,3 1-8 0,-3-4-3 0</inkml:trace>
  <inkml:trace contextRef="#ctx0" brushRef="#br0" timeOffset="-75085.89">27199 7844 1280 0,'-10'3'54'16,"3"-3"-43"-16,-4 7 35 0,0-4 7 0,1-3 2 0,-1 0 0 15,1 3-18-15,3-3-3 0,-4 0-1 0,0 0 0 16,1 0-18-16,-1 0-4 0,-3 0-1 0,4 0 0 16,-1 0 8-16,0 0 2 0,1 0 0 0,3 0 0 15,-4 0-7-15,1 0-1 0,3 6 0 0,-4 1 0 16,4-4-12-16,-4 6 0 0,4 0 0 0,0 4 0 15,4-4 0-15,-4 4-13 0,3 0 4 0,1-1 1 16,-1 1 8-16,4-1 0 0,0-2 0 0,0 2 0 16,0 1 0-16,0-4 0 0,4 0 0 0,-1 1 0 15,4-4-36-15,4-6-4 0,-1 6-2 0,4-2 0 16,1-4 34-16,-1-4 8 0,3-2 0 0,-3 3 0 16,4-6 0-16,0-1 0 0,-4 1-9 0,0-7 9 15,0 10 12-15,0-10 6 0,0 4 2 0,-3-4 0 16,3 3-20-16,-4 1 0 0,1-1 0 0,0 4 0 15,-4-4 0-15,-4 7 0 0,1-3 0 0,-1 2 0 16,-3 7 9-16,0 0-1 0,0-9-8 0,0 9 12 16,0 0 0-16,0 0-1 0,0 0 0 0,0 0 0 15,0 0-11-15,0 0 0 0,0 0 0 0,-3 13 8 16,-1-7-8-16,1 3 0 0,-1 4 0 0,1-1-11 16,3 4 11-16,0-3 0 0,0 12 0 0,0-3 0 15,3 3 28-15,1-3 0 0,-1 9 1 0,1-3 0 16,-1 4-29-16,1-1 0 0,-1 0 0 0,-3 1 0 0,4-4 0 15,-4 3 0-15,0-3 0 0,0 1 0 0,0-1 0 16,-4 3 0-16,-3-3 0 0,4 7 0 0,-4-10 0 16,0 10 0-16,0-4 0 0,-4 3 0 0,4-5-10 15,-4 5-8-15,-3-3-2 0,4-2 0 0,-4 2 32 16,-1-3 7-16,1-6 1 0,-3 3 0 0,6-3-20 16,-3-3 0-16,3 0 0 0,-3 0 0 0,4-4 0 0,3-2 0 0,0-1 0 0,0-2 0 15,3-4 0 1,1 0 0-16,3-6 0 0,0 0 0 0,0 0 55 0,0 0 7 0,0 0 2 0,0 0 0 15,0 0-36-15,0 0-8 0,0-3 0 0,3-6-1 16,1-4-9-16,3-2-2 16,0-4 0-16,0 3 0 0,0-3-8 0,3-6 0 15,-3 3 0-15,4-3 0 0,0 0-16 0,-1-3 4 0,1 0 0 16,-1-1 1-16,1 4 11 0,-4-3-8 0,4 3 8 16,-4 3-8-16,3-3 8 0,-3 9-10 0,0-6 10 0,0 7-10 15,0-1 10-15,-3 3-10 0,-1 1 10 0,1 3-10 16,0 2-2-16,3-2-1 0,-4 6 0 0,4-4 0 15,0 7-31-15,0-3-5 0,4 0-2 16,-4 3 0-16,4-6-22 0,-1 6-5 0,1 0-1 0,-1-3 0 16,4 0 8-16,0-1 2 0,4 1 0 0</inkml:trace>
  <inkml:trace contextRef="#ctx0" brushRef="#br0" timeOffset="-74635.799">27481 7860 1409 0,'-10'6'29'0,"3"1"7"0,0-4-28 0,0 3-8 0,3-3 0 0,4-3 0 15,-3 6 36-15,3-6 7 0,-4 10 1 0,1-4 0 16,3-6-10-16,-4 9-2 0,4-9 0 0,0 10 0 16,0-4 16-16,4 4 2 0,-1-4 1 0,1 0 0 15,3 0-24-15,0 1-5 0,0 2-1 0,3-3 0 16,-3 1-7-16,4-1-2 0,-4-3 0 0,4 0 0 15,-4 3 16-15,0-6 4 0,3 0 0 0,-3-6 0 16,0 6-16-16,0-3-4 0,1 0 0 0,2-3 0 16,-3-4 0-16,0-2 0 0,4-1 0 0,-1 1 0 15,-3-4-12-15,4 3 0 0,-4-6 0 0,0 10 0 16,4-7-10-16,-8 1-5 0,4-4-1 0,-3 6 0 16,-4-2-35-16,3-4-7 0,-3 6-2 0,-3-2 0 15,3-4-12-15,-4 9-4 0,1-5 0 0,-1 2 0 16,1 1-134-16,-1-1-27 0</inkml:trace>
  <inkml:trace contextRef="#ctx0" brushRef="#br0" timeOffset="-74170.357">27725 7901 1459 0,'0'0'41'0,"0"0"10"0,0 0-41 0,0 0-10 0,0 0 0 0,0 0 0 15,7 3 0-15,-4 0 8 0,4-3-8 0,1 0 8 16,-1 6 10-16,0-6 2 0,0 0 0 0,0 0 0 16,0 0-4-16,0-6 0 0,0 6 0 0,0 0 0 15,-4-3 0-15,5 0 0 0,-1-4 0 0,0 1 0 16,-4 0-1-16,4-3-1 0,-3 2 0 0,-1-2 0 15,1-1-29-15,-1-2-5 0,-3 3-2 0,0-4 0 16,0 0-2-16,0 1 0 0,-3 2 0 0,-1-2 0 16,1 9 7-16,-1-7 1 0,1 4 0 0,-4 0 0 15,3 0 5-15,1-1 2 0,-4 4 0 0,3-3 0 16,-3 6 9-16,7 0 11 0,-4-3-3 0,4 3 0 16,-7 0-8-16,0 0 0 0,7 0 0 0,-10 3 0 15,3 6-12-15,3 1 12 0,-3-1-10 0,4-3 10 16,-4 7 14-16,3 6 9 0,-3-7 1 0,3 4 1 15,-3 0 2-15,4-1 0 0,-1 1 0 0,1 3 0 16,-1-4-11-16,1 11-3 0,3-4 0 0,-4-1 0 0,4 1-13 16,4 0 8-16,-4 0-8 0,3-3 0 0,4 3 12 0,-3-9-3 15,3-1-1-15,3 4 0 0,-2-4-8 0,2-5 0 16,4 2 0-16,0-6 0 16,4 7-16-16,0-10-9 0,-1 3-2 0</inkml:trace>
  <inkml:trace contextRef="#ctx0" brushRef="#br0" timeOffset="-73305.045">28713 7471 953 0,'0'0'20'0,"0"0"4"0,0 0-24 0,3-6 0 0,1 0 0 0,3 2 0 16,-4 1 60-16,1-3 6 0,3 3 2 0,-4-3 0 15,-3 6-7-15,0 0-1 0,4-7 0 0,-4 7 0 16,0 0-28-16,0 0-7 0,0 0-1 0,0 0 0 16,0 0 7-16,0 0 1 0,0 0 0 0,0 0 0 15,0 0-18-15,3 7-3 0,-3-7-1 0,4 9 0 16,-1 0 0-16,1 1 0 0,-4 2 0 0,4 4 0 16,-4-3-10-16,3-1 8 0,1 10-8 0,-4-9 8 15,3 9 0-15,-3 0 0 0,4 0 0 0,-4-1 0 16,3-2 26-16,-3 10 5 0,4-4 1 0,-4 0 0 15,0 0-29-15,0 0-11 0,-7 0 8 0,3-3-8 16,1 3 21-16,-4 0-1 0,3-3 0 0,-3 6 0 16,0-3 10-16,0-6 2 0,0 0 0 0,0 0 0 0,0-4-20 15,3-5-3-15,-3-4-1 0,4 7 0 0,-5-7-8 16,5 0 8-16,-1 1-8 0,1-4 8 0,-1-3 0 16,1 0 0-16,-1 0 0 0,-3 0 0 0,0 0 0 0,4 0 0 15,-8 0 0-15,4-3 0 16,-4-1-8-16,1 1 0 0,-1-3 0 0,1 3 0 15,-1-3-52-15,-3-4-13 0,0-2-3 0,3 2 0 16,-3-2-41-16,0-4-9 0,0-3-2 0,3-6 0 16,1 6 26-16,-1-9 5 0,1 6 1 0,-1-3 0 15,4 0 36-15,-4-3 8 0,4 3 2 0,0-4 0 0,0 4 61 0,4 0 12 0,-1 0 2 0,1 6 1 16,3 7-54 0,-4-4-10-16,4 7-2 0,4-4-1 0</inkml:trace>
  <inkml:trace contextRef="#ctx0" brushRef="#br0" timeOffset="-72962.605">28487 7518 1134 0,'0'0'24'0,"0"0"6"0,0 0 1 0,0 0 1 0,0 0-32 0,0 0 0 15,0 0 0-15,0 0 0 0,0 0 26 0,0 0-2 16,0 0 0-16,0 0 0 0,0 0 31 0,0 0 5 15,0 0 2-15,0 0 0 0,3 6 3 0,4-6 1 16,0 0 0-16,4 4 0 0,-4-4-22 0,7 3-4 0,0-3 0 0,0 0-1 16,4 6-31-16,0-3-8 0,3 3 0 0,-3-2 0 15,6-1 0-15,-3 6 0 0,4-6 0 0,-4 7 0 16,4-7 0-16,3 3 0 0,-3 0 0 0,0-3 0 16,-4 1 0-16,0-4 0 0,0 0 0 0,0 0 0 15,0 3 0-15,1-3 0 0,-1 0 0 0,-4 0 0 16,1 0 0-16,-4 0 0 0,4 0 0 0,-4 0 0 15,0 0-10-15,-3 0 10 0,3 0-12 0,-4-3 12 32,1 3-50-32,-4-4-3 0,3 1-1 0,-2 0-445 0,-1 0-89 15</inkml:trace>
  <inkml:trace contextRef="#ctx0" brushRef="#br0" timeOffset="-71819.093">29101 7879 871 0,'0'0'19'0,"0"0"4"0,0 0 1 0,0 0 0 0,0 0-24 0,0 0 0 0,0 0 0 0,0 0 0 15,0 0 57-15,0 0 7 0,0 0 0 0,0 0 1 16,0 0-1-16,0 0 0 0,0 0 0 0,0 0 0 16,0 0-44-16,0 0-10 0,0 0-2 0,0 0 0 15,7 0-8-15,-7 0 0 0,0 0 0 0,0 0-11 16,0 0 21-16,0 0 4 0,0 0 1 0,0 6 0 16,0-6 0-16,3 6 0 0,-3-6 0 0,0 3 0 15,0-3-15-15,0 13 0 0,0-13 0 0,-3 6-10 16,3-6 34-16,-4 7 6 0,4-7 2 0,-3 6 0 15,3 3-16-15,0-9-2 0,-4 7-1 0,1-1 0 16,3 0 0-16,0-6 0 0,0 9 0 0,0-2 0 16,0-1-13-16,0 3 0 0,3-5 0 0,1 5 0 15,-4-6 0-15,3 7 12 0,-3-10-3 0,0 0-1 0,4 6-8 16,-4-6 0-16,0 0 0 0,0 0 0 0,0 0 36 16,0 0 3-16,7 0 0 0,-7 0 0 15,0 0-23-15,3-3-4 0,-3 3 0 0,7 0-1 0,-7 0-3 0,4-7 0 16,-1 1 0-16,-3 3 0 0,4-6-8 0,-1 5 0 15,-3-5 0-15,0 3-11 0,4-1 11 0,0 4-8 16,-1-3 8-16,1 3-8 0,-4 3 8 0,0-9 0 16,3 5 0-16,1 1 0 0,-4 3 0 0,0 0 0 15,0 0-11-15,0 0 11 0,0 0 0 0,0 0 0 0,0 0 0 16,0 0 0-16,0 0 0 0,0 0 0 0,-7 0 0 16,-4 0-12-16,4 3 12 0,-4 1 0 0,1-4 0 0,-1 6 0 15,1 0 0-15,-1-6 8 0,0 6 1 0,1-3 0 16,-1-3-9-16,1-3 0 15,3-3 0-15,0 6 8 0,0-6 2 0,3 0 0 0,0-1 0 16,1-5 0-16,-1-4-24 0,4 3-5 16,0-2-1-16,0-4 0 15,4 0-36-15,3 0-8 0,-3-3-2 0,6 4 0 16,1-1-112-16,-1-3-22 0</inkml:trace>
  <inkml:trace contextRef="#ctx0" brushRef="#br0" timeOffset="-70571.395">29792 7424 957 0,'0'0'20'0,"0"0"4"0,0 0-24 0,0 13 0 0,0-7 0 0,-3 6 0 15,-1-2 52-15,1 6 6 0,3-1 1 0,-4 1 0 16,4 3-3-16,-4-4 0 0,1 1 0 0,-4 0 0 0,7-1 12 16,-7 4 3-16,3-6 0 0,1 6 0 15,-1-4-11-15,1-2-1 0,-1-4-1 0,1 1 0 16,3-1-18-16,0-9-4 0,0 0-1 0,0 0 0 0,0 0 26 0,0 0 6 16,0 0 1-16,0 0 0 15,0 0-18-15,0-6-3 0,3-4-1 0,-3-2 0 0,0-1-30 0,0 1-7 16,0 12-1-16,-3-3 0 15,3-4-20-15,-4-5-5 0,4-1-1 0,0-2 0 16,0-4-18-16,-3 6-4 0,3 1-1 0,0-1 0 16,-4 4 27-16,1-4 6 0,-1 7 8 0,-3 0-13 0,3-1 1 0,1 4 0 15,-1-3 0-15,-3 0 0 0,4 6-8 0,-4 0-2 0,0-3 0 16,0 3 0-16,-4 0 13 0,11 0 9 16,-11 3-12-16,4-3 12 0,7 0-14 0,-10 6 4 15,3-3 1-15,-4 0 0 0,11-3 9 0,-7 3 0 16,-3-3 0-16,2 7-8 0,-2-1 8 0,3 0 0 0,-4 7-9 15,4-1 9-15,-3-2 0 0,-4 9 0 0,3-4-9 0,4-2 9 16,-4 9 0-16,4 3 0 0,-3 0 0 0,3 6 9 16,0 1 13-16,-4-4 2 0,4 3 1 0,0 1 0 15,0-1-12-15,0 0-2 0,3 1-1 0,-3-1 0 16,4-3 5-16,-1-6 1 0,4 3 0 16,0-3 0-16,4-3 1 0,-1-3 1 0,4 6 0 15,0-7 0-15,0 1-6 0,4-4 0 0,-1 1-1 0,1-4 0 16,3-2-3-16,-3 2 0 0,3-6 0 0,4 7 0 15,-1-7-8-15,-3-3 0 0,4 0 0 0,0 0 0 16,-1-3-30-16,4 0-8 16,-3-4-2-16,0 4 0 0,3-6-32 0,-4 2-6 15,1-2-2-15,0 0 0 16,-4-1-154-16,0-2-31 0</inkml:trace>
  <inkml:trace contextRef="#ctx0" brushRef="#br0" timeOffset="-67974.488">30678 7866 691 0,'0'0'14'0,"-4"-9"4"16,1-1-18-16,3-2 0 0,-4 9 0 0,4-7 0 16,-4 1 78-16,4-4 12 0,0 7 2 0,0-3 1 0,-3 2-26 0,-1 1-6 15,4-3-1-15,-3 6 0 16,3-4-16-16,0 7-3 0,-4-3-1 0,4 3 0 0,0 0-21 0,0 0-5 15,0 0-1-15,0 0 0 0,0 0-2 16,0 0-1-16,0 0 0 0,0 0 0 0,0 0-2 16,0 0 0-16,0 0 0 0,0 0 0 0,0 0 24 0,0 0 5 15,-7 0 1-15,7 0 0 0,-7 3-3 0,0-3-1 0,0 10 0 0,0-7 0 32,0 3-13-32,0-3-2 0,0 4-1 0,-4-4 0 0,4 0-9 0,0 6-1 0,0-6-8 0,0 10 12 15,0-7-4-15,-4-3-8 0,4 4 11 0,4-1-11 16,-4 0 9-16,7-6-9 0,-4 6 0 15,4-6 9-15,0 0-9 16,0 0 8-16,0 0-8 0,-3 7 8 0,-1-1-8 0,4-6 0 0,0 0 0 0,-3 9 0 16,3-9 0-16,0 0 18 15,-4 7-3-15,4 2-1 0,0-3 0 0,0-3 0 0,0-3 0 16,0 13 0-16,0-13-14 0,0 9 0 0,0-9 0 0,0 7 0 16,-3-1 8-16,3-6-8 0,0 0 0 0,0 0 0 15,0 0 8-15,0 0-8 0,0 0 0 0,0 0 0 16,0 0 10-16,0 0-10 0,0 0 10 0,0 0-10 15,0 0 14-15,0 0-3 0,0 0-1 0,0 0 0 16,0 0-10-16,0 0 0 0,0 0 9 0,0 0-9 16,0 9 0-16,0-9 0 0,3 4 0 0,-3-4 0 15,4 9 0-15,-4-9 0 0,3 3 0 0,4 6 0 16,-3-2 0-16,-1-4-8 0,4 3 8 0,-3-3 0 0,-4-3 0 0,3 7 0 16,5-1 0-16,-5 0 0 15,1-6 0-15,-4 0-8 0,7 10 8 0,-7-10 0 16,3 3 0-16,-3-3 0 0,4 6 0 0,-1-3 0 15,-3-3 0-15,4 9 14 0,-4-9-2 0,3 4 0 0,1 8-12 0,-4-6-13 16,3 1 2-16,-3-7 1 16,0 6 10-16,0-6 0 0,0 0 0 0,-3 9 0 0,3-2 0 0,0 5 0 0,0-2 0 15,-4-1 0 1,4 4 0-16,-3-4 0 0,-1-3 0 0,1 10 0 0,-1-10 0 0,1 4 0 0,-4-1 0 0,0-3-12 16,-1 1 12-16,5-1 0 15,3-6 0-15,-11 3 0 0,4 0 0 0,0 0 9 0,0-3-9 0,-3-3 10 31,-1 3-30-31,4-3-5 0,-4-3-2 0,1-4 0 16,-1 7-16-16,-3-6-3 0,4 2-1 0,-5 1 0 16,5-3-34-16,-1-4-7 0,1 7-2 0</inkml:trace>
  <inkml:trace contextRef="#ctx0" brushRef="#br0" timeOffset="-67385.085">30790 7484 1029 0,'0'0'21'0,"0"0"6"0,0 0-27 0,-7 9 0 16,4-3 0-16,-1 1 0 0,-3 2 48 0,4 0 5 0,-1-2 1 0,-3 2 0 16,4 1-19-16,-1-1-4 0,-3-3-1 0,4 7 0 15,-1-4 17-15,0-3 3 0,4-6 1 0,0 0 0 16,0 0 7-16,0 0 2 0,0 0 0 0,0 0 0 15,0 0-16-15,0 0-2 0,0 0-1 0,0 0 0 0,0 0-9 0,0 0-1 16,0 0-1-16,0 0 0 16,0 0-6-16,0 0-2 0,0 0 0 0,0 0 0 15,0 0-22-15,0 0 0 0,0 0 0 0,0 0 0 16,0 0 0-16,0 0 0 0,0 0 0 0,8 7-8 0,-5 2 8 0,1-6 11 16,-1 7-3-16,-3-7 0 15,0 9-52-15,4-5-10 0,-4 2-2 0,3-3-1 16,-3 7-11-16,4-1-3 0,-1-2 0 0</inkml:trace>
  <inkml:trace contextRef="#ctx0" brushRef="#br0" timeOffset="-66456.917">31119 7942 1188 0,'0'0'24'0,"0"0"8"0,0 0-32 16,0 0 0-16,0 0 0 0,0 0 0 0,0 0 62 0,-8-4 6 0,5 1 2 0,3 3 0 15,-4-6-27-15,1-3-6 0,-1 2-1 0,1 1 0 16,-1-7-10 0,1 10-2-16,-1 0-1 0,4 3 0 0,-3-3 8 0,3 3 1 0,0 0 1 0,0 0 0 31,-4-6-8-31,4 6-1 0,-3-3-1 0,3 3 0 0,0 0-4 0,-11 0-1 0,11 0 0 0,-7 3 0 31,0 0-18-31,-4 0 0 0,4 3 0 0,0 4 0 0,0-4 0 0,0 3 0 0,0-2 0 0,4 2 0 16,-4 1 16-16,-1 2-4 0,5 1-1 0,-1-1 0 15,-3-2-11-15,4 2 0 0,-1 4 9 0,1-4-9 16,-1 1 0-16,4-7 0 0,-3 10 0 16,3-4 0-16,-4-5 0 0,4-7 0 0,0 0 0 15,0 0 0-15,0 9 8 0,-3-6-8 0,3 7 10 0,0-10-10 16,0 6 20-16,0-6-3 0,0 0 0 0,3 6 0 15,-3-6-6-15,0 6-2 0,0-6 0 0,4 4 0 16,-4-4-9-16,7 3 0 0,-4-3 9 0,1 6-9 16,3-6 8-16,0 0-8 0,0 0 10 0,0 0-10 0,0 0 8 15,0 0-8-15,0 0 0 0,4-6 9 16,-4 3-1-16,3-4-8 0,1 1 12 0,0 0-4 0,-4 3-8 16,3-1 0-16,-3-5 0 0,0 0 0 15,0-1 0-15,-3 1 0 0,3-1 0 0,-3 1 0 0,3 0 0 0,-4 2-12 16,-3 1 4-16,4-3 8 15,-4 2-9-15,0 1 9 0,0 3 0 0,0 3 0 0,0-9-12 16,0 9 4-16,0-4 8 0,-4-2-13 16,4 6 13-16,0 0-12 0,0 0 12 0,0 0-12 0,0 0 20 0,-7 0 5 15,7 0 1-15,-7 0 0 16,0 3-14-16,3 0 0 0,-3 1 0 0,4 5 0 0,-1-6-11 16,1 7-1-16,-1-4-1 0,1 3 0 0,-1 1 13 15,1-1 15-15,-1 0-3 0,4 1-1 0,0-10-11 0,0 9 0 16,0-9-10-16,0 7 10 0,0 2 0 0,4-3 0 15,-4 4 0-15,0 2 0 0,3-6 0 0,-3 1 0 0,4 2 0 16,3 0 0-16,-4-2 0 0,1-4 0 0,-4-3-12 16,7 3 12-1,0 0-56-15,-4-3-4 0,5 3-2 0</inkml:trace>
  <inkml:trace contextRef="#ctx0" brushRef="#br0" timeOffset="-66081.461">31341 7973 1386 0,'0'0'28'0,"0"0"8"0,-4-6-28 15,4 6-8-15,0-4 0 0,0 4 0 0,0 0 88 0,0 0 16 0,0 0 3 0,0 0 1 16,0 0-39-16,0 0-7 0,0 0-2 16,0 0 0-16,0 0-18 0,0 0-4 0,0 0-1 0,0 0 0 15,-7 7-25-15,0-1-12 0,4 3 10 0,-4 1-10 16,3 2 0-16,4-2 0 0,-3 2 0 0,-1-5 0 15,4 5 0-15,0-2 0 0,0-10 0 0,0 6 0 16,0 3-8-16,0-2-2 0,0-7 0 0,0 3 0 31,0-3-94-31,0 0-20 0,0 0-3 0</inkml:trace>
  <inkml:trace contextRef="#ctx0" brushRef="#br0" timeOffset="-65767.286">31291 7499 1191 0,'0'0'26'0,"0"0"6"0,0 0 0 0,0 0 2 0,0 0-34 16,0 0 0-16,0 0 0 0,0 0 0 0,-3 7 0 0,3-7 0 0,0 0 0 0,0 0 0 16,0 0-22-16,0 0 2 0,0 0 0 0,-4 9 0 31,4-9-65-31,0 0-13 0,0 0-2 0</inkml:trace>
  <inkml:trace contextRef="#ctx0" brushRef="#br0" timeOffset="-64656.35">31475 7907 512 0,'0'0'10'0,"0"0"4"16,0 0-14-16,3 6 0 0,-3-6 0 0,4 7 0 15,-4-7 14-15,0 0 0 0,0 0 0 0,0 0 0 0,3 3 54 0,-3-3 10 0,0 0 2 0,0 0 1 32,0 0 26-32,0 0 5 0,0 0 0 0,7 3 1 0,-7-3-26 0,0 0-6 0,0 0-1 0,0 0 0 31,0 0-13-31,0 0-3 0,0 0-1 0,0 0 0 0,0 0-15 0,0 0-2 0,4 3-1 15,-4-3 0 1,0 9-19-16,4-5-4 0,-4 8-1 0,0-3 0 0,0-9-9 0,0 10-1 0,0 2-1 0,0 1 0 16,0 0 2-16,0-1 0 0,0 1 0 0,0-1 0 15,0-6-4-15,0 7-8 0,0-4 12 0,0 7-4 16,0-7 12-16,-4 4 1 0,4 0 1 16,0-4 0-16,-4-3 2 0,4 4 0 0,0-10 0 0,-3 6 0 15,3-6-10-15,0 6-2 0,0-6 0 0,0 0 0 16,0 0-12-16,0 6 0 0,0-6 0 0,0 0 0 15,0 0 14-15,0 0 0 0,0 0 0 0,0 0 0 16,0 0-14-16,0 0 9 0,0 0-9 0,0 0 8 16,-4-9-8-16,4 0 0 0,-3-1 0 0,-1 4 0 15,4 0-14-15,4-4 5 0,-4 1 1 0,3-1 0 16,-3 4-3-16,0 6 0 0,4-6 0 0,-4 0 0 16,3-1 3-16,-3 1 0 0,4 0 0 0,-4 0 0 15,4-4 8-15,-1 4 0 0,-3-4 0 0,4 4 0 0,-1 0-20 0,-3 3 0 16,4-3 1-16,-1 2 0 15,1-2 19-15,-4 6 0 0,0 0 0 0,0 0 0 0,0 0 0 0,0 0 0 16,0 0 0-16,0 0 0 16,3 0-10-16,-3 0 2 0,7-3 0 0,-3 6 0 15,-1-3 8-15,4 6 0 0,-7-6 0 0,4 4 0 16,3 2 0-16,-3-3 0 0,3 3 0 0,-4 0-8 0,4 4 8 0,-3-4-8 16,-1 0 8-16,-3-6-8 15,0 0 8-15,0 0 8 0,0 0-8 0,4 7 11 0,-1 2-11 0,-3-9 0 0,0 0 0 16,0 6 0-16,0-6 0 15,0 7 0-15,0-7-9 0,0 9 9 0,0-9 0 0,0 3-10 16,0-3 10-16,0 10-8 0,0-10-8 0,0 0-2 16,0 0 0-16,0 0 0 0,0 0 18 0,0 0-12 0,0 0 12 0,0 0-10 15,0 0 10-15,0 0 0 0,0 0 0 16,0 0 0-16,0 0 0 0,0 0 0 0,0 0 0 16,0 0 8-16,0-10-8 0,0 10 0 0,0 0 0 15,-3-3 0-15,3-6 0 0,0 2-13 0,0-5 3 0,0-4 1 16,0 4-8-16,3 5-2 0,1-5 0 0,-1 2 0 15,1-2-4-15,-1 2-1 0,4 1 0 0,-3 3 0 16,3-4 13-16,-3 4 3 0,-1 3 0 0,-3 3 0 16,7-3-7-16,-7 3-1 0,4-6 0 0,-4 6 0 15,0 0 16-15,0 0 0 0,3 9 0 0,-3-9 10 0,7 3-24 16,0-3-5-16,-3 9-1 0,-1-5 0 16,-3-4 20-16,7 6 0 0,-7-6 0 0,4 6 0 0,3 0 0 0,-3-2 0 15,-1 5 0-15,-3-6 0 16,4 10 0-16,-1-7 9 0,-3 3-1 0,4-2 0 15,-1 2 13-15,1 0 3 0,-1 4 0 0,-3-7 0 0,0-6-13 0,0 0-3 16,0 10 0-16,0-1 0 0,4 0 0 0,-4 1 0 16,3 2 0-16,1-5 0 15,-4 5-8-15,0 1 0 0,3-1 0 0,1-2 0 0,-4-4-9 0,0 0 9 16,3 7-12-16,1-7 12 16,-4 0-24-16,0-6 3 0,0 0 0 0,-4 7 0 15,4-7-136-15,0 0-27 0,0 0-6 0</inkml:trace>
  <inkml:trace contextRef="#ctx0" brushRef="#br0" timeOffset="-63754.429">31817 8045 1067 0,'0'0'22'0,"0"0"6"0,0 0-28 0,0 0 0 0,0 0 0 0,0 0 0 15,0 0 74-15,0 0 10 0,0 0 1 0,0 0 1 16,0 0-37-16,0 0-7 0,0 0-2 0,0 0 0 16,0 0-3-16,0 0-1 0,0 0 0 0,0 0 0 15,0 0-15-15,0 0-3 0,0 3-1 0,0-3 0 16,4 10 18-16,-1-4 3 0,4-3 1 0,-3 3 0 15,3 1-18-15,-4-4-3 0,4-3-1 0,0 0 0 16,0 0-4-16,4 0-1 0,-4-3 0 0,0 6 0 16,4-3-12-16,-4 0 8 0,0 0-8 0,0 0 0 15,0 0 9-15,0-3-9 0,-3 3 8 0,3 3-8 16,0-3 8-16,-4 6-8 0,4-6 0 0,0-6 8 0,-3 6-8 16,-1-3 0-16,4-4-10 0,-3 4 10 0,3-3-8 15,-4 0 8-15,1 2 0 0,0-2-9 16,-1 0 9-16,-3 0-12 0,4-1 12 0,-4 4-12 15,3-3 0-15,-3 6 0 0,0 0 0 0,0 0 0 16,0-6-5-16,-3 3-2 0,3-7 0 0,-4 7 0 0,1 0 1 16,-1-3 0-16,0 2 0 0,1-2 0 0,-4 3 8 0,3 0 2 15,-3-3 0-15,0 2 0 0,0 1 8 0,-3 3 0 16,3-6 0-16,0 6 0 0,-1 0 0 16,-2 6 0-16,3-6-9 0,-4 3 9 0,4 4 0 0,0-1-11 15,0 0 11-15,0 1-8 0,3 2 8 0,-3 0 0 16,4 1-9-16,-4-1 9 0,0 1 0 0,3-1 0 15,1 0 0-15,3-9 0 0,0 0 9 0,-4 7 3 16,4 5 1-16,0-2 0 0,4-1 12 0,-1 4 3 0,1-1 0 16,-1-2 0-16,1 2-13 0,3 1-3 0,-4-4 0 15,4 4 0-15,1-4-12 0,-1 4 0 0,0-4 0 0,-4 0 0 16,4 1 9-16,0-4-9 16,4 0 8-16,-4 1-8 0,4-1 0 0,-4-3 0 0,0-6 8 0,3 3-8 31,-3-3-30-31,0 0-8 0,0-4-2 0,4 1 0 15,-4 0-122-15,0-4-25 0,4 1-5 0</inkml:trace>
  <inkml:trace contextRef="#ctx0" brushRef="#br0" timeOffset="-63127.269">32191 7960 1436 0,'0'0'32'0,"0"0"6"0,0 0 2 0,0 0 0 0,0 0-32 16,0 0-8-16,0 0 0 0,-4 10 0 0,4-1 58 0,-3 1 10 0,3 2 3 0,-4 4 0 15,-3-1-34-15,4-2-6 0,3 0-2 0,-4-4 0 16,4 7 8-16,-3-4 2 0,-4 10 0 0,3-3 0 16,1-3-22-16,-1-4-4 0,4 1-1 0,-3 6 0 15,3-10-1-15,-4 3-1 0,1-5 0 0,-1 2 0 16,4-6-2-16,0-3-8 0,0 0 12 0,0 0-4 16,0 0 7-16,0 0 1 0,0 0 0 0,0 0 0 15,0-3-16-15,4-6 0 0,-1-1 0 0,1 1 0 16,-1-7-16-16,1 4-5 0,-4-1-2 0,0 4 0 15,3-4 23-15,-3 1 0 0,4 2 0 0,-1 1 0 16,1-1-11-16,-1-2-7 0,-3 3-2 0,4-1 0 16,-1 1 20-16,-3-4 0 0,4 1 0 0,-4 8 0 15,3-5 0-15,-3 3 0 0,0 3 0 16,0 3 0-16,0-7 0 0,0 7 0 0,0-6 0 0,0 6 0 16,0-3 9-16,0 3 6 0,4-3 1 0,-4 3 0 15,0-6-16-15,0 6 9 0,7-4-9 0,-3 1 8 16,-1 3-8-16,1 0-14 0,-1 0 3 0,1 0 1 15,3 3 10-15,-4 1 12 0,4-4-2 0,-3 9-1 16,3-6-9-16,-4 7 0 0,4-1 0 0,-3 0 0 16,3-2 0-16,-3 5 0 0,-1-2 0 0,1-1 0 15,-1 0 0-15,-3-2 0 0,0-7 0 0,4 6 0 16,-4 0 0-16,3 7 0 0,-3-1 0 0,0 4 0 16,0-10 0-16,4 10 0 0,-4-7 0 0,3 1 0 15,-3-4 0-15,4 0-19 0,-4 4 3 0,3-4 1 16,-3-6-5-16,0 0 0 0,0 0-1 0,0 0 0 15,0 0-150-15,0 0-29 0</inkml:trace>
  <inkml:trace contextRef="#ctx0" brushRef="#br0" timeOffset="-62540.593">32540 7245 1249 0,'0'0'27'0,"0"0"5"0,0 0 2 0,0 0 2 16,0 0-28-16,0 0-8 0,0 0 0 0,0 0 0 16,0 0 57-16,0 0 11 0,0 0 1 0,0 0 1 0,0 0-16 0,-3 10-3 15,-1-1-1-15,1-3 0 16,-1 7 2-16,4-4 0 0,-3 1 0 0,3 2 0 0,0 4-15 0,-4-3-2 0,4 5-1 0,4-2 0 31,-4 9 6-31,0-3 0 0,3 9 1 0,1-2 0 0,-1-1 6 0,-3 3 1 0,4 1 0 16,-1 2 0-16,-3 1-19 15,0 2-3-15,4 1-1 0,-4-4 0 0,0 7 3 0,3-6 0 16,-3 2 0-16,-3 1 0 0,3 0-11 0,-4-7-1 0,4 3-1 16,-3-5 0-1,-1 8-15-15,1-5 9 0,-1-1-9 0,1 0 8 0,-1-2 0 0,-3-1 0 0,3-3 0 16,4-3 0-16,-3 0-8 0,-1-3 0 0,1-4 0 0,3-2 8 15,0-4-8-15,-4-3 0 0,4-6 0 16,0 0 0-16,0 0-20 0,0 0 1 0,0 0 0 0,0 0 0 31,0 0-19-31,0 0-4 0,0 0-1 0,0 0 0 0,0 0-19 16,0 0-4-16,0 0-1 0,0 0 0 0,0 0-13 16,0 0-2-16,0 0-1 0,0 0 0 0,0 0-132 0,0 0-26 15,0 0-6-15</inkml:trace>
  <inkml:trace contextRef="#ctx0" brushRef="#br0" timeOffset="-62067.173">32374 7565 948 0,'0'0'27'0,"-7"7"5"0,4-1-32 0,3-6 0 0,-11 0 0 0,4 6 0 16,0 0 51-16,0 1 3 0,4 2 1 0,-4-3 0 16,3 4-20-16,0-1-4 0,1-3-1 0,-1-3 0 15,4-3 11-15,-3 7 3 0,3-7 0 0,0 0 0 16,0 0 12-16,0 0 4 0,0 0 0 0,0 0 0 15,0 0-4-15,0 0 0 0,0 0 0 0,0 6 0 16,0-6-30-16,0 0-6 0,3 6-2 0,4-6 0 16,1 7 22-16,-1-4 5 0,3-3 1 15,1 0 0-15,-1-3-27 0,4 3-6 0,1-7-1 0,2 7 0 16,4-3 8-16,1-6 0 0,-1 6 1 0,0-4 0 16,0 1-2-16,0 0-1 0,7 3 0 0,-6 0 0 15,2-4-18-15,-3 4 0 0,1-6 0 0,-1 9 0 16,0 0 0-16,-3 0 0 0,3 0 0 0,-7 0 0 15,3 6 0-15,-2-6 0 0,-5 3 0 0,4-3-9 16,-3 3-8-16,-4 7-2 0,0-7 0 0,0 6 0 16,-3 1-52-16,3-1-10 0,-4-3-3 15,1 4 0-15,-1-1-92 0,1-3-20 0</inkml:trace>
  <inkml:trace contextRef="#ctx0" brushRef="#br0" timeOffset="-61631.082">32879 8233 2005 0,'0'0'44'15,"0"0"8"-15,-7 3 3 0,3 4 2 0,-3-1-45 0,0-3-12 0,-3 3 0 0,3 4 0 0,-4-7 26 0,4 6 3 16,-4-6 1-16,1 7 0 16,-1-7-88-16,1-3-18 0,-1 6-3 0,0-3-1 15,1-3-24-15,3-3-6 0,7 3-1 0,-7-6 0 16,0 3 27-16,3-7 6 0,4 4 1 0</inkml:trace>
  <inkml:trace contextRef="#ctx0" brushRef="#br0" timeOffset="-26639.919">2995 8954 562 0,'0'0'12'0,"-3"-3"2"0,3-6-14 0,0 6 0 16,3-4 0-16,-3-2 0 15,0 3 44-15,4-4 7 0,-4-2 1 0,0 6 0 0,3-1-6 0,-3-2-1 16,0-4 0-16,4 7 0 0,-4 0-5 0,0 0 0 0,0-1-1 0,0-2 0 15,0 9-3 1,0 0-1-16,0-3 0 0,0 3 0 0,0 0-14 0,0 0-2 0,0 0-1 0,0 0 0 16,0 0 5-16,0 0 1 0,0 0 0 0,0 0 0 15,0 0-7-15,0 0-1 0,-4 6 0 0,1 0 0 16,-1 4 3-16,1-1 0 0,3-3 0 0,-4 7 0 16,4-1 3-16,-4-2 1 0,4 2 0 0,0 7 0 15,0-3 7-15,0 3 2 0,0-1 0 16,0 4 0-16,0 0 2 0,4 0 1 0,-4 3 0 0,0-3 0 15,4 0-10-15,-4-6-1 0,0 9-1 0,0-6 0 16,0-3-9-16,0 6-2 0,0-4 0 0,0 1 0 16,0-3 4-16,-4-4 1 0,0 1 0 0,4-1 0 15,-3-2 2-15,-1 2 0 0,4-5 0 16,-3 5 0-16,3-2-11 0,-4-4-8 0,4 0 12 0,0 4-12 16,0-7 8-16,0 6-8 0,0-6 0 0,0 7 0 15,0-4 0-15,0 0 0 0,4 4 0 0,-1-1 0 16,1-3 0-16,3 4 0 0,0 2 0 0,0-2 0 15,4 2 0-15,-1 1 0 0,1-4 0 0,-4 4 0 16,0-4 0-16,4-3 0 0,-4 4 0 0,3-4 0 16,1 0 0-16,-4 1 0 0,3-4 0 0,1 0 0 15,-4 3 8-15,7-3-8 0,-3 0 0 0,-1-3 0 16,1 0-12-16,0 7-8 0,-1-7-3 0,4 3 0 16,-3-3 23-16,-1 0 0 0,1 0 0 0,0 0 0 15,-1-3-56-15,4-4-6 0,-7 7-2 0,4-3 0 16,-4-6-124-16,-4 9-26 0</inkml:trace>
  <inkml:trace contextRef="#ctx0" brushRef="#br0" timeOffset="-26005.485">3355 9390 850 0,'-11'0'17'0,"11"0"6"0,0 0-23 0,0 0 0 0,0 0 0 0,0 0 0 15,0 0 61-15,0 0 8 0,0 0 2 0,0 0 0 16,0 0 10-16,0 0 3 0,-3-12 0 0,3 12 0 15,0 0-32-15,-4-7-7 0,4 7-1 0,0 0 0 16,0 0-44-16,4-12 0 0,-4 12 0 0,3-6-13 16,1-4 29-16,3 10 5 0,-4 0 2 0,5 0 0 15,-1 0-23-15,7 7-10 0,-7-4 1 0,3 3 0 16,1-3-4-16,-4 0-1 0,4 7 0 0,-4-7 0 16,7-3 14-16,-4 6 0 0,1-3 0 0,-4-3 0 15,4 0 0-15,-1 0 0 0,4-9 0 0,-3 9 0 0,-1-7-20 16,-3-2 0-16,0 3-1 0,1-7 0 15,-1 1-18-15,3 5-3 0,-6-5-1 0,3-1 0 16,-4 4-39-16,1-4-8 0,-4 1-2 0,3-1 0 16,-3-2 25-16,-3 8 5 0,3-2 1 0,-4 0 0 15,-3-1-25-15,0 4-5 0,-3 0-1 0,-1 2 0 0,0-5 100 0,4 9 19 0,-7 0 4 0,-3 0 1 16,6 0 59-16,-3-3 12 0,0 3 2 0,0 0 1 16,0 3 1-16,3-3 0 0,4 9 0 15,-4 1 0-15,1-1-35 0,3 1-6 16,0-1-2-16,-4 4 0 0,4 5-48 0,0-2-16 0,3-3 8 0,1 5-8 15,-1-2 13-15,1 3-1 16,-1-3 0-16,4-4 0 0,-3 1-21 0,3-1-5 0,3 4-1 0,-3-10 0 16,4 7 63-16,-4-1 13 0,3-2 3 15,-3-4 0-15,4 0-52 0,-1 1-12 0,5-1 0 0,-5 0 0 16,4 0 12-16,4 1-1 0,-4-4 0 0,3 3 0 16,-3-3-3-16,4 0-8 0,0-3 12 0,-1 7-4 15,8-4-20-15,-4-3-5 0,4 0-1 0,3 0 0 16,-4-3-87-16,1-4-18 0,3 7-3 0</inkml:trace>
  <inkml:trace contextRef="#ctx0" brushRef="#br0" timeOffset="-25516.17">3926 9143 1094 0,'-3'9'46'15,"-1"-3"-37"-15,-3-3 87 0,0 7 16 0,0-4 4 0,0 3 1 16,-7 1-48-16,7-1-9 0,-4 4-3 0,4-7 0 16,-3 7-31-16,3-1-6 0,0-2-2 0,-4-1 0 15,4 0-18-15,3-2 0 0,-3-1 0 0,7-6 0 16,-3 3 0-16,3-3 0 0,0 0 0 0,0 0 0 15,0 0 0-15,0 0 0 0,0 0 0 0,0 0 0 16,0 0 32-16,0 0 4 0,0 0 0 0,0 0 0 16,0 0-27-16,0 0-9 0,0 0 0 0,0 0 9 15,0 0-9-15,0 0 0 0,0 0 0 0,0 0 0 16,0 0 0-16,0 0 0 0,0 0 0 0,3 6 0 16,1-3 0-16,3 1 0 0,-3-1 0 0,3 0 0 15,0 3-8-15,0-6 8 0,3 6 0 0,-3-2 0 16,0-1 0-16,0 3 0 0,1-3-9 0,-1 0 9 15,3 4 0-15,-3-1 0 0,0 0 0 0,0-3 9 16,-3 3-9-16,-1 1 0 0,-3-7-10 0,4 9 10 16,-1-6 0-16,-3 7 0 0,0-4 0 0,0 0 0 15,-3 7 0-15,-1-4 0 0,4 4 0 0,-7-1 0 16,0 1-22-16,0-1-11 0,-7-2-3 0,4 2 0 16,-1 1 36-16,0-4 0 0,-3-6 0 0,0 10 0 15,0-10 0-15,0 3 0 0,0-6 8 0,-4 0-8 16,1 0-50-16,-1-3-16 0,0 0-3 0</inkml:trace>
  <inkml:trace contextRef="#ctx0" brushRef="#br0" timeOffset="-24356.172">5158 9224 718 0,'-11'13'15'0,"8"-7"3"16,-5 0-18-16,5 0 0 0,-1 1 0 0,1-1 0 16,-1-3 57-16,4 7 8 0,0-10 2 0,0 0 0 15,0 0 23-15,0 0 5 0,0 0 1 0,0 0 0 16,0 0-26-16,0 0-5 0,0-10-1 0,0 4 0 15,0 0-51-15,0-1-13 0,4 1 0 0,-4-3 0 16,0 9 20-16,0 0 2 0,0 0 0 0</inkml:trace>
  <inkml:trace contextRef="#ctx0" brushRef="#br0" timeOffset="-23458.991">5172 9177 1212 0,'-21'0'25'0,"14"0"6"0,-8 0-31 0,5 0 0 0,-1 6 0 0,1-3 0 16,-4 1 81-16,-1 2 11 0,1 0 1 0,0 0 1 15,4 1-17-15,-8-1-3 0,4-3-1 0,0 6 0 16,0-5 42-16,0 8 8 0,-1-2 1 0,1-1 1 16,4 0-125-16,3-2-32 0,0 5-4 0,-4 1 0 15,0-4 36-15,8 10 0 0,-4-3 0 0,3 2 0 16,1-2 0-16,3 3 0 0,3 0 0 0,-3 3 0 16,0-3-8-16,4-1 8 0,3-2 0 0,-4 0 0 15,8-4-15-15,0-9 4 0,-4 7 1 0,0-7 0 16,0-3 46-16,3-3 10 0,1 0 2 0,0-7 0 15,3-2-90-15,-4-1-18 0,4-6-3 0,-3 1-1 16,3-1 56-16,-3-3 8 0,-1 0 0 0,-3-3 10 16,0 9-10-16,-3-6 0 0,3 0 9 0,-7 6-9 15,3-2 0-15,-3 2-13 0,0 0 1 0,-3 1 1 16,-1 2 22-16,4 4 4 0,-3-1 1 0,-1 4 0 0,4 6-26 0,0 0-5 16,0 0-1-16,0 0 0 0,0 0 28 15,-7 6 4-15,4 4 2 0,-1-1 0 16,4 4-18-16,0 2 0 0,0 1-8 0,0 0 8 0,0 6 0 0,0-4 0 15,4 1 0-15,-1 3 0 0,1 0-16 0,-1 0 2 0,4-6 1 16,0 9 0-16,0-9 13 0,1-1 0 0,2-2 0 16,-3-1 0-16,4-5 0 0,3-1-9 0,-4-6 9 0</inkml:trace>
  <inkml:trace contextRef="#ctx0" brushRef="#br0" timeOffset="-22762.541">5323 9249 1337 0,'0'0'56'15,"0"0"-44"1,0 0 41-16,0 0 9 0,0 0 2 0,0 0 0 15,0 0 0-15,-3 6 0 0,3-6 0 0,-4 10 0 16,4-4 0-16,-3 4 0 0,-1-1 0 0,4 3 0 16,-3-2-24-16,3 2-4 0,0 1 0 0,-4-7-1 0,4 10-14 0,0-4-2 0,0 1-1 0,-3 0 0 15,3-7 0-15,0 3 0 16,0-9 0-16,0 0 0 0,0 0-4 0,0 0-1 16,0 0 0-16,0 0 0 15,0 0 5-15,0 0 1 0,0 0 0 0,0 0 0 0,0 0-11 0,3-9-8 0,1 3 9 0,-1-4-9 16,1 1 0-16,3-4 0 0,-4 7-11 0,4 0 11 31,-3-4-37-31,0 4 0 0,3 0 0 0,-4-1 0 0,1 1 37 0,-4 6 0 0,3 0 0 0,-3 0 0 16,0 0-10-16,0 0 10 0,4 0 0 15,-4 0-9-15,0 0-14 0,7 6-2 16,-4-2-1-16,-3 5 0 0,4-3 26 0,-4 4 0 0,0-4 0 0,0 0 0 16,0 7 0-16,0-7 0 0,0 0 0 0,0 4 8 15,0-10 13-15,0 0 3 0,0 0 1 0,0 0 0 16,0 0-25-16,0 0 0 0,0 0 0 0,0 0 0 15,7-3 42-15,0-4 3 0,4 1 1 0,-1 0 0 16,-3-1-34-16,0-2-12 0,0 3 0 16,4 0 9-16,-4-1-9 0,3 1 0 0,-2 0 0 0,-1 6 0 15,0-3-10-15,-4 3 10 0,4-4-13 0,-7 4 5 16,4 4-26-16,-4-4-5 0,7 0-1 0,-7 0 0 16,3 3 25-16,1 9 5 0,-1-5 1 0,1-1 0 15,-4 3 9-15,7 1-12 0,-7-1 12 0,0 4-12 16,0-4 12-16,0-3 0 0,0 7 0 0,0-7 0 15,0 0 12-15,3 4 2 0,-3-7 0 0,0-3 0 16,4 6-14-16,-4-6 0 0,7 3 0 0,-3-3 0 16,-1 0 0-16,8 0 0 0,-4 0 0 0,3 0 0 15,1-3 0-15,0 3 0 0,-1 0 0 0,1-3 0 16,-4 3-9-16,3-3 9 0,4 3-13 0,-3-3 5 16,0 3-38-16,-8-10-7 0,8 10-2 0,-1-3 0 15,-3 0-7-15,4-3-2 0,-4 6 0 0,0-7 0 16,0 1-51-16,4 3-10 0,-4 0-3 0</inkml:trace>
  <inkml:trace contextRef="#ctx0" brushRef="#br0" timeOffset="-22460.919">5856 9277 1579 0,'-7'13'32'0,"4"-1"10"0,-5 1-34 0,5 0-8 0,-1-4 0 0,1 4 0 16,-1-4 79-16,4-3 13 0,-3 4 4 0,3-7 0 16,0 6-60-16,0-9-12 0,3 3-3 0,1 7 0 15,-4-10-59-15,7 0-12 0,-4 0-2 0</inkml:trace>
  <inkml:trace contextRef="#ctx0" brushRef="#br0" timeOffset="-22321.244">5789 8904 1470 0,'0'0'62'16,"0"0"-50"-16,0 3 6 0,-3 7 1 0,3-4 0 16,0-6 0-16,0 0-11 0,0 6-8 0,0-6 9 0</inkml:trace>
  <inkml:trace contextRef="#ctx0" brushRef="#br0" timeOffset="-21477.478">6234 9249 1234 0,'0'0'25'0,"0"0"7"16,0 0-32-16,0 0 0 0,0 0 0 0,-4-3 0 15,-3-6 136-15,3 9 20 0,1-4 4 0,3 4 0 16,-7-3-40-16,0-3-9 0,3 3-2 0,-3 0 0 15,0 0-55-15,4 0-11 0,-4-1-3 0,0 4 0 16,3-3-26-16,-7 3-6 0,1 0 0 0,-1 0-8 16,4 0 0-16,-3 0 0 0,-1 3 0 0,4 1 0 15,-4-1 0-15,1 3-9 0,3-3 9 0,0 6-12 16,3-5 3-16,-3 8 0 0,4-2 0 0,-1-4 0 16,4 0-2-16,0 4 0 0,0-10 0 0,0 3 0 0,4 3-5 15,-4 0-2-15,3-3 0 0,1 0 0 0,3 4 3 16,0-4 1-16,0 0 0 0,0 0 0 0,3 3 4 15,-2-2 1-15,2-4 0 0,1 3 0 0,-1-3 9 0,1 6 0 16,3 0-9-16,-3-6 9 0,-1 7 0 0,1-4 0 0,-1 0 0 16,1 3 0-1,-8-3-25-15,4-3-1 0,-3 6 0 0,0 1 0 0,-1-7 26 0,1 9 0 16,-4-6 0-16,0 7 0 16,0-4 32-16,-4 0 12 0,1 7 3 0,-1-7 0 0,-3 0-24 0,3 7-5 15,-3-7-1-15,0 4 0 0,0-4 3 0,0 0 1 0,0 0 0 0,-3-6 0 16,6 7-33-16,-7-7-8 0,1 3 0 0,-1-3-1 15,1-3 21-15,-1-4 12 0,4 4-2 0,-4-6 0 16,1 3-174-16,-1-4-36 16,1-9-6-16</inkml:trace>
  <inkml:trace contextRef="#ctx0" brushRef="#br0" timeOffset="-20773.297">7324 9202 1337 0,'-7'-12'28'0,"0"5"6"0,0-2-34 0,-1 3 0 0,5-4 0 0,-4 1 0 15,3 3 58-15,-6-1 5 0,3 1 1 0,0 0 0 16,-4 6 4-16,4 0 2 0,-4 0 0 0,-3 3 0 15,0 0-61-15,0 3-9 0,0 1 0 0,0-1-12 16,0 6 21-16,0-2 5 0,0 5 1 0,-4 1 0 16,4 0-24-16,0 3-5 0,3-1-1 0,1-2 0 15,-1 6 47-15,7-3 8 0,1 0 3 0,-8-7 0 16,11 10-29-16,-3-9-6 0,3 6 0 0,3-7-8 16,-3 1 16-16,7-4-3 0,0-3-1 0,-7 4 0 15,11-10-12-15,-4 0 0 0,7 0 8 0,4-13-8 16,-1-9 47-16,5 0 6 0,-1-9 2 0,0 0 0 15,0-7-37-15,4-3-7 0,-1-9-2 0,1 0 0 16,3-3-9-16,-3 2 0 0,3-5 0 0,8-10 0 16,-5 3 0-16,-9 10 0 0,-1-3 0 0,3-1 0 15,-6 16-10-15,-4-3 10 0,0 7-13 0,-3-4 5 16,-8 16 0-16,1-3 0 0,-4 6 0 0,0 3 0 16,-4 3 8-16,1 4-10 0,3 2 10 0,-11 1-10 15,4 3 10-15,0-1 0 0,0 7 0 0,-4 0 0 0,1 7 0 16,-1-1 0-16,-3 6 0 0,0 7 0 0,0 6 0 15,0 10 0-15,3 3 0 0,-6 9 0 0,6-4 9 16,-3 8-9-16,3-4 12 0,1 6-12 0,-1 0 17 0,4 7-3 16,-3-1-1-16,3-2 0 0,-1 2-13 15,1-11 0-15,4 5 0 0,-1-6 0 16,4-6 0-16,0-7 0 0,0 4 0 0,0-16 0 16,4 0 0-16,3 0 0 0,4 0 0 0,-4-7 0 0,0 4 0 0,3-6 0 0,1-4 0 15,3-3 0 1,4 1-96-16,-1-7-26 0</inkml:trace>
  <inkml:trace contextRef="#ctx0" brushRef="#br0" timeOffset="-19827.606">7504 9168 1060 0,'0'0'30'0,"0"0"6"0,0 0-28 0,3-7-8 0,1 4 0 0,3-3 0 16,3 3 36-16,-6-3 5 0,6 6 2 0,1 0 0 15,3 0-6-15,0 0-1 0,4 0 0 0,-4 0 0 16,4 6-14-16,6-6-3 0,-10 3-1 0,8 0 0 16,-5-3-6-16,1 3-2 0,-1-3 0 15,-2 0 0-15,-5 0-10 0,4 0 0 0,-7 0 0 0,0 0 0 16,-7 0 15-16,0 0 1 0,0 0 0 0,4-6 0 15,-1-3-8-15,-3 5-8 0,0-5 11 0,-3 9-11 16,-1-6 9-16,-3 3-9 0,0-4 0 0,-3 1 9 16,3 3-9-16,-4 0 0 0,0-3 0 0,-3 2 0 15,-3 4 26-15,3-3 3 0,-4 3 1 0,0 0 0 16,8 3-2-16,-8 1-1 0,0 2 0 0,4 6 0 16,0 1-16-16,4 3-3 0,-1-1-8 0,1 4 12 15,-1 0-12-15,0 0 0 0,8 3 0 0,-8-4 0 0,8-2-8 16,3 6 8-16,0-6 0 0,3-1 0 0,8-8-8 15,-8 5 8-15,8 1 0 0,0-7 0 16,6 3-12-16,1-2 12 0,3-1-12 0,0 0 12 0,4-6-16 16,0 7 3-16,6-7 1 0,-3 0 0 15,1 0-80-15,-1 0-16 0,4-7-4 0</inkml:trace>
  <inkml:trace contextRef="#ctx0" brushRef="#br0" timeOffset="-19307.805">9222 8694 1190 0,'0'0'33'0,"0"0"9"0,0 0-34 0,-4 10-8 0,-3-7 0 0,4 6 0 0,-5 0 67 0,5 4 11 16,-4 0 2-16,0 2 1 0,0 1 13 0,3 3 2 15,1-7 1-15,-1 10 0 0,-3-3-35 0,4 3-7 16,-1-3-2-16,1 9 0 0,-1-3-14 0,0 3-3 16,1 4-1-16,-1-4 0 0,4 10-4 0,-3-4-1 15,-1-3 0-15,1 1 0 0,-1 2-9 0,1-6-1 16,-1 1-1-16,1-7 0 0,-1 3-6 0,1-6-1 16,-1-4 0-16,1 4 0 0,-1-3-3 0,-3-4-1 15,3 1 0-15,1-4 0 0,-4 4 1 0,3-7 0 16,1 0 0-16,-1 1 0 0,4-7-1 0,-7 0-8 15,7 0 12-15,-10-7-4 0,3 7 0 0,0 0-8 16,0-6 12-16,-4 0-4 0,4-1-16 0,-4-5-4 0,4-4-1 16,-3 4 0-1,-1-4-34-15,1-3-6 0,-1 0-2 0,0-6 0 16,1-3-89-16,-4 3-19 0,3-6-3 0,0 2-383 0,-3 4-77 16</inkml:trace>
  <inkml:trace contextRef="#ctx0" brushRef="#br0" timeOffset="-18956.254">8738 8782 914 0,'0'0'20'0,"0"0"4"0,0 0 0 0,0 0 3 0,0 0-27 0,-3-3 0 0,-1 0 0 0,1-7 0 16,3 10 25-16,0-6 0 0,-4 0 0 0,4 3 0 16,-3-1 17-16,3 4 3 0,0 0 1 0,0-6 0 15,0 6 10-15,0 0 1 0,0 0 1 0,0 0 0 0,0 0-6 16,0 0 0-16,0 0-1 0,0 0 0 0,0 0-19 15,0 0-3-15,0 0-1 0,3 0 0 0,8 6 5 0,-1-2 1 16,1-1 0-16,3 3 0 0,0 0-25 0,0-6-9 16,0 7 0-16,8-4 9 0,-1 3 3 0,0-6 1 15,0 3 0-15,4-3 0 0,-1 0 5 0,-2 3 1 16,-1-3 0-16,0 0 0 0,4-3-11 0,-1 3-8 16,1 0 9-16,0 0-9 0,3-3 9 0,4 0-9 15,-1 0 8-15,5 3-8 0,-8-10 0 0,4 10 8 16,-4 0-8-16,0 0 0 0,-3-3 0 0,0 0 0 15,-4 3 0-15,-4-6 0 16,1 6-17-16,0-3-9 0,-1-1-2 0,-3-2-811 0</inkml:trace>
  <inkml:trace contextRef="#ctx0" brushRef="#br0" timeOffset="-18109.675">9606 9293 975 0,'0'0'21'0,"-3"-9"5"0,3 6 1 0,0-7 1 0,0 10-28 0,0-3 0 15,0 3 0-15,0-6 0 0,0 6 44 0,0 0 3 16,3-7 1-16,-3 7 0 0,0 0-20 0,0 0-3 0,0 0-1 15,0 0 0-15,0 0-12 0,0 0-4 16,0 0 0-16,0 0 0 0,0 0 20 0,0 0 3 0,0 0 1 0,0 0 0 16,0 0 21-16,0 0 5 0,0-6 1 0,0 6 0 15,4-3-17-15,-4 3-3 0,0 0-1 0,0 0 0 16,0-9-12-16,0 9-2 0,0 0-1 0,0 0 0 16,0 0 5-16,0 0 2 0,3-4 0 15,-3 4 0-15,0 0-7 0,0 0-2 0,0 0 0 0,0 0 0 16,0 0-3-16,0 0-1 0,0 0 0 0,0 0 0 15,0 0-4-15,0 0-1 0,0 0 0 0,0 0 0 16,0 0 5-16,0 0 1 0,0 0 0 0,0 0 0 16,0 0-10-16,0 0-8 0,-7 4 12 0,0 2-12 15,4 0 0-15,3-6 0 0,-8 3 0 0,8-3 0 16,0 0 0-16,-3 7 0 0,-1 2 0 0,1-6 0 16,-1 10 0-16,1-4 0 0,3-3 0 0,0 4 0 15,0-4 0-15,0 3 0 0,0-2 0 0,0-1 0 16,0-6 0-16,0 0 0 0,0 6 0 0,3 4 0 15,1-4 0-15,-4 0 0 0,0-6 0 0,0 0 0 16,7 0 0-16,-4 10 0 0,5-7 0 0,-5 3 0 16,-3-6 0-16,7 3 0 0,-7-3 0 0,4 3 0 15,3-3-11-15,-7 0 11 0,3 0-12 0,4-3 12 16,-3 3-12-16,3-9 12 0,0 9-12 0,-4-7 12 16,5 1-13-16,-5 0 4 0,1 0 1 0,3-4 0 15,0 7 8-15,-4-6 0 0,1 2 0 0,-1 1-8 16,1 0 8-16,-1 0 0 0,1-1 0 0,-1 1 0 15,-3 3 0-15,0 3 0 0,4-6 0 0,-4 6 0 16,0 0 0-16,3 0 0 0,-3-3 0 0,0 3 0 0,-3-10 0 16,3 10 0-16,-4 0 0 0,-3 0-8 0,0-3 8 15,0 3-8-15,-3 3 8 0,-4-3-8 16,3 0 8-16,-7 0 11 0,4 0-3 0,0 0 0 0,-4 0 12 0,1 0 3 16,3-3 0-16,-4 0 0 0,4-3-3 0,0-1 0 15,0 1 0-15,0-3 0 0,0 5-20 0,3-5 9 16,0 0-9-16,1 2 0 0,3 1 0 0,0 0 0 15,0 0-12-15,3 2 3 16,4-5-91-16,-3 9-17 0,6-3-4 0</inkml:trace>
  <inkml:trace contextRef="#ctx0" brushRef="#br0" timeOffset="-17492.447">10696 8688 1440 0,'-24'16'30'0,"16"-13"6"0,-2 6-28 0,3-6-8 0,0 3 0 15,0 1 0-15,0-1 64 16,3-3 12-16,4-3 3 0,-7 6 0 0,7-6-20 0,-3 7-4 0,3-7-1 0,0 0 0 16,0 0-14-16,0 0-2 0,0 0-1 0,0 0 0 15,0 0-9-15,0 0-1 0,0 0-1 0,0 0 0 16,0 0-6-16,7-7-2 0,-4 1 0 0,1 0 0 15,-4 0-2-15,3-4 0 0,-3 4 0 0,0 0 0 16,-3 3-6-16,-1-7-2 0,1 7 0 0,-4-3 0 16,-1-1-8-16,1 1 8 0,0 6-8 0,-3-3 8 15,-1 3-8-15,-3 0 0 0,0 0 0 0,0 0 0 16,-4 3 0-16,1 3 0 0,-1 4 0 16,-3-4 0-16,0 4 0 0,3 2 0 0,-3-3 0 15,-4 7 0-15,7-3-8 0,-3-1 8 0,4 7 0 0,-4-3 0 16,6-4 0-16,-2 7 10 0,3-3-1 15,3-4 0-15,1 10-9 0,-1 3 0 0,0 0 0 0,4-3 0 16,-3 7 0-16,6-11 0 0,-3 4 0 0,4 0 0 16,3 3 0-16,3-3 0 0,1 0 0 0,3 0 0 15,3 0 0-15,1-3 0 0,-1 6 0 0,5-6 0 16,-1-3 0-16,0 6 13 0,0-10-1 0,4 7-1 16,-4-7-11-16,3-2 0 0,-3 2 0 0,8-5-11 15,-8 5 11-15,3-5 0 0,1-1 0 0,0 0 0 16,-1 3 0-16,1-5 0 0,3-1-8 0,-3-3 8 15,-1 0-104-15,4 0-15 0,1 0-3 0</inkml:trace>
  <inkml:trace contextRef="#ctx0" brushRef="#br0" timeOffset="-16660.105">11638 9114 1094 0,'0'0'23'0,"0"0"5"0,0 0-28 16,0 0 0-16,0 0 0 0,0 0 0 0,0 0 56 0,0 0 7 0,0 0 1 0,0 0 0 16,0 0 0-16,0 0 0 0,0 0 0 0,0 0 0 15,0 0 0-15,0 0 0 0,0 0 0 0,0 0 0 16,0 0-28-16,0 0-4 0,0 0-2 0,0 0 0 16,0 0-14-16,0 0-2 15,4 3-1-15,-1 7 0 0,1 2 7 0,-1 4 0 0,1 0 1 0,-4-1 0 16,3 1-21-16,1 3 0 0,-4-3 0 0,3 6 0 15,1-4 38-15,-1 1 3 0,1 0 1 0,-1 6 0 16,1-6-17-16,3 0-3 0,-3-7-1 0,3 7 0 16,-4-3-21-16,1-7 0 0,3 4 0 0,-4-4 8 15,1 1 10-15,-1-4 2 0,4-6 1 0,-3 9 0 16,-4-9-33-16,3 3-8 0,-3-3 0 0,4 0-1 16,0-6 46-16,-1 0 10 0,4 3 1 0,-3-7 1 15,-1 1-24-15,4-4-5 0,0 1 0 0,0-1-8 16,0-2 11-16,0-4-11 0,0 6 10 0,1-2-10 15,-1-4 0-15,0 6 8 0,3-6-8 0,1 1 0 16,-1-1 0-16,1-6 0 0,0 3 0 0,3-3 0 16,-4-1 0-16,4-2 0 0,0 0 0 0,1 0 0 15,-1 3 0-15,3 0 0 0,-3-4 0 0,1 7 0 16,-5 4 0-16,1-1-10 0,-1 6 10 0,-3-2-12 16,0 5-35-16,-3 1-7 0,-1 6-2 0,1-4 0 15,-4 7-73-15,0 0-15 0,0 0-4 0</inkml:trace>
  <inkml:trace contextRef="#ctx0" brushRef="#br0" timeOffset="-16126.884">12037 9089 1181 0,'-4'7'50'0,"1"8"-40"16,3-5 52-16,0-1 10 0,-4 0 3 0,4 4 0 16,4-4 0-16,-4-2 0 0,3 2 0 0,4 0 0 15,-3 1-27-15,6-1-6 0,1-2-1 0,-4 2 0 16,4-6-19-16,-1 6-4 0,1-5-1 0,-4 5 0 15,3-6 3-15,1 0 0 0,0-3 0 0,-1 3 0 16,1-6 3-16,-4 0 1 0,3 3 0 0,-6-3 0 16,3-6-13-16,-3 9-3 0,-1-7 0 0,1 1 0 15,-4-3-8-15,3 2 8 0,-3 1-8 0,0-6 8 16,0 5-8-16,-3-2 0 0,-1-1 0 0,-3 1 0 16,0-3-33-16,0 5-9 0,0-5-2 0,0 2 0 0,0 4 32 15,-4-6 12-15,4 8-8 0,-4 1 8 16,4-3-8-16,-3 3 8 0,3 0-8 0,0 3 8 0,-4 0 0 0,4 3 0 0,-3-3 0 15,-1 3 0-15,4 6-11 0,0 1 11 0,-4 5-13 16,4-2 5-16,0 0 8 0,0 5-8 0,0-2 8 0,0-3-8 16,3 5 8-16,1-2 0 0,-1 6-9 0,4-3 9 15,0 0 0-15,0-4 0 0,4 4 0 0,3 6 0 16,0-6 0-16,0 3 0 0,0 0 0 0,0-3-11 16,4-7-13-1,-1 4-2-15,-3 0-1 0,4-4 0 0,0 1 27 0,-1-4 0 0,4-6 0 0,0 4 0 16,4-1-108-16,0-6-16 15,-4-3-3-15,3-7-1 0</inkml:trace>
  <inkml:trace contextRef="#ctx0" brushRef="#br0" timeOffset="-15788.437">12439 9177 1695 0,'0'0'37'0,"0"0"8"0,-7 9 2 0,3-5 1 0,1 5-39 0,-1-3-9 15,1 4 0-15,-1-1 0 0,1 0 59 0,-1 1 9 16,4-1 3-16,-3 1 0 0,3-1-37 0,0 4-7 0,0-1-2 0,0 1 0 16,3-4-25-16,-3 4 0 0,4-1 8 0,-1-2-8 15,-3 2 0-15,4-2 0 0,3-1 0 0,-4-3 8 16,1 4 0-16,3-4-8 0,-4-3 12 0,1 0-4 15,-4-3 12-15,7 0 1 0,0 0 1 0,0 0 0 16,0 0 4-16,0-3 1 0,0 3 0 0,0-3 0 16,0-3-11-16,4-4-1 0,-4-2-1 0,4 5 0 31,3-5-37-31,0-4-7 0,0-3-2 0,-3 1 0 0,3-4 17 0,-4 6 3 0,1-6 1 0,-8 6 0 16,4-2-148-1,-3 2-29-15,-1-6-7 0,1 3-1 0</inkml:trace>
  <inkml:trace contextRef="#ctx0" brushRef="#br0" timeOffset="-15352.505">12852 8547 1407 0,'0'0'31'0,"0"0"6"0,0 0 2 0,-4 6 1 0,1 0-32 0,3 7-8 0,-4-1 0 0,4 4 0 15,-3 3 59-15,3 3 10 0,0 3 3 0,0 3 0 16,0-3-10-16,0 7-2 0,3-1 0 0,-3 0 0 15,0 1-16-15,0-1-4 0,4 0-1 0,-4 4 0 16,3-1-25-16,-3 1-5 0,0-1-1 0,4 4 0 16,-4-4-8-16,0 1 0 0,0-1 0 0,0-2 0 15,0-1 0-15,0-3 10 0,-4-3-10 0,4-3 10 16,0-3 5-16,-3 3 1 0,3-9 0 0,0 6 0 16,-4-4-16-16,4-2 9 0,0-1-9 0,-3 1 8 15,-1-4-8-15,4 1 8 0,0-1-8 0,0-9 8 16,0 6-19-16,0-6-4 0,0 0-1 0,0 0 0 15,0 0-44-15,0 0-10 0,4 7-2 0,-4-7 0 16,3 3-140-16,1 3-29 16,10-6-6-16,-14 0-1 0</inkml:trace>
  <inkml:trace contextRef="#ctx0" brushRef="#br0" timeOffset="-14755.371">13123 9312 784 0,'0'0'22'0,"0"0"5"0,0 0-27 0,0 0 0 0,0 0 0 0,0 0 0 15,0 0 107-15,0 0 16 0,0 0 3 16,-7-3 1-16,7 3-3 0,-7 0 0 0,7 0 0 0,-7-7 0 15,4 4-33-15,3 3-7 0,0 0-2 0,-4-6 0 16,4 6-27-16,0 0-6 0,0 0-1 0,0 0 0 16,0 0-9-16,0 0-3 0,0 0 0 0,0 0 0 15,0 0-20-15,0 0-5 0,0 0-1 0,0 0 0 16,7 0 5-16,0 3 1 0,0 0 0 0,0-3 0 16,0 3-16-16,0 1 0 0,1-1 0 0,-1-3 0 15,0 3 0-15,3 0 0 0,-3 0 0 0,4-3 0 16,-4 0 0-16,3 0 9 0,-2-3-1 0,-1 0 0 15,0 0-8-15,0 0-11 0,0-4 3 0,0 1 0 16,0-3 8-16,-4-4 0 0,1 7 8 0,-1-4-8 16,1 1 0-16,0-4 0 0,-4 4 0 0,3-3 0 15,-3 2 0-15,-3-2-8 0,3-1 0 0,-4 7 0 16,0-4 8-16,1 1 0 0,-4 0 0 0,3 2 0 16,-3 1 0-16,0 3 0 0,0-3 0 0,0 2 0 0,4 4-8 15,-4 0 0-15,-1 4 0 0,1-1 0 0,4-3 8 16,-4 3-8-16,0 0 8 0,0 10-8 15,0-1 0-15,0 4 0 0,0-4 0 0,-4 1 0 0,4 3 8 0,0-4 0 16,3 7 0-16,-3-3 0 0,4-4 0 0,-1 10 0 16,4-6 0-16,-3-1 0 0,3 1 0 15,3 0 0-15,-3-1 0 0,4 1 0 0,-1-3 0 0,-3-1 0 16,7-2 0-16,-3-1 0 0,3 4 0 0,0-4 0 16,4-3 0-16,-4 7 0 15,0-4-33-15,3-6-2 0,-3 7 0 0,4-7 0 16,3 0-21-16,-3-3-5 0,3 3-1 0,-4-3-531 0,4 0-107 15</inkml:trace>
  <inkml:trace contextRef="#ctx0" brushRef="#br0" timeOffset="-14119.61">13526 9130 1409 0,'-4'13'29'0,"4"2"7"0,-4-2-28 16,4-1-8-16,0 4 0 0,-3 3 0 0,-1-4 69 0,1 1 13 0,-1-3 2 15,1 2 1 1,-1-2 2-16,1-1 0 0,3 4 0 0,-4-3 0 0,4-4-20 0,-3 1-4 0,3-4-1 0,0-6 0 16,0 0-24-16,0 0-5 0,0 0-1 15,0 0 0-15,0 0-14 0,0 0-3 0,0 0-1 0,0 0 0 16,3 0-14-16,4-3 9 0,-3-7-9 0,3 7 8 16,0-6-8-16,0-4 0 0,0 4 0 0,0-4-11 15,0-2-1-15,0-4 0 0,-3 3 0 0,3 0 0 16,0 4 0-16,-4-1 0 0,4-2 0 0,-3 8 0 15,3-2 12-15,-7 9 0 0,4-6 0 0,-4 6-8 16,0 0-8-16,7-7-2 0,-7 7 0 0,7 0 0 16,0 0 7-16,0 3 2 15,-4 1 0-15,4 5 0 0,-3-3 9 0,-1 1-13 0,1 5 5 16,3-2 8-16,-3 2 0 0,-1 7 0 0,1-3 0 0,-1 2 0 16,1-2 0-16,3 0 0 0,-4-1 0 0,1-2 0 15,-1 3 0-15,1-4 0 0,-1 7 0 0,1-3 8 16,-1-4-8-16,-3 7-14 0,4-3 3 0,-1-4 1 15,1-2-54-15,-4-1-10 0,3-3-2 0</inkml:trace>
  <inkml:trace contextRef="#ctx0" brushRef="#br0" timeOffset="-13735.251">14055 8588 1335 0,'0'0'29'0,"0"0"7"0,0 0 0 0,0 0 2 0,0 0-30 0,0 6-8 0,0 0 0 16,0 7 0-16,0-1 70 0,0 7 13 0,0-3 2 0,0 2 1 15,0-2 0-15,0 9 0 0,0-3 0 0,0 3 0 16,0-3-30-16,0 3-7 0,-4 4-1 0,4-4 0 16,-3 0-11-16,3 6-2 0,-4-3-1 0,4 7 0 15,-3-1-13-15,3 1-2 0,-4-1-1 0,4-2 0 16,-3-1-18-16,3-6 10 0,0 3-10 0,0-9 8 0,0 3-8 16,0-3 0-16,3 0 0 0,-3-1 0 0,0-2 0 15,0 3 0-15,0-3 0 0,0-4 0 0,0 10 0 0,4-12-17 16,-4-1 4-16,0-3 1 15,3 4-106-15,-3-10-21 0,0 0-4 0,0 0-729 16</inkml:trace>
  <inkml:trace contextRef="#ctx0" brushRef="#br0" timeOffset="-13402.443">13864 9089 1414 0,'0'0'40'0,"0"0"9"0,0 0-39 0,0 0-10 0,0 0 0 0,0 0 0 16,0 0 88-16,0 0 15 0,0 0 3 0,0 0 1 16,0 0-10-16,0 0-1 0,0 0-1 0,0 0 0 15,4 0-47-15,3-6-10 0,-4 6-2 0,1-3 0 16,3 3-22-16,0-3-5 0,0 3-1 0,4 0 0 15,-1 0-8-15,4 0 0 0,-3 3 0 0,3-3 8 16,0 3-8-16,0 3 0 0,0-3 0 0,0 1 0 16,-3 5 0-16,0-3 0 0,3 0 0 0,-4 4 0 15,1-7-38-15,3 6-3 0,-3-5-1 0,3 5 0 16,-4-3-18-16,1-3-3 0,3 4-1 0,-3-4 0 16,3 0 0-16,-4-3 0 15,4 0 0-15,-3 0 0 0,-1-3-112 0,1 0-22 16,14-7-5-16,-11 1-1 0</inkml:trace>
  <inkml:trace contextRef="#ctx0" brushRef="#br0" timeOffset="-12514.902">15028 9171 774 0,'-7'12'16'0,"7"-12"4"0,-3 7 1 0,-1-1 2 0,1 0-23 0,3-6 0 15,-7 6 0-15,7-6 0 0,0 0 78 0,0 0 11 16,0 0 3-16,0 0 0 0,0 0 2 0,0 0 1 0,0 0 0 16,0 0 0-16,0 0 1 0,0 0 1 15,0 0 0-15,0 0 0 0,0 0-26 0,0 7-6 0,0-7-1 0,3 6 0 16,1 3-41-16,-4-2-9 0,3 2-2 0,-3-3 0 16,4 1-3-16,-4 2-1 0,0 4 0 0,0-4 0 15,0 0 0-15,0 1 0 0,0-1 0 0,0 1 0 16,0-1-8-16,-4-3 0 0,1 7 0 0,-1-7 0 15,4-3 0-15,0-3 0 0,0 0 0 0,0 0 0 16,0 0 0-16,0 0 8 0,0 0-8 0,0 0 8 16,0 0-8-16,0 0 8 0,0 0-8 0,0 0 8 15,0 0 0-15,0 0 0 0,0 0 0 0,0 0 0 16,-3-3-8-16,-1-3-11 0,1 0 3 0,-1-1 0 16,4 1-4-16,-3 0 0 0,3-1 0 0,-4 1 0 15,4-3 0-15,0-1 0 0,0-5 0 0,0 2 0 16,4 1 12-16,-4-4-10 0,0-3 10 0,0 10-10 15,0-7 10-15,3 3 0 0,1-2 0 0,-1 2 0 16,1-2 0-16,-4 2 0 0,3 4 0 0,1-4 0 16,-1 7 0-16,1-4 0 0,3 7 0 0,-4-3 0 15,-3 6 0-15,11-3 0 0,-4 0 0 0,4 0 0 16,-4 3 0-16,3 0 0 0,-3-4 0 0,4 8 0 16,-1-4-18-16,1 0-2 0,-4 3 0 0,4 3 0 15,-1 0-36-15,1 1-8 0,-1-1-2 0,1 6 0 16,0-5-49-16,-4-1-9 0,3 3-3 0</inkml:trace>
  <inkml:trace contextRef="#ctx0" brushRef="#br0" timeOffset="-12003.773">15409 9186 990 0,'0'0'21'0,"-7"4"5"0,7-4 1 0,-7 0 1 0,0 6-28 0,4-3 0 0,3-3 0 0,-7 6 0 16,0-3 86-16,3 4 11 0,4-7 3 0,-7 3 0 16,7-3-34-16,0 0-6 0,0 0-2 0,0 0 0 15,0 0-13-15,0 0-2 0,0 0-1 0,0 0 0 16,0 0 5-16,0 0 1 0,0 0 0 0,0 0 0 15,7 3-1-15,-3 0 0 0,3-3 0 0,0 0 0 0,0 0-26 0,3-3-5 16,-3 0 0-16,4 0-1 0,-4-4-2 0,4 1 0 16,-4 0 0-16,0 0 0 0,0 2-4 0,0-5-1 15,-4 9 0-15,4-6 0 0,0 3-8 0,0-4 0 16,-3 4 0-16,-4 3 0 0,0 0 0 16,0 0-9-16,0 0 9 0,0 0-13 0,-4-6-9 0,4-3-2 15,0 5 0-15,0 4 0 16,0 0 10-16,-7-9 2 0,4 9 0 0,-4-3 0 15,3 0-13-15,-3 0-3 0,0 3 0 0,4-4 0 16,-4 4 15-16,0 0 2 0,7 0 1 0,-7 0 0 16,-1 4 10-16,1-1-12 0,4 3 12 0,-4 3-12 15,3 4 12-15,-3 3-8 0,4 2 8 0,-4 1-8 16,3 0 8-16,-3 0 0 0,4-3 8 0,-1 2-8 0,0-2 0 16,4 0 8-16,-3-7-8 0,3 4 0 0,0-1 8 15,3-2-8-15,-3-4 8 0,0-6-8 0,11 6 0 0,0 0 0 0,-1-6-10 0,1 4 10 31,3-1-151-31,4-3-23 0,-4 0-5 0,7-7-1 0</inkml:trace>
  <inkml:trace contextRef="#ctx0" brushRef="#br0" timeOffset="-11551.895">15910 8976 1609 0,'0'0'35'0,"-7"7"7"0,4-1 2 0,-1 6 2 0,1 4-37 0,-1-3-9 16,1 5 0-16,-1-2 0 0,4 0 78 0,-3 0 14 15,-1 2 2-15,4-5 1 0,-4 3-29 0,4-7-6 16,-3 0 0-16,3-2-1 0,0-7-23 0,0 0-5 16,0 0-1-16,0 0 0 0,0 0-2 0,0 0-1 15,0 0 0-15,0 0 0 0,0 0-27 0,0 0 0 16,0-7 0-16,0 1 0 0,0-6-14 0,0 8-2 15,0-5 0-15,-4 6 0 16,1-7-24-16,-1 7-4 0,1 0-2 0,-1 0 0 16,-3 0 12-16,0 0 2 0,4-3 1 0,-4 6 0 15,-4 0 12-15,0 0 3 0,1 0 0 0,-1 0 0 16,1 9 16-16,-1-3 0 0,4 0-8 0,-7 4 8 16,3 2 11-16,-3 1 5 0,4 3 2 0,-4-7 0 15,3 10 14-15,0-3 2 0,1-4 1 0,-1 1 0 0,1 5 1 0,3-5 0 16,0 0 0-16,-1 2 0 15,5-2-11-15,3 2-1 0,0-2-1 0,0 0 0 0,3-1-5 0,5 1-1 16,-5-4 0-16,4-3 0 0,4 7-5 0,-1-7-2 16,1-3 0-16,3 7 0 0,0-7-2 0,0-3-8 0,0 0 12 0,4-3-4 31,0-1-43-31,3-2-9 0,-4 0-1 0,1-3-1 0,3-1-122 16,-3 1-25-16,3-4-5 0,-3 4-1 0</inkml:trace>
  <inkml:trace contextRef="#ctx0" brushRef="#br0" timeOffset="-10982.68">16274 9077 1601 0,'0'0'45'0,"-7"6"11"0,-4-6-45 0,4 9-11 0,-4-5 0 0,1 5 0 16,3 0 91-16,-4-2 16 0,1-1 3 0,-1 3 1 15,0-2-49-15,1 2-10 0,-1 0-1 0,1-2-1 16,-1 2-11-16,4 0-3 0,0 1 0 0,-4-1 0 15,8 1-28-15,-4-1-8 0,-4 4 0 0,4-1 0 16,4-2 11-16,-1 2-3 0,1 1 0 0,-1 2 0 16,1-5-8-16,-1-1 0 0,4 4 0 0,0-1 0 15,4-2 0-15,-4-1 8 0,7 0-8 0,-4-2 8 16,4-1-8-16,0 0 0 0,0 1 0 0,0-4 0 16,0 3 0-16,4 0 0 0,0-6 0 0,-1 6 0 15,-3-2 0-15,4-8 0 0,-1-2 0 0,1 3 0 16,0-3 0-16,-1 0 0 0,1-4 0 0,-4 1 0 15,0-4 0-15,3 1 0 0,-3-1-11 0,-3 4 11 16,3 2-16-16,-7-5 1 0,4 2 1 0,-4-2 0 0,0 3-7 16,0-1-2-16,0 1 0 0,-4-4 0 0,0 1 23 0,1 5 0 15,-1-2-9-15,-6 3 9 0,3 3 0 0,0-4 0 16,0 4 0-16,-4 0 0 0,4 3 0 0,-7 0 0 16,3 0 8-16,1 3-8 0,-4 3 0 0,3 1 0 15,0-1-12-15,-3 6 12 0,4-2 0 0,-1 2 0 16,4 1 8-16,-3 3-8 15,3-7-16-15,-1 0-10 0,1 4-2 0,4-4 0 16,-1-2-179-16,4-1-36 0,0-6-7 0,0 0-2 0</inkml:trace>
  <inkml:trace contextRef="#ctx0" brushRef="#br0" timeOffset="-9778.659">16538 9215 732 0,'0'0'15'0,"0"0"5"16,0 0-20-16,0 0 0 0,0 0 0 0,0 0 0 15,0 0 63-15,0 0 9 0,0 0 1 0,0 0 1 16,0 0 24-16,0 0 5 0,0 0 1 0,0 0 0 0,-3 3-37 16,3-3-7-16,0 0-2 0,0 0 0 0,-7 3-30 0,3 0-7 0,4-3-1 0,-7 9 0 31,4-5-20-31,-1 8 0 0,0-6 0 0,4 7-12 15,-3 0 12-15,-1-1 16 0,4 4-4 0,0-1-1 0,0 1 5 0,0-3 2 0,0-1 0 16,4 1 0 0,-4-4 0-16,3 4 0 0,-3-4 0 0,0 4 0 0,0-10 10 0,0-3 1 0,0 0 1 15,0 0 0-15,0 0 13 0,0 0 2 0,0 0 1 0,0 0 0 16,0 0 1-16,0 0 0 0,-3-3 0 0,-1-7 0 16,1 7-38-16,-4-6-9 0,7-1 0 0,-4-2 0 15,1-1-16-15,3 4-6 0,0-4-1 0,-4 1 0 16,4-1 4-16,0 1 1 0,0 2 0 0,0-2 0 15,0-1 6-15,0 10 0 0,0-6 1 0,4 2 0 16,-4-2 11-16,0-1-13 0,3 1 5 0,-3 6 8 16,0-3-13-16,0 6 5 0,7-7 8 0,-3 4-13 15,3 0 21-15,-4-3 4 0,5 0 0 0,-5-1 1 16,4 1-25-16,0 3-6 0,0-3-1 0,0 2 0 16,0 1 11-16,0 3 8 0,0 0-12 0,-3 0 12 15,3 3-19-15,0 1 3 0,0-1 1 0,-3 0 0 16,3 0 7-16,-4 10 8 0,1-1-13 0,-1 1 5 15,4 2 8-15,-3-2 0 0,-1 3 0 0,1-4 0 16,-4 10 0-16,0-6 12 0,0 3-2 0,0-4-1 16,-4 4 7-16,4-3 0 0,0-4 1 0,0 4 0 15,0-4-1-15,0 1-1 0,0-7 0 0,0 10 0 16,0-10-15-16,0 7 0 0,0-1 0 0,4 1 0 16,-4-4-16-16,0-2-7 0,3-1-1 0,1 3 0 15,-4-9-85-15,0 0-18 0,0 0-3 0</inkml:trace>
  <inkml:trace contextRef="#ctx0" brushRef="#br0" timeOffset="-9219.219">17000 9158 1839 0,'0'0'40'0,"0"0"9"15,0 0 2-15,0 0 1 0,0 0-42 0,0 0-10 0,0 0 0 0,-7 6 0 0,7-6 28 0,-3 7 3 16,3-7 1-16,-4 6 0 0,1 3-10 0,3-9-2 15,0 0 0-15,0 4 0 0,0 5-20 0,0-9 0 16,0 0 0-16,0 0 0 0,0 0 0 0,0 0 0 16,0 0 0-16,0 0 0 0,0 0 8 0,0 0 1 15,0 0 0-15,0 0 0 0,0 0-9 0,0 0 8 16,0 0-8-16,0 0 8 0,0 0-8 0,0 0 0 0,0 0 0 16,-7 0 0-1,0-3 0-15,0-3 0 0,3 2 0 0,-3 1-11 16,3-3 3-16,1 3 0 0,-1 0 0 0,-3 0 0 0,0-4 8 0,4 4 0 15,-4 0 0-15,0 0 0 0,0 3 0 0,3 0 0 0,1 0 0 0,-5 0 0 32,1 6-24-32,0 4-2 0,0-1-1 0,0 0 0 0,0 4 17 0,4 0 10 0,-4-4-12 0,-4 7 12 15,8-1 0-15,-5 1 0 0,1 0 0 0,0 2 9 16,0-2 15-16,4 6 2 0,-1-6 1 0,1 3 0 16,-1-4-11-16,4-2-3 0,0-4 0 0,0 4 0 15,4-1 14-15,3 1 2 16,-4-4 1-16,4-2 0 0,0-1-9 0,-7-6-1 15,11 0-1-15,0 6 0 0,3-6-7 0,0-6-2 16,3 6 0-16,1-3 0 0,3-7-95 0,-3 4-19 16,-1-10-4-16</inkml:trace>
  <inkml:trace contextRef="#ctx0" brushRef="#br0" timeOffset="-8920.229">17134 9284 1450 0,'0'0'32'0,"-7"6"6"0,4-3 2 0,-1 3 1 0,4-6-33 15,-7 10-8-15,4-4 0 0,-1-3 0 0,1 7 79 0,3-7 13 0,-4 9 4 0,4-5 0 16,-3-1-42-16,3 0-8 0,-4 3-2 0,4-2 0 16,0-1-25-16,0 0-6 0,0-6-1 0,0 7 0 15,0-7-12-15,0 9 0 0,0-9 8 0,0 0-8 32,0 0-18-32,0 0-6 0,0 0-2 0,0 0-553 0,0 0-110 0</inkml:trace>
  <inkml:trace contextRef="#ctx0" brushRef="#br0" timeOffset="-8674.596">17078 8948 1587 0,'0'0'35'15,"0"0"7"-15,0 0 2 0,0 0 0 0,0 0-35 0,0 0-9 0,-7 0 0 0,7 0 0 0,0 0 55 0,0 0 9 16,0 0 1-16,0 0 1 0,0 0-38 0,0 0-7 15,0 0-1-15,0 0-1 16,0 0-56-16,0 0-11 0,0 0-3 0,3-6 0 16,5 6-158-16,-1-3-32 0</inkml:trace>
  <inkml:trace contextRef="#ctx0" brushRef="#br0" timeOffset="-8403.416">17388 8751 1220 0,'0'0'27'0,"-3"3"5"0,-4 6 2 0,3 1 0 0,-3 2-34 0,0-3 0 0,0 4 0 0,0 0 0 15,4-1 133-15,-4 4 20 0,3-4 4 0,0 7 1 16,-3-3-69-16,4 6-13 0,-1 3-4 0,-3 0 0 15,7-3-11-15,-3 9-2 0,3-3-1 0,-4 7 0 16,4-4-40-16,0-2-8 0,0-1-2 0,0 3 0 16,0-3-8-16,0-3 0 0,0 1 0 0,0-5 8 15,0 1-8-15,4-3 0 0,-4 0 0 0,0-3 0 16,0 9 0-16,0-6 0 0,0-4 0 0,0 4 0 16,-4-3 0-16,8-4 0 0,-4-2 0 0,0 2-11 15,0-5-57-15,0-7-12 0,0 0-3 0</inkml:trace>
  <inkml:trace contextRef="#ctx0" brushRef="#br0" timeOffset="-8001.522">17515 8656 1496 0,'0'0'42'0,"0"0"10"0,0 0-41 16,0 0-11-16,0 0 0 0,-3 4 0 0,3 8 80 0,-4-2 15 0,1 2 2 0,3 1 1 15,-4-1-10-15,4 7-1 0,-3-3-1 0,3 6 0 16,0 0-26-16,0 0-4 0,-4-7-2 0,1 10 0 15,3-3-34-15,-4 0-6 0,4 0-2 0,0 3 0 16,0 0-12-16,0 0 0 0,0 4 0 0,0 2 0 16,0-3 9-16,0-3-1 0,0 4 0 0,4-4 0 15,-4-3-8-15,0 3 0 0,0-7 0 0,0 4 0 16,0-6 0-16,-4 3 0 0,4-3 0 0,-3-4-11 16,3 1-7-16,-4-1-2 0,4 4 0 0,0-4 0 15,-3 1-35-15,3 0-7 0,0-4-2 0,0-3 0 16,0-6-160-16,0 6-32 0,0-6-6 0,0 0-2 0</inkml:trace>
  <inkml:trace contextRef="#ctx0" brushRef="#br0" timeOffset="-7010.401">17886 9237 1378 0,'0'0'30'16,"0"0"6"-16,0 0 2 0,0 0 2 0,-4 9-32 0,1-3-8 0,-1 1 0 0,1-1 0 0,-4 0 65 0,3 4 12 15,1-7 3-15,-1 6 0 0,1 0-36 0,-1 1-6 16,1-4-2-16,-1 7 0 0,4-1-22 0,0 1-5 16,0-4-1-16,0 4 0 0,0 6-8 0,0-7 0 0,-4 1 9 0,4-1-9 15,0 1 0-15,0-4 8 0,0 1-8 16,0-4 0-16,-3 6 0 0,3-5-18 0,0 2 3 0,0-3 1 31,0 1-31-31,0-7-7 0,0 0 0 0,0 0-1 16,0 0-95-16,0-7-20 0</inkml:trace>
  <inkml:trace contextRef="#ctx0" brushRef="#br0" timeOffset="-6696.138">17858 8932 1566 0,'0'0'34'0,"0"0"7"0,0 0 2 0,0 0 1 0,0 0-35 0,-4-3-9 0,4 3 0 0,0 0 0 0,0 0 52 0,0 0 9 16,-3-6 2-16,3 6 0 16,0-6-74-16,3 3-14 0,4-4-3 0,0 4-486 15,0 3-97-15</inkml:trace>
  <inkml:trace contextRef="#ctx0" brushRef="#br0" timeOffset="-6314.454">18140 9284 1566 0,'0'0'34'0,"0"0"7"0,0 0 2 0,0 0 1 0,0 0-35 0,0 0-9 0,0 0 0 0,0 0 0 16,0 0 53-16,0 0 9 0,0 0 2 0,0 9 0 16,0-9-38-16,0 6-7 0,3 1-2 0,1-1 0 15,-1 0-2-15,4 0-1 0,1-2 0 0,-5-1 0 16,4-3-6-16,0 6 0 0,4-6-8 0,-4 0 12 16,0 0-12-16,3-6 11 0,-3 6-11 0,1 0 10 15,-1 0-10-15,-4-3 0 0,4-1 9 0,0-2-9 16,-3 3 12-16,-1 0-3 0,1 0 0 0,-4-4 0 15,3 1-9-15,-3 0 10 0,0 0-10 0,0-1 10 16,-3-2-10-16,-1 0-14 0,1-1 3 0,-1 4 1 16,1-4-6-16,-1 1-2 0,-3 0 0 0,0-1 0 15,0 1 8-15,-4 3 2 0,4-7 0 0,-3 13 0 16,-1-3 8-16,1 0-8 0,-1 3 8 0,0 6-8 16,1-6 8-16,-1 13 0 0,1 2 0 0,-4 1-8 15,3-4 8-15,0 4 8 0,-3-3-8 0,4-4 11 16,-1 10 6-16,1-7 2 0,3 4 0 0,-1-3 0 15,1-1 1-15,4 4 1 0,-1-4 0 0,4 1 0 16,0-7-7-16,0 7-2 0,0-13 0 0,7 9 0 16,0 1 1-16,4-1 0 0,-4-3 0 0,4 7 0 15,-1-7-13-15,4-3 11 0,1-3-11 0,-1 0 10 16,3-3-34-16,1 3-8 0,0-6 0 0</inkml:trace>
  <inkml:trace contextRef="#ctx0" brushRef="#br0" timeOffset="-5706.844">18376 9233 1638 0,'0'0'36'0,"0"0"7"15,0 0 1-15,0 0 3 0,0 0-38 0,0 0-9 0,0 0 0 0,0 0 0 0,0 0 94 0,0 0 17 16,0 0 3-16,0 0 1 0,0 0-48 0,0 0-10 16,0 0-1-16,0 0-1 0,-3 10-30 0,3-4-5 15,3 4-2-15,-3-1 0 0,0 0-3 0,0 4-1 16,0-4 0-16,0 4 0 0,4-1-14 0,-4-5 0 15,3 5 0-15,-3 1 0 0,0-4 0 0,0 4 0 16,0-4 8-16,0-6-8 0,0 10 0 0,0-4 0 16,0 4 0-16,-3-4 0 0,3 1 0 15,0-10 0-15,0 0 0 0,0 0 0 0,0 0 27 16,0 0 2-16,0 0 1 0,0 0 0 16,0 0-22-16,0 0-8 0,0 0 0 0,0 0 0 0,0 0 12 15,0 0-3-15,0 0-1 0,-7-7 0 16,3 4-8-16,1 0 0 0,-1-3 0 0,1 3 0 0,-1-7 0 15,1 10 0-15,-1-6 10 0,4 3-10 0,-4-3 0 0,1-1 0 16,-1 4 0-16,1-6 0 0,-1 9 0 0,1-7 0 0,-1 1 0 0,1-3 0 16,-1 3 0-16,1-4 0 0,-1 1 0 0,4-4 0 15,-3 4 12-15,-1-7-12 0,4 4 12 0,-3-4-12 16,-1 3 8-16,4-2-8 0,0 2 0 0,4 4 0 16,-4-1 0-16,3-5 0 0,-3 2 0 0,4 4 0 15,-1-1 0-15,1 1-9 0,-1-1 9 0,1 1-12 16,3 6 12-16,0 0-8 0,-7 3 8 0,10-3-8 15,1-1-27-15,0 4-5 0,3 4 0 16,3-4-1-16,-3 3-9 0,4-3-2 16,0 0 0-16,3 3 0 0,-3-3-34 0,-4 0-7 0,0 3-2 15</inkml:trace>
  <inkml:trace contextRef="#ctx0" brushRef="#br0" timeOffset="-2813.658">19703 8694 699 0,'0'0'29'16,"-4"-3"-29"-1,4 3 72-15,0 0 9 0,0 0 2 0,0 0 0 16,0 0-7-16,0 0-2 0,0 0 0 0,0 0 0 16,0 0-22-16,0 0-4 0,-7 0 0 0,0 3-1 15,3-3 5-15,-3 10 2 0,0-1 0 0,4-3 0 16,-4 7 0-16,3 2 0 0,1 1 0 0,-4 3 0 16,3 0-16-16,1 0-3 0,-4 6-1 0,0 0 0 15,3 0 6-15,-3 9 0 0,0 1 1 0,0 2 0 16,0 4-17-16,0 0-3 0,0 0-1 0,0 3 0 0,0-7-9 15,-4-5-3-15,4 8 0 0,0-15 0 16,0 4-8-16,0-1 8 0,0 0-8 0,3-3 8 16,1-6-8-16,-1 0 0 0,4 0 0 0,0-4 0 15,0 1-43-15,0-3-13 0,0-7-4 0,0 6 0 16,4-5-3-16,-1-4-1 0,4 0 0 0</inkml:trace>
  <inkml:trace contextRef="#ctx0" brushRef="#br0" timeOffset="-2273.74">19678 9230 1302 0,'0'0'36'0,"0"0"10"16,0 0-37-16,0 0-9 0,0 0 0 0,0 0 0 0,0 7 85 0,0 2 15 15,3-3 4-15,1 1 0 0,-4-7-18 0,4 6-3 16,3 0-1-16,0 7 0 0,0-4-30 0,0-3-7 16,0 1-1-16,3-1 0 0,1-3-22 0,3 0-5 15,0-3-1-15,-3 6 0 0,3-6 13 0,-4-6 3 0,8 6 0 16,-4-6 0-16,0 0-32 0,4-1 0 0,-4-2 0 15,0-4 0 1,0 1-38-16,-7-1-14 0,4 4-2 0,-4-4-1 16,0 1-8-16,-3-4-1 0,-1 0-1 0,1 1 0 15,-1 2 23-15,-3-6 5 0,0 4 1 0,0-1 0 0,-3 4 36 0,-1 8 0 0,-3 1 0 0,0 3 0 16,0-6 24-16,-4 6 0 0,1-3 0 0,-4 3 0 16,0 3-8-16,-4 6-3 0,4 1 0 0,0 5 0 15,0-2-2-15,-1 6-1 0,1 0 0 16,-3 3 0-16,3 0 2 0,-4-1 1 0,7-2 0 0,1 0 0 15,-1 6-13-15,4-6 11 0,4-3-11 0,-4 6 10 16,3-4 10-16,1 1 3 0,3 3 0 16,0-3 0-16,0 0-12 0,3-3-3 0,-3-1 0 0,4-2 0 15,3-1 7-15,-4 1 1 0,1-7 0 0,3 0 0 16,-7-6-4-16,0 0 0 0,10 7 0 0,-10-7 0 16,0 0-22-16,11 0-5 0,3 3-1 0,0 0 0 15,0 0-69-15,0-3-15 0,0-3-2 16</inkml:trace>
  <inkml:trace contextRef="#ctx0" brushRef="#br0" timeOffset="-1758.471">20235 9143 1470 0,'0'0'41'0,"0"0"11"0,0 0-42 16,0 0-10-16,-7 0 0 0,0 0 0 0,0 0 98 0,0 0 18 0,7 0 3 0,-7 0 1 16,0 0-35-16,0 0-6 0,-4 0-2 0,4 6 0 15,0-3-33-15,-3-3-8 0,-1 3 0 0,4 3-1 16,-4-3-35-16,4 4 0 0,0-1 0 0,4 3 0 16,-4 1 0-16,0-1 0 0,3 1 0 0,-3-1 0 15,4 0 0-15,-1 4 0 0,4-4 0 0,-3 4-9 16,3-4 9-16,0-2 0 0,0-1 0 0,0-3 0 15,0 3 0-15,3 1 0 0,-3-1 0 0,4-3 8 16,-4-3-8-16,3 3-8 0,-3-3 8 0,7 6-12 16,-7-6 12-16,7 0 12 0,-7 0-2 0,7 0-1 15,0 0-9-15,0-6 0 0,0 6 0 0,-3-3 0 16,3 0-8-16,-7 3-4 0,7-3-1 0,-7 3 0 16,7-3 13-16,-7 3 0 0,0 0 0 0,0 0 0 15,0 0 0-15,0 0-11 0,7 3 11 0,-7-3-10 16,7 6 10-16,-3 3 0 0,-1-2-9 0,1 5 9 15,-1 1 11-15,-3-4 6 0,0 1 2 0,-3-1 0 0,3-3-19 0,-4 10-12 16,1-10 1-16,-4 7 1 16,3-4 10-16,-3 4 0 0,4-7 10 0,-8 0-10 15,4 1 12-15,0-4-3 0,-4-3-1 0,4 3 0 16,-3-3-8-16,-1 6 8 0,4-6-8 0,-4-6 8 16,4 6-29-16,-3 0-7 0,3-3 0 0,-4 0-1 15,4-4-26-15,0 1-5 0,0-3 0 0,-4-1-1 16,4 1-19-16,0-4-3 0,0 1-1 0</inkml:trace>
  <inkml:trace contextRef="#ctx0" brushRef="#br0" timeOffset="-808.121">20966 9356 843 0,'0'0'24'0,"0"0"5"0,0 0-29 15,0 0 0-15,0 0 0 0,-7 0 0 0,7 0 122 0,0 0 18 0,-8-3 4 0,8 3 1 16,-3-10-49-16,-4 10-9 0,3-6-3 0,1 0 0 16,-1-1-21-16,1 1-5 0,-1-3-1 0,-3 2 0 15,4 1-26-15,-1 0-6 0,1-3-1 0,-4-1 0 16,3 10 3-16,-3-3 0 0,3 0 0 0,-6 3 0 15,3-3-15-15,-4 3-4 0,1-3 0 0,-1 6 0 16,0 0-8-16,-6 3 0 0,3 7 0 0,0-4 0 16,-1 7 0-16,-2-7-11 0,3 4 3 0,0 6 0 15,3-4 8-15,-3-2 0 0,3 9 8 0,4-10-8 16,-3 7 0-16,3-3 0 0,3-4 0 0,-3 1 0 16,7-1 8-16,0-2-8 0,0-1 8 0,4 1-8 15,-4-10 8-15,7 6-8 0,0 0 8 0,0-3-8 16,7-6 14-16,0-3-2 0,0-7 0 0,0 4 0 15,7-10-12-15,4 0 0 0,0-3 0 0,3-3-10 16,-3-3-2-16,3-3 0 0,-3 2 0 0,-1-5 0 16,1-1-4-16,-4-2-2 0,0-4 0 0,0 3 0 15,-3 1 18-15,0 2 0 0,-4 1 0 0,-4-4 0 16,1 10 0-16,0-3 0 0,-8 2 0 0,4 4 0 16,-3 0 15-16,-4 0 0 0,0 3 0 0,0-3 0 15,0 6-3-15,-4-6-1 0,1 3 0 0,-1 7 0 16,-3-4-11-16,4 3 12 0,-4-6-12 0,-1 13 12 15,5-4-12-15,-1 1 8 0,-3-1-8 0,4 13 8 16,-4-6-8-16,3 3-11 0,1 0 3 0,-4 3 0 16,3 3 0-16,1 3 0 0,-4-3 0 0,-1 10 0 15,1-1 8-15,0 4 0 0,0 3-9 0,0-1 9 0,-3 4 0 16,3 3 0-16,0 4 8 0,-4 2-8 0,0-3 20 16,1 7 0-16,-1 2-1 0,1 1 0 0,-1-7 9 15,1 4 3-15,-5 6 0 0,5-7 0 0,3 4-15 0,-4-1-4 16,4 1 0-16,4 0 0 0,-4-7-3 15,-1 4-1-15,5-7 0 0,-1 0 0 16,1-3-8-16,3 0 0 0,-4-3 0 0,4 0 0 0,0-6 0 16,0-4-11-16,0 1 3 0,0 6 0 15,4-10-32-15,-1-3-7 0,1 4-1 0,-1-7 0 0,5 3-121 16,-1-3-25-16,0-3-5 0</inkml:trace>
  <inkml:trace contextRef="#ctx0" brushRef="#br0" timeOffset="-270.904">21138 9284 1265 0,'0'0'36'0,"0"0"8"0,-3 6-36 0,-4 0-8 0,7-6 0 0,-4 6 0 16,1 1 95-16,-1-1 17 0,1 3 3 0,-1-2 1 15,4 5-17-15,0-2-3 0,0-4-1 0,4 0 0 16,-1 7-37-16,1-4-7 0,-1-6-2 0,1 7 0 16,6-4-24-16,-2-3-5 0,-1 0 0 0,0-3-1 15,0 0-3-15,3 0 0 0,1-3 0 0,-1 0 0 16,1-3-5-16,0-4-2 0,-1 4 0 0,1-3 0 15,3-1-9-15,-4 4-12 0,-3-3 2 0,4-1 1 32,-4 1-27-32,4-4-6 0,-4-3-1 0,0 4 0 0,-4-7 12 15,4 7 3-15,-3-4 0 0,-1 6 0 0,-3-2-10 0,0 3-2 0,-3-1 0 0,-1-2 0 16,1-1 40-16,-1 7 0 0,-3-1 0 0,-3 1 0 16,-1 0 0-16,1 3 12 0,-5-3 0 0,1 12 0 15,0 0-12-15,0 0 0 0,4 4 0 0,-8-4 0 16,4 13 0-16,0-7 0 0,-4 4 9 0,4-3-9 15,0 9 8-15,0-10-8 0,3 10 10 0,-3-6-10 16,7-1 20-16,-4 1-3 0,4 0 0 0,0-1 0 16,4-2-17-16,-1 3 0 0,4-4 0 0,0 1 0 15,0-1 8-15,4 4-8 0,-1-3 0 0,1-7 0 0,3 6 11 16,3-2-2-16,-3-4 0 0,4 0 0 0,0 1-9 16,-4-1-11-16,0 0 3 0,3 0 0 15,1-6-62-15,0 7-12 0,-1-7-2 0</inkml:trace>
  <inkml:trace contextRef="#ctx0" brushRef="#br0" timeOffset="207.322">21385 9259 1177 0,'0'0'25'0,"0"0"6"0,0 0 1 0,0 0 2 0,0 0-34 0,0 0 0 0,0 0 0 0,0 0 0 16,0 0 100-16,-7 0 12 0,7 0 4 0,0 0 0 15,0 0-42-15,0 0-8 0,0 0-2 0,-7 3 0 16,4 3-41-16,-1-3-9 0,-3 7-2 0,4-7 0 15,-4 6 26-15,3 0 5 0,4-2 1 0,-3 2 0 16,-5 1-14-16,5-1-2 0,-1-3-1 0,1 7 0 0,-1 6 8 16,1-4 1-16,-1-2 1 0,1-4 0 15,-1 10-20-15,4-3-4 0,0-4-1 0,0 7 0 16,0-6-3-16,0-1-1 0,4 1 0 0,3-4 0 16,-4-3-8-16,-3-6 8 0,7 0-8 0,4 0 8 15,-4 7 6-15,4-7 1 0,-4 0 0 0,3 3 0 0,-3-3 8 0,4 0 1 16,3 0 1-16,-3-3 0 15,-1-7-25-15,1 1 0 0,-4-4 0 0,3 1 0 0,1-4-9 0,0 4-7 16,-4-4-2-16,0-3 0 16,0 0-8-16,0 4-2 0,-4-4 0 0,4 0 0 15,-3 0-36-15,-1 3-8 0,1-6-2 0,-4 10 0 16,0-7-42-16,3 3-9 0,-3-2-2 0,0 2 0 16,0 0-12-16,-3 1-2 0,3 2-1 0,0 0 0 0</inkml:trace>
  <inkml:trace contextRef="#ctx0" brushRef="#br0" timeOffset="536.936">21668 9230 1444 0,'0'0'40'0,"-4"3"11"0,4 7-41 0,-3-1-10 0,3 1 0 0,0-1 0 0,-4 4 91 15,8-4 16-15,-4 4 3 0,3-1 1 0,1 1-63 0,-4-1-12 16,3-2-2-16,1 2-1 0,-1 1-1 0,4-4 0 16,0 4 0-16,-3-1 0 0,-1-2-32 0,4 2 0 15,0 1 0-15,1-1 0 0,-5-2 0 0,4 5 0 16,-3-5 0-16,3 2 0 0,-4 1 0 0,1-1 0 15,3 1 0-15,-4-4 0 0,1-2 0 0,-1-1 0 16,1 0 0-16,-4-6 0 16,0 0-90-16,0 0-25 0,3 6-5 0,-3-6-660 0</inkml:trace>
  <inkml:trace contextRef="#ctx0" brushRef="#br0" timeOffset="894.459">21576 9547 1364 0,'0'0'30'0,"0"0"6"0,0 0 2 0,0 0 0 0,0 0-30 0,0 0-8 0,0 0 0 0,0 0 0 15,0 0 64-15,0 0 11 0,0 0 2 0,0 0 1 16,0 0-2-16,0 0 0 0,3-3 0 0,4-3 0 0,-3-4-20 16,3 1-5-16,0-4-1 0,0-2 0 0,4-4-6 15,-4 6 0-15,7-2-1 0,-3-4 0 0,-1 6-19 0,1 1-3 16,-1-1-1-16,4 1 0 0,-3-1-9 0,0 4-3 16,3-1 0-16,-4-2 0 0,4 5-8 0,-3-2 0 15,-4 3 0-15,4-4 0 0,-1 4-20 16,-3-3 3-16,4 2 1 0,-4-2 0 15,3 0-71-15,-3 2-13 16,1 1-4-16,2-3 0 0,-3-4-121 0,0 10-25 0,7-13-5 16,-3 1-1-16</inkml:trace>
  <inkml:trace contextRef="#ctx0" brushRef="#br0" timeOffset="1295.902">21967 9613 1335 0,'0'0'29'15,"0"0"7"-15,0 0 0 0,0 0 2 0,0 0-30 0,0 0-8 0,0 0 0 0,0 0 0 0,0 0 57 0,0 0 11 16,0 0 1-16,0 0 1 0,0 0-35 0,0 0-7 15,0 0-2-15,0 0 0 0,0 0-26 0,0 0 0 16,0 0 0-16,0 0-11 0,0 0 11 0,0 0-13 16,-3 0 5-16,3 0-481 15,0 0-96-15</inkml:trace>
  <inkml:trace contextRef="#ctx0" brushRef="#br0" timeOffset="57123.259">3358 10159 816 0,'-7'-16'16'0,"7"16"6"16,0 0-22-16,-3-3 0 0,3 3 0 0,0 0 0 16,-4-1618 72-16,4 3226 11 0,0-1608 1 0,0 0 1 15,0 0 3-15,0 0 1 0,0 0 0 0,0 0 0 16,0 0-49-16,0 0-11 0,0 0-1 0,-3 7-1 16,-1-1 29-16,1 0 7 0,-1 4 1 0,4-1 0 15,-3 0 0-15,3 4 0 0,0-1 0 0,0 1 0 16,0-4-64-16,0 10 0 0,3-6-9 0,-3 2 0 15,4 4 9-15,-4 3 0 0,0-3 0 0,3 9-8 0,1-3 8 0,-1 4 0 16,1-4 0-16,-1 15-8 0,4-2 8 0,1-7 0 16,-1 1 0-16,0-1 0 0,3-3 8 0,-6-6 4 0,3 3 1 0,-4-3 0 15,4-3-13-15,-3-3 0 0,-1 3 0 0,-3-7 0 16,4 1 0-16,-4-4 0 0,0-3-12 0,0 4 12 16,0-7-16-16,0-3 3 0,0 6 1 0,-4-3 0 15,4-3-48-15,0 0-8 16,0 0-3-16,-3-9 0 0,-4 6-107 15,3-7-22-15,-6-12-4 0,-4 4-319 0</inkml:trace>
  <inkml:trace contextRef="#ctx0" brushRef="#br0" timeOffset="57553.933">3186 10055 1191 0,'0'0'26'0,"-7"3"6"0,3-3 0 0,-7 3 2 0,4-3-34 0,-3 3 0 15,-1-3 0-15,1 0 0 0,6-3 80 0,4 3 10 16,-7 0 2-16,7 0 0 0,-3-3-52 0,3 3-9 16,0 0-3-16,-4 3 0 0,0 0-3 0,4-3-1 15,0 0 0-15,0 0 0 0,0 0-15 0,0 0-9 0,0 0 10 0,-3 10-10 16,3-10 11-16,3 6-11 0,5 4 12 0,-1-4-12 15,3 3 0-15,8 1 0 0,-1-4 0 0,-2 3 0 16,6-2 0-16,0-1 0 0,-4-6 0 16,8 9 0-16,-4-6 0 0,-3 1 0 0,3-1 0 0,0 0-12 15,1-3 12-15,-1 3 0 0,0-3 0 0,-4 0 0 16,8-3 0-16,-7 3 0 0,3-3 0 0,-3 6 0 16,3 0 8-16,-4 3 4 0,-6-3 0 0,7 4 1 15,-4-4-13-15,0 0 0 0,0 9 0 0,0-2 0 16,4-4-9-16,-8 0-5 0,1 4-1 0,-8-1 0 15,4-6-37-15,1 7-7 16,-1 5-1-16,-4-2-1 16,4-4-19-16,-3 1-3 0,-1-1-1 0,1-3 0 0,-4-6 3 0,0 10 0 0,3-1 0 15,-3-2 0-15,0-7-27 0,0 0-6 0</inkml:trace>
  <inkml:trace contextRef="#ctx0" brushRef="#br0" timeOffset="57920.749">3281 10648 1198 0,'0'0'26'0,"-7"0"6"0,7 0 0 0,-7 6 3 0,-4-3-35 0,11-3 0 16,0 0 0-16,-3 3 0 0,3-3 76 0,0 0 8 16,0 0 1-16,0 0 1 0,0 0-36 0,0 0-7 15,0 0-2-15,0 0 0 0,0 0-17 0,0 0-3 0,0 0-1 0,0 0 0 16,0 0 4-16,0 0 1 0,0 0 0 0,0 0 0 15,0 0-16-15,3 7-9 0,4-4 10 0,0 0-10 16,0-3 8-16,0 6-8 0,4 0 0 0,-4 1 0 16,4-4 13-16,3 6-3 0,-4-6-1 0,4 10 0 15,4-1 0-15,0-2 0 0,-4 2 0 0,3 1 0 16,-2-1-9-16,2-2 0 0,-3-1 0 0,4 1 0 16,0-4 0-16,-1 3 0 0,1-2 9 0,-8-4-9 15,5 0 0-15,2-3 9 0,-3 6-9 0,4-3 0 16,0-3 10-16,-1 0-10 0,1 0 8 0,-4-3-8 15,0 3 0-15,4 0 0 0,-4-6 0 0,0 6-11 16,4-3-84-16,-1 0-17 0,-3-4-3 0,-3-2-1 16</inkml:trace>
  <inkml:trace contextRef="#ctx0" brushRef="#br0" timeOffset="58321.099">4018 10071 1036 0,'0'0'23'0,"0"0"5"0,0 0 0 0,0 0 1 0,0 0-29 0,0 0 0 0,0 0 0 0,0 0 0 15,0 0 108-15,0 0 16 0,-10 0 4 0,10 0 0 16,0 0-52-16,-4 6-9 0,-3-3-3 0,3 0 0 16,1 7 0-16,3-7 0 0,-4 9 0 0,4-2 0 15,0 2-51-15,0 1-13 0,0-1 0 0,4 7 0 16,-1-3 0-16,1 3 0 0,3 3 0 0,-3 0 0 16,3-4 36-16,-4 8 5 0,-3 2 1 0,4 3 0 15,-4 0-20-15,3 1-4 0,-3-4-1 0,0-3 0 16,4 10-5-16,-4 2-2 0,0-2 0 0,3-1 0 15,-3-2-10-15,0-4 0 0,0 0 0 0,0-3 0 16,0-9 0-16,0 6 0 0,0-10 8 0,0 1-8 16,0-1 0-16,0-5 0 0,0-1 9 0,0 3-9 15,0-9 0-15,0 0-20 0,0 0 4 0,0 0 1 16,0 0-87-16,4-9-18 0,3 3-3 0</inkml:trace>
  <inkml:trace contextRef="#ctx0" brushRef="#br0" timeOffset="58997.737">5630 10366 1036 0,'0'0'23'0,"0"0"5"0,0 0 0 0,0 0 1 0,0 0-29 0,0 0 0 0,-3-4 0 0,3-5 0 0,0 0 58 0,0 5 6 15,0-5 0-15,0-4 1 0,0 1 4 16,0-4 1-16,0-3 0 0,0-3 0 0,0-3-29 0,3 3-5 15,-3-3-2-15,4 0 0 0,-1 0-3 16,-3 0-1-16,0 0 0 0,7-3 0 0,-7 6-30 0,0-3 0 16,0 6-11-16,-7 0 11 0,4 3 44 0,-1 4 16 15,-3 2 3-15,0 1 1 0,0 0-64 0,-3 9-13 16,-1-3-3-16,-7-1 0 0,4 8 16 0,0-1 10 16,0 3-2-16,-4 3 0 0,1 1 4 0,3 5 0 15,-4 4 0-15,-3 3 0 0,3 6-12 0,4-2 0 16,-11 2 0-16,8-3-11 0,-1 6 11 15,0 1 0-15,4-1 0 0,0 3 0 0,4-2 0 0,3 2 0 16,0 4 0-16,-1 0 0 0,1-1 0 0,4 4 8 16,-1 0-8-16,1-1 11 0,6-5-11 0,1-1 0 0,-1-2-12 15,8 2 12-15,-4 1 0 0,0-1 0 16,-3-9 0-16,3 7 0 0,3-4 0 0,-3-6 0 0,0 0 0 16,0 0 0-16,1 0 0 0,-1-7 15 0,-4-2-1 0,1-1 0 31,-1 1-48-31,-3-7-10 0,0 4-1 0,0-10-1 15,0 0-142-15,0 0-29 0,0 0-6 0,-7-19-372 0</inkml:trace>
  <inkml:trace contextRef="#ctx0" brushRef="#br0" timeOffset="59319.745">5059 10579 1036 0,'0'0'23'16,"-7"6"5"-16,0-12 0 0,3 3 1 0,1-7-29 0,-4 4 0 0,0-3 0 0,3-1 0 0,-3 1 64 0,3 2 8 16,1 1 0-16,3 6 1 0,0-6 21 0,0 6 4 15,0 0 1-15,0 0 0 0,0 0-63 0,0 0-13 16,0 0-3-16,7 0 0 0,7 0 12 0,-3 3 1 16,-1 0 1-16,8 3 0 0,3 1-3 0,-3-1-1 15,3 0 0-15,4 1 0 0,-8-4-30 0,1 3 0 16,-1-3 0-16,1 0 0 15,0-3 0-15,-1 0-8 0,8 6-1 0,-14-2 0 0,6-1 9 16,1 3 0-16,-4-3 10 0,4 0-10 0,-4 0 9 0,0-3-9 0,4 0 8 0,-4 0-8 16,0-6 0-16,0-3-16 0,0 2 3 0,0-5 0 31,0 3-23-31,0-4-5 0,4 0-1 0,0-5 0 16,-8 8-36-16,4-2-7 0,0-1-2 0</inkml:trace>
  <inkml:trace contextRef="#ctx0" brushRef="#br0" timeOffset="59816.689">5803 10532 1497 0,'0'0'32'15,"-7"0"8"-15,0 9 0 0,0-6 4 0,3 4-36 0,-3-4-8 0,-7-3 0 0,7 9 0 0,0-6 86 0,-3-3 15 16,3 10 3-16,-4-7 1 0,4 3-70 0,-4-3-15 15,1 3-2-15,3-2-1 0,-4-1-9 0,8 3-8 16,-4 0 9-16,3 1-9 0,-3-1 0 0,3 0 0 16,-3 0 0-16,4 1 0 0,3-4 0 0,-4 6-10 15,4-6 10-15,0 10-8 0,0-7 8 0,0-3 8 16,4 3-8-16,-1-2 11 16,4-1 0-16,-3 6 0 0,0-6 0 0,3 4 0 15,0-4 2-15,0 0 1 0,0-3 0 0,3 6 0 16,-3-6-30-16,4 0-5 0,0 0-2 0,-1 0 0 15,1-6 43-15,-4 6 9 0,3-6 2 0,4-1 0 16,-7 1-23-16,4-3-8 0,-7 2 0 0,3 1 9 16,0 0-9-16,-4 3 10 0,-3 3-10 0,4-10 10 15,-1 7-10-15,1-6 0 0,-4 2 0 0,0 1 0 16,0 3 0-16,-4-3 8 0,4 3-8 0,-3 0 8 0,-1-4-8 0,-3 1 8 0,4 0-8 16,-8-1 22-1,4-8-4-15,-4 12-1 0,-3-7 0 0,0-2-25 0,0 9-6 16,0-4-1-16,0 4 0 0,0-6 15 0,3 9 0 15,1 0 0-15,-1-3 0 0,0 3 12 0,-3-4 1 0,7 4 1 16,0 0 0-16,4 0-25 0,-1 4-5 16,1-1 0-16,-1 6-1 0,4 1-17 15,0-1-3-15,4-3-1 0,-1 7 0 0,4-1-79 16,0-5-16-16,0 2-3 0</inkml:trace>
  <inkml:trace contextRef="#ctx0" brushRef="#br0" timeOffset="60255.935">5955 10607 1267 0,'0'0'28'0,"0"0"5"0,0 0 2 0,-4 6 1 0,4 7-36 15,-3-1 0-15,3-2 0 0,-4-1 0 0,4 1 109 0,0 2 15 16,-3-3 4-16,3 4 0 0,-4-7-52 0,4 7-9 0,0-4-3 0,0-2 0 16,0-1-51-16,0-6-13 0,0 0 0 0,0 0 0 15,0 0 54-15,0 0 8 0,7 0 2 0,-7 0 0 16,4 0-64-16,3-6-12 0,0-1-2 0,0-2-1 16,0-4 15-16,-3 1 0 0,3 2 9 0,-4-2-9 15,1-1 14-15,-1 1-3 0,1 2-1 0,-1-2 0 16,1 6-10-16,-1-7 0 0,1 4 0 0,3 2 0 15,-7 7 0-15,0 0-17 0,0 0 4 0,0 0 1 16,0 0 12-16,0 0-11 0,0 0 11 0,0 0-10 16,7 7 10-16,-4-4 0 0,1 9 0 15,-4-5 0-15,4-1 0 0,-1 3 9 0,4-3 0 0,-3 1 0 16,-1 5-9-16,-3-2 8 0,4-1-8 0,-1 0 8 16,1-2-8-16,-1 5 0 0,-3-2 0 0,4-7 0 15,-4-3 0-15,0 0 8 0,7 9-8 0,-7-9 0 16,0 0 0-16,7 3 0 0,4 1 0 0,-4-4 0 15,-7 0-137-15,10 0-30 0</inkml:trace>
  <inkml:trace contextRef="#ctx0" brushRef="#br0" timeOffset="60630.002">6389 10171 1494 0,'0'0'32'0,"-7"-3"8"0,0 0 0 0,0 3 3 0,7 0-35 0,-7-3-8 0,7 3 0 0,0 0 0 16,0 0 54-16,-7 0 9 0,7 0 1 0,0 0 1 16,0 0-15-16,0 0-3 0,0 0-1 0,0 0 0 15,0 0-34-15,0 0-12 0,0 0 9 0,0 6-9 16,3 0 0-16,1 4 0 0,-1 2 0 0,4 4 0 15,0-4 0-15,-3 7 12 0,3-6 0 0,3 2 0 16,-3 11-12-16,-3-5 12 0,0 1-12 0,3 4 12 16,-4-1 25-16,1 6 6 0,-1 7 1 0,1 5 0 15,-1 1-19-15,1-3-3 0,-1-9-1 0,-3-4 0 16,0-3-21-16,0-3 0 0,0 9 0 0,-3-9 0 16,-1-3 0-16,4 3 0 0,-3-3 0 0,3-4 0 15,0-2 0-15,-4-1 0 0,4-5 0 0,0-1 0 16,0-6 0-16,0 0 0 0,0 0 0 0,0 0 0 15,0 0-119-15,0-3-25 0</inkml:trace>
  <inkml:trace contextRef="#ctx0" brushRef="#br0" timeOffset="60931.946">6195 10544 1530 0,'0'0'33'0,"-7"7"7"0,7-7 2 0,0 0 2 0,0 0-36 0,0 0-8 0,-7 0 0 0,7 0 0 15,0 0 97-15,0 0 18 0,0 0 3 0,-4-7 1 16,4 7-88-16,0-6-18 0,4 0-3 0,3-1-1 16,0 1-9-16,0 3 10 0,0-6-10 0,3 9 10 15,5-4-10-15,-1 1 0 0,3 0 0 0,4-3 0 16,-6 0-9-16,6 6-4 0,3-7-1 0,1 1 0 15,-4 6 24-15,1 0 5 0,-5 0 1 0,4 6 0 16,-3-2-16-16,3-1 0 0,-3 3 0 0,3-3 0 31,-7 0-28-31,0 0-9 0,4 4-2 0,-4-7 0 0,4 9-59 0,-4-6-12 16,3-3-2-16</inkml:trace>
  <inkml:trace contextRef="#ctx0" brushRef="#br0" timeOffset="62026.181">7595 10516 914 0,'0'0'20'0,"0"0"4"0,0 0 0 0,0 0 3 0,0 0-27 0,0 0 0 0,0 0 0 16,0 0 0-16,0 0 75 0,0 0 9 0,0 0 3 0,0 0 0 16,0 0-10-16,-3 0-1 0,3 0-1 0,0 0 0 15,0 0-7-15,0 0-2 0,-7 0 0 0,7 0 0 16,0 0-30-16,0 0-7 0,-4 3-1 0,4-3 0 15,-3 0-5-15,-1 10-2 0,4-10 0 0,-3 3 0 16,3-3-3-16,-4 12-1 0,4-2 0 0,0-1 0 16,0-6-1-16,4 10-1 0,-4-1 0 0,3 4 0 0,1-3-4 15,-1-1-1-15,4-3 0 0,-3 7 0 16,3-6 4-16,-4 2 1 0,1 1 0 0,3-4 0 0,-4-3-4 16,5 1-1-16,-5-1 0 0,1 0 0 0,-1 4-10 15,1-4 12-15,3 0-12 0,0-3 12 0,-4 0 1 0,1 4 1 16,3-7 0-16,0 3 0 15,0-3 2-15,0 0 1 0,0-3 0 0,0-4 0 0,0 4 16 0,4-6 3 16,-4 6 1-16,0-7 0 0,3 1-37 0,-2-4-16 16,2 1 0-16,-3-1 1 0,4-2 24 0,-8-4 5 15,4 6 1-15,0-9 0 0,0 7-15 0,-3-4 0 16,0 6 0-16,-1-2 0 0,1-4 0 0,-1 6 0 16,1-3 0-16,-1-2 0 15,-3 5-48-15,0 1-13 0,0-4-3 0,0 3 0 16,0 1 36-16,-3-1 6 0,3-2 2 0,3 8 0 15,-3-2-71-15,0 0-13 0,0 5-4 0,4-2 0 16,-1 0-67-16,1 0-13 0,3-1-4 0,-7 7 0 0</inkml:trace>
  <inkml:trace contextRef="#ctx0" brushRef="#br0" timeOffset="62794.385">7955 10460 836 0,'0'0'24'16,"0"0"4"-16,0 0-28 0,0 0 0 0,0 0 0 0,0 0 0 0,-3 0 108 0,3 0 16 15,0 0 4-15,0 0 0 0,0 0-52 0,0 0-9 16,0 0-3-16,0 0 0 0,0 0 0 0,0 0 0 16,0 0 0-16,0 0 0 0,0 0 0 0,0 0 0 15,0 0 0-15,0 0 0 0,0 0-51 0,0 0-13 16,0 0 0-16,0 0 0 16,-4 6 54-16,1 0 8 0,3-6 2 0,0 10 0 0,-4-7-52 0,4 6-12 0,4 0 0 0,-4-5 0 15,0 8 0-15,3-2 0 0,-3 2 0 0,0 1 0 16,4-1 0-16,-1 1 0 0,1 2 0 0,-1-2 0 15,4 3 0-15,-7-1 0 0,4-5 0 0,-1 9 0 16,1-4 0-16,-4-2 0 0,3-1 0 0,1-2 0 16,-4-7 0-16,0-3 0 0,0 0 0 0,0 0 0 15,0 0 0-15,0 0 0 0,0 0 0 0,0 0 0 16,0 0 0-16,0 0 0 0,0 0 0 0,0 0 0 16,0-13 54-16,0 10 8 0,0-6 2 0,-4 2 0 15,1-2-64-15,3-3-16 0,-4-1-2 0,4 0 0 16,0-2 18-16,-3 2 0 0,3-2 0 0,0 2 0 15,-4 0 0-15,4 1 0 0,0-1 0 0,-3-2 0 16,3 8 0-16,-4-2 0 0,1 0 0 0,-1 9 0 16,4-10 0-16,-3 4 0 0,-1 0 0 0,1 3 0 15,3-7 0-15,0 7 0 0,-4-6 0 0,8 9 0 0,-4 0 0 16,0 0 0-16,0-7-8 0,0 7 8 0,3-6 0 16,1-3 0-16,-1 5 0 0,-3 4 0 0,7-3 0 0,0-3-13 15,0 3 4-15,-7 3 1 0,0 0 8 0,11-3 0 16,-1-3 0-16,1 6-8 15,-11 0-22-15,11 0-4 0,-1 0-1 16,1 0 0-16,-1 0 52 0,1 0 11 0,0 6 1 0,-11-6 1 16,14 3-48-16,-4 0-10 0,1 3-1 0,-1 1-1 15,-3-1 46-15,1 3 8 0,-1-2 3 0,3 2 0 16,-3 0-43-16,0 4-9 0,0-4-2 0,-3 7 0 16,-1-3 27-16,1 2 0 0,-1 1 0 0,-3 0 0 0,4-1 46 0,-4 1 14 15,4 0 4-15,-4-1 0 0,-4 1-64 0,4-10 0 16,0 7-14-16,0-7 2 0,0 0 12 0,0-6 0 0,0 0 0 15,0 0 0-15,4 7 0 0,-4-7 0 0,0 0 0 0,0 0 0 32,0 0-47-32,0 0-4 0,0 0-1 0,0 0 0 15,10 3-46-15,4-3-10 0,-7-3-1 0,-7 3-754 0</inkml:trace>
  <inkml:trace contextRef="#ctx0" brushRef="#br0" timeOffset="63551.048">8386 10425 1036 0,'0'0'23'0,"0"0"5"0,0 0 0 0,0 0 1 0,0 0-29 0,0 0 0 0,0 0 0 0,0 0 0 16,0 0 63-16,0 0 6 0,0 0 2 0,0 0 0 15,0 0 40-15,0 0 8 0,0 0 1 0,0 0 1 16,-8 6-97-16,8 1-24 0,0 2 0 0,0-3 0 15,4 1 56-15,0 5 7 0,6-6 1 0,-3 1 0 16,4-1-52-16,3 3-12 0,-4-2 0 0,8 11 0 16,-4-11 0-16,0 5 0 0,0-2 0 0,1-4 0 15,-5-3 0-15,1-3 0 0,-1-3 0 0,1-3 0 16,-1 6 0-16,1-7 0 0,0-2 0 0,-4 0 0 16,0-1 54-16,0 4 8 0,0-7 2 0,-4 4 0 0,-3-10-64 15,4 7-15-15,-4-1-1 0,0-3-1 16,-4 7-24-16,4-4-5 15,-3 1-1-15,-4 2 0 0,3 1 38 0,-3-3 9 0,0 5 0 0,-3 1 0 0,2-3 0 0,-2 5 0 16,-1 1 0-16,-3-3 0 0,4 6 0 16,-1 0 0-16,-3 6 0 0,3-3 0 0,1 1 0 15,-1 5 0-15,1 4 0 0,3 5 0 0,0-5 0 0,3 3 0 16,-3-4 0-16,3 10 0 0,4-9 0 0,0 5 0 16,4 1 0-16,-4 0 0 0,7 3 0 0,-3-6 0 15,3 6 0-15,0-7 0 0,3 1 0 0,1 0 0 16,-1-4 0-16,4 1 0 0,-3-1 0 0,0 1 0 15,3 2 0-15,0-8 0 0,-4 5 0 0,5-2 0 16,-1-1 0-16,-4 1 0 0,1-4 0 0,3 3 0 0,-3-6 0 16,3 4 0-1,0-7-53-15,0 0-9 0,4 0-2 0,-1-7-742 16</inkml:trace>
  <inkml:trace contextRef="#ctx0" brushRef="#br0" timeOffset="64147.153">9564 10372 1710 0,'0'0'37'0,"0"0"8"0,0 0 2 0,-7-6 1 0,0 6-38 0,7 0-10 15,-7 0 0-15,0-4 0 0,0 1 57 0,-1 3 10 16,1-3 1-16,0 3 1 0,0 0 0 0,-3 0 0 16,-1 0 0-16,1 0 0 0,-5 3-54 0,-2 0-15 15,3 1 0-15,-4 5 0 0,4-6 0 0,0 6 0 16,0-5 0-16,0 5 0 0,-1 0 0 0,5 1 0 0,-1-4-11 15,4 7 11-15,0-4 0 0,4 0 0 0,-1-5 0 0,1 5-8 16,3-6 8-16,0-3 0 0,0 0 0 0,0 0 0 16,0 0 0-16,7 0-16 0,0 6 4 0,0-2 0 15,0-1 12-15,3-3 0 0,-3 0-9 0,4 6 9 16,0-3 0-16,-1 0 0 0,1 0 0 0,-1 4 0 16,1-7 0-16,0 6 0 0,-4-3 0 0,0 0 0 15,3 3 0-15,-3 1 0 0,0-1 0 0,0 0 0 16,1 1 0-16,-1-4 0 0,0 6 0 0,-4 0 0 15,4-2 0-15,-3-1 0 0,-1 3 0 0,1-2 8 16,-1 2 3-16,1 1 0 0,-1-4 0 0,1 9 0 16,-4-8 1-16,3 2 0 0,1 1 0 0,-4-4 0 15,0 6-4-15,-4-2 0 0,4-4 0 0,-3 0 0 16,-1 4-8-16,1-7 12 0,-1 6-12 0,-3-2 12 16,0-1-12-16,0 0 0 0,0-3 9 0,-3 0-9 15,-1-3 0-15,0 0 0 0,1 0 0 16,-4-3-8-16,3 0 0 0,-7-3 0 0,1-4 0 0,3 4 0 15,-8-3-28-15,5-1-6 16,-1-2-1-16,-3-1 0 0,3 1-99 0,4 2-20 16,0-2-4-16,0 12-355 0,4-7-71 0</inkml:trace>
  <inkml:trace contextRef="#ctx0" brushRef="#br0" timeOffset="64911.097">9737 10648 836 0,'0'0'24'0,"0"0"4"16,0 0-28-16,0 0 0 0,0 0 0 0,0-7 0 15,0-2 69-15,0 0 8 0,0-4 2 0,0 1 0 0,0-1-24 0,3-6-5 16,-3 7-1-16,0 2 0 15,0-2-39-15,0-1-10 0,0 1 0 0,0 5 0 0,-3-2 0 0,3 0 0 0,0-1 0 0,-4 7 0 16,4 3 53-16,0 0 9 0,0 0 2 0,-3-3 0 31,3 3-8-31,-4 3 0 0,-3 0-1 0,0 3 0 16,3 1-37-16,1-1-7 0,-1 0-2 0,-3 4 0 0,4 2 23 0,-1-2 4 0,4 2 0 0,-3 1 1 16,-1-1-8-16,1 7-1 0,3-3-1 15,-4-4 0-15,4 1-27 0,4-1 0 0,-1-2 0 0,1 2 0 16,-1 1 0-16,1-1 0 0,-1-2 0 0,4-1 0 15,0-6 36-15,1 7 3 0,-8-10 0 0,10 3 0 16,1-3-11-16,-1 6-1 0,-3-6-1 0,4-6 0 16,-1 6 2-16,1-3 0 0,0 0 0 0,-1-4 0 15,1 4-12-15,-1-6-1 0,-3 2-1 0,4 1 0 16,0-6-6-16,-4-1 0 0,3 1-8 0,-3-1 12 16,-3-6-4-16,3 7-8 0,0-10 11 0,0 6-11 15,-3-3 10-15,3 4-10 0,-4-1 8 0,1 0-8 16,-1-9 0-16,-3 9-12 0,0-2 0 0,-3-7 1 15,-1 9-22-15,1-3-5 0,-1 3-1 0,1 4 0 16,-1-1-17-16,0 1-4 0,1 2-1 16,3 1 0-16,-4 3-135 0,4 3-28 0,0 3-4 0</inkml:trace>
  <inkml:trace contextRef="#ctx0" brushRef="#br0" timeOffset="65419.623">10142 10507 1958 0,'0'0'43'0,"0"0"9"0,-7 6 1 0,0-3 3 0,7-3-45 0,0 0-11 0,0 0 0 0,-3 3 0 16,-4 7 52-16,3-7 9 0,1 6 2 0,3 1 0 15,0-1-50-15,-4-3-13 0,4 4 0 0,-3-1 0 16,3 0 28-16,0-2 1 0,0 5 0 0,-4-2 0 16,4-1-21-16,0-3-8 0,0 4 0 0,0-4 9 15,-4 0-9-15,4 1 0 0,0-7 0 0,0 6 8 16,0 0-8-16,0-6 0 0,0 0 0 0,0 0 0 16,0 0 0-16,0 0 8 0,0 0-8 0,0 0 0 15,0 0 0-15,0 0 0 0,0 0 0 0,0 0 0 16,0 0-8-16,0 0-1 0,0 0 0 0,0 0 0 15,0 0-14-15,0 0-2 0,0 0-1 0,0 0 0 0,0 0 26 0,0 0 0 16,4-9 0-16,0-1 0 0,-1 4 0 0,-3-3 0 16,0-1 0-16,0-2 0 0,0 2 0 0,0-5 0 15,-3-4 0-15,3 6 0 16,0-2 25-16,-4-4 11 0,4 3 1 0,-4 0 1 16,4-2-30-16,0-4-8 0,0 6 0 0,0-3 0 0,4 7 22 15,-4-4 3-15,4-3 1 0,-4 7 0 16,7-1-45-16,-4 0-9 0,1 4-1 0,3-4-1 15,0 4-3-15,0 3-1 0,3 3 0 0,1 0 0 16,3 6 34-16,4 0 0 0,-1 6 0 0,5 4 0 16,-1-1-60-16,0 7-4 0,0 0-2 0,-3 6 0 15,3-3-106-15,0 3-22 0,-3-6-4 0</inkml:trace>
  <inkml:trace contextRef="#ctx0" brushRef="#br0" timeOffset="66117.929">10492 10378 1749 0,'0'0'38'16,"0"0"8"-16,0 0 2 0,0 0 2 0,0 0-40 0,0 0-10 0,0 0 0 0,0 0 0 15,0 0 59-15,0 0 9 0,-4 9 3 0,1-5 0 0,6 8-43 0,-3-2-8 16,0 8-1-16,4-2-1 0,-1-3 9 0,1 12 1 16,-1-3 1-16,1 3 0 0,-1 3-8 0,1-3-1 15,-4 3-1-15,3-3 0 0,1 4-6 0,-4-4-1 16,3 0 0-16,-3 0 0 0,-3 0-3 0,3-3-1 15,0 3 0-15,-4 6 0 0,4-9-8 0,0 3 0 16,-3-9 9-16,3 3-9 0,0-7 8 0,-4 4-8 0,4 0 10 16,0-4-10-16,-3-5 12 0,3 5-4 0,0-6-8 0,-4 4 12 15,4-7 2-15,0 0 0 0,-3 0 0 16,-1-3 0-16,1 0 19 0,-1-3 4 0,1-3 1 16,-1-4 0-16,4 1-22 0,-3 0-5 0,-5-7-1 0,5 3 0 15,-4-6-10-15,3 1 0 0,1-4 0 0,-1 0 0 16,1 0 0-16,-1-3 0 0,1-7 0 0,-4 7 0 15,3-3 0-15,1 0 0 0,-1 3 0 0,4-3 0 16,0-1 0-16,0 4 0 0,0 0 0 0,0 0 0 16,0 0-11-16,4 3 11 0,-4 0-8 0,3 0 8 15,1 3 0-15,3 0-10 0,-4 4 10 0,4-1 0 16,0 0-10-16,0 4 10 0,4 3-8 0,-4-1 8 16,4-2-10-16,-8 8 10 0,4-5-12 0,4 9 12 15,-4-3-29-15,3 0 1 16,-10 3 0-16,11 0 0 0,3 0 28 0,0 6 13 0,0 3-1 0,0 4 0 15,1 0-12-15,-5-1-16 0,-3 1 3 0,0 5 1 16,0-2 12-16,-3-3-12 0,-1 5 12 0,1-2-12 0,-4 3 12 16,0-3 0-16,-4 6 12 0,-3-4-12 0,4 1 0 15,-4 0 0-15,0-6 0 0,0 2 0 0,0-2 0 0,-4-1 0 16,4-2 0-16,-4-4 0 0,4 0 8 0,0-6-8 16,-3 7 0-16,-1-7 0 0,4-7 0 0,-4 7-11 15,4-12 2-15,-7 2 0 16,0-2-75-16,0-7-14 0,-4 0-3 15,1-3-546-15,3 3-109 0</inkml:trace>
  <inkml:trace contextRef="#ctx0" brushRef="#br0" timeOffset="66824.26">10837 10529 1314 0,'0'0'37'0,"-3"0"8"0,-4-4-36 0,-4 4-9 0,4-6 0 0,0 3 0 16,4 0 0-16,-5-3 0 0,5 6 0 0,3 0 0 15,-7 0 53-15,7 0 9 0,-4-7 2 0,4 7 0 16,0 0 0-16,0 0 0 0,0 0 0 0,0 0 0 15,0 0-12-15,0 0-3 0,0 0 0 0,0 0 0 16,0 0-27-16,0 0-6 0,0 0 0 0,0 0-1 0,0 7 39 0,0 5 8 0,0-2 2 16,4 2 0-1,-1 1-52-15,1-1-12 0,-4 10 0 0,3-9 0 0,1 9 0 0,0-7 0 0,-4 1 0 16,3 0 0-16,1-1 0 0,-4-5 0 0,3 2 0 0,1 1 0 16,-8-1 0-16,4-5 0 0,0-4 0 0,0-3 0 15,0 0 0-15,0 0 0 0,0 0 0 0,0 0 0 16,0 0 37-16,0 0 5 0,-3-6 1 0,3-1 0 15,0-2-23-15,0 6-4 16,0-7 0-16,0 4-1 0,-4-3-15 0,4-1 0 0,0 1 0 0,0-4 0 16,0 7 0-16,0-3-8 0,0-1 8 0,-3-2 0 31,3 2 0-31,-4-2-8 0,4 2 8 0,0-2 0 0,0-1 0 0,0 1 0 0,-4-4 0 16,4 3 0-16,0 4 0 0,0 0-10 0,0 2 10 0,0 1-8 15,4-3 8-15,-4 6 0 0,4-7 0 0,-4 7 0 16,7 0-12-16,0-3 2 0,3 2 1 0,1 1 0 15,-1 3-2-15,4 0 0 0,-3 0 0 0,3 3 0 16,-3-3-12-16,3 4-2 0,-4-4-1 16,5 6 0-16,-5-3-10 0,1 0-3 0,3 7 0 0,-4-7 0 15,1 6-28-15,3-3-5 0,-3-3-2 16,3 1 0-16,-4 5-107 0,1-6-22 0,14 10-4 0,-11 6-1 0</inkml:trace>
  <inkml:trace contextRef="#ctx0" brushRef="#br0" timeOffset="67129.549">11201 10485 1378 0,'0'0'30'0,"0"0"6"0,0 0 2 0,-4-7 2 0,4 7-32 0,0 0-8 0,0 0 0 0,0 0 0 15,0 0 49-15,-7 0 9 0,7 0 2 0,-7 0 0 16,7 0-30-16,-3 4-6 0,3-4 0 0,-8 9-1 16,5 0-7-16,-1 7-2 0,1 0 0 0,-1 3 0 15,1-4-14-15,-1 7 0 0,1 0 0 0,3-6 0 16,0 3 0-16,0-7 0 0,-4 1 0 0,1-4 0 16,3-3 0-16,0-6 0 0,0 0 0 0,0 0 0 15,0 0 0-15,7-3-12 0,0-6 3 0,0-4-498 16,0 1-99-16</inkml:trace>
  <inkml:trace contextRef="#ctx0" brushRef="#br0" timeOffset="67326.139">11056 10271 1642 0,'-7'-6'46'0,"0"3"11"15,7 3-45-15,0 0-12 0,0-6 0 0,-4 3 0 16,8-4 24-16,-4-2 2 0,7 3 1 0,-3-1 0 16,-1 1-27-16,4 3-9 0,0 0 0 0</inkml:trace>
  <inkml:trace contextRef="#ctx0" brushRef="#br0" timeOffset="67827.902">11546 10237 1478 0,'0'0'62'0,"0"0"-50"0,0 0-12 0,-7 6 0 15,0-3 91-15,4 0 15 0,-4 1 3 0,0-1 1 16,0 0-30-16,0 3-7 0,-4-3-1 0,4 0 0 15,0 7-48-15,-4-7-9 0,4 6-3 0,0-2 0 16,0-1-12-16,0 0 0 0,0 0 8 0,-4 1-8 16,4-1 0-16,0 0 0 0,0 1 0 0,-3-1 0 15,6 3 0-15,-3-2 8 0,4 2-8 0,-1 0 0 16,4-2 0-16,-4 5 8 0,4-2-8 0,-3-4 0 16,3 0 0-16,0 0 0 0,0-6 8 0,3 7-8 15,-3 2 0-15,0 0 0 0,0-9 0 0,4 4 0 0,0 8 0 0,-4-12 0 16,0 0 8-16,3 6-8 15,-3-6 0-15,0 0 0 0,7 7 8 0,-7-7-8 16,0 0 0-16,11 0 9 0,-11 0-9 0,0 0 8 0,7 6-8 0,-7-6 0 16,0 0 0-16,10 6 0 0,-3 0 0 0,-7-6 0 15,7 4 0-15,1 5 0 0,2-6 0 0,-10-3 0 16,0 0 0-16,4 13 0 0,3-4 0 0,-4-3 0 16,1 1 0-16,3 2 0 0,-7-9 9 0,3 3 0 15,-3 10 0-15,4-7 0 0,-4-6-9 0,0 9-9 16,3-2 9-16,-3 5-13 0,0-5 13 0,0-1 0 15,-3 3 12-15,-1-3-12 0,1 1 10 0,-1 5-10 0,-3 1 8 16,0-4-8-16,0 1 0 0,0-1 0 0,0-3 0 0,0 4 0 16,0-7 0-16,0 6 0 0,0-6 0 0,0 1 0 15,3-4-16-15,-3 0-1 0,4 0-1 0,-1-7 0 32,-3-2-34-32,3 6-8 0,1-7 0 0,-1-2-825 0</inkml:trace>
  <inkml:trace contextRef="#ctx0" brushRef="#br0" timeOffset="68309.918">11617 10500 1384 0,'0'0'39'0,"0"0"9"0,0 0-38 0,0 0-10 0,0 0 0 0,0 0 0 16,0 0 38-16,7 3 6 0,0 1 0 0,0 2 1 0,-7-6 53 0,7 6 10 16,0 0 3-16,0-2 0 0,0-1-24 0,4-3-5 15,-4 0-1-15,4 0 0 16,-1 0-89-16,-3-3-19 0,4-1-3 0,-4-2-1 0,3 3 31 0,1 0 0 16,-4-3 13-16,0 6-4 0,0-4-9 0,0-2 0 15,-3 0 9-15,-1 0-9 0,4-7 0 0,-3 7-13 0,-1 0 1 0,-6 2 1 16,3 4-3-16,0-6-1 0,3 0 0 0,-3 0 0 15,-3 2 0-15,-1 1 0 0,1-3 0 0,-4 6 0 16,3-3-1-16,-3 0-1 0,0-3 0 16,-3 2 0-16,-1 4 17 0,0-3 0 0,-3 0 0 0,4 3 0 15,-4-3 24-15,3 3 6 0,-3 0 1 0,3 3 0 16,1 0-18-16,-1 4-3 0,1-1-1 0,2 0 0 16,1 7-9-16,0 2 0 0,0-2 0 0,0 3 0 15,4-1-20 1,-1 1-5-16,1 0-2 0,3 2 0 0,-4 1 53 0,8 0 10 0,-1-3 3 0,4 6 0 15,4-4-25-15,-1-2-5 0,-3-3-1 0,1-1 0 16,2-2 8-16,1-1 0 0,-1-3 1 0,4 1 0 16,1-4-17-16,2 0-19 0,-3-3 4 0,4 0 1 15,0 0-10-15,-1-3-1 16,4-7-1-16,-3 4-592 0,0 0-118 0</inkml:trace>
  <inkml:trace contextRef="#ctx0" brushRef="#br0" timeOffset="69208.972">12746 10431 1440 0,'0'0'64'0,"0"0"12"0,-4-6-60 0,-3 6-16 0,7 0 0 0,-10 0 0 16,-1 0 83-16,4 0 13 15,-4-3 4-15,-3 0 0 16,4 3-42-16,-1 0-8 0,1-6-2 0,-5 6 0 0,8 0-48 0,-3 0 0 0,-1 6 0 0,1-6 0 15,10 0 0-15,-7 0 0 0,7 0 0 0,-11 3 0 16,4 0 0-16,0-3 0 0,0 6 0 16,0 1 0-16,3 2 0 0,-3-3 0 0,0 1 0 0,-3 5 0 15,6-2 0-15,-3-1 0 0,4 0 0 0,-1 4 0 16,0-7 0-16,4 7 0 0,0-4 0 0,4 4 0 16,0-4 25-16,3 4 8 0,0-4 2 15,0 0 0-15,0-2-35 0,0 5 0 0,0-5 0 0,0-4 0 16,3 0 0-16,1-3 0 0,-4 0 8 0,4 0-8 15,-1 0 0-15,-3-3 8 0,4 0-8 0,-4-4 0 16,4-5 0-16,-4 9 0 0,3-7 0 0,-3 1 0 16,-3 6 0-16,3-7-16 0,-4 4 4 0,1-3 0 15,-1-1-1-15,1 1 0 0,-4 6 0 0,3-7 0 16,-3 7 13-16,0 3-9 0,0 0 9 0,0 0-8 16,0 0 8-16,-3-9 14 0,-1 9-3 0,1-4-1 0,3 4 17 15,0 0 3-15,-4 0 1 0,1 0 0 16,3 0-8-16,-7 4-2 0,7-4 0 0,-4 0 0 0,1 9-21 0,3 0 0 15,0-2-10-15,0-1 10 0,3 0-12 0,4 4 12 16,-3-1-12-16,3 0 12 0,0-2-10 0,4 2 10 16,-4-3-8-16,0 1 8 0,3-1 0 0,-3 0 0 15,4 1 0-15,-4-4 0 16,0 0-28-16,4-3-1 0,-4 0 0 0,0 0 0 16,3 0-127-16,-3 0-24 0,4-3-6 0,-4 0-1 0</inkml:trace>
  <inkml:trace contextRef="#ctx0" brushRef="#br0" timeOffset="69604.836">13010 10485 1720 0,'0'0'38'0,"0"0"8"0,0 0 2 0,0 0 0 0,-3-3-39 0,-1-7-9 0,1 10 0 0,3 0 0 15,0-6 89-15,0 6 16 0,-4-6 3 0,4 6 1 16,0 0-28-16,0 0-5 0,0 0-2 0,0 0 0 16,0 0-50-16,-3 6-11 0,3 0-1 0,-4 0-1 15,4-6 3-15,0 7 1 0,0 5 0 0,4-2 0 16,-4 2-24-16,3-2-5 0,1 2-1 0,3-2 0 16,-4-7 23-16,5 9 5 0,2-6 1 0,-3 1 0 0,4-7-22 0,-1 6-5 15,1-3-1-15,-1 0 0 0,1-3 14 0,0-3 0 16,3 0 0-16,-4-3 0 0,4 6 16 0,-3-3 7 15,3-7 1-15,-3 7 0 0,-4 0-12 0,3-3-1 16,-3-4-1-16,0 7 0 0,1-6-1 0,-1 2 0 16,-4-2 0-16,1 0 0 0,3 9-9 0,-7-7 10 15,0-2-10-15,0 0 10 0,0-1-19 0,0-2-4 16,0-1-1-16,-4 0 0 16,1 1-12-16,3-1-2 0,-4-5-1 0,1 5 0 15,-1-3-20-15,1-2-4 0,-5 5-1 0,1-3 0 16,4 4-111-16,-1-1-23 0,1 4-4 0</inkml:trace>
  <inkml:trace contextRef="#ctx0" brushRef="#br0" timeOffset="70499.644">14436 10350 1036 0,'0'0'23'0,"0"0"5"0,0 0 0 0,0 0 1 0,0 0-29 0,0 0 0 0,0 0 0 0,0 0 0 0,0 0 108 0,0 0 16 15,0 0 4-15,0 0 0 0,0 0-47 0,0 0-9 16,0 0-1-16,0 0-1 0,-7 0-1 0,7 0 0 16,-7-6 0-16,3 2 0 0,-3 1-13 0,0-3-4 15,0 6 0-15,7 0 0 0,-7 0-27 0,0 0-5 16,0 0-2-16,0 0 0 16,-4 0-18-16,0 9 0 0,4-5 0 0,-3-4 0 0,-1 9 0 0,1 0 0 15,-1 1 0-15,-3 2-9 0,0 1-3 0,0 3-1 16,-4-4 0-16,0 7 0 0,-3-7 13 0,4 4 0 15,3 3 0-15,-4-3 0 0,0 2 0 16,4-2 0-16,0-3 0 0,3-1 0 0,4 1 0 0,0-1 0 16,0-5 0-16,4 2 0 0,3-3 0 0,0 1 0 15,0-7-8-15,0 0 8 0,7 6 0 0,3 0 0 0,1 0 0 16,3 1 0-16,0-4 0 0,4-3 13 0,-4 0-4 16,4 0-1-16,-1 6-8 0,1-3 0 0,0-6 0 0,-1-3 8 31,1 6-34-31,-1-3-7 0,5-4-2 0,-5 1 0 15,1-3-75-15,-4-1-15 0,0 4-3 0,0-3-416 0,0-1-82 0</inkml:trace>
  <inkml:trace contextRef="#ctx0" brushRef="#br0" timeOffset="71026.406">14506 10438 1580 0,'-7'6'35'0,"0"-3"7"0,4 3 2 0,-4-3 0 0,7-3-36 0,-8 4-8 16,5 5 0-16,-1-6 0 0,4-3 79 0,-3 10 13 15,3-10 4-15,0 0 0 0,0 0-49 0,0 0-10 16,7 3-1-16,0 3-1 0,4-3-5 0,-4 3-1 0,3-3 0 15,1 1 0-15,-1-4-17 0,1 0-3 16,0 0-1-16,3 0 0 0,0 0 0 0,0-4 0 0,4 1 0 0,-1 0 0 16,1 3 0-16,-4-6 0 0,0 0 0 0,-3 3 0 15,-1-7-8-15,1 7 12 0,-1-6-12 0,-3-1 12 16,-3-2-12-16,-1 5 0 0,1-2 0 0,-4 0 0 16,0-1 0-16,-4-2 0 0,4 5 0 0,-3-2 0 15,-1 0-10-15,-3 2 10 0,4-2 0 0,-4-1-9 16,0 1 9-16,0 3 0 0,0-1 0 0,-4 1 0 15,8 0 0-15,-5 3-10 0,1 0 10 0,0 0-10 16,-3 3 10-16,3 3-12 0,0 0 12 0,0 3-12 16,0 0 4-16,-4 7 0 0,4-1 0 0,0 1 0 15,0 6 8-15,0-4-10 0,0 7 10 0,0-6-10 16,3 3 10-16,1-3 0 0,-4-4 0 0,3 7 0 16,4-3 0-16,-4 2 11 0,4-5-3 0,0 3 0 15,0-4-8-15,4 7 0 0,0-6 0 0,-1-1 0 16,4-2 0-16,0-4 0 0,0 3 0 0,0-3 0 15,4 1 0-15,-1-7 0 0,1 0 9 0,0 0-9 16,3 0-50-16,0 0-14 0,0-7-4 0,4-2-541 16,-4-3-109-16</inkml:trace>
  <inkml:trace contextRef="#ctx0" brushRef="#br0" timeOffset="71446.56">14891 10309 1630 0,'0'0'36'0,"0"0"7"0,0 0 1 0,-4 6 3 0,-3-3-38 0,4 7-9 0,-1-7 0 0,1 10 0 15,3-4 80-15,-4 0 15 0,1 4 2 0,3-1 1 16,-4 1-35-16,4 0-7 0,0-1-2 0,0 1 0 16,0-4-31-16,0 0-7 0,0 1 0 0,0-4-1 15,0-6-15-15,0 0-16 0,0 10 3 0,0-10 1 16,0 0 35-16,0 0 7 0,0 0 2 0,0 0 0 15,0 0 0-15,0 0 0 0,4-10 0 0,-4 4 0 16,3-7-32-16,-3-2-18 0,4 8 2 0,-4 1 1 16,3-6 15-16,1 5 0 0,-1-2 0 0,1-1 0 15,-1 1 0-15,1-3 0 0,3 8 0 0,0 1-9 16,-4-3 9-16,4 3-8 0,-7 3 8 0,4 0-8 16,3 0 0-16,0 0 0 0,4 3 0 0,-4 3 0 15,0-3 8-15,0 7-10 0,0-4 10 0,0 7-10 16,0-1 10-16,0-2 0 0,0 8 0 0,0-2 0 15,-3-3 0-15,-1-1 0 0,1 7 0 0,-1-3 0 16,1 2-24-16,-1 1-5 0,-3-3-2 16,0 0 0-16,4-4 76 0,-4 1 15 0,0-7 4 0,3 0 0 15,1 4-103-15,-4-10-20 0,0 0-4 0,0 0-1 16,7 0-12-16,0-3-4 0,0-7 0 0,0-2-812 0</inkml:trace>
  <inkml:trace contextRef="#ctx0" brushRef="#br0" timeOffset="71768.358">15166 9933 1515 0,'0'0'43'0,"0"0"9"0,0 0-41 0,0 0-11 0,0 0 0 0,0 9 0 15,0 1 94-15,0 2 17 0,0 1 3 0,3-1 1 16,-3 10-33-16,4-3-6 0,0 0-2 0,-1 9 0 16,1-3-33-16,-1 3-6 0,1 7-2 0,-1-4 0 15,-3-3-10-15,4 7-3 0,-4-4 0 0,-4 4 0 16,4-1 2-16,0-2 0 0,-3-1 0 0,3-3 0 16,0 0-22-16,0 1 8 0,0-4-8 0,0-3 0 15,3 0 0-15,-3-4 0 0,0 1 0 0,4 0 0 16,-4-3 0-16,3-4 0 0,1-2 0 0,-4-7 8 15,3 6-48-15,-3-9-8 0,0 0-3 0,0 0-636 16,4 6-127-16</inkml:trace>
  <inkml:trace contextRef="#ctx0" brushRef="#br0" timeOffset="72025.11">15088 10300 1587 0,'0'0'35'0,"0"0"7"0,0 0 2 0,-3 6 0 0,3-6-35 0,0 0-9 0,0 0 0 0,-7 3 0 16,3 3 84-16,4-6 14 0,0 0 3 15,0 0 1-15,0 0-14 0,0 10-4 0,0-10 0 0,4 6 0 16,-1 0-54-16,-3-6-11 0,4 3-3 0,3 1 0 16,3 2-3-16,1 0-1 0,0-3 0 0,-1 0 0 15,4-3-4-15,4 0-8 0,-4 0 11 0,0-3-11 16,4 0 0-16,-1 0-22 0,5-6 3 0,-5 9 1 31,4-7-53-31,-3 1-10 0,0 3-3 0,3 0 0 16,-4-4-135-16,1 4-27 0,17-6-6 0,-13 3-389 0</inkml:trace>
  <inkml:trace contextRef="#ctx0" brushRef="#br0" timeOffset="72878.385">15550 10444 1014 0,'0'0'43'0,"0"0"-35"16,0 0 84-16,0 0 16 0,0 0 3 0,0 0 1 15,0 0-40-15,0 0-8 0,0 0-2 0,0 0 0 16,0 9-4-16,4-2-1 0,0 5 0 0,-1-2 0 16,1-1-34-16,-1 3-7 0,4-2-2 0,-3-4 0 15,-1 7 4-15,1 2 1 0,-1-2 0 0,1-7 0 16,-4 7-6-16,0-4-1 0,3 1 0 0,-3-7 0 0,-3 6-4 0,3-6 0 15,0-3-8-15,0 0 12 0,0 0-1 0,-4 10-1 16,4-10 0-16,0 0 0 0,0 0 10 16,-7 0 1-16,7 0 1 0,-7-3 0 15,4-7 0-15,-4 1 0 0,3 2 0 0,1-2 0 16,-1 0-4-16,4-4-1 0,-4 4 0 0,4-4 0 16,-3 4-7-16,3 2-2 0,0-2 0 0,-4 0 0 15,4-1-8-15,0-2 0 0,0-1 9 0,0 1-9 0,0-1 0 16,0 4 9-16,0-4-9 0,4 1 0 0,-4-1 0 0,0 0 0 15,3 1 0-15,1-1 0 0,0 1 0 16,-1 2 0-16,4 1 0 0,0-4 0 16,0 4-12-16,0 0 1 0,0-1 0 0,4 4 0 0,3-7 11 0,-3 7-8 15,-1 0 8-15,4 0-8 0,-3 2 8 0,-1 1-12 0,5 0 12 0,-5 3-12 32,1 3-15-32,3-3-3 0,-4 3-1 0,1 1 0 0,0-1-18 0,-1 3-4 15,1-3-1-15,-4 3 0 0,3 1-30 0,1-1-5 16,-4 3-2-16,4-2 0 0,-1-1-29 15,-3 3-7-15</inkml:trace>
  <inkml:trace contextRef="#ctx0" brushRef="#br0" timeOffset="73337.503">15861 10397 1568 0,'-7'6'32'0,"7"-6"9"16,0 0-33-16,0 6-8 0,0-6 0 0,0 4 0 15,0-4 71-15,0 9 12 0,0-9 2 0,0 3 1 16,0-3-18-16,3 6-3 0,4-3-1 0,-3 1 0 16,3-4-38-16,0 0-8 0,0 0-2 0,0 0 0 0,0-4-6 0,0 1-2 15,4-3 0-15,-4 3 0 0,0 0-8 0,0-3 0 0,0-1 9 0,0 1-9 16,-3-3-11-16,3 9-6 0,-4-7-2 15,1 1 0-15,-1 6 19 0,-3 0 0 0,0-6 0 0,0 6 0 16,0 0 0-16,0 0 0 0,0 0 0 0,0 0 0 31,0 0-26-31,0 0-2 0,0 0 0 0,0 0 0 0,-7 0 16 0,0 3 4 0,-3-3 0 0,3 3 0 16,-4-3 8-16,0 0-10 0,1 6 10 0,-1-6-10 16,1 3 10-16,-4 1 0 0,3-4 0 0,-3 9 0 15,3-3 0-15,-3 1 0 0,0 2 0 0,3 0 8 16,1-2 16-16,-1 5 3 0,4-2 1 0,-3 2 0 15,6 1-28-15,-3-1 0 0,7-2 8 0,-3-1-8 16,6 7 8-16,-3-4 0 0,4 4 0 0,-1-4 0 16,1 1-8-16,3 0 0 0,0-4 9 0,0-3-9 15,3 4 9-15,5-1-9 0,-1-3 12 0,3-3-12 16,1 4-21-16,0-7-11 0,3 6-3 16,-4-6 0-16,5-6-125 0,2 6-26 0,22-16-5 15,-11 7-487-15</inkml:trace>
  <inkml:trace contextRef="#ctx0" brushRef="#br0" timeOffset="74067.493">17032 10419 1409 0,'0'0'29'0,"0"0"7"0,0 0-28 0,0 0-8 0,-3 6 0 0,-1 0 0 16,4-6 104-16,0 7 19 0,-3-1 4 0,-1 3 1 15,4-2-52-15,0 2-9 0,-4-6-3 0,4 10 0 16,0-13-36-16,0 0-7 0,0 0-1 0,0 0-1 16,0 0-3-16,0 0 0 0,0 0 0 0,0 0 0 15,0 0 11-15,0 0 1 0,0 0 1 0,0 0 0 16,0 0-17-16,0 0-3 0,0 0-1 0,-3-3 0 16,-4-7-8-16,3 10 8 0,1-6-8 0,-4 0 8 0,3-1-8 0,1 1 0 15,-1-3 0-15,-3-4-11 0,0 10 3 0,0-6 0 0,0-1 0 16,-4 4 0-1,4-4-39-15,-3 1-7 0,-1 3-2 0,1 0 0 16,-1-1 10-16,4-2 2 0,-4 3 0 0,1-1 0 0,-1 1 22 0,1 6 5 16,-1 0 1-16,-3 0 0 15,3 0 16-15,1 9-10 0,-1-5 10 0,-3 5-8 0,3 0 8 16,1 7 0-16,-4-3 0 0,0 9 0 0,3-10 0 0,0 10 0 0,1 0 8 16,-1 0-8-16,4 0 31 0,-3 3 1 15,3 0 1-15,0 0 0 0,0-3-33 0,3 0 0 0,0-6 0 0,1 6 0 16,3-7 37-16,0 1 1 0,3-10 0 0,1 7 0 15,3-4-10-15,0-2-1 0,0-1-1 0,4 0 0 16,-1-3-26-16,1 0-9 0,7-3 0 0,-4 0 0 16,7 0 9-16,0-3 11 0,0 0-3 0,4-3 0 15,0 0-56-15,-1-1-12 0,4-2-3 16,1-4-546-16,-5 7-110 0</inkml:trace>
  <inkml:trace contextRef="#ctx0" brushRef="#br0" timeOffset="74536.254">17247 10579 1497 0,'0'0'32'0,"0"0"8"0,-7-3 0 0,0-1 4 15,0-2-36-15,4 3-8 0,-4 0 0 0,3-3 0 16,-3 3 53-16,3-1 9 0,-3 1 2 0,4 3 0 0,-4-3 0 0,0 3 0 0,3 0 0 15,-3 0 0-15,4 3-52 0,-4 0-12 0,3 4 0 0,-3-1 0 16,3 0 0-16,1 7 0 0,-4-4 0 16,3 1 0-16,1 2 0 0,-1 1 0 0,1-1 0 0,-1 1 0 15,1-1 0-15,3-2 0 0,-4-1 0 0,8 0 0 16,-4-2 0-16,0 5 0 0,3-5 0 0,-3-7 0 16,0 0 0-16,7 6 0 0,-7-6 0 0,11 0 0 15,-4 6 0-15,4-3 0 0,-4-3 0 0,3 0 0 16,-3-3 0-16,4-3 0 0,-4 3 0 0,3-7 0 15,1 7 54-15,-4-6 8 0,0-1 2 0,4-2 0 16,-4 6-52-16,0-4-12 0,0-2 0 0,-4 2 0 16,4 1-11-16,-3-4-5 0,0 7 0 0,-4-3-1 15,3-1 17-15,-3 1 9 0,-3 2-1 0,-1 1 0 16,0 0-8-16,1 0 0 0,-1 3 0 0,-3-1 0 16,0 1 0-16,-3 0 0 0,6 0 0 0,-6-3 0 15,3 6 0-15,-1-3 0 0,-2-1 0 0,-1 4 0 16,1 0 0-16,-1 0 0 0,4 4 0 0,-3-1 0 15,2-3 0-15,1 6-14 0,-3-3 3 0,3 3 1 16,3-2-48-16,-3-1-10 0,4 6-1 0,-1-6-517 16,4 10-103-16</inkml:trace>
  <inkml:trace contextRef="#ctx0" brushRef="#br0" timeOffset="75672.469">17597 10406 728 0,'0'0'20'0,"0"0"5"0,0 0-25 0,0 0 0 16,0 0 0-16,0 0 0 15,0 0 64-15,0 0 8 0,0 0 2 0,0 0 0 0,0 0 13 0,0 0 2 0,0 0 1 0,-4 7 0 16,4-7-31 0,0 0-7-16,0 0 0 0,0 0-1 0,0 9 1 0,0-6 0 0,0-3 0 0,0 9 0 15,0-5-4-15,0-4 0 0,0 9 0 0,0 0 0 16,0-5-10-16,0 5-2 0,0-9-1 0,0 3 0 16,0 10-14-16,0-13-2 0,0 0-1 0,0 0 0 15,0 0-7-15,0 0-2 0,0 0 0 0,0 0 0 16,0 0-9-16,0 0 10 0,0 0-10 0,0 0 10 15,0 0 1-15,0 0 0 0,0 0 0 0,0 0 0 16,0 0-11-16,0 0 10 0,4-7-10 0,-1 1 10 16,1 0-10-16,-1 0 0 0,-3-1 0 0,4 1 0 15,-1-3 0-15,-3 9 0 0,0 0 0 0,0 0 0 16,0 0 0-16,4-7 0 0,-4 7 0 0,0 0 0 16,0 0-12-16,0 0 12 0,0 0-10 0,0 0 10 15,0 0-8-15,0 0 8 0,0 0 0 0,0 0-9 16,0 7 9-16,0 2 0 0,0 0 0 0,0-5 0 15,0 8 0-15,-4-6 12 0,1 1-4 0,3-1 0 16,0 0 7-16,-4 0 1 0,4-2 1 0,0-4 0 16,0 0-17-16,0 0 0 0,0 0 0 0,0 0 0 15,0 0 20-15,11 9-2 0,-11-9-1 0,10 3 0 16,-10-3-27-16,11 0-6 0,-1-3 0 0,-10 3-1 16,11 0 17-16,-11 0 0 0,7-3 0 0,-7 3 0 15,11-6 0-15,-11 6 0 0,7 0 0 0,-7 0 0 16,0 0 0-16,0 0 0 0,0 0 0 0,0 0 0 15,0 0 0-15,0 0 0 0,0 0 0 0,7 6 0 16,-7-6 0-16,7 6 0 0,-7-6 0 0,3 6 0 0,-3-6 0 0,0 0 0 16,0 0 0-16,0 0 0 15,0 0 0-15,0 0 0 0,0 0 0 0,0 0 0 0,0 0 0 0,0 0 0 16,0 0 0-16,7 0 0 0,4-6 0 16,-4 6 0-16,0-3 0 0,-7 3 0 0,7-9 0 0,-7 9 0 0,7 0 0 0,-7 0 0 31,0 0 0-31,0 0 0 0,11 0 0 0,-11 0 0 0,0 0 0 0,0 0 0 0,7 0 0 15,-4 9 0-15,-3-9 0 0,7 3 0 0,-3 7 0 0,-4-1 0 16,0-9 0-16,4 6 0 0,-8 1 0 16,8 2 0-16,-4-9 0 0,0 6 0 0,0 0 0 0,0-6 0 15,3 7 33-15,1-1 11 0,-1-3 1 0,4 3 1 16,-7-6-22-16,4 7-5 0,3-7-1 0,0 6 0 16,0-3-18-16,0 0 0 0,0-3-8 0,0 0 8 15,4 0 0-15,-1 0 0 0,1 0 0 0,-4-3 10 16,3 0-10-16,1-3 0 0,0 3-10 0,-4-4 10 15,3 1-36-15,-3 0-2 0,4 3 0 16,-4-1 0-16,0-2-25 0,0 3-5 0,0-6 0 0,-3 6-1 16,3-7-111-16,0 1-23 0,0-4-4 0,0 10-481 15</inkml:trace>
  <inkml:trace contextRef="#ctx0" brushRef="#br0" timeOffset="76539.208">18119 10431 1051 0,'3'-6'21'0,"-3"0"7"0,0 6-28 0,4-6 0 0,-4 6 0 0,0 0 0 16,0 0 91-16,0 0 12 0,0 0 2 0,0 0 1 15,0 0-10-15,0 0-1 0,0 0-1 0,0 0 0 16,-4 6-33-16,1 0-6 0,-1 3-2 0,1-5 0 16,3 11-2-16,-4-8-1 0,1 5 0 0,-1 1 0 15,4 2-18-15,-3-2-4 0,-1 3-1 0,4-4 0 16,-4 1-11-16,4-1-1 0,-3 1-1 0,3-4 0 16,0 1 2-16,0-7 1 0,0 9 0 0,0-12 0 15,0 0 3-15,0 0 0 0,0 0 0 0,0 0 0 0,0 0 3 16,0 0 1-16,0 0 0 0,3-3 0 0,1-6 0 0,0 6 0 15,3-7 0-15,-4 1 0 16,4-4-8-16,0 1-2 0,0-1 0 0,-3-3 0 16,3 7-14-16,-4 0 0 0,1-1 0 0,-1 4 0 15,1-3 0-15,-1-1 0 0,1 10 0 0,-4 0 0 16,0 0 0-16,0 0 0 0,0 0 0 0,0 0 0 16,0 0 0-16,0 0 0 0,0 0-11 0,0 0 11 15,0 0-10-15,0 0 10 0,0 0 0 0,0 0-9 16,7 0 9-16,-7 0 0 0,4 6 0 0,-1 1 0 15,4-1 0-15,-3 0 0 0,-1-3 0 0,-3 4 0 0,4 2 18 0,-4 0 6 0,3-2 0 16,-3 2 1-16,0 1-25 0,0-1 0 16,0-3 0-16,0 4 0 0,0-1 0 0,0 0-19 0,0-9 3 0,0 0 1 15,0 0 15-15,0 0 10 0,0 0-2 0,0 0 0 16,0 0 0-16,0 0-8 0,0 0 12 0,0 0-4 16,0 0-8-16,0-6 0 0,4-3 0 0,-1 2 0 15,1-2 9 1,3 0 0-16,0-4 0 0,0 1 0 0,4 2-24 0,-4-2-5 0,3 5 0 15,-3-2-1-15,0 0 6 0,4-1 2 16,0 4 0-16,-4-4 0 0,-4 1 13 0,4 0 0 0,-3 5 0 0,-1 1 0 16,-3 3-9-16,0 0 1 0,0 0 0 15,0 0 0-15,0 0 8 0,0 0-8 0,4 3 8 0,-4 1-8 16,3 8 8-16,-6-2 0 0,3 2 0 16,-4-2 0-16,4-1-24 0,-3 0-2 15,-1-2-1-15,1 5 0 0,-1 1 73 0,1-1 14 0,-1-2 4 0,4-4 0 16,0-6-52-16,0 0-12 0,0 0 0 0,0 0 0 15,0 0 0-15,0 0 0 0,0 0 0 0,0 6 0 16,0-6 0-16,0 0 0 0,7 0 0 0,-7 0 0 16,7 0 0-16,-7 0 0 0,4 0 0 0,-4 0 0 15,0 0 0-15,0 0 0 0,0 0 0 0,0 0 0 16,0 0 0-16,0 0 0 0,7 10 0 0,-7-7 0 0,3 6 0 0,-3 1 0 16,0 2 0-16,0-2 0 0,0 2 0 0,-3-3 0 15,3-2 0-15,0 5 0 16,0 1 0-16,-4-1 0 0,4-5 0 0,0 2 0 0,0-3 0 0,0-6 0 15,0 0 0-15,0 0 0 16,0 0-48-16,7 7-13 0,0-14-3 0,0 7 0 16,0 0-102-16,1-6-21 0,-1 0-4 0,3-1-1 0</inkml:trace>
  <inkml:trace contextRef="#ctx0" brushRef="#br0" timeOffset="77268.055">18563 10478 836 0,'-14'4'24'0,"14"-4"4"0,0 0-28 0,-3 3 0 0,3-3 0 15,-8 9 0-15,8-9 23 0,0 0-2 0,0 0 0 0,0 0 0 16,0 0 46-16,0 0 9 0,0 0 1 0,-3 6 1 16,3-6 6-16,0 7 0 0,3 2 1 0,-3-6 0 15,0-3-21-15,4 10-4 0,0-7 0 0,-1 9-1 16,4-5-15-16,-3-4-4 0,3 6 0 0,0 0 0 15,0-2-19-15,0-1-4 0,0 0-1 0,4 1 0 16,-4-4-6-16,0-3-2 0,3 6 0 0,1-6 0 16,-1-6 3-16,1 3 0 0,3-4 0 0,-3-5 0 15,3-1 14-15,-4 1 3 0,-3-4 1 0,0-3 0 16,0 7-17-16,1-1-3 0,-1 1-1 16,-4 2 0-16,-3-2-8 0,0 2 8 0,0-2-8 0,-3-1 8 15,-4 1-16-15,3 2-4 0,-7-2-1 0,4-1 0 16,0 10-2-16,-3-6 0 0,-1 2 0 0,1 4 0 15,-1 0 15-15,0 3 0 0,1 0-10 0,-1 0 10 16,1 6 0-16,-1 1-11 0,1 5 11 0,-5 1-8 16,8-1 8-16,-3 4 0 0,3 3-9 0,-4-1 9 15,4-2 0-15,0 6 0 0,3 0-9 0,-3-6 9 16,4 6 0-16,3 0 0 0,0-4 0 0,0 1 0 16,3-6 0-16,4 9 0 0,-3-10 0 0,3 10 0 0,4-9-8 15,-4 6 8-15,7-7 0 0,-4-2 0 0,5-4 0 0,-1 6 0 16,3-5 0-16,-3-4 0 0,0 0 0 0,4-3-15 15,0 0 5-15,-1 0 1 16,5-6-103-16,-5-1-21 0,1 1-4 0,-1-3-578 0</inkml:trace>
  <inkml:trace contextRef="#ctx0" brushRef="#br0" timeOffset="77731.956">18962 10444 1454 0,'-7'12'30'0,"3"1"8"0,-3-4-30 0,4-2-8 0,-1 5 0 0,1-2 0 16,-1 2 75-16,1 1 13 0,3 2 4 0,0 1 0 16,-4-3-35-16,4 2-6 0,0 1-2 0,0 0 0 15,0-4-16-15,0 1-3 0,-4-1-1 0,4-2 0 16,0-1-5-16,4-3-2 0,-4-6 0 0,0 0 0 15,0 0-14-15,0 0-8 0,0 0 10 0,0 0-10 16,0 0 24-16,0 0 0 0,0 0-1 0,0 0 0 0,0 0 2 0,0 0 1 16,0 0 0-16,0-6 0 0,0-3-17 15,0-1-9-15,4-2 10 0,-4-1-10 0,0 1 9 0,3-10-9 16,-3 9 8-16,4-9-8 16,-1 10 12-16,-3-1-4 0,4-3 0 0,-4-2 0 15,3 8-8-15,-3-2 10 0,0-1-10 0,4-3 10 16,-4 4-1-16,0-1 0 0,3 1 0 0,-3 2 0 15,0-2-1-15,4 2 0 0,-4 1 0 0,0-3 0 16,3 8-8-16,-3 1 12 0,0 3-12 0,0 0 12 16,0-6-12-16,4-3 0 0,-4 5 0 0,0 4 0 15,7-3-14-15,0 3 5 0,3 0 1 0,1 0 0 16,3 3-14-16,0-3-2 0,0 4-1 0,4 2 0 16,-4-3-8-16,4 6-2 0,-1-5 0 0,5 8 0 15,-8-6-13-15,3 1-2 0,-3 5-1 0,4-6 0 16,0 4-37-16,-4-7-7 0,0 0-1 0</inkml:trace>
  <inkml:trace contextRef="#ctx0" brushRef="#br0" timeOffset="78162.778">19389 10409 1652 0,'0'0'34'0,"0"0"9"0,-7-3-35 0,7 3-8 0,0 0 0 0,-7-3 0 16,0 0 73-16,7 3 13 0,-4-3 2 0,-3-3 1 16,7 6-34-16,-7-4-7 0,0 4-2 0,0-3 0 15,0 3-30-15,0 0-5 0,0 0-2 0,0 3 0 16,-1-3-9-16,1 4 8 0,0 2-8 0,-3 0 8 15,3 0-8-15,3 4 0 0,-3 2 0 0,0-5 0 16,0 8 0-16,0-2 0 0,0 3 0 0,0-4 0 16,0 1 8-16,3-1 0 0,-3 7 0 0,4-3 0 0,-1-4 4 0,1 1 0 15,3 6 0-15,0-7 0 0,3 1-12 0,-3-4 8 16,4 0-8-16,3-2 8 0,0 2 8 0,0-6 2 0,0 4 0 16,3-1 0-16,1 3-18 0,0-6 0 0,-1 7 0 15,1-4 0-15,-1 0 0 0,1-6 0 0,3 7 0 0,-3-4 0 16,-1 0 0-16,1-3 0 0,-1 0 0 0,1 0 0 31,0 0-35-31,3-3-10 0,-4 0-3 0,1-4 0 16,-1 1-24-16,1 0-6 0,0-4-1 0,-1-2-765 0</inkml:trace>
  <inkml:trace contextRef="#ctx0" brushRef="#br0" timeOffset="78435.85">19544 10472 1341 0,'0'0'56'0,"0"0"-44"16,0 0 73-16,0 0 15 0,0 0 4 0,0 0 0 15,0 0-21-15,0 0-4 0,0 0-1 0,0 10 0 16,0-1-26-16,0 0-6 0,3-2-1 0,-3 5 0 15,0 1-21-15,-3-1-5 0,3-2-1 0,0 2 0 0,-4-2-10 0,4 2-8 16,0-2 12-16,-3-1-12 0,3-9 0 0,0 6 0 16,0 4 0-16,0-10 0 15,0 0-31-15,0 0-9 0,0 0-3 0,0 0 0 16,3-10-149-16,4 4-29 0</inkml:trace>
  <inkml:trace contextRef="#ctx0" brushRef="#br0" timeOffset="78644.244">19562 10234 1862 0,'0'0'52'0,"-8"3"13"0,1 6-52 0,4-2-13 0,3-7 0 0,-7 6 0 16,3 0 50-16,1 0 7 0,3-6 2 0,0 0 0 16,0 0-19-16,0 0-3 0,0 0-1 0,0 0 0 15,0 0-50-15,0 0-10 0,3 0-3 0</inkml:trace>
  <inkml:trace contextRef="#ctx0" brushRef="#br0" timeOffset="79164.219">19851 10456 1044 0,'0'0'21'0,"0"0"7"0,-4-6-28 15,4 6 0-15,-7-3 0 0,4-6 0 16,3 9 101-16,-7 0 15 0,7 0 4 0,0 0 0 16,-4-4-14-16,-3 1-2 0,7 3-1 0,-11 0 0 0,4 3-31 0,0 1-5 15,0-4-2-15,-3 0 0 0,3 9-17 0,0-3-3 0,-4-3-1 0,4 1 0 16,0 8-10-16,0-6-2 0,-4 1-1 0,4 2 0 15,0 0-5-15,-3 4-1 0,3-4 0 0,-1 4 0 16,1 0-16-16,0-1-9 0,4 4 10 0,-4-4-10 16,3-2 8-16,1 2-8 0,3 1 0 0,-4-1 0 15,4-5 0-15,0 2 0 0,0-3 0 0,4 4 0 16,3-7 8-16,-4 3-8 0,-3-6 0 0,11 3 9 16,-4-3-9-16,4 0 12 0,-1-3-12 0,1-3 12 15,3 3-3-15,-4-7 0 0,1-2 0 0,3 5 0 16,-3-8-21-16,3 9-4 0,-4-7 0 0,1 0-1 15,0-2-3-15,-1 2 0 0,-3 7 0 0,0-3 0 16,0-1 3-16,-3 1 0 0,-1-4 0 0,1 10 0 16,-4 3 8-16,0 0 9 0,0 0-13 0,0 0 5 15,0 0-12-15,0 0-3 0,0 0 0 0,0 0 0 16,0 0 15-16,0 0 8 0,-7 0-10 0,0 3 10 16,0 3 0-16,3 1 0 0,-3 5 0 0,4 4 0 15,-1-4 16-15,1 4 10 0,3 3 2 0,-4 0 0 0,0-4-16 16,4 1-2-16,0 0-1 0,-3 3 0 0,3-4-9 15,3-2 0-15,-3-4 0 0,4 4 8 0,3-4-8 0,-3-6 0 16,-1 7 0-16,1-7 0 16,3-3-112-16,3 0-22 0,-3 0-4 0,4-3-1 0</inkml:trace>
  <inkml:trace contextRef="#ctx0" brushRef="#br0" timeOffset="79611.527">20024 9974 1650 0,'0'0'47'0,"0"0"9"0,0 0-44 0,0 0-12 0,0 0 0 0,0 0 0 16,0 0 68-16,0 0 11 0,0 0 2 0,0 0 1 16,-4 3 16-16,4-3 3 0,0 0 1 0,-3 6 0 15,3-6-58-15,0 0-12 0,-7 6-3 0,3 4 0 16,4-7 6-16,-4 6 1 0,4 1 0 0,0 5 0 16,0-2-23-16,4 9-4 0,-4-3-1 0,4 6 0 15,-1-3 4-15,1 3 0 0,-1 0 0 0,1 3 0 16,-1-6-12-16,1 6 8 0,-4 0-8 0,3-3 8 15,1 7-8-15,-4-4 0 0,3 0 0 0,1 4 0 16,-1-10 0-16,-3 9 0 0,4-6 0 0,-4 0 0 0,0-3 0 0,3 0 0 16,-3 0 0-16,0-3 0 0,0 3 0 0,0-10 0 15,0 10 0-15,0-9-11 0,0-1-1 0,4 1 0 16,-4-1 0-16,0-2 0 16,3-4-41-16,-3-6-9 0,0 3-2 0,0-3 0 15,4 3-33-15,0 4-7 0,-1-4-2 0,-3-3 0 16,0 0-34-16,0 0-6 0,0 0-2 0,0 0-327 15,4 3-65-15</inkml:trace>
  <inkml:trace contextRef="#ctx0" brushRef="#br0" timeOffset="80152.074">20384 10613 1663 0,'0'0'36'0,"0"0"8"0,0 0 2 0,0 0 1 0,0 0-38 0,0 0-9 0,0 0 0 0,-4 7 0 16,4-7 82-16,0 0 14 0,0 0 4 0,-7 3 0 15,7-3-68-15,0 0-14 0,0 0-2 0,-4 3-1 16,4-3-15-16,0 0 0 0,0 0 0 0,0 0 0 15,0 0-30-15,0 0-2 0,0 0-1 0,0 0 0 16,0 0-197-16,0 0-39 0,0 0-8 16,0 0-2-16</inkml:trace>
  <inkml:trace contextRef="#ctx0" brushRef="#br0" timeOffset="107768.1">3549 11501 850 0,'-11'-7'17'0,"-3"4"6"0,4-3-23 0,-4 6 0 0,7-3 0 0,-4 0 0 16,7 3 80-16,-3-7 12 0,7 7 3 0,0 0 0 16,0 0-41-16,0 0-8 0,4 10-2 0,-1 2 0 15,1 1-8-15,3-1-3 0,0 1 0 0,0 6 0 16,7-3-10-16,-3 2-3 0,-1-2 0 0,-3 3 0 16,0-3 41-16,4 2 8 0,0 1 2 0,-1 3 0 15,1 3-48-15,-1 3-10 0,1 1-1 0,-4 2-1 16,4-3-11-16,-1 13 10 0,-3-10-10 0,0 10 10 0,-3-3-26 15,-1-4-6-15,4 4-1 0,-7 6 0 0,0-10 44 0,0 1 9 16,-3-7 2-16,-1-3 0 0,-3-6-4 16,0 0 0-16,0-10 0 0,-3 10 0 0,3-10 15 15,0-2 2-15,3-1 1 0,-3-3 0 0,0 0-14 0,-4-3-4 16,4-3 0-16,-3-3 0 0,-1-1-16 0,4 1-4 16,0-6-8-16,0-1 12 0,-4 4-12 0,1-4-15 15,-8-3 3-15,8-2 1 0,-1-1-10 0,0 0-3 0,1-3 0 0,-1-3 0 31,1 6-65-31,3-9-14 0,-1 6-2 0,5-3-1 0,-4 3 14 16,0-3 2-16,3 3 1 0</inkml:trace>
  <inkml:trace contextRef="#ctx0" brushRef="#br0" timeOffset="108209.494">3136 11567 850 0,'-17'0'17'0,"17"0"6"15,0 0-23-15,0 0 0 0,0 0 0 0,0 0 0 16,-7-4 87-16,3 1 13 0,-3-3 2 0,3 3 1 16,4 3-11-16,0 0-3 0,0 0 0 0,0 0 0 15,0 0-71-15,7-3-18 0,-3-4 0 0,7 4 0 0,6-3 28 0,1 6 1 16,-1-3 1-16,5 0 0 0,2-4-30 0,5 4 8 0,2 0-8 15,-2-3 0-15,-1 3 29 16,4-3 3-16,3-1 1 0,-7 1 0 16,11 3-48-16,-4-7-9 0,7 7-3 0,-6-6 0 0,3 6 27 0,-1-7 0 0,-6 1 0 15,3 6 0-15,-3-7 0 0,0 7 0 16,-4-6 8-16,0 6-8 0,1 0 0 0,-1-1 0 16,-7 1 0-16,4 0 0 15,-1-3-48-15,-3 6-4 0,1 0 0 0,-1 6-1 16,-7-3-19-16,4 0-4 0,3 1-1 0</inkml:trace>
  <inkml:trace contextRef="#ctx0" brushRef="#br0" timeOffset="108689.042">4135 11836 1045 0,'-4'-6'44'0,"4"6"-36"15,0 0 97-15,-7-3 19 0,7 3 4 0,0 0 1 16,0 0-4-16,-4-3-1 0,4 3 0 0,0 0 0 16,-7 3-61-16,7-3-13 0,-7 3-2 0,0 3-1 15,4 4-36-15,-1-1-11 0,4 4 0 0,-3-1 0 32,3 1-20-32,0 2-10 0,3 1-2 0,-3 0-1 0,4-1 53 0,-1 4 10 0,1-3 2 0,-1-4 1 15,1 1-33-15,-1-4 0 0,1 1 0 0,-1 2 0 16,1-9 0-16,3 10 0 0,-3-7 0 0,3 4 0 15,0-4 0-15,-4-6 0 0,1 9 0 0,3-6 0 16,-7-3 0-16,3 0 0 0,1-3 0 0,-1 0 0 16,4-3-14-16,-3 3-3 0,-1-7-1 0,1 1 0 15,0-4-13-15,3 7-2 0,-4-6-1 0,-3 2 0 16,4 4-7-16,-1-7-2 0,-3 13 0 0,4-6 0 16,-4 0 32-16,0 0 11 0,0-1 0 0,0 7-9 15,0 0 9-15,0 0 12 0,0 0-2 0,-7 0-1 16,-4 0 29-16,0 3 6 0,1-3 0 0,-1 4 1 15,1-1 1-15,-4-3 0 0,-4 3 0 0,4-3 0 16,0 0-18-16,3 0-3 0,-3 0-1 0,3 0 0 16,-3 0-5-16,7 0-2 0,-3 0 0 0,-1-3 0 15,-3 0-17-15,7-1 0 0,0-2 0 0,0-3 0 16,0-4-52-16,3 1-10 0,-3-7-2 0</inkml:trace>
  <inkml:trace contextRef="#ctx0" brushRef="#br0" timeOffset="109287.96">5165 11472 1432 0,'0'13'60'0,"0"6"-48"16,0-7 73-16,0 4 15 0,0-3 2 0,0 2 1 15,0-2-63-15,0-1-12 0,0 4-2 0,0-3-1 16,3-4 11-16,-3 0 3 0,0-2 0 0,0-7 0 16,0 0-4-16,0 0-1 0,0 0 0 0,0 0 0 15,0 0-3-15,0 0-1 0,0 0 0 0,-3-3 0 16,3-7-30-16,-4-2 0 0,1-1 0 0,-1 7 0 16,1-4 36-16,-4-2 2 0,-1-1 0 0,-2 1 0 15,3 2-38-15,0-2 0 0,-4-1-14 0,1 4 4 16,-1-4-1-16,-3 7 0 0,3 0 0 0,-3 6 0 15,4 0-2-15,-8 0-1 0,4 3 0 0,0 6 0 0,0 7 4 0,0 3 1 0,-4 3 0 0,0 6 0 16,8 3 9-16,-8 7-12 16,0 3 12-16,1 6-12 0,3-7 12 15,0 1 0-15,3 6 0 0,0 0 0 16,1-3 0-16,3 0 14 0,0-3-2 0,3-10 0 0,1-3 42 16,-1 4 8-16,1-4 2 0,-5 0 0 0,8-3-52 0,8 0-12 15,-8-3 0-15,7 7 0 0,-4-4 0 0,4-6 0 0,0-1 0 0,0-2 0 16,7-3 15-16,1-4 0 0,-1-3 0 0,3 4 0 15,1-4-24-15,3-6-5 0,-3 3-1 0,3-6 0 32,0 3-39-32,4-6-8 0,-4-4-2 0,7 7 0 0,-10-6-146 15,3 2-30-15</inkml:trace>
  <inkml:trace contextRef="#ctx0" brushRef="#br0" timeOffset="110474.154">6727 11868 1234 0,'0'0'27'0,"0"0"5"0,0 0 2 0,-7-7 2 0,0 4-36 0,0-6 0 0,0 9 0 0,-3-3 0 0,3-1 65 0,0-2 7 16,-4 6 0-16,7 0 1 0,-6 0-14 0,-4 6-3 16,3-2-1-16,1-1 0 0,-5 3-37 0,5 0-7 15,-4 7-2-15,0-4 0 0,0 4 44 0,3-1 9 16,-3 7 2-16,-4-3 0 0,4-4-52 0,4 1-12 16,-1-1 0-16,0 4 0 0,4-10 0 0,0 7 0 15,-3-7 0-15,6 0 0 0,4-6 0 0,-3 4 0 16,3-4 0-16,0 0 0 0,0 0 34 0,0 0 4 15,0 0 1-15,0 0 0 0,0 0-39 0,0 0 0 16,7 3-12-16,0-3 4 0,0 0 8 0,3 0 0 16,-3 0 0-16,4 0 0 0,0 0 0 0,-1 0 0 0,4 0 0 15,0 3 0-15,-3-3-12 0,0 0 0 0,-4 0 0 0,3 6 0 16,1-3 0-16,-1 0-1 0,-3-3 0 16,4 7 0-16,-4-4 4 0,0 3 1 0,0 0 0 15,0 1 0-15,-3-1-1 0,3 6 0 0,0 1 0 16,-4 0 0-16,1-4 9 0,-4 4 0 0,0 5 0 0,0-2 8 15,-4 3 0-15,-6-4 1 0,6-2 0 0,-3 0 0 16,4 2-9-16,-4-5 0 0,-4-1 0 0,4 0 0 16,-4-5 21-16,4 5 6 0,-3-3 1 0,-1-3 0 15,1-3-10-15,-1 4-2 0,0-4 0 0,1-4 0 16,-8 4-24-16,8-3-6 0,-1-3-1 0,0-3 0 16,1 2-64-16,-1-2-13 15,4 0-2-15,0-4-728 0</inkml:trace>
  <inkml:trace contextRef="#ctx0" brushRef="#br0" timeOffset="111016.787">6784 12043 1058 0,'0'0'23'0,"0"0"5"0,0 0 0 0,0 0 3 0,0-6-31 0,0 6 0 0,0 0 0 0,0 0 0 16,0 0 83-16,0 0 10 0,0 0 3 0,0 0 0 16,0 0-60-16,0 0-11 0,0 0-2 15,-4 12-1-15,4-12-14 0,4 7-8 0,-4-1 8 0,7 0-8 16,0 1 36-16,0-1 2 0,0-3 1 0,4 3 0 15,-1-3-11-15,4-3-3 0,-3 3 0 0,3-3 0 16,-3-3 7-16,-1 3 2 0,4 0 0 0,-10 0 0 16,7 0-12-16,-4-3-2 0,0 3-1 0,0-6 0 15,-4 6-6-15,4-3-1 0,0-3 0 0,-7-1 0 16,4 4-12-16,-8-6 0 0,1-1 0 0,-4 1 0 16,3-1 0-16,-3-2 12 0,0-1-3 0,0 7-1 15,-4-3-8-15,8-1-17 0,-8 1 4 0,1 3 1 16,-1-4 12-16,4 1 0 0,-3 9 0 0,-1-3-9 15,0 3 9-15,1 3 8 0,-4-3-8 0,3 6 11 16,1 0-11-16,-1 7 10 0,0-1-10 0,-3 4 10 16,7 0-10-16,0 3 0 0,0-4-12 0,0 4 12 15,3-3 0-15,4-1 15 0,-3-2-1 0,3 0 0 16,0-4-1-16,3 4 0 0,5-1 0 0,-5 1 0 16,8-4-1-16,-1 4-1 0,4-1 0 0,-3 1 0 15,0-4-1-15,-1 0 0 0,4 1 0 0,0-1 0 16,0 1-10-16,4-4 0 0,0 3 9 0,3-2-9 15,-7-1 8-15,4 0-8 0,-1-3 8 0,1 0-8 16,-4 1-92-16,4-4-24 0,-4-4-4 0</inkml:trace>
  <inkml:trace contextRef="#ctx0" brushRef="#br0" timeOffset="112010.199">7793 11811 1203 0,'0'0'24'0,"0"0"8"0,0 0-32 0,0 0 0 0,0 0 0 0,0 0 0 16,0 0 75-16,0 0 8 0,0 0 1 0,0 0 1 15,0 0-5-15,3 3-2 0,-3 7 0 0,4-4 0 16,-1 0-20-16,-3 4-4 0,4-7-1 0,0 9 0 16,-4-2-33-16,0 2-8 0,3-2 0 0,-3 2-1 15,0 1 22-15,0 2 5 0,0-5 1 0,0 9 0 16,-3-4-11-16,3-2-3 0,0 9 0 0,-4-10 0 16,4 1-37-16,0 6-8 0,0-7-2 0,0 4 0 15,0-4 22-15,0-2 0 0,0-1 0 0,-4 1 0 16,4-10 0-16,0 6 0 0,0-6 0 0,0 0 8 15,0 0 8-15,0 9 0 0,0-9 1 0,0 0 0 16,0 0 2-16,0 0 0 0,0 0 0 0,0 0 0 16,0 0 12-16,0 0 2 0,0 0 1 0,0 0 0 15,0 0-18-15,-7-9-4 0,4 9-1 0,-1-6 0 16,1-1-11-16,-1 1 0 0,4 0 0 0,-3-4 0 16,-4 4-16-16,7 0 5 0,-4-3 1 0,1-1 0 0,-1 1 10 15,1-1-12-15,-1 1 12 0,-3-4-12 16,3 1 26-16,1-1 5 0,-1 1 1 0,4-1 0 0,-3 1-32 0,3-1-5 15,0 1-2-15,0 2 0 16,0-2 11-16,0-1 8 0,3 1-12 0,-3-1 12 0,4-3 13 0,-1 4 10 16,5-1 1-16,-5 7 1 15,4-10-45-15,-3 10-10 0,3-7-2 0,3 4 0 0,-3 3 24 0,4-7 8 0,0 13 0 16,-1-6-9-16,4 0 9 0,-3 6-10 16,3-3 10-16,0 3-10 0,0 3-15 15,4-3-3-15,-8 6-1 0,4-3 0 16,1 0-20-16,-1 7-4 0,0-1-1 0,0 0 0 0,0-2-3 15,0 2-1-15,0-6 0 0,-3 7 0 0,-1-1-14 0,5-6-4 0,-8 3 0 16</inkml:trace>
  <inkml:trace contextRef="#ctx0" brushRef="#br0" timeOffset="112607.458">8142 11918 1384 0,'-7'6'39'0,"7"-6"9"0,0 0-38 16,0 0-10-16,0 0 0 0,0 0 0 0,0 0 80 0,0 0 15 0,0 0 2 15,0 0 1-15,0 0-6 0,0 0-2 16,0 0 0-16,0 0 0 0,0 0-41 0,0 0-8 0,0 0-1 0,0 0-1 15,0 0-27-15,0 0-12 0,0 0 10 0,11 0-10 16,-1 0 8-16,-3 0-8 0,4-3 0 0,-1 3 0 16,1-3 8-16,3 0-8 0,0-4 0 0,-3 7 9 15,3-6-9-15,-3 0 0 0,-1 3 0 0,1-7 0 16,-4 7 12-16,0-3 0 0,0-7 0 0,0 7 0 16,-4 0-12-16,4-1-17 0,-3 1 4 0,0 0 1 15,-4 0 12-15,0 6 0 0,0 0 12 0,-4-3-12 16,4 3-28-16,0 0-13 0,-7-7-3 15,0 7 0-15,0 0 8 0,0 0 2 16,0 0 0-16,0 7 0 0,-7-7 23 0,7 3 11 0,-4-3-10 0,0 6 10 16,1-3 0-16,-4 0 15 0,3-3-2 0,1 6 0 15,2-2-13-15,-2-1 0 0,-1-3-12 0,4 6 12 16,-3-3 0-16,3 0 8 0,7-3 0 0,0 0 1 16,0 0-9-16,0 0 0 0,0 0 0 0,0 0 0 15,-4 7 0-15,4-7 0 0,0 9 8 0,0-3-8 16,4 4 0-16,-1-1 0 0,4 4 0 0,0-4 0 15,-3 0 0-15,3 1-9 0,0 2 9 0,0 4 0 16,-4-3 0-16,5 2 0 0,-5-2 0 0,1-1 0 16,-1-2 0-16,1 2 0 0,-1 1 0 0,1-1 0 15,3 1 0-15,-4-4 0 0,1 4 0 0,3-1 0 16,0 1 0-16,-4-4 0 0,4-5 0 0,1 2 0 16,-1-3-12-16,7-3 12 0,-11-3-12 0,8-3 12 15,3 6-30-15,-4-4 1 0,5 1 0 0</inkml:trace>
  <inkml:trace contextRef="#ctx0" brushRef="#br0" timeOffset="113028.181">8576 11309 1333 0,'0'10'56'0,"-4"-1"-44"15,4 1 56-15,0-4 12 0,-3 10 3 0,3-1 0 16,0 1-30-16,3 3-5 0,-3 3-2 0,4 3 0 16,-4 0 14-16,4 6 2 0,-1 1 1 0,1-1 0 15,-1 3-35-15,1-2-6 0,-1-1-2 0,1 4 0 16,-1 5 0-16,-3-2 0 0,4 0 0 0,-1 6 0 15,1-7-1-15,-4 1-1 0,3-4 0 0,1 4 0 16,-1-7-9-16,-3-2-1 0,0-8-8 0,4 8 12 16,-4-10-12-16,3-4 0 0,1-2 0 0,0-1 0 15,-1-5 0-15,-3-7 0 0,0 0 0 0,0 0 0 16,4-4-100-16,3 1-22 0,-4-3-5 0</inkml:trace>
  <inkml:trace contextRef="#ctx0" brushRef="#br0" timeOffset="113331.077">8463 11802 1579 0,'0'0'32'0,"0"0"10"0,0 0-34 0,0 0-8 0,0 0 0 0,0 0 0 16,0 0 100-16,0 0 17 0,0 0 4 0,0 0 1 15,0 0-93-15,0 0-18 0,0 0-11 0,7 6 12 16,0-6 16-16,4 3 4 0,-1-3 1 0,5 0 0 16,-1 3-33-16,0-3 0 0,3 0 0 0,1 0 0 15,3 0 8-15,-3 0-8 0,3-3 0 0,0 3 0 16,-3-3 0-16,3-3 0 0,0 6 0 0,-3 0 0 16,3-7 0-16,-3 1-20 0,-1 3 2 0,4-3 1 15,-3-1-95-15,0 1-18 0,-1 0-4 0</inkml:trace>
  <inkml:trace contextRef="#ctx0" brushRef="#br0" timeOffset="113774.263">9003 11821 1558 0,'0'0'65'16,"0"0"-52"-16,0 0 67 0,0 0 14 0,-4-7 2 0,4 7 1 15,0 0-25-15,0 0-6 0,0 0-1 0,-7 7 0 16,7-7-33-16,-7 3-6 0,7-3-2 0,-3 9 0 16,-1 0-24-16,4-2 0 0,-3 5 0 0,3 7 0 15,0-6 9-15,3 2-9 0,-3 4 10 0,0-3-10 16,4-4 10-16,-4 7-10 0,0-6 10 0,3 2-10 15,-3-5 13-15,0-1-3 0,4 4-1 0,-4-4 0 16,0-9 1-16,0 0 0 0,0 0 0 0,0 0 0 16,0 0 2-16,0 0 1 0,0 0 0 0,0 0 0 15,0 0 42-15,0 0 8 0,0 0 1 0,0 0 1 16,0-6-21-16,0-4-5 0,0 4-1 0,0-3 0 16,0-4-20-16,0 1-4 0,0-4-1 0,0 0 0 15,0 1-13-15,0-1 8 0,3 0-8 0,-3 1 0 16,0-1 0-16,4 0 0 0,-4 4 0 0,0-1 0 15,0 1 0-15,0-1 0 0,0 4 0 0,0-4 0 16,0 10-11-16,0-6 2 0,0-1 0 0,0 10 0 16,0 0-1-16,0 0 0 0,0 0 0 0,0 0 0 15,0 0-6-15,0 0-2 0,0 0 0 0,0 0 0 16,0 0-2-16,7 0 0 0,-4 6 0 0,4-2 0 16,1-1 20-16,2 3-10 0,-3-3 10 0,4 3-8 15,-4 1-1-15,3 2 0 0,4 1 0 0,-3-1 0 16,3-3-13-16,0 0-2 0,-3-2-1 0,3-4 0 15,0 3-41-15,0-3-8 0,4 6-2 0,0-3 0 16,3-3-124-16,-4 3-24 0,4-3-6 0</inkml:trace>
  <inkml:trace contextRef="#ctx0" brushRef="#br0" timeOffset="114521.446">9536 11861 1178 0,'0'0'24'0,"0"0"6"0,-4-6-30 15,4 6 0-15,-3-6 0 0,3 6 0 0,0-3 64 16,-4-7 8-16,4 10 0 0,-4-3 1 0,4 3-1 0,0 0 0 0,-3-3 0 15,3 3 0-15,0 0-10 0,0 0-2 0,-7-6-1 16,7 6 0-16,-7 0-23 0,7 0-4 0,0 0 0 0,-7 0-1 16,7 0-19-16,-7 0-3 0,7 0-1 0,-11 0 0 15,11 0-8-15,-7 6 12 0,0-3-12 0,0 0 12 16,3 3-12-16,1 1 0 0,-4 5 0 0,3 1 0 16,1-4 0-16,-1 4 0 0,1-1 0 0,-1 4 0 15,1 0 11-15,-1-1-3 0,1 4-8 0,-1-3 12 16,4-4 3-16,0 7 0 0,-3-3 0 0,3 3 0 15,-4-7 7-15,4 1 2 0,0-1 0 0,0-2 0 16,0-1-8-16,0 4 0 0,4-7-1 0,-4 0 0 16,0-6-15-16,0 0 11 0,0 0-11 0,7 0 10 15,0-6-22-15,0 6-5 0,3 0-1 0,1 0 0 16,3-3 35-16,0 3 7 0,0-3 2 0,-3 0 0 16,3-1-42-16,-3-2-8 15,3 3-1-15,-4-3-1 0,1-1 49 0,-1-5 9 0,-3 9 3 0,4-7 0 16,-4 1-22-16,0-4-4 0,-3 1-1 0,-1 6 0 0,1-4 11 15,-1-2 1-15,-3-1 1 0,0 4 0 0,0-1-21 0,0 1 0 16,-3-4 0-16,-1 1 0 0,1 6-14 0,-1-4-7 16,1 4-2-16,-4-7 0 15,-4 10-14-15,4-6-3 0,-4 3-1 0,1-1 0 0,3 4 49 16,-4-3 11-16,1 0 1 0,-1-1 1 0,0 4-21 0,1 0 0 16,-1 3-10-16,1-6 10 0,3 6-19 0,-4 6 3 15,0-6 1-15,1 3 0 0,3 0 3 0,0 4 0 16,3-1 0-16,-3-3 0 15,4 3-24-15,-1-6-4 0,4 10 0 0,-3-7-1 16,3 3-22-16,0 0-4 0,3 1-1 0,1-1-483 0,-1 0-97 16</inkml:trace>
  <inkml:trace contextRef="#ctx0" brushRef="#br0" timeOffset="115174.574">9902 11849 1116 0,'0'0'24'0,"0"0"6"0,-3 6 1 0,-1-3 0 0,4-3-31 0,-3 10 0 0,-1-4 0 0,1 3 0 15,-1-2 96-15,1-1 14 0,-1 6 2 0,1-5 1 16,-1 2-45-16,4 0-8 0,-3-2-3 0,-1-4 0 16,4-3 9-16,0 9 2 0,0 1 0 0,0-10 0 15,0 6-43-15,0 0-8 0,0-6-1 0,0 6-1 16,4 4-4-16,-1-4-1 0,1 0 0 0,-1 1 0 15,1-1-2-15,3 3-8 0,0 1 12 0,-4 2-4 16,8-2-8-16,-4-1 0 0,0-3 9 0,4 1-9 16,-4-1 10-16,0-6-2 0,0 0-8 0,3 0 12 15,-2 6 7-15,-1-3 1 0,0-6 0 0,0-3 0 16,0 3 19-16,-4 0 4 0,-3 3 1 0,7-3 0 16,0-7-21-16,-3 1-4 0,3-4-1 0,-4 1 0 0,1 2 13 15,-4-9 2-15,4 7 1 0,-4-1 0 16,3-2-3-16,-3 2-1 0,0-3 0 0,0 1 0 15,0-1-75 1,0 4-15-16,0-4-4 0,-3 0 0 0,-1 4 0 0,0-4 0 0,1 0 0 16,-4 4 0-16,3-4 0 0,1 3 0 0,-1 1 0 0,1-1 0 15,-1 4-64-15,1 3-14 0,-1-1-2 0,1 1-582 16</inkml:trace>
  <inkml:trace contextRef="#ctx0" brushRef="#br0" timeOffset="115748.464">10231 11795 1494 0,'0'0'32'0,"0"0"8"0,0 0 0 0,0 0 3 0,0 0-35 0,0 0-8 0,0 0 0 0,0 0 0 16,0 0 54-16,0 0 9 0,0 0 1 0,0 0 1 15,0 0-14-15,0 0-3 0,0 0-1 0,0 0 0 16,0 0-10-16,3 7-1 0,-3-1-1 0,0 0 0 16,4 1 8-16,-1 2 1 0,1-3 1 0,3 4 0 15,-4-7-35-15,1 9-10 0,-1-5 0 0,4 5 0 16,-3 1 40-16,3-4 3 0,0 7 1 0,-3-4 0 0,3 1-27 0,0 6-5 15,-4-4 0-15,4-2-1 0,0-1-11 0,-3 1 0 16,3-4 0-16,0 1 0 0,0 2 0 0,-4-2 13 16,5-4-1-16,-5 0-1 0,1 1-11 0,-1 2 0 15,1-3-12-15,-1 0 12 0,-3-6 0 0,0 0 0 16,0 0 0-16,0 0 0 0,0 0 0 0,4 0 0 16,-4 0 8-16,0 0-8 0,0 0 0 0,0 0 0 15,0 0 0-15,7 7 0 0,-7-7 0 0,0 0 0 16,0 0 0-16,7 0 0 0,-7 0 8 0,0 0 0 0,3-7 0 15,4 4 0-15,-3-6 5 0,-4 3 1 0,3-4 0 16,1-2 0-16,0-7 2 0,-1 6 1 16,1-2 0-16,-1-4 0 0,1-3-5 0,-1-3 0 15,1 9-1-15,-1-9 0 0,1 6-11 0,-1-3 0 16,1-3 0-16,-1 10 0 0,1-4 0 0,-1 0 0 0,1 0 0 16,-1 3 0-16,-3 1 0 0,4-1-17 0,-4 3 4 15,4 1 1 1,-4 3-35-16,3-1-6 0,1 4-2 0,-4 0 0 15,0 6-99-15,3-7-20 0,-3 7-4 0,4-6-690 0</inkml:trace>
  <inkml:trace contextRef="#ctx0" brushRef="#br0" timeOffset="116267.824">10552 11880 1396 0,'0'0'31'16,"0"0"6"-16,0 0 2 0,0 0 0 0,0 0-31 0,0 0-8 0,0 0 0 0,0 10 0 0,0-10 66 0,3 3 12 15,1 0 2-15,-1 6 1 0,1-6-21 0,-1 4-4 16,4-4 0-16,0 3-1 0,4-3-26 0,-1-3-5 15,-2 3 0-15,2 0-1 0,1 1-1 0,-1-4 0 16,1 0 0-16,-1 0 0 0,1-4 0 0,0 1 0 0,-4 0 0 16,0-3 0-16,3 0-4 0,-3-4-1 0,0 1 0 0,1-4 0 15,-1 7-17-15,-4-3 0 0,4-4 0 0,-3 4 0 16,-1-4 31-16,1 4 2 0,-4-1 1 0,-4 4 0 16,4 6-26-16,-3-6-8 0,-1-1 0 0,1 1 0 31,3 6-24-31,-7-3-9 0,3 3-2 0,-7-3 0 0,1 3 35 0,3 0 0 0,0 0 0 0,0 3 0 15,-4 0 0-15,1-3 0 0,2 6 0 0,1-2 0 16,4-1 0-16,-4 9 0 0,3-2 0 0,1 2 0 16,-1 1 0-16,1-1 0 0,-1 4 0 0,4 0-10 15,0-1 10-15,-3 4 0 0,3-3 0 0,0-4-8 16,3 1 8-16,-3-1 0 0,4-2 0 0,3 2 0 16,-4-5 0-16,4-1 0 0,-3 3 0 0,6-2 8 15,1-1-8-15,0 0 0 0,-4 0 0 0,0-6 0 16,3 7 0-16,1-4 0 0,0 0 0 0,-1-3 0 15,4 0-13-15,-3 0-4 0,3-3-1 0,0 0 0 16,0-4-156-16,-3 1-31 0</inkml:trace>
  <inkml:trace contextRef="#ctx0" brushRef="#br0" timeOffset="116704.865">10911 11842 1497 0,'0'0'32'0,"0"0"8"0,0 0 0 0,0 0 4 0,0 0-36 0,0 0-8 0,0 0 0 16,0 0 0-16,0 0 101 0,0 0 19 0,-3 7 3 0,-1 2 1 15,4-6-65-15,0 10-13 0,4-4-2 0,-4 1-1 16,3-1-18-16,-3 4-3 0,4-4-1 0,-1 0 0 16,-3-2-6-16,0-4-2 0,0-3 0 0,0 0 0 15,0 0-4-15,0 0-1 0,0 0 0 0,0 0 0 16,0 0 8-16,0 0 0 0,0 0 1 0,0 0 0 15,0 0 3-15,0 0 1 0,8 0 0 0,-5-6 0 16,1-1-6-16,-4 1-2 0,7-3 0 0,-4-1 0 16,-3 1-13-16,4 3 9 0,-1-4-9 0,-3 4 8 15,4-7-8-15,-1 7 8 0,-3 6-8 0,4-6 8 16,-1 3-8-16,-3-7 0 0,4 10 0 0,-4-6 0 16,0 6 0-16,7-3-17 0,-7 3 4 0,3-3 1 15,1 0 12-15,3 3 15 0,-7 0-3 0,4-7-1 16,3 7-11-16,0 7 0 0,0-4 0 0,0 0-11 15,-4 3 11-15,4-3 0 0,0 3-9 0,-3 1 9 16,3 2-8-16,0 4 8 0,-3-1-10 0,-1 1 10 16,4-1-8-16,-3 7 8 0,-1-6 0 0,1 2-9 15,-1-2 9-15,1-1 0 0,-1 4 8 0,1-10-8 16,-1 7-47-16,-3-13-13 0,7 12-4 0,-7-12 0 16,0 0 16-16,7 7 2 0,-7-7 1 0</inkml:trace>
  <inkml:trace contextRef="#ctx0" brushRef="#br0" timeOffset="117126.107">11250 11303 1792 0,'0'0'51'0,"0"0"10"0,0 0-49 0,0 0-12 16,4 3 0-16,-4-3 0 0,3 7 93 0,-3-1 16 0,4-6 3 0,-1 9 1 15,1-6-78-15,3 7-16 0,-4-7-3 0,4 9-1 16,0-2 18-16,-3 2 4 0,3 1 1 0,0 3 0 16,0 2-26-16,-3 1-12 0,3-3 10 0,0 9-10 15,-4-6 23-15,1 3-2 0,3-3 0 0,-4 3 0 16,1-1-21-16,-1 1-13 0,4 4 1 0,-3-1 1 15,0 0 11-15,-1-3 8 0,1 6-8 0,-4-3 11 16,3 0 3-16,1 0 1 0,-1 0 0 0,-3 7 0 16,4-7 8-16,-4 0 1 0,0 0 1 0,3 0 0 15,-3-3-9-15,0 0-3 0,4-3 0 0,-4-1 0 16,0 1-13-16,0-3 0 0,0-4 0 0,3 4 0 16,-3-6-16-16,0-1-5 0,4-3-2 0,-4-6 0 15,0 0-34-15,0 0-7 0,0 0-2 0,0 0 0 16,0 0-18-16,0 0-4 0,0 0-1 0,0 0 0 15,0 0-74-15,0 0-14 0,3-6-3 0</inkml:trace>
  <inkml:trace contextRef="#ctx0" brushRef="#br0" timeOffset="117460.264">11116 11808 1337 0,'-11'-6'28'0,"11"6"6"0,-7-3-34 0,4-7 0 0,-1 7 0 0,1-6 0 16,-1-1 58-16,1 4 5 0,-1-3 1 0,1-1 0 15,3 1 0-15,0-4 0 0,3 7 0 0,-3-4 0 16,4 1 0-16,-4 6 0 0,3-3 0 0,1-1 0 16,-4 7-2-16,0 0 0 0,3 0 0 0,8 0 0 15,-4 4-48-15,4-1-14 0,3 0 0 0,0 0 8 16,-4 0-8-16,4 6 0 0,4-5 0 0,0 5 0 15,-1-6 0-15,-2 3 0 0,2 1 0 0,8-1 0 16,-8-3 16-16,1 3 1 0,0-2 1 0,-4-1 0 16,3-3-18-16,-2 0 0 0,-1 6-11 0,0-6 11 15,0 0-41-15,0-6-2 0,0 6 0 0,0-3 0 16,4-1-43-16,-7-2-9 0,3 3-1 0</inkml:trace>
  <inkml:trace contextRef="#ctx0" brushRef="#br0" timeOffset="118812.046">12774 11777 1503 0,'0'0'31'0,"0"0"9"0,0 0-32 16,0 0-8-16,0 0 0 0,-3-4 0 0,-4-2 77 0,3 6 15 0,-3-3 2 0,0 0 1 15,0 3-35-15,0-6-8 0,-4 6 0 16,4 0-1-16,-3 0 0 0,2 0 0 0,1 6 0 0,0-6 0 16,-3 3-36-16,3 0-7 0,0-3-8 0,-4 0 11 15,4 10-2-15,3-7 0 0,-3 0 0 0,0 0 0 16,7-3-9-16,-3 3-12 0,3-3 2 0,-4 10 1 15,4-7 9-15,-3 9-12 0,3-5 12 0,-4 2-12 16,4-3 12-16,0 4 0 0,0-7-9 0,4 6 9 16,-4-6 0-16,0 7 0 0,3-1-9 0,-3 1 9 15,4-4 0-15,-1 0 0 0,1 0 0 0,-1 4 0 16,1-4 0-16,3-3 0 0,-3 3-8 0,-4-6 8 16,7 0 0-16,0 0-10 0,0 0 10 0,0-3-8 15,0 0 8-15,-4 0-13 0,4-3 5 0,0-4 8 16,-3 7-10-16,3-6 10 0,0 3 0 0,-3-1-9 15,3 1 9-15,-4 0 0 0,4-4 0 0,-3 7 0 16,-1 0 0-16,1-3 0 0,-4 6 0 0,3-3 8 16,-3 3-8-16,0 0 0 0,0 0 0 0,0 0 0 15,0 0 0-15,0 0 0 0,0 0 0 0,0 0 0 16,0 0 0-16,0 0 9 0,0 0-9 0,0 0 10 16,0 0-10-16,0 0 0 0,0 0 0 0,0 0 0 15,4 3 0-15,-4-3 0 0,3 0 0 0,1 9 8 16,0-6-8-16,-1 7 8 0,-3-4-8 0,4 0 8 0,-4 4-8 15,3-1 8-15,1 4-8 0,-4-4 8 0,3-3-8 16,1 1 8-16,-1-1-8 0,1 3 8 0,-1-6-8 0,-3-3 0 16,4 0 0-16,3 7 8 0,0-7-17 0,3-7-4 15,1 4-1-15,0-6 0 16,-1 3-173-16,1-4-34 0</inkml:trace>
  <inkml:trace contextRef="#ctx0" brushRef="#br0" timeOffset="119194.808">13049 11824 1792 0,'0'0'51'0,"0"0"10"0,0 0-49 0,0 0-12 0,0 0 0 0,0 0 0 15,0 0 92-15,0 0 15 0,0 0 3 0,0 0 1 16,-7 6-75-16,7-6-16 0,-3 6-2 0,3-6-1 16,-4 6-17-16,4-6 0 0,0 7 0 0,0-7 0 15,0 9 0-15,0-9 0 0,0 10 0 0,0-10 0 16,0 6 0-16,4 0 0 0,-4-6 0 0,3 10 0 16,1-7 0-16,-1 0 0 0,4 3 0 0,0-3 0 15,-3 0 0-15,3-3 0 0,0 0 0 0,0 0 0 0,0-3 48 16,0-6 5-16,4 6 2 0,-4-7 0 0,0 4-37 0,3-3-7 0,1-1-2 0,0-2 0 15,-1 2-9-15,4-2 0 0,-3-4 0 0,-1 3 0 16,1 4 0-16,-4-4 0 0,0 4 0 0,0-3 0 16,0 2 0-16,-3 4 0 0,-1-4 0 0,1 4 0 31,-4 0-49-31,0 0-12 0,0 2-3 0,0-5 0 0,-4 3-153 16,1-4-31-16,-1-2-7 0</inkml:trace>
  <inkml:trace contextRef="#ctx0" brushRef="#br0" timeOffset="119994.301">14263 11601 1579 0,'0'0'32'0,"0"0"10"0,0 0-34 0,0 0-8 0,0 0 0 0,0 0 0 16,-4 13 53-16,4-4 9 0,0 4 2 0,-3-4 0 16,3 3-8-16,0 1 0 0,-4 0-1 0,4-4 0 15,0 3-14-15,-3-8-2 0,3 5-1 0,0-9 0 16,0 0-21-16,0 0-4 0,0 0-1 0,0 0 0 15,0 0 15-15,0 0 2 0,0 0 1 0,0 0 0 16,0 0 22-16,0 0 4 0,0 0 0 0,0 0 1 16,-7-3-57-16,3-3-16 0,-3-1 0 0,0 1-1 15,0 0 4-15,3 0 1 0,1-4 0 0,-4 10 0 16,0-6-7-16,3 0-1 0,-3 6 0 0,0-4 0 16,0 4 1-16,-3 0 0 0,2 0 0 0,1 4 0 15,-3-4-14-15,-1 6-3 0,4-3-1 0,-3 0 0 16,-1 3 22-16,0 1 5 0,4-1 1 0,0-3 0 15,-3 6-4-15,3-5-1 0,0 5 0 0,0-6 0 0,0 7 14 16,-1-4 0-16,1 0 0 0,4-6 0 16,-1 10 0-16,4-7 13 0,0-3-2 0,-3 6-1 0,3 0-10 0,0 4-14 15,0-4 3-15,3 6 1 16,1-5 10-16,-1 5 0 0,4-2 0 0,1 2 0 0,-1-2 0 0,3-1 16 16,4-3-4-16,-7 4-1 0,4-1-11 15,3 4 0-15,0-4 0 0,-3 4 8 0,3-4-16 0,-4 0-4 0,5-5-1 16,-1 2 0-1,0-6-143-15,-4 6-29 0</inkml:trace>
  <inkml:trace contextRef="#ctx0" brushRef="#br0" timeOffset="120461.294">14351 11755 1552 0,'-4'6'44'0,"1"0"10"16,3 7-43-16,0-4-11 0,0 4 0 0,0-4 0 15,3 1 69-15,1-1 12 0,0-3 3 0,3 7 0 16,-4-4-36-16,4-6-6 0,0 7-2 0,0-7 0 16,0 3-28-16,0-6-12 0,0 0 8 0,4 0-8 15,0-3 56-15,-1-3 7 0,1-4 1 0,-1-2 0 16,4 5-52-16,1-5-12 0,-1-4 0 0,-4 4 0 15,1-1-48-15,-4 1-13 0,4-1-3 0,-4 1 0 0,-4 2 45 0,1 1 9 16,-1-4 2-16,1 1 0 0,-4 5-4 0,-4-2 0 0,1 0 0 0,-1-1 0 16,-3 7 12-1,0-6 0-15,0 9 0 0,0-4 0 0,-4 1 0 0,1-3 9 0,-1 6-1 16,-3 0-8-16,3 0 17 0,1 0-3 0,-1 6-1 0,1 1 0 16,-1 2-13-16,1-6 0 0,2 10 0 0,-2-4 0 15,3 0 18-15,3 1 1 0,-3 2 0 0,4-2 0 16,-1 2-19-16,4-5 0 0,-3 5 8 0,3-2-8 15,0 2-13-15,3 1-7 0,-3-4 0 16,4 4-1-16,-1-1 21 16,4 1 0-16,-3-4 0 0,3 4 0 0,0-4 0 0,-4 1 0 0,5-4 0 0,-1 6 0 15,0-5 0-15,3-1 0 0,1 0 0 0,-1 0 0 16,4-2 0-16,-3-1 0 0,3-3 0 0,-3 0 0 16,3-3-20-16,-4-1 0 0,5-2 0 0</inkml:trace>
  <inkml:trace contextRef="#ctx0" brushRef="#br0" timeOffset="120896.93">14700 11742 1637 0,'0'0'34'0,"0"0"8"16,-3 6-34-16,3-6-8 0,0 0 0 0,0 0 0 15,-4 4 41-15,4-4 7 0,-3 3 0 0,-1 9 1 0,4-6 12 0,0 1 3 0,0 2 0 0,0 1 0 16,0-1-52-16,0-3-12 0,4 7 0 16,-4-4 0-16,3 1 0 0,-3-1 0 0,4-3 0 0,-4 7 0 15,0-13 0-15,0 0 0 0,0 0 0 0,0 0 0 16,0 0 40-16,0 0 6 0,0 0 1 0,0 0 0 16,3-6-20-16,1-4-4 0,-4 1-1 0,0 2 0 15,3-2-22-15,-3 0 0 0,4-1 0 0,-4-2-12 16,3 5 12-16,-3-2 0 0,4 0 0 0,-4-1 0 15,3-2 0-15,-3 9 0 0,4-7 0 0,-4 4 0 16,0 6 0-16,3-3 9 0,-3 3-1 0,0 0-8 16,0 0 0-16,0 0 0 0,4 0-10 0,3 3 10 15,-3-3 0-15,3 6 0 0,0 0 0 0,-4 1 0 16,4-1 0-16,0 0 0 0,-3 4 0 0,-1-4 0 16,4 0-8-16,-3 4 8 0,0-7 0 0,-1 9 0 15,1-2 0-15,-1 2 0 0,4-2 0 0,-3 2 0 16,-1-2 0-16,4-4 0 0,-3 0 0 0,-1-3 0 15,1 4 0-15,-4-7 0 0,7 0-9 0,0 0 9 16,-4-7-104-16,5 4-16 16,-1-3-4-16</inkml:trace>
  <inkml:trace contextRef="#ctx0" brushRef="#br0" timeOffset="121224.895">15046 11156 1824 0,'-7'9'38'0,"3"1"8"0,-3-1-37 16,4-3-9-16,-1 10 0 0,1-4 0 0,-1 4 80 0,4 0 13 0,0 3 3 16,0 3 1-16,0 3-53 0,4 3-10 0,-4 6-2 0,3 1-1 15,1-1-31-15,-1 1 0 0,1-1 0 0,-1 4 0 16,1-7 32-16,-1 4 0 0,1-1 0 0,0-2 0 15,-1-1-24-15,1-6-8 0,-1 10 0 0,-3-10 9 16,4 6-9-16,-4-6 10 0,0 0-10 0,0-3 10 16,3-3 11-16,-3 0 3 0,4-7 0 0,-4 1 0 15,0-4-71-15,3-2-13 16,-3-7-4-16,0 0 0 0,0 0-51 0,0 0-10 0,0 0-3 0</inkml:trace>
  <inkml:trace contextRef="#ctx0" brushRef="#br0" timeOffset="121476.308">14933 11601 1337 0,'-14'9'28'0,"14"-9"6"16,0 0-34-16,-7 4 0 0,7-4 0 0,-4 0 0 16,4 0 128-16,0 0 18 0,0 0 4 0,0 0 1 15,0 0-88-15,-3 12-18 0,3-6-3 0,0-6-1 16,3 7 5-16,1-4 1 0,-1 3 0 0,5-6 0 15,-1 6-24-15,3-3-5 0,1 1-1 0,-1-4 0 16,1 0-17-16,-1 0 0 0,5 0 0 0,-1 0 0 0,-4 0 36 0,4 0 4 16,1 0 1-16,-1-4 0 0,3 1-52 0,-3-3-10 0,4-3-3 15,-4 2 0 1,0 1-96-16,0 0-20 0,-3 0-4 0,0 2-1 16,-1-5-89-16,1 9-18 0</inkml:trace>
  <inkml:trace contextRef="#ctx0" brushRef="#br0" timeOffset="121939.141">15265 11654 1552 0,'0'0'44'0,"0"0"10"0,0 0-43 0,0 0-11 16,0 0 0-16,3 7 0 0,-3 2 53 0,4 0 9 0,-1 1 2 0,1-4 0 15,-4 7 0-15,3-4 0 0,1 0 0 0,-1 4 0 16,-3 0-32-16,4 2-7 0,-1 1-1 0,-3 0 0 16,0-1-4-16,0 1-2 0,0-4 0 0,0 4 0 15,0-3 6-15,4-1 0 0,-8-2 1 0,4-10 0 16,0 0 0-16,0 0 0 0,0 0 0 0,0 0 0 15,0 0 11-15,0 0 3 0,0 0 0 0,0 0 0 16,-3 0-7-16,-1-10 0 0,-3 7-1 0,4-9 0 16,-1 2-18-16,-3-2-3 0,4 2-1 0,-1-2 0 15,1-1-9-15,-1 4 8 0,1-4-8 0,-1 7 8 16,4-4-8-16,-3 4 0 0,-1-6 0 0,4 9 0 16,0-7 0-16,0 4 0 0,0-4-9 0,0 4 9 15,0 6 0-15,0 0 0 0,0 0 0 0,0-6 0 16,0-4 0-16,4 1 0 0,-4 0-8 0,3-4 8 15,-3 7 0-15,4 0 0 0,-1-1-8 0,1 1 8 16,3 6 0-16,-4-6 0 0,4 3-8 0,-3 0 8 16,3 3-14-16,3-4 1 0,-2 4 0 0,2-6 0 15,1 6-36-15,-1 0-7 0,1 0-2 0,-1 0 0 16,1 0-182-16,0 0-37 0</inkml:trace>
  <inkml:trace contextRef="#ctx0" brushRef="#br0" timeOffset="122414.328">15579 11683 1337 0,'0'0'56'0,"0"0"-44"16,0 0 41-16,-4 6 9 0,4-6 2 0,0 0 0 15,4 3-4-15,-4-3-1 0,0 3 0 0,3 6 0 16,1-5-43-16,3-4-16 0,-4 6 11 0,4-3-11 15,0-3 43-15,4 0 2 0,0 0 1 0,-4 0 0 16,3 0-22-16,1-3-5 0,-4 3-1 0,3-6 0 16,-2 6-18-16,-1-7 0 0,0 1 0 0,0 3 0 15,-4-3 0-15,4-1 0 0,-3 1 10 0,-1 3-10 16,1-6 9-16,-1 5-9 0,4-5 10 0,-3 6-10 16,-4 0 10-16,0 3-10 0,0-6 10 0,0-4-10 15,0 10 11-15,-4 0-11 0,1-6 12 0,3 6-12 16,-4-6 10-16,-3 2-10 0,4 1 8 0,-4-3-8 15,0 6 0-15,0 0 0 0,-4-3-12 0,4 3 12 16,-4 0 0-16,4 0 0 0,-3 3 0 0,-1-3 8 16,4 0 15-16,-3 0 2 0,-1 0 1 0,0 6 0 15,4-3-4-15,0 1-1 0,0 5 0 0,0 0 0 0,0 4-21 16,0-1 0-16,0 4 0 0,0 0-8 0,3-4 8 16,4 1 0-16,0-1 0 0,0 4 0 0,4-3 30 0,3-1 8 15,0 7 2-15,0-3 0 0,4 3-28 0,3-4-4 16,-4-2-8-16,8-1 11 0,-4 4-23 0,4-10-4 0,-1 4 0 15</inkml:trace>
  <inkml:trace contextRef="#ctx0" brushRef="#br0" timeOffset="123417.343">16549 11667 1212 0,'0'0'25'0,"0"0"6"16,0 0-31-16,0 0 0 0,0 0 0 0,0 0 0 15,0 0 96-15,0 0 14 0,0 0 2 0,0 0 1 16,0 0-12-16,0 0-2 0,0 0-1 0,0 0 0 15,0 0-52-15,0 0-10 0,0 0-3 0,0 0 0 16,0 0-19-16,0 0-4 0,0 0-1 0,0 0 0 16,0 0-9-16,0 0 0 0,0 0 0 0,0 0 0 15,0 0 0-15,0 0 0 0,0 0 0 0,0 0 0 16,0 0 8-16,0 0-8 0,0 6 8 0,0-6-8 0,0 0 9 0,0 0-9 0,-4 0 10 16,4 0-10-16,0 0 13 0,-7 0-3 15,0 0-1-15,0 0 0 0,4-3 1 0,-4 3 0 0,-1-3 0 0,1-3 0 16,-3 6-10-16,3-4 0 0,-4-5 9 0,4 9-9 15,-3-3 0-15,2 0 0 0,1 0 0 0,-3 0 0 16,3 3 0 0,-4 0 0-16,4 0-8 0,-3 3 8 0,-1 0 0 0,4 0 9 15,-4 0 0-15,1 3 0 0,-1 1-21 0,4 2-4 0,0-6 0 16,0 10-1-16,0-7 27 0,3 3 6 0,1-2 0 0,-1 2 1 16,1-6-33-16,3-3-8 0,-4 10 0 0,4-10-1 15,0 6 25-15,0-6-10 0,0 6 10 16,4 0 0-16,-1 1 0 0,-3-7 0 0,4 6 0 0,-1 0 0 15,1 0 9-15,3 1-1 0,0-1 0 0,0-3 0 16,4 7 2-16,-1-7 0 0,1 6 0 0,3 1 0 16,-3-1-10-16,3-3 10 0,-4 4-10 0,1-7 10 15,-1 3-10-15,5 0 0 0,-5 1 0 0,1-1 8 16,3 0-8-16,-4-3 0 0,5 4 0 0,-1-1 0 16,0 0-10-16,-4-3-7 0,1 0-2 0,0-3 0 15,-1 0-29-15,1 0-5 0,-4-3-2 16,3 0 0-16,-3-3-35 0,4 3-7 0,0-7-2 0,-4 4 0 15,3-3 27-15,-3-1 6 0,0 1 1 0,0-4 0 16,0 10 50-16,0-6 15 0,4-1 0 0,-7 7 0 16,3-6 0-16,-4 9 0 0,1-7 12 0,-4 7-4 15,0 0 8-15,0 0 0 0,0 0 1 0,0 0 0 16,0 0 4-16,0 0 1 0,3 0 0 0,-3 0 0 16,0 0 18-16,0 0 4 0,0 0 1 0,0 0 0 0,0 0-15 15,0 0-3-15,0 0-1 0,0 0 0 16,0 0 3-16,0 0 1 0,0 0 0 0,0 0 0 0,0 0-10 15,0 0-1-15,0 0-1 0,0 0 0 0,0 0-5 0,0 0-1 16,0 0 0-16,0 0 0 0,0 0-12 16,4-6 0-16,-1 6 0 0,-3 0 0 0,0 0-14 0,0 0-6 15,4 0 0-15</inkml:trace>
  <inkml:trace contextRef="#ctx0" brushRef="#br0" timeOffset="123882.799">16817 11717 1672 0,'0'0'70'16,"-7"-3"-56"-1,0-3 8-15,0 6 2 0,7 0 0 0,-7 0 0 16,7 0 9-16,0 0 3 0,0 0 0 0,0 0 0 16,0 0-20-16,-4 0-3 0,4 0-1 0,-7 6 0 15,4 0-35-15,3 4-7 0,-4-4-2 0,4 6 0 0,0-5 56 16,4 5 10-16,-1 4 2 0,1-4 1 0,3-5-11 0,-4 5-2 16,8 1-1-16,-4-4 0 0,0-3-15 0,0 1-8 0,0-7 8 15,0 9-8-15,0-9 56 0,4 0 6 0,-4 0 2 0,3 0 0 16,-3-3-52-16,0-3-12 0,-3 3 0 0,3-7 0 15,0 10 31-15,-3-9 3 0,-1-4 1 0,4 10 0 16,-3-6-19-16,-1 2-3 0,-3 1-1 0,4 3 0 16,-4-6-12-16,3-1 0 0,-3 7 8 15,0-6-8-15,0 6 0 0,0-7 0 0,0 10-9 0,-7-3 9 16,4-3-14-16,-1 3 3 0,1-7 1 0,-1 10 0 16,-3-3-19-1,4 0-4-15,-4-3-1 0,-1 6 0 0,5-4 34 0,-4-5 0 0,0 9 0 0,0-3 0 16,0 3 0-1,7 0 0-15,-7 0 0 0,0 0 0 0,7 0-58 0,-7 0-5 16,0 0-1-16</inkml:trace>
  <inkml:trace contextRef="#ctx0" brushRef="#br0" timeOffset="124593.679">17120 11614 1773 0,'-7'-4'36'0,"7"4"11"0,0 0-38 15,0 0-9-15,0 0 0 0,0 0 0 0,0 0 78 0,-7 4 14 0,7-4 2 0,-3 12 1 16,-1-2-51-16,1-1-9 0,3 0-3 0,-4 4 0 16,4-7 2-16,0 10 0 0,0-4 0 0,4 1 0 15,-4-7-18-15,0 10-3 0,3-4-1 0,1 1 0 16,-4-7-12-16,0 7 11 0,3-4-11 0,-3-9 10 16,0 0-10-16,0 0 8 0,0 0-8 0,0 0 8 15,0 0 4-15,0 0 0 0,0 0 0 0,0 0 0 16,4-3-2-16,-1-3 0 0,1-1 0 0,-1-2 0 15,1 0-10-15,-1 2-11 0,1-5 3 0,-1 2 0 16,1 1-1-16,-4 0 0 0,3-4 0 0,1 10 0 16,-4-6-2-16,4 5 0 0,-1-2 0 0,-3 6 0 15,0 0 2-15,0-6 0 0,0 6 0 0,0 0 0 16,4-6 9-16,-4 6-12 0,3-4 12 0,-3 4-12 16,0 0 12-16,0 0-10 0,4 10 10 0,-1-4-10 15,4 4 10-15,-3-1 0 0,-1 0 0 0,1-2 0 16,3 2 0-16,-4-6 11 0,1 3-3 0,3 1 0 15,-4-1 5-15,1-3 1 0,3-3 0 0,-7 0 0 16,4 6-2-16,-1-6 0 0,4 0 0 0,-3 4 0 16,-4-4-4-16,0 0 0 0,7 0-8 0,-7 0 12 15,0 0-12-15,3-4 0 0,4 4 0 0,-7 0 0 16,0 0 0-16,0 0 0 0,0 0 0 0,0 0 0 16,0 0 0-16,0 0-8 0,0 0 8 0,0 0 0 15,0 0 0-15,0 0-8 0,0 0 8 0,0 0 0 16,0 0-11-16,0 0 11 0,4 4-10 0,-4-4 10 0,3 3 0 15,-3-3 0-15,4 6 0 0,-4-6 0 16,3 3 17-16,-3-3 0 0,0 0 0 0,8 3 0 16,-5-3-27-16,4 0-6 0,0 0 0 0,-3-3-1 0,3 0 17 0,0-3 9 15,0 6-1-15,3 0 0 0,-2-3-8 0,-1-7 0 0,3 7 0 16,1-3 0 0,-1-1-93-16,1-2-21 0,-1 0-4 0,1-4-1 15,3 10-58-15,0-3-12 0</inkml:trace>
  <inkml:trace contextRef="#ctx0" brushRef="#br0" timeOffset="125356.119">17477 11576 1824 0,'0'0'38'0,"0"0"8"16,0 0-37-16,-4 3-9 0,4-3 0 0,-3 9 0 16,3-9 105-16,0 7 19 0,0-7 4 0,0 6 1 15,0 3-60-15,0 1-12 0,3-4-2 0,1 4-1 16,-4-1-28-16,3-6-6 0,1 3 0 0,-1 1-1 0,-3-1 1 16,0-6 0-16,4 6 0 0,-4-6 0 0,0 0-7 15,0 0-1-15,0 0 0 0,0 0 0 0,0 0 5 0,0 0 1 16,0 0 0-16,0 0 0 0,0 0 7 0,0 0 2 0,0 0 0 0,0 0 0 15,0 0-15-15,0 0-2 0,0 0-1 0,0 0 0 16,3-6 19-16,-3 6 3 0,0 0 1 0,0 0 0 31,0 0-77-31,0 0-15 0,0 0-4 0,0 0 0 0,0 0 52 0,0 0 12 0,0 0 0 0,0 0 0 16,0 0 0-16,4-6 0 0,-4 6 0 0,0 0 0 16,0 0 0-16,0 0 0 0,0 0 0 0,0 0 0 15,3 6 0-15,-3-6 0 0,4 6 0 0,-1 0 0 16,1 1 0-16,-1-1 10 0,1 3-2 0,-4 4 0 15,3-7-8-15,1 7 0 0,0-7 0 0,-4 3 0 16,3-2 0-16,1-1 0 0,-4 0 0 0,3 4 0 16,-3-10 0-16,0 0 0 0,0 0 0 0,0 0 0 15,7 0 0-15,-3 0 12 0,3-4-12 0,-4-2 12 16,1 6-21-16,-1-6-4 0,1 0-1 0,-4-1 0 16,3 1 26-16,-3 0 4 0,0-4 2 0,4 4 0 15,-4 0-18-15,0 0 0 0,3-1 0 0,-3 1 0 16,0 6 0-16,4-6 0 0,-4 3-9 0,0 3 9 15,0 0 0-15,0 0-10 0,0 0 10 0,0 0 0 16,0-7-11-16,0 7 11 0,0-6-10 0,0 6 10 16,0 0-12-16,0 0 3 0,0 0 1 0,0 0 0 15,0 0 8-15,0 0 0 0,0 0-9 0,4 6 9 16,-1-2 0-16,1 2 0 0,-1 0-9 0,1 3 9 16,-1-5 0-16,1 5 0 0,-1-6 0 0,1 3 0 15,-4-6 0-15,0 7 0 0,0-1 0 0,3-3 0 16,-3-3 0-16,0 10 0 0,0-10 0 0,4 3 0 15,-4 9 0-15,3-6 0 0,1 1 8 0,-4-1-8 16,3 3 0-16,-3-2 11 0,0-7-11 0,4 6 10 0,-4 0-2 16,0 4-8-16,3-4 12 0,-3 0-4 0,0-6-8 0,4 10 8 15,-4-10-8-15,3 3 8 0,-3-3-8 0,4 0 0 0,3 6 0 16,-3-3 0-16,-4-3 0 0,7 3 0 0,-4-3 0 0,4 0 0 31,0 0-25-31,0 0-1 0,-3 0 0 0,3-3 0 16,0 0-171-16,0-3-35 0,0 6-6 0</inkml:trace>
  <inkml:trace contextRef="#ctx0" brushRef="#br0" timeOffset="126231.563">17840 11755 581 0,'0'0'24'0,"0"0"-24"16,0 0 113-16,0 0 18 0,0 0 3 0,0 0 1 15,-4-3-57-15,4 3-11 0,0 0-3 0,0 0 0 16,0 0 0-16,0 0 0 0,0 0 0 0,0 0 0 16,0 0-7-16,0 0-1 0,0 0-1 0,0 0 0 15,0 0-37-15,0 0-7 0,0 0-2 0,0 0 0 16,0 0-9-16,4-10 0 0,-4 10 0 0,4-3 0 16,-1 0 0-16,4 0 0 0,-3 3 0 0,3-3 0 15,0 3 0-15,0-4 0 0,0 4 0 0,3-6 0 16,1 6 20-16,0 6 1 0,3-6 1 0,-4 7 0 15,4-4-22-15,0 0 9 0,4 0-9 0,-4-3 0 16,0 6 18-16,0-6-3 0,1 4-1 0,-5-4 0 16,1-4 11-16,-1 4 3 0,-3-6 0 0,4 6 0 15,-4-6-8-15,-3 0-2 0,3-4 0 0,-4 4 0 0,1-4-18 0,3-2 0 16,-7 3 0-16,0-4 0 16,0 0-44-16,0 1-5 0,-7 3-2 0,3-4 0 15,-3 0 14-15,0 4 2 0,0 6 1 0,-4 0 0 0,4 0 23 0,-7 3 11 0,4 0-10 0,-4 3 10 16,-1 0 0-16,1 0 0 0,-3 6 0 0,-1 4 0 15,4-4 0-15,0 7 8 0,3-3-8 0,1 5 10 16,-1-5-10-16,8-1 0 0,-5 1 0 0,5 3 0 16,3-7 29-16,0 1 4 0,3-1 1 0,1-3 0 15,0 0-2-15,6 1-1 0,1-1 0 0,-1-3 0 16,4 3-11-16,0-2-1 0,1-1-1 0,2-3 0 16,1-3-10-16,0-1-8 0,3-2 9 0,0 3-9 31,0-3-48-31,0-7-16 0,0 7-4 0,1-13-772 0</inkml:trace>
  <inkml:trace contextRef="#ctx0" brushRef="#br0" timeOffset="126719.185">18292 11730 1497 0,'0'0'32'0,"0"0"8"0,0 0 0 0,0 0 4 0,-4 6-36 0,4 0-8 0,0 4 0 0,0-7 0 16,4 9 77-16,-4-2 14 0,3-1 2 0,-3 0 1 16,4-2-17-16,-1 5-3 0,1-2-1 0,-1 2 0 15,1-2-38-15,-1-1-8 0,1-3-2 0,-1 7 0 16,1-7 13-16,-4-6 2 0,0 0 1 0,0 0 0 16,0 0-23-16,0 0-5 0,0 3-1 0,0-3 0 15,0 0 0-15,0 0-1 0,0 0 0 0,0 0 0 16,0 0-11-16,0 0 0 0,-4-9 0 0,1 3 0 15,3-7 0-15,-4 4 0 0,1-1 0 0,3 1 0 16,-4-4 0-16,4 1 0 0,0 5 0 0,-3-2 0 16,3 0 0-16,-4-1 0 0,4-2 0 0,-3 5 0 15,3-2 0-15,0 0 0 0,0-1 0 0,0-2 0 16,-4-1 0-16,4 7 0 0,0-4 0 0,0 1 0 16,0-4 0-16,4 1 0 0,-4-1 0 0,3 1 0 15,4-7 0-15,-3 10 0 0,3-4 0 0,0 1 0 16,0-1 0-16,3 4 0 0,-2-4 0 0,-1 7 0 0,3-1 0 15,4 1 0-15,-3 0 0 0,3 6 0 16,0 0-67-16,0 0-15 0,0 0-3 0,4 6-1 16,-4-3-23-16,4 0-5 0,-4 10-1 0,0-4-441 15,0 1-88-15</inkml:trace>
  <inkml:trace contextRef="#ctx0" brushRef="#br0" timeOffset="127171.329">18725 11532 1497 0,'-7'-3'32'0,"0"0"8"0,0-4 0 0,-3 1 4 0,3 0-36 0,-4 0-8 0,4 3 0 0,-4-1 0 15,4 1 71-15,-3 3 12 0,3 0 2 0,-4 7 1 16,4-4-29-16,-3 3-5 0,2 0-2 0,1 0 0 15,-3 7-10-15,3 3-1 0,0-4-1 0,0 1 0 16,0-1-26-16,3-2-4 0,-3 2-8 0,3 1 11 16,1-7 6-16,-1 10 2 0,4-4 0 0,-3-5 0 15,3 5-19-15,0 1 0 0,0-4 0 0,0 0 0 16,0 1 8-16,3-4-8 0,-3 4 12 0,0-4-12 16,4 0 15-16,-1 4-4 0,1-7-1 0,0 9 0 15,-1-6-10-15,1 1 0 0,3 2 9 0,-4 1-9 16,4-7 0-16,-3 3 9 0,3 0-9 0,0 1 0 0,0-1 0 15,0-3 0-15,0 3 0 0,0-6 0 0,0 0-14 16,0 0-3-16,0 6-1 0,0-2 0 16,0-8-13-16,0-2-2 0,0 0-1 0,1 0 0 15,-1 6-106-15,0 0-22 0,0-3-4 0,0-7-1 0</inkml:trace>
  <inkml:trace contextRef="#ctx0" brushRef="#br0" timeOffset="127419.528">18951 11626 1681 0,'0'0'36'0,"0"0"8"0,0 0 2 0,-7 0 2 0,7 0-38 0,0 0-10 0,-7 0 0 0,0 0 0 15,7 0 94-15,0 0 17 0,-7 0 3 0,7 0 1 16,0 0-77-16,-7 10-15 0,3-7-3 0,-3 3-1 16,4-3-10-16,-1 10-1 0,1-4-8 0,-1 0 12 15,1 4-12-15,3-1 0 0,-4-2 0 0,4 2 0 16,0 4 0-16,0-3 0 0,0-1 0 0,0 1 0 15,-3-4 0-15,3 4 0 0,0-1 0 0,0-2 0 0,0-1 0 16,3-6 0-16,-3-3 0 0,0 0 0 16,0 0-48-16,0 0-13 0,4-3-3 0,-1-6-844 15</inkml:trace>
  <inkml:trace contextRef="#ctx0" brushRef="#br0" timeOffset="127668.373">18785 11316 1497 0,'0'0'32'0,"0"0"8"0,0 0 0 0,0 0 4 0,0 0-36 0,0 0-8 0,0 3 0 0,-3 9 0 16,3-12 0-16,0 0 0 0,0 0 0 0,0 7 0 16,0-7 44-16,0 0 8 0,0 0 0 0,0 0 1 31,0 0-85-31,0 0-16 0</inkml:trace>
  <inkml:trace contextRef="#ctx0" brushRef="#br0" timeOffset="128886.676">19371 11632 1824 0,'-7'0'38'0,"0"0"8"0,0-6-37 0,0 6-9 0,0 0 0 0,-4 0 0 15,4 0 53-15,-3 6 9 0,2-2 2 0,-2-4 0 16,-1 3-20-16,4 0-4 0,0 0-1 0,-3-3 0 16,10 0-25-16,-7 3-5 0,7-3-1 0,-8 0 0 15,8 0-8-15,-10 9 0 0,3-5 0 0,7-4 0 16,-4 6 0-16,4-6-11 0,-3 6 3 0,3-6 0 16,-4 6-25-16,4-6-5 0,-3 7-1 0,3-7 0 0,0 0 18 0,0 0 3 15,0 0 1-15,3 3 0 16,-3-3-24-16,4 3-5 0,-4-3-1 0,3 3 0 15,-3-3 38-15,0 0 9 0,7 0 0 0,-7 0 0 0,4 6 0 0,-4-6 0 0,0 0 0 0,0 0 0 16,0 0 0-16,0 0 16 0,0 0-4 0,0 0-1 16,0 0-11-16,0 0-16 0,0 0 4 0,0 0 1 31,0 0-42-31,3 3-9 0,-3-3-2 0,0 0 0 0,0 0 52 0,0 0 12 0,0 0 0 0,0 0 0 16,0 0 0-16,0 0 0 0,0 0 0 0,0 0 0 15,0 0 24-15,0 0 7 0,0 0 1 0,0 0 1 16,0 0-12-16,0 0-2 0,0 0-1 0,0 0 0 15,0 0-6-15,0 0 0 0,0 0-1 0,0 0 0 16,0 4-11-16,0-4 0 0,0 0 0 0,0 0 8 16,0 9-8-16,0-9 0 0,-3 3 0 0,3-3 0 15,0 0 0-15,-4 10 0 0,4-10 0 0,0 0 0 16,-3 6 0-16,-1 0 0 0,1 0 0 0,3-6 0 16,-4 7 0-16,4-7 0 0,0 0 0 0,-3 6 0 15,3-6 39-15,0 0 5 0,-4 6 2 0,4-6 0 16,0 6-34-16,0-6-12 0,0 7 9 0,0-1-9 15,0-6 0-15,4 3 0 0,3 3 0 0,-4 1 0 16,1-7 0-16,3 6 0 0,-7-6 0 0,3 3 0 16,4 0 0-16,1-3 0 0,-1 0 0 0,0 7 0 15,-4-14 10-15,4 7 3 0,-3-3 1 0,3-6 0 16,-4 6-14-16,1-7 0 0,-1 4 8 0,1 0-8 16,-4-4 51-16,3 4 7 0,-3-3 2 0,0-1 0 15,0 4-45-15,0-4-15 0,0 4 9 0,0-6-9 16,0 8 0-16,0-5 0 0,-3 0 0 0,3 2 0 15,0-2 0-15,0 0 0 0,0 5 0 0,0-5 0 0,-4 9 0 0,4 0 0 16,0-6 0-16,0 6 0 0,0 0 0 0,0 0 0 16,0 0 0-16,0 0 0 0,0 0 0 0,0 0 0 0,4 6 0 15,-4 7 0-15,3-1 0 0,5 4-19 0,-5-1 3 16,4 1 1-16,0 6 15 16,0-3 0-16,0 3 0 0,0-3-9 0,0 3 9 0,0-4 0 0,1 1 0 15,-5-3 0-15,4-3 0 0,0-1 0 0,0-6 0 16,-3 4 8-16,3-10-8 0,0 0 0 15,0-3 0-15,0-4 0 0,0-5-44 16,4 6-8-16,-4-7 0 0</inkml:trace>
  <inkml:trace contextRef="#ctx0" brushRef="#br0" timeOffset="129255.289">19505 11272 1541 0,'0'0'44'0,"0"0"9"0,4 9-42 16,-1 4-11-16,1-1 0 0,-1 7 0 0,1 0 85 16,-1 3 15-16,1 0 4 0,-4 3 0 0,3 0-11 0,-3-3-1 15,0 3-1-15,0 6 0 0,0-6-23 0,-3 1-5 0,3 2-1 0,-4-3 0 16,4 0-20-16,-3 0-4 0,3 0-1 0,-4 0 0 15,4-3-21-15,-3 3-5 0,3-3-1 0,0 0 0 16,0-6-10-16,0 3 0 0,3-7 0 0,1 7 0 16,-1 0 0-16,1-7 0 0,-1 7 0 0,1-6 0 15,3-4-40 1,-4-3 0-16,4 7 0 0,1-10 0 0,-1-3-128 0,0 0-27 16,3-3-5-16</inkml:trace>
  <inkml:trace contextRef="#ctx0" brushRef="#br0" timeOffset="130684.695">20391 11695 1362 0,'0'0'38'0,"0"0"10"0,0 0-39 0,0 0-9 0,0 0 0 0,0 0 0 16,7 0-8-16,-7 0-4 0,7 6-1 0,-4-3 0 15,4 1 13-15,0-4 0 0,-3 6 0 0,3-3 0 16,-4 0 0-16,4-3 0 0,1 6 0 0,-5-2 0 16,4-1 31-16,-3-3 9 0,3 3 1 0,-4-3 1 15,1 0 24-15,3 0 5 0,-4-3 1 0,4 3 0 0,-3 0-21 16,6 0-4-16,-6-3-1 0,3-1 0 16,-7 4-27-16,4-6-6 0,-1 6-1 0,-3 0 0 15,0 0-2-15,0 0-1 0,0 0 0 0,0 0 0 0,0 0 3 0,0 0 0 16,0 0 0-16,-7-3 0 0,0-6-12 15,0 9 0-15,-4-4 0 0,-3 4 0 0,4-3 0 0,-1-3-9 16,-3 6 9-16,3-3-13 0,-3 3 13 0,4-3 0 16,-4 0 0-16,0 0 0 0,3-1 0 15,0 4 0-15,1-6 0 0,3 6 0 0,-4-3 0 0,4 3 0 16,7 0 0-16,-7 0 0 0,7 0 0 0,0 0 0 16,0 0-10-16,0 0 10 0,-4 9-12 0,1-2 3 15,3-7 0-15,0 6 0 16,0 3 0-16,3-2 0 0,1 5 0 0,0 4 0 15,3-4 9-15,-4 1-10 0,4-1 10 0,4 4-10 16,-4-3 10-16,3 6 0 0,-3-4 0 0,8-2 0 0,-8-1 0 16,3 7 0-16,-3-6 0 0,4 2-8 15,-4-5-18-15,3-1-3 0,-2 1-1 0,-8-10 0 16,10 3-35-16,1 0-7 0,-1-3-2 0</inkml:trace>
  <inkml:trace contextRef="#ctx0" brushRef="#br0" timeOffset="131089.303">20722 11294 1602 0,'0'0'35'15,"0"0"7"-15,0 0 2 0,-7 3 1 0,4 3-36 0,-4 0-9 0,3 1 0 0,0-4 0 0,1 9 44 0,-1-2 8 16,1 5 0-16,-1 1 1 0,1 3-21 0,3 0-5 16,0-4-1-16,0 10 0 0,0-3-5 0,0 4-1 15,3 2 0-15,-3 0 0 0,4 3 22 0,-1-2 4 16,4 5 1-16,-3-3 0 0,0-2-24 0,3 5-5 16,-4-9-1-16,4 10 0 0,-3-4-17 0,3-6 0 15,-4-3 0-15,4 0 0 0,-3 0 0 0,3-3 0 0,0 0 0 16,-4-1 0-16,1-8 0 0,3 2 0 0,-3 1 0 0,-1-4 0 31,4-2-99-31,-7-7-23 0,0 0-5 0,0 0-717 0</inkml:trace>
  <inkml:trace contextRef="#ctx0" brushRef="#br0" timeOffset="131487.68">20479 11636 1134 0,'0'0'24'0,"0"0"6"0,0 0 1 0,0 0 1 0,0 0-32 0,0 0 0 0,0 0 0 0,0 0 0 0,0 0 90 16,0 0 11-16,0 0 3 0,-4 3 0 15,4-3-29-15,0 0-6 0,0 0-1 0,-3 6 0 0,3-6-21 0,3 3-5 16,1 3-1-16,3 1 0 0,0-1-9 0,0-3-3 15,3 0 0-15,5 7 0 0,-1-7-2 0,0 0-1 16,0 0 0-16,4 0 0 0,-1-3-6 0,1 0-2 16,3 0 0-16,0 0 0 0,0 0-10 0,4-3-8 15,-4 3 9-15,4 0-9 0,0-3 8 0,-1 3-8 16,1-3 0-16,-4 3 0 16,0 0-15-16,1 0-9 0,-1 0-1 0,-4 0-1 15,1 0-82-15,0-3-17 0,-4 3-3 0</inkml:trace>
  <inkml:trace contextRef="#ctx0" brushRef="#br0" timeOffset="132927.191">21565 11748 851 0,'0'0'36'0,"0"0"-36"16,0 0 56-16,0 0 5 0,0 0 1 0,0 0 0 15,0 0 3-15,0 0 1 0,0 0 0 0,0 0 0 16,0 0-11-16,0 0-3 0,0 0 0 0,0 0 0 16,0 0-32-16,0 0-6 0,0 0-2 0,0 0 0 15,0 0 32-15,0 0 5 0,0 0 2 0,0 0 0 16,0 0-35-16,0 0-6 0,0 0-2 0,0 7 0 15,0-1-8-15,0 0 0 0,-3-6 0 0,3 10 0 16,0-4 0-16,0 0 0 0,3 0 0 0,-3-6 0 16,0 7 0-16,0-7 0 0,0 0 0 0,0 6 0 15,4 0 0-15,-4 1 0 0,0-7 0 0,0 6 0 16,3 3 0-16,-3-3 0 0,0 1 0 0,4-1 0 16,-4 0 0-16,0 1 0 0,3-1 0 0,-3 3 0 15,0-2 0-15,0-1 10 0,0 0-10 0,0 0 10 16,0 7-10-16,-3-7 0 0,-1 4 0 0,1-4 0 15,3 3 0-15,-4-6 0 0,1 10 0 0,3-7 8 16,0-6-8-16,0 0-16 0,0 0 4 0,0 0 1 16,0 0-13-16,0 0-2 0,0 0-1 0,0 0 0 15,0-6-45-15,3-7-8 0,4 7-3 0</inkml:trace>
  <inkml:trace contextRef="#ctx0" brushRef="#br0" timeOffset="133312.404">21509 11297 1463 0,'-7'0'61'0,"7"0"-49"15,0 0 6-15,0 0 1 0,0 0 0 0,-4-3 0 16,4 3-9-16,-3-10-2 0,3 4 0 0,3 0 0 15,4-4-55-15,4 1-11 0,-1 0-2 0</inkml:trace>
  <inkml:trace contextRef="#ctx0" brushRef="#br0" timeOffset="133642.319">21897 11190 1541 0,'0'0'32'0,"0"0"8"0,0 0-32 15,0 0-8-15,0 0 0 0,0 0 0 0,0 0 64 0,0 0 12 16,0 0 1-16,0 0 1 0,-7 13-44 0,3-4-9 0,4 4-1 0,-3-1-1 16,-1 10-9-16,4-3-2 0,0 6 0 0,0 0 0 15,0 0 12-15,0 0 1 0,0 10 1 0,0-4 0 16,0-3-3-16,4 7-1 15,-1-10 0-15,1 10 0 0,-1-10-1 0,-3-3 0 0,4 6 0 0,-1-9 0 16,-3 9-6-16,4-9-2 0,0 3 0 0,-1-4 0 16,-3 1-13-16,4 0 8 0,-1-3-8 0,1 3 0 15,-4-4 8-15,3-2-8 0,1-1 0 0,-4 4 9 16,3 0-9-16,-3-4 0 0,4 4 0 0,-4-4 0 16,3-2 0-16,-3 2 0 0,0-5-12 0,4-1 12 15,-4-6-31-15,0 0 2 0,0 0 0 16,0 0 0-16,0 0-35 0,0 0-6 0,0 0-2 0,0 0 0 15,3-6-58-15,4-1-12 0,-3-5-2 0</inkml:trace>
  <inkml:trace contextRef="#ctx0" brushRef="#br0" timeOffset="134263.956">22306 11551 1337 0,'0'0'28'0,"-3"3"6"0,3-3-34 16,0 0 0-16,0 0 0 0,-7 6 0 0,7-6 109 0,-8 7 15 0,5-7 4 0,3 0 0 16,-7 6-6-16,7-6-1 0,0 0 0 0,0 0 0 15,-4 3-70-15,4-3-15 0,0 0-2 0,-7 3-1 16,4-3-8-16,-4 0-1 0,0 0-1 0,0 6 0 16,-4-6-14-16,4 0-9 0,0 0 12 0,-4 0-12 15,1 0 14-15,-1 0-4 0,4 0-1 0,-3 0 0 16,3 0-9-16,-1 3 0 0,1 1 0 0,0-1 0 15,7-3-24-15,0 0-8 0,-7 3 0 0,4 0-1 16,-1 3 1-16,1 1 1 0,-1-1 0 0,1 0 0 16,-1 0 31-16,1 1 0 0,3 2 0 0,-4-3 0 15,4 1 0-15,0 2 0 0,0-6 0 0,0 7 0 16,0-10-13-16,0 0 3 0,0 0 1 0,0 0 0 16,0 0 9-16,0 6-8 0,0-6 8 0,0 0-8 15,0 0 8-15,0 0 0 0,0 0 0 0,4 3 0 16,-4-3 0-16,0 0 0 0,0 0 8 0,3 3-8 15,-3-3 12-15,4 6-3 0,-4-6 0 0,3 3 0 16,-3-3-9-16,7 4 0 0,-7-4 0 0,4 0 0 16,3 0 0-16,0 0 0 0,-4 6 0 0,4-6 0 15,-7 0 0-15,4 3 0 0,3 0 0 0,-7-3 0 16,4 0 0-16,-1 0 0 0,-3 0 0 0,7 6 0 0,-3 1 0 16,-4-7 0-16,7 3 0 0,-4 0 0 0,-3-3 0 15,4 3 0-15,-4-3 0 0,3 6 0 16,-3 1 0-16,4-1 0 0,-4 0 0 0,0 4 0 15,0-7 0-15,-4 3 0 0,4-3 0 0,0 10 0 16,-3-7 0-16,3 0 0 0,0 4 0 0,-4-4 0 0,4 0 0 0,-3 4 0 16,3-1 0-16,-4-6 0 0,1 0 0 0,3 7 0 15,0-10 0-15,-7 6 0 0,3 0 0 0,-3-6 0 0,0 10 0 16,3-7 0-16,4-3 0 0,-7 6 0 0,7-6 0 16,-3 3 0-16,3-3 0 0,-7 3 0 0,7-3 0 0,0 0 0 15,0 0 0-15,0 0 0 0,-7 0 0 0,7 0 0 16,-7-6-49-16,3 0-12 15,-3 6-3-15,0-3 0 0,4-7-153 0,-1 7-31 0</inkml:trace>
  <inkml:trace contextRef="#ctx0" brushRef="#br0" timeOffset="135496.738">23276 11695 1371 0,'0'0'28'0,"0"0"8"0,0 0-36 0,0-3 0 0,4-6 0 0,-4-1 0 16,3 7 84-16,-3-6 11 0,0 5 1 0,0 4 1 16,0 0-27-16,0 0-6 0,0 0 0 0,0 0-1 15,0 0-3-15,0 0-1 0,0 0 0 0,0 0 0 16,0-3-11-16,0 3-3 0,0 0 0 0,-7-6 0 15,4 3-28-15,-8 3-5 0,4-3-2 0,0 3 0 16,-4 3-10-16,-3-3 0 0,4 3 9 0,-4 3-9 16,-4 1-20-16,4 2-8 0,0-6-1 0,-4 13-1 15,4-10 30-15,0 13 0 0,0-7 0 0,0 1 0 16,3 3 0-16,1-4 0 0,2 4 0 0,1-4 0 16,4 4 0-16,3-3 0 0,0-4 0 0,7 0 0 15,-4-2 0-15,1 5 0 0,3-2 0 0,0-1 0 16,0 1 0-16,0-4 0 0,0 6 0 0,4-5 0 15,-4-1 0-15,0-3 0 0,4 0 0 0,-4 0 0 16,3-3 0-16,1-3 0 0,-1 0 0 0,1-3 0 16,3-4 0-16,-3-5 10 0,-1-4 0 0,4 0 0 15,0-3-10-15,1-9 10 0,-1 9-10 0,3-10 10 16,-3 1-23-16,1-3-5 0,-1-1-1 0,0 1 0 16,0-4 1-16,-4 0 0 0,1-6 0 0,0 4 0 15,-1-1 18-15,-3 6 0 0,0-2 0 0,-3 2 0 16,3 1 0-16,-4-1 0 0,1 7 0 0,0-3 0 0,-1 9 0 15,-3-6 0-15,0 2 0 0,0 8 0 0,0-1 0 16,0 3 0-16,0 4 0 0,-3-1 0 0,-1 7 0 16,4 6 0-16,0 0 0 0,-4-7 0 0,4 7 0 0,-7 0 0 15,4-3 0-15,-1 10 9 0,-3-4-9 0,0 6-11 16,4 1 3-16,-8 12 0 0,4-4 8 0,0 1-13 16,-4 6 5-16,4-3 8 0,-3 10 0 15,3-7 0-15,0 0 0 0,0 9 0 0,0-9 0 0,-1 7 0 16,1 2 0-16,4-6 0 0,-4 7 8 0,3-1-8 15,-3 1 8-15,4-1-8 0,-1-2 14 0,-3-1-2 0,7 0-1 0,-3-2 0 16,-1-7 1-16,1 6 1 0,-1-3 0 0,4-3 0 16,-3-3-5-16,3 3 0 0,0 0-8 0,0-7 12 15,0 4-12-15,0-3 0 0,0-7 0 0,0 1 0 16,0-1 0-16,0-3 0 0,3 1-11 0,1-1 11 16,-4-6 0-16,3 0 0 0,-3 0 0 0,0 0 0 0,0 0-12 15,7 0 12-15,-7 0-10 0,7 0 10 16,0-3-64-16,0 0-6 0,0-4-2 0,0 1-528 15,0-3-105-15</inkml:trace>
  <inkml:trace contextRef="#ctx0" brushRef="#br0" timeOffset="135934.774">23626 11648 1314 0,'0'0'37'0,"0"0"8"0,0 0-36 0,0 0-9 0,-8 0 0 0,5 9 0 16,-1-5 53-16,1 5 9 0,-1 0 2 0,1 1 0 16,-1-4 44-16,-3 7 8 0,4-4 3 0,-1 0 0 15,1 1-37-15,-1-4-7 0,1 7-2 0,-1-4 0 16,1-6-58-16,3 10-15 0,-4-4 0 0,0 4 0 15,1-7 19-15,3 7 1 0,-4-4 0 0,4-3 0 16,0 4-20-16,0-10 0 0,-3 3 0 0,3-3 0 16,0 9-31-16,0-9-3 0,3 3-1 0,-3-3 0 15,0 13-112-15,0-7-22 0,0-6-5 0,0 0-597 16</inkml:trace>
  <inkml:trace contextRef="#ctx0" brushRef="#br0" timeOffset="136221.984">23594 11300 1485 0,'0'0'31'0,"0"0"7"16,0 0-30-16,0 0-8 0,0 0 0 0,0 0 0 0,0 0 10 15,0 0 1-15,0 0 0 0,0 0 0 16,0 0-24-16,0 0-5 0,-4 6-1 0,4-6 0 15,0 0-26-15,0 0-6 0</inkml:trace>
  <inkml:trace contextRef="#ctx0" brushRef="#br0" timeOffset="136577.231">23940 11554 990 0,'0'0'21'0,"0"0"5"0,0 0 1 0,0-3 1 0,-4-3-28 0,4-1 0 0,0 7 0 0,0-6 0 16,-4-7 84-16,4 10 12 0,0 3 1 0,0 0 1 16,-3-3-21-16,3 3-4 0,-7 0-1 0,7 0 0 15,-4 0-29-15,-3 0-7 0,0 0 0 0,0 3-1 16,-3-3 10-16,3 3 3 0,3 4 0 0,-7-4 0 15,4 0-26-15,0 6-5 0,0-2-1 0,0-1 0 0,0 7 18 0,-3-4 3 16,2 3 1-16,-2 1 0 0,3-4-24 0,-4 1-5 16,8 6-1-16,-4-7 0 0,3 3-8 0,-3-2 0 15,4 2 0-15,-1-2 0 0,4-4 0 0,-3 3 0 16,3-5 0-16,0-4 0 0,0 0 0 0,0 0 12 16,3 9-12-16,-3-9 12 0,0 0-2 0,0 0 0 15,0 0 0-15,4 9 0 0,3-2 2 0,-7-7 0 16,0 0 0-16,0 0 0 0,0 0-4 0,0 0-8 0,0 0 12 15,0 0-4-15,0 0-20 0,0 0-4 0,7 6 0 0,-7-6-1 16,0 0 28-16,0 0 5 0,10 3 2 0,-10-3 0 16,0 0-18-16,0 0 0 0,0 0 0 0,7 6 0 15,-7-6 0-15,0 0 0 0,0 0 8 0,11 7-8 16,-11-7 0-16,0 0 0 0,7 6 0 0,-7-6 0 16,0 0 0-16,7 6 0 0,-7-6 0 0,0 0 0 15,4 10-10-15,-1-1-9 0,-3-9-1 0,4 9-1 16,-4-2 41-16,0-7 8 0,3 6 1 0,-3 0 1 15,-3 4-20-15,3-4-10 0,-4 0 10 0,1-6-10 16,-1 10 0-16,0-10 0 0,-3 3 0 0,4-3 0 16,-4 0-24-16,3 0-8 15,-3 0-2-15,0 0 0 0,0 0 34 0,0-3 9 0,0-1 1 0,0-2 0 16,3 6-66 0,-3-6-14-16,0 3-2 0,4-3-544 0,-4-1-108 0</inkml:trace>
  <inkml:trace contextRef="#ctx0" brushRef="#br0" timeOffset="137176.786">23978 11657 1463 0,'0'0'41'0,"0"0"10"0,0 0-41 0,0 0-10 0,0 0 0 0,0 0 0 15,0 0 97-15,0 0 18 0,0 0 3 0,0 0 1 16,0 0-44-16,0 0-9 0,0 0-2 0,0 0 0 16,0 0-26-16,0 4-6 0,4 2 0 0,-1 0-1 15,1 0-14-15,3 4-2 0,4-4-1 0,-4 7 0 16,7-7-14-16,0-3-16 0,0 0 3 0,-4 3 1 15,5-2 12-15,-1-1 0 0,0 0 0 0,-4-3 0 16,5 0 0-16,-1 0 0 0,-4-3 0 0,1 0 0 16,-1-1 0-16,-3-2 0 0,1 6 0 0,-1 0 0 15,0-6 0-15,-4 0 0 0,-3 6 0 0,0-4 0 16,4-5 0-16,-4 3 0 0,3-4 0 0,-3-2 0 0,-3-1 12 16,3-2 4-16,-4-1 2 0,1 0 0 0,-1 1-32 15,1-1-6-15,-1 3-2 0,1 1 0 16,-5-1 22-16,1 4-9 0,0-4 9 0,0 4 0 15,4 3-8-15,-4-1 8 0,0-2 0 0,3 9 0 16,-3-3 0-16,0 3 0 0,0 3 0 0,0-3 0 16,0 9-10-16,0 1 10 0,-4-1-8 0,4 4 8 15,-3 2-8-15,-1 4 8 0,0 0-8 0,1 3 8 0,-1-3 0 0,4 0 8 16,-3-1 0-16,-1 4 0 16,4-6 0-16,0 3 1 0,0-3 0 0,3-4 0 0,1 7 20 15,-1-7 4-15,4 4 1 0,4-3 0 0,-4-1-22 0,3 1-12 16,1-4 12-16,3 4-12 0,-4-4 11 0,4 1-11 15,4-1 10-15,0-3-10 0,-11-6 21 0,10 7-1 16,4-1-1-16,-3-6 0 16,-11 0-67-16,14 0-12 0,-3-3-4 0,3 0 0 15,-4-4-102-15,1 4-21 0,-1-3-4 0,1-7-1 0</inkml:trace>
  <inkml:trace contextRef="#ctx0" brushRef="#br0" timeOffset="137589.629">24282 11607 1645 0,'0'0'36'0,"0"0"7"0,0 7 1 0,0-7 4 0,0 0-39 0,0 0-9 0,0 0 0 0,-4 9 0 16,4-6 74-16,-3 10 13 0,-1-4 2 0,4 0 1 15,-3 4-23-15,-1 0-5 0,1-1-1 0,-1 1 0 0,0-1-49 16,1-2-12-16,-1 2 0 0,1-2 0 0,3-7 0 0,0-3 0 15,0 0 0-15,0 0 0 0,0 0 43 0,0 0 5 16,0 0 2-16,0 0 0 0,3-3-30 0,1-1-7 16,3-5-1-16,0 0 0 0,0-1-12 0,4-2 0 15,-4-1 0-15,3 7 0 0,-3-10-10 0,4 10 10 16,-4-4-8-16,0 1 8 0,-3 6 0 0,3 0-10 16,-4-3 10-16,4 2 0 0,-3-2-14 0,-4 6 4 15,0 0 1-15,0 0 0 0,3 6-2 0,4-2 0 16,-3 2 0-16,-4 0 0 0,3 3 11 0,1-5 0 0,-4 8 0 15,0 1-8-15,0-4 8 0,0 0 0 0,-4 4 8 16,1 0-8-16,-1-1 16 0,1-2 0 0,-1 5-1 0,1-5 0 16,-1 2 8-16,4-2 1 0,-3-7 1 0,3-3 0 15,0 0-14-15,0 0-3 0,0 0-8 0,0 0 12 16,0 0-12-16,0 0 0 0,0 0-12 0,0 0 12 31,0 0-118-31,7 0-17 0,3-13-3 0,-3 7-816 0</inkml:trace>
  <inkml:trace contextRef="#ctx0" brushRef="#br0" timeOffset="138011.25">24638 10908 1638 0,'0'0'36'0,"0"0"7"0,0 0 1 0,0 0 3 0,0 0-38 0,0 0-9 0,0 0 0 0,-4 9 0 0,1 1 63 0,-1 2 10 16,1 1 3-16,-1 3 0 0,1 2 22 0,3-2 5 15,0 0 1-15,-4 3 0 16,4 6-55-16,0-3-10 0,0 9-3 0,0-3 0 0,0 4-12 0,0 5-4 16,0 4 0-16,-3-3 0 0,3-1-9 0,-4 1-3 15,4-1 0-15,-3-2 0 16,3 6-28-16,-4-7-5 0,1 1-2 0,3-4 0 0,-4 0 42 0,1-5 8 15,3-1 1-15,0 3 1 0,-4-9-40 0,4 3-8 16,0-4-1-16,0 1-1 0,-3-6 25 0,3-4 0 16,-4 4 0-16,4-1 0 15,0-12-56-15,4 10-7 0,-4-10-1 0,0 0 0 16,0 0-102-16,0 0-21 0,0 0-4 0,0 0-589 0</inkml:trace>
  <inkml:trace contextRef="#ctx0" brushRef="#br0" timeOffset="138312.325">24359 11225 1212 0,'0'0'25'0,"-7"9"6"0,4-6-31 0,-1 7 0 0,1-4 0 0,-1 3 0 16,1 1 104-16,-1-1 16 0,1 1 2 0,3 2 1 16,-4-2-3-16,4-4-1 0,0 6 0 0,0-2 0 15,0-1-59-15,0 1-11 0,4-4-2 0,-4 6-1 16,3-5 1-16,-3-1 0 0,4 6 0 0,-1-5 0 16,1-4-15-16,-1 9-2 0,1-5-1 0,-1-1 0 15,4 0-10-15,-3 0-3 0,3-2 0 0,-4 2 0 0,4-6-8 0,4 6-8 16,0-3 9-16,-1 0-9 0,4 4 0 0,-3-4 0 15,3 0 0-15,0-3 0 0,4 0 0 0,-1 0-12 0,-2 0 1 16,2 0 0-16,-3 0-9 0,4 0-1 0,-4 6-1 16,0-6 0-1,0-6-47-15,0 3-10 0,0 6-1 0,1-3-1 16,-5 0-104-16,-3 0-21 0,4 0-4 0,-4-3-1 0</inkml:trace>
  <inkml:trace contextRef="#ctx0" brushRef="#br0" timeOffset="139322.558">25650 11291 1134 0,'0'0'24'0,"0"0"6"0,0 0 1 0,0 0 1 0,0 0-32 0,0 0 0 15,0 0 0-15,0 0 0 0,0 0 103 0,0 0 13 16,0 0 4-16,0 0 0 0,-7 3-78 0,0 3-15 0,-3 0-3 0,-1 4-1 16,1-1-2-16,-1 4 0 0,-3-1 0 15,0 4 0-15,0-4-2 0,0 1-1 0,-4 6 0 0,0-7 0 16,-3 1-9-16,4-1-1 16,-1 7-8-16,-3 0 12 0,3-3-12 0,0-4 8 0,4 4-8 0,-3-4 0 15,3-2 28-15,3 2 0 16,-3 1 0-16,3-4 0 0,4 1-16 0,-3-4-4 0,3 0-8 0,0 1 12 15,3-7-12-15,4 0 8 0,0 0-8 16,0 0 0-16,0 0 12 0,0 0-4 16,0 0-8-16,-7 9 12 0,7-9 5 0,0 0 1 0,0 0 0 0,0 0 0 15,0 0-18-15,0 0 0 0,0 0 0 0,0 0 0 16,0 0 0-16,0 0 0 0,0 0 8 0,0 0-8 16,0 0 0-16,0 0 0 0,0 0 0 0,7 3-9 15,0-3 9-15,4 0-12 0,-4 0 12 0,3 0-12 16,-3 6-28-16,0-2-7 0,4-4-1 15,-4 3 0-15,4 3 10 0,-4-3 2 16,3-3 0-16,-3 6 0 0,0-3 12 0,0 1 4 0,0 5 0 0,1 0 0 16,-5-2 5-16,4 2 2 0,0 4 0 0,-3-4 0 0,-1 4 1 0,1-1 0 15,-4 1 0-15,3-1 0 16,-3 7-101-16,4-3-20 16,-4 15-4-16,0-15-418 0</inkml:trace>
  <inkml:trace contextRef="#ctx0" brushRef="#br0" timeOffset="139946.797">25961 11366 1463 0,'0'0'41'0,"0"0"10"0,0 0-41 0,0 0-10 0,0 0 0 0,0 0 0 16,0 0 87-16,-7 0 15 0,0 0 3 0,7 0 1 15,0 0-44-15,-7 0-9 0,0 0-1 0,0 0-1 16,7 0-22-16,-7 0-4 0,0 0-1 0,-1 0 0 15,8 0-9-15,-10 0-3 0,3 0 0 0,0 6 0 16,0-6-12-16,0 3 0 0,0 0 0 0,0 4 0 0,-1-4 0 16,1 0 0-16,0 6 0 0,0-2 0 0,0-1-8 15,0 3 8-15,0 1 0 0,0-4 0 0,0 6-8 0,0-2 8 16,-4 2 0-16,4 1 0 0,0 3 0 0,0-4 0 16,0 4 0-16,0-4 0 0,0 1 0 0,4 0 0 15,-4-4 0-15,3 0 0 0,0-2 0 0,1 2 0 16,-4-3 0-16,3 1 0 0,1-1 0 0,3-3-8 15,0-3 8-15,0 0 0 0,0 0 0 0,0 0 0 16,0 0 0-16,0 0 0 0,0 0 0 0,0 0 0 16,0 0 8-16,0 0-8 0,0 0 11 0,0 0-11 0,0 0 12 15,0 0-12-15,0 0 9 0,0 0-9 0,0 0 0 16,0 0 9-16,0 0-9 0,0 0 0 0,0 0 0 0,0 0 0 16,0 0 0-16,3-3-9 0,-3 3 9 0,7 0-10 15,0 3 10-15,1-3-10 0,-5 3 10 0,4-3-10 16,-7 0 0-16,4 6 0 0,3-2 0 0,0-1 0 15,0 3-6-15,0-3 0 0,0 6-1 0,0-5 0 16,0 5 7-16,0-6 2 0,0 3 0 0,0 1 0 16,0-1-9-16,-3-3-2 0,-1 6 0 0,4-5 0 15,-3 2-13-15,3 0-2 16,-4-6-1-16,4 10 0 0,-3-4-136 16,0-3-27-16</inkml:trace>
  <inkml:trace contextRef="#ctx0" brushRef="#br0" timeOffset="141104.479">26441 11717 1105 0,'0'0'24'0,"0"0"4"0,0-9 2 0,0-4 2 0,3 7-32 0,-3-10 0 0,4 4 0 0,-1 5 0 0,4-8 0 0,-3 2 0 16,-1-3 0-16,4 4 0 0,-3-7 0 0,0 7 0 16,-1-1 0-16,1 4 0 0,-4-4 58 0,0 7 5 15,0-1 1-15,-4 1 0 0,4 6 24 0,-7-6 6 16,0 6 1-16,0 0 0 0,-4 0-51 0,1 0-11 15,-1 6-1-15,-3 0-1 0,0 4-31 0,-4-1 0 16,4 4 0-16,0-4 0 0,0 4 0 0,0 2-10 16,3-2 0-16,-3 0 0 0,0-1 18 0,3 7 3 15,-3-3 1-15,0 2 0 0,4-5-12 0,-1 3 0 0,4-4 0 16,0 1 0-16,3-4 0 0,1 4 0 16,3-1 0-16,0-2-11 0,3-4 11 0,1 0 0 0,3 0 8 15,0 1-8-15,4-7 10 0,3 0-2 0,0-3-8 16,3-1 12-16,1-2-12 0,3-3 0 15,-3-4 0-15,3 1 0 0,0-1 0 0,-3-3 0 0,0-2 0 0,-4 5 0 16,0-9 0-16,-4 6 0 0,-3 1 0 16,4-1 0-16,-4 4 0 0,0-1 0 0,-3 0 0 0,-1 4 0 15,-3-3 0-15,0 5 0 0,0 1 0 16,0 0 0-16,0 6 19 0,0 0-3 0,0 0 0 0,0 0 0 16,0 0-8-16,0 0-8 0,0 0 9 0,0 0-9 15,0 0 14-15,0 0-3 0,0 0-1 0,0 0 0 16,0 0-10-16,0 0-9 0,-3 6 9 0,-1 3-13 15,4 1 13-15,-3-4 0 0,3 10 0 0,0-1 0 16,0 1 0-16,3 0 15 0,-6-1-2 0,3 7 0 0,0-6 5 16,-4 9 1-16,1-3 0 0,-1 3 0 0,-3 7-19 15,0-4 0-15,0 3 0 0,0 4 0 16,0-4 0-16,0 0 0 0,-4 10 0 0,0-3 0 0,1-4 11 0,-1 4-2 16,-3 0 0-16,4-4 0 0,-4 7-9 0,-1-4 0 15,5-2 0-15,-4-1 0 0,3-5 0 0,1-4 0 16,-1 9 0-16,-3-2 0 15,7-4-20-15,0-3-5 0,3-9-2 0,-3 2 0 16,7-2 43-16,-3-10 8 0,-1 7 1 0,4-4 1 16,0-6-42-16,0 7-8 0,0-4-1 0,0-3-1 0,0 0 51 0,0-3 11 15,0 0 1-15,0 0 1 0,4-3-10 0,-4-3-1 16,0 0-1-16,3-1 0 0,-3 1 16 0,4-3 3 16,3-1 1-16,-4-2 0 0,1-1-38 0,-1-2-8 15,1-4 0-15,3 3 0 0,0-3 0 0,0-3-10 16,0 7 10-16,0-10-8 0,4-7 8 0,-1 10-12 0,1-9 12 0,-1 3-12 15,1-1 12-15,0-2 0 16,3 9 0-16,-4-3-8 0,4 3 8 0,1-3 0 0,-1 12 0 0,0-9-8 16,0 10 8-16,-4-1 0 0,5 4-9 15,-1 3 9-15,-4-1-11 0,4 4 3 0,0 0 0 16,1 6 0 0,-1-3-46-16,0 3-9 0,-4 4-1 0,-10-7-1 15,15 3 1-15,-5 0 0 0,-10-3 0 0,14 3 0 16,0-3-76-16,4-3-16 0,-4 0-2 0</inkml:trace>
  <inkml:trace contextRef="#ctx0" brushRef="#br0" timeOffset="141659.71">26786 11717 1101 0,'0'0'24'0,"0"0"4"0,0 0 2 0,0 0 2 0,0 0-32 0,0 0 0 0,0 0 0 0,0 0 0 16,0 0 65-16,0 0 7 0,0 0 0 0,0 0 1 15,0 0-13-15,0 0-4 0,0 0 0 0,0 0 0 16,0 0-19-16,0 0-4 0,0 0-1 0,0 0 0 16,0 0 6-16,0 0 1 0,0 0 0 0,0 0 0 15,0 3-15-15,-3 3-4 0,-1 1 0 0,1 2 0 16,-1-3 12-16,4 1 1 0,-3 2 1 0,-1-6 0 16,4 13-20-16,-3-10-4 0,3 7-1 0,0-1 0 15,0-2 3-15,0 2 0 0,0-2 0 0,3-1 0 16,1-3-4-16,-1 4-8 0,4-4 12 0,-3 0-4 15,3 1 2-15,0-1 0 0,-3-6 0 0,3 0 0 16,3 0 6-16,-3 0 0 0,0 0 1 0,4-3 0 16,-4 0 3-16,0-4 0 0,0 1 0 0,-3 0 0 0,3-4-4 15,0-2 0-15,-4 5 0 0,1-2 0 16,3-3-16-16,-4 2 10 0,4-6-10 0,-3 4 8 0,3-4 0 16,-4 1 0-16,5-1 0 0,-5 0 0 0,1 0-8 0,3 1 0 15,-4-1 0-15,4 4 0 0,-3-4 0 16,-1-3-14-16,1 7 5 0,-1-1 1 0,-3-3-12 0,0 4-1 15,0-1-1-15,0 4 0 16,-3-1-18-16,3 1-4 0,0 3-1 0,-4-1 0 16,4 7-30-16,0 0-5 0,0 0-2 0,0 0-495 15,0 0-99-15</inkml:trace>
  <inkml:trace contextRef="#ctx0" brushRef="#br0" timeOffset="142263.476">27100 11733 1609 0,'0'0'35'0,"0"0"7"0,0 0 2 0,0 0 2 0,0 0-37 0,0 0-9 0,0 0 0 0,0 0 0 15,0 0 53-15,0 0 9 0,0 0 2 0,0 0 0 16,0 0-38-16,0 0-7 0,7 3-2 0,1 0 0 16,-5 0-2-16,-3-3-1 0,7 0 0 0,-3 6 0 15,3-2-14-15,-4-4-15 0,4 0 3 0,4 0 1 16,-4 0 34-16,0 0 6 0,0-4 2 0,-3 4 0 0,3-6-18 0,-4 6-3 16,4-6-1-16,-3 3 0 0,3-4-9 0,-4 1 0 15,-3 6 0-15,4-6 0 0,-1 0 0 0,1 6 0 16,-4 0 0-16,0 0 8 0,0-4-8 0,0 4 0 15,0 0 0-15,0 0 0 0,0 0 0 0,0 0 0 16,0 0 0-16,0 0-11 0,0 0 11 0,0 0 0 16,0 0 0-16,0 0 0 0,0 0 0 0,0 0 0 15,0 0 0-15,0 0 0 0,0-9 0 0,0 9 0 16,-4-3 0-16,1-3 0 0,-1-1 0 0,1 1 0 16,-1 0 0-16,-3 0 0 0,0 2 0 0,4 1 0 15,-4-3 0-15,-1 3 0 0,5 0 0 0,-4 0 0 16,0 0 8-16,-4 3-8 0,4-4 8 0,7 4-8 15,0 0 10-15,-3 4-10 0,-4-1 0 0,0 6 0 0,3 4 0 16,-3-1 0-16,7-12 0 0,-4 10-10 0,1-1 10 0,3 3-8 16,0 1 8-16,0-4 0 0,-4 7 0 0,8-6-8 15,-4 2 8-15,3-3 0 0,1 4 0 16,0-4 0-16,3-2 0 0,-4 5 0 0,1 1 0 0,3-4 0 16,0-3 0-16,-4 1 0 0,8 2 0 0,-4-6 0 15,0-3 0-15,4 7 0 0,-4-7 0 0,3 0 11 16,1 0-11-16,-4 0 0 0,3-7 0 0,1 4 0 15,0 0-64-15,3-6-9 16,-4-1-2-16,4 4-489 0,-3-3-97 0</inkml:trace>
  <inkml:trace contextRef="#ctx0" brushRef="#br0" timeOffset="142610.249">27499 11222 1414 0,'-14'0'40'0,"14"0"9"15,-7 0-39-15,0 3-10 0,7-3 0 0,-7 0 0 0,0 6 61 0,7-6 11 16,-7 3 1-16,3 7 1 0,1-4 0 0,-1 3 0 16,4 1 0-16,0-1 0 0,0 4-22 0,4 2-4 15,-4-2 0-15,0 9-1 0,0-3 5 0,3 6 0 16,-3 0 1-16,4 3 0 0,-4 6-18 0,0-2-4 0,0-4-1 0,0 7 0 15,0-10-13-15,0-3-2 0,0 3-1 0,3-7 0 16,-3 4-14-16,4-6 0 0,-4-3 0 0,0-1 0 16,0 4 19-16,0-4 1 0,3 1 0 0,-3-7 0 15,4 4-20-15,-4-4 0 0,0-6 0 0,0 0 0 16,0 0-12-16,0 0-7 0,0 0-1 0,0 0 0 31,0 0-19-31,0 0-4 0,0 0-1 0,0 0 0 0,7 0-110 16,-4-3-22-16,4-4-5 0,-3-2-1 0</inkml:trace>
  <inkml:trace contextRef="#ctx0" brushRef="#br0" timeOffset="142948.549">27750 11062 2026 0,'0'0'44'0,"0"0"10"0,0 0 2 0,0 0 1 0,0 0-45 16,-8 6-12-16,1-3 0 0,4 6 0 0,-4-5 32 0,3 8 5 16,1-2 1-16,-1 2 0 0,-3 1 0 0,4 5 0 15,-1 1 0-15,1 3 0 0,-1 3 11 0,1-3 3 16,3 6 0-16,-4 1 0 0,0 2-32 0,4 4-7 16,-3-4-1-16,-1 13 0 0,1-7-3 0,-1 4-1 15,1-3 0-15,-1 3 0 0,1-7 3 0,-4 1 0 16,3-4 0-16,1-6 0 0,-1 0 17 0,1 0 4 0,3-3 1 15,0 3 0-15,-4-3-33 0,4-3 0 0,0 0 0 0,-3-3 0 16,3 2 0-16,0-2 0 0,0-3 0 0,-4-1 0 16,4 1 0-16,0-1 0 0,0 1 0 0,0-10 0 31,0 9-19-31,0-12-10 0,0 0-3 0,0 0 0 16,0 0-67-16,0 0-13 0,4-3-4 0,3-6-585 0,0 6-118 0</inkml:trace>
  <inkml:trace contextRef="#ctx0" brushRef="#br0" timeOffset="143414.082">27735 11714 1897 0,'0'0'41'0,"0"0"9"0,0 0 2 0,0 0 2 0,0 0-43 16,0 0-11-16,0 0 0 0,0 0 0 0,0 0 48 0,0 0 8 15,0 0 2-15,0 0 0 0,0 0-13 0,0 0-2 16,0 0-1-16,7 3 0 0,-3 0-24 0,3-3-5 16,0 6-1-16,0 1 0 0,0-4-3 0,0-3-1 15,0 3 0-15,4-3 0 16,-4 0-8-16,4 0 0 0,-1 0 0 0,4-3 0 16,-3 0 12-16,3-10-2 0,-3 10-1 0,3-6 0 15,-4-4-9-15,1 7 0 0,-1-10 0 0,-3 10 0 16,4-7 0-16,-4 4 0 0,-3 0-12 0,3-1 12 15,-4-2 0-15,4-1 0 0,-7 7 12 0,4-4-4 0,-4 1-8 0,3 0 0 0,-3-4 0 0,-3 7 0 16,3-1 0-16,-4-2 0 16,4 6 0-16,-7 0 0 0,4-4 0 0,-4 7-14 15,0-3 5-15,-1 3 1 0,1 3 8 16,0 4-8-16,-3-1 8 0,-1 7-8 0,1-4-4 16,-1 13 0-16,-3-6 0 0,0 2 0 0,0 4 12 0,3 0 0 15,1 3 0-15,-1-3 8 0,4-3-8 0,0 9 9 0,0-9-9 16,0 3 10-16,3-3-10 0,1-3 0 0,3 2 0 15,0-5 0-15,0 0 0 0,3-4 0 0,1-3 0 16,-4-6 0-16,7 7 8 0,0-4-8 0,3 0 0 16,1-3 8-1,0 0-47-15,-1 0-9 0,4-3-3 0</inkml:trace>
  <inkml:trace contextRef="#ctx0" brushRef="#br0" timeOffset="144465.553">28903 11645 1652 0,'7'-3'34'0,"-3"0"9"15,-4 3-35-15,3-3-8 0,1-7 0 0,-4 10 0 16,0 0 63-16,7 0 10 0,-7 0 3 0,0 0 0 0,0 0-13 0,0 0-3 15,0 0 0-15,-4-6 0 0,4 6-43 16,-3-6-9-16,-1 2-8 0,1-5 12 0,3 9-12 0,-4 0 0 0,-3-6 0 0,7 6 8 16,-3-3-8-16,-4-1 8 0,-1 1-8 0,5-3 8 15,-4 6 2-15,7 0 0 0,-7 0 0 0,-4 0 0 16,4 6 18-16,-3-3 4 0,-1 1 1 0,0-1 0 31,1 3-33-31,-1 3 0 0,1-5 0 0,-1 8 0 0,1-2 0 0,-1-1 0 0,4 3 0 16,-4 1 0-16,1 0 0 0,3-1 0 0,-4 1 0 15,4-1 0-15,0 7 8 0,0-3-8 16,0-4 0-16,0 7 0 0,0-3 0 0,3-4 0 0,1 1 0 16,-4-4 0-16,7 1 0 0,0-1 0 0,0-9 0 0,0 0 0 15,0 0 10-15,0 0-2 0,3 3 0 0,-3-3 0 16,0 0-8-16,7 3 0 0,-7-3 0 0,7 0 0 16,0-3 9-16,0 3 3 0,4-3 1 0,0-3 0 15,-4 6-13-15,3 0 0 0,-3-3 0 0,4-1 0 16,-4 4 8-16,0-6-8 0,0 6 0 0,0 0 9 15,-3 0-9-15,-4 0 0 0,7 0 0 0,0 6 0 16,-7-6 0-16,7 4 0 0,-7-4 0 0,3 3 0 16,4-3 0-16,-3 9 0 0,-1-6-9 0,4 4 9 15,-3-4 0-15,-1 3 0 0,1-3 0 0,0 0 0 16,-1 4 0-16,1-1 0 0,-1 0 0 0,-3-6 0 16,0 0 0-16,0 0 0 0,0 0 0 0,0 6 9 15,0 1-9-15,-3-1 0 0,3 0 0 0,-4 4 0 16,-3-4 0-16,3 6 0 0,-3 1 0 0,0-1 0 15,-3 4 0-15,-4-3 0 0,3-1 0 0,-3-2 0 16,0-4 0-16,0 6 0 0,0-5 0 0,0-1 0 16,3-3 0-16,-3 3 0 0,3-2 0 0,1-1 0 15,3-3 0-15,-4 0 0 0,4-3-12 0,3 3 12 0,4 0-24 16,-7-7 4-16,4 4 0 0,3-3 0 16,0-4-60-16,3 4-11 0,1-3-2 0,-1-1-1 15,5-2-104-15,-1 2-21 0</inkml:trace>
  <inkml:trace contextRef="#ctx0" brushRef="#br0" timeOffset="144946.942">29132 11733 1440 0,'0'0'30'0,"0"0"6"0,-7 3-28 0,4 0-8 0,3-3 0 0,-7 3 0 16,0 3 72-16,0 1 12 0,0-1 4 0,0 0 0 16,3 4-20-16,-3 2-4 0,3 1-1 0,-3-4 0 15,4 1-8-15,-4-4-2 0,0 0 0 0,3-3 0 16,-3 10-34-16,4-4-7 0,-4 1-2 0,7-4 0 15,-4 3-10-15,4-2 0 0,-3-1 0 0,3 3 8 16,0 1 20-16,-4-1 3 0,4 0 1 0,0 7 0 16,4-3-20-16,-4-1-3 0,3 1-1 0,1-1 0 0,-1-2-8 0,4-1 0 15,0-3 0-15,0 4 0 0,0-7 12 0,4-3 0 16,-4 0 0-16,4 0 0 0,-1 0-12 0,-3 0 8 0,4-3-8 0,-1-4 8 16,1 1 0-16,0 0-8 0,-1-7 12 0,4 7-4 15,-7-6 20-15,4-1 4 0,-4-3 1 0,3 4 0 16,-2-1-33-16,-1 1 0 0,0-4 0 0,0 4 0 15,0-1 0-15,-4-3 0 0,1 4 0 16,-1-1 0-16,-3 7 0 0,0-10 0 0,4 10 0 0,-4-3 0 31,0-1-32-31,0 1-12 0,0-4-4 0,0 7 0 0,0-3-25 16,3-1-6-16,-3 1-1 0,0 2 0 0,0-2-96 16,4 6-19-16,-4-3-4 0</inkml:trace>
  <inkml:trace contextRef="#ctx0" brushRef="#br0" timeOffset="145504.869">29457 11761 1500 0,'0'0'31'0,"0"0"8"0,0 0-31 0,0 0-8 0,0 0 0 0,0 0 0 16,0 0 91-16,0 0 17 0,0 0 3 0,0 0 1 16,0 0-71-16,0 0-13 0,0 0-4 0,0 0 0 0,0 6 7 0,0 4 1 15,0-1 0-15,0 0 0 0,0 4-2 0,0-7 0 16,0 10 0-16,0-10 0 0,0 7 3 0,0-1 1 0,0 4 0 0,0 0 0 16,0-1-34-16,-4 4 0 0,4-3 0 0,0 6 0 15,-3-3 13-15,3-4-4 0,0-2-1 0,-4-1 0 16,4-2-8-16,0-1 8 0,-3-3-8 0,3-6 8 15,0 10-8-15,0-10 8 0,0 0-8 0,0 0 8 16,0 0-8-16,0 0 12 0,0 0-12 0,0 0 12 16,0 0-12-16,0 0 0 0,0 0 0 0,0 0 0 15,0 0 8-15,0 0 2 0,0 0 1 0,0 0 0 16,0 0 23-16,0 0 5 0,0 0 1 0,-4-10 0 16,4 4-13-16,0-6-3 0,0 2 0 0,-3-2 0 15,3-1-9-15,0 1-3 0,-4-4 0 0,4 3 0 16,0-2-12-16,0-1 0 0,0-6 0 0,0 3 0 15,0-3 0-15,0 7 0 0,0-4 0 0,0 0 0 16,0 0 0-16,0 7 0 0,4-4 0 0,-4-3 0 16,3 10-10-16,1-4-5 0,-4 7-1 0,3-4 0 15,1 1 0-15,-1 3 0 0,4 0 0 0,1-4 0 16,-5 10-12-16,4-3-4 0,0 3 0 0,-3-3 0 16,3 3-8-16,0 3-1 0,0-3-1 0,3 3 0 15,1 3-14-15,3-2-4 0,-3 2 0 0,3 0 0 16,0 0-34-16,0 1-7 0,0-1-2 0,0 0 0 15,0-6-24-15,1 6-5 0</inkml:trace>
  <inkml:trace contextRef="#ctx0" brushRef="#br0" timeOffset="146375.564">29729 11811 1306 0,'0'0'28'0,"0"0"7"0,0 0 1 0,3 0 1 0,-3 0-29 0,0 0-8 0,4-3 0 0,-4 3 0 15,0 0 63-15,0 0 11 0,0 0 2 0,0 0 1 16,0 0-14-16,7 3-3 0,-4 0-1 0,-3-3 0 0,4 10 3 0,-4-10 1 15,0 0 0-15,0 6 0 16,3 0 1-16,-3-6 0 0,0 10 0 0,0-7 0 16,0 9-42-16,0-5-8 0,4 5-2 0,-4-2 0 15,0 2 4-15,3 1 1 0,-3-1 0 0,4 4 0 0,-4-4-9 0,0 10-8 0,7-3 12 0,-4 3-12 16,1-3 15-16,0 9-4 0,-1-9-1 16,1 9 0-16,-4-9-10 0,3 6 12 0,1-3-12 0,-4-3 12 15,3 0-12-15,-3-1 10 16,4-2-10-16,-4 0 10 0,0-4-10 0,0 1 8 0,0-4-8 0,0 1 8 15,0-4 2-15,0-6 0 0,0 0 0 0,0 0 0 16,0 0-2-16,0 0-8 0,0 0 12 0,0 0-4 16,-4-6 0-16,1-7 0 0,3 1 0 0,0-1 0 15,0-3-8-15,0-6-16 0,0 4 4 0,0-1 1 16,0-3 11-16,0 0-8 0,0 0 8 0,0 0-8 16,-4-3 8-16,4 6 0 0,0 0 0 0,-3-3 0 15,-1 0 0-15,1 7 0 0,-1-4 0 0,4 0 0 16,-4 0 0-16,1 4 0 15,3-4 0-15,0 6 0 0,0-2 0 0,0 2 8 0,0-6-8 0,0 10 11 16,3-4-11-16,-3 1 0 0,4-1-10 0,0 7 10 16,-4 0-12-16,3-4 3 0,1-2 1 0,-1 9 0 15,1-1 8-15,3-2 0 0,-4 0 8 0,4 3-8 16,-7 3 0-16,7 0 0 0,0 0 0 0,4 3 0 16,-4 0 0-16,0 0-8 0,4 7 8 0,-4-1-12 15,0-3 12-15,3 7 0 0,-3-4-9 0,0 4 9 0,1-1 0 0,-5 1 8 16,1-4 0-16,3 10 0 15,-7-6-8-15,3-1 0 0,-3 1 0 0,0-1 0 16,0 1 0-16,-3-4 0 0,-1 4 0 0,1-4 0 16,-1-3 0-16,-3 4 0 0,3-1 0 0,-3 1 0 0,-3 2 8 15,3-6 0-15,-4-6 0 0,4 0 0 16,-3 0-8-16,-1 0 0 0,4 7 0 0,-7-7 0 16,3-7 0-16,1 7 8 0,-1-3-8 0,4 0 0 15,-4-3-19-15,4 3-9 0,0-4-1 0,-3-2-1 16,3 3-78-16,0-4-16 0,0 4-4 0,-4-3 0 15,4-1 66-15,0 1 13 0,3 3 2 0,-3-4-777 0</inkml:trace>
  <inkml:trace contextRef="#ctx0" brushRef="#br0" timeOffset="146871.177">30067 11821 1463 0,'0'0'41'0,"0"0"10"0,0 0-41 0,0 0-10 0,0 0 0 0,0 0 0 0,0 0 44 0,0 0 8 16,0 6 0-16,0 3 1 0,-3-3-17 0,3 1-3 15,0 5-1-15,0 1 0 0,0-4 8 0,0 4 2 16,3-1 0-16,-3 4 0 0,-3 0 2 0,3-1 0 15,0 1 0-15,-4 0 0 0,4-4-32 0,-3 4-12 16,3-7 11-16,0 4-11 0,-4-4 22 0,1-6-2 16,3-3 0-16,0 0 0 0,0 0 0 0,0 0-1 15,0 0 0-15,0 0 0 0,0 0 7 0,0 0 2 16,-4-6 0-16,4-3 0 0,-3-7 12 0,3 0 4 16,0 1 0-16,0-4 0 0,0-6-27 0,0 9-5 0,3-3 0 15,-3 7-1-15,0-1-11 0,0-2 0 0,0 2 0 0,0-6-11 16,0 7 11-16,-3-1 0 0,3 1 0 0,-4-4 0 15,4 0 0-15,-3 4 0 0,3 5 0 0,0-2 0 16,0 3 0-16,0-1-12 0,0 7 12 0,0 0-12 16,0 0 2-16,0 0 0 0,0 0 0 0,0 0 0 31,0 0-16-31,0 0-3 0,0 0-1 0,10 4 0 16,-3 2-9-16,4 0-1 0,-1 0-1 0,1 1 0 0,3-1 17 0,0 0 3 0,0-6 1 0,0 6 0 31,0-2-20-31,4-1-3 0,-4-3-1 0,0 0 0 0,0-3-67 15,1 3-13-15,-1-10-4 0</inkml:trace>
  <inkml:trace contextRef="#ctx0" brushRef="#br0" timeOffset="147246.24">30349 11720 1638 0,'0'0'36'0,"0"0"7"0,0 0 1 0,0 0 3 0,-7 0-38 15,0 0-9-15,7 0 0 0,-7 6 0 0,0 1 36 0,0-1 6 0,0-3 1 0,4 10 0 16,-1-4-23-16,4 0-5 0,-3 4-1 0,3 0 0 15,-4 2 29-15,4 1 5 0,0 0 2 0,0-1 0 16,0 4-30-16,0-3-5 0,0 3-2 0,0-4 0 16,0-2-1-16,0 6 0 0,0-7 0 0,0 1 0 15,4-1-12-15,-4-2 0 0,3-1 0 0,-3-3 0 16,0 4 0-16,0-10-10 0,0 3 2 0,0 6 0 31,0-9-31-31,0 0-5 0,0 0-2 0,0 0 0 16,0 0-141-16,0 0-28 0</inkml:trace>
  <inkml:trace contextRef="#ctx0" brushRef="#br0" timeOffset="147503.537">30293 11360 1624 0,'0'0'46'0,"0"0"10"16,-7 0-45-16,7 0-11 0,0 0 0 0,0 0 0 15,-7 3-22-15,7-3-6 0,0 0-2 0,0 0 0 16,0 0-109-16,0 0-21 0,0 0-5 0,0 0-1 0</inkml:trace>
  <inkml:trace contextRef="#ctx0" brushRef="#br0" timeOffset="148189.969">30642 11692 1212 0,'0'0'25'0,"0"0"6"0,0 0-31 0,0 0 0 0,0 0 0 0,0 0 0 16,0 0 80-16,0 0 11 0,0 0 1 0,0 3 1 16,0-3 0-16,-3 9 0 0,-1 1 0 0,-3-7 0 0,0 6-12 0,0-2-2 15,0-1-1-15,3 3 0 0,-3-2-30 0,0-1-7 0,4 0-1 16,-4-6 0-16,3 10-25 15,-3-7-6-15,4 3-1 0,3-6 0 0,0 0-8 0,-4 3 0 0,4-3 0 0,0 0 0 16,0 0 0-16,0 0 0 0,0 0 9 0,-7 6-9 16,7-6 9-16,0 0-9 0,-3 7 12 0,-4-1-12 15,7-6 14-15,0 6-4 0,0-6-1 0,-4 7 0 16,0 2-9-16,4-3 0 0,0 0 0 0,-3 1 8 16,3-1-8-16,3 0 0 0,-3 1 0 0,0-1 0 15,0 3 0-15,0-2 0 0,0-1 0 0,0-6 0 16,4 6 0-16,-4-6 8 0,0 0-8 0,0 0 0 15,4 3 8-15,-4-3-8 0,7 3 8 0,0-3-8 16,-7 0 0-16,3 7 8 0,1-4-8 0,-4-3 0 16,7 6 0-16,-4 0 0 0,4 1 0 0,-3-1 0 15,-1 3 0-15,1 1 0 0,-1 2 0 0,1 1 0 16,-1-4 0-16,-3 7 0 0,4-4 0 0,-4 1 0 16,0 6 0-16,0-7 0 0,0 1 0 15,0-1 0-15,-4 1 0 0,1-1 0 0,-1 1 0 0,-3 0 0 16,4-7 10-16,-1 3-10 0,4-9 12 0,-3 6-12 0,-4 1 13 15,7-7-4-15,0 0-1 0,-7 0 0 16,7 0-16-16,-7 0-4 0,3-3-1 0,-3-4 0 16,0 1-35-16,0-6-8 0,0 5 0 0,0-2-1 15,0-4-30-15,3 1-5 0,-3-1-2 0,4-2 0 16,-4-1-87-16,3 3-18 0</inkml:trace>
  <inkml:trace contextRef="#ctx0" brushRef="#br0" timeOffset="148747.696">30776 11871 1455 0,'0'0'61'0,"0"0"-49"16,0 0 68-16,0 0 12 0,0 0 4 0,0 0 0 16,4-3-29-16,3 3-6 0,0 3-1 0,0 0 0 15,0-3-28-15,4 3-7 0,-1-3-1 0,1 0 0 16,3 0-9-16,-3-3-3 0,-4 0 0 0,3 0 0 0,1-4-12 16,-4 4 0-16,3-6 0 0,-3 9 0 0,1-3 0 15,-1-1 11-15,-4-2-11 0,4 3 10 0,-3 0-10 0,-1-3 12 16,1 3-12-16,-4-4 12 0,3 1-4 0,-3 6-8 15,0 0 12-15,0 0-4 0,-3-6-8 0,-1-1 0 16,4 7 9-16,-3-6-9 0,-1-3 0 0,4 9 8 16,0 0-8-16,-3-3 0 0,-4-7 0 0,0 10 0 15,-1 0 0-15,1-3-12 0,0 6 12 0,-3-3 0 16,3-6 0-16,0 6-8 0,0-6 0 0,0 6 0 16,-1 6 0-16,1-3 0 0,7-3 8 0,-7 3 0 15,0-3 0-15,4 10 0 0,-4-4 0 0,3 0 11 0,1 7-3 16,-4-4 0-16,3 1 0 0,1 2 0 0,-4 4 0 15,3-4 0-15,4 4-8 0,-4-3 0 0,1-1 0 16,-1 1 0-16,4-1 8 0,-3-2 0 0,3 5 0 16,0-5 0-16,0-1-8 0,0 0 0 0,3 1 0 0,1 2 0 31,-1-2 0-31,5-4 0 0,-5 0 0 0,1 1 0 0,3-4 16 0,0 0 2 16,3 3 0-16,-3 0 0 0,4 10-29 0,-4-10-5 0,4-6-2 15,-4-3 0 1,3 3-30-16,1 0-5 0,-1 3-2 0,1-3 0 15,0 0-85-15,-1-3-16 0,1 3-4 0</inkml:trace>
  <inkml:trace contextRef="#ctx0" brushRef="#br0" timeOffset="149976.967">31143 11106 1022 0,'0'0'21'0,"0"0"5"16,0 0-26-16,0 0 0 0,0 0 0 0,0 0 0 15,0 0 71-15,0 0 9 0,-3-10 1 0,3 10 1 0,0 0-20 0,0 0-4 16,0 0-1-16,0 0 0 15,0 0-5-15,0 0-2 0,0 0 0 0,0 0 0 0,0 0-10 0,0 0-3 16,0 0 0-16,0 0 0 16,0 0-10-16,0 0-3 0,0 0 0 0,0 0 0 0,0 0-2 0,0 0-1 15,0 0 0-15,0 10 0 0,3-1 0 16,1 0 0-16,-1-2 0 0,1 5 0 0,-1 1-21 0,1 2 0 16,3 1 0-16,-4 0 8 0,1 3 0 15,0 3 0-15,3-4 0 0,-4 4 0 0,4 7 4 0,-3-1 0 0,-1 3 1 16,1 0 0-16,-1 4-1 0,1-1 0 15,-1-2 0-15,1 2 0 0,-1-5-1 0,-3 5-1 16,0-9 0-16,0 10 0 0,0-7 2 0,0 0 0 0,0-3 0 16,0 0 0-16,0-3 2 0,0 3 1 0,-3-3 0 0,3 0 0 15,0-3-15-15,0-3 11 0,0-1-11 0,3-2 10 16,-3-4-10-16,4-2 0 0,-1-1 0 0,-3-6 0 16,4 0 0-16,-4 0-12 0,3 9 0 15,-3-9 1-15,0 0-145 0,8 0-28 16,-5 0-7-16</inkml:trace>
  <inkml:trace contextRef="#ctx0" brushRef="#br0" timeOffset="150494.053">31309 12153 2001 0,'0'0'41'0,"0"0"11"0,0 0-41 0,4 6-11 0,-4-6 0 0,0 6 0 16,0-6 22-16,-4 10 2 0,1-7 1 0,3 10 0 15,0-13-11-15,-4 9-2 0,4-9-1 0,0 0 0 16,-4 6-33-16,4-6-6 0,0 0-2 0,0 0 0 15,0 0 30-15,0 0 0 0,0 0 0 0,0 0 0 0,0 0 0 16,0 0-14-16,0 0 4 0,4-6 1 16,0-3-88-16,-1 2-18 0,1-2-3 0</inkml:trace>
  <inkml:trace contextRef="#ctx0" brushRef="#br0" timeOffset="151324.797">32018 11551 1675 0,'0'0'35'0,"-7"0"8"0,7 0-35 0,-7 3-8 0,7-3 0 0,0 0 0 0,0 0 19 0,0 0 1 15,-7 0 1-15,7 0 0 0,0 0-13 0,0 0-8 16,0 0 10-16,0 0-10 0,0 0 41 0,0 0 3 16,0 0 0-16,0 0 0 0,0 0 24 0,-7 0 4 15,7 0 2-15,0 0 0 0,-7 0-22 0,7 0-5 16,-7 0-1-16,7 0 0 0,0 0-22 0,-7 0-5 15,7 0-1-15,0 0 0 16,0 0-10-16,0 0-8 0,0 0 12 0,0 0-12 0,0 0 8 0,0 0-8 0,0 0 0 16,0 0 0-16,0 0 10 0,0 0-10 0,0 0 8 15,0 0-8-15,0 0 0 0,0 0 0 0,3 6 0 0,1 1 0 16,3-7 0-16,0 6 0 0,0-3 0 0,0 0 0 16,0 3 0-16,0-3 0 0,0 1 0 0,0-1 0 15,0 3 0-15,0-6 0 0,0 6 0 0,0-3 0 16,1 1 0-16,-5-4 0 0,4 6 0 0,0 0 0 15,-3-6 0-15,-1 6 8 0,4 1-8 0,-3-1 0 16,-1-3 0-16,-3-3 0 0,4 6 0 0,3-3 0 16,-4 1 0-16,1-4 0 0,-4 0 0 0,3 9 0 15,5-6 0-15,-8-3 0 0,0 0 0 0,3 6 0 16,-3-6 0-16,4 4 0 0,-4-4 0 0,0 0 0 16,0 0-8-16,0 0 8 0,3 3-10 0,-3-3 10 15,0 0 0-15,0 0-9 0,0 0 9 0,0 0 0 16,0 0-12-16,0 6 4 0,0-6 0 0,-7 9 0 15,4-2 8-15,3-7 0 0,0 0 0 0,-4 6-8 16,-3 0 8-16,0 0 0 0,0 1 0 0,0-1 0 16,0 3 0-16,0-2 0 0,-4 2 0 0,1 0 0 0,-1 1 0 15,0-4 0-15,-3 7 0 0,0-1 8 0,4 4-8 16,-5-4 9-16,1 4-9 0,0-3 10 16,0-1-10-16,4 1 0 0,-5-1 0 0,5 4 0 0,-1-7 0 15,1 1 0-15,3 2 0 0,0-5 0 0,-1 2 8 0,1-3-8 16,0 4 0-16,4-7 8 0,-4 6-8 0,3-6 0 15,1 4 0-15,3-7-11 0,0 0 11 16,0 0 0-16,0 0-9 0,-4 9 9 0,4 7-16 0,-3-13 2 16,3-3 0-16,0 0 0 15,0 0-17-15,0 0-3 0,0 0-1 0,0 0 0 16,0 0-29-16,0 0-7 0,0 0-1 0,0 0 0 16,0 0-145-16,0 0-30 0</inkml:trace>
  <inkml:trace contextRef="#ctx0" brushRef="#br0" timeOffset="152111.578">31690 11636 1045 0,'0'0'44'0,"0"0"-36"15,0 0 136-15,0 0 28 0,0 0 4 16,0 0 2-16,0 0-86 0,0 0-18 0,0 0-3 0,0 0-1 15,0 0-24-15,0 0-5 0,0 0-1 0,0 0 0 16,0 0-40-16,0 0 0 0,0 0 0 0,0 0 0 16,0 0 0-16,0 0 0 0,0 0 0 0,0 0 0 15,0 0 0-15,0 0 15 0,0 0-3 0,0 0 0 16,0 0-12-16,0 0 0 0,0 0 0 0,0 0-10 16,0 0 10-16,4 3 0 0,-1 3 0 0,1 3 0 15,-1-2 0-15,4-1 0 0,-3 0 0 0,-1 0 0 16,4-2 0-16,0 2 0 0,0-3 0 0,0 0 0 15,4-3 0-15,-4 6 12 0,4-3-4 0,-4 1 0 0,0-4 0 0,0 0 0 16,0 6 0-16,0-6 0 0,-3 0 0 16,-4 0 0-16,7 0 0 0,-7 0 0 0,0 0-8 15,0 0 0-15,0 0 0 0,0 0 0 16,0 0 0-16,0 0 0 0,0 0 0 0,0 0 0 0,0 0 0 0,0 0 0 16,0 0 0-16,0 0 0 15,0 0 8-15,0 0 0 0,0 0 0 0,-4 3 0 16,4-3-8-16,-7 9 0 0,3-2 0 0,1-1 0 15,-4-3 10-15,0 3 1 0,0 1 0 0,0-1 0 0,-4-3 0 0,4 0 0 16,0 10 0-16,0-7 0 16,0 3-11-16,0-2 10 0,-4 2-10 0,4-6 10 0,-3 7-2 0,-1-1-8 15,4-6 12-15,0 7-4 16,3-1-8-16,-3-6 0 0,0 0 0 0,7-3 0 0,0 0 0 0,0 0 0 16,0 0 0-16,-3 10 0 0,3-10 0 0,0 0-11 0,0 9 11 15,-4-6-8 1,4-3-64-16,0 10-12 0,0-10-2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26T14:30:49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 11312 0 0,'4'4'504'0'0,"-4"-4"104"0"0,0 0-488 0 0,0 0-120 0 0,0 0 0 0 0,0 0 0 0 0,4-20 168 0 0,1-6 16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0T19:05:15.6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2681 6505 780 0,'0'0'22'0,"0"0"5"0,0 0-27 0,0 0 0 0,0 0 0 0,-7 7 0 15,4-4 40-15,-1 0 2 0,-3 3 1 0,0 0 0 16,0-6 17-16,0 7 4 0,-4-4 1 0,4 0 0 15,0 0 16-15,0 3 3 0,0-6 1 0,3 0 0 16,4 0-29-16,-7 10-5 0,4-7-2 0,-4 3 0 16,7-6-18-16,-4 6-4 0,4-6-1 0,-3 0 0 15,3 0-6-15,-4 13 0 0,1-7-1 0,-1 4 0 16,4-4-19-16,0 6 0 0,4 1 8 0,-4-4-8 16,3 4 0-16,1 6 10 0,-1-4-10 0,1-2 8 15,-1 9-8-15,1-3 0 0,-4 0 9 0,3 3-9 16,4 3 12-16,-3-3-3 0,0 3 0 0,-1 3 0 15,1 0 1-15,-1 3 0 0,1 1 0 0,-1 5 0 0,1-5 3 16,-1 9 1-16,4-1 0 0,-3 1 0 0,-4-3 4 16,0-1 1-16,3 1 0 0,-3 3 0 15,0-4-19-15,4 1-17 0,-4 0 3 0,0 2 1 0,0 1 39 0,0 0 8 0,0-3 2 16,0 2 0-16,0-5-36 0,0-4 0 0,0-3 0 0,0 1 0 16,-4-7 8-16,4-4-8 15,0 4 0-15,-3-9 0 0,3-1 8 0,0 1-8 0,0 3 0 0,0-7 0 16,-4-3-28-1,4-3-8-15,0-3-3 0,0 0 0 0,0 0-153 0,0 0-32 16</inkml:trace>
  <inkml:trace contextRef="#ctx0" brushRef="#br0" timeOffset="1062.972">2551 6502 999 0,'0'0'42'0,"0"0"-34"16,0 0 25-16,0 0 5 0,0-6 1 0,3 0 0 16,1-4 24-16,-1 1 5 0,1-4 0 0,3 4 1 15,-4-4-25-15,1 7-6 0,3-6-1 0,-4 2 0 16,1 4-25-16,3 0-12 0,-3-1 10 0,-1 4-10 15,1-6 0-15,-1 9 0 0,1-13 0 0,-4 10 0 16,0 3 0-16,0 0 0 0,0 0 0 0,0 0 0 16,0 0 0-16,0 0 0 0,0 0 0 0,0 0 0 15,0 0 0-15,-4 9 0 0,4-9 0 0,-3 7 0 16,3-7 22-16,-4 6 2 0,4-6 0 0,0 0 0 16,0 0 0-16,0 0 0 0,-3 6 0 0,3-6 0 15,0 0 0-15,0 0 0 0,0 0 0 0,0 0 0 16,0 0 3-16,0 0 1 0,0 0 0 0,0 0 0 15,0 0-8-15,0 0 0 0,0 0-1 0,0 0 0 0,0 0-11 16,0 0-8-16,0 0 9 0,0 0-9 16,0 0 0-16,0 0 0 0,0 0 0 0,0 0 0 0,0 0 0 0,0 0-8 15,0 0 8-15,0 0 0 0,0 0 0 0,0 0 0 16,0 0 0-16,0 0 0 0,0 0 0 0,3 0 0 0,4 0 0 0,-3 0 0 16,3 0 0-16,-4 0 0 0,8 0 0 0,-4 0 0 15,-4 0-8-15,4 0 8 0,4 0 0 0,-4 0 0 16,-3 0 0-16,6 0 0 0,1 7 0 0,-1-4 0 15,-3 0 0-15,4 0 0 0,0 3 0 16,-4-6 0-16,3 10-8 0,1-7 8 0,-1 3 0 16,-3-3 0-16,0 0 0 0,1 4 0 0,-5-1 0 0,4 0 0 15,0-3 0-15,0 4 0 0,4-1 0 16,-4 3 0-16,0-6-9 0,0 7 9 0,0-1 0 16,-3 1-9-16,3-4 9 0,0 3 0 0,0 1 0 0,0 2-8 15,0 1 8-15,-4-1 0 0,4 1 0 0,-3-1 0 16,3 7 0-16,-3-3 0 0,-4 3 0 0,3 0-8 15,-3-1 8-15,4 4 0 0,-1 0 0 0,-3-3-8 16,0 6 8-16,0-3 0 0,0 6 0 0,-3-3 0 16,-1 0-8-16,4 4 8 0,-3-1-8 0,-1 0 8 15,0-3 0-15,1 3 0 0,-4 1 0 0,3-4 0 16,-3 0 0-16,4-3 0 0,-4-3 0 0,-4-4 0 16,4 1 25-16,0-7 4 0,0 4 1 0,0-4 0 15,0 1-30-15,-4-7 0 0,-3 3 0 0,4-6 0 16,-1 3 40-16,-3-6 1 0,0 3 1 0,-7-3 0 15,6 0-30-15,5 0-12 0,-4-4 8 0,3 4-8 16,-3 0 0-16,7-3 0 0,-4 6 0 0,1 0 0 0,3 0-18 16,0 0-2-16,7 0-1 0,-11 0 0 15,8 0-22-15,3 0-4 0,-7 0-1 0,3 9 0 16,1-6-115-16,-1 7-23 0,4-4-5 0</inkml:trace>
  <inkml:trace contextRef="#ctx0" brushRef="#br0" timeOffset="1938.883">3069 7443 622 0,'0'0'12'0,"-7"0"5"0,7 0-17 0,-7 3 0 0,7-3 0 0,-7 3 0 16,3 0 41-16,-3 0 5 0,0 1 1 0,4 5 0 15,-4-6 0-15,0 10 0 0,0-4 0 0,0 4 0 16,0-1 6-16,3 1 2 0,0-1 0 0,1-2 0 16,-1 2-6-16,1 7-1 0,-1-6 0 0,1 2 0 15,3-2 6-15,-4 2 1 0,1 1 0 0,-1 0 0 16,4-4-44-16,-3-2-11 0,3 2 0 0,-4 1 0 16,4-4 0-16,0 4 0 0,-3-4 0 0,-1 1 0 15,4-4 53-15,0 6 9 0,-3-2 2 0,3-1 0 16,0 4-64-16,0-4 0 0,0 4-9 0,0-4 0 15,3-3 9-15,-3 7 12 0,4 0-2 0,-1-1-1 16,1-3-9-16,-1 4 0 0,1 0 0 0,-1-1 0 16,1-2 0-16,3 2 0 0,-4-3 0 0,4 1 0 15,1-4 12-15,-5 0 1 0,4-2 0 0,4 2 0 16,-4-6-13-16,3 0 11 0,-3 0-11 0,0-6 10 16,1 6 1-16,-1-7 0 0,3 1 0 0,-3 0 0 15,4-4 2-15,-4 4 1 0,0-6 0 0,0 5 0 16,-3-5-5-16,-1 2-1 0,1 1 0 0,-1-4 0 15,1 4-8-15,-4 0 0 0,3-4 0 0,-3 0 0 16,0 1 0-16,0 6-9 0,0-4 9 0,-3-2-13 0,3 2 4 16,0 1 1-16,-4 3 0 0,4-1 0 15,-3-2 8-15,-1 3 0 0,4-1 0 0,-3 1-8 0,-1-3 8 16,0-1 0-16,1 1 0 0,-1 3-8 0,1-1 8 0,-4-5-13 16,3 6 5-16,-3-1 8 0,0-2-28 0,0-4 3 15,0 10 0-15,0-6 0 16,-4 6-3-16,4-4-1 0,-3 1 0 0,-4 0 0 0,3 6 8 0,0 0 1 0,-3 0 1 15,4 0 0-15,-4 0 3 0,0 6 0 16,7 0 0-16,-4-3 0 0,0 4 16 0,1 2 0 0,-4-6 8 16,7 7-8-16,0-1 0 0,0 1 0 0,3 2 0 0,0-6-10 15,1 4 10-15,3-10 0 0,-4 9-9 0,4-9 9 16,0 0-16-16,4 6 0 0,-1-2 1 0</inkml:trace>
  <inkml:trace contextRef="#ctx0" brushRef="#br0" timeOffset="2611.794">3316 7459 608 0,'0'0'12'0,"0"0"4"0,0 0-16 0,0 0 0 0,0 0 0 0,-3 9 0 15,3-6 96-15,0 10 17 0,0-4 3 0,-4 1 1 16,4-1-33-16,0 3-8 0,-3 1 0 0,3 0-1 15,0 2-11-15,0-2-3 0,0 2 0 0,-4 1 0 16,4-3-20-16,0 2-4 0,0 4-1 0,0-3 0 16,0-4-12-16,0 4-4 0,0 0 0 0,0-4 0 15,0 1-7-15,4 6-1 0,-4-4-1 0,0-2 0 16,3-1-11-16,1 1 0 0,-4 3 0 0,3-4 0 16,1-6 0-16,-1 7 0 0,4 0 0 0,-3-4 0 15,3-3 29-15,-4 0 4 0,4 4 1 0,0-7 0 16,1 6-26-16,-1-2-8 0,0-1 0 0,3 0 0 15,-3 1 8-15,4-7-8 0,-4 6 0 0,0-3 0 16,-4-3 0-16,5 0 10 0,-8 0-10 0,7-9 8 16,-4 9 4-16,4-7 0 0,0 1 0 0,-3-3 0 15,-1 2-1-15,1-2 0 0,-1-4 0 0,1 1 0 16,-4-1 0-16,3-6 0 0,-3 4 0 0,0-4 0 16,0 6-11-16,0-2-16 0,0-4 4 0,0 3 1 0,-3-3 11 15,3 4 0-15,-4-7 0 0,4 0 0 16,-3 3-20-16,-1 0-4 0,4-3-2 0,-3 3 0 15,3 4-113-15,0-1-22 0</inkml:trace>
  <inkml:trace contextRef="#ctx0" brushRef="#br0" timeOffset="3241.123">3683 7625 608 0,'0'15'25'15,"0"-8"-25"1,4 5 108-16,-4 1 16 0,3-1 3 0,-3-2 1 15,4 2-33-15,-1 1-7 0,1-1 0 0,3-2-1 16,-4 2-37-16,4 7-7 0,-3-6-2 0,-1 2 0 16,4 4 19-16,-3-3 3 0,-1-4 1 0,1 7 0 15,-4-3 0-15,4-7 0 0,-1-6 0 0,-3-3 0 16,0 0-52-16,0 0-12 0,0 0 0 0,0 0 0 0,0 10 54 0,0-10 8 16,0 9 2-16,0-9 0 0,0 0-64 15,0 7-15-15,0-7-1 0,0 0-1 0,0 0 27 0,0 0 6 0,0 0 0 0,0 0 1 16,0 0-17-16,0 0 0 0,-3-4 0 0,-5-5 0 15,5 6 0-15,3-7 0 16,-4 4 0-16,4-3 0 0,-3-4 0 0,3 1 0 0,0-7 0 0,0 6 0 16,0-2 0-16,3-4 0 0,-3 9 0 0,0-5 0 15,0 2 0-15,0 1 0 0,0-1 0 16,0 1 0-16,0-1 0 0,0-3 0 0,0 4 0 0,0-1 0 16,0 1 0-16,0-4 0 0,0 4 0 0,0-7 0 15,0 9 0-15,0-2 0 0,4-1 0 0,-4-2 0 16,3 5 0-16,-3-2-11 0,4-1 2 0,3 4 0 15,-3-1 9-15,6-2 12 0,-6-1-2 0,3 7-1 16,0-4-9-16,0 7 0 0,0-3 0 0,0-3 0 16,0 9-18-16,0-3-6 0,4-1 0 0,-4 4-1 15,0 0-11-15,3 0-3 0,-3 0 0 16,0 4 0-16,1-1 39 0,-1-3 0 0,3 9 0 0,-3-3 0 16,0-3 0-16,0 1 0 0,0-4 0 0,-3 6 0 15,3-3 0-15,-4 0 0 0,5-3 0 0,2 0 0 16,-3 6-48-16,0-2-3 0,4-1 0 0,-1-3 0 15,5 0-123-15,6-3-25 0</inkml:trace>
  <inkml:trace contextRef="#ctx0" brushRef="#br0" timeOffset="4052.995">5080 7421 988 0,'-7'0'41'16,"0"-3"-33"-1,0 3 78-15,0 0 15 0,-4-6 3 0,8 6 1 16,-8 0-22-16,-3 0-5 0,3 0-1 0,1 0 0 16,-1 0-26-16,1 6-6 0,-1-6-1 0,-3 3 0 15,3-3-44-15,-3 3 0 0,4-3 0 0,-1 6-10 16,-3 1 10-16,3 2 0 0,1-3 0 0,-1 1 0 16,4 5 49-16,-3-2 12 0,3-1 3 0,-1 4 0 15,1-1-72-15,0-3-15 0,0-2-2 0,7 5-1 16,-3-5-10-16,3-4-1 0,0-3-1 0,0 6 0 0,0 0 38 0,3 4 0 0,1-7 0 0,3 9 0 31,-4-5 0-31,4 2 0 0,1-3 0 0,-1 4 0 0,0-7 0 0,-4 3 0 16,4-3 0-16,-3 0 0 0,3 4 0 0,-4-4 0 0,4 6 0 15,0-6 0-15,-3 7 0 0,7-7 0 0,-8 9 0 16,4-2 0-16,-3-4 0 0,-1 0 0 0,1 4 0 0,-4-7 0 16,0-3 12-16,0 0 11 0,0 0 1 0,0 0 1 15,0 0-25-15,0 0 0 0,0 0 0 0,0 0 0 16,0 0 0-16,0 0 0 0,7 6 0 0,-7-6 0 15,0 0 0-15,7 3 0 0,-7-3 0 0,3 0 0 16,-3 0 0-16,7 7 0 0,0-7-9 0,-7 0 9 16,8 6 0-16,-5-6 0 0,1 9-8 0,-1-6 8 15,1 7-18-15,-1-1 0 0,1 1 0 0,-4-4 0 16,0 6 18-16,0 1 0 0,0 0 0 0,-4-4 0 16,1 3 0-16,-1-2 0 0,-3 2 0 0,0-2 0 15,0 2 0-15,0-2 0 0,3 2 0 0,-6-2 0 16,3-1 0-16,0 1 0 0,-4-1 0 0,-3-6 0 15,3 6 48-15,-3-5 12 0,4-1 4 0,-1 0 0 16,-3 0-52-16,3 0-12 0,-3-3 0 0,4 0 0 16,3-3-8-16,0 0-5 0,-8-3-1 0,8-1 0 15,0 1-29-15,0 0-5 0,0 0-2 0,0-1 0 16,0 1-11-16,4 3-3 0,3 3 0 0</inkml:trace>
  <inkml:trace contextRef="#ctx0" brushRef="#br0" timeOffset="4656.379">5073 7694 850 0,'-11'41'17'0,"11"-29"6"16,-3 1-23-16,3-7 0 0,-4 10 0 0,4-10 0 15,4 3 107-15,-4-6 17 0,3 7 3 0,1-7 1 16,-1-3-52-16,-3 0-9 0,4 6-3 0,-1-3 0 16,-3-3-51-16,8 0-13 0,-5 4 0 0,1-4 0 15,-4 0 54-15,7 0 8 0,-4-4 2 0,4 4 0 16,-7 0-52-16,4 4-12 0,-1 2 0 0,1-3 0 0,-1 6 0 16,1-6 0-16,-1 7 0 0,1-7 0 0,-1 10 0 15,-3-7 0-15,8 0 0 0,-5 0 0 0,1-3 0 16,-4 7 0-16,0-10 0 0,3 3 0 15,4 3 0-15,-3 1 0 0,-4-4 0 0,7 0 0 0,-4-3 54 16,4 0 8-16,0 0 2 0,0 0 0 0,0-6-52 0,1 2-12 0,2-5 0 0,-3 9 0 16,0-13 0-16,4 10 0 0,-4-3 0 15,3-3 0-15,1-1 54 0,-4 1 8 16,4-4 2-16,-8 1 0 0,4 2-52 0,-3 1-12 16,3-4 0-16,-4 1 0 0,1 2 0 0,-1-2 0 0,-3-1 0 0,0 1 0 15,4 6 0-15,-4-10 0 0,3 3 0 16,-3 1 0-16,0-4 0 0,-3-3 0 0,-1 7 0 0,1-4 0 15,-1-3 0-15,1 7 0 0,-1-4 0 0,-3-3 0 16,4 4-48-16,-4-4-13 16,3 3-3-16,-3 4 0 0,4-1-79 0,-5-6-16 15,-2 13-3-15</inkml:trace>
  <inkml:trace contextRef="#ctx0" brushRef="#br0" timeOffset="5289.816">5627 7634 1074 0,'0'0'30'0,"0"0"8"0,-7 3-30 0,0 0-8 0,0 1 0 0,7-4 0 15,-4 3 52-15,-3 3 10 0,7-6 2 0,-3 6 0 16,-1 1 0-16,0-1 0 0,4 0 0 0,0 0 0 15,0 4 0-15,0-1 0 0,0 1 0 0,0 2 0 16,4 1-52-16,-4-1-12 0,4 4 0 0,-1 0 0 16,1-1 0-16,-1 1 0 0,1 3 0 0,-1-4 0 15,1-2 0-15,-1 0 0 0,-3-1 0 0,4-3 0 16,-1 1 15-16,1-7 0 0,-4 10 0 0,3-7 0 16,-3-6-24-16,0 0-5 0,0 0-1 0,0 0 0 15,0 0 63-15,0 0 13 0,0 0 3 0,0 0 0 16,0-6-52-16,0 6-12 0,0-4 0 0,-3-5 0 15,-1 3 0-15,4-1 0 0,-3-2 0 0,3 0 0 0,0-7 0 0,-4 0 0 16,4 7 0-16,-3 0 0 16,-1-4 0-16,4 7 0 0,0-4 0 0,-3 1 0 0,3-1 0 0,0 4 0 15,-4-6 0-15,4 2 0 0,-3-2 0 0,3-1 0 16,0 1 0-16,0-1 0 0,0 4 0 0,0-1 0 16,3 1 0-16,-3 9 0 0,0 0 0 0,0-13 0 15,4 7 0-15,-4 6 0 0,0 0 0 0,0 0 0 0,0 0 0 16,0 0 0-16,7-6 0 0,0 6 0 0,3 0 0 15,-3 6 0-15,4-6 0 0,-4 3 0 0,0 0 0 0,-3 7 0 32,6-1-48-32,-3-3-13 0,0-2-3 0,4-1 0 15,-4-3-71-15,0 3-14 0,4-3-3 0,-1-3-1 0</inkml:trace>
  <inkml:trace contextRef="#ctx0" brushRef="#br0" timeOffset="6129.4">6050 7797 1362 0,'0'0'38'0,"-7"3"10"0,0 4-39 0,7-1-9 15,-4 0 0-15,-3 4 0 0,4-4 71 0,-4 3 12 16,3-6 2-16,1 7 1 0,-1-1-24 0,4-2-5 16,-3-1-1-16,3 0 0 0,3 3-16 0,-3-2-3 15,0-1-1-15,4 3 0 0,-4 1-19 0,3-1-4 16,1 4-1-16,3-1 0 0,-4 1-12 0,4 3 11 15,-3 2-11-15,0 4 10 0,3-3-10 0,-4 6 0 0,4-3 0 0,0 0 8 16,0 0-8-16,-3 3 0 16,3-3 0-16,-4 0 0 0,1 3 0 0,-1-3 0 0,1 3 0 0,-4-3 0 15,4 0 0-15,-4-3 8 0,0 0-8 0,-4-4 0 16,4 7 8-16,0-9-8 0,-4-1 0 0,4 1 8 16,0 0-8-16,0-7 8 0,0-6-8 0,0 0 8 15,0 0-8-15,0 0 12 0,0 0-12 0,0 0 12 16,0 0 14-16,0 0 3 0,0 0 1 0,0 0 0 15,0 0-5-15,0 0-1 0,-3-3 0 0,-4-4 0 16,3-2-12-16,-3 3-4 0,4-7 0 0,-4 4 0 16,3-1 3-16,1 1 0 0,-1-4 0 0,-3-2 0 15,4-4-11-15,-1 0 8 0,4 0-8 0,-4-3 8 16,4 0-8-16,0-3 0 0,0-3 0 0,0-3 0 16,0 2-12-16,4 1 12 0,-4-3-12 0,4 0 12 15,-1 2-14-15,1 1 5 0,-1 6 1 0,-3-3 0 16,4 0 8-16,-1 3-8 0,1 0 8 0,-1-3-8 15,1 6 8-15,-1 0 0 0,1 4-9 0,3-4 9 0,-4 3 0 16,4-3 0-16,-3 7-9 0,0-4 9 0,3 4 0 0,0 2-8 16,-4 1 8-16,4-1 0 0,0 4-9 0,-3 0 9 15,-1 6 0-15,-3 0-9 0,0 0 9 0,4 0-10 16,6 0 10-16,-6 0-10 0,3 6 10 0,-7-3-12 16,7 0 12-16,0 7-12 0,-3-1 12 0,6 7 0 15,-3 0 0-15,-3 2 0 0,3-5 0 0,-4 6 0 16,1-4 0-16,-1 4 0 0,-3-6 0 0,4 2 0 15,-4-2 0-15,0 3 0 0,0-4 0 0,0 1 0 0,0-1-11 16,0-2 11-16,-4-1 0 16,1 1 0-16,3-4 0 0,0-6 0 0,0 0 24 0,-4 6 12 0,1 0 1 0,-4-3 1 15,0 4-19-15,0-4-4 0,0-3-1 16,-4 0 0-16,4-3-14 0,4 0 9 0,-8-1-9 16,-3 1 8-1,3-3-28-15,-3-6-5 0,4 8-2 0,-1-5 0 16,-3 0-21-16,0-4-5 0,3 7-1 0,1-4 0 15,-1 1-32-15,-3 0-6 0,3-4-2 0,1 0 0 16,-1 7-22-16,4-3-5 0,0-1-1 0,3 7-538 0</inkml:trace>
  <inkml:trace contextRef="#ctx0" brushRef="#br0" timeOffset="6754.778">6308 7766 1036 0,'0'0'23'0,"0"0"5"0,0 0 0 0,0 0 1 0,0 0-29 0,0 0 0 0,0 0 0 0,0 0 0 15,0 0 108-15,0 0 16 16,-7 9 4-16,7-9 0 0,0 0-66 0,-4 3-13 15,4 4-2-15,-3 2-1 0,-1-3 2 0,4 1 0 0,0 5 0 0,0-2 0 16,0-4-12-16,0 6-3 0,0-2 0 0,0 2 0 16,4 1-25-16,-4-1-8 0,3 1 0 0,-3 3 0 15,0-4 0-15,4 4 0 0,-4-7 0 0,0 4 0 16,0-1 28-16,0-2 1 0,3-4 1 0,-3 4 0 31,0-1-48-31,4-3-10 0,-4-6-1 0,0 6-1 0,0-6 52 0,0 0 10 0,0 0 3 16,3 4 0-16,-3-4-26 0,4 9-9 0,3-6 0 0,-7-3 9 15,0 0-9-15,0 0 0 0,3 6 0 0,-3-6 0 16,0 0 0-16,0 0 0 0,0 0 0 0,0 0 0 16,0 0 12-16,7-6-4 0,0 6 0 0,-3-6 0 15,-1-4 0-15,-3 1 0 0,4-3 0 0,-8-1 0 16,4 0 0-16,0-2 0 0,0-1 0 0,-3 0 0 16,-1 4-8-16,1-7 0 0,-4 3 0 0,7 1 0 15,-4-1-16-15,1 3 2 0,-1-5 0 0,-3 2 0 16,4 10 14-16,-1-7-9 0,4-3 9 0,-3 1-8 15,-1 2 8-15,1 1-8 0,-1 2 8 0,4 1-8 16,-4-4 8-16,4 10 0 0,0-6 0 0,0 6 0 0,0 3 0 0,0 0-8 16,0-7 8-16,0 7-8 15,0-6-22-15,0 6-4 0,0 0-1 0,0 0 0 0,11-6 35 16,0 6 0-16,-11 0 0 0,14 0 0 0,-4 0 0 0,1 0 0 16,-11 0 0-16,14 0 0 0,-3 6-14 0,3-3 4 15,3 0 1-15,-6 4 0 0,0-4-10 0,-1 3-1 16,4 0-1-16,0 1 0 15,-3-4-18-15,0 0-3 0,-1-3-1 0,4 9 0 16,-3-2-137-16,3-4-28 0</inkml:trace>
  <inkml:trace contextRef="#ctx0" brushRef="#br0" timeOffset="7292.773">6657 7716 1177 0,'0'0'25'0,"-4"3"6"0,1 6 1 0,-4-2 2 0,3-1-34 0,4 6 0 0,-3-5 0 0,3-1 0 16,0 6 103-16,0-2 13 0,0-10 4 0,3 6 0 15,-3 0-44-15,4 7-9 0,3-7-2 0,-4 4 0 16,4-4-28-16,-7 0-5 0,4 0-2 0,3-6 0 0,-3 10-8 0,3-10-2 15,-4 3 0-15,-3-3 0 0,7 0-5 0,0-3-2 16,0 0 0-16,0-4 0 0,0 1-4 0,0 0-1 16,1 0 0-16,-1-1 0 0,-4-5-8 0,4 2 10 15,-3-2-10-15,3-1 10 16,-4 1-10-16,8-1 0 0,-8 4-10 0,1 3 10 16,-4-10-11-16,3 10 11 0,1-1-12 0,0 1 12 0,-4 0-15 0,0 6 4 15,0 0 1-15,-4-3 0 0,0-7 1 0,1 7 0 16,3 3 0-16,0-6 0 0,-7 3-2 0,-4-7 0 15,4 10 0-15,-3-3 0 0,-1 0 3 0,0-3 0 16,1 6 0-16,-4 0 0 0,3 0 8 0,1 0-8 16,-1 6 8-16,0 0-8 0,8 7 8 0,-4-1 0 0,-4 4 0 15,4 0 0-15,4 3 0 0,-1-1 0 0,1 4 0 16,-1 0 0-16,4 0 0 0,0-6 0 0,0 9 0 0,4-3 0 16,-4-3 0-16,3 3 8 0,4-3-8 0,-3 2 0 15,-1-5 8-15,8 0-8 0,-8-4 8 0,4-2-8 16,-3 2 0-16,0-5 8 0,3-1-8 0,0 0 0 15,0-6 11-15,0 0-3 0,3 0 0 0,-3-6 0 16,4 0-8-16,-4-4-11 0,4-2 3 0,-1-1 0 16,1 1-116-1,3 2-24-15,-7-6-4 0,4 4-337 0,-4-4-68 0</inkml:trace>
  <inkml:trace contextRef="#ctx0" brushRef="#br0" timeOffset="7807.742">6932 7706 1267 0,'0'0'28'0,"0"13"5"0,0-7 2 0,-3 4 1 0,3-4-36 0,0 6 0 15,0 1 0-15,0 6 0 0,0-10 58 0,3 7 5 16,-3 0 1-16,0-1 0 0,0-2 0 0,4 2 0 15,-4 1 0-15,3 0 0 0,1-10 0 0,-4 10 0 16,3-4 0-16,1-5 0 0,-1 5-52 0,-3-6-12 0,0-6 0 0,0 0 0 16,0 0 0-16,0 0 0 0,0 0 0 0,0 0 0 15,0 0 0-15,0 0 0 16,7-6 0-16,0 0 0 0,-3-7 54 0,-1 4 8 0,1-10 2 16,-1 6 0-1,1 1-103-15,3-4-20 0,-3-3-4 0,-4 7-1 0,3-4 52 0,1-3 12 0,-1 7 0 16,1-1 0-16,-1 1 0 0,1-1 0 0,-1 1 0 0,-3 2 0 15,7 1 0-15,-7-4 0 0,4 13 0 0,-4 0 0 16,0 0 0-16,0 0 0 0,0 0 0 0,0 0 0 16,0 0 0-16,0 0 0 0,0 0 0 0,0 0 0 15,3 0 0-15,1 7 0 0,3-4 0 0,-3 0 0 16,-1 3 0-16,4 0 0 0,-3 1 0 0,-1 2 0 16,4-3 0-16,0 4 0 0,0 2 0 0,0 1 0 15,0-1 0-15,-3 1 0 0,3 3 0 0,-3 2 0 16,3 1 0-16,-4 0 0 0,-3-3 0 0,4 3 0 0,-1 3 0 15,1-4 0-15,-4 4 0 0,3-3 0 0,-3-3 0 16,0-1 0-16,4 1 0 0,-4-3 0 0,0-4 0 0,0-3 0 16,0-6 0-16,0 0 0 15,0 0 0-15,0 0 0 0,0 0 0 0,7-3 0 16,-4-6-140-16,1-1-24 0,-4-8-6 0,7 8-1 16</inkml:trace>
  <inkml:trace contextRef="#ctx0" brushRef="#br0" timeOffset="8603.274">7532 7822 1337 0,'-21'-9'28'0,"14"6"6"0,0 0-34 0,-1-4 0 0,-2 4 0 0,3 0 0 16,-7-3 112-16,3 3 16 0,1-4 4 0,-1 1 0 15,-3 0-36-15,7 0-6 0,-7-1-2 0,3 4 0 16,1-6-41-16,2 9-9 0,1-6-2 0,0 2 0 15,0 1-28-15,-3 3-8 0,3 0 0 0,0 0 0 16,0 3 0-16,0 4 0 0,-1-4 0 0,5 6 0 16,-1 4 0-16,4 2 0 0,-3 1 0 0,3 3 0 15,0 0 0-15,0-4 0 0,3 11 0 0,-3-5 0 16,4 1 0-16,-1-3 0 0,1 6 0 0,0-6 0 16,-1 0 0-16,4-3 9 0,-3-1-9 0,-1-8 10 15,4 2-10-15,-3-6 0 0,3-3-10 0,0 6 10 16,-4-2 0-16,4-4-9 0,0 0 9 0,1 0 0 15,-1-4 0-15,0-2 0 0,0 0 0 0,3-4 0 16,-3-5-8-16,0-1 0 0,0 4 0 0,4-7 0 16,-4 0-7-16,0-6-1 0,4 3 0 0,-4-3 0 15,0 0 16-15,-4 0 0 0,4-4-10 0,-3 1 10 16,-4-3 0-16,3 6 0 0,-3 0-9 0,4-7 9 16,-4 4 0-16,-4-3 0 0,4 6 0 0,-3-7 0 15,-1 1 0-15,1 3 0 0,-4-4 0 0,0 1 0 0,-4 0 0 0,4 2 0 16,-3-2 0-16,-1-3 0 0,4 8-12 15,-4 1 12-15,4 0-12 0,-3 0 12 0,3 6 0 0,-4 1 0 0,8 2 0 16,-5 3 0-16,8 4-13 0,-3 3 4 0,3 6 1 16,0 0 0-16,0 0-18 15,0 0-3-15,0 0-1 0,0 0 0 0,0 6 10 0,3 3 3 0,-3 4 0 0,0 12 0 16,4-6 17-16,-4 6-12 0,4 6 12 0,-1 4-10 16,-3-1 10-16,0 4 0 0,4 3 0 0,-1-1 8 15,-3 1 7-15,0-6 1 0,4 12 1 0,-1-7 0 16,4 1-4-16,4-3-1 0,-8-4 0 0,4 1 0 15,0-1 2-15,1-2 0 0,-1-4 0 0,0-3 0 16,-4 0 9-16,4-3 1 0,-3 0 1 0,3 0 0 0,0-6-8 16,0-1-1-16,-4 1-1 0,1-3 0 0,3-1-4 15,-3-3-1-15,3 1 0 0,-4-4 0 16,4 0-10-16,0 4 0 0,0-1 0 0,-3-2 0 16,-1-4 0-16,4-3 0 0,-3 9 0 0,3-6 0 15,0-3-48-15,-3 6-12 0,3-12-3 0,0 6 0 16,3 0-205-16,-6-3-42 0,-4 3-8 0,14-9-2 15</inkml:trace>
  <inkml:trace contextRef="#ctx0" brushRef="#br0" timeOffset="9068.383">7669 7807 1249 0,'0'0'27'0,"0"0"5"0,0 0 2 0,-3 6 2 0,3 3-28 0,-4-2-8 0,4-1 0 0,0 6 0 15,0 1 80-15,0-4 14 0,0 4 3 0,4-4 1 16,-4 7-21-16,0-3-4 0,3-1-1 0,-3-2 0 16,4 2-25-16,-1 7-6 0,1-7-1 0,0 1 0 15,-1 0-16-15,1-1-3 0,-1-3-1 0,1 4 0 16,-1-10-8-16,-3-3-1 0,0 0-1 0,0 0 0 15,0 0 7-15,0 0 2 0,4-3 0 0,-1-6 0 16,-3 2-7-16,0 1 0 0,4-6-1 0,-4-1 0 16,0 0-11-16,0 1 0 0,0-1 0 0,0 1 0 0,0-1 0 15,-4 1 0-15,4-4 0 0,-3 3 0 16,3 4 0-16,-4 0-12 0,1-1 2 0,3 1 1 0,-4-1 9 0,4-2 12 16,0 9-2-16,0 3-1 0,-3-3-9 0,3 3 0 15,0-7 0-15,0 7 0 0,0 0 0 0,0 0 0 16,0 0 0-16,-4-9 0 0,4 3 0 0,0-1 0 15,0 4 0-15,0-6 0 0,4 3-13 0,-1-4 1 16,1 1 1-16,3-1 0 0,-4 7-2 0,4-6-1 16,0 3 0-16,0-1 0 0,0-2-7 0,0 6-2 15,4-7 0-15,-4 10 0 16,4-3-33-16,-1 0-6 0,1 3-2 0,-1 0 0 16,1 0-120-16,3 0-25 0,7 0-5 0,-3 6-1 0</inkml:trace>
  <inkml:trace contextRef="#ctx0" brushRef="#br0" timeOffset="9644.283">7973 7885 1101 0,'0'0'24'0,"0"0"4"0,0 0 2 0,0 0 2 0,-4 6-32 0,4-6 0 0,0 0 0 0,0 0 0 16,0 0 79-16,0 3 9 0,0-3 1 0,0 0 1 0,0 0-19 0,0 0-4 16,0 7-1-16,0-7 0 15,4 6-38-15,-4-6-8 0,3 6-2 0,4-3 0 0,-3 1 26 0,3-4 6 16,0 0 1-16,0 0 0 0,0 0-31 0,-3-4-7 16,6 4-1-16,-6-3 0 15,3-3-12-15,0 6 0 0,0-6 0 0,-4-1 0 0,5 7 0 0,-5-3 0 16,4-3 0-16,-3 0 0 0,-1 0 0 0,4-1 0 15,-3 1-13-15,-1 0 4 16,1-1-25-16,-4 7-5 0,3-6-1 0,-3 0 0 16,4 3-12-16,-4 3-4 0,0 0 0 0,0 0 0 15,0 0 15-15,0 0 2 0,0 0 1 0,0 0 0 16,0 0 7-16,0 0 2 0,0-6 0 0,0 6 0 0,0 0 18 0,-7-7 11 0,3 1-12 0,-3 3 12 16,0 0-8-16,0-4 8 0,0 4 0 0,0 0 0 15,-4-3 0-15,1 3 0 16,-1-4 0-16,-6 4 0 0,6 0 28 0,-3-3-1 0,3 6 0 0,1 0 0 15,-1 6 3-15,4 0 1 0,0 1 0 0,0 2 0 16,0-3-31-16,3 7-12 0,1-4 1 16,-4 4 0-16,3 6 51 0,4-4 11 0,0 4 1 0,0 0 1 15,0 0-25-15,4-3-4 0,-4 9-2 0,3-7 0 16,-3-2 1-16,4 6 0 0,-4-3 0 0,3 0 0 16,1-7-6-16,3 4-1 0,-3-4 0 0,3 1 0 15,0 0-6-15,-4-1-2 0,8-3 0 0,-4 1 0 16,3-1-8-16,-3 1 10 0,4-1-10 0,0-6 10 15,-1 7-10-15,1-7 0 0,-1 3 0 0,4-3 0 16,1 0-56-16,-1 0-3 16,0-3-1-16,-4 0-744 0</inkml:trace>
  <inkml:trace contextRef="#ctx0" brushRef="#br0" timeOffset="10477.809">9229 7054 1242 0,'0'0'52'16,"0"0"-41"0,-4 6 33-16,1 1 6 0,3 2 2 0,-4-6 0 0,4-3 3 0,-3 10 1 15,-1-4 0-15,4 10 0 16,4-4-9-16,-4 4-2 0,0-1 0 0,0 4 0 0,0-3-36 0,0 0-9 15,0-4 0-15,0 4 0 0,3-4 0 0,-3-2 0 16,0-4 0-16,0 0 0 0,4-3 31 0,-4-3 4 16,0 0 1-16,0 0 0 0,0 0-8 0,0 0-2 15,0 0 0-15,0 0 0 0,0 0-26 0,0-6 8 16,-4-9-8-16,4 2 0 0,0 0 0 0,-3 7 0 16,-1-3 0-16,-3-1 0 0,3 1 0 15,-3 3 0-15,0-1 0 0,0 7 0 0,4-3 0 0,-4 3 0 0,0-3 0 0,0 3 0 16,0 0 0-16,-4 0 0 0,4 0 0 0,-4 3 0 15,4 0 14-15,0-3-2 16,-3 7-1-16,-1-1 0 0,4 0-11 0,-4 4 0 16,4-1 0-16,-3 0 0 0,3 4-11 0,-4 0 11 0,4-1-8 0,0 4 8 15,0-4-8-15,0 1 8 16,0-1-8-16,3 4 8 0,-3-7 0 0,4 4 0 0,-1 0 0 0,1-1-8 16,-1 7 8-16,1-3 0 0,3-4-9 0,-4 10 9 15,1-9 0-15,3 5 0 0,0 1-9 0,0 0 9 16,0-3 0-16,3 3 0 0,1-4-8 0,-1-2 8 15,1 2 0-15,3 4 8 0,0-6-8 0,0 9 12 16,0-3-12-16,3-4 0 0,-2-2 0 0,2 9 0 16,1-7 0-16,-1 4 0 0,1-6 0 0,-4 2 0 15,3-5 0-15,1 2 0 0,3 1 0 0,-3 0 0 0,-1-7 0 16,1 3 0-16,0-3 0 0,-1-6 0 0,4 7 0 16,-3-4 0-16,-1-6 0 0,-3-4 0 15,4 7-48-15,0 0-15 0,3-3-3 0,-4-6-1 16,1 6-175-16,3-7-35 0</inkml:trace>
  <inkml:trace contextRef="#ctx0" brushRef="#br0" timeOffset="10961.046">9454 7612 768 0,'0'0'21'0,"0"0"7"0,0 0-28 0,-3 10 0 0,-1-7 0 0,4-3 0 15,0 0 72-15,0 12 10 0,-3-2 2 0,-1 2 0 16,4-12-1-16,0 7 0 0,0-1 0 0,4 3 0 16,-4 1-23-16,3-7-5 0,-3-3-1 0,4 12 0 15,-1-5-15-15,5-1-3 0,-1 0-1 0,-4 0 0 16,1 1-12-16,3-4-3 0,-4 3 0 0,4-3 0 16,-7-3-20-16,4 3 0 0,3-3 0 0,0 0 0 15,0 0 16-15,-4 0 6 0,5 0 1 0,-1 0 0 16,-7 0-13-16,0 0-2 0,3-3-8 0,1-6 12 15,3 6-4-15,-4 0 0 0,-3 3-8 0,4-7 12 16,-4-2-39-16,3-4-8 0,-3 1-1 16,0 9-1-16,0-7 37 0,-3 1 0 0,3 3 0 0,-4-4 0 15,4 1 0-15,-3 6 0 0,-1-7 0 0,-3 1 0 16,4-4 0-16,-4 10 0 0,-1 3 9 0,1-3-1 0,0 3-8 16,0 0 0-16,0 0 0 0,-3 3 8 15,3 0-8-15,0 4 8 0,0-1-8 0,3 6 8 0,-3-2-8 0,3 2 0 16,-3 1 0-16,4 3 0 15,-1-1 0-15,1 1 12 0,-1-4-4 0,1-2 0 0,3 9-8 0,3-7 0 16,-3 1 8-16,4-4-8 0,-1 4 8 0,1-1-8 16,-1-2 8-16,4-4-8 0,4 0 0 0,0 0 8 15,-1 7-8-15,1-4 0 0,3-2 0 0,-4-1 0 16,5-6 0-16,-1 0 0 16,0 0-19-16,0 0-8 0,3 0-1 0,1-6-1 15,0-1-149-15,-1-2-30 0,15-10-5 0,-4-3-2 0</inkml:trace>
  <inkml:trace contextRef="#ctx0" brushRef="#br0" timeOffset="11317.748">9835 7107 1097 0,'0'0'31'0,"0"0"7"0,0 0-30 0,-3 7-8 0,3-7 0 0,-7 6 0 16,7 3 48-16,-4 4 8 0,1-1 1 0,3 1 1 15,-4-4 47-15,1 10 10 0,3-6 1 0,0 2 1 0,-4 4-48 16,4 0-9-16,0 3-3 0,0 0 0 0,0 0-31 0,0 3-6 16,4 0-2-16,-4 6 0 0,0-2 18 15,3-1 4-15,-3 6 1 0,4-2 0 0,-1-4-22 0,1 3-5 16,-1 4-1-16,1-1 0 0,-1-5-4 0,4 2-1 15,-3-3 0-15,3 0 0 16,-3-6-8-16,-1 0 0 0,1 0 9 0,-1-3-9 0,4 3 0 0,-3-10 0 16,-1 10 0-16,1-9 8 0,-1 0-8 0,1-4-10 15,-1 0 10-15,-3 1-13 16,0-10-34-16,0 0-6 0,0 0-2 0,0 0 0 16,0 0-151-16,0 0-30 0</inkml:trace>
  <inkml:trace contextRef="#ctx0" brushRef="#br0" timeOffset="11586.425">10029 7763 1386 0,'0'0'30'0,"0"0"6"0,-3 9 2 0,3 1 2 0,0-4-32 0,0 6-8 0,0 1 0 0,0-4 0 16,0 4 64-16,0-1 12 0,0-2 3 0,0-1 0 15,3 1-51-15,-3-4-9 0,0 0-3 0,4 0 0 0,-4 1-16 16,0-7 0-16,4 3 0 0,-4-3 0 16,0 0-35-16,7 3-4 0,-7-3-1 0,0 0 0 0</inkml:trace>
  <inkml:trace contextRef="#ctx0" brushRef="#br0" timeOffset="11757.401">10015 7512 669 0,'-3'12'14'0,"3"-12"3"0,0 0 1 0,0-6 2 0,0 6-20 0,0 0 0 0,3-3 0 0,1-6-194 16,-1 9-43 0</inkml:trace>
  <inkml:trace contextRef="#ctx0" brushRef="#br0" timeOffset="12311.031">10206 7822 1074 0,'0'0'30'0,"0"0"8"0,-4 10-30 0,4-7-8 0,0 9 0 0,-3-5 0 0,3-1 52 0,-4 3 10 16,4-2 2-16,0-1 0 15,-3 3 36-15,3-6 7 0,0 10 1 0,0-4 1 16,0 1-72-16,0-4-14 0,0 4-3 0,0-10-1 16,0 9-19-16,0-9 0 0,0 0 0 0,0 0 0 15,0 0 0-15,0 0 0 0,0 0 0 0,0 0 0 16,0 0 0-16,0 0 0 0,0 0 0 0,0 0 0 16,7-9 35-16,-4 9 3 0,1-10 1 0,-1 4 0 15,1-4-28-15,-4 1-11 0,3 3 8 0,1-1-8 16,-4-2 0-16,4-3 8 0,-4-1-8 0,3 0 0 15,-3 1 0-15,4-1 0 0,-4 4 8 0,0-7-8 16,3 7 0-16,-3-1 0 0,4-2 0 0,-1 6 8 16,1-1 0-16,-1 1-8 0,-3 0 12 0,4 3-4 0,-4 3-8 15,0-3 0-15,0 3 0 0,0 0 0 0,0 0 0 0,0 0 0 16,0 0 0-16,0 0-11 0,10 0 11 0,-10 0 0 16,7 0 8-16,-7 0-8 0,7 6 0 0,4-6 0 15,-4 6 0-15,4-3 8 0,-4 0-8 0,0 4 11 0,0-4-11 16,0 0 12-16,0 9-12 0,3-2 0 15,-6-1 0-15,3 4 0 0,-3-1 0 0,-1 1 0 0,4 6 8 0,-3-4-8 16,-4 1 0-16,3 3 8 16,-3-3-8-16,0-1 8 0,0 1-8 0,0-4-17 0,-3 1 4 0,3 0 1 31,0-4-36-31,0 0-6 0,0-9-2 0,0 0 0 0,0 0-57 0,0 0-12 0,0 0-3 0</inkml:trace>
  <inkml:trace contextRef="#ctx0" brushRef="#br0" timeOffset="12840.771">10485 7876 1552 0,'-4'9'44'0,"4"0"10"0,0 4-43 15,0-4-11-15,4 1 0 0,-4-1 0 0,3-2 83 0,1 5 14 16,-1-6 3-16,1 4 1 0,-1-7-57 0,4 3-11 0,0-3-2 16,0 0-1-16,4-3-30 0,0 0 0 0,-1-3 0 15,1 0 0-15,-1 3 0 0,1-6 0 0,3 3 0 0,-3 0 0 32,3-4-26-32,-4 1-2 0,4-6 0 0,4 2 0 15,-7-2-6-15,3-1-2 0,-4 0 0 0,-3 1 0 16,4 3-22-16,-4-4-5 0,0 0-1 0,0 7 0 0,-3 0 52 0,-4 0 12 0,0-1 0 0,0 4 0 15,0 3 0-15,0 0 0 0,-4-6 0 0,4 6 0 16,-3-6-54 0,3 6-8-16,-4-7-2 0,-3 7 0 0,3-3 52 0,4 3 12 15,-7 0 0-15,0-3 0 0,4 3 48 0,-4 0 13 0,0 0 3 0,0 0 0 16,0 0-52-16,0 3-12 0,-1-3 0 0,-2 3 0 16,3-3 34-16,-4 7 4 0,4-1 1 0,-3 0 0 15,3 4-19-15,-1-4-3 0,5 6-1 0,-1 1 0 16,4 0-5-16,-3-1-2 0,-1-3 0 0,1 10 0 15,3-6 13-15,-4 3 2 0,1-4 1 0,3 4 0 16,0-1-11-16,0-2-2 0,0 0-1 0,0-1 0 16,3-3-3-16,4-5 0 0,0 5 0 0,-3-6 0 15,3 7 0-15,0-4-8 0,0 3 12 0,0-2-4 16,0-4-8-16,0 6 0 0,0 0 9 0,4-2-9 16,-4-1-39-16,4-3-12 0,-1 3-2 0,1-2-1 15,3-1-8-15,0-3-2 0,0 0 0 0</inkml:trace>
  <inkml:trace contextRef="#ctx0" brushRef="#br0" timeOffset="13635.122">11127 8095 1121 0,'-4'6'47'0,"-3"4"-38"15,3-1 38-15,-3-2 7 0,4 2 2 0,-4-3 0 16,3 10 7-16,1-4 1 0,-1 1 1 0,-3 3 0 16,0-1-18-16,-3 4-4 0,-1 3-1 0,0 0 0 15,1-3-30-15,-1 3-12 0,1 0 8 0,-1 3-8 16,1-6 0-16,-5 3 8 0,5-4-8 0,-4 4 0 15,3-9 0-15,1 6 0 0,-1-7 0 0,4-2 0 16,-4-4-36-16,1-6-13 0,3 0-3 0</inkml:trace>
  <inkml:trace contextRef="#ctx0" brushRef="#br0" timeOffset="14419.18">12425 7007 1026 0,'-7'9'28'0,"3"4"8"0,-3-7-28 0,4 7-8 0,-1 3 0 0,1-1 0 15,-1 1 73-15,1 3 14 0,3-4 2 0,0 4 1 16,0 3-34-16,3-3-6 0,1 9-2 0,-1-3 0 16,1 3-16-16,-1-2-4 0,4 5-1 0,0 7 0 15,4-4-1-15,-4-3 0 0,0 4 0 0,0-1 0 16,0-5-10-16,0-4-1 0,0 9-1 0,0-2 0 15,0-4 40-15,-3-3 8 0,3 3 2 0,-4-3 0 16,-3 0-64-16,4 0-8 0,-4 0-4 0,0-3-1 16,4 0 13-16,-4-6 0 0,0 6 0 0,-4 0 10 0,4-3-2 0,-4 0-8 15,1-7 12-15,-1 4-4 16,-3 3-8-16,4-7 0 0,-4 1 0 0,0-4 0 0,0-3 0 0,-4 1 0 16,4-7 0-16,-4 6-11 0,1-6 11 15,-1 0 0-15,4 0 0 0,-3-6-8 0,-1 2 8 0,-3-2 0 16,3 0 0-16,-3 0 0 0,4-7 0 0,-1 1 0 15,-3-4 0-15,3-3 0 0,-3 3 0 0,4-2 0 16,-4-1 0-16,-1-3 0 16,5 3-49-16,-4 0-5 0,3-3-1 0,1 0 0 15,-1 3-7-15,7-6-2 0,-3 7 0 0,4-1-409 16,-1-3-83-16</inkml:trace>
  <inkml:trace contextRef="#ctx0" brushRef="#br0" timeOffset="14880.585">12051 7001 801 0,'0'0'34'16,"0"0"-34"-1,0 0 58-15,0 0 5 0,0 0 1 0,0 0 0 16,0 0 25-16,0 0 6 0,0 0 1 0,0 0 0 15,0 0-54-15,0 0-10 0,0 0-3 0,0 0 0 16,0 0 19-16,3 0 4 0,4 0 1 0,4 0 0 16,0 0 1-16,-1 0 0 0,4 0 0 0,4-3 0 15,0 3-21-15,3 0-4 0,0-3-1 0,4-4 0 16,-4 7-12-16,4 0-4 0,-4-3 0 0,3 0 0 16,-2 0-12-16,2 0 0 0,1 0 8 0,0 3-8 15,-4-4 14-15,0 1 0 0,4 0 0 0,-1 0 0 0,-2-3-14 16,-5 6 0-16,4-7 0 0,-3 1 0 15,0 3-29-15,3-3-9 0,-4 3-2 0,1-4 0 16,3 4-9-16,-7-3-3 0,4 0 0 0</inkml:trace>
  <inkml:trace contextRef="#ctx0" brushRef="#br0" timeOffset="15425.448">12756 7775 1074 0,'0'0'30'0,"0"0"8"0,0 0-30 16,0 0-8-16,0 0 0 0,0 0 0 0,0 0 52 0,4 7 10 0,-4-1 2 0,4 3 0 16,-4-6 0-16,0 10 0 0,0-4 0 0,3-2 0 15,-3-1-52-15,0 0-12 0,4 0 0 0,-4 7 0 16,3 0 36-16,-3-4 4 0,4 3 0 0,-1 1 1 15,4 3-20-15,0-4-4 0,0 1-1 0,0-1 0 16,4 1-7-16,-4-1-1 0,0 1-8 0,0-4 12 16,4 1 1-16,-1-4 0 0,-3 3 0 0,4-5 0 15,-4 2-13-15,4-3-18 0,-1 0 4 0,-3-3 1 16,4 0 40-16,-4 6 8 0,3-12 1 16,-3 6 1-16,1-3-18 0,-1 0-4 0,0-3-1 0,-4-1 0 15,4 1 5-15,0-3 1 0,0-4 0 0,0 1 0 16,-3-4-20-16,3 3 0 0,-3 1-13 0,-1-4 5 15,1-3 8-15,-1 0 0 0,1 4 0 0,-1-4 0 16,1 0 0-16,-4 0 0 0,3-3 0 0,-3 7 0 16,0-4 0-16,-3 0 0 0,3 0 0 0,-4 7 0 15,1-4-146-15,-1 0-24 0,1 1-5 16,-1 2-1-16</inkml:trace>
  <inkml:trace contextRef="#ctx0" brushRef="#br0" timeOffset="15973.757">13324 7735 1497 0,'0'0'32'0,"0"0"8"0,0 0 0 0,0 0 4 0,0 0-36 0,0 0-8 0,0 0 0 0,-7-4 0 15,7 4 97-15,-3 0 18 0,3 0 3 0,-7 0 1 16,0 0-70-16,0 0-13 0,7 0-4 0,-7 0 0 16,0 0-17-16,0 0-4 0,-1 4-1 0,-2-4 0 15,3 0-34-15,0 3-8 0,7-3 0 16,-7 3-1-16,0-3 33 0,3 6 0 0,-3 0 0 0,4 1 0 15,-1-4 12-15,4 0 8 0,-4 9 3 0,1-2 0 16,3-4-37-16,0 0-7 0,0 4-2 0,3-1 0 16,-3-2 23-16,4-1 0 0,0-3 0 0,-1 6 0 15,1-6 0-15,-4 7 0 0,0-10 0 0,7 3 0 16,0 6 0-16,-4-2 0 0,4-4 0 0,-3 3 0 16,3-3 0-16,-4 3 16 0,4-6-2 0,1 10-1 0,-5-7-13 15,4 6 0-15,-3-5 0 0,-1 5 0 0,1-3 0 16,-1 1 0-16,1 2 0 0,-1 0 0 0,1 1 0 0,-4-1 0 15,3 1-8-15,1-1 8 0,-1 0 0 0,-3 1 0 16,0 2 0-16,4-5 0 0,-4 2 0 16,0 0 0-16,0 1 0 0,0-4 0 0,0-6 0 0,0 0 0 15,-4 6 0-15,1 1 9 0,-1-1-9 0,4-6 10 16,0 0-10-16,-7 3 10 0,0-3-10 0,0 3 0 16,0-3-10-16,-3 0 10 15,2-6-68-15,1 0-7 0,0-4-1 0,-3-2-1 16,3-1-139-16,-4-3-27 0,1 1-5 0,-1-1-2 0</inkml:trace>
  <inkml:trace contextRef="#ctx0" brushRef="#br0" timeOffset="16535.132">13540 6982 680 0,'0'0'15'0,"0"0"3"0,0 0 1 0,0 0 0 0,0 0-19 0,-4 6 0 0,4 4 0 16,-3-7 0-16,3-3 56 0,3 12 8 15,-3-2 2-15,4-1 0 0,3 1-11 0,-4 2-3 0,1 4 0 0,-1 3 0 31,1-4-22-31,3-2-5 0,-4-1-1 0,1 1 0 0,3 3 13 0,-4 2 3 0,1 7 0 16,0-3 0 0,-1 7-7-16,1-1-1 0,-1-3 0 0,-3 6 0 0,0-2 9 0,4 5 2 15,-4-3 0-15,0 4 0 0,0-4-18 0,0 1-3 0,-4-1-1 16,4 7 0-16,0-1 15 0,0 1 2 0,-3-4 1 0,3 1 0 16,-4 2 1-16,1-2 1 0,-1-1 0 0,4-2 0 15,0-4-7-15,0 7-2 0,-4-4 0 0,4-6 0 16,0 0-22-16,4-6-10 0,-4 3 8 0,4-3-8 15,-1-1 0-15,1 1 0 0,-1-3 0 0,1-4 0 16,-1-2-26-16,1 2-10 16,-1-5-3-16,1 2 0 0,-4-9 39 0,0 0 0 0,0 0 0 0,0 0-588 15,0 0-109-15</inkml:trace>
  <inkml:trace contextRef="#ctx0" brushRef="#br0" timeOffset="16900.077">13381 7640 1591 0,'0'0'35'0,"0"0"7"0,0 0 2 0,0 0 0 0,0 0-35 0,0 0-9 0,0 0 0 0,0 0 0 15,0 0 50-15,0 0 8 0,0 0 2 0,0 0 0 16,7 7-12-16,-4-7-1 0,5 0-1 0,-1 6 0 16,3-6-25-16,-3 0-5 0,7 0 0 0,-7 0-1 15,7 0-15-15,-3 3 9 0,7-3-9 0,-4 3 8 16,0-3-8-16,0 0 8 15,4 7-8-15,-1-1 8 0,4-6-38 0,-3 9-8 16,3-6-2-16,-3-3 0 16,-4 4-40-16,4-4-8 0,-4 0-1 0,3 0-423 0,-2 3-85 0</inkml:trace>
  <inkml:trace contextRef="#ctx0" brushRef="#br0" timeOffset="17232.896">13839 7854 1220 0,'0'0'27'0,"0"0"5"0,0 0 2 0,0 6 0 0,0 3-34 0,-3 1 0 0,3-1 0 0,0-3 0 16,0 7 93-16,0 0 12 0,0-4 3 0,-4 4 0 16,4-1-63-16,0 4-12 0,0-4-2 0,0 4-1 15,0 0-6-15,-3-1-2 0,3-2 0 0,0 3 0 16,0-7-22-16,0 0 0 0,0-2-10 0,0 5 10 16,0-2-17-16,0-10 3 0,3 6 1 0,-3-6 0 15,0 0-7-15,0 0-2 0,0 0 0 0,0 0-477 16,7-6-95-16</inkml:trace>
  <inkml:trace contextRef="#ctx0" brushRef="#br0" timeOffset="17480.93">13741 7531 676 0,'0'9'28'15,"0"-3"-28"1,0-6 46-16,-4 7 3 0,4-7 1 0,0 0 0 16,0 6-12-16,0-6-2 0,0 0-1 0,4 6 0 15,-4-6-25-15,3 7-10 0,1-1 8 0,3-6-8 16,-7 0 0-16,3 6 0 0,4-3-9 0</inkml:trace>
  <inkml:trace contextRef="#ctx0" brushRef="#br0" timeOffset="18106.688">14005 7907 687 0,'0'0'15'0,"0"0"3"0,4 6 1 0,-4 4 1 0,3-4-20 0,-3 3 0 0,4 1 0 0,-1-4 0 0,1 3 106 0,-4 1 18 15,3-1 3-15,1 4 1 0,-4-7-56 16,4 7-12-16,-4-1-1 0,0-2-1 0,0 2 0 15,0 1 0-15,0-4 0 0,0 1 0 0,0 2-10 0,0-3-3 16,-4 1 0-16,4-1 0 0,-4 1-36 16,4-10-9-16,0 0 0 0,0 0 0 0,0 0 49 0,0 0 8 15,0 0 2-15,0 0 0 0,0 0-6 0,0 0-1 16,0-10 0-16,-3 7 0 0,3 3-32 0,0-6-6 16,0 0-2-16,3-4 0 0,-3 7-12 0,0-6 9 15,4 2-9-15,-4-2 8 0,0 0-8 0,0-1 0 16,0-2 0-16,4 8-11 0,-4-5 11 0,3-3-8 15,-3-1 8-15,4 0-8 0,-4-2 0 0,3-1 0 16,-3 4 0-16,4 2 0 0,-1-2 8 0,1-1-12 16,-1 0 12-16,1 4-12 0,-1 0 12 0,1 2 0 0,-1-2 0 0,1 3-8 15,3-1 0-15,-4 4 0 0,-3 3 0 16,0 0 0-16,4-3 8 0,-4 3 0 0,0 0 0 16,0 0 0-16,7 0 0 0,0 0-8 0,0 3 8 0,-3 0-8 15,3 4 8-15,0-1 0 0,0 0 0 16,-4 1 0-16,4 2 0 0,0 0 0 0,-3 1 0 0,3-4 0 15,0 7 0-15,0-4 0 0,-3 0 0 16,3 4 0-16,-4-1 0 0,1 1 0 0,-1 0 0 0,1-1 0 16,3 4 0-16,-4-1 0 0,1 1 0 0,-4-3 0 15,3-1-24-15,1-2-2 16,-4 2-1-16,0 7 0 0,4-6 27 0,-1-1 0 0,-3 1 0 0,4-1 0 16,-1-2 0-16,1-7 0 0,-1 6 0 0,1-6 0 15,-1 7-16-15,1-7 3 0,-4-3 0 0,7 3 0 16,-4-3-133-16,-3 0-26 0,14-6-6 15,-14 6-1-15</inkml:trace>
  <inkml:trace contextRef="#ctx0" brushRef="#br0" timeOffset="48316.008">15402 7230 768 0,'0'6'21'0,"-3"0"7"0,3-6-28 0,0 10 0 0,0-10 0 0,0 6 0 15,0-6 57-15,-4 6 7 0,4-6 0 0,0 0 1 16,0 3-10-16,0-3-3 0,-3 3 0 0,3-3 0 16,0 10-18-16,-4-7-4 0,1 3-1 0,3-6 0 15,0 0 7-15,0 7 2 0,0-7 0 0,0 6 0 16,0 3-10-16,-4-2-1 0,4 5-1 0,-3-3 0 16,3-9-26-16,0 0 0 0,0 0 0 0,0 0 0 15,0 0 35-15,0 0 1 0,0 4 1 0,0 5 0 16,0 0-12-16,0-5-2 0,0 8-1 0,3-3 0 15,-3 1-14-15,0 2-8 0,4 1 10 0,-4 0-10 16,3-1 34-16,1 1 1 0,-4-1 0 0,3 7 0 16,-3-3-5-16,0 2-1 0,4 1 0 0,-4 3 0 15,0 0-29-15,0 0-12 0,0 0 1 0,0-6 0 16,0 3 11-16,0-4 8 0,-4 4-8 0,4-6 11 16,0-1-11-16,0 1 10 0,4-4-10 0,-4-3 10 0,3 7-10 15,-3-1 0-15,0-5 0 0,4 2 0 0,-4-9 0 16,0 6 0-16,0-6 0 0,-4 10 0 0,4-1 0 15,0 4 0-15,-3-1 0 0,3 1 0 0,0-1 0 0,0 1-12 16,0-1 2-16,0 1 1 16,0 0-37-16,0 2-7 0,-4 1-2 0,4-4 0 0,0-2 31 0,4 2 5 15,-4-2 2-15,3-4 0 16,-3-6-24-16,0 0-5 0,4 0-1 0,-4 0 0 0,7-3-65 16,0-6-12-16,-4 2-4 0</inkml:trace>
  <inkml:trace contextRef="#ctx0" brushRef="#br0" timeOffset="49033.092">15582 7775 649 0,'0'0'28'16,"0"0"-28"-16,0 0 100 0,0 0 16 0,0 0 2 0,0 0 1 16,0 0-48-16,0 0-10 0,0 0-1 15,0 0-1 1,0 0-20-16,0 0-4 0,0 0-1 0,0 0 0 0,0 0-2 0,0 0 0 0,0 0 0 0,0 0 0 16,0 0 4-16,0 0 0 0,0 0 0 0,0 0 0 15,0 0-6-15,0 0-1 0,0 0 0 0,0 7 0 16,0-7-18-16,0 0-11 0,0 6 12 0,0-6-12 15,0 9 11-15,0-9-11 0,-3 3 10 0,3 7-10 16,0-10 8-16,0 3-8 0,0 6 0 0,3 1 0 16,-3-7 14-16,0 9-3 0,4-5-1 0,-4-1 0 15,3 3 3-15,1-2 1 0,-4-1 0 0,3 0 0 16,1-3 2-16,-4 0 0 0,0-3 0 0,3 10 0 16,1-7-4-16,-4 10-1 0,3-4 0 0,4 4 0 15,-3-7 4-15,0 0 1 0,-1 0 0 0,1 1 0 16,3-1-16-16,-4-3 11 0,4 3-11 0,-3-3 10 15,3 1-10-15,0 2 0 0,-4-3 9 0,4 0-9 16,1-3 8-16,-1 0-8 0,3 6 8 0,-3-6-8 16,0 0 15-16,0 0-2 0,0 0 0 0,0-6 0 15,0 6-2-15,1 0-1 0,-1-3 0 0,-4-6 0 16,4 5 0-16,0-2 0 0,0 0 0 0,0-4 0 16,0 1-10-16,-3-3 0 0,3 2 9 0,-3 1-9 15,-1-7 0-15,1 10 0 0,-1-4 0 0,1 1 0 16,-4-4 0-16,0 1 0 0,0-4 0 0,0 4 0 0,0-4 0 15,0 0 0-15,0 1 0 0,0-1 0 0,0 3 0 16,0 1-10-16,-4 2 1 0,1-2 0 16,3-1-51-16,-4 7-11 0,4-3-1 0,0-1-1 15,-3 1-101-15,3 6-20 0,0 3-4 0</inkml:trace>
  <inkml:trace contextRef="#ctx0" brushRef="#br0" timeOffset="49351.587">15991 7829 851 0,'0'0'36'15,"0"0"-36"1,-3 6 109-16,3 0 15 0,0 0 4 0,0 1 0 16,0-1-52-16,0 3-9 0,0 1-3 0,0-1 0 15,0-3-51-15,0 7-13 0,0 0 0 0,3-4 0 16,-3 0 0-16,0 1 0 0,0-4 0 0,0 3 0 16,0 1 40-16,0-10 6 0,0 6 1 0,0-6 0 15,0 0-24-15,0 0-5 0,0 0-1 0,0 0 0 16,0 0-116-16,0 0-23 0,0 0-5 0</inkml:trace>
  <inkml:trace contextRef="#ctx0" brushRef="#br0" timeOffset="49515.151">15928 7371 1337 0,'0'0'28'0,"0"0"6"0,0 0-34 0,-7 3 0 0,7-3 0 0,0 0 0 16,0 0 0-16,0 0 0 0,0 0 0 0</inkml:trace>
  <inkml:trace contextRef="#ctx0" brushRef="#br0" timeOffset="50429.552">16972 7750 1337 0,'-14'-9'28'0,"7"9"6"0,0-3-34 0,-4 0 0 0,4 3 0 0,0 0 0 16,-3-4 51-16,3 4 3 0,-4 0 1 0,4-3 0 16,-4 3-37-16,-3 0-7 0,4-3-2 0,-1-3 0 15,1 6 43-15,-5 0 9 0,1 0 2 0,4 0 0 16,-4 0-51-16,3 0-12 0,0 6 0 0,-3-6 0 16,4 3 0-16,-1 4 0 0,1-1 0 0,-1 0 0 15,0 0 0-15,4 4-10 0,0-1 2 0,4-3 0 16,-4 4 8-16,3-1 8 0,1 1-8 0,-1-4 11 15,1 7 4-15,3-4 1 0,0-3 0 0,0 7 0 16,0-1 4-16,3 1 0 0,1-1 1 0,-1-2 0 16,1 2-5-16,-1-2-2 0,1-1 0 0,-1-3 0 15,4-2-2-15,0 5 0 0,0-9 0 0,0 3 0 16,1-6-12-16,-1 0 9 0,0-3-9 0,3 6 8 16,-3-7 33-16,4 1 7 0,-1 0 0 0,1-4 1 15,0-2-28-15,-1-1-5 0,1-2-2 0,-1-4 0 16,1 0-14-16,0 3 0 0,-1-3 0 0,1-3 0 0,-1-3 0 15,1 0 0-15,-1-3 0 0,1-6 0 0,0 2-14 16,-1-5-6-16,-3 2 0 0,4-3-1 0,-4-2-3 0,0 8 0 16,0-8 0-16,0 5 0 15,-7 1-4-15,4-1 0 0,-1 4-1 0,-3-1 0 16,0 1 1-16,-3 6 0 0,-1 0 0 0,1 0 0 0,-1 6 2 16,-3-6 1-16,0 6 0 0,-4 3 0 0,4 1 25 0,-3 5 0 0,3 1 0 15,-4 3 0-15,4 2 21 0,0 4 10 0,0 0 1 16,0 7 1-16,3 2-53 15,-3 4-10-15,4 2-2 0,-4 4-1 0,0 3 33 0,3 3 0 0,1 0 0 0,-1 0 0 16,4 10 19-16,0-4 10 0,4 4 3 0,-4 2 0 16,7-2-19-16,-4-1-3 0,4 1-1 0,4-1 0 15,-1 4-9-15,1-10 12 0,0 4-12 0,-1-4 12 16,1 3-12-16,-4 0 0 0,0-2 9 0,0 2-9 16,-4-6 16-16,1 0 0 0,-1 0-1 0,-3-3 0 0,0 0 1 15,0-6 1-15,0 9 0 0,-3-3 0 0,-1 0-28 0,1-6-5 16,-1-4-2-16,1-2 0 0,-1 2 18 0,1-3 0 15,-1 7 0-15,1-6 0 0,3-4 0 0,-4-3 0 16,4-3 0-16,0 0 0 16,0 0 27-16,0 0 9 0,0 0 1 0,0 0 1 15,0-9-61-15,0-1-12 0,4 4-2 0,-1-4-1 16,4-2-123-16,-3-1-25 0,10-12-5 0,0 6-1 0</inkml:trace>
  <inkml:trace contextRef="#ctx0" brushRef="#br0" timeOffset="50980.851">17219 7750 1342 0,'0'0'29'0,"0"0"7"0,0 0 0 0,0 0 3 0,0 0-31 0,0 0-8 0,0 0 0 0,0 0 0 16,0 0 67-16,0 0 12 0,0 0 2 0,0 0 1 16,-7 3-46-16,0-3-8 0,0 7-3 0,3-1 0 15,-3 0 4-15,4 0 1 0,-1 1 0 0,1-4 0 16,-1 6-13-16,1-6-2 0,-1 7-1 0,1-1 0 16,-1 1-4-16,4 2-1 0,-3 4 0 0,-1 3 0 15,4-7 1-15,-3 4 0 0,3 0 0 0,-4-4 0 0,4-2-10 0,0 2 0 16,4-6 0-16,-4 4 0 0,3 2 24 15,1-5 0-15,-4-7 0 0,0 0 0 0,3 6-3 0,1-3-1 16,3 0 0-16,-4 3 0 0,4-6-8 0,0-6-1 16,0 3-1-16,4-6 0 0,-4 9-1 0,4-4 0 15,-4-5 0-15,3 0 0 0,1-4-9 0,-1 1 0 16,1 2 0-16,0-2 0 0,-1-1 0 0,1 0 0 16,-1 7 0-16,-3-6 0 0,0-4 0 0,-3 3 0 15,3 7 0-15,-3-6 0 0,-1-4 0 0,-3 3-19 16,0 7 3-16,0-3 1 15,0 2-27-15,-3 1-6 0,-1-3 0 0,-3-1-1 0,0-2 36 0,0 6 13 16,-4-1-9-16,1-2 9 16,-1 6-13-16,1-7 2 0,-1 7 1 0,-3-6 0 0,0-1 10 0,0-2 11 15,-1 12-3-15,1 0 0 0,0 0-8 0,4 12 12 16,-4-2-12-16,3 2 12 0,4 7-12 0,-4-3 12 0,4-4-12 16,0-2 12-16,0 5-12 0,4-5 0 0,3 9 0 0,-4-4 0 15,4-8-12-15,0-7 12 0,0 0-10 0,0 0 10 31,7 6-131-31,-7-6-20 0,7 6-4 0</inkml:trace>
  <inkml:trace contextRef="#ctx0" brushRef="#br0" timeOffset="51571.317">17522 7766 1497 0,'-3'9'32'0,"3"1"8"0,-4-1 0 0,1-3 4 0,-1 7-36 0,1 3-8 16,-1-4 0-16,1 1 0 0,-1-1 53 0,4 1 9 15,-3-1 2-15,3 1 0 0,-4-1-4 0,4-2 0 0,0 2 0 0,0-2 0 16,0-4-44-16,0 3-16 0,0-9 9 0,0 0-9 16,0 0 39-16,0 0 2 0,0 0 1 0,0 0 0 15,0 0-15-15,0 0-3 0,0 0-1 0,4-3 0 16,3-3-11-16,-7 0-3 0,3 0 0 0,1-4 0 16,-4-2-9-16,3-1-16 0,1 0 4 0,-4 1 1 15,3-1 0-15,1-2 0 0,-1 5 0 0,-3-2 0 16,4 2 1-16,0 1 0 0,-1-4 0 15,1 7 0-15,-1-3 10 0,-3 6 0 0,4-4-9 0,-4 7 9 16,0 0 0-16,0 0-9 0,0 0 9 0,0 0 0 16,7-3-9-16,-7 3 9 0,0 0 0 0,3 0-9 15,4-6 9-15,0 6 0 0,-3 0 0 0,3 9-8 16,0-9 8-16,-3 3 0 0,3-3 0 0,0 4-8 16,0-1 8-16,0 0 0 0,0-3-9 0,0 6 9 15,0 0-25-15,0 1-1 0,-4-1 0 16,5 7 0-16,-1-4 39 0,0 0 8 0,-4-6 2 0,1 10 0 0,-1 0-23 15,1 2 0-15,-1 1 0 0,-3 0 0 0,4-1 0 16,-4 4 9-16,0-3-9 0,0 3 0 0,0-7 10 16,0 7-10-16,0-3 8 0,0-4-8 0,0 1 0 0,0-4 0 15,0-9 0-15,0 0 0 0,0 0 0 0,0 0 8 16,0 0-8-16,0 0 8 16,7-6-84-16,-4 0-16 0,4-4-4 0,0-2-731 0</inkml:trace>
  <inkml:trace contextRef="#ctx0" brushRef="#br0" timeOffset="52315.47">17826 7882 1267 0,'0'0'28'0,"0"0"5"0,0 0 2 0,0 0 1 0,0 0-36 0,0 0 0 0,0 0 0 0,0 0 0 15,0 0 58-15,0 0 5 0,0 0 1 0,0 0 0 16,0 0 27-16,-4 3 5 0,4-3 2 0,0 9 0 16,0-2-52-16,0-1-10 0,0 0-3 0,0 1 0 0,0-1-33 0,4 3 0 15,-4-2 0-15,3 2 0 0,-3 0 28 16,4 1 9-16,-1-1 2 0,1 1 0 0,0 8-25 0,-1-5-5 15,1-4-1-15,-1 4 0 0,1-1-8 0,-1-2 0 16,-3-4 0-16,4 0 0 16,-4 1 0-16,0-7 12 0,0 0-12 0,0 0 12 0,0 0-4 15,0 0 0-15,0 0 0 0,0 0 0 0,0 0-8 0,0 0 0 16,0 0 9-16,0 0-9 0,0 0 0 0,0 0 0 16,0 0 0-16,0 0 0 0,3-7 32 0,-3 7 3 15,0 0 0-15,0 0 0 16,0 0-56-16,0 0-11 0,0 0-3 0,0-6 0 0,0 0 35 0,0 0 0 15,-3-4 0-15,3 4 0 0,0 0 0 0,0-1 0 16,-4-2 0-16,4 3 0 0,0-1 44 0,0-2 16 16,0 0 4-16,0 2 0 15,-3-2-52-15,3-1-12 0,3 1 0 0,-3-3 0 0,0 5 0 0,0-2 0 16,0-1 0-16,0 1 0 16,4-4-48-16,-4 1-13 0,0 3-3 0,0-4 0 0,0 7 52 0,3-1 12 0,-3-5 0 15,4 9 0-15,-4-7 0 0,3 1 0 0,1-4 0 16,-4 7 0-16,3-3 0 0,-3 2 0 0,4-5 0 0,-4 9 0 15,3-7 0-15,-3 4 0 0,4 0 0 0,-4 6 0 16,0-6 0-16,0 6 0 0,7-7 0 0,-7 7 0 16,7-3 0-16,-7 3 0 0,11 0 0 0,-4 0 0 15,3 6 0-15,-3 1 0 0,4 2 12 0,-4 4-12 16,3-1 0-16,-2 4 0 0,-1-4 0 0,-4 1-9 16,4 3 9-16,0-1 0 0,-3-2 0 0,3 3 0 15,-4-1 0-15,4 1 0 0,-3 0 0 0,-1 2 0 16,1-2 0-16,0 0 0 0,-1-1 0 0,1-2 0 15,-4 3 0-15,3-1 0 0,1-2 0 0,-4-7 0 16,0 4 0-16,0-7 0 0,3 6 0 0,-3-3 8 0,0 1-8 16,0-7 0-16,0 0 0 0,0 0 8 0,0 0-8 0,0 0 0 15,0 0 0-15,0 0 0 16,0 0-35-16,0 0-1 0,0 0-1 0,0 0 0 16,4-7-135-16,-1 4-28 0,-3 3-4 0</inkml:trace>
  <inkml:trace contextRef="#ctx0" brushRef="#br0" timeOffset="52912.536">18221 7891 1119 0,'0'0'24'0,"0"0"6"0,0 0 1 0,0 0 1 0,0 0-32 0,0 0 0 0,0 0 0 0,0 0 0 16,3 3 99-16,-3 4 13 0,4-4 4 0,-4-3 0 15,4 3-39-15,-1 3-7 0,4 1-2 0,0-4 0 16,0 0-25-16,0 0-6 0,4 0-1 0,-4 0 0 16,0-3-18-16,4 0-4 0,-4 0-1 0,0 3 0 15,3-3-13-15,-3 4 0 0,4-4 0 0,-4 0 0 16,0-4 0-16,-7 4 0 0,4-3 0 0,3 0 0 0,-4 0 0 15,4-3 0-15,0 3 0 0,-3-4 0 16,3-2 0-16,-4-1 0 0,1 4 0 0,-1-3 0 0,1-1 0 0,-1 1 0 16,1-4 0-16,-4 1 0 0,4 6 0 0,-4-10 0 15,-4 3 0-15,4 7 0 16,-4-3 0-16,1 2 0 0,-1-5 0 0,1-1 0 16,-1 1-51-16,-3 6-9 0,4-1-3 0,-1-2 0 15,-3 6 43-15,0-7 9 0,0 10 2 0,0 0 0 16,0 0-37-16,0 0-7 0,3 10-2 0,-3-7 0 15,0 9 63-15,0-2 12 0,-3-1 2 0,-1 1 1 0,0 2-23 0,1 4 0 16,-1-4-10-16,1 1 10 0,-1 6-8 0,1-4 8 16,-1-2 0-16,4 6 0 0,0-7 0 0,0 4 0 15,3-7 0-15,1 4 0 0,3 0 0 16,-4-4 14-16,8 0-1 0,-4 1 0 0,3-1 11 16,1 1 3-16,-1-1 0 0,4-6 0 0,0 10-3 0,0-7 0 0,1 3 0 15,2 4 0-15,1-1-24 0,-1-5-19 0,1-1 3 0,-1-3 1 16,1 0 39-16,0 4 8 15,-1-4 2-15,1 9 0 0,-1-2-26 0,5-1-8 0,-1-6 0 16,0 0 0 0,-4 4-22-16,4-7-11 0,-3 0-3 0,3 0 0 15,0 0-22-15,-3-4-5 0,-1 1-1 0,4 0-409 0,-3 0-83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0T19:06:40.9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19452 7778 649 0,'0'0'28'0,"0"0"-28"31,0 0 49-31,0 0 5 0,0 0 1 0,-7 0 0 15,7 0 20-15,0 0 4 0,-7 0 1 0,7 0 0 0,0 0-4 0,-7 0-1 16,7 0 0-16,0 0 0 0,0 0-15 0,-7 0-2 16,7 0-1-16,-4 4 0 0,4-4-21 0,-7-4-4 0,7 4 0 15,-3 0-1-15,-4 0-7 0,7 0-2 0,-7 0 0 16,3 0 0 0,-3 4-22-16,0-4-13 0,0 3 1 0,0 0 1 0,0-3 47 0,0 0 10 0,-4 6 2 0,1-3 0 15,3 0-33-15,-4 4-7 0,0-1 0 16,1-6-8-16,-4 9 12 0,3-2-4 0,1-1 0 0,-5 6-8 15,5-5 8-15,-4-1-8 0,3 0 0 0,4 4 0 16,-3-7 8-16,3 3-8 0,-1 0 0 0,1-3 0 16,4 10 0-16,-1-7 0 0,1 1 0 0,-1 2 0 15,1 4 0-15,-1-1 0 0,4-3 0 0,0 4 0 16,0 0 0-16,0-4 0 0,0 0 0 0,0 1 0 16,4-4-9-16,-1 0 9 0,1 1-8 0,-4-7 8 15,0 0 0-15,0 0 0 0,7 0 0 0,0 6 0 16,0-6 0-16,0 3-8 0,4-3 8 0,-1-3 0 0,4 3 0 0,-3-6 0 15,3 6 0-15,-3-4 0 0,-1 1 0 0,1 0 0 16,3-3 0-16,-4 0 0 0,1-7 0 0,0 10 0 16,-1-6 0-16,4 2-8 0,-3-2 8 15,0-10-13-15,3 3 5 0,0 1 8 0,-4-1 0 0,4 0 18 16,-3-15-2-16,0 6 0 0,-1 3-27 0,1-3-5 16,-4 0-2-16,0-3 0 0,0-1 18 0,0-5 0 15,-4 2 0-15,1-8 0 0,0 5 0 0,-1 1 0 16,-3 6 0-16,0-7 0 0,0 1-10 0,-3-1-5 15,3-6-1-15,-4 1 0 16,4 2-12-16,-4 0-4 0,1-3 0 0,-1 7 0 0,1-4 32 0,-1 13 0 16,4-3 0-16,-3 0 0 0,-1 6 0 0,4 3 0 0,-3 0 0 15,-1 10 0-15,4-4 0 0,0 7-9 0,0 6 9 0,0 0 0 16,0 0-12-16,0 0 2 0,0 0 1 16,0 6 0-16,4 4 9 0,-4 2 0 0,3 7 0 15,-3-3-8-15,0 6 8 0,0 6 11 0,0 3-3 0,0 7 0 16,4 3-8-16,-4-1 10 0,3 4-10 0,1 13 10 15,-1-4-10-15,1 4 0 0,-1-7 0 16,-3 3 0-16,4 0 0 0,0-3 0 0,-4-2 0 0,0 2 0 16,-4-3 16-16,4 0 2 0,-4 3 0 15,1-12 0-15,-1-4-10 0,1 1-8 16,-1-1 9-16,1-9-9 0,-1 10 11 0,1-10-11 0,-1-3 12 0,-3 9-12 16,4-9 9-16,3 0-9 0,-4-6 0 0,1-4 9 15,3 1-9-15,0-4 0 0,-4-3 0 0,4 4 8 16,0 2-8-16,0-2 0 0,0-10 0 0,0 0 8 15,0 0-8-15,0 0 0 0,0 0 0 0,0 0 0 16,0 0-34-16,0 0-2 0,0 0-1 0,0 0-489 16,4-10-98-16</inkml:trace>
  <inkml:trace contextRef="#ctx0" brushRef="#br0" timeOffset="721.317">19657 7907 1087 0,'0'0'24'0,"0"0"4"0,0 0 2 0,0 0 1 0,-7 0-31 0,7 0 0 0,0 0 0 0,0 0 0 16,0 0 46-16,0 0 3 0,0 0 1 0,0 0 0 16,0 0 11-16,0 0 3 0,0 0 0 0,0 0 0 15,0 0-19-15,0 0-3 0,0 0-1 0,0 0 0 16,0 0-14-16,0 0-3 0,-4 6-1 0,4-6 0 0,0 0-23 15,4 7 0-15,3-4 0 0,-4 3 0 0,1-3 33 0,3 3 3 16,0-2 0-16,0 2 0 0,-7-6-28 0,0 0-8 16,7 3 0-16,0 0 0 0,4-3 8 0,-4 0-8 15,-7 0 12-15,7 0-12 0,3-3 24 0,-3 0-3 16,0-3 0-16,1 2 0 0,-1 1-21 0,0-3 0 16,-4-3 0-16,1-4 0 0,-4 7 0 0,3-4 0 15,-3 1 0-15,4 0 0 16,-4-4-47-16,0 0-13 0,0 1-4 0,0 3 0 15,0 2 52-15,0-5 12 0,0 2 0 0,0-2 0 16,0 2-54-16,-4 1-8 0,1 3-2 0,-1-4 0 16,-3 1 0-16,0-1 0 0,0 7 0 0,0 3 0 0,0-9 52 0,0 9 12 15,-4-3 0-15,4 3 0 0,-3 3 0 0,-1 3 0 16,0-3 0-16,1 4 0 0,-1-1 48 0,4 3 13 0,-3 4 3 16,3 2 0-16,0 1-52 0,-4-3-12 0,4 2 0 0,0 4 0 15,0 0 0-15,0-3 8 0,0 2-8 0,0-5 0 16,0 6 28-16,3-3 0 0,1-4 0 15,-1 7 0-15,0-7-4 0,4 1 0 0,0 3-1 16,0-7 0-16,0 0-9 0,4 1-2 0,-4-4 0 0,4 7 0 16,3-1 2-16,0-2 0 0,-4-1 0 0,4-6 0 15,4 3-2-15,-4 1-1 0,0 2 0 0,4-3 0 16,-1 1-11-16,-3-1 0 0,4 6 9 0,-4-8-9 16,0-14 0-16,0 7 0 0,3 0 0 0,1-3 0 15,-4 3-28-15,4-4-11 16,-1 4-1-16,1-3-1 0,-1-4-112 0,-3 1-23 0,22-16-4 15,-12 6 0-15</inkml:trace>
  <inkml:trace contextRef="#ctx0" brushRef="#br0" timeOffset="1352.625">20105 7713 1404 0,'0'0'31'0,"0"0"6"0,0 0 2 0,0 0 0 0,0 0-31 0,-7-7-8 0,3 7 0 0,-3-6 0 16,7 6 69-16,-7 0 13 0,0-6 2 0,0 6 1 15,0 0-58-15,0 6-12 0,0-6-3 0,0 6 0 16,0-6-12-16,0 7 0 0,0-1 0 0,3 0 0 16,-3 0 0-16,0 4 0 0,3-1 0 0,1 1 0 15,-4-4 0-15,3 6-10 0,1-2 10 0,-4 2-12 16,3 1 12-16,1 0 0 0,-1-4 0 0,1 3 0 16,3 1 0-16,-4-7 0 0,4-6 0 0,0 10 0 15,0-10 0-15,0 6 0 0,0-6 0 0,0 0 0 16,0 0 0-16,0 6 0 0,4-3 0 0,-4-3 0 15,0 0 0-15,0 0 0 0,0 0 0 0,0 0 0 16,7 3 24-16,-7-3 6 0,7 0 2 0,-7 0 0 0,7-6-15 16,0 3-2-16,-7 3-1 0,3-3 0 15,-3 3-14-15,7-3 9 0,-7 3-9 0,7-3 8 16,-7 3-8-16,8 0 0 0,2 0 0 0,-10 0-11 0,7 3 11 0,0 0 0 16,-7-3 0-16,0 0-8 15,11 0 8-15,-4 3 0 0,0 3-9 0,0-3 9 0,-3 10-10 16,-1-4 10-16,1-2-13 0,-1-1 5 15,-3 7 8-15,4-4 0 0,-4 0 0 0,0 1 0 0,0-1 0 0,0 1 0 16,0 2 0-16,-4-2 0 0,4 2 0 0,-3-3 0 16,-1 1 0-16,-3-4 8 0,3 7-8 0,-3-7 0 15,0 3 0-15,0-5 8 0,0-1-8 0,-3-3 0 16,3 0 0-16,-4 0-8 16,-3-3 8-16,3-1-13 0,-3-5 5 0,4 3 8 15,-1-1-31-15,0 1 2 0,1-6 0 0,-1 8 0 0,4-5 29 0,0 3 0 16,0 0 0-16,4-4 0 15,-1 7-108-15,1-6-16 0,-1 5-4 0</inkml:trace>
  <inkml:trace contextRef="#ctx0" brushRef="#br0" timeOffset="15629.711">20754 7336 608 0,'0'-6'12'0,"0"6"4"0,0 0-16 0,0 0 0 0,0 0 0 0,0 0 0 16,0 0 54-16,0 0 8 0,0 0 2 0,0 0 0 15,0 0-52-15,0 0-12 0,0 0 0 0,0 0 0 16,0 0 0-16,0 0 0 0,0 0 0 0,0 0 0 16,0 0 27-16,0 0 2 0,-7 0 1 0,7 0 0 15,-4 9 3-15,4-9 1 0,-3 4 0 0,3-4 0 16,0 0-34-16,-4 9 0 0,4-9 0 0,0 0 0 16,0 0 0-16,0 0 0 0,0 0 0 0,-3 6 0 15,3-6 0-15,0 0 0 0,0 0 0 0,0 0 0 16,0 0 58-16,-4 7 5 0,4-7 1 0,0 0 0 15,0 0 0-15,-3 6 0 0,3-6 0 0,0 6 0 16,-4 0-52-16,1 1-12 0,3-1 0 0,-4 0 0 16,1 4 47-16,3-1 6 0,-4 4 2 0,1-1 0 15,-1 1-37-15,4-1-7 0,0 7-2 0,0-6 0 16,-4-1 26-16,4 1 5 0,0-1 0 0,0 1 1 16,0-1-15-16,0 10-3 0,0-9-1 0,4 12 0 15,-4-3-22-15,4-3 0 0,-1-1 0 0,-3-2 8 16,4 3-8-16,-4-3 0 0,0-1 0 0,0 1 0 15,0 6 39-15,0-10 6 0,0 10 2 0,0-3 0 0,0-3-24 16,0 3-5-16,-4-1-1 0,1-5 0 0,3 9-17 0,-4-9 0 16,0 5 0-16,4-2 0 0,-3-3 0 0,3-1 0 0,-4 1 0 15,4-4 0-15,0-3 0 0,-3 1 0 0,3-7 0 16,0 0 0-16,0 0 0 0,0 0 0 0,0 0 0 0,0 0 0 16,0 0 0-16,0 0 0 0,0 0 0 15,0 0 0-15,0 0 0 0,0 0 0 16,0 0 0-16,0 0 0 0,0 0 0 0,0 0 0 0,0 0 0 0,0 0 0 15,0 0 0-15,0 0 0 0,0 0 0 0,0 0 0 16,0 0 0-16,0 0 0 0,0 0 0 0,0 0 0 16,0-7 0-16,0 1 0 0,0-3 0 0,0 2 0 15,0-2 0-15,0 0 0 0,3-4 0 0,-3 4 0 16,4-4 0-16,-4 1 0 0,3-1 0 0,1 4 0 16,3-4 0-16,-3 0 0 0,3 4 0 0,-4 0 0 15,4-1 0-15,0-2 0 0,-3 2 0 0,3 1 0 16,0 3 0-16,0-4 0 0,0 4 0 0,-3 0 0 15,3-1 8-15,-4 4-8 0,4 0 12 0,-3-3-12 16,-1 6 0-16,4-3 0 0,-3-4 0 0,3 4 0 16,0 0 0-16,0-3 0 0,-3 3 0 0,3 0-12 15,3-4 12-15,-3 7 0 0,4-3 0 0,-4 0 0 16,3 3 0-16,-2-6 0 0,2 6 0 0,-3 0 0 16,4 6-9-16,-1-3 9 0,-3 0-8 0,4 7 8 15,0 2-16-15,-4 1 1 0,0-1 1 0,0 7 0 0,3-3-4 16,-6 6-1-16,-1-3 0 0,1-1 0 15,-4 4-5-15,0 0-2 0,0-6 0 0,-4 9 0 16,4-6 35-16,-3-3 7 0,-1-1 2 0,1 1 0 16,-4-3-18-16,3-4 0 0,-3 4 0 0,4-10 0 0,-4 9 16 15,-1-6-4-15,1-2-1 0,0-1 0 0,-3-3-11 0,3 0 8 16,-4-3-8-16,1-1 8 0,-1-2-8 0,0 3 0 16,1-6 0-16,-4 6 8 0,3-4-8 0,1-2-9 15,-1-1 9-15,0 1-13 16,4 0-13-16,-3 2-2 0,-1 1-1 0,4 0 0 0,0 0 29 0,3 2 0 0,4 4-8 15,0 0 8-15,0 0-54 16,0 0-8-16,0 0-2 0,0 0 0 0,0 7-50 0,0-7-10 16,4 6-3-16</inkml:trace>
  <inkml:trace contextRef="#ctx0" brushRef="#br0" timeOffset="17522.337">21205 7829 854 0,'0'0'17'0,"0"0"6"0,0 0-23 0,0 0 0 0,0 0 0 0,0 0 0 16,0 0 55-16,0 0 6 15,0 0 2-15,0 6 0 0,0-6 1 0,-3 6 0 0,3-6 0 0,-4 3 0 16,4-3 0-16,0 0 0 0,0 0 0 0,0 0 0 16,0 0-22-16,0 0-4 0,0 0-1 0,0 0 0 15,4 3-9-15,-4-3-1 0,0 0-1 0,3 10 0 16,1-7-26 0,0 3 0-16,3-3 8 0,0 1-8 0,-4-1 0 0,4 0 0 0,0 0 0 0,0 0 0 15,0 0 0-15,0 0 0 0,0 0 0 0,4-3 0 16,-4 0 28-16,0 7 3 0,0-7 1 0,-3 0 0 15,3 0-17-15,-4 0-3 0,4-7-1 0,-3 7 0 16,-1-3-3-16,5-3 0 0,-5 3 0 0,1-6 0 16,-1 2 0-16,1-2-8 0,-1-1 12 0,-3-2-4 15,4 6-8-15,-4-10 0 0,0 3 0 0,0 7 0 16,0-6 0-16,0-4-11 0,0 3 3 0,-4 1 0 16,1 2-3-16,-1-2 0 0,1-1 0 0,-1 7 0 15,-3-3-1-15,3 2 0 0,1 4 0 0,-4-6 0 16,0 9 12-16,-4 0-13 0,1 0 5 0,-1 0 8 15,0 0-24-15,1 9 4 0,-4-6 0 0,3 4 0 0,1-4 20 16,3 9 0-16,-4-2 0 0,0-1 0 0,1 4 0 0,3-1 0 16,-4 1 0-16,4-1 0 0,0 1 0 0,0-1 0 15,0 1 0-15,3 0 0 0,1-4 0 0,-4 3 0 16,7 1 0-16,-4-4 0 0,4 1 0 0,0 2 0 0,0-2 0 16,4-4 0-16,-1 7 0 0,1-4 0 0,-1 0 0 15,5 1 0-15,-1-4 0 0,0 7 0 0,3-4 0 16,1 0 0-16,-4 1 24 0,3-4 10 0,1 4 2 15,0-1 0-15,-4 0-28 0,3-2-8 0,1-1 0 0,-1 0 0 16,-3-6-10-16,0 6-6 0,1-6 0 0,2 4-1 31,-3-4-53-31,0-4-10 0,0-2-3 0,0 0-634 0</inkml:trace>
  <inkml:trace contextRef="#ctx0" brushRef="#br0" timeOffset="18015.885">21579 7308 1044 0,'0'0'23'0,"0"0"5"0,0 0 0 0,0 0 1 0,0 0-29 0,-3 6 0 0,-1 4 0 0,1 2 0 15,-1-5 76-15,4 8 8 0,0-2 3 0,-3 2 0 16,3-2-39-16,-4 0-7 0,4-4-1 0,0 7-1 15,0 2 34-15,0-2 7 0,-3 9 2 0,3-3 0 16,0 6-30-16,0 4-5 0,0-1-2 0,3 0 0 16,-3 1-8-16,4 2-1 0,-1 1-1 0,-3-1 0 15,0-2-10-15,0-4-1 0,4 6-1 16,-4-2 0-16,-4-1-7 0,4 0-2 0,-3 1 0 0,-1-7 0 16,1-3-14-16,-1 0 11 0,4-3-11 0,-3-1 10 15,-1-2-10-15,1-3 0 0,3-1 0 0,-4 1 0 16,4-7 0-16,0 0 0 0,-3 4 0 0,3-4 0 15,0-12-22-15,0 3 3 0,0-4 1 0,0-2 0 16,0-1-19-16,0-2-4 0,0-1-1 0,3 4 0 16,-3 0-139-1,4-4-28-15,-1 1-6 0,-3-1-1 0</inkml:trace>
  <inkml:trace contextRef="#ctx0" brushRef="#br0" timeOffset="18508.636">21795 7270 892 0,'0'0'20'0,"3"-6"4"0,-3 3 0 0,4-3 1 0,-1 3-25 0,-3 3 0 0,0 0 0 0,0 0 0 16,0 0 37-16,0 0 3 0,0 0 0 0,0 0 0 15,0 0 19-15,0 0 4 0,0 0 1 0,-3 3 0 16,-1 3 0-16,4 3 0 0,-3 1 0 0,-1-1 0 16,4 7 0-16,-3-3 0 0,-1 5 0 0,0 7 0 15,1 0-22-15,-1 1-4 0,4 5-1 0,0-3 0 16,0 4-14-16,0-4-3 0,0 3-1 0,0 0 0 15,0 1-8-15,0 2-2 0,4-2 0 0,-4-4 0 16,3 6-9-16,-3-5 0 0,4-4 9 0,-4 3-9 16,0-3 8-16,0 0-8 0,-4-3 8 0,1 0-8 0,-1 0 0 15,1-3-8-15,-1 0 0 0,1-7 0 0,-1 4 8 0,1-1 0 16,-1-5 0-16,1 2 0 0,3-2 0 0,-4-4 0 16,4-3 0-16,-3 0 0 0,3 1 0 15,0-1 0-15,-4 6 0 0,1-6 0 0,3-3 0 0,0 6 0 16,0-6 0-16,0 0 0 0,0 0 0 0,0 0 0 15,0 0 0-15,0 0 0 0,0 0 0 0,0 0-10 16,0 0 10-16,0 0-10 16,0 0-142-16,0 0-28 0,0 0-5 0,0 0-2 0</inkml:trace>
  <inkml:trace contextRef="#ctx0" brushRef="#br0" timeOffset="19182.669">21911 7891 1447 0,'0'0'32'0,"0"0"6"0,0 0 2 0,-3 3 0 0,3-3-32 0,-4 10-8 0,0-7 0 0,1 6 0 0,3-9 44 0,0 0 8 16,0 7 0-16,0-7 1 0,0 0-1 0,0 0 0 15,0 6 0-15,0-6 0 0,0 0-11 0,3 6-2 16,-3-6-1-16,4 7 0 0,-4-7-20 0,7 0-4 16,0 0-1-16,0 0 0 15,-3 0-13-15,3-4 11 0,0 1-11 0,0-3 10 0,0 0-10 0,3-1 0 16,-2-2-10-16,2-4 10 0,-3 7 0 0,0-3 0 15,-3 3-8-15,3-7 8 0,0 10 0 0,0-7-9 16,-4 10 9-16,4-6-8 0,-3 0 8 16,0 6 0-16,-1-3 0 0,-3 3 0 0,4-3 0 0,-4 3 0 15,3-3 0-15,4-1 0 0,-3 1-11 0,-1-3 11 16,1 3-13-16,-1-7 5 0,1 10-9 0,-1-6-2 0,-3 0 0 16,4 3 0-1,-4-4-21-15,0 1-5 0,-4-3-1 0,1-1 0 0,-4-2 46 0,3 6 8 16,4 6 3-16,-7-7 0 0,4 4-20 0,-4-3-4 0,0 3-1 0,-1 0 0 15,1 3 14-15,-3 0-9 0,-1 0 9 0,1 3-8 16,3 0 8-16,-4 3 0 0,0 0 0 0,1 4 0 16,3-1 12-16,-4 1-3 0,4 2 0 15,-3 1 0-15,3-1 0 0,0 4 0 0,-4-3 0 0,4-4 0 16,-4 10 1-16,4-7 0 0,0 4 0 0,4-4 0 16,-1 1-1-16,1 0 0 0,3-4 0 0,-4 4 0 15,1-1-9-15,3-3 10 0,0 1-10 0,0 2 10 16,0-2 2-16,3-4 1 0,1 4 0 0,-1-4 0 15,1 6 0-15,3-5 0 0,0 5 0 0,3 1 0 16,-3-7-3-16,4 3-1 0,0 7 0 0,-1-3 0 16,1-1-9-16,-1-2 0 0,1-1 9 0,-1-3-9 0,1 7 0 15,-4-4 0-15,4-3 0 0,-1-2 0 16,1-1-39-16,-4-3-5 0,3 0-2 0,-2-3-516 16,-1-4-103-16</inkml:trace>
  <inkml:trace contextRef="#ctx0" brushRef="#br0" timeOffset="19949.423">22377 7835 1494 0,'0'0'32'0,"0"0"8"0,0 0 0 0,0 0 3 0,0 0-35 0,0 0-8 0,-7 0 0 0,0-3 0 16,3 0 94-16,-3 3 17 0,0-3 3 0,0-1 1 15,0 4-47-15,0 0-10 0,0 0-2 0,0 0 0 16,0 0-13-16,-4 0-3 0,0 0-1 0,1 4 0 15,3-1-31-15,-4-3-8 0,4 3 0 0,0-3 0 16,7 0 0-16,-7 3 0 0,4 3 0 0,-5 0 8 16,5 1-8-16,-1-1 0 0,-3 0 0 0,4 1 0 0,3-1 0 15,-4 0 0-15,1 3 0 0,3 1 0 0,-4-7 0 0,4 10 0 16,0-7 0-16,0 3 0 0,0-2-20 16,0-1 2-16,0-6 0 0,0 0 0 0,-3 6 18 15,3 0 0-15,0-6 0 0,0 0 0 0,0 7 0 0,0-7 0 16,0 0 0-16,0 6 0 0,0-6 0 0,3 6 0 15,-3-6 0-15,0 0 0 0,4 6 0 0,-1-2 0 16,-3-4 0-16,4 6 0 0,-4-6 0 0,7 3 0 16,-7-3 0-16,3 3 0 0,-3-3 11 0,7 0 5 15,-7 0 2-15,0 0 0 0,8 0-18 0,-5 0 0 16,-3 0 0-16,7 0 0 0,-7 0 0 0,7 6 0 16,-7-6 0-16,4 0 0 0,3 0 0 0,-7 0 0 15,0 0 0-15,7 0 0 0,0 0 0 0,-7 0 0 16,3 0 0-16,-3 0 0 0,0 0-11 0,0 0-5 0,7 0-2 15,0 7 0-15,-3-4 4 0,-4-3 1 0,0 0 0 0,7 3 0 16,-7-3 13-16,4 9 16 0,-1-2-3 16,-3-1-1-16,0-6-12 0,4 6 0 0,-4 4 0 0,0-4 0 15,0-6 0-15,0 0 0 16,0 0 0-16,0 0 0 0,-4 6 0 0,1 0 0 0,-1 1 0 0,1-1 0 16,3-6 0-16,-4 6 0 0,-3 7 0 0,0-4 0 15,3-3 0-15,-3 1 0 0,-3 5 8 0,3-2-8 16,0-7-11-16,-4 3-5 0,4-3 0 0,0 0-1 15,7-3 17-15,-7 3 0 0,-4 1 0 0,1-4 0 16,-1 3 0-16,-3-3 0 0,3 0 0 0,1-3 9 16,-1-4-9-16,1 1 0 0,-1 0 0 0,4-1 0 15,0 1-12-15,0 0-4 0,3 0 0 0,1-4-1 16,-4 7-19-16,3 0-3 0,4 0-1 0,0 3 0 16,-3-6-116-16,3 2-24 0,0 4-5 0</inkml:trace>
  <inkml:trace contextRef="#ctx0" brushRef="#br0" timeOffset="21535.274">23668 7365 969 0,'3'-22'40'15,"1"6"-32"1,-4-3 61-16,3 0 12 0,-3 0 3 0,0 1 0 15,0-1 9-15,-3 0 3 0,3 0 0 0,-7 0 0 0,3 10-61 16,1-7-12-16,-4 1-3 0,0-4 0 16,-4-3-20-16,4 6 0 0,-4-3 0 0,-6-6 8 0,3 0 1 0,0 3 1 0,-4 3 0 15,0 1 0 1,4 2-1-16,0 3 0 0,0 4 0 0,0 0 0 0,0 5 11 0,0-2 3 16,0 6 0-16,-1 0 0 0,5 6-31 0,-4-2-7 15,3 5-1-15,1 0 0 0,-1 7 16 0,0 0 0 0,1 3-10 16,-1-4 10-16,1 7 0 0,-1 3-11 0,4-3 11 15,0 3-8-15,3 10 25 0,1-1 6 0,-1 4 1 16,1 3 0-16,3-4-24 0,0 4 0 0,0 0 0 0,3 6 0 16,1-6 10-16,-1 3-2 0,1-7-8 0,-4 4 12 15,3 0-12-15,1-1 0 0,-4-2 0 0,0 0 0 16,4-4 9-16,-4 1-9 0,0-1 8 0,-4 1-8 16,4-1 0-16,-4 4 0 0,4-4 0 0,0 4 0 15,0-7 8-15,0 1-8 0,0-4 0 0,0 3 8 0,0-3-8 16,0 1 0-16,4-7 0 0,-4 0 0 15,4-7-25-15,-4 1-7 16,3 0-2-16,1-7 0 0,-4-3 14 0,3 1 2 0,-3-4 1 0,0 0 0 16,4-3-24-16,-4 0-5 0,0 0-1 0,0 0 0 15,0 0-13-15,0 0-4 0,0 0 0 0,0 0-537 0</inkml:trace>
  <inkml:trace contextRef="#ctx0" brushRef="#br0" timeOffset="21847.681">23220 7819 1357 0,'0'0'29'0,"0"0"7"0,0 0 0 0,0 0 4 0,0 0-32 0,0 0-8 0,0-6 0 0,0 6 0 16,0-6 67-16,0 6 12 0,0-7 2 0,0 7 1 15,3-3-14-15,-3 3-2 0,0 0-1 0,0 0 0 16,0 0-21-16,0 0-4 0,0 0 0 0,7-3-1 16,-3 3-39-16,3 0-13 0,-7 0 0 0,4 0 0 15,3 0 13-15,-4 0 0 0,4 0 0 0,4 3 0 16,-1-3 0-16,-3 3 0 0,4-3 0 0,3 7 0 16,4-7 0-16,-4 3-11 0,0-3 11 0,4 0-10 15,-1 0-6-15,1-3 0 0,-4-4-1 0,0 4 0 16,4-6-29-16,-1 6-6 15,-3-4 0-15,4 1-480 0,0 0-95 0</inkml:trace>
  <inkml:trace contextRef="#ctx0" brushRef="#br0" timeOffset="22282.929">23795 7308 946 0,'0'0'20'0,"0"0"5"0,0 0 1 0,0 0 2 0,0 0-28 0,0 0 0 0,0 0 0 0,0 0 0 15,0 0 80-15,0 0 12 0,0 0 1 0,-4 6 1 16,4 4-29-16,-3-4-5 0,-1 7-2 0,4-4 0 15,-3 4-7-15,-1-4-2 0,4 3 0 0,-3-2 0 16,-1 2-5-16,4 4 0 0,0 3-1 0,0-3 0 16,-3 9-12-16,3 3-3 0,-4 0 0 0,4 10 0 15,0 3-12-15,-3-1-2 0,3 4-1 0,-4 0 0 16,4-3 2-16,0 0 0 0,0-1 0 0,0-2 0 16,-3 6-15-16,3-10 0 0,0-2 0 0,-4-1 0 15,4-3-12-15,-4-3-6 0,4 4-1 0,0-4 0 16,-3-3 19-16,3 0 0 0,0-4 0 0,-4 1 0 0,4-3 34 15,0-3 10-15,0-1 3 0,-3-6 0 0,3 4-35 0,0-7-12 16,0-3 0-16,0 0 9 0,0 0-9 16,0 0-16-16,0 0 4 0,3 0 1 15,-3 0-73-15,4-6-16 0,-1-1-2 0,-3-5-728 16</inkml:trace>
  <inkml:trace contextRef="#ctx0" brushRef="#br0" timeOffset="22854.816">23901 7935 1422 0,'0'0'31'0,"0"0"6"0,0 0 2 0,-4 7 1 0,1-7-32 0,3 0-8 0,-4 9 0 0,4-9 0 15,-3 9 77-15,3-2 14 0,0-7 2 0,0 6 1 16,0 3-43-16,3-2-9 0,1-1-2 0,-1 0 0 16,1-6-17-16,3 10-4 0,0-7-1 0,0 0 0 15,0 3-8-15,0-6-2 0,0 3 0 0,0 0 0 16,4-3 6-16,-4 0 1 0,3 0 0 0,1 0 0 16,-1-3-15-16,5 0-8 0,-5-3 8 0,1 3-13 15,-1-4 13-15,1 1 0 0,-4 0 0 0,4-4 0 16,-8 1 0-16,4 0 0 0,-3-4 0 0,-1 10 0 0,4-6-19 15,-3-1-1-15,-4 4 0 0,3-4 0 0,-3 1 20 16,0 3-10-16,0-1 10 0,0 1-8 0,-3 0-10 0,3-3-2 16,-4 2 0-16,1-2 0 0,-1-1 0 15,1 7 0-15,-4-6 0 0,0 6 0 0,3-3 3 0,-3-1 0 16,-4 1 0-16,4 6 0 0,0-3 17 0,0 0 8 16,0 3-8-16,0 3 12 0,0 0-4 0,0-3-8 15,0 9 11-15,0 1-11 0,0-1 0 0,-4-3 0 16,4 7 0-16,0 3 0 0,0-1 0 15,4 1-17-15,-1 0 1 0,-3 3 1 0,3-1 24 0,1-2 5 16,-1 3 1-16,1 0 0 0,3-1-15 0,0-2 8 0,0-6-8 16,0 2 0-16,0 1 17 0,0-1-2 15,3 1-1-15,1-1 0 0,-1-2 6 0,1 2 0 16,0-2 1-16,-1-1 0 0,4 4-7 0,-3-4-2 0,-1-3 0 16,4 7 0-16,-3-7-12 15,-1 0 8-15,4-3-8 0,-3 4 0 0,3-1 0 0,-4-3 0 0,4 0 0 0,1-3-10 31,-1 7-94-31,3-7-18 0,1 0-4 0,-1-7-616 0</inkml:trace>
  <inkml:trace contextRef="#ctx0" brushRef="#br0" timeOffset="23276.573">24229 7929 1267 0,'0'0'28'0,"0"0"5"0,-4 6 2 0,1 1 1 0,-4 2-36 0,3 0 0 16,1 1 0-16,-4-1 0 0,0 1 79 16,3 2 9-16,0 1 1 0,-3-1 1 0,4-2 10 0,-1 2 1 15,4 7 1-15,-3-6 0 0,3-1-82 0,0 1-20 16,3 2 0-16,1-5 0 0,-1 2 36 0,4 4 2 15,-3-4 1-15,0-5 0 0,3 5-19 0,-4-2-4 16,1-1-1-16,3-3 0 0,0 4-4 0,-4-4-1 16,4 0 0-16,0 4 0 0,0-4-10 0,0 0 0 15,1-3 0-15,-5 1 0 0,4-4 0 0,-7 0 0 0,7 3 0 0,0-3 0 16,0-7 29-16,0 4 4 16,-3-6 1-16,3-4 0 0,3 1-22 0,-2-4-12 15,-1-3 12-15,3 4-12 0,1-4 0 0,-1 0 0 0,1 0-12 0,0-3 3 16,-1 3 9-16,-3-3-10 0,4 0 10 0,-4-3-10 15,-4 3 10-15,4 0-8 0,-3 1 8 0,-1 5-8 32,-3-3-20-32,0 3-4 0,0 1-1 0,0-1 0 0,0 0-119 15,0 4-24-15,0-1-5 0,-3 1-347 0,3 5-70 0</inkml:trace>
  <inkml:trace contextRef="#ctx0" brushRef="#br0" timeOffset="23877.082">24529 7942 1497 0,'0'0'32'0,"0"0"8"0,0 0 0 0,-4 9 4 0,4-6-36 0,-3 10-8 0,-4-1 0 16,7-2 0-16,0 2 90 0,0 1 16 0,-4-4 3 0,4 4 1 15,4-1-63-15,-4 4-13 0,0-4-2 0,3 4-1 16,1-3-17-16,-1 2-3 16,1 1-1-16,-4 0 0 0,3-4-2 0,1 1 0 0,-4-4 0 0,3 1 0 15,-3-1-8-15,4-6 0 0,-4-3 0 0,0 0 0 16,0 0 0-16,0 0 12 0,0 0-12 0,0 0 12 15,0 0 0-15,0 0 0 16,0-3 0-16,0-3 0 0,0-4-12 0,0 7 12 0,0-6-12 0,0-4 12 16,0 4-12-16,-4-4 0 0,4 7 0 0,0-7 0 15,-3 1 0-15,3-4 0 0,0 4-9 0,-4-4 9 16,1-3 0-16,3 7-10 0,-4-1 10 0,1-3-8 16,-4 4 8-16,7-4 0 0,-4 0 0 0,0 4-8 15,1-1 8-15,-1 1 0 0,1-1 0 0,3 4-8 16,-4-4 8-16,4 1 0 0,0-1 0 0,0 1-8 15,0 2 8-15,4 1 0 0,-4 3 0 0,0-1-8 16,3-2 8-16,1 6 0 0,-4-7 0 0,0 10 0 0,0 0-9 16,7 0 9-16,-3-3-10 0,3 0 10 0,0 3-9 15,0 0 9-15,0-6-8 0,0 6 8 16,3 0 0-16,-3 0 0 0,0 0 0 0,1 0 0 0,-1 0 0 0,3 0 0 16,-3 0-8-16,4 6 8 0,-1-6-12 0,1 3 4 15,3 0 0-15,-3-3 0 16,-1 7-60-16,4-4-12 0,-3 0-3 0,0-3 0 15,3 0 15-15,-4 6 4 0,1-3 0 0,3-3-410 16,-3 4-82-16</inkml:trace>
  <inkml:trace contextRef="#ctx0" brushRef="#br0" timeOffset="24574.926">25019 7832 1062 0,'0'0'23'0,"0"0"5"0,0 0 0 0,0 0 3 0,0 0-31 0,0 0 0 0,-7 0 0 0,0 0 0 15,0 0 103-15,0 0 14 0,7 0 3 0,-7 0 1 16,0 0-10-16,-4 0-3 0,4-3 0 0,-4 3 0 0,4 0-70 0,0 0-14 16,0 0-4-16,0 0 0 15,0 0-20-15,4 0 0 0,-4 3 0 0,0 0 0 0,-1-3 42 0,5 6 4 16,-4 0 1-16,0 1 0 0,0-1-36 0,0 3-11 16,0 1 0-16,0 2 0 0,3-2 0 0,1-4 0 15,-5 7 0-15,5-1 0 0,-1-2 0 0,1-1 0 16,-1-6 0-16,1 10 0 0,-1-4 11 0,4-3-11 15,0-6 10-15,0 0-10 0,0 0 14 0,0 7-3 16,0-1-1-16,0-6 0 0,0 0-1 16,0 0 0-16,0 0 0 0,0 0 0 0,4 6-9 0,-4-6-12 15,0 0 2-15,3 0 1 0,-3 0 9 0,7 0 0 16,0 0 0-16,-7 0 0 0,4 0 0 0,3 0 0 16,0 0 0-16,-3 0 0 0,-4 0 0 0,7 6 0 0,0-12 0 15,-4 6 0-15,4 6 0 0,0-6 0 0,0 4 0 16,1-1 0-1,-1 0 0-15,-4 0 0 0,-3-3 0 0,7 6 0 0,-3 0 0 0,3-2 0 16,0 8 0-16,-4-6 0 0,4 1 0 0,0-1 0 0,-3 0 0 16,3-3 0-16,0 4 0 0,-3-1 0 15,3 0 0-15,-4 4 0 0,1-1 0 0,3 0 0 0,-4 4 0 0,1-7 0 16,-1 10 0-16,-3-7 0 0,4 1 0 0,-4 2 0 16,0-12-53-1,0 10-9-15,-4-1-2 0,1 4 0 0,-1-10 52 0,1 9 12 16,-4-5 0-16,7-7 0 0,-4 9 0 0,-3-3 0 0,0 1 0 15,7-7 0-15,-7 6 0 0,4-6 0 0,-5 6 0 0,1-3 0 16,4 0 0-16,-4-3 0 0,3 0 0 0,-3-3 0 16,0 0 0-16,4-3 0 0,-4 3 0 0,-4-4 0 15,7 1 16-15,-3 0 5 0,0-7 2 0,0 10 0 16,4-6-39-16,-4 9-7 0,3-7-1 0,-3 4-1 16,4-3-132-16,-1 3-27 0,1 3-4 0</inkml:trace>
  <inkml:trace contextRef="#ctx0" brushRef="#br0" timeOffset="24944.634">25291 8177 1337 0,'0'0'28'0,"0"0"6"0,0 0-34 0,0 0 0 0,0 0 0 0,0 0 0 16,0 0 0-16,0 0 0 0,0 0 0 0,0 0 0 15,0 0 58-15,0 0 5 0,0 0 1 0,0 0 0 16,0 0-103-16,0 0-20 0,0 0-4 0,0 0-1 16,0 0 0-16,0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7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5" Type="http://schemas.openxmlformats.org/officeDocument/2006/relationships/image" Target="../media/image5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23429"/>
          </a:xfrm>
        </p:spPr>
        <p:txBody>
          <a:bodyPr/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02222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In order to surprise Celine, Justin gives her beautiful flowers.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5834739-A896-49C0-82E1-F4E37BB6F877}"/>
                  </a:ext>
                </a:extLst>
              </p14:cNvPr>
              <p14:cNvContentPartPr/>
              <p14:nvPr/>
            </p14:nvContentPartPr>
            <p14:xfrm>
              <a:off x="1614929" y="5598133"/>
              <a:ext cx="5040" cy="169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5834739-A896-49C0-82E1-F4E37BB6F87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06289" y="5589493"/>
                <a:ext cx="22680" cy="3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3545668-57D9-4B55-8FBB-C3898F1B99A3}"/>
                  </a:ext>
                </a:extLst>
              </p14:cNvPr>
              <p14:cNvContentPartPr/>
              <p14:nvPr/>
            </p14:nvContentPartPr>
            <p14:xfrm>
              <a:off x="918360" y="2289960"/>
              <a:ext cx="5738040" cy="772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3545668-57D9-4B55-8FBB-C3898F1B99A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09000" y="2280600"/>
                <a:ext cx="5756760" cy="79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746FE2B-85AD-4A31-B1D5-C40DE417E910}"/>
                  </a:ext>
                </a:extLst>
              </p14:cNvPr>
              <p14:cNvContentPartPr/>
              <p14:nvPr/>
            </p14:nvContentPartPr>
            <p14:xfrm>
              <a:off x="6892200" y="2481840"/>
              <a:ext cx="2212920" cy="5050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746FE2B-85AD-4A31-B1D5-C40DE417E91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882840" y="2472480"/>
                <a:ext cx="2231640" cy="52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63523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A rich person has more money than a poor person.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95C7719-C917-4366-A369-75A1CAA3F2B9}"/>
                  </a:ext>
                </a:extLst>
              </p14:cNvPr>
              <p14:cNvContentPartPr/>
              <p14:nvPr/>
            </p14:nvContentPartPr>
            <p14:xfrm>
              <a:off x="532080" y="2149920"/>
              <a:ext cx="9972360" cy="1720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95C7719-C917-4366-A369-75A1CAA3F2B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2720" y="2140560"/>
                <a:ext cx="9991080" cy="173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60328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09498"/>
          </a:xfrm>
        </p:spPr>
        <p:txBody>
          <a:bodyPr/>
          <a:lstStyle/>
          <a:p>
            <a:pPr algn="ctr"/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0DA9B11-D32F-4F31-895B-7EA955481C23}"/>
                  </a:ext>
                </a:extLst>
              </p14:cNvPr>
              <p14:cNvContentPartPr/>
              <p14:nvPr/>
            </p14:nvContentPartPr>
            <p14:xfrm>
              <a:off x="3364200" y="5483880"/>
              <a:ext cx="24480" cy="69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0DA9B11-D32F-4F31-895B-7EA955481C2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54840" y="5474520"/>
                <a:ext cx="43200" cy="8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142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dirty="0">
                <a:latin typeface="+mn-lt"/>
              </a:rPr>
              <a:t>Le Marquis de Lafayette s’est battu à quelques batailles importantes de la révolution américaine, y compris Yorktown.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4735" y="2014151"/>
            <a:ext cx="3781168" cy="405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860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86961-32FD-453E-A7FC-4564C0296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189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109F2-EE2B-4FD7-A5CA-8F5E20B46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6226"/>
            <a:ext cx="10515600" cy="55607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surprendre</a:t>
            </a:r>
            <a:r>
              <a:rPr lang="en-US" dirty="0"/>
              <a:t> = to surprise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surprends</a:t>
            </a:r>
            <a:r>
              <a:rPr lang="en-US" dirty="0"/>
              <a:t>		nous </a:t>
            </a:r>
            <a:r>
              <a:rPr lang="en-US" dirty="0" err="1"/>
              <a:t>surprenons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surprends</a:t>
            </a:r>
            <a:r>
              <a:rPr lang="en-US" dirty="0"/>
              <a:t>	           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surprenez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surprend</a:t>
            </a:r>
            <a:r>
              <a:rPr lang="en-US" dirty="0"/>
              <a:t>		</a:t>
            </a: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surprenent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past participle = </a:t>
            </a:r>
            <a:r>
              <a:rPr lang="en-US" dirty="0" err="1"/>
              <a:t>surpris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Pour </a:t>
            </a:r>
            <a:r>
              <a:rPr lang="en-US" dirty="0" err="1"/>
              <a:t>surprendre</a:t>
            </a:r>
            <a:r>
              <a:rPr lang="en-US" dirty="0"/>
              <a:t> les </a:t>
            </a:r>
            <a:r>
              <a:rPr lang="en-US" dirty="0" err="1"/>
              <a:t>élèves</a:t>
            </a:r>
            <a:r>
              <a:rPr lang="en-US" dirty="0"/>
              <a:t>, le prof </a:t>
            </a:r>
            <a:r>
              <a:rPr lang="en-US" dirty="0" err="1"/>
              <a:t>leur</a:t>
            </a:r>
            <a:r>
              <a:rPr lang="en-US" dirty="0"/>
              <a:t> a </a:t>
            </a:r>
            <a:r>
              <a:rPr lang="en-US" dirty="0" err="1"/>
              <a:t>donné</a:t>
            </a:r>
            <a:r>
              <a:rPr lang="en-US" dirty="0"/>
              <a:t> des beignets.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surprenons</a:t>
            </a:r>
            <a:r>
              <a:rPr lang="en-US" dirty="0"/>
              <a:t> Jean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donnant</a:t>
            </a:r>
            <a:r>
              <a:rPr lang="en-US" dirty="0"/>
              <a:t> des bon-</a:t>
            </a:r>
            <a:r>
              <a:rPr lang="en-US" dirty="0" err="1"/>
              <a:t>bons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ont</a:t>
            </a:r>
            <a:r>
              <a:rPr lang="en-US" dirty="0"/>
              <a:t> </a:t>
            </a:r>
            <a:r>
              <a:rPr lang="en-US" dirty="0" err="1"/>
              <a:t>surpris</a:t>
            </a:r>
            <a:r>
              <a:rPr lang="en-US" dirty="0"/>
              <a:t> Gene </a:t>
            </a:r>
            <a:r>
              <a:rPr lang="en-US" dirty="0" err="1"/>
              <a:t>Gene</a:t>
            </a:r>
            <a:r>
              <a:rPr lang="en-US" dirty="0"/>
              <a:t>, le machine qui </a:t>
            </a:r>
            <a:r>
              <a:rPr lang="en-US" dirty="0" err="1"/>
              <a:t>danse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Gene </a:t>
            </a:r>
            <a:r>
              <a:rPr lang="en-US" dirty="0" err="1"/>
              <a:t>Gene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surpris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45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51610-7756-479E-91DB-5D7FAC08E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D87A0-51F8-467A-9098-2800B5836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Gene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surpris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Mathilde </a:t>
            </a:r>
            <a:r>
              <a:rPr lang="en-US" dirty="0" err="1"/>
              <a:t>est</a:t>
            </a:r>
            <a:r>
              <a:rPr lang="en-US" dirty="0"/>
              <a:t> surprise.</a:t>
            </a:r>
          </a:p>
          <a:p>
            <a:pPr marL="0" indent="0">
              <a:buNone/>
            </a:pPr>
            <a:r>
              <a:rPr lang="en-US" dirty="0"/>
              <a:t>Gene et Alain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surpris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Mathilde et Louise </a:t>
            </a:r>
            <a:r>
              <a:rPr lang="en-US" dirty="0" err="1"/>
              <a:t>sont</a:t>
            </a:r>
            <a:r>
              <a:rPr lang="en-US" dirty="0"/>
              <a:t> surprises.</a:t>
            </a:r>
          </a:p>
        </p:txBody>
      </p:sp>
    </p:spTree>
    <p:extLst>
      <p:ext uri="{BB962C8B-B14F-4D97-AF65-F5344CB8AC3E}">
        <p14:creationId xmlns:p14="http://schemas.microsoft.com/office/powerpoint/2010/main" val="115003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 err="1"/>
              <a:t>une</a:t>
            </a:r>
            <a:r>
              <a:rPr lang="en-US" sz="2800" b="1" dirty="0"/>
              <a:t> </a:t>
            </a:r>
            <a:r>
              <a:rPr lang="en-US" sz="2800" b="1" dirty="0" err="1"/>
              <a:t>suprise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0967"/>
            <a:ext cx="10515600" cy="42459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 fête </a:t>
            </a:r>
            <a:r>
              <a:rPr lang="en-US" dirty="0" err="1"/>
              <a:t>était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surprise.</a:t>
            </a:r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surpris</a:t>
            </a:r>
            <a:r>
              <a:rPr lang="en-US" dirty="0"/>
              <a:t> que la fête </a:t>
            </a:r>
            <a:r>
              <a:rPr lang="en-US" dirty="0" err="1"/>
              <a:t>soit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surprise.</a:t>
            </a:r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surpris</a:t>
            </a:r>
            <a:r>
              <a:rPr lang="en-US" dirty="0"/>
              <a:t> que la fête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été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surprise.</a:t>
            </a:r>
          </a:p>
          <a:p>
            <a:pPr marL="0" indent="0">
              <a:buNone/>
            </a:pPr>
            <a:r>
              <a:rPr lang="en-US" dirty="0"/>
              <a:t>Mathilde </a:t>
            </a:r>
            <a:r>
              <a:rPr lang="en-US" dirty="0" err="1"/>
              <a:t>est</a:t>
            </a:r>
            <a:r>
              <a:rPr lang="en-US" dirty="0"/>
              <a:t> surprise que Justin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été</a:t>
            </a:r>
            <a:r>
              <a:rPr lang="en-US" dirty="0"/>
              <a:t> </a:t>
            </a:r>
            <a:r>
              <a:rPr lang="en-US" dirty="0" err="1"/>
              <a:t>surpris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a </a:t>
            </a:r>
            <a:r>
              <a:rPr lang="en-US" dirty="0" err="1"/>
              <a:t>donné</a:t>
            </a:r>
            <a:r>
              <a:rPr lang="en-US" dirty="0"/>
              <a:t> un </a:t>
            </a:r>
            <a:r>
              <a:rPr lang="en-US" dirty="0" err="1"/>
              <a:t>cadeau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surpris</a:t>
            </a:r>
            <a:r>
              <a:rPr lang="en-US" dirty="0"/>
              <a:t> ma femme avec </a:t>
            </a:r>
            <a:r>
              <a:rPr lang="en-US" dirty="0" err="1"/>
              <a:t>une</a:t>
            </a:r>
            <a:r>
              <a:rPr lang="en-US" dirty="0"/>
              <a:t> fête pour son </a:t>
            </a:r>
            <a:r>
              <a:rPr lang="en-US" dirty="0" err="1"/>
              <a:t>anniversaire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l’ai</a:t>
            </a:r>
            <a:r>
              <a:rPr lang="en-US" dirty="0"/>
              <a:t> surprise.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91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E918E-65C3-418A-A9B8-48C93A117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02373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>
                <a:latin typeface="Bauhaus 93" panose="04030905020B02020C02" pitchFamily="82" charset="0"/>
              </a:rPr>
            </a:br>
            <a:br>
              <a:rPr lang="en-US" sz="2800" b="1" dirty="0">
                <a:latin typeface="Bauhaus 93" panose="04030905020B02020C02" pitchFamily="82" charset="0"/>
              </a:rPr>
            </a:br>
            <a:r>
              <a:rPr lang="en-US" sz="2800" b="1" dirty="0">
                <a:latin typeface="Bauhaus 93" panose="04030905020B02020C02" pitchFamily="82" charset="0"/>
              </a:rPr>
              <a:t>QUELLE SURPRISE 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02A3-8729-445B-BBA1-091370CD3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7933"/>
            <a:ext cx="10515600" cy="4389029"/>
          </a:xfrm>
        </p:spPr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FB57A73-5C5F-4B36-A97A-BDAA502D013E}"/>
                  </a:ext>
                </a:extLst>
              </p14:cNvPr>
              <p14:cNvContentPartPr/>
              <p14:nvPr/>
            </p14:nvContentPartPr>
            <p14:xfrm>
              <a:off x="1035000" y="1654560"/>
              <a:ext cx="10801800" cy="28821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FB57A73-5C5F-4B36-A97A-BDAA502D013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5640" y="1645200"/>
                <a:ext cx="10820520" cy="290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45694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9AC73-F1D3-4CA4-8CCE-EB480EF1E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AF67C-AAD8-4A49-B5BD-70451A8E5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323545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35556</TotalTime>
  <Words>231</Words>
  <Application>Microsoft Office PowerPoint</Application>
  <PresentationFormat>Widescreen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Bauhaus 93</vt:lpstr>
      <vt:lpstr>Calibri</vt:lpstr>
      <vt:lpstr>Calibri Light</vt:lpstr>
      <vt:lpstr>Office Theme</vt:lpstr>
      <vt:lpstr>  Bonjour!</vt:lpstr>
      <vt:lpstr>   Travail de cloche </vt:lpstr>
      <vt:lpstr> Bonjour!</vt:lpstr>
      <vt:lpstr>Le Marquis de Lafayette s’est battu à quelques batailles importantes de la révolution américaine, y compris Yorktown.</vt:lpstr>
      <vt:lpstr>PowerPoint Presentation</vt:lpstr>
      <vt:lpstr>PowerPoint Presentation</vt:lpstr>
      <vt:lpstr>  une suprise</vt:lpstr>
      <vt:lpstr>  QUELLE SURPRISE !</vt:lpstr>
      <vt:lpstr>PowerPoint Presentation</vt:lpstr>
      <vt:lpstr>  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437</cp:revision>
  <cp:lastPrinted>2017-03-27T17:21:58Z</cp:lastPrinted>
  <dcterms:created xsi:type="dcterms:W3CDTF">2016-10-03T16:25:09Z</dcterms:created>
  <dcterms:modified xsi:type="dcterms:W3CDTF">2024-03-20T19:28:42Z</dcterms:modified>
</cp:coreProperties>
</file>