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0"/>
  </p:handoutMasterIdLst>
  <p:sldIdLst>
    <p:sldId id="331" r:id="rId2"/>
    <p:sldId id="369" r:id="rId3"/>
    <p:sldId id="381" r:id="rId4"/>
    <p:sldId id="405" r:id="rId5"/>
    <p:sldId id="382" r:id="rId6"/>
    <p:sldId id="379" r:id="rId7"/>
    <p:sldId id="377" r:id="rId8"/>
    <p:sldId id="337" r:id="rId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A88AA40-827E-4603-9E57-693A0D01EFF6}">
          <p14:sldIdLst>
            <p14:sldId id="331"/>
            <p14:sldId id="369"/>
            <p14:sldId id="381"/>
            <p14:sldId id="405"/>
            <p14:sldId id="382"/>
            <p14:sldId id="379"/>
            <p14:sldId id="377"/>
            <p14:sldId id="337"/>
          </p14:sldIdLst>
        </p14:section>
        <p14:section name="Untitled Section" id="{6B2FDA42-E83C-46BA-9F96-D3ED0EDCB642}">
          <p14:sldIdLst/>
        </p14:section>
        <p14:section name="Untitled Section" id="{3566B86B-9392-4958-8144-1A959BA37BD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36"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420D4B52-9420-49F1-B7F2-B1E98923A432}" type="datetimeFigureOut">
              <a:rPr lang="en-US" smtClean="0"/>
              <a:t>3/16/2024</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B04EFB22-8470-4BB9-AEF0-7E7CB444C92A}" type="slidenum">
              <a:rPr lang="en-US" smtClean="0"/>
              <a:t>‹#›</a:t>
            </a:fld>
            <a:endParaRPr lang="en-US" dirty="0"/>
          </a:p>
        </p:txBody>
      </p:sp>
    </p:spTree>
    <p:extLst>
      <p:ext uri="{BB962C8B-B14F-4D97-AF65-F5344CB8AC3E}">
        <p14:creationId xmlns:p14="http://schemas.microsoft.com/office/powerpoint/2010/main" val="60331227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3-26T13:57:46.388"/>
    </inkml:context>
    <inkml:brush xml:id="br0">
      <inkml:brushProperty name="width" value="0.05292" units="cm"/>
      <inkml:brushProperty name="height" value="0.05292" units="cm"/>
      <inkml:brushProperty name="color" value="#FF0000"/>
    </inkml:brush>
  </inkml:definitions>
  <inkml:trace contextRef="#ctx0" brushRef="#br0">9391 15265 972 0,'0'0'21'0,"0"-10"5"16,0 4 1-16,0 0 0 0,0-4-27 0,0 10 0 0,0 0 0 0,0 0 0 0,0 0 28 0,0 0 1 15,0 0 0-15,0 0 0 0,7 7-29 0,-3-4 0 16,-1-3-13-16,1 9 4 0,-4-3-5 0,0-6-1 15,3 7 0-15,-3-7 0 0,0 0 39 0,0 0 7 16,0 0 1-16,0 0 1 0,-3 6 92 0,3-6 19 0,-7 3 3 0,7-3 1 16,-8 0-44-16,1 0-9 0,7 0-2 0,-7 0 0 15,7 0-29-15,-3 0-5 0,3 0-2 0,-7-3 0 16,0 3-5-16,0 0 0 0,7 0-1 0,0 0 0 16,0 0-19-16,0 0-3 0,-4 3-1 0,4-3 0 15,-3 9-20-15,-1 1-8 0,4-1 0 0,4 7 9 31,-4-4-32-31,3-2-6 0,1 9-2 0,-1-10 0 0,1 7-46 16,3-4-10-16,-4-2-1 0,4-4-1 0,0 0-115 16,-3-3-24-16,3 1-4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22T14:05:47.038"/>
    </inkml:context>
    <inkml:brush xml:id="br0">
      <inkml:brushProperty name="width" value="0.05" units="cm"/>
      <inkml:brushProperty name="height" value="0.05" units="cm"/>
    </inkml:brush>
  </inkml:definitions>
  <inkml:trace contextRef="#ctx0" brushRef="#br0">15 0 7616 0 0,'0'0'216'0'0,"0"0"40"0"0,0 0-256 0 0,0 0 0 0 0,0 0 0 0 0,0 0 0 0 0,0 0-144 0 0,0 0-80 0 0,-14 14-24 0 0,14-14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22T14:06:03.445"/>
    </inkml:context>
    <inkml:brush xml:id="br0">
      <inkml:brushProperty name="width" value="0.05" units="cm"/>
      <inkml:brushProperty name="height" value="0.05" units="cm"/>
    </inkml:brush>
  </inkml:definitions>
  <inkml:trace contextRef="#ctx0" brushRef="#br0">1157 278 9520 0 0,'0'0'264'0'0,"0"0"72"0"0,0 0-272 0 0,-5 6-64 0 0,5-6 0 0 0,0 0 0 0 0,0 0 224 0 0,0 0 32 0 0,0 0 8 0 0,0 0-3144 0 0,0 0-624 0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3-26T13:57:46.388"/>
    </inkml:context>
    <inkml:brush xml:id="br0">
      <inkml:brushProperty name="width" value="0.05292" units="cm"/>
      <inkml:brushProperty name="height" value="0.05292" units="cm"/>
      <inkml:brushProperty name="color" value="#FF0000"/>
    </inkml:brush>
  </inkml:definitions>
  <inkml:trace contextRef="#ctx0" brushRef="#br0">9391 15265 972 0,'0'0'21'0,"0"-10"5"16,0 4 1-16,0 0 0 0,0-4-27 0,0 10 0 0,0 0 0 0,0 0 0 0,0 0 28 0,0 0 1 15,0 0 0-15,0 0 0 0,7 7-29 0,-3-4 0 16,-1-3-13-16,1 9 4 0,-4-3-5 0,0-6-1 15,3 7 0-15,-3-7 0 0,0 0 39 0,0 0 7 16,0 0 1-16,0 0 1 0,-3 6 92 0,3-6 19 0,-7 3 3 0,7-3 1 16,-8 0-44-16,1 0-9 0,7 0-2 0,-7 0 0 15,7 0-29-15,-3 0-5 0,3 0-2 0,-7-3 0 16,0 3-5-16,0 0 0 0,7 0-1 0,0 0 0 16,0 0-19-16,0 0-3 0,-4 3-1 0,4-3 0 15,-3 9-20-15,-1 1-8 0,4-1 0 0,4 7 9 31,-4-4-32-31,3-2-6 0,1 9-2 0,-1-10 0 0,1 7-46 16,3-4-10-16,-4-2-1 0,4-4-1 0,0 0-115 16,-3-3-24-16,3 1-4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26T14:30:49.857"/>
    </inkml:context>
    <inkml:brush xml:id="br0">
      <inkml:brushProperty name="width" value="0.05" units="cm"/>
      <inkml:brushProperty name="height" value="0.05" units="cm"/>
    </inkml:brush>
  </inkml:definitions>
  <inkml:trace contextRef="#ctx0" brushRef="#br0">1 43 11312 0 0,'4'4'504'0'0,"-4"-4"104"0"0,0 0-488 0 0,0 0-120 0 0,0 0 0 0 0,0 0 0 0 0,4-20 168 0 0,1-6 16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3FA4E6-1A48-4782-8997-A24A22606861}" type="datetimeFigureOut">
              <a:rPr lang="en-US" smtClean="0"/>
              <a:t>3/16/2024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412937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3/16/2024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1604854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3/16/2024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65085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3/16/2024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73565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3FA4E6-1A48-4782-8997-A24A22606861}" type="datetimeFigureOut">
              <a:rPr lang="en-US" smtClean="0"/>
              <a:t>3/16/2024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809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3FA4E6-1A48-4782-8997-A24A22606861}" type="datetimeFigureOut">
              <a:rPr lang="en-US" smtClean="0"/>
              <a:t>3/16/2024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1283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3FA4E6-1A48-4782-8997-A24A22606861}" type="datetimeFigureOut">
              <a:rPr lang="en-US" smtClean="0"/>
              <a:t>3/16/2024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152855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3FA4E6-1A48-4782-8997-A24A22606861}" type="datetimeFigureOut">
              <a:rPr lang="en-US" smtClean="0"/>
              <a:t>3/16/2024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7176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FA4E6-1A48-4782-8997-A24A22606861}" type="datetimeFigureOut">
              <a:rPr lang="en-US" smtClean="0"/>
              <a:t>3/16/2024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74706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FA4E6-1A48-4782-8997-A24A22606861}" type="datetimeFigureOut">
              <a:rPr lang="en-US" smtClean="0"/>
              <a:t>3/16/2024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245675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FA4E6-1A48-4782-8997-A24A22606861}" type="datetimeFigureOut">
              <a:rPr lang="en-US" smtClean="0"/>
              <a:t>3/16/2024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696205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FA4E6-1A48-4782-8997-A24A22606861}" type="datetimeFigureOut">
              <a:rPr lang="en-US" smtClean="0"/>
              <a:t>3/16/2024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351F9-1B01-40F4-8CBB-23344923DAD8}" type="slidenum">
              <a:rPr lang="en-US" smtClean="0"/>
              <a:t>‹#›</a:t>
            </a:fld>
            <a:endParaRPr lang="en-US" dirty="0"/>
          </a:p>
        </p:txBody>
      </p:sp>
    </p:spTree>
    <p:extLst>
      <p:ext uri="{BB962C8B-B14F-4D97-AF65-F5344CB8AC3E}">
        <p14:creationId xmlns:p14="http://schemas.microsoft.com/office/powerpoint/2010/main" val="1206807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customXml" Target="../ink/ink3.xml"/><Relationship Id="rId7" Type="http://schemas.openxmlformats.org/officeDocument/2006/relationships/image" Target="../media/image3.png"/><Relationship Id="rId2" Type="http://schemas.openxmlformats.org/officeDocument/2006/relationships/customXml" Target="../ink/ink2.xml"/><Relationship Id="rId1" Type="http://schemas.openxmlformats.org/officeDocument/2006/relationships/slideLayout" Target="../slideLayouts/slideLayout2.xml"/><Relationship Id="rId35"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ustomXml" Target="../ink/ink5.xml"/><Relationship Id="rId1" Type="http://schemas.openxmlformats.org/officeDocument/2006/relationships/slideLayout" Target="../slideLayouts/slideLayout2.xml"/><Relationship Id="rId5"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Bonjour!</a:t>
            </a:r>
          </a:p>
        </p:txBody>
      </p:sp>
      <p:sp>
        <p:nvSpPr>
          <p:cNvPr id="5" name="Content Placeholder 4"/>
          <p:cNvSpPr>
            <a:spLocks noGrp="1"/>
          </p:cNvSpPr>
          <p:nvPr>
            <p:ph idx="1"/>
          </p:nvPr>
        </p:nvSpPr>
        <p:spPr/>
        <p:txBody>
          <a:bodyPr>
            <a:normAutofit/>
          </a:bodyPr>
          <a:lstStyle/>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r>
              <a:rPr lang="fr-FR" dirty="0"/>
              <a:t>jeudi, le vingt et un mars</a:t>
            </a:r>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en-US" dirty="0"/>
          </a:p>
          <a:p>
            <a:pPr marL="0" indent="0" algn="ctr">
              <a:buNone/>
            </a:pPr>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0DA9B11-D32F-4F31-895B-7EA955481C23}"/>
                  </a:ext>
                </a:extLst>
              </p14:cNvPr>
              <p14:cNvContentPartPr/>
              <p14:nvPr/>
            </p14:nvContentPartPr>
            <p14:xfrm>
              <a:off x="3364200" y="5483880"/>
              <a:ext cx="24480" cy="69480"/>
            </p14:xfrm>
          </p:contentPart>
        </mc:Choice>
        <mc:Fallback xmlns="">
          <p:pic>
            <p:nvPicPr>
              <p:cNvPr id="2" name="Ink 1">
                <a:extLst>
                  <a:ext uri="{FF2B5EF4-FFF2-40B4-BE49-F238E27FC236}">
                    <a16:creationId xmlns:a16="http://schemas.microsoft.com/office/drawing/2014/main" id="{E0DA9B11-D32F-4F31-895B-7EA955481C23}"/>
                  </a:ext>
                </a:extLst>
              </p:cNvPr>
              <p:cNvPicPr/>
              <p:nvPr/>
            </p:nvPicPr>
            <p:blipFill>
              <a:blip r:embed="rId3"/>
              <a:stretch>
                <a:fillRect/>
              </a:stretch>
            </p:blipFill>
            <p:spPr>
              <a:xfrm>
                <a:off x="3354840" y="5474520"/>
                <a:ext cx="43200" cy="88200"/>
              </a:xfrm>
              <a:prstGeom prst="rect">
                <a:avLst/>
              </a:prstGeom>
            </p:spPr>
          </p:pic>
        </mc:Fallback>
      </mc:AlternateContent>
    </p:spTree>
    <p:extLst>
      <p:ext uri="{BB962C8B-B14F-4D97-AF65-F5344CB8AC3E}">
        <p14:creationId xmlns:p14="http://schemas.microsoft.com/office/powerpoint/2010/main" val="169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54853"/>
          </a:xfrm>
        </p:spPr>
        <p:txBody>
          <a:bodyPr>
            <a:normAutofit/>
          </a:bodyPr>
          <a:lstStyle/>
          <a:p>
            <a:pPr algn="ctr"/>
            <a:br>
              <a:rPr lang="en-US" sz="2800" b="1" dirty="0"/>
            </a:br>
            <a:br>
              <a:rPr lang="en-US" sz="2800" b="1" dirty="0"/>
            </a:br>
            <a:r>
              <a:rPr lang="en-US" sz="2800" b="1" dirty="0"/>
              <a:t>Travail de cloche</a:t>
            </a:r>
            <a:br>
              <a:rPr lang="en-US" sz="2800" b="1" dirty="0"/>
            </a:br>
            <a:endParaRPr lang="en-US" sz="2800" b="1" dirty="0"/>
          </a:p>
        </p:txBody>
      </p:sp>
      <p:sp>
        <p:nvSpPr>
          <p:cNvPr id="3" name="Content Placeholder 2"/>
          <p:cNvSpPr>
            <a:spLocks noGrp="1"/>
          </p:cNvSpPr>
          <p:nvPr>
            <p:ph idx="1"/>
          </p:nvPr>
        </p:nvSpPr>
        <p:spPr>
          <a:xfrm>
            <a:off x="838199" y="1825625"/>
            <a:ext cx="10676283" cy="4351338"/>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Write a sentence which uses the past tense of the subjunctive and which talks about a dog.</a:t>
            </a:r>
          </a:p>
        </p:txBody>
      </p:sp>
      <mc:AlternateContent xmlns:mc="http://schemas.openxmlformats.org/markup-compatibility/2006" xmlns:p14="http://schemas.microsoft.com/office/powerpoint/2010/main">
        <mc:Choice Requires="p14">
          <p:contentPart p14:bwMode="auto" r:id="rId2">
            <p14:nvContentPartPr>
              <p14:cNvPr id="18" name="Ink 17">
                <a:extLst>
                  <a:ext uri="{FF2B5EF4-FFF2-40B4-BE49-F238E27FC236}">
                    <a16:creationId xmlns:a16="http://schemas.microsoft.com/office/drawing/2014/main" id="{984DC143-C2E8-4487-80B4-61B5B4A5274D}"/>
                  </a:ext>
                </a:extLst>
              </p14:cNvPr>
              <p14:cNvContentPartPr/>
              <p14:nvPr/>
            </p14:nvContentPartPr>
            <p14:xfrm>
              <a:off x="3828281" y="2699101"/>
              <a:ext cx="5400" cy="5400"/>
            </p14:xfrm>
          </p:contentPart>
        </mc:Choice>
        <mc:Fallback xmlns="">
          <p:pic>
            <p:nvPicPr>
              <p:cNvPr id="18" name="Ink 17">
                <a:extLst>
                  <a:ext uri="{FF2B5EF4-FFF2-40B4-BE49-F238E27FC236}">
                    <a16:creationId xmlns:a16="http://schemas.microsoft.com/office/drawing/2014/main" id="{984DC143-C2E8-4487-80B4-61B5B4A5274D}"/>
                  </a:ext>
                </a:extLst>
              </p:cNvPr>
              <p:cNvPicPr/>
              <p:nvPr/>
            </p:nvPicPr>
            <p:blipFill>
              <a:blip r:embed="rId7"/>
              <a:stretch>
                <a:fillRect/>
              </a:stretch>
            </p:blipFill>
            <p:spPr>
              <a:xfrm>
                <a:off x="3819641" y="2690101"/>
                <a:ext cx="23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0" name="Ink 49">
                <a:extLst>
                  <a:ext uri="{FF2B5EF4-FFF2-40B4-BE49-F238E27FC236}">
                    <a16:creationId xmlns:a16="http://schemas.microsoft.com/office/drawing/2014/main" id="{8291A4FA-D76E-4FBA-BF73-A72E0FCA67B8}"/>
                  </a:ext>
                </a:extLst>
              </p14:cNvPr>
              <p14:cNvContentPartPr/>
              <p14:nvPr/>
            </p14:nvContentPartPr>
            <p14:xfrm>
              <a:off x="9371921" y="2804221"/>
              <a:ext cx="2160" cy="2520"/>
            </p14:xfrm>
          </p:contentPart>
        </mc:Choice>
        <mc:Fallback xmlns="">
          <p:pic>
            <p:nvPicPr>
              <p:cNvPr id="50" name="Ink 49">
                <a:extLst>
                  <a:ext uri="{FF2B5EF4-FFF2-40B4-BE49-F238E27FC236}">
                    <a16:creationId xmlns:a16="http://schemas.microsoft.com/office/drawing/2014/main" id="{8291A4FA-D76E-4FBA-BF73-A72E0FCA67B8}"/>
                  </a:ext>
                </a:extLst>
              </p:cNvPr>
              <p:cNvPicPr/>
              <p:nvPr/>
            </p:nvPicPr>
            <p:blipFill>
              <a:blip r:embed="rId35"/>
              <a:stretch>
                <a:fillRect/>
              </a:stretch>
            </p:blipFill>
            <p:spPr>
              <a:xfrm>
                <a:off x="8948921" y="2695141"/>
                <a:ext cx="610560" cy="416880"/>
              </a:xfrm>
              <a:prstGeom prst="rect">
                <a:avLst/>
              </a:prstGeom>
            </p:spPr>
          </p:pic>
        </mc:Fallback>
      </mc:AlternateContent>
    </p:spTree>
    <p:extLst>
      <p:ext uri="{BB962C8B-B14F-4D97-AF65-F5344CB8AC3E}">
        <p14:creationId xmlns:p14="http://schemas.microsoft.com/office/powerpoint/2010/main" val="2360328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2316774"/>
          </a:xfrm>
        </p:spPr>
        <p:txBody>
          <a:bodyPr/>
          <a:lstStyle/>
          <a:p>
            <a:pPr algn="ctr"/>
            <a:br>
              <a:rPr lang="en-US" b="1" dirty="0"/>
            </a:br>
            <a:br>
              <a:rPr lang="en-US" b="1" dirty="0"/>
            </a:br>
            <a:r>
              <a:rPr lang="en-US" b="1" dirty="0"/>
              <a:t>Bonjour!</a:t>
            </a:r>
          </a:p>
        </p:txBody>
      </p:sp>
      <p:sp>
        <p:nvSpPr>
          <p:cNvPr id="5" name="Content Placeholder 4"/>
          <p:cNvSpPr>
            <a:spLocks noGrp="1"/>
          </p:cNvSpPr>
          <p:nvPr>
            <p:ph idx="1"/>
          </p:nvPr>
        </p:nvSpPr>
        <p:spPr/>
        <p:txBody>
          <a:bodyPr>
            <a:normAutofit/>
          </a:bodyPr>
          <a:lstStyle/>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r>
              <a:rPr lang="fr-FR" dirty="0"/>
              <a:t>jeudi, le vingt et un mars</a:t>
            </a:r>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en-US" dirty="0"/>
          </a:p>
          <a:p>
            <a:pPr marL="0" indent="0" algn="ctr">
              <a:buNone/>
            </a:pPr>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0DA9B11-D32F-4F31-895B-7EA955481C23}"/>
                  </a:ext>
                </a:extLst>
              </p14:cNvPr>
              <p14:cNvContentPartPr/>
              <p14:nvPr/>
            </p14:nvContentPartPr>
            <p14:xfrm>
              <a:off x="3364200" y="5483880"/>
              <a:ext cx="24480" cy="69480"/>
            </p14:xfrm>
          </p:contentPart>
        </mc:Choice>
        <mc:Fallback xmlns="">
          <p:pic>
            <p:nvPicPr>
              <p:cNvPr id="2" name="Ink 1">
                <a:extLst>
                  <a:ext uri="{FF2B5EF4-FFF2-40B4-BE49-F238E27FC236}">
                    <a16:creationId xmlns:a16="http://schemas.microsoft.com/office/drawing/2014/main" id="{E0DA9B11-D32F-4F31-895B-7EA955481C23}"/>
                  </a:ext>
                </a:extLst>
              </p:cNvPr>
              <p:cNvPicPr/>
              <p:nvPr/>
            </p:nvPicPr>
            <p:blipFill>
              <a:blip r:embed="rId3"/>
              <a:stretch>
                <a:fillRect/>
              </a:stretch>
            </p:blipFill>
            <p:spPr>
              <a:xfrm>
                <a:off x="3354840" y="5474520"/>
                <a:ext cx="43200" cy="88200"/>
              </a:xfrm>
              <a:prstGeom prst="rect">
                <a:avLst/>
              </a:prstGeom>
            </p:spPr>
          </p:pic>
        </mc:Fallback>
      </mc:AlternateContent>
    </p:spTree>
    <p:extLst>
      <p:ext uri="{BB962C8B-B14F-4D97-AF65-F5344CB8AC3E}">
        <p14:creationId xmlns:p14="http://schemas.microsoft.com/office/powerpoint/2010/main" val="365126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173740"/>
          </a:xfrm>
        </p:spPr>
        <p:txBody>
          <a:bodyPr>
            <a:normAutofit fontScale="90000"/>
          </a:bodyPr>
          <a:lstStyle/>
          <a:p>
            <a:pPr algn="ctr"/>
            <a:br>
              <a:rPr lang="en-US" sz="2800" b="1" dirty="0"/>
            </a:br>
            <a:br>
              <a:rPr lang="en-US" sz="2800" b="1" dirty="0"/>
            </a:br>
            <a:r>
              <a:rPr lang="en-US" sz="2800" b="1" dirty="0"/>
              <a:t>Lafayette was the primary author of  the Declaration of the Rights of Man and of the Citizen, which was adopted by the French Revolutionary Assembly in 1789 and which serves as the basic statement of liberty in France to this day.</a:t>
            </a:r>
          </a:p>
        </p:txBody>
      </p:sp>
      <p:pic>
        <p:nvPicPr>
          <p:cNvPr id="4" name="Content Placeholder 3"/>
          <p:cNvPicPr>
            <a:picLocks noGrp="1" noChangeAspect="1"/>
          </p:cNvPicPr>
          <p:nvPr>
            <p:ph idx="1"/>
          </p:nvPr>
        </p:nvPicPr>
        <p:blipFill>
          <a:blip r:embed="rId2"/>
          <a:stretch>
            <a:fillRect/>
          </a:stretch>
        </p:blipFill>
        <p:spPr>
          <a:xfrm>
            <a:off x="4709925" y="2877232"/>
            <a:ext cx="2975977" cy="3189936"/>
          </a:xfrm>
          <a:prstGeom prst="rect">
            <a:avLst/>
          </a:prstGeom>
        </p:spPr>
      </p:pic>
    </p:spTree>
    <p:extLst>
      <p:ext uri="{BB962C8B-B14F-4D97-AF65-F5344CB8AC3E}">
        <p14:creationId xmlns:p14="http://schemas.microsoft.com/office/powerpoint/2010/main" val="336431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3FD3E-AF90-4917-AF3B-D3566D255524}"/>
              </a:ext>
            </a:extLst>
          </p:cNvPr>
          <p:cNvSpPr>
            <a:spLocks noGrp="1"/>
          </p:cNvSpPr>
          <p:nvPr>
            <p:ph type="title"/>
          </p:nvPr>
        </p:nvSpPr>
        <p:spPr/>
        <p:txBody>
          <a:bodyPr>
            <a:normAutofit/>
          </a:bodyPr>
          <a:lstStyle/>
          <a:p>
            <a:pPr algn="ctr"/>
            <a:br>
              <a:rPr lang="en-US" sz="2800" b="1" dirty="0"/>
            </a:br>
            <a:br>
              <a:rPr lang="en-US" sz="2800" b="1" dirty="0"/>
            </a:br>
            <a:r>
              <a:rPr lang="en-US" sz="2800" b="1" dirty="0"/>
              <a:t>Antoine de Saint-</a:t>
            </a:r>
            <a:r>
              <a:rPr lang="en-US" sz="2800" b="1" dirty="0" err="1"/>
              <a:t>Exupérey</a:t>
            </a:r>
            <a:endParaRPr lang="en-US" sz="2800" b="1" dirty="0"/>
          </a:p>
        </p:txBody>
      </p:sp>
      <p:pic>
        <p:nvPicPr>
          <p:cNvPr id="7" name="Content Placeholder 6">
            <a:extLst>
              <a:ext uri="{FF2B5EF4-FFF2-40B4-BE49-F238E27FC236}">
                <a16:creationId xmlns:a16="http://schemas.microsoft.com/office/drawing/2014/main" id="{EDC02479-4A9B-4FBF-B596-0B88E47B944A}"/>
              </a:ext>
            </a:extLst>
          </p:cNvPr>
          <p:cNvPicPr>
            <a:picLocks noGrp="1" noChangeAspect="1"/>
          </p:cNvPicPr>
          <p:nvPr>
            <p:ph sz="half" idx="1"/>
          </p:nvPr>
        </p:nvPicPr>
        <p:blipFill>
          <a:blip r:embed="rId2"/>
          <a:stretch>
            <a:fillRect/>
          </a:stretch>
        </p:blipFill>
        <p:spPr>
          <a:xfrm>
            <a:off x="1984660" y="1729410"/>
            <a:ext cx="3268170" cy="4500150"/>
          </a:xfrm>
          <a:prstGeom prst="rect">
            <a:avLst/>
          </a:prstGeom>
        </p:spPr>
      </p:pic>
      <p:pic>
        <p:nvPicPr>
          <p:cNvPr id="6" name="Content Placeholder 5">
            <a:extLst>
              <a:ext uri="{FF2B5EF4-FFF2-40B4-BE49-F238E27FC236}">
                <a16:creationId xmlns:a16="http://schemas.microsoft.com/office/drawing/2014/main" id="{C749BE92-61F8-4E64-B0A1-63647DC524CE}"/>
              </a:ext>
            </a:extLst>
          </p:cNvPr>
          <p:cNvPicPr>
            <a:picLocks noGrp="1" noChangeAspect="1"/>
          </p:cNvPicPr>
          <p:nvPr>
            <p:ph sz="half" idx="2"/>
          </p:nvPr>
        </p:nvPicPr>
        <p:blipFill>
          <a:blip r:embed="rId3"/>
          <a:stretch>
            <a:fillRect/>
          </a:stretch>
        </p:blipFill>
        <p:spPr>
          <a:xfrm>
            <a:off x="7129725" y="1825625"/>
            <a:ext cx="3266550" cy="4351338"/>
          </a:xfrm>
          <a:prstGeom prst="rect">
            <a:avLst/>
          </a:prstGeom>
        </p:spPr>
      </p:pic>
    </p:spTree>
    <p:extLst>
      <p:ext uri="{BB962C8B-B14F-4D97-AF65-F5344CB8AC3E}">
        <p14:creationId xmlns:p14="http://schemas.microsoft.com/office/powerpoint/2010/main" val="760495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CDFC5-0922-40DB-9228-BF05E5910C21}"/>
              </a:ext>
            </a:extLst>
          </p:cNvPr>
          <p:cNvSpPr>
            <a:spLocks noGrp="1"/>
          </p:cNvSpPr>
          <p:nvPr>
            <p:ph type="title"/>
          </p:nvPr>
        </p:nvSpPr>
        <p:spPr>
          <a:xfrm>
            <a:off x="838200" y="365125"/>
            <a:ext cx="10515600" cy="1484109"/>
          </a:xfrm>
        </p:spPr>
        <p:txBody>
          <a:bodyPr>
            <a:normAutofit/>
          </a:bodyPr>
          <a:lstStyle/>
          <a:p>
            <a:pPr algn="ctr"/>
            <a:br>
              <a:rPr lang="en-US" sz="2800" b="1" dirty="0"/>
            </a:br>
            <a:br>
              <a:rPr lang="en-US" sz="2800" b="1" dirty="0"/>
            </a:br>
            <a:r>
              <a:rPr lang="en-US" sz="2800" b="1" dirty="0"/>
              <a:t>Le Petit Prince</a:t>
            </a:r>
          </a:p>
        </p:txBody>
      </p:sp>
      <p:sp>
        <p:nvSpPr>
          <p:cNvPr id="3" name="Content Placeholder 2">
            <a:extLst>
              <a:ext uri="{FF2B5EF4-FFF2-40B4-BE49-F238E27FC236}">
                <a16:creationId xmlns:a16="http://schemas.microsoft.com/office/drawing/2014/main" id="{480F74F5-EA5A-469E-810C-A7D43D0FD600}"/>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DD177A71-FDBA-47E3-BA7A-C6BEA8EF77E4}"/>
              </a:ext>
            </a:extLst>
          </p:cNvPr>
          <p:cNvPicPr>
            <a:picLocks noChangeAspect="1"/>
          </p:cNvPicPr>
          <p:nvPr/>
        </p:nvPicPr>
        <p:blipFill>
          <a:blip r:embed="rId2"/>
          <a:stretch>
            <a:fillRect/>
          </a:stretch>
        </p:blipFill>
        <p:spPr>
          <a:xfrm>
            <a:off x="2474844" y="1751209"/>
            <a:ext cx="7797010" cy="4366326"/>
          </a:xfrm>
          <a:prstGeom prst="rect">
            <a:avLst/>
          </a:prstGeom>
        </p:spPr>
      </p:pic>
    </p:spTree>
    <p:extLst>
      <p:ext uri="{BB962C8B-B14F-4D97-AF65-F5344CB8AC3E}">
        <p14:creationId xmlns:p14="http://schemas.microsoft.com/office/powerpoint/2010/main" val="3579023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9AC73-F1D3-4CA4-8CCE-EB480EF1E0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9AF67C-AAD8-4A49-B5BD-70451A8E5246}"/>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dirty="0"/>
              <a:t>Devoirs</a:t>
            </a:r>
          </a:p>
        </p:txBody>
      </p:sp>
    </p:spTree>
    <p:extLst>
      <p:ext uri="{BB962C8B-B14F-4D97-AF65-F5344CB8AC3E}">
        <p14:creationId xmlns:p14="http://schemas.microsoft.com/office/powerpoint/2010/main" val="1323545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109" y="401493"/>
            <a:ext cx="10515600" cy="1820652"/>
          </a:xfrm>
        </p:spPr>
        <p:txBody>
          <a:bodyPr>
            <a:normAutofit/>
          </a:bodyPr>
          <a:lstStyle/>
          <a:p>
            <a:pPr algn="ctr"/>
            <a:br>
              <a:rPr lang="en-US" sz="2800" b="1" dirty="0"/>
            </a:br>
            <a:br>
              <a:rPr lang="en-US" sz="2800" b="1" dirty="0"/>
            </a:br>
            <a:r>
              <a:rPr lang="en-US" sz="2800" b="1" dirty="0"/>
              <a:t>Billet de sortie</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r>
              <a:rPr lang="en-US" dirty="0" err="1"/>
              <a:t>Selon</a:t>
            </a:r>
            <a:r>
              <a:rPr lang="en-US" dirty="0"/>
              <a:t> le lecture du </a:t>
            </a:r>
            <a:r>
              <a:rPr lang="en-US" i="1" dirty="0"/>
              <a:t>Petit Prince</a:t>
            </a:r>
            <a:r>
              <a:rPr lang="en-US" dirty="0"/>
              <a:t>, que fait un </a:t>
            </a:r>
            <a:r>
              <a:rPr lang="en-US" dirty="0" err="1"/>
              <a:t>géographe</a:t>
            </a:r>
            <a:r>
              <a:rPr lang="en-US" dirty="0"/>
              <a:t> et </a:t>
            </a:r>
            <a:r>
              <a:rPr lang="en-US" dirty="0" err="1"/>
              <a:t>qu’est-ce</a:t>
            </a:r>
            <a:r>
              <a:rPr lang="en-US" dirty="0"/>
              <a:t> </a:t>
            </a:r>
            <a:r>
              <a:rPr lang="en-US" dirty="0" err="1"/>
              <a:t>qu’il</a:t>
            </a:r>
            <a:r>
              <a:rPr lang="en-US" dirty="0"/>
              <a:t> ne fait jamais?</a:t>
            </a:r>
          </a:p>
          <a:p>
            <a:pPr marL="0" indent="0">
              <a:buNone/>
            </a:pPr>
            <a:endParaRPr lang="en-US" dirty="0"/>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D5834739-A896-49C0-82E1-F4E37BB6F877}"/>
                  </a:ext>
                </a:extLst>
              </p14:cNvPr>
              <p14:cNvContentPartPr/>
              <p14:nvPr/>
            </p14:nvContentPartPr>
            <p14:xfrm>
              <a:off x="1614929" y="5598133"/>
              <a:ext cx="5040" cy="16920"/>
            </p14:xfrm>
          </p:contentPart>
        </mc:Choice>
        <mc:Fallback xmlns="">
          <p:pic>
            <p:nvPicPr>
              <p:cNvPr id="7" name="Ink 6">
                <a:extLst>
                  <a:ext uri="{FF2B5EF4-FFF2-40B4-BE49-F238E27FC236}">
                    <a16:creationId xmlns:a16="http://schemas.microsoft.com/office/drawing/2014/main" id="{D5834739-A896-49C0-82E1-F4E37BB6F877}"/>
                  </a:ext>
                </a:extLst>
              </p:cNvPr>
              <p:cNvPicPr/>
              <p:nvPr/>
            </p:nvPicPr>
            <p:blipFill>
              <a:blip r:embed="rId5"/>
              <a:stretch>
                <a:fillRect/>
              </a:stretch>
            </p:blipFill>
            <p:spPr>
              <a:xfrm>
                <a:off x="1606289" y="5589493"/>
                <a:ext cx="22680" cy="34560"/>
              </a:xfrm>
              <a:prstGeom prst="rect">
                <a:avLst/>
              </a:prstGeom>
            </p:spPr>
          </p:pic>
        </mc:Fallback>
      </mc:AlternateContent>
    </p:spTree>
    <p:extLst>
      <p:ext uri="{BB962C8B-B14F-4D97-AF65-F5344CB8AC3E}">
        <p14:creationId xmlns:p14="http://schemas.microsoft.com/office/powerpoint/2010/main" val="3582261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34409</TotalTime>
  <Words>123</Words>
  <Application>Microsoft Office PowerPoint</Application>
  <PresentationFormat>Widescreen</PresentationFormat>
  <Paragraphs>47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Bonjour!</vt:lpstr>
      <vt:lpstr>  Travail de cloche </vt:lpstr>
      <vt:lpstr>  Bonjour!</vt:lpstr>
      <vt:lpstr>  Lafayette was the primary author of  the Declaration of the Rights of Man and of the Citizen, which was adopted by the French Revolutionary Assembly in 1789 and which serves as the basic statement of liberty in France to this day.</vt:lpstr>
      <vt:lpstr>  Antoine de Saint-Exupérey</vt:lpstr>
      <vt:lpstr>  Le Petit Prince</vt:lpstr>
      <vt:lpstr>PowerPoint Presentation</vt:lpstr>
      <vt:lpstr>  Billet de sortie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Bonjour!</dc:title>
  <dc:creator>Steven Gerson</dc:creator>
  <cp:lastModifiedBy>Steven Gerson 🦅</cp:lastModifiedBy>
  <cp:revision>425</cp:revision>
  <cp:lastPrinted>2017-03-27T17:21:58Z</cp:lastPrinted>
  <dcterms:created xsi:type="dcterms:W3CDTF">2016-10-03T16:25:09Z</dcterms:created>
  <dcterms:modified xsi:type="dcterms:W3CDTF">2024-03-16T19:38:14Z</dcterms:modified>
</cp:coreProperties>
</file>