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331" r:id="rId2"/>
    <p:sldId id="367" r:id="rId3"/>
    <p:sldId id="386" r:id="rId4"/>
    <p:sldId id="387" r:id="rId5"/>
    <p:sldId id="430" r:id="rId6"/>
    <p:sldId id="383" r:id="rId7"/>
    <p:sldId id="379" r:id="rId8"/>
    <p:sldId id="382" r:id="rId9"/>
    <p:sldId id="378" r:id="rId10"/>
    <p:sldId id="369" r:id="rId11"/>
    <p:sldId id="385"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67"/>
            <p14:sldId id="386"/>
            <p14:sldId id="387"/>
            <p14:sldId id="430"/>
            <p14:sldId id="383"/>
            <p14:sldId id="379"/>
            <p14:sldId id="382"/>
            <p14:sldId id="378"/>
            <p14:sldId id="369"/>
            <p14:sldId id="385"/>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6"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20D4B52-9420-49F1-B7F2-B1E98923A432}" type="datetimeFigureOut">
              <a:rPr lang="en-US" smtClean="0"/>
              <a:t>3/25/2024</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B04EFB22-8470-4BB9-AEF0-7E7CB444C92A}" type="slidenum">
              <a:rPr lang="en-US" smtClean="0"/>
              <a:t>‹#›</a:t>
            </a:fld>
            <a:endParaRPr lang="en-US" dirty="0"/>
          </a:p>
        </p:txBody>
      </p:sp>
    </p:spTree>
    <p:extLst>
      <p:ext uri="{BB962C8B-B14F-4D97-AF65-F5344CB8AC3E}">
        <p14:creationId xmlns:p14="http://schemas.microsoft.com/office/powerpoint/2010/main" val="60331227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4-01T13:53:11.044"/>
    </inkml:context>
    <inkml:brush xml:id="br0">
      <inkml:brushProperty name="width" value="0.05292" units="cm"/>
      <inkml:brushProperty name="height" value="0.05292" units="cm"/>
      <inkml:brushProperty name="color" value="#FF0000"/>
    </inkml:brush>
  </inkml:definitions>
  <inkml:trace contextRef="#ctx0" brushRef="#br0">17343 12355 806 0,'0'0'17'0,"0"0"4"0,0 0 1 0,0 0 2 0,0 0-24 0,-4 9 0 0,4-2 0 0,0-1 0 16,0 3 0-16,0-6 0 0,0-3 0 15,0 10-354-15</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4-01T13:53:11.044"/>
    </inkml:context>
    <inkml:brush xml:id="br0">
      <inkml:brushProperty name="width" value="0.05292" units="cm"/>
      <inkml:brushProperty name="height" value="0.05292" units="cm"/>
      <inkml:brushProperty name="color" value="#FF0000"/>
    </inkml:brush>
  </inkml:definitions>
  <inkml:trace contextRef="#ctx0" brushRef="#br0">17343 12355 806 0,'0'0'17'0,"0"0"4"0,0 0 1 0,0 0 2 0,0 0-24 0,-4 9 0 0,4-2 0 0,0-1 0 16,0 3 0-16,0-6 0 0,0-3 0 15,0 10-354-15</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3-22T19:00:18.058"/>
    </inkml:context>
    <inkml:brush xml:id="br0">
      <inkml:brushProperty name="width" value="0.05292" units="cm"/>
      <inkml:brushProperty name="height" value="0.05292" units="cm"/>
      <inkml:brushProperty name="color" value="#FF0000"/>
    </inkml:brush>
  </inkml:definitions>
  <inkml:trace contextRef="#ctx0" brushRef="#br0">21876 12125 866 0,'0'0'36'0,"-7"0"-28"31,7 0 40-31,-7 3 8 0,3 0 1 0,-3 3 1 16,7-6-17-16,0 7-3 0,-3 2-1 0,-1 0 0 15,4 1-12-15,-4-4-2 0,4 7-1 0,0-4 0 0,0-3 14 16,0 4 4-16,0-1 0 0,0-3 0 0,0 1 10 0,0 2 2 16,0-3 1-16,0 4 0 0,0-1 0 0,0 0 0 0,0 1 0 15,0 2 0-15,0 4-16 0,0-3-3 0,0 5-1 0,0 4 0 16,0-3-11-16,-3 3-2 0,3 3-1 0,0 3 0 16,0 1-19-16,-4-4 10 15,4 0-10-15,0-3 8 0,0 6-8 0,-3-3 10 0,3 0-10 0,0 0 10 16,0 0 1-1,0 0 0-15,0-3 0 0,0 0 0 0,0 0 1 0,0 0 0 16,0-3 0-16,0 0 0 0,0-3-4 0,0 2 0 0,0-2 0 16,0-3 0-16,0 2-8 0,0-2 0 0,0-1 0 15,-4 1 8-15,4-4-8 0,0 1 0 0,-3-1 0 0,3-3 0 16,0 1 0-16,0-7 0 0,0 0 0 0,0 0 0 16,0 0 0-16,0 0 0 0,0 0 8 0,0 0-8 15,0 0 13-15,0 0-2 0,0 0-1 0,0 0 0 16,0 0-10-16,0 0 0 0,-4-7 0 0,1-2 0 15,-1 0-9-15,4-4 9 0,-3 1-12 0,3-1 12 16,0-3-8-16,0-2 8 0,0 2 0 0,0-3 0 16,0-3 0-16,0 6 0 0,-4-6 0 0,4 0 0 15,0 1 0-15,-3 2 0 0,3-10 9 0,0 4-9 16,0 3 0-16,-4-3 0 0,4 0 0 0,0-3 0 16,0 0 0-16,-3-7 0 0,3 4 0 0,0-4 0 15,-4 4 0-15,4-3 0 0,0 5 0 0,-3-2 0 16,3 3 0-16,0 6 0 0,0-3 0 0,0 3 0 0,3 3 0 15,-3 0 0-15,0-3 0 0,4 7 0 0,-1-1 0 16,-3 0 0-16,4 4 0 0,-1-1 0 0,1-3-9 16,3 4 9-16,-4 3 0 0,1-1 0 15,3-6-9-15,0 4 9 0,0 2 0 0,0 1-9 16,0-7 9-16,4 10-10 0,-4-3 10 0,3-4-10 0,-3 4 10 16,4-1 0-16,-4 4 0 0,-3 0-8 0,3 6 8 0,0-3 0 15,0 0 0-15,0 3 0 0,0 3-11 0,0 0 11 16,0 3-13-16,4 7 5 0,-1-4-6 0,-3 7-1 0,0-1 0 15,0 4 0-15,4-3-1 0,-8 12 0 0,4-9 0 0,-3 9 0 16,-1-3 16-16,1 0-12 0,-4 0 12 0,0 0-12 16,0-3 12-16,0 0 0 0,-4-6 0 0,4 3 0 15,-3-3 24-15,-4-4 2 0,3 1 0 16,-3-4 0-16,-3 0-2 0,-1-2 0 0,1-1 0 0,-1-3 0 16,-3-3-12-16,0 0-4 0,0 0 0 0,0 0 0 15,-4-3-8-15,0 3 12 0,4-6-12 0,0 3 12 16,-4 3-12-16,4-4 0 0,0 1 0 0,0 3 0 15,3 0 0-15,1 0 0 0,3 0 0 0,0 3 0 16,0 1 0-16,3 2-14 0,-3 0 5 0,4 0 1 16,3 1 8-16,-4-1-10 0,4 0 10 0,0 1-10 15,0-7 10-15,0 0 0 0,0 0 0 0,0 0-8 16,4 3 8-16,-4-3 0 0,0 0 0 0,7 6 8 16,-7-6 1-16,7 0 1 0,0 0 0 0,3 0 0 15,-3-3-10-15,0 0 10 0,4-7-10 0,-4 10 10 16,4-6-10-16,-4 0 0 0,3 3 0 0,1-1 8 15,0-2-8-15,-1 3 0 0,4 0 0 0,-3 0 0 16,-1 0 0-16,1 3 0 0,0 0-9 0,-1 3 9 0,1 0 0 16,-1 3-12-16,1 0 12 0,-1 1-10 0,1 5-5 0,-4 1-1 15,4-4 0-15,-4 4 0 16,0 6-14-16,0 2-3 0,0 5-1 0,0-1 0 0,-4 3 34 0,-3-6 0 16,4 9 0-16,-4-3 0 0,0 4 0 0,-4-4 0 0,1 0 0 15,-1-3 0-15,1 0 0 0,-4 0 0 0,0 1 0 16,0 2 0-16,0-9 18 0,0 9 10 0,-4-9 3 15,0 3 0-15,1 3-16 0,-1-7-3 0,4-5-1 0,-3 3 0 16,3-4-1-16,-4-2 0 16,4-4 0-16,0 0 0 0,-4 0-2 0,4-2-8 0,0-1 12 15,-3-3-4-15,-1 0 5 0,4-3 1 0,-4-7 0 0,1 7 0 16,-1-3-14-16,4-4 0 0,0 1 0 0,-3-4 0 16,2 1 0-16,-2-4-13 0,3-3 2 0,0 1 1 15,0 2-11-15,0-3-3 0,3 0 0 0,4 0 0 16,0 4-28-16,0-1-7 0,4 0-1 15</inkml:trace>
  <inkml:trace contextRef="#ctx0" brushRef="#br0" timeOffset="616.395">22306 12517 1314 0,'0'0'37'0,"0"0"8"0,0 0-36 0,0 0-9 0,0 0 0 16,0 0 0-16,-7 0 53 0,-4 3 9 0,1-3 2 0,-1 6 0 15,1 0 0-15,3 1 0 0,0-1 0 0,-4 0 0 16,4-3 15-16,3 7 3 0,-3-7 1 0,0 3 0 16,4 0-44-16,-4 1-9 0,0-1-2 0,0 3 0 15,0-2-18-15,0 5-10 0,3-6 10 0,-3 7-10 16,3-7 8-16,-3 4-8 0,4-4 0 0,-1 6 9 16,-3 1-9-16,4-4 8 0,3 10-8 0,-4 6 8 15,4-9-8-15,-3 9 0 0,3-3 0 0,3-3 0 16,1-3-19-16,-1 9 1 0,1-7 0 0,3-2 0 15,-4 6-17-15,4-9-3 0,1 5-1 0,-1 1 0 16,3-6 20-16,-3-4 4 0,0 4 1 0,4-7 0 16,-4-3-5-16,0 0-1 0,4-3 0 0,-4 0 0 15,0-3 7-15,3-6 1 0,-3 6 0 0,0-10 0 16,0 0 12-16,0-5 0 0,-3 2 0 0,3-3 0 16,-3-6 0-16,-1 3 0 0,1-3 0 0,-1 0 0 15,-3 0 13-15,4 3-1 0,-4 0 0 0,-4-3 0 16,4 3 8-16,-3 0 0 0,-1-3 1 0,1 6 0 15,-5-3-8-15,5 3-1 0,-4-3-1 0,0 10 0 16,0-4 4-16,0 4 1 0,0-1 0 0,0 4 0 16,0-1-16-16,0 7 0 0,3 0 8 0,4 3-8 15,-7 3-8-15,0 0-5 0,3 10-1 0,-3-4 0 16,0 4-12-16,4-1-2 0,-4 1-1 0,0-1 0 16,3 1-8-16,-3 3-2 0,4-4 0 0,-1 1 0 15,0-1-20-15,1 4-4 0,-1-4-1 0,1 4 0 0,3-3 32 0,0-1 5 16,3-6 2-16</inkml:trace>
  <inkml:trace contextRef="#ctx0" brushRef="#br0" timeOffset="1158.426">22497 12579 1732 0,'0'10'49'0,"0"-1"11"0,-4 4-48 0,4-4-12 0,0 4 0 0,-3-1 0 16,3-2 66-16,0 2 11 0,0-6 3 0,0 10 0 16,3-3-64-16,-3-1-16 0,0-6 0 0,4 10 0 15,-4-3 32-15,0-1 3 0,3 1 1 0,1-4 0 16,-4 4-7-16,3-7-1 0,1 3 0 0,-1 1 0 15,-3 2-43-15,0-2-9 0,4 2-1 0,-4-5-1 16,0 8 26-16,3-8 0 0,-3-7 0 0,4 9 0 16,-4-9 0-16,0 0 0 0,0 0 8 0,0 0-8 15,0 0 14-15,0 0-2 0,0 0 0 0,0 0 0 0,0 0-2 16,0 0-1-16,0 0 0 0,0 0 0 16,0 0-9-16,0 0 0 0,0 0 0 0,-7-9 0 15,3 5 0-15,4-5 0 0,-3 0 0 0,-1 2 0 0,4-2 0 0,-3 0 0 0,3-1 0 16,-4-2 0-16,4-1 0 0,-3 0 0 0,3 7 0 0,0-9 0 15,0 2 12-15,0 0 1 16,0 1 0-16,-4-1 0 0,4 1-13 16,0-4 0-16,-3 0 0 0,3 4 0 0,0-1 0 0,0 1 0 0,0-4 0 15,0 4 0-15,0 2 0 0,3-2 0 16,1-1 0-16,-4 7 0 0,3-7 0 0,1 7-18 0,-1-3 4 0,1 2 1 16,-1-5 13-16,1 6 0 0,3-4 0 0,0 1 0 15,0-1 0-15,0-2 0 0,4 9 0 0,-4-7 0 16,3 7-25-16,1-3 1 0,-1 0 0 0,1-1 0 15,0 7-29 1,-1 0-6-16,4 0-1 0,-3 0 0 0,3 0-140 0,4 7-28 16</inkml:trace>
  <inkml:trace contextRef="#ctx0" brushRef="#br0" timeOffset="1513.807">22885 12532 1579 0,'0'0'32'0,"0"0"10"0,-4 7-34 15,4-7-8-15,0 0 0 0,-7 9 0 0,4-3 49 0,-1 1 8 0,1-1 2 0,-1 3 0 16,0 1-47-16,1-1-12 0,3-3 0 0,-4 7 0 16,4-4 0-16,-3 1 0 0,-1-1 0 0,4-3 8 15,0 7-8-15,0-4 0 0,4 1 9 0,-4 2-9 16,3 1 28-16,-3-1 2 0,0 1 0 0,4-1 0 16,-4 1-15-16,0 0-3 0,3 2-1 0,-3-2 0 15,0-1-11-15,0-5-9 0,0 2 9 0,0 0-13 16,4-5-139-16,-4 5-28 0,0-6-6 15</inkml:trace>
  <inkml:trace contextRef="#ctx0" brushRef="#br0" timeOffset="1777.468">22751 12049 1337 0,'0'0'28'0,"-7"7"6"0,3-1-34 0,-3 0 0 0,0 1 0 0,3-1 0 0,1-3 58 0,3-3 5 0,-4 9 1 15,4 1 0 1,0-10-22-16,0 6-4 0,0 3-1 0,0-9 0 0,0 0-28 0,0 0-9 0,4 4 0 0,-4-4 0 31,7 3-45-31,0-3-16 0,0 0-3 0</inkml:trace>
  <inkml:trace contextRef="#ctx0" brushRef="#br0" timeOffset="2455.946">23350 12445 1717 0,'0'0'37'0,"0"0"8"0,0 0 2 0,0 0 2 0,0 0-39 16,-7 0-10-16,4 3 0 0,-4-3 0 0,7 0 56 0,-7 0 8 16,7 0 3-16,-11 0 0 0,4-3-54 0,0 3-13 0,7 0 0 15,0 0 0-15,-7 0 0 0,0 0 0 0,0 3 0 16,0 0 0-16,3 0 33 0,-3 0 4 0,4 0 1 0,-1 7 0 16,1-1-38-16,-1-3 0 15,1 4 0-15,-5 2 0 0,5 1 0 0,-1-4 0 0,1 1 8 0,3 2-8 16,-4 1 11-16,1-1-3 15,-1 1 0-15,4-1 0 0,-3 1 8 0,-1-1 0 16,1 1 1-16,-1-4 0 0,1 4-17 0,3-1 0 0,-4 1 0 16,1-4 0-16,-1 1 55 0,4-1 7 15,-3-3 2-15,3 4 0 0,0-7-52 0,0-3-12 0,0 0 0 0,0 0 0 16,0 0 0-16,0 0 0 0,0 0 0 0,0 0 0 16,0 0 0-16,0 0 0 0,0 0 0 0,0 0 0 15,0 0 0-15,0 0 0 0,0 0 0 0,0 0 0 16,0 0 0-16,7 3 0 0,0-3 0 0,-4 3 0 15,-3-3 0-15,7 3 0 0,-7-3 0 0,7 0 0 16,0 0 0-16,0 7 0 0,-3-7 0 0,-4 0 0 16,0 0 0-16,0 0 0 0,7 3 0 0,-3 0 0 0,3-3-13 15,-4 6-6-15,4-3-1 0,-7-3 0 16,0 0-19-16,0 10-4 0,7-4-1 16,-7 3 0-16,4 4 44 0,-4-4 16 0,-4-5-1 0,1 8 0 15,-1-2-15-15,1 2-12 0,-1 1 3 0,-3-7 0 16,4-3 9-16,-5 3-12 0,1-3 12 0,0 1-12 0,0 8 61 0,0-6 12 15,-3 1 3-15,-1-7 0 0,1 0-52 16,2 6-12-16,-2-6 0 0,3 0 0 16,-4 0 0-16,-3-6 0 0,4 6 0 0,-1 0 0 15,4-3-48-15,-4-1-13 0,4-2-3 0,0 6 0 16,0-3-153-16,-3 0-31 0,2-3-7 0,5 2-1 16</inkml:trace>
  <inkml:trace contextRef="#ctx0" brushRef="#br0" timeOffset="3237.122">24144 12742 1422 0,'0'0'31'0,"0"0"6"0,0 0 2 0,0 0 1 0,0 0-32 0,0 0-8 0,0 0 0 0,0 0 0 16,0 0 84-16,0 0 16 0,0 0 2 0,0 0 1 15,0 0-75-15,7 7-16 16,-3-4-2-16,3 0-1 0,0-3-9 0,0 6 8 0,0-3-8 0,0 1 8 15,0-4-8-15,4 6 0 0,-4-3-12 0,3 0 12 16,-3 0-9-16,4-3 9 0,3 3 0 0,-3-3 0 16,-1-3 0-16,4 3 0 0,-3-3 0 0,3-3 0 15,0 0 0-15,-3-1 0 0,3-2 0 16,-4-1 0-16,-3 1 16 0,0-4 4 0,1 1 1 0,-1-1 0 16,0-2 12-16,-4 2 3 15,1 1 0-15,-1-1 0 0,1-3-36 0,-4 4-22 0,3-1 3 0,-6 4 1 16,3-4 18-16,-7 10 14 0,3-6-2 0,-3 3-1 15,-3-4-19-15,-1 4-4 0,4 6-1 0,-7 0 0 16,3 3 13-16,-3-3 13 0,-4 6-2 16,4-6-1-16,0 10 0 0,-7-7 0 0,3 9 0 15,1-2 0-15,-1-1-22 0,1 1-5 0,-1 2-1 0,4 1 0 16,0-1 18-16,0 4 0 0,-1-4 0 0,5 1 0 16,-1-4 0-16,1 4 8 0,-1-1-8 0,4-2 12 15,0 2-12-15,0-2 0 0,0-7 0 0,3 10-10 0,1-7 10 0,-1 0 0 16,1 0 0-16,3-3 0 15,3 10 0-15,-3-7-8 0,7 1 8 0,-3 5-8 0,3-2-4 16,3-1 0-16,1 0 0 0,3 4 0 0,0-1-4 0,0-2 0 16,4-4-1-16,0 4 0 15,-1-1-14-15,1 3-2 0,3-2-1 0,-3-4 0 16,3 7 18-16,-3-7 4 0,-1-3 1 0,1 0 0 16,-1-3-43-16,-2-3-9 0,2 0-1 0,-3-6-1 15,0-1-115-15,4-2-24 16,10-13-4-16,-6 3 0 0</inkml:trace>
  <inkml:trace contextRef="#ctx0" brushRef="#br0" timeOffset="3608.199">24229 12269 1094 0,'7'3'23'0,"-4"3"5"0,-3-6-28 0,4 3 0 0,3 1 0 0,-4 2 0 16,-3-6 108-16,8 0 16 0,-5 3 3 0,4 0 1 15,0-3-52-15,-7 0-9 0,4 0-3 0,-1 0 0 16,1-3-14-16,-1 3-3 0,1 0-1 0,-1-3 0 16,4-3-22-16,-3-7-5 0,-1 1-1 0,4-10 0 15,-3 6-18-15,3-6 0 0,-3 0 0 0,3-3 0 16,-4 0-17-16,4 3-1 0,0 0 0 0,0-3 0 16,0 3-21-16,0 6-4 0,4-3-1 0,0 7 0 15,-4-1-53-15,3 1-11 0,1-1-3 16</inkml:trace>
  <inkml:trace contextRef="#ctx0" brushRef="#br0" timeOffset="4231.603">24853 12670 1497 0,'0'0'32'0,"0"0"8"0,0 0 0 0,0 0 4 16,0 0-36-16,0 0-8 0,0 0 0 0,0 0 0 0,0 0 53 0,0 0 9 16,-3 3 2-16,3-3 0 0,0 0-26 0,0 0-5 15,0 0-1-15,0 0 0 16,0 0 0-16,0 0 0 0,0 0 0 0,0 0 0 0,0 0-32 0,0 0 0 16,0 0 0-16,0 0 0 0,0-3 17 0,0-6 0 15,0 3 0-15,0-1 0 0,0-2-17 0,0-4 0 16,0 7 8-16,-4-3-8 0,4-1 0 0,0 4 0 15,-3 0 0-15,-1-4 0 0,1 7 0 0,-1 0 0 0,0-3 0 16,1 6 0-16,-4-3 19 0,0 3-3 0,0 0-1 0,-4 0 0 16,1 0 10-16,-1 3 3 0,0-3 0 15,-3 9 0-15,4-6-28 0,-1 7 8 16,-3-4-8-16,4 0 0 0,-5 1 0 0,5-1 0 16,-1 3 0-16,1 1 0 0,-4-4 56 0,6 0 7 0,-2-3 1 15,3 7 0-15,0-1-52 0,3-3-12 0,-3 1 0 0,4-1 0 16,-1 0 0-16,4-3 0 0,-3 10 0 0,3-7 0 15,3 0 0-15,1 7 0 0,-1-4 0 0,1 4 0 16,-1-4 0-16,4 4 0 0,0-1 0 0,0 1 0 16,4 0-48-1,0 5-13-15,-1-5-3 0,4 3 0 0,-3-7 38 0,3 4 7 16,0-1 2-16,0 1 0 0,0-4-45 0,0 0-9 16,1-5-1-16,-1-4-1 0,0 6-23 0,0-6-5 0,0-6-1 15,0 2-390-15,0-2-77 0</inkml:trace>
  <inkml:trace contextRef="#ctx0" brushRef="#br0" timeOffset="4787.512">24956 12680 1666 0,'0'0'36'0,"0"0"8"0,0 0 2 0,0 0 2 0,0 0-39 0,0 0-9 0,0 0 0 16,0 0 0-16,0 0 67 0,0 0 11 16,-4 6 2-16,4 3 1 0,-4-9-65 0,4 13-16 0,0-7 0 0,0 0 0 15,0 1 35-15,4-1 3 0,0 3 1 0,-1-2 0 16,1-1-25-16,3 7-5 0,-4-4-1 0,4-3 0 15,0 0-8-15,4 7 0 0,-4 0 0 0,0-1 8 16,4-2-8-16,-1 2 0 0,-3 1 0 16,0-4 0-16,4 0-42 0,-4 1-4 0,0-7-1 15,-4 0 0-15,1 10 30 0,-1-7 5 0,-3-6 2 0,0 0 0 16,0 0-35-16,0 0-7 16,0 0-2-16,0 0 0 0,0 0 43 0,0 0 11 0,-3-6 0 0,-1-1 0 15,4 7 49-15,-3-6 12 0,-1 0 3 0,1-4 0 0,-4 4-52 16,0-6-12-16,3 5 0 0,-3-5 0 0,0 2 34 15,0-2 4-15,4-1 1 0,-8 1 0 0,7-1-3 16,-3 4-1-16,0-4 0 0,4 1 0 0,-4-1-5 0,0 4-1 16,3-4 0-16,1 4 0 0,-1-1-3 15,4 1-1-15,-3-4 0 0,-1 7 0 0,4-6-25 0,0 2 0 16,0 1 0-16,0-4 0 0,0 1 0 0,4 2 0 16,-4-2 0-16,0 2 0 0,3-2 0 0,-3 6 0 15,4-4 0-15,-1 1 0 16,-3-1-46-16,4 4-14 0,-1 0-4 0,1-7 0 0,-1 10 52 0,1 0 12 15,-1-3 0-15,4-4 0 16,0 7-60-16,0 0-10 0,1 3-2 0,2 3-533 0,1 0-107 16</inkml:trace>
  <inkml:trace contextRef="#ctx0" brushRef="#br0" timeOffset="5168.589">25266 12595 1267 0,'0'0'28'0,"0"0"5"0,0 0 2 16,0 0 1-16,0 0-36 0,0 0 0 0,-4 6 0 0,1 1 0 0,3-7 109 0,-4 6 15 15,4 3 4-15,0 1 0 0,0-1-53 0,0-3-11 16,4 7-1-16,-4-1-1 0,3 1-14 0,1-4-4 16,-1 10 0-16,1-3 0 0,0-4-14 0,-1 7-3 15,1-3-1-15,-1 6 0 0,1-6-26 0,-4 2 8 16,3-2-8-16,1-3 0 15,-1 2-18-15,1-8-9 0,-1 5-1 0,-3 1-1 16,4-1-61-16,-4-6-12 0,0-6-2 0,0 0-1 16,0 0-70-16,0 0-13 0,0 0-4 0,3-18 0 0</inkml:trace>
  <inkml:trace contextRef="#ctx0" brushRef="#br0" timeOffset="5454.008">25075 11918 1036 0,'0'0'23'16,"0"0"5"-16,0 0 0 0,0 0 1 0,0 0-29 0,0 0 0 0,0 0 0 0,0 0 0 0,0 0 66 0,0 0 7 15,0 0 2-15,0 0 0 16,0 0 24-16,0 0 5 0,0 0 0 0,0 0 1 0,0 0-74 0,0 0-15 15,0 0-4-15,0 6 0 16,4-3-12-16,-4-3 0 0,0 6 0 0,0-6 0 16,0 0 0-16,3 4 0 0,-3-4 0 0,4 6 0 15,-4-6 0-15,7 0 0 0,-3 0 0 0,3 0 0 16,0 0-100-16,0 0-22 0,3 0-5 0</inkml:trace>
  <inkml:trace contextRef="#ctx0" brushRef="#br0" timeOffset="5947.816">25569 11877 1074 0,'-7'16'30'0,"4"-7"8"0,-1-3-30 0,1 7-8 0,-4-4 0 0,3 4 0 16,4-7 89-16,-3 0 17 0,-1 4 3 0,4-10 1 16,0 0-24-16,0 0-5 0,0 0-1 0,4 6 0 0,-1 0-26 15,-3-6-6-15,0 0 0 0,0 0-1 16,0 7-23-16,0-1-4 0,4 3 0 0,-4-6-1 15,0 10 33-15,3-4 8 0,1 1 0 0,-1-1 1 16,1 7-46-16,-4 0-15 0,3 2 8 0,-3 4-8 16,4 0 0-16,-4 3 0 0,3 0 0 0,-3 4 0 15,4-1 0-15,-1 0 0 0,-3 3 0 0,4-2 0 16,-1 2 0-16,4-3 0 0,-3 4 0 0,3 2 0 0,4-6 0 16,-4 7 0-16,0-4 0 0,0-3 0 0,3 4 17 0,-3-7 0 15,1 0 0-15,-1 3 0 0,0-3-27 0,0-3-6 16,0-3 0-16,-4 3-1 0,1 0 28 15,-1-6 5-15,1 6 2 0,-1-10 0 0,1 1-18 0,-1-1 0 16,1-2 0-16,0 2 0 0,-1 1 0 0,1-1-19 16,-4-2 4-16,3 2 1 15,-3-2-43-15,4-7-9 0,-4 6-2 0,0-9 0 16,0 0-99-16,0 0-20 0,0 0-4 0,0 0-487 0</inkml:trace>
  <inkml:trace contextRef="#ctx0" brushRef="#br0" timeOffset="6298.391">25336 12567 928 0,'0'0'20'0,"0"0"5"0,0 0 1 0,0 0 0 0,0 0-26 0,0 0 0 0,0 0 0 0,0 0 0 0,0 0 111 0,0 0 17 16,4-3 3-16,-4 3 1 0,4-3-34 0,-1-4-6 16,1 7-2-16,-1-3 0 15,1 0 30-15,-1 0 7 0,1 0 1 0,3 0 0 16,0-4-52-16,7 7-9 0,-3-3-3 0,6 0 0 0,-3-3-51 0,7 0-13 16,1-1 0-16,2-2 0 0,5-4 54 0,-1 1 8 15,0 9 2-15,4-10 0 0,3 1-64 16,-3-1-16-16,0-6-2 0,-1 10 0 0,1-7 18 0,-4 4 0 15,-3-1 0-15,0 4 0 0,-4 2 16 16,0-2 0-16,-7 3 0 0,0 6 0 16,0-3-145-16,0 3-29 0,-14 0-6 0,11 3-521 15,0 3-105-15</inkml:trace>
  <inkml:trace contextRef="#ctx0" brushRef="#br0" timeOffset="6649.751">26039 12720 1792 0,'0'0'51'0,"-4"13"10"0,0-4-49 0,1 4-12 15,-4 0 0-15,3 5 0 0,1-2 44 0,-1-3 5 16,1 5 2-16,-4-5 0 0,3-1-9 0,4 1-2 16,-3-4 0-16,3 1 0 0,0-10-17 0,0 0-4 15,0 0-1-15,0 0 0 0,0-6 0 0,0 6 0 16,0 0 0-16,0 0 0 15,0 0-65-15,3-4-13 0,-3-2-2 0,4-6-846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11T17:09:30.240"/>
    </inkml:context>
    <inkml:brush xml:id="br0">
      <inkml:brushProperty name="width" value="0.05" units="cm"/>
      <inkml:brushProperty name="height" value="0.05" units="cm"/>
    </inkml:brush>
  </inkml:definitions>
  <inkml:trace contextRef="#ctx0" brushRef="#br0">39 0 13824 0 0,'0'0'304'0'0,"0"0"64"0"0,-5 9 16 0 0,-1 4 0 0 0,0 0-312 0 0,1 6-72 0 0,-1-1 0 0 0,1 7-4080 0 0,-1 1-832 0 0</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3-22T19:04:37.912"/>
    </inkml:context>
    <inkml:brush xml:id="br0">
      <inkml:brushProperty name="width" value="0.05292" units="cm"/>
      <inkml:brushProperty name="height" value="0.05292" units="cm"/>
      <inkml:brushProperty name="color" value="#FF0000"/>
    </inkml:brush>
  </inkml:definitions>
  <inkml:trace contextRef="#ctx0" brushRef="#br0">5599 6947 832 0,'-11'26'17'0,"4"-4"4"0,-4-1-21 0,4-2 0 0,0 6 0 0,0-3 0 15,0 0 112-15,4-3 17 0,-1 0 4 0,-3 0 1 16,3-4-57-16,1-2-11 0,3 6-2 0,-7-7-1 16,3 1 1-16,4-4 0 0,0 1 0 0,4-1 0 15,-4 0-22-15,7 4-4 0,-4-4-1 0,1 1 0 16,0 2-17-16,-1 1-3 0,1-1-1 0,-1 4 0 15,4 3-8-15,0-3-8 0,0 6 9 0,0 3-9 16,-3 3 11-16,3 3-11 0,-4 4 12 0,1-1-12 16,-4 7 0-16,4 0 0 0,-1 0 0 0,1-1 0 15,-4-2 0-15,3-4 0 0,1 1 0 0,-1 3 0 16,1-10 0-16,-1 0 13 0,1-3-4 0,-4 6-1 16,3-9-8-16,-3 3 0 0,4-9-12 0,-4 9 12 15,0-9 27-15,-4-4 13 0,4 1 2 0,-3-7 1 16,3 4-15-16,0-10-2 0,0 0-1 0,-7 0 0 15,0 6-25-15,0-12 0 0,-4 6 0 0,0-3 0 16,1-7 0-16,-4 1 0 0,3-4 9 0,1 1-1 16,-1 2-31-16,-3-5-5 0,0 2-2 0,3 0 0 15,1-2 2-15,-1-1 1 0,-3 4 0 0,3-4 0 16,1 3 3-16,-1-5 1 0,8 8 0 0,-8-6 0 0,4 4 4 16,-7-4 1-16,3 4 0 0,4-4 0 15,0-3-21-15,0 4-4 0,0-4-1 0</inkml:trace>
  <inkml:trace contextRef="#ctx0" brushRef="#br0" timeOffset="418.613">5249 6747 1074 0,'0'6'30'0,"0"-6"8"15,0 6-30-15,-3-3-8 0,3 1 0 0,0 2 0 16,3-3 52-16,-3 0 10 0,0 0 2 0,0 4 0 15,4-7 0-15,-1 9 0 0,1-6 0 0,-1 3 0 16,4-2-16-16,1-1-4 0,-1 6 0 0,0-6 0 16,0 3-23-16,3-2-5 0,1-4 0 0,-1 9-1 15,5-6-15-15,-1-3 11 0,0 6-11 0,0 1 10 16,4-7-10-16,-8 9 0 0,11-3 0 0,-3-3 8 0,7 4-8 16,-4-4 0-16,3 0 0 0,1 0 0 15,0 10 0-15,3 2 0 0,-7 1 0 0,4 0-11 0,-7-4-9 0,3-5-3 16,0-1 0-16,-3 0 0 15,-4-3-13-15,3-3-2 0,1 7-1 0,-4-4 0 0,0-6-20 16,4-4-4-16,-1 4-1 0</inkml:trace>
  <inkml:trace contextRef="#ctx0" brushRef="#br0" timeOffset="731.759">6064 6900 970 0,'0'0'27'0,"0"0"7"15,0 0-34-15,0 0 0 0,0 7 0 0,0-1 0 16,0-6 70-16,0 9 7 0,4-2 2 0,-4-1 0 15,0 0-10-15,3 4-1 0,-3-1-1 0,0 0 0 16,4 1-19-16,-4-1-4 0,3 4-1 0,1 6 0 16,-1-4-14-16,-3-2-2 0,4 9-1 0,-1 3 0 15,-3-3-17-15,4 0-9 0,0 0 10 0,-1 3-10 0,-3-3-8 0,4 0-8 0,-1-3-2 16,1-4 0 0,-1-2-40-16,1-7-8 0,-1 3-2 0</inkml:trace>
  <inkml:trace contextRef="#ctx0" brushRef="#br0" timeOffset="1561.017">6795 7540 608 0,'0'0'25'16,"-8"6"-25"0,5 1 56-16,3 2 7 0,-4-6 1 0,1 10 0 0,-8-7 51 0,4 3 10 0,0-2 3 0,0-1 0 31,0 0-33-31,-4-6-7 0,4 7 0 0,-3-4-1 0,-1 0-12 0,1-3-3 0,-1 0 0 0,1 0 0 15,2-3-31-15,-2 0-6 0,-4-4-2 0,7 7 0 16,-4 0-8-16,4 0-1 0,-4-3-1 0,4 6 0 16,0-3-23-16,0 10 0 0,4-7 0 0,-4 6 0 15,3-3 0-15,1 7-12 0,-1-7 12 0,1 7-12 16,3 6 3-16,-4-7 0 0,1 4 0 0,3-4 0 16,-4 4 9-16,4 0 0 0,0 3-9 15,0-1 9-15,0-5 0 0,0 6 0 0,0-4-9 0,4-2 9 16,-4 0 0-16,3-1 0 0,1-3 0 0,-1-2 0 15,1-1 0-15,-1-6 0 0,4 0-8 0,-7 0 8 16,7 6 0-16,0-12 8 0,4 6-8 0,-4-6 12 16,4-4-12-16,3 4 0 0,-4-6-12 0,4-1 12 15,-3 0 8-15,0 1 9 0,-1-4 2 0,-3-3 0 16,4 7-19-16,-1-1 10 0,1-9-10 0,-4 10 8 16,0-4-20-16,0-3-4 0,0 4 0 0,-3-4-1 15,-1 6-13-15,1-2-2 0,-1 2-1 0,-3 1 0 16,0-1-3-16,0 4-1 0,0-1 0 0,0 1 0 15,0 6 22-15,0-7 5 0,0 10 1 0,0 0 0 16,0 0 0-16,0 0 0 0,0 0 0 0,0 0 0 16,-3 7 9-16,-1-1-8 0,1 6 8 0,3-2-8 15,-4 2 20-15,1 7 4 0,-1-3 0 0,1-4 1 16,-1 7-9-16,1-3-8 0,3-4 9 0,0 10-9 0,-4-3 57 16,4 0 6-16,0 0 1 0,0 3 0 0,0-7-52 15,0 4-12-15,0 0 0 0,0-3 0 0,4 2 0 16,-4-5 0-16,3 6 0 0,1-3 0 0,-1-4 0 0,4 7 0 15,-3-3 0-15,3-4 0 0,3 1 0 0,-3 2 0 16,0-2 0-16,1-7 0 16,2 7-100-16,-3-1-24 0,4-5-4 0</inkml:trace>
  <inkml:trace contextRef="#ctx0" brushRef="#br0" timeOffset="1842.494">7034 7766 1437 0,'0'0'40'0,"0"0"10"16,0 0-40-16,0 0-10 0,0 0 0 0,0 0 0 15,0 12 55-15,-3-5 9 0,3-4 1 0,0 6 1 16,0-9-31-16,-4 3-7 0,4-3 0 0,0 13-1 16,0 3-7-16,0-4-2 0,0 7 0 0,0 0 0 15,0-4-18-15,0-2 0 0,0 0 8 0,0-1-8 16,0-2-68-16,0 2-18 0,0-3-3 0</inkml:trace>
  <inkml:trace contextRef="#ctx0" brushRef="#br0" timeOffset="2085.402">6893 7408 1337 0,'0'0'28'0,"-7"-3"6"0,4-3-34 0,-1 3 0 0,1-3 0 0,-4 2 0 16,3 1 0-16,4 3 0 0,-3-6 0 0,-1 0 0 15,0 0 0-15,4 6 0 0,0-7 0 0</inkml:trace>
  <inkml:trace contextRef="#ctx0" brushRef="#br0" timeOffset="2862.243">8241 7653 1580 0,'-11'6'67'0,"-3"-6"-54"16,0 7 41-16,4-1 8 0,-1-6 2 0,-3 9 0 16,3-6-16-16,1 1-4 0,3 2 0 0,0 0 0 15,-4-3-10-15,4 0-2 0,0 4-1 0,3-4 0 16,-3 0-7-16,4-3-2 0,-1 6 0 0,1 0 0 15,-1 1-22-15,1-4 9 0,-4 6-9 0,3-6 0 16,1 7 0-16,-1-1-9 0,0 4-1 0,1-4 0 16,-1 4-14-16,1-1-2 0,-4 1-1 0,3 2 0 15,4-5 11-15,-3 2 3 0,3-2 0 0,0 2 0 16,0-2 13-16,3-4-12 0,1 3 12 0,-1 1-12 16,1-1 12-16,-4-2 0 0,3-1 0 0,1 0 0 15,3 0 0-15,-7-6 0 0,4 0 0 0,3 0 0 16,-7 0 0-16,10-6 15 0,1 3-3 0,-4-6-1 0,3 2 3 15,1-2 1-15,-4-1 0 0,0 1 0 16,4-7-6-16,-1 4-1 0,-6-1 0 0,-1-6 0 0,4 7-8 0,0-10 10 16,-3 6-10-16,-1-3 10 0,1 4-2 0,0-7 0 15,-1 9 0-15,-3 1 0 0,0 2-8 0,4-2 8 16,-4 6-8-16,0 6 8 0,0-7-8 0,0 7 8 0,0 0-8 16,0 0 8-16,0 0 4 0,0 0 0 0,0 0 0 0,0 0 0 15,0 0-12-15,0 0 0 0,3 7 0 0,-3 5 0 16,0 1 8-16,4 2 0 0,-4 7 0 15,0-6 0-15,0 6 5 0,3 0 1 0,-3-3 0 0,0-1 0 16,4 1-14-16,-1 0 0 16,1-3 0-16,-4-1 0 0,3-2 0 0,1 0 0 0,-1-1 0 0,1-3 0 15,-1-2 0-15,-3-7 0 0,4 3 0 0,-1 3-10 16,4-6-95-16,-3 3-19 0,7-3-4 16</inkml:trace>
  <inkml:trace contextRef="#ctx0" brushRef="#br0" timeOffset="3269.723">8527 7653 1101 0,'0'0'24'0,"0"0"4"0,-4 6 2 0,1 7 2 0,3-4-32 15,-4 1 0-15,1-1 0 0,-1 4 0 0,0-1 88 0,4 4 12 0,-3 3 1 0,3-4 1 32,-4 4-30-32,4 0-5 0,-3 3-2 0,3-3 0 0,0 0-22 0,0-1-5 0,0-2-1 0,3 6 0 15,-3-3 0-15,4-4 0 0,-1 1 0 0,1 0 0 16,0 0-7-16,3-4-2 0,0 1 0 0,0-1 0 15,0 1-7-15,0-4-1 0,3 1-1 0,1-1 0 16,-4-3-6-16,-7-6-1 0,11 0 0 0,-11 0 0 16,10 0-3-16,1-3-1 0,-1-6 0 0,-3 6 0 15,4-7 0-15,-4-2-8 0,0-1 12 0,0 4-4 0,0-4-8 16,0 4 0-16,0-4 0 0,0 1 0 16,0 2-16-16,1-2-4 0,-5-1-2 15,4 1 0-15,-3 2-27 0,3 1-6 0,-4-7-1 0,4 10 0 16,-3-1-56-16,-1-2-12 0,1 6-3 15</inkml:trace>
  <inkml:trace contextRef="#ctx0" brushRef="#br0" timeOffset="3718.837">8936 6835 1060 0,'0'12'30'0,"0"1"6"0,0 2-28 0,0-5-8 0,0-1 0 0,0 4 0 16,0-1 100-16,3 1 20 0,-3 2 3 0,0 1 1 15,4 3-55-15,-1 0-10 0,1 0-3 0,3 3 0 16,-3 3-4-16,3 0-2 0,0 0 0 0,0 0 0 16,-4 9-17-16,4-2-3 0,0 2-1 0,-3 1 0 15,3 2-11-15,0 1-2 0,-3-4-1 0,3 4 0 16,0 3-4-16,-4 0-1 0,4-4 0 0,-3 7 0 16,3 0-10-16,-4 3 8 0,1-6-8 0,-1 3 8 0,1 0-8 15,-1-7 0-15,1 1 9 0,-4-4-9 16,0 1 0-16,3-1 0 0,-3 4 0 0,4-7 0 15,-4-2 8-15,4-1-8 0,-1-9 8 0,1 9-8 16,-1-9 0-16,1 9 0 0,-4-3 0 0,3 0-8 16,1-3 0-16,-1-3 0 0,1 3 0 0,-1-3 0 15,1-7-21-15,-4-6-4 0,3 1-1 0,-3-7 0 16,0 0-15-16,0-7-3 0,4-5-1 0,-4-1 0 0</inkml:trace>
  <inkml:trace contextRef="#ctx0" brushRef="#br0" timeOffset="4033.904">8858 7797 921 0,'0'0'20'0,"0"0"4"0,0 0 0 0,0 0 4 0,0 0-28 0,0 0 0 0,7-3 0 0,-3-3 0 16,3 6 59-16,0 0 6 0,0 0 2 0,0 0 0 0,4 6-31 15,-1-6-5-15,1 0-2 0,3 0 0 16,0 0 28-16,0-6 6 0,4 6 1 0,-4-3 0 16,7-4-25-16,-3-5-5 0,3 6-1 0,0-7 0 0,4 1 3 0,-4 2 1 15,0-2 0-15,-3 2 0 16,3 1-37-16,-3 6 0 0,3-4 0 0,-4 4-12 15,-6 3 12-15,3 3 0 0,-3 1 0 0</inkml:trace>
  <inkml:trace contextRef="#ctx0" brushRef="#br0" timeOffset="4609.968">9550 7876 1447 0,'-14'3'30'0,"3"3"7"0,0-3-29 0,1 3-8 0,-1-6 0 0,-3 10 0 15,4-7 80-15,-1 10 16 0,0-4 2 0,1 0 1 16,-1 4-43-16,4-1-9 0,0 1-2 0,0 0 0 16,0-1-26-16,0 10-6 0,3-3-1 0,-3 0 0 15,4 0-4-15,3-4-8 0,-4 4 11 0,4-3-11 16,0 2 8-16,0-2-8 0,0-3 0 0,0 6 0 16,4-10 0-16,-1 3 0 0,1-5 0 0,-1 2 0 15,1-6 0-15,3 7 0 0,-3-4 0 0,3-3 0 16,0 0 0-16,0-3 0 0,0 0 0 0,0-3 0 15,0 0 0-15,0-3 0 0,0-4 0 0,0-2 0 16,0 2 0-16,0-5 0 0,0-7 0 0,0 6 0 16,0-3 0-16,0-3 0 0,-3 3 0 0,-1-2 0 15,1-1 0-15,-1 0 0 0,1 3 0 0,-4 3 0 16,0 0-48-16,0 1-12 0,0-1-4 0,0 4 0 16,0 8 52-16,0-2 12 0,0 6 0 0,0 0 0 15,0 0 0-15,0 0 0 0,0 0 0 0,0 0 0 16,0 0 0-16,-4 6 0 0,4 4 0 0,-3 2 0 15,3 1 0-15,-4 3 0 0,4-4 0 0,0 10 0 0,0-3 48 16,0 0 13-16,0 0 3 0,0 2 0 0,0-2-52 0,4 0-12 0,-4 3 0 16,0-6 0-16,3 3 0 0,-3-4 0 15,4-5 0-15,-4-1 0 0,4-3 0 16,-1 1 0-16,1 2 0 0,-1-6 0 0,-3-3 0 0,11 0 0 0,-4-3 0 16,3-6-579-16,1-1-116 15</inkml:trace>
  <inkml:trace contextRef="#ctx0" brushRef="#br0" timeOffset="5034.041">9779 7942 1552 0,'-4'6'44'0,"1"0"10"0,-1 0-43 0,4 4-11 0,0-1 0 0,0 1 0 16,0 2 53-16,0 1 9 0,0-4 2 0,0 4 0 15,0-1-12-15,4-2-1 0,-1-1-1 0,1 0 0 16,-4-2-30-16,4 5-7 0,-4-6-1 0,0 4 0 0,3-4-12 0,-3-6 0 16,0 0 8-16,0 0-8 15,0 0 0-15,0 0 0 0,0 0 0 0,0 0 0 16,-3-6 54-16,3-4 8 0,-4 1 2 0,4 0 0 16,-4-4-52-16,4 1-12 0,4-4 0 0,-4 3 0 15,4-2 0-15,-4-1 0 0,3 3 0 0,1 1 0 16,-1-1 0-16,4 4 0 0,-3 0 0 0,-1 2 0 15,1 1 26-15,3 3 2 0,-4 3 1 0,-3 0 0 0,0 0-29 16,4-3 0-16,-4 3 0 0,7 0 0 0,0 3 0 0,0-3 0 16,0 3 0-16,-3 3 0 0,3-3 0 0,-7-3 0 15,3 4-8-15,1-4 8 0,3 9 0 16,0-6 0-16,0 3 0 0,0 1 0 16,0-1-24-16,-3 3-2 0,3-2 0 0,0 5 0 15,-4 1-29-15,1-4-5 0,-1 0-2 0,-3 1 0 0,4-4 33 0,-4-6 6 16,0 10 2-16,3-4 0 15,-3 3-51-15,4 1-11 0,-4-1-1 0</inkml:trace>
  <inkml:trace contextRef="#ctx0" brushRef="#br0" timeOffset="5449.463">10213 6929 850 0,'0'0'17'0,"0"0"6"16,0 0-23-16,7-7 0 0,-7 7 0 0,4-3 0 15,-4 3 28-15,0 0 0 0,7 0 1 0,0 0 0 16,0 3 36-16,0-3 7 0,-4 4 2 0,4 2 0 15,0 0 2-15,-3 3 0 0,3 4 0 0,-4 3 0 16,5 6-2-16,-5 3 0 0,1 0 0 0,-1 6 0 16,1 1-17-16,-1-1-3 0,1 3-1 0,-1 7 0 0,-3-3-9 0,4 3-1 15,-4 2-1-15,0-5 0 16,0 6-9-16,0 0-1 0,0-3-1 0,-4 3 0 0,4-4-7 16,0 4-2-16,0 0 0 0,0-3 0 0,-3 0-8 0,-1-1-2 0,4-5 0 15,-3 6 0-15,6-10-12 0,-3 4 8 0,-3-4-8 0,3-3 0 16,3-6 0-16,-3-3 0 0,0-3 0 0,0-1 0 15,4-5-20-15,-4 2-3 0,0 4-1 0,3-10 0 16,-3 0-30 0,4-2-6-16,-4-4-2 0,0 0 0 15,0 0-59-15,0 0-12 0,7 0-3 0,-7 0-371 0,3-7-74 0</inkml:trace>
  <inkml:trace contextRef="#ctx0" brushRef="#br0" timeOffset="5765.882">9987 7584 1578 0,'0'0'44'0,"7"3"12"0,0-3-45 16,0 0-11-16,4-3 0 0,-1 3 0 16,1-6 71-16,3 3 12 0,4-7 2 0,-4 10 1 0,4-6-26 0,-1 0-4 0,1-4-2 0,3 4 0 15,-3 0-37-15,6-7-7 0,-2 10-2 0,-1-6 0 16,0 2-8-16,0 4 0 0,-3 3 0 0,-1-3 0 31,1 3 0-31,0 3-11 0,-4-3 1 0,-4 3 0 16,4 1-138-16,-3-1-28 0,0 3-6 0</inkml:trace>
  <inkml:trace contextRef="#ctx0" brushRef="#br0" timeOffset="7036.394">11776 7794 1170 0,'0'0'24'0,"0"0"6"0,0 0-30 0,0 0 0 0,-7 6 0 0,7-6 0 16,0 0 149-16,0 0 24 0,-4 0 5 0,-3 0 1 16,0 0-85-16,0 0-17 0,0 0-3 0,-4-3-1 15,4 0-38-15,0 3-8 0,7 0-2 0,-7-6 0 16,0 6-15-16,-3 0-10 0,2 6 12 0,1-3-12 16,0 0 0-16,-3 4 0 0,3-1 0 0,0 0-9 15,0 4-27-15,0-4-4 16,-1 6-2-16,1 1 0 0,0 3 29 0,4-1 13 0,-4 1-12 0,0 0 12 15,3-4-17-15,1 1 4 0,3-1 1 0,0-2 0 16,-4-1 12-16,4-3 0 0,0-6 0 0,0 0 0 16,0 0 0-16,7 4 13 0,-7-4-4 0,7 0-1 15,-7 0 1-15,11 0 0 16,-1 0 0-16,1-7 0 0,0 1 7 0,-1-3 2 0,4-4 0 0,0 1 0 16,1-4-8-16,-1-3-2 0,0 0 0 0,0-3 0 15,0-3-8-15,-3-3 10 0,3 0-10 0,0-4 10 16,-4 4-2-16,1-3 0 0,3 3 0 0,-3-4 0 15,-1-2 3-15,-3-1 0 0,4 1 0 0,-1-4 0 16,-3 0-11-16,1 4 10 0,-1-1-10 0,-4 1 10 16,1 0-10-16,-1-4 8 0,-3 3-8 0,0 1 8 15,-3 6-8-15,-1-1-16 0,1 4 4 0,-4 0 1 16,-1 3 19-16,5 0 3 0,-4 4 1 0,0-1 0 16,0 3-12-16,0 4 0 0,0 2 0 0,0 1 0 15,3 2-10-15,4 7 10 0,0 0 0 0,-10 4-9 0,2 5-3 0,5-3-1 16,-4 7 0-16,3 9 0 0,-3 0 5 15,4 3 8-15,-1 0-13 0,1 9 5 0,3 4 8 16,0 3 0-16,0 0 0 0,3 6 0 0,-3 0 0 0,4 9 0 16,-1-3 0-16,1 1 0 0,-1-1 0 0,1 0 0 0,3-6 0 15,-4 10 0-15,-3-10 0 0,4-3 0 0,-4-4 0 16,0 7 0-16,0-12 0 0,-4-1 0 16,4-2 0-16,-3-4 0 0,-1-3 0 0,1-3 9 0,3-3-9 15,-4-3 0-15,4-4 13 0,-3-6-4 0,3-6-1 0,0 0 0 16,0 0 0-16,0 0 0 0,0 0 0 0,0 0 0 15,3-3-23-15,4-3-5 0,-3-3 0 0</inkml:trace>
  <inkml:trace contextRef="#ctx0" brushRef="#br0" timeOffset="7534.941">11977 7835 866 0,'0'0'18'0,"0"0"4"0,0 0-22 16,0 0 0-16,-7 6 0 0,7-6 0 0,-4 6 96 0,4-6 16 0,-3 7 2 16,-1-1 1-16,4-6-14 0,-3 9-2 0,3-2-1 0,0-7 0 15,-4 6-28-15,4-6-6 16,0 9 0-16,0-9-1 15,4 3-40-15,-4 7-8 0,3-7-2 0,1-3 0 0,3 6 1 0,0-3 0 0,0-3 0 0,3 4 0 16,-2-4-6-16,2-4 0 0,1 4-8 16,-1-9 12-16,1 9 11 0,-1-6 1 0,1-4 1 0,-4 1 0 15,4 0-25-15,-4-4 0 0,0 0 0 16,3 1 0-16,-3 6-19 16,-3-10-5-16,3 3-2 0,-4 1 0 0,1 2 6 0,-4-2 0 0,4 6 1 0,-4-4 0 15,0 1 0-15,-4 3 0 0,4-4 0 0,-7 4 0 16,3 0-27-16,4 6-6 15,-7-7 0-15,7 7-1 0,0 0 39 0,0 0 14 0,0 0-9 0,-7-3 9 16,7 3 0-16,-14 3 17 0,4-3-2 0,-1 13-1 16,4-4-14-16,-4 4 0 0,4 6 0 0,0-1 0 15,0 4 34-15,0 4 1 0,4-5 0 0,-4 8 0 16,3-1-11-16,1-3-3 0,3 6 0 0,-4-6 0 16,4-3-1-16,0 0-1 0,4-6 0 0,-4 0 0 15,3-4-10-15,4-2-1 0,-3 2-8 0,3-6 12 16,0 1-12-16,3-1 0 0,1-3 0 0,0-3 0 15,3 0-51-15,3-6-3 0,1 0-1 0</inkml:trace>
  <inkml:trace contextRef="#ctx0" brushRef="#br0" timeOffset="8138.108">13208 7600 1409 0,'0'0'29'0,"0"0"7"0,0 0-28 0,0 0-8 0,0 0 0 0,0 0 0 16,0 0 52-16,0 0 10 0,0 9 2 0,4 1 0 16,-1-4 0-16,-3 0 0 0,4 0 0 0,-1 1 0 15,-3-4-32-15,0 6-7 0,4-6-1 0,-4 7 0 16,0-7-24-16,0-3 0 0,0 6 0 0,0-6 0 15,0 0 13-15,0 0-2 0,0 0-1 0,0 0 0 16,0 0 3-16,-4-6 1 0,1 0 0 0,-1-4 0 16,-3 1-14-16,0 2 0 0,0-2 0 0,-4 3 0 15,4 0 18-15,-3-1-2 0,-1 4-1 0,-3-6 0 16,3 9-15-16,1-3 0 0,-4-1 0 0,3 1 0 16,1 3 0-16,-1 3 0 0,0 1 0 0,1-1 0 0,-1 3-14 15,4 0-6-15,0 1 0 0,0-1-1 0,0 6 21 16,0-2 0-16,3 2 0 0,1 1 0 15,-1 3 0-15,4-1 0 0,-3 1 0 0,3 0 0 16,0-1 0-16,0 1-11 0,0 0 11 0,3-4-8 0,1 1 8 16,-1 2 0-16,1-2 0 0,-1-1 0 0,5 7 0 15,-1-3 0-15,0 3 8 0,0 0-8 0,3-4 0 0,1 4-15 0,-4 0 3 16,3-3 0-16,1-4 12 0,-4 4 13 0,7-4-2 16,-3-5-1-16,3 2-23 0,0-6-5 15,0-3-1-15,0 0 0 0,0-3-23 16,0-10-5-16,4 1-1 0</inkml:trace>
  <inkml:trace contextRef="#ctx0" brushRef="#br0" timeOffset="8466.642">13388 7064 1384 0,'-7'31'39'0,"3"10"9"0,-3-1-38 16,4 1-10-16,-1 6 0 0,1 0 0 15,-1 0 69-15,1 3 12 0,-1 1 3 0,4-4 0 0,-3 6-21 0,3-12-4 0,0 6-1 0,0 0 0 16,3-3-22-16,-3 0-5 15,0-4-1-15,4-2 0 16,-4 3-9-16,3-7-1 0,1-2-1 0,-4-1 0 0,3-6-5 0,-3 0-1 16,4 0 0-16,-4-6 0 0,3-3-13 0,-3-4 9 15,0-2-9-15,4 2 8 16,-1-6-100-16,-3-6-21 0,0 0-4 0</inkml:trace>
  <inkml:trace contextRef="#ctx0" brushRef="#br0" timeOffset="8972.474">13730 7716 1594 0,'0'0'45'0,"-7"-3"10"16,-4-4-44-16,1 7-11 0,-1 0 0 0,1 0 0 16,-1 10 44-16,1-7 8 0,-1 6 0 0,0 1 1 15,1 2-17-15,-1 1-4 0,4 2-1 0,-3 4 0 16,-1-3-6-16,4 6-1 0,-4-3 0 0,8 0 0 16,-1 2 9-16,1-2 2 0,-1 3 0 0,4-3 0 15,-3 0-27-15,3-3-8 0,0-4 0 0,0 4 0 16,-4-4 10-16,4-5-2 0,0 2 0 0,0-9 0 15,0 0 7-15,0 0 1 0,7-3 0 0,0-3 0 0,0-4 18 16,4-2 4-16,0-4 1 0,-1-3 0 0,1 0-39 0,-1-3 0 16,1 0 0-16,-1-3-8 0,1 7-1 0,0-8 0 15,-4 11 0-15,0-4 0 0,0 0 9 0,-4 3 0 16,1 1-9-16,-1 2 9 0,-3 4 0 0,4-1-9 16,-4 4 9-16,0 6 0 0,0 0-15 0,0 0 4 0,0 0 1 15,0 0 0-15,0 0 0 0,-4 6 0 16,1 4 0-16,-1 2 0 0,4 1 10 0,-3 3 9 0,-1-1-1 0,1 1-8 15,-1 0 16-15,1-1-4 0,3-2-1 0,0 3 0 16,-4-4 1-16,4 4 1 0,0-1 0 0,4-2 0 16,-4 0-13-16,3-1 8 0,1 4-8 0,3-1 0 15,-4-5 0-15,4-4 0 0,-3 7 0 0,3-4 0 16,0-3-103-16,0 1-23 16,4-7-5-16</inkml:trace>
  <inkml:trace contextRef="#ctx0" brushRef="#br0" timeOffset="9533.614">14072 7681 1485 0,'0'0'63'15,"0"0"-51"-15,0 0 83 0,-7 0 16 0,0 0 3 0,0 0 1 16,0 0-37-16,0 0-7 0,0 3-2 0,-4-3 0 16,4 0-45-16,-3 4-10 0,-1-4-2 0,4 3 0 15,-3-3 12-15,-1 3 3 0,4-3 0 16,-4 6 0-16,8 0-13 0,-4-6-2 0,3 10-1 0,-3-7 0 16,4 6-11-16,-1 1-16 15,4-1 4-15,-3-3 1 0,3 7 11 0,-4-1 14 0,4-2-3 0,-3-1-1 16,3 1-10-16,0-4 0 0,0-6 0 0,3 9 0 15,-3 1 0-15,4-1 0 0,-1-3 0 0,4 7 0 16,-3-4-16 0,-1-2-8-16,4-1-1 0,-3 0-1 0,3-3 14 0,-7-3 4 0,7 3 0 0,0 4 0 15,-7-7 0-15,3 3 0 0,-3-3 0 0,8 3 0 16,-8-3 8-16,7 0-8 0,0 0 8 16,-7 0-8-16,0 0 8 0,3 0 0 0,-3 0 8 0,0 0-8 15,0 0 0-15,0 0 0 0,0 0 0 0,7 9 0 16,-7-9 0-16,4 4 0 0,-4-4 0 0,7 6 0 15,-4 0 11-15,-3-6-3 0,0 10 0 0,4-1 0 16,-4-6-8-16,0 10 0 0,0-7 0 0,0 6 0 16,-4-8 0-16,1 8 0 0,-1-2 0 0,1 2 0 15,-1-3 0-15,-3-5 0 0,4 8 0 0,-4-2 8 16,0-4-8-16,-1 0 12 0,1 0-12 0,0-2 12 16,0-1-12-16,0-3-11 0,0 6 3 0,0-3 0 15,0-3-11-15,0 0-1 0,0-3-1 0,-4-3 0 16,4 6-38-16,0 0-7 0,-3-3-2 0,3-4 0 15,-4 1-53-15,4-3-11 0,0-4-3 0</inkml:trace>
  <inkml:trace contextRef="#ctx0" brushRef="#br0" timeOffset="10102.479">14302 7587 1512 0,'-7'6'64'16,"0"1"-52"-1,3-1 40-15,-3 0 8 0,-4 7 2 0,4-1 0 16,-3-2 10-16,3 9 3 0,-4-7 0 0,0 1 0 16,1-1-44-16,3 1-9 0,-4-1-2 0,4 1 0 15,-3-1-20-15,3 1 8 0,0-1-8 0,-1-2 0 16,5 2 0-16,-1-2 0 0,1-1 0 0,-1-2 0 16,1-1 0-16,3-6 0 0,0 3 0 0,0-3 0 15,0 0 0-15,0 0 0 0,0 0 0 0,0 0-8 0,7 0 8 16,-4 6 9-16,1-6-1 0,3 0-8 15,-3 0 19-15,3 0-3 0,-4 0-1 0,4-6 0 0,-3 6-4 16,3-3-1-16,0 0 0 0,-4 0 0 16,4-1-10-16,0 4 8 0,-3 0-8 0,3 0 8 15,-7 0-8-15,4 0 0 0,-4 0-10 0,3 7 10 0,4-4 0 0,-3 0 0 0,3 3 0 16,-4 0 0-16,1 7 8 16,-4 0-8-16,3-4 0 0,-3 3 0 0,0 7 12 0,0 0-4 0,0 0 0 15,-3 3-8-15,3 0 10 0,-4 0-10 16,1-3 8-16,-1 6-8 0,1-6 10 0,-4-4-10 15,3 1 12-15,-3-4-12 0,0 1 12 0,3-1-4 0,-3 1 0 0,0 0-8 16,4-4 9-16,-1-3-9 0,-3 1 0 16,7-7 9-16,0 0-9 0,0 0 0 0,0 0-10 0,0 0 10 15,0 0-36-15,-3-7-2 16,-4 4 0-16,0-6 0 0,3 2-147 0,1-2-30 0,-5-4-5 16</inkml:trace>
  <inkml:trace contextRef="#ctx0" brushRef="#br0" timeOffset="10732.381">14404 7807 1824 0,'0'0'38'0,"0"0"8"0,0 0-37 0,0 0-9 15,0 0 0-15,0 6 0 16,0-6 75-16,0 9 13 0,0 1 2 0,3-7 1 0,-3 6-47 0,0-9-10 0,0 3-2 0,0-3 0 16,4 10-8-16,-4-10-1 0,0 0-1 0,0 0 0 15,0 3-22-15,0-3 8 0,0 0-8 0,4 9 0 16,-4-9 10-16,0 0-2 0,3 4-8 0,-3-4 12 15,7 6-12-15,-3-3-10 0,3 0 2 0,0-3 0 16,0 3 8-16,0-3 12 0,0 0-2 0,3 0-1 16,-2-3-9-16,6 3 0 0,0-3 0 0,0-3 0 15,0 3 0-15,-3-4-12 0,3 1 4 0,0 3 8 16,-4-7-18-16,4 4 4 0,-3-3 1 0,0-1 0 16,-4 1-11-16,0-4-1 0,0 1-1 15,-4 6 0-15,1-10-2 0,-1 3 0 16,1 1 0-16,-4 2 0 0,0-2 9 0,3-1 2 0,-3 7 0 0,0-3 0 15,0-1 17-15,-3 1 0 0,-1-4 0 0,1 7 0 16,-1 0 0-16,4 6 12 0,-7-3-1 0,7 3-1 16,-7-4 3-16,7 4 1 0,-10 0 0 0,-1 0 0 15,0 4-30-15,1-1-5 0,3 3-2 0,-4 0 0 16,1 7 70-16,3-4 13 0,-4 4 4 0,4-1 0 16,0 7-52-16,-4-3-12 0,4-4 0 0,0 7 0 15,0-3-17-15,-3 6-7 0,3-3 0 0,-1-4-1 16,1 1 25-16,0 3 0 0,4-4 0 0,-4 4 0 15,3-3 0-15,1-3 0 0,3-1 0 0,-4 7 0 0,4-7 0 16,0 4 0-16,0-3 0 0,0 2 0 0,4-8 0 16,-1 5 0-16,4-2 0 0,0-1 0 15,0-3-36-15,0 1-3 0,8-4 0 0,-5 6 0 0,4-6 18 16,0-3 3-16,4 0 1 0,0 6 0 16,-1-12-217-16,1 6-43 0</inkml:trace>
  <inkml:trace contextRef="#ctx0" brushRef="#br0" timeOffset="11179.494">15050 7631 1824 0,'-11'6'38'0,"-3"4"8"0,3-4-37 0,-3 0-9 0,4 7 0 0,-1-4 0 16,-3 1 48-16,3-1 8 0,1-3 2 0,-4 7 0 16,3-4-37-16,0 4-7 0,1-4-2 0,3 4 0 15,3-4-2-15,1 4-1 0,-4-4 0 0,7-3 0 16,-4 4-9-16,4-10 0 0,0 0 9 0,7 9-9 16,-7-9-10-16,0 0-6 0,7 3-2 0,0 1 0 15,0-1 18-15,4-3 0 0,-11 0 0 0,11 3 0 16,-4-3 0-16,3 0 0 0,-10 0 0 0,7 0 0 15,-7 0 0-15,0 0 0 0,7 0 0 0,-7 0 0 16,11 0 0-16,-4 0 0 0,0 0 0 0,4 3 0 0,-8-3 15 16,4 6 6-16,0 0 2 0,-3 4 0 15,-1-7-37-15,1 10-7 0,-4-4-2 0,3 0 0 0,-3 1 23 16,0 2 0-16,0 1 0 0,0-1 0 0,-3 4 0 16,3 0 0-16,-4 3 0 0,-3-7 0 0,0 10 47 0,4-9 13 15,-4-1 4-15,-4 10 0 0,4-9-64 0,-4 5 0 16,1-2-9-16,-4-3 0 0,3-1-9 0,-3 1-2 0,0-4 0 15,0-3 0-15,3 1-39 16,1-7-8-16,-1 6-1 0,0-6-1 16,4 0-20-16,-3-6-4 0,-1-1-1 0</inkml:trace>
  <inkml:trace contextRef="#ctx0" brushRef="#br0" timeOffset="12206.059">16323 7559 899 0,'0'13'25'0,"-3"-7"7"0,3 0-32 16,0-6 0-16,0 0 0 0,0 0 0 0,0 0 88 0,0 0 11 0,0 0 2 15,0 0 1-15,0 0-6 0,0 0-2 16,0 0 0-16,0 0 0 0,0 0-5 0,0 0-1 0,0 0 0 16,-8 9 0-16,1-5-34 0,0-1-7 0,0 3-2 0,0-3 0 15,-3 0-25-15,-1 4-6 0,4-4-1 0,-4 0 0 16,1 3-13-16,-1 0 11 0,1 4-11 0,-1-4 10 16,1 0-10-16,-1 7 0 0,4-4 0 0,-4 4 0 15,1-4 0-15,3 1-9 0,0 2 9 0,0-2 0 16,-1 2 0-16,1 1-8 15,0 2 8-15,0-2 0 0,0-1-9 0,0 1 9 0,4 3-13 16,-4-4 5-16,0 1 8 0,3-1-8 16,1 1 8-16,-1-1-8 0,0-2 0 0,1-4 0 0,3-6 0 0,0 0 0 15,3 6 8-15,-3-6 0 0,4 7 0 0,3-7 0 16,0 0-20-16,4-4-3 0,3-5 0 0,0 3 0 16,0-7 11-16,4-2 3 0,-1-1 0 0,1-6 0 15,0 9 20-15,-1-9 4 0,-3 7 1 0,0-4 0 16,1 0-16-16,-5 0 8 0,1-3-8 0,-4 7 0 15,0-4 10-15,0 6-10 0,-7-2 10 0,3-4-10 16,-3 13 12-16,0-4-3 0,0 1-1 0,-3 6 0 16,-1-4-8-16,1 1-11 0,-1 0 3 0,1 3 0 15,3 3 8-15,-4-10 9 0,4 10-1 0,0 0-8 16,0 0 0-16,0 0-16 0,0 0 2 0,0 0 0 0,0 0 14 16,-3 10-11-16,3-1 11 0,0 0-10 0,0-2 10 0,0 5 0 15,-4 1 0-15,4 9 0 0,4-3 0 16,-4 3 0-16,0 3 0 0,0 0 0 0,0 3 16 0,0 0 0 15,0 0-1-15,-4 4 0 0,1 2-15 0,-4 1 8 16,3 2-8-16,-3 1 0 0,-4-4 0 0,4 4 0 16,-3 0 0-16,-1 2-10 0,1 1 10 0,-1 0 0 0,0 0 8 15,-3 3-8-15,4-4-10 0,-1 4-6 0,-3 0-2 0,0-3 0 16,0 6 66-16,0 0 12 0,3 6 4 16,-3-2 0-16,3-8-64 0,1-2-15 0,-1 3-1 0,4 0-1 15,0-6 17-15,0-4 0 0,4 1 0 0,-1-7 0 16,1-9 10-16,3-4 6 0,-4-2 0 0,4 6 1 15,0-7-17-15,0-2 0 0,0-10 0 0,0 0 0 16,0 0 0-16,0 0 0 0,0 0 0 0,0 0 0 16,0 0 55-16,0 0 7 0,4-3 2 0,-1-4 0 0,1-2-64 15,-1-4-8-15,1-5-4 0,3-8-1 16,-4 11 13-16,4-7 0 0,0 0 0 16,0 0-9-16,0-3 9 0,4 3 0 0,-4-3 0 0,0 3 0 15,4-3 10-15,-4 0 4 0,3 0 1 0,1 3 0 16,3-3-15-16,-3 3 0 0,-1 0 0 15,1 0 0-15,-1 3-13 0,1 0-6 0,3 3-1 0,0-2 0 16,-3 5 20-16,3-3 0 0,0-2 0 0,0-1 0 16,0 3-13-16,0 0 4 0,-3-2 1 0,3 2 0 15,-3 3-45-15,3 1-9 0,-4-1-2 0</inkml:trace>
  <inkml:trace contextRef="#ctx0" brushRef="#br0" timeOffset="12654.184">16489 7788 1337 0,'-7'12'28'0,"3"1"6"0,-3 3-34 0,4-1 0 0,-1-2 0 0,1 6 0 16,-1-4 102-16,4 1 14 0,-3 3 2 0,-1 3 1 16,4 0-51-16,0-3-9 0,0 6-3 0,0-3 0 15,4 3-16-15,-4-6-3 0,3-4-1 0,-3 7 0 16,4-9-22-16,-1-1-5 0,1-2-1 0,-1-1 0 15,4-3 16-15,0-3 4 0,0 1 0 0,0-4 0 16,4-4 19-16,-4-5 4 0,4 0 1 0,-1-4 0 16,1 4-4-16,-1-7 0 0,1-3 0 0,0 0 0 15,-1-3-30-15,1-3-6 0,-1-3-2 0,1 3 0 16,-1 0-10-16,1 0 0 0,-4 0 0 0,4 3 0 16,-8 0 0-16,4 0 0 0,-7 6 0 0,4-6 0 15,-1 7-12-15,-3-1-5 0,0 3-1 0,0 1 0 16,0 6-52-16,0-1-10 0,0 7-3 0,0 0 0 15,0-9-109-15,0 9-23 0,0 0-4 0</inkml:trace>
  <inkml:trace contextRef="#ctx0" brushRef="#br0" timeOffset="13089.525">16873 7847 1337 0,'-3'13'28'0,"3"3"6"0,0-4-34 0,0 1 0 0,0 2 0 0,0-2 0 16,3 0 58-16,-3-1 5 0,4-3 1 0,-4 1 0 16,7-1-52-16,0-2-12 0,0-7 0 0,0 6 0 15,4-6 0-15,-4-6 0 0,7 2 0 0,-4-5 0 16,1-4 44-16,3-2 5 0,0-4 2 0,0-3 0 15,0 6-9-15,-3-2-2 0,0-8 0 0,-4 11 0 16,-4-4-11-16,4 3-2 0,-3 4-1 0,-4-7 0 16,3 6-12-16,-3 1-2 0,-3-1-1 0,3 1 0 15,-4 2-11-15,1 4 0 0,-4 0 0 0,7 6 0 16,-7-3 37-16,0 3 6 0,-4 3 1 0,4 3 0 16,-4 0-28-16,1 7-6 0,-1-1-1 0,-3 4 0 15,3 3-1-15,1 3 0 0,-4 3 0 0,3 3 0 0,1-3-8 16,-1 3 0-16,0 1 0 0,1-1 0 15,3-3 0-15,0 0 0 0,0 0 0 0,0-3 0 16,3 0 0-16,1-3 0 0,3 0 8 0,0 0-8 0,3-7 0 16,1-3 0-16,-1 1 0 0,4-4 0 0,4-3 0 0,-1 0-16 15,1 1 4-15,3-4 1 16,0 0-43-16,7-4-9 0,1-2-1 0</inkml:trace>
  <inkml:trace contextRef="#ctx0" brushRef="#br0" timeOffset="13616.81">18154 7111 1364 0,'0'0'57'15,"0"0"-45"-15,0 0 52 0,0 0 12 0,0 0 1 0,0 6 1 16,3 0-28-16,5 0-6 0,-1-6 0 0,0 13-1 16,-4 3 4-1,4 2 1-15,0 1 0 0,0 6 0 0,0-3-4 0,0 6-1 16,0-2 0-16,1 5 0 0,-5-3-22 0,4 0-4 0,-3 1-1 16,-1 5 0-16,-3-3 0 0,0-2 0 0,0 8 0 0,-3-2 0 15,-1-1-3-15,1 1-1 0,-4-1 0 16,3 4 0-16,-3-4-12 0,0 1 0 15,3-1 8-15,-3 1-8 0,0-1 0 0,0-2 0 0,4-1 0 16,-4 0 0-16,0-2 11 0,3-7-11 0,-3 6 12 16,3-9-12-16,1 3 8 0,3 0-8 0,-4-7 0 0,4-2 0 15,-3-1 0-15,3-5-20 0,0-4 2 16,0-3 1-16,0 0-30 0,0 0-5 0,0 0-2 16,3-3 0-16,1-7-166 0,-1 1-32 0</inkml:trace>
  <inkml:trace contextRef="#ctx0" brushRef="#br0" timeOffset="14096.692">18362 7916 1769 0,'0'0'36'0,"0"0"11"16,0 0-38-16,0 0-9 0,0 0 0 0,0 0 0 0,0 0 64 0,0 0 10 0,4 0 2 0,3 4 1 16,0-1-45-16,0 0-10 0,0 0-2 0,0 3 0 15,0-3-20-15,0 1 0 0,0-4 0 0,-3 9 0 16,3-9 0-16,-4 3 0 0,4-3 0 0,0 0 0 16,4 0 0-16,-4-3 0 0,3-6 0 0,-2 5-12 15,2-5 12-15,1 0 0 0,-1-4 8 16,-3 0-8-16,4 1 11 0,-4-4-3 0,-3-3 0 15,3 7 0-15,-4-4-8 16,1 4 0-16,-1-7 0 0,-3 9 8 0,0-2-8 16,0-1 0-16,-3 1 9 0,-1 6-9 0,1-4 0 0,-1 4 0 15,-3 0 0-15,0-1 0 0,0 7 0 0,0-3 8 0,0 0-8 0,-4 6 0 16,1 0 0-16,-1-3 0 0,0 10 0 0,4-1 0 16,-3 1-12-16,-1 2 2 0,4 4 1 15,-3-1 0-15,-1 4 9 0,4-3 8 0,-4 6-8 0,1-3 11 16,3 0-11-16,0 2 0 0,0-2 0 0,3 0 0 15,1 0 0-15,-1 0 0 0,4-4 0 0,0 1 0 16,0-3 0-16,0 2 0 0,4-2 0 0,-1-1 0 16,1-2 0-16,-1-1 0 0,4-2 0 0,-3-4 0 15,6 6 0-15,-3-6-11 0,4 7 3 0,3-7 0 16,-3 0-87-16,3-3-17 0,3 0-3 0</inkml:trace>
  <inkml:trace contextRef="#ctx0" brushRef="#br0" timeOffset="14593.192">18852 7703 1824 0,'-10'0'76'0,"-4"0"-60"16,3 0 38-16,1 0 8 0,-5 0 2 0,1 0 0 15,4 3-9-15,-4-3-2 0,3 7 0 0,0-1 0 16,4 3-41-16,-3 1-12 0,3-1 0 0,0 4 0 16,0-7 9-16,3 6-9 0,1-2 12 0,-1-4-12 15,1 0 9-15,3-6-9 0,0 0 0 0,0 0 9 16,3 10-9-16,-3-10 0 0,7 3 0 0,0 3 0 16,-3-3 0-16,3 1 0 0,-4-1 0 0,4 0 0 15,0-3 0-15,0 0 0 0,1 0 0 0,-1 0 0 16,3 0 0-16,-10 0 0 0,4 0 0 0,3 0 0 15,-7 0 0-15,7 3 0 0,-7-3 0 0,7 0 0 16,0 9 0-16,0-6 0 0,0 7 0 0,0-7 0 16,-3 3 0-16,-1 1 0 0,4-4 0 0,-3 3 0 15,-4 0 0-15,3 0 0 0,1 4 0 0,-4-7 0 16,0 10 0-16,-4-4 0 0,4 0 0 0,-3 1 0 16,3-4 0-16,-4 7 0 0,4-4 0 0,-3 4 0 15,-1-4 0-15,1 4 0 0,-1-4 0 0,1 3 0 16,-1 1 33-16,-3 0 2 0,-4-4 0 0,4 4 0 0,-3-10-5 15,3 6-1-15,-4-6 0 0,1 3 0 0,-1 1-29 16,0-1 0-16,1 0 0 0,-1-3 0 16,1 1-45-16,-1-4-15 0,0 0-4 0,1-4 0 0,-1 1 52 15,1-3 12-15,-4 3 0 0,3-7 0 16,0 1-156-16,-3-7-29 0,7 1-6 0</inkml:trace>
  <inkml:trace contextRef="#ctx0" brushRef="#br0" timeOffset="15343.713">20525 7763 801 0,'-15'3'34'0,"-2"-3"-34"16,3 6 93-16,0-3 12 0,0 0 3 0,-1 1 0 16,1-1 6-1,4-3 2-15,-4 3 0 0,0-3 0 0,3 6-42 16,0-3-8-16,1-3-2 0,-1 3 0 0,1 4-35 0,3-4-7 16,-4 0-2-16,4 6 0 0,0-2-12 0,0-4-8 15,0 0 8-15,3 3-8 0,-3 0 11 0,4 4-3 0,-4-7 0 16,-1 10 0-16,-2-7 7 0,-1 3 1 0,1-3 0 0,-4 7 0 15,3-7 0-15,-3 4 0 0,-4-1 0 0,4 1 0 16,4-1 0-16,-4 0 0 0,-1 1 0 0,5-1 0 16,-1 1-8-16,1 2-8 0,-1 4 11 15,0-4-11-15,4-5 0 0,4 5 0 16,-4-6 0-16,3 1 0 0,4-1 8 0,0-6-8 0,0 9 0 16,0-9 0-16,0 0 0 0,0 0 10 0,7 0-10 0,0 4 8 15,0-4 4-15,4-4 1 16,3 1 0-16,-3-3 0 0,6-3 7 0,1-7 2 0,-4 0 0 0,4-3 0 15,-1 1-22-15,-2 2 0 0,-1-3 0 0,0 0 0 16,0 0 0-16,0-3 0 0,4 4 0 0,-8 2 0 16,1 0 0-16,-4 1 8 0,0 5-8 0,0-2 0 15,-4 5 0-15,5 1 0 0,-5 0-12 0,-3 6 4 16,0 0 8-16,0 0-12 0,0 0 12 0,0 0-12 16,0 0-8-16,-3 9-3 0,3 1 0 0,-4 5 0 15,0 4 23-15,-3 0 0 0,0 6 0 0,0 3 0 16,0 1 10-16,-3 2 0 0,3-3 0 0,0 7 0 15,-1-10-10-15,1-3-11 0,7 0 3 0,-3 0 0 16,3-7 8-16,-4 7 0 0,4-9 0 0,-3 6 0 0,3-10 0 16,0 0 0-16,0 1 0 0,0-10 0 0,0 0-8 15,0 0 0-15,7-3 0 0,-4-1 0 16,4 1-100-16,4-3-19 0,-4 0-4 0</inkml:trace>
  <inkml:trace contextRef="#ctx0" brushRef="#br0" timeOffset="15670.077">20620 7832 1664 0,'0'0'47'0,"0"0"11"0,0 0-46 0,0 0-12 0,-4 9 0 0,1-3 0 16,3 7 28-16,-4 3 3 0,1-4 1 0,-1 4 0 15,1 0-4-15,-1 2-1 0,1-2 0 0,-1 6 0 16,1-3-1-16,-1 0 0 0,4-1 0 0,-3-2 0 16,-1 3 5-16,4-6 1 0,-4-1 0 0,8 1 0 15,-4-4-4-15,0 0-1 0,4-2 0 0,-1 5 0 16,1-6-2-16,-1 1 0 0,4-1 0 0,-3-3 0 16,3-3-5-16,3 3 0 0,1-3-1 0,0-3 0 15,-1 3-5-15,4-6-1 0,0 0 0 0,0-4 0 16,1-2-13-16,2 2 0 0,1 1 0 0,-1-7 0 15,5-3-40-15,-5-9-12 0,1 6-1 0,0-3-1 16,-4-3-18-16,3 6-3 0,1-6-1 0</inkml:trace>
  <inkml:trace contextRef="#ctx0" brushRef="#br0" timeOffset="16031.491">20994 6932 1314 0,'0'0'37'0,"0"0"8"0,0 0-36 0,0 0-9 0,0 0 0 0,0 9 0 16,0 1 56-16,0-1 8 0,0 0 3 0,0 7 0 15,0 0 21-15,-4 6 4 0,4-3 0 0,-3 9 1 16,3-3-17-16,0 6-4 0,0 4-1 0,0 2 0 15,0 1-19-15,0 3-3 0,0 0-1 0,0 6 0 16,0-7-19-16,3 4-4 0,1-3-1 0,-4 6 0 16,3-6-6-16,-3 6-2 0,0 0 0 0,4 0 0 15,-4-3-2-15,3 0-1 0,1-7 0 0,-1 4 0 16,-3-6-13-16,4-1 8 0,-1 1-8 0,-3-1 0 16,0-9 8-16,4 10-8 0,-4-7 0 0,0 0 0 15,0-3 0-15,0-3 8 0,0 0-8 0,0-6 0 16,0-4-11-16,0 1-5 0,0-7 0 0,0-6-1 15,0 0-115-15,0 0-24 0,0 0-4 0</inkml:trace>
  <inkml:trace contextRef="#ctx0" brushRef="#br0" timeOffset="16300.745">20892 7775 930 0,'-8'7'19'0,"-2"-1"5"0,3 0-24 0,0 0 0 0,3-6 0 15,4 0 0-15,0 0 91 0,-3 10 13 0,3-10 2 0,0 0 1 16,0 0-3-16,0 0-1 0,0 0 0 0,0 0 0 16,0 0-3-16,0 0 0 0,0 0 0 0,0 0 0 15,0 0-20-15,0 0-5 0,0 0-1 0,0 0 0 16,0 0-43-16,0 0-9 0,0 0-2 0,3 3 0 16,8-3-20-16,-1 0 8 0,5 0-8 0,2-3 0 15,1 0 0-15,-1-4 0 0,5 1 0 0,-1-3 0 16,0 2-16-16,0-5 3 0,0 6 0 15,0-1 0-15,-3-5-63 0,0 9-12 0,-1 0-2 16,1-4-1-16,-7 4-81 0,-1-3-17 0,1 6-3 16</inkml:trace>
  <inkml:trace contextRef="#ctx0" brushRef="#br0" timeOffset="16692.642">21195 7835 1337 0,'0'12'28'0,"0"-12"6"16,0 13-34-16,-4-4 0 0,4 1 0 0,0 2 0 15,-3-2 109-15,3 5 15 0,0-2 4 0,-4 0 0 0,8 5-52 16,-4-2-9-16,3-3-3 0,1 5 0 16,-4-2-7-16,3-3-1 0,1-1-1 0,-1 1 0 15,-3-4-22-15,4 1-4 0,-4-7-1 0,4 6 0 16,-4-9-12-16,0 3-4 0,0-3 0 0,0 6 0 16,0-6 6-16,0 7 1 0,0-7 0 0,0 0 0 0,0 0-19 0,0 0 0 15,0 0 0-15,0 0 0 0,0 0 17 0,0 0-3 0,0 0-1 0,0 0 0 16,0 0 41-16,0 0 8 15,0 0 2-15,0 0 0 0,0 0-52 0,0 0-12 0,-4-7 0 0,0 1 0 16,1-6-11-16,3 5-5 0,0-5 0 0,0-4-1 16,-4 4 17-16,4-1-10 0,0-9 10 0,0 10-8 15,0-4 8-15,4-3 0 0,-1 3 0 16,1 1 0-16,0-1 0 0,-1 3-8 0,-3 1 8 16,4 3-8-16,-1-4 8 0,1 10 0 0,-1-7 0 0,-3 10 0 15,7 0-18-15,-3-3-2 0,-1 0 0 16,1 3 0-1,3-6-9-15,0 6-3 0,0 0 0 0,4 0 0 0,-1 0-15 16,1 0-3-16,3 0-1 0,0 0 0 0,0 0-9 0,0 0-3 16,0 0 0-16,4 0 0 0,-4 0-104 0,4 0-21 15,-4 0-4-15</inkml:trace>
  <inkml:trace contextRef="#ctx0" brushRef="#br0" timeOffset="17220.04">21530 7920 1462 0,'0'0'30'0,"0"0"8"0,0 0-30 16,0 0-8-16,0 0 0 0,0 0 0 0,0 9 92 0,0-9 16 0,4 6 4 0,-4 1 1 15,0-7-53-15,3 6-12 0,1 0-1 0,-4-6-1 16,3 0 7-16,4 6 2 0,-3-3 0 0,3-3 0 15,0 0-37-15,0 0-7 0,0 0-2 0,0 0 0 16,4-3-9-16,-4 3 0 16,0 0 0-16,0 0 0 0,3 0 0 0,-3-6 0 0,4 6 0 0,-7-3 0 15,3-6 0-15,0 9 0 0,0-7 0 0,-4 1 0 16,4 3 0-16,-3-3-12 0,-1 2 2 0,1-5 1 16,-1 9-3-16,1-3 0 0,-1 0 0 0,1-4 0 15,-4 7-24-15,3 0-6 0,-3 0-1 16,0-6 0-16,0 6 14 0,0 0 2 0,0 0 1 15,-3-6 0-15,3 6-10 0,-4-6-1 0,4 6-1 0,-3-3 0 16,3 3 38-16,-4-7 0 0,4 7 0 0,-7-6 0 16,7 6 24-16,-10 0 12 0,-1 0 2 0,1 0 1 15,-1 6-16-15,0-3-3 0,-3 4-1 0,4 2 0 16,-1 0-11-16,-3 4-8 0,3 3 12 0,-3-1-12 16,4 1 0-16,-1 0 0 0,4 3 0 0,-4-7 0 15,4 7 40-15,0-7 0 0,0 1 1 0,4 0 0 16,-1-1-17-16,1-2-4 0,-1 2-1 0,1-3 0 15,3 1-5-15,0-1-1 0,0 1 0 0,3 2 0 16,1 1-3-16,-1-4-1 0,1 1 0 0,3 2 0 16,3 1-21-16,-3-1-5 0,4 1-1 0,-4-1 0 0,7 1 18 15,-3-4 0-15,3 4 0 0,-3-1 0 16,3-2-113-16,0-7-19 0,0 6-4 0</inkml:trace>
  <inkml:trace contextRef="#ctx0" brushRef="#br0" timeOffset="18192.715">22659 8174 1265 0,'0'0'36'0,"0"0"8"16,0 0-36-16,0 0-8 0,0 0 0 0,0 0 0 15,7-4 37-15,0 4 6 0,0-3 1 0,4 3 0 16,-1-3-26-16,1 3-5 0,3-3-1 0,0 3 0 15,0 0-12-15,7-3 0 0,-3 3 0 0,0 0 0 16,-1 0 0-16,1-3 0 0,-4 3 0 0,4 0 0 16,3-3 0-16,-4-1 0 0,1-2 0 0,-4 6 0 15,4-6 37-15,-4 0 2 0,4-1 0 0,-4 1 0 16,0 3-13-16,-4 0-2 0,1-3-1 0,-8 2 0 16,5-2 14-16,-5 0 3 0,1-3 1 0,-4-1 0 0,-4 1-27 15,-3-4-6-15,-4-3 0 0,-3 4-8 16,4-1 0-16,-1-5 0 0,-3 5-10 0,0 0 10 0,0 1-23 15,-4-4 3-15,-3 7 1 0,0-1 0 0,0 1 19 0,3 6 14 16,0 0-2-16,1 6-1 0,-1 0 4 0,4 3 1 16,-4 1 0-16,4 2 0 0,0 4-16 0,4 5 0 0,-1-2 0 15,0 6 0-15,4-3 0 16,0 0 0-16,4 3 0 0,-1 0 0 0,4-1 0 0,0 5 0 16,0-1 0-16,7-3 0 0,0 0 0 0,0-1 0 15,8-2 0-15,-1 3 0 0,0-3 12 0,3-3 0 16,1-4 0-16,0 1 0 0,3-1 6 0,0-5 1 15,0-1 0-15,4 3 0 0,0 1-10 0,-1-7-1 0,1-3-8 0,-4 0 12 16,4 0-21-16,-4-6-5 0,0-1-1 16,0-2 0-1,0-4-157-15,-3 1-31 0</inkml:trace>
  <inkml:trace contextRef="#ctx0" brushRef="#br0" timeOffset="18498.531">22775 7788 1337 0,'0'0'28'0,"0"0"6"0,0 0-34 0,0 0 0 0,7 0 0 0,4 0 0 15,0-6 104-15,-1-1 13 0,1-2 3 0,-1-4 1 16,4 1-37-16,1-4-7 0,2-3-1 0,1 4-1 16,-4-4-52-1,4 0-11-15,-1-3-1 0,1 0-1 0,-1 0 2 0,1-6 1 0,0 0 0 16,-4 3 0 0,0 0-36-16,0 3-7 0,0 0-2 0,0 3 0 15,0-3-41-15,1 3-9 0,-1 0-2 0</inkml:trace>
  <inkml:trace contextRef="#ctx0" brushRef="#br0" timeOffset="18820.808">23467 6966 1325 0,'0'0'37'0,"-4"10"9"15,1 2-37-15,3-2-9 0,-4 5 0 0,1 1 0 16,-1 3 88-16,-3 3 16 0,0 3 4 0,0 3 0 16,0 3-29-16,-4 4-6 0,4-1-1 0,0 13 0 15,-3-6-50-15,6 3-10 0,-3 0-3 0,4 3 0 16,-1 0 32-16,0-3 7 0,4 3 0 0,-3 0 1 16,3 0-22-16,3 0-5 0,-3-6-1 0,4 6 0 15,3 0-21-15,-3-6 0 0,3 0-10 0,0-1 10 16,-4-5 0-16,1-4 0 0,3 4 0 0,-4-4 0 0,1-3 0 0,-1 0 0 15,-3-2 0-15,4-1 0 0,-4 0 0 0,3-3 0 16,-3 3 0-16,0-6 0 0,4-1-27 0,-4-5 2 16,0-1 0-16,0-2 0 15,0-1-165-15,0-9-33 0,0 0-6 0</inkml:trace>
  <inkml:trace contextRef="#ctx0" brushRef="#br0" timeOffset="19303.911">23664 8054 1579 0,'0'0'32'0,"0"0"10"16,0 0-34-16,0 7-8 0,4-1 0 0,-4-6 0 15,3 3 104-15,-3-3 20 0,4 3 3 0,3 0 1 16,0 1-103-16,0-1-25 0,4-3 0 0,-1 6 0 16,1-3 0-16,-1-3 0 0,5 0 0 0,-5-3 0 15,4 6 0-15,-3-3 0 0,3 0 0 0,-4-3 0 16,1-3 0-16,-4-1 0 0,0-5 0 0,0-4 0 16,0 4 0-16,-3 2 0 0,-1-5 0 0,1 2 0 15,-4 0 0-15,0 4 0 0,0 0 0 0,-4-4 0 0,1 10 40 16,-4-6 2-16,3 5 1 0,-3 1 0 15,0-3-25-15,0 6-5 0,0-3-1 0,-4 3 0 16,4 0-2-16,-3 0-1 0,3 3 0 0,-4 0 0 0,1 3-9 16,3-2 0-16,-4 8 0 0,4-3 0 15,-4 4 0-15,4 0 0 0,0-4 0 0,0 7 0 0,0-4 0 16,0-2 0-16,4 2 0 0,-1 7 0 0,0-3 0 16,1 2 0-16,-1 1-10 0,4 0 10 0,0 3 0 0,4-6-9 0,-1 9 9 15,1-3 0-15,3-3-13 0,0-1 2 16,0 4 1-16,0-9 0 0,4 6-30 0,-1-4-5 15,1-2-2-15,0-1 0 0,3-2-13 0,0-4-4 16,-4 0 0-16,4 1 0 0,4-4-51 0,-4-6-10 16,4-4-3-16</inkml:trace>
  <inkml:trace contextRef="#ctx0" brushRef="#br0" timeOffset="19637.984">23629 7412 1337 0,'0'0'28'0,"4"9"6"0,-1 0-34 0,1-2 0 0,-1-1 0 0,4 3 0 15,-3 4 58-15,3-1 5 0,3 1 1 0,-3 3 0 16,1-4 0-16,2 1 0 0,1 6 0 0,-4-7 0 16,3 1 0-16,1-1 0 0,-4 1 0 0,4-1 0 15,-4 1-52-15,3-1-12 16,1-2 0-16,-1 2 0 0,-3 1 34 0,4 3 4 0,-4-10 1 0,4 6 0 31,-1 1-63-31,-3-4-12 0,4-2-2 0,-1-1-1 0,1 3-20 0,3-6-4 0,-3 7-1 0</inkml:trace>
  <inkml:trace contextRef="#ctx0" brushRef="#br0" timeOffset="20520.884">24225 7954 1074 0,'0'0'30'0,"0"0"8"16,0 0-30-16,0 0-8 0,0 0 0 0,0 0 0 0,0 0 0 16,0 0 0-16,0 0 0 0,0 0 0 15,0 0 52-15,0 0 10 0,0 0 2 0,0 0 0 16,4 6 0-16,-4 4 0 0,0 2 0 0,0 1 0 0,0-7-52 15,-4 10-12-15,4-4 0 0,-3 1 0 16,3-7 52-16,-4 10 8 0,1-7 2 0,3 1 0 0,-4 8-48 0,4-2-14 16,0 3 0-16,0-3 8 0,0-1 22 0,4 1 5 15,-4 3 1-15,3-4 0 0,4 1-7 16,-3 0-1-16,3 0 0 0,0-4 0 0,0 4-28 16,0-4-20-16,0 1 4 0,-3-4 0 0,3 1 16 0,-4-7 8 15,1 0-8-15,-4-3 12 0,0 0-2 0,0 0-1 0,0 0 0 16,0 0 0-16,0 0 44 0,0 0 9 0,3-3 2 15,-3-7 0-15,4 4-52 0,-4-6-12 0,3-4 0 16,-3 0 0-16,0 1 24 0,0-1 1 16,0 0 1-16,0-3 0 0,4 1-12 0,-4-4-2 0,3 0-1 0,1 0 0 15,-1 3 13-15,1 0 2 0,3 0 1 16,-4 0 0-16,5 1-27 0,-1-1-14 0,0-3 2 0,0 3 0 16,0-3 12-16,3 6 16 15,-3-2-3-15,4-1-1 0,-4 0-60 0,7-3-13 16,-3-3-3-16,-1 9 0 0,1-6-118 0,3 0-24 15,4 0-5-15</inkml:trace>
  <inkml:trace contextRef="#ctx0" brushRef="#br0" timeOffset="21016.816">24631 7989 1337 0,'0'0'28'0,"-4"6"6"0,1 0-34 0,-1 0 0 16,-3 1 0-16,4 2 0 0,-1 0 58 16,1 1 5-16,3-4 1 0,-4 7 0 0,4-4 0 0,-3-3 0 0,3 1 0 0,0 2 0 15,0 0-52-15,0 1-12 0,0-1 0 0,3 1 0 16,4-4 34-16,0 0 4 0,0 0 1 0,4-2 0 15,0-8-11-15,3-2-3 0,0 3 0 16,3-6 0-16,-2 6-25 0,-1-7 0 0,3-2-14 0,-3-1 5 16,-3 4 9-16,0-4 12 0,-4 1-2 0,0-1-1 15,-4 0-9-15,1 1 0 0,-1-1 0 0,-3 4 0 16,-3 0 0-16,3-1-11 16,-4 1 11-16,1 2-12 0,-1-2 12 0,-3 9 8 15,0-3-8-15,0 3 11 0,-4-3-19 0,4 3-4 0,-7-6-1 0,4 6 0 16,-1 6 21-16,0-3 4 0,-3-3 0 0,4 3 1 15,-4 6-13-15,0 1 0 0,-1 2 0 0,1 1 0 16,0 0 0-16,4-1 0 0,-1 1 0 0,-3 5 0 16,3 1 0-16,4 0 0 0,-3 0 0 0,3 6 0 15,0-3 0-15,0-3 0 0,3 9 0 16,4-9 0-16,0 6 0 0,4-6 0 0,-4-4 0 0,7 4 0 16,0-3 0-16,-4-4 0 0,8-2 0 0,-4-1 0 15,3-3 0-15,1-2 0 0,0-1 0 0,3-3 0 16,0 0 0-16,3-3 0 0,5-1 0 0</inkml:trace>
  <inkml:trace contextRef="#ctx0" brushRef="#br0" timeOffset="21570.349">25157 7860 1579 0,'-25'0'32'0,"14"0"10"0,-3 6-34 0,4-3-8 0,-5 4 0 0,1-1 0 16,0 3 77-16,0-6 14 0,4 10 2 0,-8 0 1 16,4-4-41-16,0 4-8 0,0-1-1 0,0-3-1 15,3 4-23-15,-3-4-5 0,3 1-1 0,1 2 0 16,3-2 13-16,-4-1 2 0,4 1 1 0,0 2 0 15,3-2-12-15,-3-4-2 0,4 0-1 0,-1 0 0 16,1 1-15-16,3 2 11 0,0-6-11 0,0-3 10 16,0 10-10-16,0-10 0 0,0 6 0 0,0-6 0 15,0 0 0-15,7 6 0 0,0-3 0 0,-4 0 0 16,8 1 0-16,-4-4-11 0,0 3 1 0,4-3 0 16,-1 0 10-16,-3 0 0 0,4 0 0 0,-4 0 0 15,4 0 0-15,-4 0 0 0,3 0 0 0,-3 0 0 16,0 0 0-16,0 0 0 0,4 0 0 0,-4 0 0 15,-4 6 0-15,-3-6 0 0,8 3 0 0,-5 0 0 16,4 10-9-16,-3-7 0 0,3 0 0 0,-4 1 0 16,4 5-37-16,-3-2-7 0,3-1-2 0,-4 3 0 0,1 1 44 15,-1 0 11-15,-3-4 0 0,0 7 0 16,0-4 23-16,-3 1 6 0,3-1 2 0,-4 1 0 16,1-1-50-16,-4 1-9 0,3 3-3 0,-3-4 0 15,0-6 56-15,-3 7 11 0,-5-1 3 0,5-2 0 0,-1-4-27 0,1 0-4 16,-1 4-8-16,1-7 11 0,3-3 6 15,-4 0 2-15,4 0 0 0,0-3 0 0,0 0-29 0,3-4-6 16,-3 1 0-16,-3-3-1 0,6-1 27 0,-3 1 6 16,0-4 0-16,0 7 1 0,3-3-78 15,1-1-16-15,-4 1-3 0</inkml:trace>
  <inkml:trace contextRef="#ctx0" brushRef="#br0" timeOffset="22367.593">26504 8148 1888 0,'0'-6'53'0,"-3"0"13"0,3 6-53 0,0 0-13 0,0 0 0 0,0 0 0 15,0 0 23-15,-7 0 1 0,0 0 1 0,0 3 0 16,-4-3-25-16,0 3 0 0,1-3 0 0,-4 10 0 16,3-7 0-16,-3 3 0 0,0 0 0 0,-4 1 0 15,4-4 31-15,0 6 1 0,0 1 0 0,0-7 0 16,0 6-32-16,0-3 0 0,3 4-8 0,-3-4 8 16,3 0 0-16,1 4 17 0,-1-4-1 0,1 0-1 15,2 1 0-15,1-1 0 0,4 0 0 0,-4 0 0 16,0-6-15-16,3 13 8 0,1-7-8 0,-1 0 0 15,1 1 0-15,3 2 0 0,3-3 0 0,1 4 0 16,-1-7 0-16,4 9 0 0,4-5 0 0,-4-4 0 16,4 3 0-16,3 0-15 0,-4-6 3 0,4 0 1 15,0 0 3-15,1 0 0 0,-1-6 0 0,0-3 0 0,3-1-2 0,-2 1 0 16,-5-4 0-16,4 1 0 0,-3-1 10 0,-1-9 0 16,1 10 0-16,-4-7 8 0,0 3 9 0,0 1 3 15,-3-1 0-15,-1 0 0 0,-3 4-7 0,4 9-1 16,-4-4 0-16,0 7 0 0,0 0 16 0,0 0 4 15,0 0 0-15,0 0 0 16,0 0-32-16,-4 7 0 0,1 2 0 0,-1 4 0 0,1 2 0 0,-1 4 0 16,-3 3 0-16,3-3 0 0,1 6 0 0,-1-3 0 15,1 0 0-15,-1 0 0 0,1 0 11 0,3 0-11 0,0-4 12 16,0 8-12-16,3-11 0 0,1-2 0 16,3-1 0-16,-4-2 0 0,5-4-30 0,-1-6-13 15,0 0-2-15</inkml:trace>
  <inkml:trace contextRef="#ctx0" brushRef="#br0" timeOffset="22724.938">26271 7575 1314 0,'7'3'37'0,"0"9"8"0,1-2-36 15,-1 2-9-15,3 1 0 0,-3 9 0 0,4-3 53 0,-1 3 9 16,1-4 2-16,3 11 0 0,0-4-52 0,0-3-12 0,0 3 0 0,1 0 0 16,-1-10 0-16,-4 11 0 0,1-8 0 15,-4-2 0-15,3 3-151 0,1-7-33 16</inkml:trace>
  <inkml:trace contextRef="#ctx0" brushRef="#br0" timeOffset="23339.429">27404 7459 1409 0,'0'0'60'0,"-7"6"-48"16,3 0 57-16,-3 4 12 0,4 2 3 0,-4 1 0 16,-4-1-8-16,4 7 0 0,-4-3-1 0,1 9 0 15,-1-3-27-15,1 3-6 0,3 3-1 0,-4-3 0 16,4 3-33-16,-4 7-8 0,4-4 0 0,0-3 0 16,0 7 0-16,0 3 0 0,0-4 0 0,4 1 0 15,-5-7 0-15,5-9 0 0,-1 6 9 0,1-3-9 16,-1 9 12-16,4-3-3 0,4 7 0 0,-4 2 0 15,0-5 11-15,0-7 3 0,0 0 0 0,-4-3 0 16,1-3 5-16,3-1 0 0,-4 1 1 16,1-3 0-16,-1 0-10 0,4-4-3 0,0 1 0 15,-3-1 0-15,3-2 0 0,0-4-1 0,-4 3 0 0,4-6 0 16,4 7-15-16,-4-7-10 0,7 6 2 0,-4-2 0 16,1-1 30-16,-1-6 6 0,4 9 2 0,0-6 0 15,1 4-22-15,-1-4-8 0,3-3 0 0,1 3 0 16,3-3 12-16,-4 6-4 0,8-3-8 0,-4-3 12 15,0 4-12-15,4-4-10 0,-4 0 2 0,0 3 0 16,4 0-19-16,-4 0-3 0,0-3-1 0,4 6 0 16,-4-3 0-16,0-3 0 0,4 0 0 0,-4 0 0 15,0-3-19-15,3 3-4 0,-3-6-1 0,1 6 0 16,-5 0-29-16,4 0-7 0,0 0-1 0</inkml:trace>
  <inkml:trace contextRef="#ctx0" brushRef="#br0" timeOffset="23927.795">28088 7528 1241 0,'0'0'25'0,"0"0"8"0,0 0-33 0,0 9 0 0,0 4 0 0,4-4 0 16,-4 7 61-16,0-4 6 0,3 1 1 0,-3 6 0 16,0-1 13-16,0 4 3 0,0 0 1 0,0 3 0 15,0-3-68-15,0 0-17 0,0-6 0 0,4 6 0 16,-4-10 55-16,0 1 7 0,3 0 2 0,-3-7 0 15,0-6-36-15,0 0-8 0,0 0 0 0,0 0-1 16,0 0 10-16,4-3 3 0,-1-4 0 0,1-2 0 16,-4-4 0-16,0-2 0 0,0-4 0 0,-4 3 0 15,4-3-32-15,-3-6 0 0,-4 7 0 0,3-1 0 16,-3 3-20-16,4 0-9 0,-4 4-3 0,0 6 0 16,3-1 32-16,4 7-9 0,-7-3 9 0,0 0 0 0,0 3-13 15,0 0 2-15,-4 0 1 0,1 3 0 16,-1 7-23-16,0 5-5 0,-3 4-1 0,0 0 0 15,0 3 39-15,-4 0 0 0,1 3 0 0,-1 0 0 16,1 3 0-16,-5-3 0 0,5 3 0 0,-1 4 0 0,0-4 0 0,1 7 0 16,3-4 0-16,0 3 0 0,3-5 0 0,0 5 0 15,1-3 0-15,3-2 0 0,3 2 0 0,1-3 0 16,3 7 0-16,0-4 0 0,3-3 0 0,1 1 0 0,-1-1 0 16,4-3 0-16,0 0 0 0,1-6 0 15,2-4 0-15,1 7 0 0,3-9 44 0,0-1 16 16,0-5 3-16,4-1 1 0,-4 3-52 0,3-5-12 15,-2-4 0-15,2 0 0 0,4 0-48 0,-3-7-13 16,7 1-3-16,-4 0 0 0,0-7-102 16,0-2-21-16</inkml:trace>
  <inkml:trace contextRef="#ctx0" brushRef="#br0" timeOffset="24383.747">28420 7565 1337 0,'-11'13'28'0,"8"-7"6"0,-1 3-34 0,1-2 0 0,-1 5 0 0,4 1 0 16,-3-1 109-16,3-2 15 0,0 2 4 0,-4 1 0 16,4 3-52-16,0-4-9 15,-3 1-3-15,3-1 0 0,-4 1-23 0,4-1-5 0,0 1 0 0,0-1-1 16,0 1-5-16,0-1-1 0,0 1 0 0,0 6 0 16,0-4 28-16,4 7 6 0,-1-3 1 0,1 0 0 15,-1 9-52-15,4-3-12 0,0 0 0 0,0 4 0 16,0-7 0-16,-3 6 0 0,3 0 0 0,0-3 0 15,-4 0 0-15,1 7 0 0,0-4 0 0,-1 0 0 16,-3 0 0-16,-3-3 0 0,3 7 0 0,-8-7 0 16,5 0-48-16,-4-3-13 15,0 0-3-15,0-7 0 0,0 4 0 0,3-6 0 0,1-4 0 16,-1-3 0-16,4-6 52 0,0 0 12 0,0 0 0 0,0 0 0 16,0 0 0-16,0 0 0 0,-3-6 0 15,-1-3 0-15,4-4-69 0,0 1-11 0,0-1-3 16</inkml:trace>
  <inkml:trace contextRef="#ctx0" brushRef="#br0" timeOffset="24801.303">28825 7565 1497 0,'0'0'32'0,"0"0"8"0,-7 7 0 0,4-1 4 0,-1 0-36 0,1 3-8 0,-1-2 0 0,1 2 0 16,-1 1 53-16,4-4 9 0,-3 6 2 0,-1-2 0 15,4 2 18-15,-3 1 4 0,3 6 1 0,-4-4 0 16,4-2-34-16,0 9-6 0,-3-3-2 0,3 3 0 15,0-4-16-15,0 11-3 0,3-11-1 0,-3 14 0 16,4-4 8-16,-4 0 2 0,0 0 0 0,0 7 0 16,0-7-35-16,0 4-20 15,0-7 2-15,-4 9 1 0,1 1 17 0,-1-4 9 0,-3 3-1 16,0 1 0-16,0-4-8 0,0 1 0 0,-4-4 0 0,4 3 0 16,0-6 0-16,0 0-16 0,0 1 4 0,4-5 1 15,-1 1 2-15,0-9 0 0,1 0 0 0,-1-1 0 16,4 4-21-16,0-10-4 0,0 7-1 0,0-1 0 15,0-2-23-15,4-1-5 0,-4 0-1 16,3-2 0-16,1 5-51 0,0-6-10 16,-1 1-3-16</inkml:trace>
  <inkml:trace contextRef="#ctx0" brushRef="#br0" timeOffset="25493.966">28399 8139 1579 0,'0'0'32'0,"0"0"10"0,0 0-34 0,0 0-8 0,0 0 0 0,0 0 0 16,0 0 104-16,0 0 20 0,0 3 3 0,0-3 1 15,3 13-78-15,1-7-15 16,-1 0-3-16,4 1-1 0,0-4 1 0,0-3 1 0,0 0 0 16,4 0 0-16,-4 0-33 0,4 0 0 0,-1 0 0 0,1 0 0 15,3 0 0-15,-3-3 0 0,-1-1 0 16,4 4 0-16,0-3 0 0,0 0 0 0,1 3 0 0,-1-3 0 16,0 0-44-16,-4-3-16 0,4-4-4 15</inkml:trace>
  <inkml:trace contextRef="#ctx0" brushRef="#br0" timeOffset="26257.492">29252 7706 1273 0,'0'0'53'0,"-7"-3"-42"15,0 3 56-15,0-3 11 0,0 6 2 0,0-3 1 16,0 0 38-16,-4 0 7 0,4 0 2 0,0 0 0 16,0 3-103-16,-3-3-25 0,-1 0 0 0,1 10 0 15,2-7 0-15,-2 6 0 0,-1 1 0 0,1-7 0 16,-1 9 56-16,1-2 7 0,-1-7 1 0,0 13 0 16,1-4-52-16,-1 1-12 0,1 6 0 0,-1-4 0 15,0 1 0-15,1 3 0 0,3-4 0 0,-4 1 0 16,4-3 0-16,0-1 0 0,0-2 0 15,0 2 0-15,3 4 0 0,4-7 0 0,-3-3 0 16,3 4 0-16,0-10 0 0,0 6 0 0,0-6 0 0,0 6 0 16,3 4 54-16,-3-10 8 0,4 6 2 0,0 0 0 15,-1 1-52-15,1 2-12 16,3-6 0-16,-4 7 0 0,1-4 0 0,3 0 0 0,-4 0 0 16,4-2 0-16,0-1 0 0,0-3 0 0,1 0 0 0,-1 0 0 15,0-3 0-15,0 3 0 0,0-4 0 0,0 4 0 16,0 7 0-16,0-1 0 0,0 0 0 0,0 7 0 15,0-4 0-15,0-3 0 0,0 1 0 0,0 2 0 16,0 0 0-16,0 1 0 0,-3-1 0 0,3 1 0 16,-4 2 0-16,5 1 0 0,-5-1 0 0,4-2 0 0,-3 2 0 15,3 4 0-15,-4-7 0 0,1 1 0 0,3 2 0 16,-4 1 0-16,1 3 0 0,-1-4 0 0,1 1 0 0,-4-1 0 16,3 1 0-16,-3-1 0 0,4 4 0 15,-4-4 0-15,0 4 0 0,0 0 0 0,-4 0 0 16,1 2 0-16,-1-2 0 0,1 3 0 0,-4-7 0 0,0 1 0 15,0-4 0-15,0 1 0 0,0 2 0 0,0 1 0 16,-1-7 0-16,1 10 0 0,0-1 0 0,0-2 0 0,0 0 0 16,0-1 0-16,0-6 0 0,0 1 0 15,7-7 0-15,-3 6 0 0,3-6 0 0,0 0 0 0,0 0 0 0,0 0 0 16,-8 0 0-16,8 0 0 0,-7 0 0 16,-3-6 0-16,3 6 0 0,0-7 0 0,-4-2 0 0,1 3 0 15,3-7-151-15,-1 7-33 16,-2-4-6-16</inkml:trace>
  <inkml:trace contextRef="#ctx0" brushRef="#br0" timeOffset="26703.76">29520 8547 687 0,'0'0'15'0,"0"0"3"0,0 0 1 0,-7-3 1 0,7 3-20 16,0 0 0-16,0 0 0 0,0 0 0 16,0-7 30-16,0 7 2 0,0 0 1 0,0 0 0 15,-3-6-77-15,3 6-16 0,0 0-4 0,0 0-136 16,0 0-28-16</inkml:trace>
  <inkml:trace contextRef="#ctx0" brushRef="#br0" timeOffset="50962.35">21989 7813 787 0,'0'0'22'0,"0"0"6"0,0 0-28 0,0 0 0 0,0 0 0 0,0 0 0 15,0 0 26-15,0 0 0 0,0 0 0 16,0 0 0-16,0 0-6 0,-7 6 0 0,7-6-1 0,0 0 0 16,0 0 5-16,0 0 0 0,0 0 1 0,0 0 0 15,0 0 6 1,0 0 1-16,0 0 0 0,0 0 0 0,0 0 27 0,0 0 5 0,0 0 2 0,0 0 0 15,0 0-4-15,0 0-1 0,0 0 0 0,-7 3 0 16,-1-3-40-16,1 4-8 0,0-1-1 0,0-3-1 16,7 0-11-16,-7 3 0 0,0-3 0 15,0 3 8-15,7-3-8 0,-10 0 0 0,3 0 0 0,-1 6 0 16,8-6 0-16,-7 3 0 0,0 0 0 0,7-3 0 16,-10 0 0-16,10 0 0 0,-11 0 0 0,4 0 0 15,7 0 0-15,-7 7 0 0,7-7 0 0,0 0 0 16,-7 3 0-16,7-3 0 0,-7 3-9 0,3 6 9 15,4-9 0-15,-3 7 0 0,3-7-8 0,-7 6 8 16,7-6 0-16,-4 6 0 0,4-6-8 0,0 0 8 16,0 6 0-16,0-6 0 0,0 7 0 0,0-7 0 15,0 0 8-15,0 0-8 0,0 0 11 0,0 0-11 16,0 0 20-16,0 0-4 0,4 6 0 0,-4-6 0 16,3 0 5-16,4 6 1 0,-3-3 0 0,-4-3 0 15,7 0-9-15,-7 0-1 0,4 0-1 0,-4 0 0 16,3 4-11-16,-3-4 0 0,7 0 9 0,-7 0-9 15,7 6 0-15,-3-6 0 0,3 3 0 0,-7-3 0 16,7 6 0-16,-4-3 0 0,4 1 0 0,-3-4 0 16,-4 0 0-16,7 9 0 0,-3-6 0 0,-4-3 0 0,7 9 0 15,-7-9 0-15,3 7 0 0,-3-7 0 0,7 3 0 16,0 0 8-16,-3 0-8 0,-4-3 0 0,7 3 0 0,-7-3 0 16,7 3 0-16,0 1 0 15,-4-4 0-15,4 9 0 0,1-6 0 0,-5 3 0 0,4 1 0 0,-3-4 0 16,3 3 0-16,-4 0 0 0,4-3 0 0,-7-3 0 0,4 4 0 0,3 2 0 15,-4 0 0-15,-3-6 0 16,4 6 0-16,-4-6 0 0,7 7 0 0,-7-7 0 0,0 0 0 16,3 6 0-16,-3 0 8 0,4 4-8 0,-4-4 10 15,4 0-10-15,-4 7 10 0,0-4-10 0,0 1 10 16,0-1-10-16,-4-3 9 0,4 7-9 16,-4-4 8-16,4 1-8 0,0-1 8 0,-3 4-8 0,3-4 0 0,0 0 8 15,-4 1-8-15,4-1 0 0,0 1 0 0,-3-1 0 16,3 0 0-16,0 1 8 0,0 2-8 0,0 1 8 15,0-4-8-15,-4 1 10 0,1-1-10 0,-1-3 10 16,1 4-10-16,-1-1 10 0,1-3-10 0,-1 4 10 16,4-10-10-16,-3 6 8 0,3-6-8 0,0 0 8 15,-7 3 4-15,7-3 1 0,0 0 0 0,-7 3 0 16,0-3 7-16,7 0 2 0,-8-3 0 0,1 3 0 16,0-3-13-16,0-3-9 0,0 3 12 0,0-4-12 15,4 4 0-15,-4-6 0 0,0 9 0 0,3-6 0 16,-3-1-12-16,3 4 0 0,1-6 0 0,3 9 0 15,-4-3-1-15,4 3 0 0,0 0 0 0,-3-7 0 16,3 7-21-16,-7-3-4 0,7 3-1 0,-7-3 0 16,7 3-15-16,0 0-3 0,0 0-1 0,0 0 0 15,-7-6-8-15,7 6-2 0,0 0 0 0,0 0 0 16,0 0-16-16,0 0-3 0,0 0-1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ustomXml" Target="../ink/ink4.xml"/><Relationship Id="rId1" Type="http://schemas.openxmlformats.org/officeDocument/2006/relationships/slideLayout" Target="../slideLayouts/slideLayout2.xml"/><Relationship Id="rId11" Type="http://schemas.openxmlformats.org/officeDocument/2006/relationships/image" Target="../media/image4.png"/><Relationship Id="rId10" Type="http://schemas.openxmlformats.org/officeDocument/2006/relationships/customXml" Target="../ink/ink5.xm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122656"/>
          </a:xfrm>
        </p:spPr>
        <p:txBody>
          <a:bodyPr/>
          <a:lstStyle/>
          <a:p>
            <a:pPr algn="ctr"/>
            <a:br>
              <a:rPr lang="en-US" b="1" dirty="0"/>
            </a:br>
            <a:r>
              <a:rPr lang="en-US" b="1" dirty="0"/>
              <a:t>Bonjour!</a:t>
            </a:r>
          </a:p>
        </p:txBody>
      </p:sp>
      <p:sp>
        <p:nvSpPr>
          <p:cNvPr id="5" name="Content Placeholder 4"/>
          <p:cNvSpPr>
            <a:spLocks noGrp="1"/>
          </p:cNvSpPr>
          <p:nvPr>
            <p:ph idx="1"/>
          </p:nvPr>
        </p:nvSpPr>
        <p:spPr>
          <a:xfrm>
            <a:off x="838200" y="2462239"/>
            <a:ext cx="10515600" cy="3714724"/>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vingt-deux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347D6CA7-43BE-4A0F-8AF5-C745C4429029}"/>
                  </a:ext>
                </a:extLst>
              </p14:cNvPr>
              <p14:cNvContentPartPr/>
              <p14:nvPr/>
            </p14:nvContentPartPr>
            <p14:xfrm>
              <a:off x="6242040" y="4447800"/>
              <a:ext cx="1800" cy="16200"/>
            </p14:xfrm>
          </p:contentPart>
        </mc:Choice>
        <mc:Fallback xmlns="">
          <p:pic>
            <p:nvPicPr>
              <p:cNvPr id="2" name="Ink 1">
                <a:extLst>
                  <a:ext uri="{FF2B5EF4-FFF2-40B4-BE49-F238E27FC236}">
                    <a16:creationId xmlns:a16="http://schemas.microsoft.com/office/drawing/2014/main" id="{347D6CA7-43BE-4A0F-8AF5-C745C4429029}"/>
                  </a:ext>
                </a:extLst>
              </p:cNvPr>
              <p:cNvPicPr/>
              <p:nvPr/>
            </p:nvPicPr>
            <p:blipFill>
              <a:blip r:embed="rId3"/>
              <a:stretch>
                <a:fillRect/>
              </a:stretch>
            </p:blipFill>
            <p:spPr>
              <a:xfrm>
                <a:off x="6232680" y="4438440"/>
                <a:ext cx="20520" cy="34920"/>
              </a:xfrm>
              <a:prstGeom prst="rect">
                <a:avLst/>
              </a:prstGeom>
            </p:spPr>
          </p:pic>
        </mc:Fallback>
      </mc:AlternateContent>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dirty="0"/>
              <a:t>Devoirs</a:t>
            </a:r>
          </a:p>
        </p:txBody>
      </p:sp>
    </p:spTree>
    <p:extLst>
      <p:ext uri="{BB962C8B-B14F-4D97-AF65-F5344CB8AC3E}">
        <p14:creationId xmlns:p14="http://schemas.microsoft.com/office/powerpoint/2010/main" val="3590594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A863F-9D46-43F4-B193-723E06585FA9}"/>
              </a:ext>
            </a:extLst>
          </p:cNvPr>
          <p:cNvSpPr>
            <a:spLocks noGrp="1"/>
          </p:cNvSpPr>
          <p:nvPr>
            <p:ph type="title"/>
          </p:nvPr>
        </p:nvSpPr>
        <p:spPr>
          <a:xfrm>
            <a:off x="838200" y="365125"/>
            <a:ext cx="10515600" cy="1979621"/>
          </a:xfrm>
        </p:spPr>
        <p:txBody>
          <a:bodyPr>
            <a:normAutofit/>
          </a:bodyPr>
          <a:lstStyle/>
          <a:p>
            <a:pPr algn="ctr"/>
            <a:br>
              <a:rPr lang="en-US" sz="2800" b="1" dirty="0"/>
            </a:br>
            <a:br>
              <a:rPr lang="en-US" sz="2800" b="1" dirty="0"/>
            </a:br>
            <a:r>
              <a:rPr lang="en-US" sz="2800" b="1" dirty="0"/>
              <a:t>Billet de sortie</a:t>
            </a:r>
          </a:p>
        </p:txBody>
      </p:sp>
      <p:sp>
        <p:nvSpPr>
          <p:cNvPr id="3" name="Content Placeholder 2">
            <a:extLst>
              <a:ext uri="{FF2B5EF4-FFF2-40B4-BE49-F238E27FC236}">
                <a16:creationId xmlns:a16="http://schemas.microsoft.com/office/drawing/2014/main" id="{8C489935-313B-40D2-91C2-8AB9B80DCEE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Write a sentence about LCHS which uses the word “</a:t>
            </a:r>
            <a:r>
              <a:rPr lang="en-US" dirty="0" err="1"/>
              <a:t>autant</a:t>
            </a:r>
            <a:r>
              <a:rPr lang="en-US" dirty="0"/>
              <a:t>”.</a:t>
            </a:r>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20" name="Ink 19">
                <a:extLst>
                  <a:ext uri="{FF2B5EF4-FFF2-40B4-BE49-F238E27FC236}">
                    <a16:creationId xmlns:a16="http://schemas.microsoft.com/office/drawing/2014/main" id="{4933095C-0B48-4C61-B99C-F90F02AEA4BF}"/>
                  </a:ext>
                </a:extLst>
              </p14:cNvPr>
              <p14:cNvContentPartPr/>
              <p14:nvPr/>
            </p14:nvContentPartPr>
            <p14:xfrm>
              <a:off x="9645214" y="4476788"/>
              <a:ext cx="14400" cy="44640"/>
            </p14:xfrm>
          </p:contentPart>
        </mc:Choice>
        <mc:Fallback xmlns="">
          <p:pic>
            <p:nvPicPr>
              <p:cNvPr id="20" name="Ink 19">
                <a:extLst>
                  <a:ext uri="{FF2B5EF4-FFF2-40B4-BE49-F238E27FC236}">
                    <a16:creationId xmlns:a16="http://schemas.microsoft.com/office/drawing/2014/main" id="{4933095C-0B48-4C61-B99C-F90F02AEA4BF}"/>
                  </a:ext>
                </a:extLst>
              </p:cNvPr>
              <p:cNvPicPr/>
              <p:nvPr/>
            </p:nvPicPr>
            <p:blipFill>
              <a:blip r:embed="rId9"/>
              <a:stretch>
                <a:fillRect/>
              </a:stretch>
            </p:blipFill>
            <p:spPr>
              <a:xfrm>
                <a:off x="9636214" y="4467788"/>
                <a:ext cx="32040" cy="622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4" name="Ink 3">
                <a:extLst>
                  <a:ext uri="{FF2B5EF4-FFF2-40B4-BE49-F238E27FC236}">
                    <a16:creationId xmlns:a16="http://schemas.microsoft.com/office/drawing/2014/main" id="{88122DC5-F751-40E4-BDD0-3630737B439C}"/>
                  </a:ext>
                </a:extLst>
              </p14:cNvPr>
              <p14:cNvContentPartPr/>
              <p14:nvPr/>
            </p14:nvContentPartPr>
            <p14:xfrm>
              <a:off x="1888560" y="2428920"/>
              <a:ext cx="8739000" cy="839160"/>
            </p14:xfrm>
          </p:contentPart>
        </mc:Choice>
        <mc:Fallback xmlns="">
          <p:pic>
            <p:nvPicPr>
              <p:cNvPr id="4" name="Ink 3">
                <a:extLst>
                  <a:ext uri="{FF2B5EF4-FFF2-40B4-BE49-F238E27FC236}">
                    <a16:creationId xmlns:a16="http://schemas.microsoft.com/office/drawing/2014/main" id="{88122DC5-F751-40E4-BDD0-3630737B439C}"/>
                  </a:ext>
                </a:extLst>
              </p:cNvPr>
              <p:cNvPicPr/>
              <p:nvPr/>
            </p:nvPicPr>
            <p:blipFill>
              <a:blip r:embed="rId11"/>
              <a:stretch>
                <a:fillRect/>
              </a:stretch>
            </p:blipFill>
            <p:spPr>
              <a:xfrm>
                <a:off x="1879200" y="2419560"/>
                <a:ext cx="8757720" cy="857880"/>
              </a:xfrm>
              <a:prstGeom prst="rect">
                <a:avLst/>
              </a:prstGeom>
            </p:spPr>
          </p:pic>
        </mc:Fallback>
      </mc:AlternateContent>
    </p:spTree>
    <p:extLst>
      <p:ext uri="{BB962C8B-B14F-4D97-AF65-F5344CB8AC3E}">
        <p14:creationId xmlns:p14="http://schemas.microsoft.com/office/powerpoint/2010/main" val="46828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22656"/>
          </a:xfrm>
        </p:spPr>
        <p:txBody>
          <a:bodyPr>
            <a:normAutofit/>
          </a:bodyPr>
          <a:lstStyle/>
          <a:p>
            <a:pPr algn="ctr"/>
            <a:br>
              <a:rPr lang="en-US" sz="2800" b="1" dirty="0"/>
            </a:br>
            <a:br>
              <a:rPr lang="en-US" sz="2800" b="1" dirty="0"/>
            </a:b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Justin is sad that his neighbor Ann is lazy. </a:t>
            </a:r>
          </a:p>
        </p:txBody>
      </p:sp>
    </p:spTree>
    <p:extLst>
      <p:ext uri="{BB962C8B-B14F-4D97-AF65-F5344CB8AC3E}">
        <p14:creationId xmlns:p14="http://schemas.microsoft.com/office/powerpoint/2010/main" val="345056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429159"/>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vingt-deux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347D6CA7-43BE-4A0F-8AF5-C745C4429029}"/>
                  </a:ext>
                </a:extLst>
              </p14:cNvPr>
              <p14:cNvContentPartPr/>
              <p14:nvPr/>
            </p14:nvContentPartPr>
            <p14:xfrm>
              <a:off x="6242040" y="4447800"/>
              <a:ext cx="1800" cy="16200"/>
            </p14:xfrm>
          </p:contentPart>
        </mc:Choice>
        <mc:Fallback xmlns="">
          <p:pic>
            <p:nvPicPr>
              <p:cNvPr id="2" name="Ink 1">
                <a:extLst>
                  <a:ext uri="{FF2B5EF4-FFF2-40B4-BE49-F238E27FC236}">
                    <a16:creationId xmlns:a16="http://schemas.microsoft.com/office/drawing/2014/main" id="{347D6CA7-43BE-4A0F-8AF5-C745C4429029}"/>
                  </a:ext>
                </a:extLst>
              </p:cNvPr>
              <p:cNvPicPr/>
              <p:nvPr/>
            </p:nvPicPr>
            <p:blipFill>
              <a:blip r:embed="rId3"/>
              <a:stretch>
                <a:fillRect/>
              </a:stretch>
            </p:blipFill>
            <p:spPr>
              <a:xfrm>
                <a:off x="6232680" y="4438440"/>
                <a:ext cx="20520" cy="34920"/>
              </a:xfrm>
              <a:prstGeom prst="rect">
                <a:avLst/>
              </a:prstGeom>
            </p:spPr>
          </p:pic>
        </mc:Fallback>
      </mc:AlternateContent>
    </p:spTree>
    <p:extLst>
      <p:ext uri="{BB962C8B-B14F-4D97-AF65-F5344CB8AC3E}">
        <p14:creationId xmlns:p14="http://schemas.microsoft.com/office/powerpoint/2010/main" val="384083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462C-29FE-451C-A4E1-CA8C5B25EC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24FA73-FA17-4576-AAF8-DB681C543B04}"/>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Vendredi</a:t>
            </a:r>
            <a:r>
              <a:rPr lang="en-US" dirty="0"/>
              <a:t>, </a:t>
            </a:r>
            <a:r>
              <a:rPr lang="en-US" dirty="0" err="1"/>
              <a:t>vendredi</a:t>
            </a:r>
            <a:endParaRPr lang="en-US" dirty="0"/>
          </a:p>
          <a:p>
            <a:pPr marL="0" indent="0">
              <a:buNone/>
            </a:pPr>
            <a:r>
              <a:rPr lang="en-US" dirty="0"/>
              <a:t>Rah, rah, rah!</a:t>
            </a:r>
          </a:p>
          <a:p>
            <a:pPr marL="0" indent="0">
              <a:buNone/>
            </a:pPr>
            <a:r>
              <a:rPr lang="en-US" dirty="0" err="1"/>
              <a:t>Vendredi</a:t>
            </a:r>
            <a:r>
              <a:rPr lang="en-US" dirty="0"/>
              <a:t>, </a:t>
            </a:r>
            <a:r>
              <a:rPr lang="en-US" dirty="0" err="1"/>
              <a:t>vendredi</a:t>
            </a:r>
            <a:endParaRPr lang="en-US" dirty="0"/>
          </a:p>
          <a:p>
            <a:pPr marL="0" indent="0">
              <a:buNone/>
            </a:pPr>
            <a:r>
              <a:rPr lang="en-US" dirty="0"/>
              <a:t>On y </a:t>
            </a:r>
            <a:r>
              <a:rPr lang="en-US" dirty="0" err="1"/>
              <a:t>va</a:t>
            </a:r>
            <a:r>
              <a:rPr lang="en-US" dirty="0"/>
              <a:t>!</a:t>
            </a:r>
          </a:p>
        </p:txBody>
      </p:sp>
    </p:spTree>
    <p:extLst>
      <p:ext uri="{BB962C8B-B14F-4D97-AF65-F5344CB8AC3E}">
        <p14:creationId xmlns:p14="http://schemas.microsoft.com/office/powerpoint/2010/main" val="321377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48971"/>
          </a:xfrm>
        </p:spPr>
        <p:txBody>
          <a:bodyPr>
            <a:normAutofit/>
          </a:bodyPr>
          <a:lstStyle/>
          <a:p>
            <a:pPr algn="ctr"/>
            <a:br>
              <a:rPr lang="en-US" sz="2800" b="1" dirty="0"/>
            </a:br>
            <a:r>
              <a:rPr lang="en-US" sz="2800" b="1" dirty="0"/>
              <a:t>When the first American troops arrived in France to fight during</a:t>
            </a:r>
            <a:br>
              <a:rPr lang="en-US" sz="2800" b="1" dirty="0"/>
            </a:br>
            <a:r>
              <a:rPr lang="en-US" sz="2800" b="1" dirty="0"/>
              <a:t> World War I, Col. Charles Stanton tried to say in French “Lafayette, we are here!” but actually spouted ungrammatical gibberish.</a:t>
            </a:r>
          </a:p>
        </p:txBody>
      </p:sp>
      <p:pic>
        <p:nvPicPr>
          <p:cNvPr id="4" name="Content Placeholder 3"/>
          <p:cNvPicPr>
            <a:picLocks noGrp="1" noChangeAspect="1"/>
          </p:cNvPicPr>
          <p:nvPr>
            <p:ph idx="1"/>
          </p:nvPr>
        </p:nvPicPr>
        <p:blipFill>
          <a:blip r:embed="rId2"/>
          <a:stretch>
            <a:fillRect/>
          </a:stretch>
        </p:blipFill>
        <p:spPr>
          <a:xfrm>
            <a:off x="4589258" y="2692234"/>
            <a:ext cx="3129504" cy="3354501"/>
          </a:xfrm>
          <a:prstGeom prst="rect">
            <a:avLst/>
          </a:prstGeom>
        </p:spPr>
      </p:pic>
    </p:spTree>
    <p:extLst>
      <p:ext uri="{BB962C8B-B14F-4D97-AF65-F5344CB8AC3E}">
        <p14:creationId xmlns:p14="http://schemas.microsoft.com/office/powerpoint/2010/main" val="382790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9CE6-8AF1-4ABF-A3DC-C133A057758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9877D22-8D5F-46D4-A184-63B5ED93156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err="1"/>
              <a:t>Ouvrez</a:t>
            </a:r>
            <a:r>
              <a:rPr lang="en-US" dirty="0"/>
              <a:t> </a:t>
            </a:r>
            <a:r>
              <a:rPr lang="en-US" dirty="0" err="1"/>
              <a:t>votre</a:t>
            </a:r>
            <a:r>
              <a:rPr lang="en-US" dirty="0"/>
              <a:t> livre à pp. 328 – 329.</a:t>
            </a:r>
          </a:p>
          <a:p>
            <a:pPr marL="0" indent="0">
              <a:buNone/>
            </a:pPr>
            <a:endParaRPr lang="en-US" dirty="0"/>
          </a:p>
          <a:p>
            <a:pPr marL="0" indent="0">
              <a:buNone/>
            </a:pPr>
            <a:r>
              <a:rPr lang="fr-FR" dirty="0"/>
              <a:t>Écrivez cinq questions pour lesquelles on peut trouvez les réponses dans la lecture.</a:t>
            </a:r>
          </a:p>
        </p:txBody>
      </p:sp>
    </p:spTree>
    <p:extLst>
      <p:ext uri="{BB962C8B-B14F-4D97-AF65-F5344CB8AC3E}">
        <p14:creationId xmlns:p14="http://schemas.microsoft.com/office/powerpoint/2010/main" val="424532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4C2EC-FEE1-4B2B-B50B-37CF3C1F990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EF7291B-98AB-4666-BA2D-640137979E93}"/>
              </a:ext>
            </a:extLst>
          </p:cNvPr>
          <p:cNvSpPr>
            <a:spLocks noGrp="1"/>
          </p:cNvSpPr>
          <p:nvPr>
            <p:ph idx="1"/>
          </p:nvPr>
        </p:nvSpPr>
        <p:spPr/>
        <p:txBody>
          <a:bodyPr/>
          <a:lstStyle/>
          <a:p>
            <a:pPr marL="0" indent="0">
              <a:buNone/>
            </a:pPr>
            <a:endParaRPr lang="en-US" dirty="0"/>
          </a:p>
          <a:p>
            <a:pPr marL="0" indent="0">
              <a:buNone/>
            </a:pPr>
            <a:r>
              <a:rPr lang="en-US" dirty="0"/>
              <a:t>Demonstrative pronouns (</a:t>
            </a:r>
            <a:r>
              <a:rPr lang="en-US" dirty="0" err="1"/>
              <a:t>celui</a:t>
            </a:r>
            <a:r>
              <a:rPr lang="en-US" dirty="0"/>
              <a:t>, </a:t>
            </a:r>
            <a:r>
              <a:rPr lang="en-US" dirty="0" err="1"/>
              <a:t>celle</a:t>
            </a:r>
            <a:r>
              <a:rPr lang="en-US" dirty="0"/>
              <a:t>, </a:t>
            </a:r>
            <a:r>
              <a:rPr lang="en-US" dirty="0" err="1"/>
              <a:t>ceux</a:t>
            </a:r>
            <a:r>
              <a:rPr lang="en-US" dirty="0"/>
              <a:t>, </a:t>
            </a:r>
            <a:r>
              <a:rPr lang="en-US" dirty="0" err="1"/>
              <a:t>celles</a:t>
            </a:r>
            <a:r>
              <a:rPr lang="en-US" dirty="0"/>
              <a:t>) must be followed by</a:t>
            </a:r>
          </a:p>
          <a:p>
            <a:pPr marL="0" indent="0">
              <a:buNone/>
            </a:pPr>
            <a:endParaRPr lang="en-US" dirty="0"/>
          </a:p>
          <a:p>
            <a:pPr marL="0" indent="0">
              <a:buNone/>
            </a:pPr>
            <a:r>
              <a:rPr lang="en-US" dirty="0"/>
              <a:t>prepositional phrase, relative pronoun, the words ci or </a:t>
            </a:r>
            <a:r>
              <a:rPr lang="en-US" dirty="0" err="1"/>
              <a:t>là</a:t>
            </a:r>
            <a:r>
              <a:rPr lang="en-US" dirty="0"/>
              <a:t>.</a:t>
            </a:r>
          </a:p>
          <a:p>
            <a:pPr marL="0" indent="0">
              <a:buNone/>
            </a:pPr>
            <a:endParaRPr lang="en-US" dirty="0"/>
          </a:p>
          <a:p>
            <a:pPr marL="0" indent="0">
              <a:buNone/>
            </a:pPr>
            <a:r>
              <a:rPr lang="en-US" dirty="0"/>
              <a:t>Le </a:t>
            </a:r>
            <a:r>
              <a:rPr lang="en-US" dirty="0" err="1"/>
              <a:t>stylo</a:t>
            </a:r>
            <a:r>
              <a:rPr lang="en-US" dirty="0"/>
              <a:t> le plus important </a:t>
            </a:r>
            <a:r>
              <a:rPr lang="en-US" dirty="0" err="1"/>
              <a:t>est</a:t>
            </a:r>
            <a:r>
              <a:rPr lang="en-US" dirty="0"/>
              <a:t> </a:t>
            </a:r>
            <a:r>
              <a:rPr lang="en-US" dirty="0" err="1"/>
              <a:t>celui</a:t>
            </a:r>
            <a:r>
              <a:rPr lang="en-US" dirty="0"/>
              <a:t> avec </a:t>
            </a:r>
            <a:r>
              <a:rPr lang="en-US" dirty="0" err="1"/>
              <a:t>lequel</a:t>
            </a:r>
            <a:r>
              <a:rPr lang="en-US" dirty="0"/>
              <a:t>…</a:t>
            </a:r>
          </a:p>
          <a:p>
            <a:pPr marL="0" indent="0">
              <a:buNone/>
            </a:pPr>
            <a:r>
              <a:rPr lang="en-US" dirty="0"/>
              <a:t>Celle-ci (Celle-</a:t>
            </a:r>
            <a:r>
              <a:rPr lang="en-US" dirty="0" err="1"/>
              <a:t>là</a:t>
            </a:r>
            <a:r>
              <a:rPr lang="en-US" dirty="0"/>
              <a:t>) </a:t>
            </a:r>
            <a:r>
              <a:rPr lang="en-US" dirty="0" err="1"/>
              <a:t>est</a:t>
            </a:r>
            <a:r>
              <a:rPr lang="en-US" dirty="0"/>
              <a:t> la femme qui </a:t>
            </a:r>
            <a:r>
              <a:rPr lang="en-US" dirty="0" err="1"/>
              <a:t>possède</a:t>
            </a:r>
            <a:r>
              <a:rPr lang="en-US" dirty="0"/>
              <a:t> </a:t>
            </a:r>
            <a:r>
              <a:rPr lang="en-US" dirty="0" err="1"/>
              <a:t>trente</a:t>
            </a:r>
            <a:r>
              <a:rPr lang="en-US" dirty="0"/>
              <a:t> vaches.</a:t>
            </a:r>
          </a:p>
          <a:p>
            <a:pPr marL="0" indent="0">
              <a:buNone/>
            </a:pPr>
            <a:r>
              <a:rPr lang="en-US" dirty="0"/>
              <a:t>Celle qui a </a:t>
            </a:r>
            <a:r>
              <a:rPr lang="en-US" dirty="0" err="1"/>
              <a:t>trente</a:t>
            </a:r>
            <a:r>
              <a:rPr lang="en-US" dirty="0"/>
              <a:t> vaches a beaucoup de lait.</a:t>
            </a:r>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0F064E6-FC7C-4BA0-B27E-39F2E24AEF94}"/>
                  </a:ext>
                </a:extLst>
              </p14:cNvPr>
              <p14:cNvContentPartPr/>
              <p14:nvPr/>
            </p14:nvContentPartPr>
            <p14:xfrm>
              <a:off x="7823160" y="4275720"/>
              <a:ext cx="1551240" cy="422640"/>
            </p14:xfrm>
          </p:contentPart>
        </mc:Choice>
        <mc:Fallback xmlns="">
          <p:pic>
            <p:nvPicPr>
              <p:cNvPr id="4" name="Ink 3">
                <a:extLst>
                  <a:ext uri="{FF2B5EF4-FFF2-40B4-BE49-F238E27FC236}">
                    <a16:creationId xmlns:a16="http://schemas.microsoft.com/office/drawing/2014/main" id="{30F064E6-FC7C-4BA0-B27E-39F2E24AEF94}"/>
                  </a:ext>
                </a:extLst>
              </p:cNvPr>
              <p:cNvPicPr/>
              <p:nvPr/>
            </p:nvPicPr>
            <p:blipFill>
              <a:blip r:embed="rId3"/>
              <a:stretch>
                <a:fillRect/>
              </a:stretch>
            </p:blipFill>
            <p:spPr>
              <a:xfrm>
                <a:off x="7813800" y="4266360"/>
                <a:ext cx="1569960" cy="441360"/>
              </a:xfrm>
              <a:prstGeom prst="rect">
                <a:avLst/>
              </a:prstGeom>
            </p:spPr>
          </p:pic>
        </mc:Fallback>
      </mc:AlternateContent>
    </p:spTree>
    <p:extLst>
      <p:ext uri="{BB962C8B-B14F-4D97-AF65-F5344CB8AC3E}">
        <p14:creationId xmlns:p14="http://schemas.microsoft.com/office/powerpoint/2010/main" val="101135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E1F8C-3ADA-405C-A7AE-4C1320578C2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36FDFF0-E357-4C13-9CEC-1DEA9B5B5EF9}"/>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8CFA37C8-4A4E-471B-A793-DAA3F20B4D97}"/>
              </a:ext>
            </a:extLst>
          </p:cNvPr>
          <p:cNvSpPr/>
          <p:nvPr/>
        </p:nvSpPr>
        <p:spPr>
          <a:xfrm>
            <a:off x="854765" y="1789043"/>
            <a:ext cx="9193696" cy="4431983"/>
          </a:xfrm>
          <a:prstGeom prst="rect">
            <a:avLst/>
          </a:prstGeom>
        </p:spPr>
        <p:txBody>
          <a:bodyPr wrap="square">
            <a:spAutoFit/>
          </a:bodyPr>
          <a:lstStyle/>
          <a:p>
            <a:r>
              <a:rPr lang="en-US" sz="2400" dirty="0"/>
              <a:t>You (formal) think that Paris is the biggest city in France.</a:t>
            </a:r>
          </a:p>
          <a:p>
            <a:endParaRPr lang="en-US" sz="2400" dirty="0"/>
          </a:p>
          <a:p>
            <a:r>
              <a:rPr lang="en-US" sz="2400" dirty="0"/>
              <a:t>Harry believes that we do the cooking at the restaurant.</a:t>
            </a:r>
          </a:p>
          <a:p>
            <a:endParaRPr lang="en-US" sz="2400" dirty="0"/>
          </a:p>
          <a:p>
            <a:r>
              <a:rPr lang="en-US" sz="2400" dirty="0"/>
              <a:t>They doubt that you (familiar) read books like Moby Dick.</a:t>
            </a:r>
          </a:p>
          <a:p>
            <a:endParaRPr lang="en-US" sz="2400" dirty="0"/>
          </a:p>
          <a:p>
            <a:r>
              <a:rPr lang="en-US" sz="2400" dirty="0"/>
              <a:t>Arthur do not believe that Imogen has </a:t>
            </a:r>
            <a:r>
              <a:rPr lang="en-US" sz="2400" dirty="0" err="1"/>
              <a:t>Edwyn’s</a:t>
            </a:r>
            <a:r>
              <a:rPr lang="en-US" sz="2400" dirty="0"/>
              <a:t> book.</a:t>
            </a:r>
          </a:p>
          <a:p>
            <a:endParaRPr lang="en-US" sz="2400" dirty="0"/>
          </a:p>
          <a:p>
            <a:r>
              <a:rPr lang="en-US" sz="2400" dirty="0"/>
              <a:t>My dog has more fleas (puce f) than Juno.</a:t>
            </a:r>
          </a:p>
          <a:p>
            <a:endParaRPr lang="en-US" sz="2400" dirty="0"/>
          </a:p>
          <a:p>
            <a:r>
              <a:rPr lang="en-US" sz="2400" dirty="0"/>
              <a:t>This band has fewer musicians than the Fort Collins Symphony.</a:t>
            </a:r>
          </a:p>
          <a:p>
            <a:endParaRPr lang="en-US" dirty="0"/>
          </a:p>
        </p:txBody>
      </p:sp>
    </p:spTree>
    <p:extLst>
      <p:ext uri="{BB962C8B-B14F-4D97-AF65-F5344CB8AC3E}">
        <p14:creationId xmlns:p14="http://schemas.microsoft.com/office/powerpoint/2010/main" val="69526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5F07-EAD0-48C5-BC07-BE6BE83E348D}"/>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4E3FD54-F8A0-4EA3-99B9-45652CC313A3}"/>
              </a:ext>
            </a:extLst>
          </p:cNvPr>
          <p:cNvSpPr>
            <a:spLocks noGrp="1"/>
          </p:cNvSpPr>
          <p:nvPr>
            <p:ph idx="1"/>
          </p:nvPr>
        </p:nvSpPr>
        <p:spPr>
          <a:xfrm>
            <a:off x="838200" y="566530"/>
            <a:ext cx="10515600" cy="5610433"/>
          </a:xfrm>
        </p:spPr>
        <p:txBody>
          <a:bodyPr/>
          <a:lstStyle/>
          <a:p>
            <a:pPr marL="0" indent="0">
              <a:buNone/>
            </a:pPr>
            <a:endParaRPr lang="en-US" dirty="0"/>
          </a:p>
          <a:p>
            <a:pPr marL="0" indent="0">
              <a:buNone/>
            </a:pPr>
            <a:endParaRPr lang="en-US" dirty="0"/>
          </a:p>
          <a:p>
            <a:pPr marL="0" indent="0">
              <a:buNone/>
            </a:pPr>
            <a:r>
              <a:rPr lang="en-US" dirty="0"/>
              <a:t>Jacques has as many horses as Laurent.</a:t>
            </a:r>
          </a:p>
          <a:p>
            <a:pPr marL="0" indent="0">
              <a:buNone/>
            </a:pPr>
            <a:endParaRPr lang="en-US" dirty="0"/>
          </a:p>
          <a:p>
            <a:pPr marL="0" indent="0">
              <a:buNone/>
            </a:pPr>
            <a:r>
              <a:rPr lang="en-US" dirty="0"/>
              <a:t>I wish you a Merry Christmas.</a:t>
            </a:r>
          </a:p>
          <a:p>
            <a:pPr marL="0" indent="0">
              <a:buNone/>
            </a:pPr>
            <a:endParaRPr lang="en-US" dirty="0"/>
          </a:p>
          <a:p>
            <a:pPr marL="0" indent="0">
              <a:buNone/>
            </a:pPr>
            <a:r>
              <a:rPr lang="en-US" dirty="0"/>
              <a:t>John and Robert are astonished that you do the cooking at your house.</a:t>
            </a:r>
          </a:p>
          <a:p>
            <a:pPr marL="0" indent="0">
              <a:buNone/>
            </a:pPr>
            <a:endParaRPr lang="en-US" dirty="0"/>
          </a:p>
          <a:p>
            <a:pPr marL="0" indent="0">
              <a:buNone/>
            </a:pPr>
            <a:r>
              <a:rPr lang="en-US" dirty="0"/>
              <a:t>Your (familiar) house (domus) earned more points for the </a:t>
            </a:r>
            <a:r>
              <a:rPr lang="en-US" dirty="0" err="1"/>
              <a:t>Neenan</a:t>
            </a:r>
            <a:r>
              <a:rPr lang="en-US" dirty="0"/>
              <a:t> Cup than DF.</a:t>
            </a:r>
          </a:p>
          <a:p>
            <a:pPr marL="0" indent="0">
              <a:buNone/>
            </a:pPr>
            <a:endParaRPr lang="en-US" dirty="0"/>
          </a:p>
        </p:txBody>
      </p:sp>
    </p:spTree>
    <p:extLst>
      <p:ext uri="{BB962C8B-B14F-4D97-AF65-F5344CB8AC3E}">
        <p14:creationId xmlns:p14="http://schemas.microsoft.com/office/powerpoint/2010/main" val="920405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37219</TotalTime>
  <Words>313</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Bonjour!</vt:lpstr>
      <vt:lpstr>   Travail de cloche </vt:lpstr>
      <vt:lpstr>  Bonjour!</vt:lpstr>
      <vt:lpstr>PowerPoint Presentation</vt:lpstr>
      <vt:lpstr> When the first American troops arrived in France to fight during  World War I, Col. Charles Stanton tried to say in French “Lafayette, we are here!” but actually spouted ungrammatical gibberish.</vt:lpstr>
      <vt:lpstr>PowerPoint Presentation</vt:lpstr>
      <vt:lpstr>PowerPoint Presentation</vt:lpstr>
      <vt:lpstr>PowerPoint Presentation</vt:lpstr>
      <vt:lpstr>PowerPoint Presentation</vt:lpstr>
      <vt:lpstr>PowerPoint Presentation</vt:lpstr>
      <vt:lpstr>  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427</cp:revision>
  <cp:lastPrinted>2017-04-03T16:42:14Z</cp:lastPrinted>
  <dcterms:created xsi:type="dcterms:W3CDTF">2016-10-03T16:25:09Z</dcterms:created>
  <dcterms:modified xsi:type="dcterms:W3CDTF">2024-03-25T19:21:06Z</dcterms:modified>
</cp:coreProperties>
</file>