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87" r:id="rId3"/>
    <p:sldId id="472" r:id="rId4"/>
    <p:sldId id="272" r:id="rId5"/>
    <p:sldId id="261" r:id="rId6"/>
    <p:sldId id="388" r:id="rId7"/>
    <p:sldId id="470" r:id="rId8"/>
    <p:sldId id="473" r:id="rId9"/>
    <p:sldId id="474" r:id="rId10"/>
    <p:sldId id="475" r:id="rId11"/>
    <p:sldId id="464" r:id="rId12"/>
    <p:sldId id="465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72"/>
            <p14:sldId id="272"/>
            <p14:sldId id="261"/>
            <p14:sldId id="388"/>
            <p14:sldId id="470"/>
            <p14:sldId id="473"/>
            <p14:sldId id="474"/>
            <p14:sldId id="475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6T19:56:2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12393 13194 198 0,'0'0'0'0,"0"0"8"0,0 0-8 0,0 0 11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7:42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8752 0 0,'0'1'190'0'0,"-1"8"-10"0"0,-2-3-78 0 0,-7-1 1599 0 0,1-9-2266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8:01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12640 0 0,'0'0'536'0'0,"0"0"-432"0"0,0 0-104 0 0,0 0 0 0 0,0 0 0 0 0,0 0 0 0 0,0 7 432 0 0,0-7 64 0 0,0 0 16 0 0,0 10 0 0 0,0-10-416 0 0,0 0-96 0 0,0 0 0 0 0,0 0 0 0 0,0 0 0 0 0,0 0 0 0 0,0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9:07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548 140 14184 0 0,'0'0'288'0'0,"0"0"88"0"0,0 0-304 0 0,0 0-72 0 0,0 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7" Type="http://schemas.openxmlformats.org/officeDocument/2006/relationships/customXml" Target="../ink/ink4.xml"/><Relationship Id="rId36" Type="http://schemas.openxmlformats.org/officeDocument/2006/relationships/image" Target="../media/image24.png"/><Relationship Id="rId57" Type="http://schemas.openxmlformats.org/officeDocument/2006/relationships/customXml" Target="../ink/ink5.xml"/><Relationship Id="rId94" Type="http://schemas.openxmlformats.org/officeDocument/2006/relationships/image" Target="../media/image53.png"/><Relationship Id="rId56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18D6-B157-4CC3-A182-F81FBFE97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00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B053C-C676-4732-B291-4566FBD97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971"/>
            <a:ext cx="10515600" cy="531699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09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14:cNvPr>
              <p14:cNvContentPartPr/>
              <p14:nvPr/>
            </p14:nvContentPartPr>
            <p14:xfrm>
              <a:off x="4461480" y="47498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2120" y="4740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Yesterday Justin went to school on a hippopotamus at the same time that Marie was doing her homework.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14:cNvPr>
              <p14:cNvContentPartPr/>
              <p14:nvPr/>
            </p14:nvContentPartPr>
            <p14:xfrm>
              <a:off x="6461609" y="4303518"/>
              <a:ext cx="8280" cy="7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452609" y="4294878"/>
                <a:ext cx="259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14:cNvPr>
              <p14:cNvContentPartPr/>
              <p14:nvPr/>
            </p14:nvContentPartPr>
            <p14:xfrm>
              <a:off x="6601649" y="5229798"/>
              <a:ext cx="360" cy="68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593009" y="5221158"/>
                <a:ext cx="18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14:cNvPr>
              <p14:cNvContentPartPr/>
              <p14:nvPr/>
            </p14:nvContentPartPr>
            <p14:xfrm>
              <a:off x="10464089" y="5022438"/>
              <a:ext cx="360" cy="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257809" y="4963752"/>
                <a:ext cx="382320" cy="53245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four examples of situations when the </a:t>
            </a:r>
            <a:r>
              <a:rPr lang="en-US" dirty="0" err="1"/>
              <a:t>imparfait</a:t>
            </a:r>
            <a:r>
              <a:rPr lang="en-US" dirty="0"/>
              <a:t> is used in French? You may write your response in English, but all that you write must constitute complete sentences.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l’imparfait et le passé composé, encore une fois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19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C053-F718-4C09-B3B9-9ADA2F5A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En</a:t>
            </a:r>
            <a:r>
              <a:rPr lang="en-US" sz="2800" b="1" dirty="0"/>
              <a:t> 1841, le Madagascar a </a:t>
            </a:r>
            <a:r>
              <a:rPr lang="en-US" sz="2800" b="1" dirty="0" err="1"/>
              <a:t>vendu</a:t>
            </a:r>
            <a:r>
              <a:rPr lang="en-US" sz="2800" b="1" dirty="0"/>
              <a:t> </a:t>
            </a:r>
            <a:r>
              <a:rPr lang="en-US" sz="2800" b="1" dirty="0" err="1"/>
              <a:t>l’île</a:t>
            </a:r>
            <a:r>
              <a:rPr lang="en-US" sz="2800" b="1" dirty="0"/>
              <a:t> de La Mayotte à la France. La Mayotte </a:t>
            </a:r>
            <a:r>
              <a:rPr lang="en-US" sz="2800" b="1" dirty="0" err="1"/>
              <a:t>reste</a:t>
            </a:r>
            <a:r>
              <a:rPr lang="en-US" sz="2800" b="1" dirty="0"/>
              <a:t> un </a:t>
            </a:r>
            <a:r>
              <a:rPr lang="en-US" sz="2800" b="1" dirty="0" err="1"/>
              <a:t>Département</a:t>
            </a:r>
            <a:r>
              <a:rPr lang="en-US" sz="2800" b="1" dirty="0"/>
              <a:t> </a:t>
            </a:r>
            <a:r>
              <a:rPr lang="en-US" sz="2800" b="1" dirty="0" err="1"/>
              <a:t>d’Outre</a:t>
            </a:r>
            <a:r>
              <a:rPr lang="en-US" sz="2800" b="1" dirty="0"/>
              <a:t> Mer </a:t>
            </a:r>
            <a:r>
              <a:rPr lang="en-US" sz="2800" b="1" dirty="0" err="1"/>
              <a:t>aujourd’hui</a:t>
            </a:r>
            <a:r>
              <a:rPr lang="en-US" sz="2800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C5FAE-4CE0-45AF-9B2F-3B43C9FB2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8CC6D-4BB6-4871-ABE9-23F0DB30B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223" y="2439228"/>
            <a:ext cx="4514850" cy="2705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9AAA17-7615-4C98-A9A1-76F8D7F78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596" y="2509423"/>
            <a:ext cx="4783174" cy="265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4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D3E6-7115-4638-80C8-E40E1546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32ED9-088E-4203-977D-8282D1564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17"/>
            <a:ext cx="10515600" cy="534704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Imparfait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7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A96B-2D1A-4DBF-AF4D-3B157511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2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C1318-BDEC-4528-BD75-5183AFB88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317"/>
            <a:ext cx="10515600" cy="55756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Passé </a:t>
            </a:r>
            <a:r>
              <a:rPr lang="en-US" dirty="0" err="1"/>
              <a:t>composé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3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60BA-ADBF-4B65-8F81-AF5FE9ECF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229E-22C1-4C79-8EC4-887590BF8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261" y="697533"/>
            <a:ext cx="10515600" cy="54398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histoire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ED1FEC-CFB7-4877-9A7C-12B25BF7C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692" y="1241149"/>
            <a:ext cx="3804616" cy="380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3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51548</TotalTime>
  <Words>141</Words>
  <Application>Microsoft Office PowerPoint</Application>
  <PresentationFormat>Widescreen</PresentationFormat>
  <Paragraphs>78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En 1841, le Madagascar a vendu l’île de La Mayotte à la France. La Mayotte reste un Département d’Outre Mer aujourd’hui.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655</cp:revision>
  <cp:lastPrinted>2017-03-27T17:21:08Z</cp:lastPrinted>
  <dcterms:created xsi:type="dcterms:W3CDTF">2016-10-03T16:25:09Z</dcterms:created>
  <dcterms:modified xsi:type="dcterms:W3CDTF">2024-03-26T16:12:07Z</dcterms:modified>
</cp:coreProperties>
</file>