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1" r:id="rId2"/>
    <p:sldId id="387" r:id="rId3"/>
    <p:sldId id="469" r:id="rId4"/>
    <p:sldId id="272" r:id="rId5"/>
    <p:sldId id="261" r:id="rId6"/>
    <p:sldId id="388" r:id="rId7"/>
    <p:sldId id="497" r:id="rId8"/>
    <p:sldId id="498" r:id="rId9"/>
    <p:sldId id="471" r:id="rId10"/>
    <p:sldId id="472" r:id="rId11"/>
    <p:sldId id="492" r:id="rId12"/>
    <p:sldId id="493" r:id="rId13"/>
    <p:sldId id="496" r:id="rId14"/>
    <p:sldId id="473" r:id="rId15"/>
    <p:sldId id="468" r:id="rId16"/>
    <p:sldId id="464" r:id="rId17"/>
    <p:sldId id="465" r:id="rId1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87"/>
            <p14:sldId id="469"/>
            <p14:sldId id="272"/>
            <p14:sldId id="261"/>
            <p14:sldId id="388"/>
            <p14:sldId id="497"/>
            <p14:sldId id="498"/>
            <p14:sldId id="471"/>
            <p14:sldId id="472"/>
            <p14:sldId id="492"/>
            <p14:sldId id="493"/>
            <p14:sldId id="496"/>
            <p14:sldId id="473"/>
            <p14:sldId id="468"/>
            <p14:sldId id="464"/>
            <p14:sldId id="465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7T15:26:30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4135 5235 492 0,'0'-12'13'0,"0"9"5"0,0-4-18 0,0 4 0 0,7-3 0 0,-7 6 0 0,0-3 47 0,0 3 5 16,0 0 2-16,0 0 0 0,0 0-17 0,0 0-3 15,0 0-1-15,0 0 0 0,0 0-22 0,0 0-11 16,7 6 10-16,-4 0-10 0,1 4 52 0,-1-1 4 16,1 1 0-16,-1 2 1 0,-3 1-13 0,4-1-4 15,-4 1 0-15,0 9 0 0,0 6-9 0,0-6-3 16,0-10 0-16,0 1 0 15,0 3-6-15,0 2-2 0,0 4 0 0,0 4 0 0,-4 2-3 0,4 0-1 16,-3 3 0-16,-1 1 0 0,4-4-7 0,-3 6-1 16,3-2-8-16,-4 2 12 0,1-2 0 0,-1-1 0 15,1 0 0-15,-4 1 0 0,7-4-2 0,-4 0-1 0,1-6 0 16,-1 3 0-16,0 0 16 0,4 0 3 0,-3 0 1 16,-1 1 0-16,4-1-1 0,-3-3-1 15,-1 6 0-15,1 0 0 0,-1-3-15 0,1-3-2 0,3 3-1 0,-4-3 0 16,1-3-9-16,3 0 0 0,-4-7 0 15,1 7 8-15,3-10-8 0,-4-2 0 0,4 5 0 0,-3-12 0 16,-1 10 0-16,4-10 0 0,0 0 0 0,0 0 0 16,-3 6 0-16,3-6 8 0,-4 0 0 0,-3-6 0 15,0 3-8-15,3-4 10 0,-6-5-10 0,3 5 10 16,0-8-10-16,-7-1 10 0,7 7-10 0,-1-4 10 16,1-6-10-16,4 4 0 0,-4 2 0 0,3 1 0 15,1-14 0-15,-1-2 0 0,1 0 0 0,-4 9 0 16,3-3-20-16,-3 3 3 0,4-2 1 0,-5-1 0 0,5-4-3 15,-4 11 0-15,3-1 0 0,4 7 0 16,0 2-32-16,-3-5-6 0,-1-4-2 16,4-3-394-16,0 4-79 0</inkml:trace>
  <inkml:trace contextRef="#ctx0" brushRef="#br0" timeOffset="476.82">3792 4853 754 0,'0'0'21'0,"0"0"5"0,0 0-26 0,0 0 0 0,-3 6 0 0,3-6 0 15,0 9 44-15,0 1 3 0,0-10 1 0,0 0 0 16,0 6-8-16,0 4-2 0,0-1 0 0,0-9 0 16,3 3-7-16,-3-3-2 0,0 13 0 0,0-13 0 15,4 6 1-15,3 0 0 0,-4-3 0 0,8 4 0 16,0 2-11-16,-1-6-3 0,4 7 0 0,-3 2 0 15,3-3-16-15,4-5 10 0,-1 8-10 0,-3-6 8 0,4 4 2 0,3-4 0 16,0 4 0-16,1-7 0 16,6 6 6-16,-11-6 0 0,8 7 1 0,0-7 0 0,0 3-4 15,-1-3-1-15,-3 3 0 0,1 1 0 16,2-7-4-16,-3 9-8 0,4-6 11 0,-4-3-11 0,-3 6 8 0,3-2-8 16,0-1 0-16,-3-3 0 0,3 0 0 0,0 0 0 15,-7 0 8-15,0 0-8 0,4 0-12 16,0 0-5-16,-1-3-2 0,4-1 0 15,1-2-20-15,-8 6-4 0,3 0-1 0,1 0-352 16,0-3-70-16</inkml:trace>
  <inkml:trace contextRef="#ctx0" brushRef="#br0" timeOffset="810.709">4897 4988 806 0,'0'0'17'0,"-4"-4"4"0,-3-2 1 0,7 0 2 0,-4 0-24 0,1 3 0 0,3 3 0 0,0 0 0 15,0 0-22-15,0-4-9 0,0 4-1 0,0 0-1 16,0 0 33-16,0 0 8 0,0 0 0 0,0 0 1 16,0 0-9-16,-7 4 8 0,3 5-8 15,1 0 8-15,3-2 10 0,-4 2 2 0,4-9 0 0,0 0 0 16,0 3-1-16,0-3 0 0,0 10 0 0,0-1 0 15,0 0 21-15,4-2 4 0,-4 2 0 0,0 0 1 16,3 1 11-16,-3-4 3 0,4 4 0 0,3 2 0 16,-4-3-12-16,1 4-3 0,3 0 0 0,-3 2 0 15,3 1-24-15,0-4-4 0,-4 1-2 0,1 0 0 0,-1 2-2 0,4-2-1 16,-3 6 0-16,-1-4 0 16,1 4-30-1,3 0-5-15,-4-3-2 0,1-1-402 0,0 1-81 0</inkml:trace>
  <inkml:trace contextRef="#ctx0" brushRef="#br0" timeOffset="1631.728">5676 5784 950 0,'0'0'20'16,"-7"3"4"-16,4-3-24 0,-4 7 0 0,0-1 0 0,-1-6 0 15,-2 9 95-15,-1-6 14 0,4 4 3 0,-3-4 1 0,-1 0 3 0,0 0 1 16,-3 3 0-16,4-6 0 0,-1 10-89 0,1-7-17 16,-1 6-11-16,-3-6 12 0,3 10-12 0,1-4 0 15,3 1-12-15,-4 2 12 0,8 1 0 0,-4-1 0 16,3 1 0-16,-3-1 0 0,3 7 0 0,1-3 0 0,-1-4 0 16,1 7 0-16,-1-3-8 0,1 3 8 15,-4-4 0-15,3-2 0 0,1 9 0 0,-1-10 0 16,4 1 0-16,0 6 0 0,0-10 0 0,0 1 0 15,0-10 0-15,0 0 0 0,0 0 28 0,0 0 8 0,0 0 0 0,0 0 1 16,7 3-8-16,4-3-1 0,-11 0-1 0,17 0 0 16,-2 0-27-16,-1 0 0 0,0 0 0 0,0-3 0 15,7-4 0-15,-10 1 0 0,3 0 8 16,0-4-8-16,0 1 0 0,-3 0 0 0,-1-7 0 16,1 3 0-16,-4 1 0 0,0-1 0 0,0 1 0 0,-4-1 0 15,-3 1 0-15,0-1 0 0,0-3 0 0,0 10 0 16,0-6-12-16,-3 5-2 0,-1-2 0 0,1 3 0 15,-1-4 4-15,1 7 1 0,-4-6 0 0,3 6 0 16,-3-1 9-16,4 4-8 0,-1-3 8 0,-3 3-8 16,7 0 8-16,0 0 0 0,0 0 0 0,0 0 0 15,0 0 0-15,-4 7 0 0,1-1-9 0,-1 3 9 16,4-6-32 0,0 13-1-16,4-3-1 0,-1-1 0 0,1 7 34 0,0 0 0 0,3-3 0 0,-4 9 0 15,4-3 8-15,0-1 8 0,0 5 1 0,0-4 1 0,0-4-29 16,4 4-5-16,-4-3-2 0,0 3 0 15,-3-3 18-15,-1-3 0 0,1-4 0 0,-1 1 9 16,1-1-19-16,-1 1-4 0,1-1-1 0,-1-5 0 16,1-1-45-16,3-3-8 0,3-3-3 0,-2 3-386 15,-1-3-78-15</inkml:trace>
  <inkml:trace contextRef="#ctx0" brushRef="#br0" timeOffset="2014.71">5951 6079 1074 0,'0'0'30'0,"-3"9"8"0,-1-2-30 0,4 2-8 0,0 0 0 0,-3 4 0 0,-1-4 52 0,4 4 10 16,0-7 2-16,-3 4 0 0,-1-1 0 0,4 0 0 16,-3-2 0-16,-1 5 0 0,1-6-52 0,3 4-12 15,0-4 0-15,-4 7 0 0,4-4 0 16,0-3 0-16,0 1 0 0,4 2 0 0,-4 0 54 0,3-2 8 15,1 2 2-15,-1 1 0 16,1-4-103-16,-4-6-20 0,0 0-4 0</inkml:trace>
  <inkml:trace contextRef="#ctx0" brushRef="#br0" timeOffset="2212.871">5888 5405 1422 0,'-4'6'31'0,"-3"6"6"0,0 1 2 0,0 0 1 0,0-4-32 0,4 0-8 0,-1-5 0 0,-3 5 0 16,7-9-9-16,0 0-4 0,0 0-1 0,0 0-604 15</inkml:trace>
  <inkml:trace contextRef="#ctx0" brushRef="#br0" timeOffset="3309.071">7070 5734 997 0,'0'0'21'0,"0"0"5"0,0 0 1 15,0 0 2-15,0 0-29 0,0 0 0 0,0 0 0 0,0 0 0 0,0 0 96 0,0 0 12 16,0 0 4-16,0 0 0 0,0 0-40 0,0 0-8 16,0 0-2-16,0 0 0 15,0 0-35-15,0 0-7 0,0-3-2 0,0 3 0 0,0 0-6 0,0 0 0 0,0 0-1 16,0 0 0-16,0 0 22 0,0 0 5 15,0 0 1-15,0 0 0 0,0 0-22 0,0 0-4 0,0 0-1 0,0 0 0 16,0 0-2-16,0 0-1 0,0 0 0 0,0 0 0 16,0 0-9-16,0 0 0 0,3 6 0 0,1 3 8 15,-4-2-8-15,3-1 0 0,4 7 0 0,-3-1 0 16,-1-2 0-16,1 2 0 0,3 4 0 16,0-4 0-16,-3 1 0 0,3 6 0 15,0-7 0-15,-4 1 0 0,4-1 0 0,4 1 0 0,-4 2 0 0,-7 1 0 16,7-3 0-16,-4 2 0 0,5 4 0 0,-5-3 0 15,1 0 0-15,-1 2 0 0,4-2 8 16,-3 3-8-16,3-3 0 0,0 2 0 0,-4-5 0 0,4 3 0 16,-3-4 0-16,3 4 0 0,0-1 0 0,-3-2 0 15,3 0 0-15,0-1 0 0,-4 1 0 0,4 5 0 16,-3-8 0-16,6 2 0 0,-10-5 0 0,4 2 0 16,-1 1 0-16,1-4 0 0,-1 0 0 0,-3 3 0 15,4-5 0-15,-4-4 0 0,0 0 0 0,0 3 0 16,4 6 53-16,-4-9 9 0,0 0 2 0,0 0 0 15,0 0-103-15,0 0-20 0,0 0-4 0,0 0-1 16,0 0 79-16,0 0 15 0,0 0 3 0,0 0 1 0,0 0-18 0,3-3-3 16,-3-3-1-16,0-1 0 0,0 7-12 0,0-6 0 15,4 3 0-15,-4 3 0 0,0 0 0 0,0-9 0 16,0-1 0-16,0 4 0 0,3-3 0 0,-3-1 0 16,4 4 0-16,-1-4 0 0,1-2 0 0,-1-7 0 15,8 10 0-15,-4-7 0 0,0 3 0 0,3-2 0 16,1-4 0-16,0-3 0 0,-1 6 0 0,4-6 0 15,-7-3-8-15,4 3 8 0,0-3 0 0,-1 3-8 16,1 0 8-16,-1-3 0 0,-3 6-11 0,0-6 11 16,0 10-10-16,1-7 10 0,-1 0-16 0,-4 9 2 0,1-9 1 15,-1 10 0 1,1-1-13-16,-4 4-2 0,3-4-1 0,-3 10 0 16,7-6-15-16,-7 6-2 0,4-7-1 0,-4 7 0 15,3-6-27-15,1-1-6 0,-4 4 0 0,7 0-393 0,-4-7-79 0</inkml:trace>
  <inkml:trace contextRef="#ctx0" brushRef="#br0" timeOffset="4086.188">7659 5881 1497 0,'0'0'32'0,"0"0"8"0,0 0 0 0,0 0 4 0,0 0-36 0,0 0-8 0,0 0 0 0,0 0 0 16,0 0 86-16,0 0 15 0,0 0 3 0,7 7 1 16,-4-4-57-16,1 0-11 0,-4-3-2 0,3 9-1 15,1-6-11-15,0 7-3 0,-4-1 0 0,3 1 0 16,1-4-12-16,-4 6-8 0,3-2 8 0,-3-1-8 16,0 1 0-16,4-4 9 15,-4 6-9-15,3 1 0 0,-3-4 9 0,0 1-9 0,0 2 0 0,4 1 9 16,-4-4-9-16,3 1 0 0,-3-4 0 0,4 7 0 15,-1-1 0-15,4-3 0 0,-3 4 0 0,3 0 0 16,0-7 0-16,-4 0 0 0,5 0 0 0,-1 1 0 16,0 2 0-16,0 0 0 0,3 1 0 0,-10-4 0 15,7 0 0-15,-3 1 0 0,-1-1 0 0,1-3 0 16,-1 3 0-16,-3-6 8 0,0 0 0 0,0 0 0 16,0 0 8-16,0 0 0 0,0 0 1 0,-3-6 0 15,-1-3-17-15,1-1 0 0,-4 1 0 0,3-1 0 0,1 1 0 16,-8 3-17-16,4-4 3 0,0 1 1 15,0 0 13-15,0-4 0 0,3 7 0 0,-3-4 0 0,4 1 0 0,-4 0 0 16,3 2 0-16,-3-2-9 16,4 3 9-16,-1 2 0 0,1-2 0 0,3 6-8 0,0 0 8 0,0-6-12 15,-4-3 12-15,4 5-12 0,0-5-1 0,0 6-1 16,0-3 0-16,0-4 0 16,0 4 0-16,0-4 0 0,-3-2 0 0,3 6 0 0,3-1 3 0,-3-2 1 15,0-4 0-15,-3 7 0 0,3-10-9 0,0 1-1 16,0-1-1-16,0 0 0 0,3 1 1 0,-3-1 1 15,0 4 0-15,4-1 0 0,-1-3 3 0,-3 4 0 16,7-1 0-16,-3 4 0 16,3-4-16-16,-4 7-4 0,4 0 0 0,0-1 0 15,4 1-25-15,-4 3-6 0,4 3-1 0,-4 0 0 16,3 0 16-16,1 0 4 0,3 0 0 0,0 3 0 0,0-3 19 0,0 0 4 16,0 6 1-16,1-2 0 15,-1-1-13-15,0 3-3 0,0-3 0 0,0 0 0 16,-3 4 7-16,-1-1 1 0,4 0 0 0,-3-3 0 15,-4 7 0-15,3-7 0 0,-2 6 0 0,-5-6 0 0</inkml:trace>
  <inkml:trace contextRef="#ctx0" brushRef="#br0" timeOffset="4809.311">8361 6000 996 0,'0'0'28'0,"0"0"7"0,0 0-35 0,0 0 0 15,0 0 0-15,0 0 0 0,0 0 115 0,0 0 16 0,0 0 3 0,0 0 1 16,-7 7-63-16,0-7-12 0,7 0-2 0,-7-7-1 16,0 7-39-16,3 0-8 15,-3-6-2-15,0 0 0 0,0 3-8 0,3 0 0 0,-3-4 0 0,0 1 0 16,0 3 0-16,-3 0 8 16,3 0-8-16,-4 3 8 0,4-7 16 0,0 7 4 0,0 7 0 0,0-4 0 15,-4 0-28-15,1 6-20 0,3 1 3 0,0-1 1 16,-4 7 25-16,4 0 6 0,0-1 1 0,-4 4 0 15,4 0-29-15,0-3-6 0,0-1-1 16,0 1 0-16,0 0 20 0,0 6 0 0,0-4 0 0,3 4 0 16,-3-3 0-16,4 0 0 0,-4 0 0 15,3 0 0-15,1-4 0 0,3 4 0 0,-4-6 0 0,4-4 0 16,4 4 0-16,-4-4 0 0,0-9 0 0,0 0 0 16,0 0 0-16,0 0 0 0,3 3 0 0,4 0 0 15,0-3 44-15,4-3 8 0,-1 0 3 0,5 0 0 16,-5-10-39-16,4 7-8 0,0-3-8 0,4-1 11 0,-4-2-11 15,0-1 0-15,4 1 9 0,-4-4-9 0,0 0 0 16,4-3-13-16,-4 4 1 0,0 2 1 0,0-3-9 16,0 4-1-16,0-1-1 0,-7 1 0 0,4-7 8 0,-4 13 2 15,0-7 0-15,0-2 0 16,-3 8-16-16,-1-5-4 0,-3 2 0 0,0 1 0 16,4 0 32-16,-4-4 0 0,0 10 0 0,0 0 0 0,0 3 0 0,0 0 0 15,0 0 13-15,0 0-4 0,0 0 12 0,0 0 3 16,0 0 0-16,-4 6 0 0,1 7-24 0,-1 5 0 15,1-2 0-15,-1 6 0 0,0-10 0 0,1 7 0 16,-1 0 0-16,1 3 0 0,3 0-11 0,0 0-6 16,-4 0-2-16,4 0 0 0,4-3 27 0,-4 3 6 15,0-4 1-15,3-2 0 0,1-3-15 0,-4-1 0 16,3-2-12-16,1-7 12 0,0 6 0 0,-1-6 0 0,1 4 0 16,-1-7 0-16,4 3 0 0,0-3-8 15,4 0-1-15,-4-3-511 0,3-4-103 0</inkml:trace>
  <inkml:trace contextRef="#ctx0" brushRef="#br0" timeOffset="5138.818">8576 6088 1270 0,'0'0'28'0,"0"0"5"0,0 0 2 0,-4 7 1 0,4 5-28 15,-3 1-8-15,3-4 0 0,0 0 0 0,0 1 68 0,0-1 12 16,0 1 2-16,0-1 1 0,0 10-33 0,0 0-6 0,0-4-2 15,3 4 0-15,-3 0-32 0,4-3-10 16,0 6 0-16,-1-4 0 0,1-2 24 0,3 0-1 16,-4-7-1-16,1 4 0 15,-1-4-101-15,-3-6-20 0,0-3-4 0</inkml:trace>
  <inkml:trace contextRef="#ctx0" brushRef="#br0" timeOffset="5308.602">8453 5618 532 0,'0'0'12'0,"0"0"2"0,0 6 1 0,0 4 0 0,3-4-15 0,-3 0 0 0,0 7 0 15,0-13 0-15</inkml:trace>
  <inkml:trace contextRef="#ctx0" brushRef="#br0" timeOffset="6240.374">8791 5906 906 0,'0'0'25'0,"0"0"7"0,0 10-32 0,0-4 0 0,0 0 0 0,0 4 0 15,0-1 68-15,4-3 6 0,-4 10 2 0,0-3 0 16,3-1 5-16,-3 1 2 0,-3-1 0 0,3 4 0 16,3-3-32-16,1 8-7 0,-1-8 0 0,1 6-1 15,3-4-23-15,-4-2-5 0,1-4-1 0,-1 4 0 16,1 3-5-16,0-7-1 0,-1 10 0 0,1-10 0 15,-4 4-8-15,0-7 0 0,3 7 0 0,-3-7 0 0,0-3 28 0,0-3 3 16,0 0 1-16,0 0 0 0,0 0-10 16,0 0-2-16,0 0 0 0,0 0 0 0,0 0 39 0,0 0 7 15,0-9 2-15,-3 2 0 16,-1-2-45-16,4 0-9 0,0 2-2 0,4-2 0 0,-4 3-12 0,0 6 0 16,0 0 0-16,0 0 0 0,3-13 0 0,-3 4 0 15,0-1 0-15,0 1 0 0,0-1 0 0,4-2-13 16,-4-1 2-16,0 1 1 0,3-1-6 0,-3 4-2 15,4-4 0-15,-1 4 0 16,-3 0-8-16,4-4-2 0,-1 4 0 0,-3-1 0 0,4 1 16 0,-4-1 4 16,3 1 0-16,-3 6 0 0,0 3 0 0,4-3 0 15,-1-4 0-15,-3 7 0 0,0 0 0 0,0 0 0 16,0 0 0-16,7 7 0 0,1-4-4 0,-1 0 0 16,0 6 0-16,3 4 0 0,-3-1 12 0,4 1 0 0,-1 6 0 15,-2 0 0-15,-1 3 0 0,3-4 0 0,-3-5 8 16,0 3-8-16,-3 2 11 0,3-2-3 0,-4 9 0 15,1-6 0-15,-1-6-8 0,-3-1 0 0,4-3 0 16,-4 1 8-16,0-10 0 0,0 0 0 0,0 0 0 0,0 0 0 16,0 0 21-16,0 0 4 15,-4-10 1-15,1 1 0 0,-1 0-18 0,4-7-4 0,-3 3-1 0,-1-5 0 16,1-1-11-16,-1 0 0 0,4-3 0 0,-3 0 0 16,3 3-14-16,0 0 5 0,0-2 1 0,3 8 0 15,-3 0-26-15,4 1-5 16,-1 2-1-16,1-2 0 0,-1 9 13 0,1-3 3 0,3 2 0 0,-4-2 0 15,1 6-23-15,-4 0-4 0,7 0-1 16,0 3 0-16,4 0 23 0,-4 4 4 0,0-4 1 0,0 0 0 0,3 9 3 16,1-2 1-16,0 6 0 0,-1-7 0 15,1 4 12-15,-4 2 8 0,3 1-10 0,-3 0 10 16,1 2 8-16,-1-5 7 0,0-4 1 0,0 4 1 0,-4-4 11 16,1 4 1-16,-1 2 1 0,1 1 0 0,-1-3 3 0,-3-4 1 15,4 4 0-15,-4-4 0 0,0 4-5 0,0-4-1 16,0-9 0-16,0 3 0 0,0 7-28 0,0-7 0 15,3 6 0-15,1-6 0 16,-4-3-26-16,3 7-11 0,1-1-3 0,0 0-476 16,-1-3-96-16</inkml:trace>
  <inkml:trace contextRef="#ctx0" brushRef="#br0" timeOffset="6835.131">9373 6048 1220 0,'0'0'27'0,"-3"9"5"0,-1-3 2 0,4-6 0 0,0 0-34 0,0 6 0 0,0-6 0 0,-3 10 0 16,3-7 90-16,0-3 11 0,3 6 3 0,-3-6 0 15,0 0-39-15,0 0-7 0,7 0-2 0,0 0 0 16,0 3-17-16,4-3-4 0,-4-3-1 0,0 3 0 0,4-6-23 16,-4 3-11-16,3 0 10 0,-3 3-10 15,4-3 0-15,-4 3 0 0,0-4 0 0,0 4 0 0,0-3 8 0,-3 0-8 16,3 0 0-16,0-3 0 16,0 0 0-16,0 6 0 0,0-4 0 0,0 1 0 0,-7 3 8 0,0 0-8 15,4-6 0-15,-4 6 9 0,7 0-19 0,-7 0-4 16,3-3-1-16,-3 3 0 15,0 0-41-15,4-3-8 0,3-4-1 0,-7 1-1 16,0 0-26-16,0-4-6 0,-4 7-1 0,1-6 0 16,-1 6-5-16,1 0 0 0,-1-4-1 0,-3 1 0 0,0 3 75 0,-4 0 15 15,4-7 3-15,-7 10 1 0,4-3 31 0,-4 3 7 16,-1 0 1-16,1 3 0 0,4-3 28 0,-1 0 7 16,1 7 1-16,3-1 0 0,-1 0-26 0,1 4-5 15,0-4-1-15,4 6 0 0,3 1-19 0,-4 0-4 0,1-4-1 16,-1 4 0-16,4-1 2 0,0 1 0 0,0-4 0 15,0 10 0-15,0-7 3 0,4-2 1 0,-4-4 0 0,3 0 0 16,-3 1 30-16,4 5 7 16,-1-2 1-16,-3 2 0 0,4-3-7 0,-1 4-1 0,1-4 0 0,3 4 0 15,0 0-19-15,-3-1-4 0,3-3-1 0,0 4 0 16,0 0-20-16,0-4 8 0,0-3-8 0,0 1 0 16,4 2 12-16,-4-6-1 0,3 0-1 0,1-3 0 15,-1-3-50 1,4-3-9-16,-3 0-3 0,3-7-745 0</inkml:trace>
  <inkml:trace contextRef="#ctx0" brushRef="#br0" timeOffset="7345.329">9708 6019 1105 0,'0'0'24'0,"0"0"4"0,-3 7 2 0,-1 2 2 0,4 0-32 0,-3 4 0 16,3-4 0-16,-4 1 0 0,4 2 24 0,-3 1-1 0,3-1-1 16,-4 1 0-16,4-10 22 0,0 10 5 0,-3-4 1 0,3 0 0 15,0 4-28-15,0-1-6 0,0 1 0 0,3 0-1 16,-3-1 26-16,4 1 6 0,-4-4 1 0,3 0 0 15,1 4-19-15,-4-10-3 0,0-3-1 0,0 10 0 16,0-10 6-16,0 0 1 0,0 0 0 0,0 0 0 16,0 0-16-16,0 0-4 0,0 0 0 0,3-10 0 15,-3 1-3-15,4-4-1 0,-1-2 0 0,-3-1 0 16,0 3-23-16,0-2-5 0,0 2 0 0,0 1-1 31,0-4-5-31,0 3-1 0,0-6 0 0,0 7 0 0,0-1 9 0,0 4 2 16,4 0 0-16,-4-1 0 0,0 1 5 0,0 3 2 0,0 6 0 0,0 0 0 15,4-4 9-15,-4 4-8 0,0 0 8 0,0 0-8 16,3 0 8-16,1 4-8 0,-1 2 8 0,1 0-8 16,-1 0 8-16,1 1 0 0,3-1 8 0,0-3-8 15,0 3 0-15,0 1 0 0,0 5 0 0,4-3 0 16,-4 4 8-16,0-7-8 0,3 1 8 0,-3 2-8 16,0 4 0-16,0-4 0 0,0 3 0 0,4-2 0 0,-7 2 0 15,-1 1 0-15,1 0 0 0,-1 2 8 0,1-2-16 0,-1-4-4 16,-3 4 0-16,4-1 0 15,-4-5-118-15,0-1-24 0,0-6-5 16,3 15-1-16</inkml:trace>
  <inkml:trace contextRef="#ctx0" brushRef="#br0" timeOffset="7839.445">9948 5282 952 0,'0'0'27'0,"0"0"5"0,0 0-32 0,0 0 0 0,0 0 0 0,0 10 0 15,0-7 23-15,0 9-3 0,0-2 0 0,0 2 0 0,0 1 36 0,0 6 6 16,4-4 2-16,-1 7 0 0,1-3-7 0,-1 0-1 16,1 12 0-16,3-2 0 0,0 2-3 0,0 0-1 15,4 1 0-15,-4 2 0 0,0 1-10 0,3 9-2 16,-3-7-1-16,4 10 0 15,-7-6-15-15,3-3-4 0,0-1 0 0,0 1 0 0,-4-4-8 16,1 1-3-16,-1-1 0 0,-3 4 0 16,4-4 3-16,-4 4 0 0,0-3 0 0,0-1 0 0,3 1-12 0,-3-1 8 15,0-3-8-15,4-2 8 0,-4-4-8 0,3 3 0 16,1-9 0-16,-1 0 0 0,1-7-19 0,0-2 1 16,-4-4 0-16,0-6 0 0,0 0-6 0,0 0 0 15,0 0-1-15,3-3 0 16,1 0-98-16,-1-7-19 0,4-21-4 0,-7 9-1 0</inkml:trace>
  <inkml:trace contextRef="#ctx0" brushRef="#br0" timeOffset="8183.674">9744 5881 1191 0,'0'0'26'0,"0"0"6"0,0 0 0 0,0 0 2 0,0 0-34 0,3 7 0 0,1-1 0 0,-1-6 0 0,4 9 64 0,-7-9 7 15,4 3 1-15,3-3 0 0,0 0-8 0,4 7 0 16,-1-4-1-16,1 0 0 15,-1 0-24-15,4-3-5 0,1 3-1 0,-5-3 0 0,4 0-33 0,0 3-14 16,0-3 1-16,1 0 0 0,-1 0 1 0,3-3 1 16,-3 0 0-16,4 3 0 15,-4 0-17-15,4 0-4 0,-4-3-1 0,4 3 0 16,-4-3-12-16,3 3-3 0,1 0 0 0,0-3 0 0,-1 3 20 0,1 3 4 16,-4-3 1-16,4 0 0 15,-1-3-26-15,1-4-6 0,0 7-1 0,-1-3 0 0</inkml:trace>
  <inkml:trace contextRef="#ctx0" brushRef="#br0" timeOffset="8940.852">11910 5358 982 0,'0'0'21'0,"0"0"5"0,0 0 1 0,0 0 1 0,0 0-28 0,0 0 0 0,0 0 0 0,-7-4 0 16,0 4 110-16,7 0 16 0,-7-3 3 0,0 0 1 16,-1-3-48-16,1 0-10 0,4-1-1 0,-1 1-1 15,1 0-15-15,-1-7-3 0,-3 1-1 0,4-1 0 16,-1-2 0-16,1-1 0 0,-1 0 0 0,1 7 0 16,-4-4-23-16,0 4-4 0,3-4 0 15,-3 1-1-15,-4-1-10 0,4 4-1 0,-3-4-1 0,3 7 0 16,-4 0-11-16,4 3 8 0,-4-1-8 15,1 4 8-15,3 4-22 0,0-1-5 0,0-3-1 0,0 12 0 16,-4 1 12-16,0-1 8 0,4-2-12 0,-3 2 12 16,3-2-16-16,-4 5 3 0,1 1 1 0,-1 0 0 15,0-1 12-15,-3 7-9 0,7-3 9 0,-3 3-8 16,3-3-16-16,-4 3-4 16,4 0 0-16,0 3 0 0,0-3 16 0,3 3 4 0,-3 6 0 0,0 4 0 15,4-1 8-15,-4 1 0 0,3-4 0 0,-3 13 0 0,4-6 0 16,3 2 0-16,-4 1 0 0,4 0-8 0,0-3 8 15,-3-4 0-15,3-3 0 0,0-2 0 16,0-1 0-16,0 3 0 0,0-6 0 0,0-3 0 0,3-6 0 0,-3 6 0 16,-3-13 0-16,3 4 0 0,0-4 12 0,-4-2-3 15,4-1 0-15,0-6 0 0,0 0-9 0,0 0 0 16,0 6 0-16,0-6 0 0,0 0-17 0,0 6 1 16,0 1 0-16,0-7 0 15,0 0-76-15,4 6-14 0,-4-3-3 0,0 6-623 16</inkml:trace>
  <inkml:trace contextRef="#ctx0" brushRef="#br0" timeOffset="9277.625">11229 5869 1591 0,'0'0'35'0,"0"0"7"0,0 0 2 0,3-3 0 0,5-4-35 0,-1 7-9 0,0 0 0 0,0-6 0 16,0 0 80-16,3 3 15 0,1 0 2 0,-1-4 1 0,1 4-52 16,3-3-10-16,0 3-3 0,4-7 0 0,0 7-25 15,3-6-8-15,-4 9 0 0,8-6 0 0,-4-4 0 0,4 7 0 16,0-3 0-16,-4 3 0 15,0-4-32-15,0 7-1 0,0 0 0 0,-3 0 0 16,0 10-5-16,3-4-1 0,-4-3 0 0,-3 7 0 16,-3-4-21-16,0 6-5 15,-1 1-1-15,-6-4 0 0,3 1 5 0,-4-1 1 0,1-3 0 16,-4 7-366-16,3-7-73 0</inkml:trace>
  <inkml:trace contextRef="#ctx0" brushRef="#br0" timeOffset="9832.505">11903 5828 990 0,'0'0'21'0,"0"-9"5"0,0-1 1 0,-4 1 1 0,4-4-28 0,-3 7 0 0,3-3 0 0,-4 2 0 16,1-5 83-16,-1 9 10 0,1-1 3 0,3 4 0 15,0 0-28-15,0 0-6 0,0 0-1 0,-8 4 0 16,1-1-49-16,0 6-12 0,0 4 0 0,0-1 0 16,0 1 0-16,-3 6 8 0,3-4-8 0,-4 4 0 15,0-3 16-15,1-1-4 0,3 4 0 0,-4-3 0 16,4 3 32-16,-3-4 7 0,-1 7 1 0,0-9 0 16,1 6-22-16,3-4-4 0,-4-2-1 0,8 0 0 15,-1 2-14-15,1-9-3 0,3 1-8 0,0-7 12 16,0 6-12-16,0-6 0 0,0 0 0 0,3 6 0 0,1 1 28 0,-1-1 4 15,8-6 0-15,-4 0 0 0,3 0-10 16,1 0-2-16,-4-6 0 0,4 2 0 16,3 1-9-16,-4-6-3 0,1-1 0 0,-1 1 0 0,1-3-8 15,0 8 0-15,-4-5 9 0,0 0-9 0,-4-1 8 0,4 1-8 16,0-1 10-16,-3-2-10 0,-1 2 10 0,1-2-10 16,-1 2 10-16,-3 4-10 0,4-3 0 0,0 2 0 15,-4-2 0-15,0 3 0 0,0-4-10 0,0 10 2 16,0 0 0-16,0 0 0 0,0 0-3 0,0 0 0 15,0 0 0-15,0 0 0 0,0 0-5 0,0 0 0 0,0 0-1 16,0 0 0-16,0 0-1 0,0 0 0 16,0 10 0-16,-4-1 0 0,4-3 18 0,0 4 0 15,-4-1-8-15,4 4 8 0,0-1 0 0,0 1 0 0,0-1 0 0,0 4 0 16,4 0 0-16,-4 0 0 0,0-1 0 0,4 1 0 16,3-4 0-16,-4 1 0 0,1-1 0 0,3-2 0 15,0-1-16-15,-4-2 1 16,1-1 0-16,-1-3 0 15,4 0-192-15,-3-3-38 0</inkml:trace>
  <inkml:trace contextRef="#ctx0" brushRef="#br0" timeOffset="10155.71">12090 5913 1119 0,'0'0'24'0,"-4"3"6"0,-3 3 1 0,4 3 1 0,-1 1-32 0,-3-1 0 15,3 4 0-15,-3-1 0 0,4-2 66 0,-1 2 7 16,1 1 2-16,-1-4 0 0,1 4-15 0,6-4-4 15,-3-2 0-15,0 5 0 0,0-3-31 0,4 1-6 16,-4 2-2-16,3-8 0 0,-3 5 3 0,4 0 0 0,3-6 0 0,-4 7 0 16,-3-10 0-16,0 3 0 0,0-3 0 0,0 0 0 31,0 0-119-31,0 0-23 0,0 0-5 0,11-9-543 0</inkml:trace>
  <inkml:trace contextRef="#ctx0" brushRef="#br0" timeOffset="10336.256">12026 5505 662 0,'0'0'14'0,"0"0"3"0,0 0 1 0,0 0 2 0,0 0-20 0,0 0 0 0,0 0 0 0,4 6 0 0,-4-6 0 0</inkml:trace>
  <inkml:trace contextRef="#ctx0" brushRef="#br0" timeOffset="11276.627">12241 5718 1220 0,'0'0'27'0,"0"0"5"0,0 0 2 0,0 0 0 0,0 0-34 0,0 0 0 0,0 0 0 0,0 10 0 16,4-1 83-16,-4-6 9 0,0 7 3 0,0-1 0 15,3 4-24-15,-3-4-5 0,0-3-1 0,4 7 0 16,-4-1-36-16,4 7-7 0,-1-6-2 0,-3 2 0 16,4 1-8-16,-4 3-1 0,3-7-1 0,-3 10 0 15,4 0-10-15,-4-3 12 0,3-3-12 16,-3-1 12-16,0 7-12 0,0-3 0 0,0 0 0 0,-3 0 0 16,3-3 0-16,-4-1 0 0,4-2 0 0,0-1 0 15,0 1 0-15,0-4 8 0,0 1-8 0,0-1 0 16,0 0 0-16,0 1 8 0,0-10-8 0,0 0 0 15,0 0 24-15,0 0-1 0,0 0 0 0,0 0 0 0,0 0 8 16,0 0 1-16,0-6 1 0,0-7 0 16,0 10 5-16,0-6 1 0,0-4 0 0,0-9 0 0,0 6-39 0,-3-9 0 15,3 3 0-15,0 0 0 0,0-3 0 16,0 0 0-16,0 0 0 0,-4 3 8 16,4 0-30-16,0 3-6 0,0-3 0 0,0 4-1 0,0 5 11 0,4 1 2 15,-4-1 1-15,3 7 0 16,1-4-1-16,-4 7 0 0,0 3 0 0,0 0 0 0,0 0 4 0,0 0 0 15,7-3 0-15,-7 3 0 16,7 0-18-16,-4 3-3 0,4 0-1 0,0 4 0 0,-3-1 26 0,3 3 8 16,0-2 0-16,0-1 0 0,0 6-13 0,-3-2 4 15,3-1 1-15,-4 1 0 0,4 2 8 0,0-6 0 0,-3 7 0 16,-1-1 0-16,4-2 0 0,-3 2 0 16,-1 4 0-16,1-3 0 0,0-1 0 0,-1 4 0 0,-3 0 0 15,0-7 0-15,0 4 0 0,-3-1 0 16,3 1 8-16,-4-4-8 0,4 4 0 0,0-4 0 0,-4-3 0 0,4 0 0 15,-3 4 0-15,3-10 0 0,0 0 0 0,0 0 0 16,0 0 0-16,0 0 0 0,0 0 0 0,0 0 0 16,0 0 11-16,0 0-3 0,7-6 0 0,-3-1 0 15,-1-2-8-15,4 0 0 0,-3-4 0 0,-1 4 0 16,1-4 0-16,-1 1 0 0,1-4 0 0,-1 3 0 16,-3-6 0-16,4 7 8 0,-4 3-8 0,0-4 8 15,3 0-8-15,-3 1 0 0,4 2 0 0,-4 1 0 16,3-7 0-16,-3 10 0 0,4 0 0 0,-4 0-11 15,3-1 3-15,-3 7 0 0,0 0 0 0,0 0 0 16,0 0 8-16,0 0-8 0,0 0 8 0,8 0-8 0,-1 0-4 16,3 0 0-16,-3 0 0 0,4 3 0 0,-4-3 12 15,0 0 0-15,4 0 0 0,-4 4 0 0,3-4 0 0,-3 3 0 16,4 0 0-16,-4-3 0 0,3 9 0 16,-3-6 0-16,1 7 0 0,-1-1 0 15,0 4 0-15,-4-1 9 0,8 1 0 0,-8 3 0 0,4 2-9 0,-3 1 8 16,-1 0-8-16,1 0 8 0,-1 0-8 0,1-1 8 15,-4 1-8-15,0 0 8 0,3-6 4 0,-3 2 0 16,0 1 0-16,0-4 0 0,0 1-12 0,0 0 0 16,4-4 0-16,-4 0 0 15,4-2-48-15,-1 2-6 0,-3-6-1 0,0-3-481 16,0 0-96-16</inkml:trace>
  <inkml:trace contextRef="#ctx0" brushRef="#br0" timeOffset="11626.625">12926 6264 1461 0,'-4'6'32'0,"-3"7"6"0,4-4 2 0,-1 7 2 0,-3-7-34 16,4 10-8-16,-5-6 0 0,5 2 0 0,-4-2 56 0,3 9 8 15,-3-10 3-15,4 1 0 0,-1 6-33 0,1-4-6 16,-1-2-2-16,-3-1 0 0,4 1-18 0,-1-4-8 15,4 4 8-15,-3-4-8 0,3-9 8 0,0 10-8 16,0-4 8-16,-4 0-8 0,4-6 0 0,0 0 0 16,0 0-14-16,0 0-523 15,0 3-105-15</inkml:trace>
  <inkml:trace contextRef="#ctx0" brushRef="#br0" timeOffset="12679.484">14489 5878 579 0,'0'0'12'0,"0"0"4"0,0 0 0 0,0 3 0 0,3 4-16 0,1-1 0 0,-4 0 0 0,3 0 0 16,1 1 60-16,-1-4 8 0,-3 3 1 0,0-6 1 16,4 6 14-16,-4-6 4 0,0 0 0 0,0 0 0 15,0 0-4-15,0 0 0 0,0 0 0 0,0 10 0 16,0-7-44-16,0-3-10 0,0 0-2 0,0 9 0 15,0-9-19-15,3 3-9 0,-3 7 8 0,4-4-8 16,-4 4 0-16,0-4 0 0,3-3 0 0,1 3 0 16,-1 0 0-16,-3 1 0 0,0-1 0 0,0-6 0 15,0 0-38 1,0 0-13-16,0 6-2 0,0-6-1 0,0 0-6 0,0 0-2 0,0 0 0 0,0 0 0 16,0 0-46-16,0 7-10 0,0-1-2 0,4-3 0 15</inkml:trace>
  <inkml:trace contextRef="#ctx0" brushRef="#br0" timeOffset="14429.774">14661 5819 1011 0,'0'0'22'0,"0"0"5"0,0 0 1 0,-7-7 0 0,4 4-28 0,-4 6 0 0,-4-3 0 0,1 0 0 0,-1 0 84 0,-3 7 12 16,3-1 1-16,-3 0 1 0,-3 4-35 0,3-4-7 16,-4 6-2-16,0 1 0 0,1-1-14 0,-5 4-4 15,5 0 0-15,-1-1 0 0,1-5-7 0,2 9-1 16,1-4-1-16,0-2 0 0,-3-1-19 0,6 1-8 15,0-7 0-15,1 4 8 0,3-4-8 0,-4 3 0 16,4 1 0-16,0-1 0 0,-4-3 0 0,4 4 0 16,0-1 0-16,-3-2 0 15,-1 8 0-15,1-5 0 0,-1-1 0 0,0 0 0 0,1 4-18 0,-1 0 1 16,4-1 0-16,0 7 0 0,0-3 17 0,0-4 0 16,0 7 0-16,3-3 0 0,1-4 0 0,-1 1 0 15,4-1 0-15,0-2 0 0,4-1 0 0,-4-9 0 16,0 3 0-16,0-3 0 0,0 0 0 15,7 0 0-15,0 0 0 0,0-9 0 0,4-7 0 0,-1-6 11 16,4-3-2-16,0-6 0 0,-3-1-9 0,7-2 8 16,-1-1-8-16,1-5 8 0,0-1-8 0,3-3 0 0,-4 3 0 15,1-12 8-15,0 6 6 0,-1 0 1 16,1 0 0-16,0 0 0 0,-4 0 10 0,0 6 3 0,0-6 0 0,4 0 0 16,-4 0 4-16,0 3 0 15,0-3 1-15,0 3 0 0,-3 3-33 0,3 0 0 0,-7 4 0 0,3-1-12 16,-3 1-1-16,-3 2 0 0,-1 4 0 15,1-4 0-15,-4 7-1 0,-4 3 0 0,1-3 0 0,-1 3 0 16,-3 9 3-16,0-3 1 0,0 3 0 0,-3 7 0 16,3 0 10-16,-4-4 0 0,-3 10 10 0,0-7-10 15,7 10 0-15,-7 0-8 0,3 7-1 0,-3-4 0 16,3 6 9-16,1 1-10 0,-1-1 10 0,4 1-10 16,-3 8 0-16,3 1 0 0,-1 0 0 0,1 3 0 15,4 0 10-15,-1 6 0 0,4 3 0 0,0 4-8 16,0 3 8-16,4-1-10 0,3 7 10 0,-4 6-10 0,5 4 10 15,-1-4 0-15,0 0 8 0,3 10-8 16,-3-4 0-16,0-6 0 0,-3-3 0 0,-1 0 8 0,-3-3-8 16,0-6 0-16,-3 6 0 0,-1-7 0 15,-3 4 16-15,4-10 3 0,-1 4 0 0,-3-1 0 0,4-9 12 0,-4 7 2 16,3-4 1-16,1-6 0 0,-5-3-26 0,5 0-8 16,-1-4 0-16,1 4 0 0,-1-3-10 0,4-1-6 15,0 1 0-15,0 0-1 0,4-4 17 0,-1 4 0 16,1-3 0-16,3-1 0 0,-3 1 0 0,3-1 0 15,0 4 0-15,-4-10 0 16,4 7-55-16,0-7-7 0,-3 0-2 0,-1 1 0 0,1-1 37 16,-1 0 7-16,-3-6 2 0,0 0 0 0,0 0 18 0,0 0 0 15,0 0-8-15,0 0 8 0,0 0 12 0,0-6 5 0,-7 0 2 16,4-4 0 0,-4 1-66-16,0-4-13 0,0 4-2 0,0-4-1 15,0 1-103-15,-1-1-21 0,-2-21-4 0,-1 18-1 0</inkml:trace>
  <inkml:trace contextRef="#ctx0" brushRef="#br0" timeOffset="14992.835">14725 5966 1364 0,'0'0'30'0,"0"0"6"0,0 0 2 0,0 0 0 0,0 0-30 0,-7-3-8 15,7 3 0-15,-4-3 0 0,1-4 96 0,3 7 19 16,0 0 3-16,0 0 1 0,0 0-47 0,0 0-10 16,-7-3-2-16,7 3 0 0,-7-9-28 0,7 9-7 15,0 0-1-15,0 0 0 0,-7 6-24 0,7-6 0 16,-11 0 8-16,4 0-8 0,0 3 0 0,0 0 0 0,3 7-10 15,-3-4 10-15,0 7-8 0,0-7 8 0,0 6 0 0,4 7-9 16,-1-3 9-16,-3 3 0 0,4-4-9 0,-1 4 9 16,0-3 0-16,4-4 0 15,-3 1 0-15,3 0 0 0,0-7 0 0,3 3 0 0,-3 1-9 0,4-1 9 16,3-3 0-16,0 1 0 0,-3-1 0 0,3 0 0 16,0-3 0-16,3-3 0 0,1 0 0 0,0-3 0 15,-1 0 0-15,1-6 8 0,-1 9-8 0,1-7 0 16,-1 1 8-16,-3-3-8 0,4-7 0 0,0 3 9 15,-1-2-9-15,-3-1 0 0,0 0-10 16,0-2 10-16,0 5-19 0,-3-3 3 0,-4 4 0 0,4-1 0 16,-4-6 16-16,0 7 0 0,0 6 0 0,-4-1 0 15,0-2 8-15,1 3-8 0,-1-1 0 0,1 4 9 16,-1 0-31-16,-3-3-6 16,0 6-2-16,-3-3 0 0,-1 3 18 0,0-3 12 0,1-1-13 15,-1 4 5-15,-3 0 8 0,4 4 0 0,-1-1 0 0,-3 0 0 16,7 3 0-16,-4 0 0 0,4 1-9 0,0 5 9 15,0-2-12-15,4 2 3 0,-1-6 0 0,1 10 0 16,6-3-38-16,-3-7-7 0,7 7-2 0,-3-1-710 16</inkml:trace>
  <inkml:trace contextRef="#ctx0" brushRef="#br0" timeOffset="15520.255">14901 5916 828 0,'0'0'18'0,"-3"6"4"0,-4 3 1 0,3 1 0 0,1-1-23 0,-1 1 0 0,1-1 0 0,-1 7 0 16,1-1 65-16,-1-2 9 0,1 3 2 0,-1-1 0 15,4 4-9-15,0-3-2 0,-4 0 0 0,4-1 0 16,0-2-33-16,0-1-8 0,0 1 0 0,0-4-1 16,0 1-1-16,0-4 0 0,4-3 0 0,-4-3 0 15,0 0 34-15,-4 9 6 0,4-9 2 0,0 0 0 16,0 0-8-16,0 0 0 0,0 0-1 0,0 0 0 16,0 0-37-16,0-9-7 0,0 3-2 0,0-4 0 15,0 1-9-15,4-7 0 0,0-3 0 0,-4-2 0 0,3 5-17 0,1-3-3 16,-1-6 0-16,1 6 0 0,3-3-3 15,0 3-1-15,0 4 0 0,0-4 0 16,0 6-8-16,0 1-1 0,-3 2-1 16,3-2 0-16,-4 6 34 0,4 2 0 0,-7 4 0 0,0 0 0 15,0 0 0-15,0 0 0 0,0 0 0 0,0 0 0 0,7 0 25 0,-7 0 6 16,4 4 1-16,-1 2 0 0,1 3-16 0,-4-6-4 16,3 7 0-16,1 2 0 0,3-2-12 0,-4-1 8 15,-3 4-8-15,7-1 0 0,-3 1 0 0,3 2 0 16,-3 7 0-16,-1-3 0 0,1 0 0 15,3 3 0-15,-4-3 0 0,4-4 0 0,-3 4 0 0,-4-3 0 16,3-3 0-16,-3-1 0 0,4 7 8 0,-4-3-8 16,3-7 0-16,-3 0 9 15,4-2-37-15,-4 2-7 0,0-9-1 0,0 0-1 0,0 0 9 0,0 0 3 16,0 0 0-16</inkml:trace>
  <inkml:trace contextRef="#ctx0" brushRef="#br0" timeOffset="15994.119">15289 5903 1026 0,'0'0'28'0,"0"0"8"0,0 0-28 0,0 0-8 0,0 0 0 0,0 0 0 0,0 0 78 0,0 0 14 16,0 0 4-16,-3 3 0 0,3-3 24 0,0 0 6 16,0 0 1-16,0 0 0 15,0 0-43-15,0 0-9 0,0 0-2 0,0 0 0 0,0 0-37 0,0 0-7 16,0 0-1-16,0 0-1 0,-7 7-27 0,7-7 0 16,-7 3 0-16,0 0 0 0,7-3 0 0,-7 3 0 15,7-3 0-15,-7 3 8 0,0-3-8 0,-1 3 0 16,1 0-12-16,0 4 12 0,0-4-12 0,0 6 12 15,0-6-12-15,0 10 12 16,0-4-17-16,4 1 4 0,-4 2 1 0,-4 4 0 0,7 0 12 0,-3 3 0 16,0-1 0-16,0-2 0 0,0 6 0 0,0-3-9 15,0 0 9-15,0-4-8 16,3 1-16-16,1 0-2 0,-1-1-1 0,1 1 0 0,6-3 27 0,-3-1 0 0,4-3 0 16,-1 1 0-16,5-4 0 0,-5 7 0 0,4-7 0 0,0 0 0 15,4 4 0-15,-1-4 0 0,1 0 0 0,0 0 0 16,-1 1 0-16,1 2 0 0,3-6 0 15,-4 7 0-15,4-1 0 0,-3-6 0 0,0 3 0 0,3-2 0 32,-4-1-172-32,1-3-30 0,14 6-6 0,-11-3 0 0</inkml:trace>
  <inkml:trace contextRef="#ctx0" brushRef="#br0" timeOffset="16881.318">16570 5753 1058 0,'0'0'23'0,"0"0"5"0,0 0 0 0,0 6 3 0,0-6-31 15,-4 6 0-15,1 7 0 0,-1-4 0 0,1 4 39 0,-1-4 1 16,4 1 1-16,-3 2 0 0,-1 1 32 0,4-4 7 16,0-3 0-16,-3 7 1 0,3-1-38 0,0-2-8 15,3 2-2-15,-3-2 0 0,4-1-5 0,-1 1-2 0,1-4 0 0,-1 6 0 16,1 4 3-16,-1 0 1 0,5-1 0 0,-5 4 0 16,4-3-7-16,-3 6-2 0,3-3 0 0,0 0 0 15,-4 2-13-15,1 5-8 16,-1 2 10-16,-3-3-10 0,4 0 9 0,-1 3-9 0,-3 0 8 15,0 1-8-15,-3-4 8 0,3 3-8 0,-4-3 0 16,1 0 8-16,-1-3-8 0,1 0 8 0,-1-3-8 0,1 0 8 16,-1-4-8-16,1-2 0 0,-1-1 9 15,1 4-9-15,-1-10 0 0,1 7 9 0,-1-7-9 0,0 0 0 16,4-6 10-16,0 10-10 0,-3-4 8 0,3-6-8 16,0 0 0-16,-4 6 0 0,1 1 8 0,3-7-8 15,0 0-12-15,0 0-4 0,0 0 0 0,-11 0-1 16,4 0-31-16,-3-7-7 15,-1 4-1-15,0-3 0 0,-3-7-57 0,4 1-12 0,-4-7-3 16,0 0 0-16,3-9-48 0,0-3-9 16,-3-4-3-16,0-9-74 0,0 7-15 0</inkml:trace>
  <inkml:trace contextRef="#ctx0" brushRef="#br0" timeOffset="17166.821">16503 5358 1404 0,'0'0'31'0,"0"0"6"0,0 0 2 0,-4 6 0 0,-3 0-31 0,4-3-8 0,-4 7 0 0,3-4 0 16,1 3 0-16,-1-2 0 0,4-7 0 0,0 6 0 15,0-6 0-15,0 9 0 0,4-6 0 0,-4-3 0 16,3 10-114-16,4-7-27 16,11-3-6-16,0 6-330 0</inkml:trace>
  <inkml:trace contextRef="#ctx0" brushRef="#br0" timeOffset="17781.025">16708 5812 954 0,'0'0'20'0,"0"0"5"0,0 0 1 0,0 0 2 0,0 7-28 0,0-7 0 16,0 0 0-16,3 6 0 0,-3 3 77 0,4-2 11 0,-1-1 1 0,1 0 1 16,3-3-33-16,0 0-6 0,3 7-2 0,1-4 0 15,0 0-10-15,-1 1-3 0,1-4 0 0,-1 0 0 16,1 3-23-16,-1-3-5 15,1-3 0-15,0-3-8 0,-1 3 23 0,1-6-3 0,3 6 0 0,-4-6 0 16,1-1 10-16,0-2 2 0,-1 3 0 0,-3-1 0 16,4-5-32-16,-4 6 0 0,0-7 0 0,0 4 0 15,-3 2 0-15,-1 1 0 16,1 0 0-16,-1 0 0 0,-3-1 12 0,0 7-4 0,0 0-8 0,0 0 12 16,0-6-12-16,0 0 0 0,0 6 0 0,-3-10 0 15,-1 7 0-15,1-6 0 0,-5 6 0 0,1-7 0 16,4 10 0-16,-8-6 0 0,4 0 0 0,-3 3 0 15,-4-4 9-15,-1 7-9 0,1-6 8 0,0 0-8 16,0 6 0-16,0 0 0 0,0 0 0 0,0 0 0 16,3 6 0-16,1-3 0 0,3 7 0 0,-4-1 0 15,7-3-15-15,-3 7 5 0,0-1 1 0,4 1 0 16,-1-4 9-16,1 4 0 0,-1 6-9 0,4-4 9 0,-3-2 0 16,3 6 0-16,0-4-9 0,0-2 9 0,3 9 0 0,-3-10 0 15,4 1 0-15,-1 6 9 0,1-4-9 0,-1-2 0 16,4 6 0-16,-3 0 0 0,3-4 0 0,0 1 0 15,0-4 0-15,0 1 0 0,4 6 12 0,-4-7-4 16,3 4 0-16,1-3 0 16,0-7-27-16,-1 3-5 0,-3-2-2 0,4-1 0 15,3 0-30-15,0 0-7 0,-3-3-1 0,6-3-640 0</inkml:trace>
  <inkml:trace contextRef="#ctx0" brushRef="#br0" timeOffset="18758.401">17780 5762 1263 0,'0'0'28'0,"0"0"5"0,0 0 2 0,0 0 1 0,0 0-36 0,0 0 0 0,0 0 0 0,0 0 0 15,0 0 59-15,0 0 5 0,0 0 0 0,0 0 1 0,0 0-1 16,0 0 0-16,0 0 0 0,0 0 0 16,0 0-72-16,0 0-16 0,4 10-2 0,-4-1-1 0,7-3 27 0,-4 4 0 15,1-1 0-15,3-3 0 0,-4 10 0 0,4-10 0 16,0 7 0-16,0-1609 0 15,4 3223 0-15,0-1614 0 0,-1-1 0 0,-3 1 0 0,7-4 0 0,-3 7 9 16,-4-4 0-16,4 1 0 0,-1 0 3 16,-3-4 1-16,0 3 0 0,0 4 0 0,0-6-13 0,0-1 11 15,0 0-11-15,-3 1 10 0,3-1-10 0,-3-3 0 16,-1 4 0-16,1-1 0 0,-1-2 0 0,-3-7 0 16,0 0 0-16,4 6 0 0,-4 0 0 0,0-6 0 15,0 0 0-15,0 0 0 0,0 0 0 0,0 0 0 0,0 0 0 0,0 0 0 16,0 0 33-16,0 0 5 15,0 0 1-15,0 0 0 0,0 0-11 0,7 0-3 0,-4 0 0 0,1-3 0 16,-1 0-25-16,1-3 0 0,-1 6 0 0,1-7 0 16,3 1 10-16,-4 3-10 0,5-7 12 0,-1 4-12 15,3-3 0-15,-3-4 0 0,0-2 0 0,4-1-9 16,-4 0 9-16,4-3 0 0,-1 4 0 16,1-4 0-16,-4-3 0 0,3-3 0 0,1 6 0 0,-4-3 0 15,4-3 0-15,-4-3 0 0,0 6 0 0,0-3 0 16,0 6 0-16,0 0 0 0,0 3 0 0,0 4 0 15,-4-4 0-15,1 4 0 0,3-4-12 0,-3 3 4 16,3 1-15-16,-4 2-2 0,4-2-1 16,-3 3 0-16,3-1-54 15,0 7-10-15,0-6-2 0,0 5-638 0</inkml:trace>
  <inkml:trace contextRef="#ctx0" brushRef="#br0" timeOffset="19421.52">18510 5859 1497 0,'0'0'32'0,"0"0"8"0,0 0 0 0,0 0 4 0,0 0-36 0,0 0-8 0,0 0 0 0,0 0 0 16,0 0 82-16,-7 0 14 0,4-3 4 0,-4-6 0 16,3 6-32-16,-3-7-5 0,3 10-2 0,4 0 0 15,-7-6-38-15,7 6-8 0,0 0-2 0,-7-3 0 16,0 3-13-16,0-3 0 0,0 0 0 0,0 3 0 16,7 0-10-16,-7 0 2 0,-3 3 0 0,2 3 0 15,-2 0-23 1,-1 1-4-16,1-1-1 0,-1 6 0 0,1 1 36 0,3-4 0 0,-1 4 0 0,1-1 0 15,0 1 0-15,-3-1 0 0,3 4 0 0,0-10 0 16,3 10 0-16,-3-3 0 0,4-7 0 0,-5 6 0 16,8-2 0-16,-3-1 0 0,-1 1 0 0,4-4 0 15,0 3 0-15,0-5 0 0,0-4 0 0,4 12 0 16,3-6 0-16,-7-6 0 0,4 7 0 0,3-4 0 16,-7-3 0-16,10 3 0 0,-3 0 0 0,4-3 0 0,-1 0 0 0,1 0 0 15,0-3 0-15,-1-3 0 0,1 2 0 16,-1-2 0-16,-3-3 0 0,4-1 0 0,-4 1 22 0,4-4 11 15,-4 4 3-15,-4-4 0 16,4 7-21-16,0-3-4 0,-3-4-1 0,-1 4 0 0,1-4-10 0,-1 4 0 16,-3 3 0-16,4-4 0 0,-1 4 0 15,-3 0 0-15,0-1 0 0,0 4 0 0,0-6 0 0,0 9 0 16,0 0 0-16,0 0 0 0,0 0 0 16,0 0-17-16,0 0 4 0,0 0 1 0,0 0-1 0,0 0 0 15,-3 12 0-15,-1-2 0 0,4-1 13 0,-3 1 0 16,3 2-10-16,-4-6 10 0,4 10 0 0,0 0 0 15,0-4 0-15,0 4 0 0,4 0 0 0,-1-1 0 16,1 1 0-16,-4-3 0 0,3 2 0 0,1 1 0 16,3-4 0-16,-3 1 0 0,3 0 0 0,0 2 0 0,-4-5 0 0,4-1 0 31,4 4-41-31,-4-1-4 0,0-2-1 0,0-1-526 0,0-6-104 0</inkml:trace>
  <inkml:trace contextRef="#ctx0" brushRef="#br0" timeOffset="19989.45">18704 5906 1074 0,'0'0'30'0,"0"0"8"0,0-6-30 0,-3 0-8 0,3 6 0 0,0 0 0 16,0 0 104-16,0-6 19 0,0 6 4 0,0 0 1 16,0-7-52-16,0 7-9 0,0 0-3 0,0 0 0 15,0 0-51-15,0 0-13 0,0 0 0 0,0 10 0 16,0-1 0-16,0 4 0 0,-4-1 0 0,4 1 0 16,-3 2 15-16,3-2 0 0,-4 3 0 0,4 2 0 0,-3-2-15 0,-1 0 0 15,4-4 0-15,0 4 0 0,-3-3 9 0,3 2-9 16,0-8 8-16,0 5-8 0,0-3 0 15,0-2 8-15,0-7-8 0,0 0 0 0,0 0-12 0,0 0-8 16,0 0-2-16,3-7-759 16</inkml:trace>
  <inkml:trace contextRef="#ctx0" brushRef="#br0" timeOffset="20183.497">18680 5452 1350 0,'0'0'29'0,"-4"-3"7"0,4 3 0 0,-3-7 3 0,-1 1-31 0,4 6-8 0,0 0 0 0,0 0 0 16,0-6 15-16,0 6 1 0,0 0 1 0,0 0 0 31,0 0-40-31,0 0-8 0,0 0-1 0,0 0-563 0</inkml:trace>
  <inkml:trace contextRef="#ctx0" brushRef="#br0" timeOffset="20784.034">19085 5753 1220 0,'0'0'27'0,"0"0"5"0,0 0 2 0,0 0 0 0,0 0-34 0,0 0 0 15,0 0 0-15,0 0 0 0,0 0 109 0,0 0 15 16,-3-3 4-16,3 3 0 0,0 0-48 0,-7-4-10 16,7 4-2-16,0 0 0 0,-7 0-46 0,7 0-10 15,-7 4-1-15,0-1-1 0,-1 3-10 0,-2 0 0 16,3 4 0-16,-4-1 0 0,1-6 0 0,-1 10 0 15,4-4 0-15,-4 1 0 0,4-1 0 0,4-3 0 0,-4 4 0 16,0-7 0-16,3 6 0 0,1-6 0 0,3-3 0 16,-4 13 0-16,4-7 0 0,0-6 0 0,-3 6 0 0,3 1 0 15,0-7 0-15,0 0 0 0,0 0 0 0,0 0 0 16,0 3-12-16,0-3 12 0,0 0-12 0,0 9 12 16,0-9-17-16,3 3 4 15,1 7 1-15,-1-4 0 0,4 0 0 0,-3-3 0 0,3 4 0 16,-4-4 0-16,4 6 4 0,0 1 8 0,-3-1-13 0,3-3 5 15,0 1 8-15,0-1 0 0,-3 0 0 0,3-3 0 16,0 0 0-16,-4 4 0 0,4-1 0 0,-3-3 0 16,-1 0 0-16,-3-3 9 0,8 7-1 0,-5-1-8 15,1-3 16-15,-1 6-4 0,-3-9-1 0,4 4 0 16,-1 2-11-16,-3-6 10 0,4 6-10 0,-4 0 10 16,3 1-10-16,1-1 0 0,-4-6 9 0,0 0-9 15,0 9 0-15,0-6 8 0,0-3-8 0,-4 10 0 16,4-4 0-16,-3 3 9 0,-4-2-9 0,0-1 0 0,0-6 12 15,-1 6-4-15,1 1 0 0,-3-1-8 0,3 3 18 16,-4-6-3-16,-3-3-1 0,3 4 0 0,1 2-3 0,-1-3-1 16,1 0 0-16,-1-3 0 0,1 0-26 0,-1 0-6 15,0 0-1-15,1 0 0 16,3 6-33-16,0-6-6 0,0-6-2 0,-4 6-742 16</inkml:trace>
  <inkml:trace contextRef="#ctx0" brushRef="#br0" timeOffset="21685.026">20316 5819 954 0,'-3'6'20'0,"-4"3"5"0,3 4 1 0,-3 9 2 0,-3-7-28 0,3 4 0 0,0-6 0 0,0 2 0 16,-1 1 107-16,5-10 16 0,-1 7 3 0,1-7 1 15,-1 4-17-15,4-10-3 0,0 0-1 0,0 0 0 16,0 0-68-16,0 0-14 0,0 0-2 0,0 0-1 16,7-3-4-16,-3-4-1 0,3-2 0 0,0-1 0 15,-3-2-16-15,3-7 0 0,-4 0 0 0,4 0-9 16,-3 4-19-16,-1-1-3 0,-3-3-1 0,0 7 0 15,0-4-16-15,-3 4-3 0,-1-4-1 0,-3 3 0 16,0 1 5 0,0 5 1-16,-4-2 0 0,-3 3 0 0,0 3 38 0,0 0 8 0,-3-4 0 0,-1 7 0 0,0 7 0 15,-3-4 0-15,0 0 0 0,3 6 0 16,4 1 12-16,-3-1-2 0,-1-3 0 0,0 10 0 0,4-3-10 16,0-1 0-16,0 1 0 0,3 2 0 0,4-2 0 0,0-1-14 15,0 7 3-15,7-6 1 0,0-1 10 16,0 1 0-16,4 2 0 0,-1 1 0 0,1-3 0 0,3-1 9 15,3 1-1-15,-3-1-8 0,4 1 11 0,0-1-11 16,3 1 10-16,-4 0-10 0,4-1 12 0,1 1-3 16,-1-4-1-16,0 0 0 0,0 4-8 0,0-7 0 15,4 4 0-15,-1-4 0 0,1-3 8 0,-4 6 0 16,4 1 0-16,-1-4 0 0,4-6-18 0,1 3-4 0,-1-3-1 16,0 3 0-1,4 1-90-15,-4-1-19 0,21-6-3 0,-14 3-1 0</inkml:trace>
  <inkml:trace contextRef="#ctx0" brushRef="#br0" timeOffset="22197.987">20662 5894 1328 0,'0'0'29'16,"0"0"7"-16,-7 0 0 0,-3 6 1 0,3-3-29 0,-4 0-8 0,4 4 0 0,-4-1 0 16,-3 0 54-16,4 0 10 0,-1 1 1 0,0 2 1 0,1-3-28 0,3 7-6 15,-4-7 0-15,4 1-1 16,0-1-5-16,0-3-1 0,3 9 0 0,1-2 0 0,-4-4-25 0,7 4 0 16,-4-4 0-16,4 3 0 0,0-2 0 0,0 8 8 15,0-5-8-15,4-1 0 0,-1 4 0 0,4-1 0 16,-3-3 0-16,3 1 0 0,4-1 0 0,-4-2 0 15,0 5 0-15,3-6 0 0,1 4 9 0,-4-4-9 16,4-6 10-16,-4 9-10 0,0-5 10 16,0 2-10-16,0-6 10 0,0 0-10 0,-4 0 19 0,4 0-3 0,1-6 0 15,-1 6 0-15,0 0 8 0,0-4 0 16,-4-14 1-16,1-1 0 0,-1 0 11 0,1-3 3 16,-1 3 0-16,-3-3 0 0,4 4-31 0,-4-1-8 15,-4 0 0-15,1-3 0 0,-1 3 0 0,-3 0 11 16,0 0-11-16,0 1 12 0,0-1-22 0,0 6-4 0,-4-2-1 15,4 5 0-15,-3 1 3 0,-1 6 1 16,1 3 0-16,-1 0 0 16,4 3-17-16,-4 3-3 0,1 0-1 0,-1 13 0 0,1-3 16 0,3-4 4 0,-4 10 0 0,-3 0 0 15,3 0 12-15,4 0 0 0,-3 3 0 0,6-3 0 16,-3-3 0-16,4 0 0 0,-1-3 0 0,0-1 0 16,8-2-13-16,0-7 0 0,-1 7 0 0,1-13 0 15,6 6-72-15,-3-6-15 0,7 0-2 16,-3 3-1-16</inkml:trace>
  <inkml:trace contextRef="#ctx0" brushRef="#br0" timeOffset="22614.882">20842 5919 1177 0,'0'0'25'16,"0"0"6"-16,0 0 1 0,0 0 2 0,0 0-34 0,0 0 0 0,0 0 0 0,0 0 0 0,0 0 42 0,0 0 2 0,0 0 0 15,0 0 0-15,-3 9-26 0,-1 1-5 16,1-7-1-16,3 9 0 0,-4-5 5 0,4 2 1 0,0 1 0 0,-4-1 0 16,4 3 18-16,0-2 4 0,0 6 1 0,0-7 0 15,0 10-29-15,0-4-12 0,4-2 8 0,-4 6-8 16,7-4 12-16,-3-5-2 0,3-1-1 0,0-2 0 15,0 5 13-15,0 1 2 0,3-4 1 0,1 0 0 16,0 1 10-16,-4-1 1 0,3-6 1 16,-3 1 0-16,4-1-13 0,-4-3-4 0,0 0 0 0,0 0 0 15,0-3 5-15,0-1 1 0,0 1 0 0,0-3 0 16,0-3-6-16,0-4 0 0,4 7-1 0,-4-4 0 16,0-8-19-16,4-1 0 0,-4 0 0 0,0-3-9 15,0 3-11-15,-4-3-3 0,4 0 0 0,-3 0 0 16,-1 0 9-16,1 0 2 0,-4 7 0 0,0-1 0 31,0 0-23-31,-4 4-4 0,1-4-1 0,3 4 0 0,-4 2-83 0,4 1-17 0,-3 6-3 16,3 3-1-16</inkml:trace>
  <inkml:trace contextRef="#ctx0" brushRef="#br0" timeOffset="23144.056">21184 5963 1177 0,'0'0'25'0,"0"0"6"0,0 0 1 0,0 0 2 0,0 0-34 0,0 6 0 0,4 4 0 0,-4-4 0 16,0 3 93-16,3-3 12 0,-3 7 3 0,0-7 0 15,0 4-36-15,4 2-8 0,-1 4 0 0,1-4-1 16,-1-2-50-16,-3-1-13 0,8 7 0 0,-5-4 0 16,1 1 8-16,-4-4-8 0,7 1 0 0,-7-1 8 15,3-2 5-15,-3 2 1 0,0-6 0 0,0 10 0 16,4-7 0-16,-4-6 0 0,0 0 0 0,0 0 0 16,0 0 21-16,0 0 4 0,0 0 1 0,0 0 0 15,0 0 13-15,0 0 3 0,0 0 1 0,0 0 0 16,0 0-36-16,0 0-7 0,0 0-2 0,0 0 0 15,0 0-12-15,0 0 0 0,0 0 0 0,0 0 0 16,-4-10 0-16,4 10 0 0,0 0 0 0,-3-9 0 0,3 6 0 16,-4-10 0-16,4 1 0 0,-3-7-10 0,3 10 10 0,0-7 0 15,-4 0 0-15,4 1 0 16,0 2 0-16,-3-3 0 0,6-2 0 0,-3 2 0 0,0 3-8 16,4 1 0-16,-1-1 0 0,1 1 0 0,-1-1 8 0,1 4 0 15,-1-1 0-15,4 1 0 0,0 3-24 16,4-4 1-16,-4 1 0 0,0 6 0 0,4-4 12 0,-4 1 3 15,0-3 0-15,3 6 0 16,-3-4-4-16,0 7 0 0,0-6 0 0,1 6 0 16,-1-6-22-16,0 12-5 0,3-6-1 0,-3 6 0 15,-3-6-44-15,6 10-10 0,-3-1-2 0,4-3-676 0</inkml:trace>
  <inkml:trace contextRef="#ctx0" brushRef="#br0" timeOffset="23486.272">21502 6013 903 0,'0'0'20'0,"0"0"4"0,0 0 0 0,0 0 2 0,0 0-26 0,0 0 0 0,0 0 0 0,0 0 0 16,0 0 50-16,0 0 5 0,0 0 1 0,0 0 0 16,0 0-20-16,0 0-3 0,0 0-1 0,3 6 0 0,-3-6 16 0,4 7 4 15,-1 2 0-15,-3-3 0 16,0 1-8-16,4 5 0 0,-4 1-1 0,0-4 0 0,0 10-24 0,0-7-5 16,-4 1-1-16,4-1 0 0,-3 1 9 0,-1 0 2 15,4-1 0-15,-3 7 0 0,3-3 3 0,-4-4 1 16,4 1 0-16,0-1 0 15,0-2-28-15,4-4 0 0,-4-6 0 0,0 0 0 16,0 0-32-16,3-3-11 0,4 0-2 0,4-7-707 16</inkml:trace>
  <inkml:trace contextRef="#ctx0" brushRef="#br0" timeOffset="23712.869">21544 5496 1278 0,'0'0'28'0,"0"0"5"0,0 0 2 0,0 0 1 0,0 0-28 0,-3 6-8 0,-1-3 0 0,1 10 0 16,-1-4 0-16,0 0 8 0,1 1-8 0,-1-4 8 15,1 7 3-15,3-4 1 0,0 0 0 0,0 1 0 16,0-4-42-16,3 0-8 0,4-3-2 0,1 1 0 15</inkml:trace>
  <inkml:trace contextRef="#ctx0" brushRef="#br0" timeOffset="24268.867">21738 5935 1335 0,'0'0'29'0,"0"0"7"16,0 6 0-16,4 0 2 0,-4 0-30 0,3 4-8 0,1-1 0 0,-1 1 0 0,-3-4 71 0,4 6 13 0,-4-2 2 0,3 2 1 16,4-2-21-16,-3 2-4 0,-4 1-1 0,3-1 0 15,1 1-39-15,-1 0-8 0,1-1-2 0,0 1 0 16,-1-4-12-16,1 0 0 0,-4 1 0 15,3-1 0-15,-3 1 0 0,4-4 0 0,-4-3 0 0,0-3 0 16,0 0 35-16,0 9 4 16,0-9 1-16,0 4 0 0,0-4-4 0,0 0 0 0,0 0 0 0,-7 6 0 15,7-6-6-15,0 0-2 0,0 0 0 0,-4 6 0 16,-3-3-19-16,0 4-9 0,7-7 8 0,0 0-8 16,0 0 0-16,0 0 0 0,0 0 0 0,0 0 0 15,0 0 12-15,0 0-4 0,0 0 0 0,0 0 0 16,0 0-8-16,0 0 0 0,0 0 0 0,0 0 0 15,0 0 12-15,0 0 0 0,-4-10 0 0,4 4 0 16,0 6 22-16,-3-10 5 0,3 1 1 0,0 0 0 16,-4-1-29-16,8 1-11 0,-4-4 8 0,0 1-8 15,0-1 0-15,0-2 0 0,3-1 0 0,-3 0 0 0,4 1 0 0,-1-4 0 16,-3 3 0-16,4-3 0 16,0 0 0-16,-1 4 0 0,1-4 0 0,3 6 0 0,-4-2 0 15,4 2 0-15,0 4 0 0,-3-4 0 0,3 4 0 0,0-1 0 16,0-2 0-16,-3 9 0 0,3-7-14 0,0 10 5 15,3-6 1-15,-3 3 0 16,7 3-29-16,1 0-6 0,-1 3-1 0,0-3 0 16,3 6-4-16,1-6-2 0,0 10 0 0,-1-1 0 15,4-3-90-15,-3 7-17 0,-4-1-4 0,4-2-632 0</inkml:trace>
  <inkml:trace contextRef="#ctx0" brushRef="#br0" timeOffset="25325.515">22500 5966 687 0,'0'0'15'0,"0"0"3"0,0 0 1 0,0 0 1 0,0 0-20 0,0 0 0 0,0 0 0 0,0 0 0 16,0 0 45-16,0 0 6 0,0 0 1 0,0 0 0 16,4 6-7-16,-4-6-1 0,0 7 0 0,0-7 0 15,0 6 15-15,0-6 2 0,0 0 1 0,0 0 0 0,0 0 16 0,0 0 3 16,0 0 1-16,3 3 0 0,-3-3-14 0,0 0-4 15,0 0 0-15,0 0 0 0,0 0-38 0,0 0-8 16,4 6-2-16,-1 0 0 16,-3-6-6-16,4 7-2 0,-4-7 0 0,0 6 0 0,3 0-8 0,1 1 0 15,-1-4 0-15,1 3 0 0,-1 0 8 0,4 1 0 16,-3 2 0-16,0-3 0 0,3 0-8 0,-4 4 0 16,1-7 0-16,3 10 0 0,-4-4 0 0,1 0 8 15,-1 1-8-15,1-4 8 0,3 7-8 0,-4-7 8 16,-3-6-8-16,0 0 8 0,7 6-8 0,-3 0 8 15,-4-6-8-15,4 4 8 0,-1 2 13 0,1 0 3 16,-4-6 0-16,3 0 0 0,4 9-24 0,-3-5-8 16,-1-4 0-16,4 9 0 0,0-3 8 0,0-3 0 0,0 1 8 15,1 2-8-15,-1-3 8 0,-4 0-8 0,1-3 8 0,3 6-8 16,-4-6 11-16,1 4-3 0,3-8 0 0,-4 4 0 16,1-6 45-16,-1 3 9 0,4-3 2 0,-3-4 0 15,3-5-32-15,-3 2-7 0,-1 10-1 16,1-10 0-16,-1-5-24 0,4 5 0 0,0-6 0 0,-3 4 0 15,-1-4 11-15,1 3-3 0,3-3-8 0,-4 4 12 16,1 2-12-16,3 0-16 0,-4 1 3 0,1-1 1 16,0 4-6-16,3 3-1 0,-4-4 0 0,1 1 0 15,-1 6-24-15,-3-4-5 16,0 7 0-16,4-6-1 0,3 0 9 0,-4 0 1 0,4-1 1 16,-3 1 0-16,-1 0-10 15,1 3-1-15,-1-7-1 0,5 4 0 0,-5 0-126 0,4-4-26 0,7-8-5 16,-7 8-381-16</inkml:trace>
  <inkml:trace contextRef="#ctx0" brushRef="#br0" timeOffset="25690.268">22987 5953 1148 0,'0'0'25'0,"0"0"6"0,0 0 1 0,0 0 0 0,0 0-32 0,0 0 0 0,0 0 0 0,0 0 0 16,0 0 60-16,0 0 5 0,0 0 2 0,0 0 0 15,0 0 21-15,0 0 4 0,4-6 0 16,-4 6 1-16,0 0-52 0,0 0-10 0,0 0-3 0,0 0 0 15,0 6-1-15,0 1-1 0,0-7 0 0,0 9 0 16,3 4 1-16,-3-7 0 0,0 6 0 0,0 4 0 16,4-3-27-16,-4 2 0 0,0 1 0 0,0 0 0 15,0-1 0-15,0 1 0 0,0-3 0 0,0-4 0 16,0-9 8-16,0 6-8 0,0 1 0 0,-4 2 8 16,4-3-60-16,0-6-13 0,0 0-3 15,0 0 0-15,0 0-150 16,0 0-30-16</inkml:trace>
  <inkml:trace contextRef="#ctx0" brushRef="#br0" timeOffset="25871.296">22959 5402 1470 0,'0'0'41'0,"0"0"11"0,-7 3-42 0,0-3-10 0,7 0 0 0,-7 3 0 32,0 0-20-32,0-3-5 0,-1 0-2 0,8 0-377 0,0 0-75 0</inkml:trace>
  <inkml:trace contextRef="#ctx0" brushRef="#br0" timeOffset="26326.394">23350 5248 1400 0,'0'0'31'0,"0"0"6"0,0 0 2 0,-3 6 0 0,-1 4-31 0,1-4-8 0,-4 6 0 0,3 1 0 0,1-1 38 0,-4-2 6 16,3 12 2-16,1-3 0 0,-1-1-28 0,0 8-6 16,1-5 0-16,3 8-1 0,-4-1-2 0,4 3 0 15,4-2 0-15,-1 2 0 0,5-3 28 0,-1-3 6 16,0-3 1-16,0 13 0 0,0-10-24 0,3 6-4 16,-3-6 0-16,0 0-1 0,1-3 5 0,-5 0 0 15,4 0 1-15,0 0 0 16,-3-3 3-16,-1 3 1 0,1-3 0 0,-1-1 0 0,-3 4-17 0,0-3-8 15,0-3 0-15,-3 0 8 0,3 2 4 0,-4-2 0 16,1 0 0-16,-1-1 0 0,1-2-12 0,-4-4 0 16,3 1 0-16,1-4 0 0,3 3 0 0,0-9-17 15,0 0 4-15,0 0 1 16,0 0-42-16,0 0-8 0,0 0-2 0,0 0 0 16,0 0 0-16,0 0 0 0,0 0 0 0,0 0 0 15,0 0-25-15,0 0-6 0,0 0-1 0,0 0 0 16,3-9 10-16,1 6 2 0,3-19 0 0,0 6 0 0</inkml:trace>
  <inkml:trace contextRef="#ctx0" brushRef="#br0" timeOffset="26654.554">23153 5784 906 0,'0'0'25'0,"0"0"7"0,0 0-32 0,0 0 0 0,0 0 0 0,0 0 0 16,0 0 109-16,0 0 15 0,0 0 4 0,3-3 0 0,8 0-32 0,0 0-7 15,-11 3-1-15,3-3 0 16,4-4-28-16,0 1-7 0,0 0-1 0,4 6 0 0,3-3-32 0,0-1-6 15,0 4-2-15,4-6 0 0,-4 6-1 0,0-3-1 16,0 3 0-16,0-3 0 0,0 0-10 0,-3 3 0 0,3-3 0 0,0 3 8 16,0 3-8-16,-3-3 0 15,3 0 0-15,0 0 0 16,-3-3-45-16,3 0-5 0,0-4-1 0,0 7-751 0</inkml:trace>
  <inkml:trace contextRef="#ctx0" brushRef="#br0" timeOffset="27158.608">23513 5819 996 0,'0'0'28'0,"0"0"7"0,0 0-35 0,0 0 0 0,0 0 0 0,0 9 0 15,0-9 115-15,0 6 16 0,0 1 3 0,0-7 1 16,0 0-7-16,7 3-2 0,0 0 0 0,-4 6 0 16,1-6-63-16,3 4-13 0,0-4-2 0,0 3-1 0,0 0-19 0,0-3-3 15,0 1-1-15,0 2 0 0,0 0-12 0,0-3-4 16,0 0 0-16,0-3 0 0,0 0 10 0,1 0 2 16,-1 0 0-16,-4-3 0 0,8 0-20 15,-8-3 0-15,4 0 0 0,-3-4 0 0,-1-2 0 0,1-1 0 16,-4-6 0-16,-4 10 0 0,4-4 0 0,-3 1 0 15,-4-1 0-15,3 1 0 0,-3-1 10 0,0 4-2 16,0-4 0-16,-4 10 0 0,4-3-8 0,0 3 0 16,7 3 0-16,-7 0 0 0,7 0 0 15,-7-3 8-15,0-4-8 0,0 14 0 0,4-1 0 0,-1 0 0 16,1-3-9-16,-1 7 9 0,0-7-12 0,1 9 4 16,-1 7 8-16,4-3-13 0,0-4 13 0,0 10 0 0,4-3 0 15,-4 3 0-15,3-3 0 0,1 0 0 16,0-1 0-16,-1 1 0 15,1 0-27-15,3-3-2 0,0-1-1 0,0 4 0 16,3-3-27-16,-3 6-6 0,0-6-1 0,1-1 0 0,-1 4-8 16,0-6-1-16,0-7-1 0,0 3 0 0,0 4-10 15,0-4-1-15,0-2-1 0,-4 2 0 0,1 0-26 0,0-2-6 16,-4 5-1-16,3-6-356 0</inkml:trace>
  <inkml:trace contextRef="#ctx0" brushRef="#br0" timeOffset="37517.508">24867 6120 882 0,'0'0'19'0,"0"0"4"0,-3 6 1 0,3-6 1 0,0 0-25 0,0 0 0 0,0 0 0 0,0 0 0 0,0 0 103 0,0 0 15 16,0 0 3-16,0 0 1 0,0-6-22 0,0-1-4 15,0 1 0-15,0 3-1 0,0-6-43 0,0 9-8 16,0 0-1-16,0 0-1 0,0 0-27 0,0 0-6 16,0 0-1-16,0 0 0 15,0 0 3-15,0 0 0 0,0 0 0 0,0 0 0 0,0 9 1 0,-4 0 1 16,4-2 0-16,-3-1 0 0,3-6-1 0,-4 9 0 16,4-2 0-16,-3 5 0 0,-1 4-12 0,4-4 0 15,-3 4 8-15,3-3-8 0,0-1 0 0,0 7 9 16,0-3-9-16,3 2 8 0,-3-2-8 0,4 0 12 15,-1-1-12-15,4 4 12 0,-3-3-12 0,-1 3 0 0,4 0 0 16,-3-4 0-16,3 7 13 0,-4-6-2 0,1 3-1 16,0 3 0-16,-1-7-10 15,1 7 8-15,-4 0-8 0,3-6 8 0,-3 6-8 0,0-3 8 16,-3-4-8-16,3-2 8 0,-4-1-8 0,4-2 8 16,-7-1-8-16,3 4 8 0,4-4 0 0,-3-3 0 0,-1 1 0 0,4-7 0 15,0 0-8-15,0 0 8 0,0 0-8 0,0 0 8 16,0 0-8-16,0 0 0 0,0 0 0 0,-3-7 0 15,-1 1 27-15,4 0 3 0,-3-3 1 0,3 2 0 16,0-2-31-16,3-4 0 0,-3 4 0 0,4-4 0 16,-1 1-23-16,-3-1-7 15,4 1-2-15,-1-7 0 0,-3 6 32 0,4 4 0 0,-4-4 0 0,0 1 0 16,0-4 0-16,0-3 10 0,-4 7 0 0,1-1 0 16,-1-9-10-16,1 10 0 0,-1-7-12 0,-3-9 12 15,4 9-17-15,-1-9 4 0,1 0 1 0,-1-4 0 16,1 4-2-16,-1-3 0 0,4-4 0 0,-3-6 0 15,3 7 14-15,0-4 0 0,0 1 0 0,3-1 0 0,1 3-12 16,-1 4 12-16,1 0-13 0,3-1 5 0,0 4 8 0,-4 3 0 16,1 0 0-16,3 3 0 0,-4 3 0 0,5 4 0 15,-1 2 0-15,-4 4 0 0,1-1 0 16,-4 10 0-16,0 0 0 0,0 0 0 0,0 0 0 0,0 0 0 16,3-3 0-16,-3 3 0 15,7 0-20-15,0 3-3 0,0-3 0 0,4 10 0 0,-4-7 11 0,4 6 1 16,-1 4 1-16,1-4 0 0,-1 4 18 0,4 2 3 15,1 1 1-15,-1 3 0 0,3 0-12 16,-3-4-16-16,4 7 4 0,-4 0 1 0,-3 0 11 0,3 0-10 16,-4-6 10-16,-3-1-10 0,4 7 1 0,-7-9 0 15,-4 6 0-15,0-4 0 0,-4-2 9 0,1 0 0 0,-8 2 0 16,4 1 0-16,-4-4 13 0,-3 1-1 0,0-1-1 16,-4-2 0-16,4 2-1 0,-3-2 0 0,-1-7 0 0,-7 0 0 15,8 0 10-15,-4 0 3 0,-1-3 0 16,5 0 0-16,-4 0-23 0,3-3 0 0,0 3 0 0,1 0-12 15,3-6 12-15,-1 3 16 0,1-3-4 0,-3-1-1 16,6 1-11-16,-3 3 0 0,3-3 0 0,1 2 8 16,3 1-42-1,3 3-9-15,4 0-1 0,0 0-1 0,0 0-123 0,0 0-25 0,0 0-5 16,0 0-1-16</inkml:trace>
  <inkml:trace contextRef="#ctx0" brushRef="#br0" timeOffset="38050.961">25291 5875 1263 0,'0'0'28'0,"0"0"5"0,-7 3 2 0,0 3 1 0,-1 1-36 0,1-4 0 0,-3 6 0 0,-1 1 0 16,1-4 44-16,-1 0 3 0,4 0 0 0,-4 4 0 16,1-4-10-16,3 0-1 0,0 7-1 0,-4-4 0 15,4 1-22-15,0-1-4 0,4 4-1 0,-5 2 0 16,5-2-8-16,3 9 12 0,-4-3-12 0,4-4 12 15,0 1 2-15,4 0 1 0,-4 3 0 0,3-4 0 16,1-2-3-16,0-7-1 0,-1 7 0 0,4-4 0 16,-3 0 10-16,-1-2 3 0,1-1 0 0,3-3 0 15,-7-3 2-15,3 0 1 0,4-3 0 0,0-3 0 16,0 3-16-16,4-7-3 0,-4 4-8 0,0-7 12 16,0-2 15-16,0-1 2 0,0-6 1 0,-3 3 0 15,-1 0-46-15,1 1-10 16,-1-7-2-16,1 12 0 0,-4-3 13 0,0 4 3 0,0-7 0 0,-4 6 0 15,1 4-2-15,-1-4 0 0,1 1 0 0,-1 6 0 0,-3-4 5 0,0 7 1 16,0 0 0-16,0 0 0 0,0 0-13 16,0 3-3-16,0 3 0 0,0 0 0 0,0 3 11 15,-4 0 1-15,4 1 1 0,-3 2 0 0,3-3-6 0,-4 10-2 16,4-3 0-16,0 2 0 16,3-2-69-16,1-1-15 0,-1 1-2 15,1-4-501-15</inkml:trace>
  <inkml:trace contextRef="#ctx0" brushRef="#br0" timeOffset="38479.432">25365 5941 1278 0,'0'0'28'0,"0"0"5"0,0 0 2 0,0 0 1 0,0 0-28 0,0 0-8 0,0 0 0 0,0 0 0 16,-4 9 64-16,-3-6 11 0,7 7 2 0,-3-4 1 15,3 7-54-15,0-7-10 0,3 6-2 0,-3-2-1 0,4 6 0 16,-1-7 0-16,1 10 0 0,3-4 0 15,-4-2 4-15,4 6 1 0,0-7 0 0,-3 1 0 0,7 3 9 0,-8-1 3 16,4-5 0-16,-3-1 0 0,-1 4-3 0,4-4 0 16,-3-3 0-16,3 1 0 15,-4-4 21-15,1 0 4 0,-1-3 1 0,4-3 0 0,1-4 5 0,-1 1 0 16,3 0 1-16,-3-7 0 0,4-2-33 0,-1-4-8 16,-3 0 0-16,8 0-1 0,-5-3-15 0,1 0 0 15,-1 0 0-15,1-3 0 0,-1 6-13 0,-3-2-6 16,-3-5-1-16,3 8 0 15,-7-1-28-15,4-3-7 0,-4 3-1 0,-4 0 0 16,1-3-99-16,-1 10-20 0,0-1-4 0,1 4-1 0</inkml:trace>
  <inkml:trace contextRef="#ctx0" brushRef="#br0" timeOffset="38998.609">25658 5922 1335 0,'0'0'29'0,"0"0"7"0,0 0 0 0,3 3 2 15,4 0-30-15,-3 4-8 0,3-1 0 0,0 0 0 16,0 0 57-16,0 4 11 0,0-1 1 0,-4 4 1 15,5-1-26-15,-5 4-6 0,4 0-1 0,-3 3 0 0,-1 2-17 0,1-8-4 16,-1 0-1-16,-3 8 0 0,0-2-4 0,0 3-1 16,0-3 0-16,-3-6 0 0,-1 9-10 0,1-10 0 15,3 1 0-15,-7-1 8 16,3-2-8-16,1-4 0 0,3-6 0 0,0 0 8 0,0 0 7 0,0 0 1 16,0 0 0-16,0 0 0 0,-8-6 17 0,5 2 4 15,-4-5 1-15,3 0 0 0,4-4-23 0,0 4-5 16,0-4-1-16,0 1 0 0,0-1 1 0,4 4 0 15,-4-7 0-15,0 0 0 0,3 4-10 0,-3-7 0 16,4-3 0-16,-4 6 8 0,3-6-8 0,-3 4 0 16,4-8 0-16,0 8 0 0,-1-11-14 0,1 11 5 15,-1-11 1-15,1 4 0 0,-1 0 8 0,1-3 0 0,-1 0 0 0,1 6 0 16,3-3-11-16,0 9 0 16,-4-3 0-16,4 7 0 0,0-1-1 0,1 10 0 0,-5-3 0 0,4 3 0 15,0-1 4-15,0 4 0 0,0-6 0 0,0 12 0 16,0 1-4-16,4-1 0 0,0 3 0 0,-1 4 0 15,1 3-7-15,3-4-1 0,0 1-1 16,-3 9 0 0,-1-10-127-16,1 1-26 0,3-1-5 0,-4 4-1 0</inkml:trace>
  <inkml:trace contextRef="#ctx0" brushRef="#br0" timeOffset="39764.727">26758 5963 990 0,'0'0'21'0,"0"0"5"0,0 0 1 16,0 0 1-16,0 0-28 0,0 0 0 0,-3 6 0 0,-1 0 0 0,4 4 41 0,0-7 3 16,-3 9 0-16,3-2 0 0,-4-1 6 0,4 4 2 15,0-4 0-15,4 4 0 0,-4-4-16 0,3 4-4 16,1-1 0-16,-1-5 0 0,1 8 16 0,-1-2 4 15,4-7 0-15,-3 3 0 0,3 1-6 0,0-1-1 16,4-2 0-16,-4-1 0 0,3 0-5 0,1 0 0 16,3-3-1-16,-4 1 0 0,1-4-3 0,3 6 0 15,-3-6 0-15,3 0 0 0,-4-6-12 0,-3 6-4 16,4-13 0-16,3 10 0 0,-3 0 10 0,3 0 2 16,0-4 0-16,-3-2 0 0,-1-4-20 0,-3-2-3 15,4-1-1-15,-4 0 0 0,0 4-8 0,0-4 0 0,-4 1 0 16,5 2 0-16,-5 4 0 0,1-10-11 15,-4 0 3-15,0 6 0 16,3 1-20-16,-3-1-3 0,-3 1-1 0,-1-4 0 0,4 0 10 0,-3 4 2 16,-1-1 0-16,0 1 0 0,1 2-122 15,-1-2-24-15,1 6-5 0,-1-4-577 0</inkml:trace>
  <inkml:trace contextRef="#ctx0" brushRef="#br0" timeOffset="40340.075">27249 5884 1220 0,'0'0'27'0,"0"0"5"0,0 0 2 0,-4 7 0 0,-3-4-34 0,3 9 0 16,1-5 0-16,-4-1 0 0,0 0 58 0,0 7 5 16,3-4 1-16,-3-3 0 0,4 7 0 0,-4-4 0 15,3 1 0-15,1 2 0 0,-1-2-16 0,0 2-4 0,1-2 0 0,-1-4 0 16,4 7-25-16,-3 2-6 16,3-5-1-16,0-1 0 0,0 0-3 0,3 1-1 0,-3-4 0 15,0 3 0-15,4-2 20 0,-4-7 3 0,0 0 1 16,0 0 0-16,0 0-20 0,0 0-4 15,0 0-8-15,0 0 12 0,0 0-12 0,0 0 0 0,0 0 0 16,0 0 0-16,0 0 0 0,0 0 0 16,0 0 0-16,0-7 0 0,-4 1 9 0,4 0-9 0,0-3 8 0,-3-4-8 15,3 4 15-15,0-4-3 0,-4 1 0 0,4-1 0 16,0 0-3-16,0 1-1 0,0-4 0 0,0 4 0 16,0-4-8-16,0 0 0 15,4 4 0-15,-1-4 0 0,1 7 0 0,3-1 0 0,0-2 0 0,-3-1 0 16,3 7 0-16,-4 0 0 0,4-1 0 15,-3 4 0-15,-4 3 0 0,7 0 0 0,-4 0 0 0,4 3 0 16,-3-3 0-16,3 10-11 0,0-7 3 0,-3 3 0 16,3 0 8-16,-4 1-8 0,1 2 8 0,3-3-8 0,-4 7 8 15,4-1 0-15,-3-2 0 0,-1 9 0 16,4-7-8-16,0 4 0 0,-3-4 0 0,3 10 0 0,0-9-4 0,-3 6 0 16,-1-4 0-16,1-2 0 15,-1-4-17-15,4 4-4 16,-3-4-1-16,-1-2 0 0,1-1 26 0,-4-6 8 0,0 0 0 0,0 0 0 15,0 0-124-15,0 0-17 0,0 0-4 0,0 0-1 16</inkml:trace>
  <inkml:trace contextRef="#ctx0" brushRef="#br0" timeOffset="41274.527">27993 5389 1263 0,'0'0'28'0,"0"0"5"0,0 0 2 0,-7 6 1 0,7-6-36 0,0 0 0 16,0 0 0-16,0 0 0 0,0 0 56 0,0 0 5 0,0 0 1 15,0 0 0-15,0 0-22 0,0 0-5 16,0 0-1-16,-4 3 0 0,4-3-21 0,-3 7-4 0,-1-1-1 16,1 0 0-16,3-6 4 0,0 6 0 15,0 4 0-15,-4-1 0 0,4-2 22 0,0 2 5 0,-3 0 1 0,3 4 0 16,0-1-13-16,0-2-3 0,0 6 0 0,0-4 0 15,0 4 7-15,0-1 1 16,3 1 0-16,1 6 0 0,-4 3-16 0,3-6-4 0,4 3 0 16,-3 0 0-16,3 3-3 0,0 3-1 0,-3 4 0 0,3-4 0 15,0 0 0-15,0 0 0 0,0-3 0 0,0 0 0 16,-4 0-8-16,1-3 0 0,-1 7 0 0,1-11 8 16,-1 8-8-16,-3-8 12 0,4 1-12 0,-4 0 12 15,0-6 12-15,0 5 4 0,0-5 0 0,0-10 0 16,0-3-16-16,0 0-4 0,0 0 0 0,0 0 0 15,0 13 7-15,0-13 1 0,0 0 0 0,0 0 0 16,0 0 19-16,0 0 4 0,0-13 1 0,3 7 0 16,-3-7-23-16,0-2-4 0,4 2-1 0,0 0 0 15,-4-2-12-15,3-4 0 0,1 10 0 0,-4-7-10 16,3 3 2-16,1-2 0 0,-1 2 0 0,1-3 0 16,-1 10-16-16,1-3-2 15,-1-4-1-15,1 4 0 0,-1-1 14 0,1 7 2 0,-4-6 1 0,3 9 0 16,1-6 2-16,-1 2 0 0,1 1 0 0,-4 3 0 0,7 0-1 15,4 3 0-15,-1-3 0 0,1 4 0 0,-4-1-11 0,3 0-1 16,5 3-1-16,-5 0 0 16,4 1 2-16,-3 2 0 0,-1-3 0 0,1 4 0 0,-4-7 9 0,0 9 3 15,0-5 0-15,-3 2 0 0,3-3 8 0,-4 4 0 16,1-7 0-16,-4 9 0 0,3-2 0 0,-6-4 11 16,-1 4-3-16,1-4 0 0,-4 3 10 0,0-2 2 15,0 5 0-15,0-3 0 0,-4 1-20 0,0-7 0 0,1 6 0 16,-1 1 0-16,-3-4 8 0,0 0-8 15,3-3 9-15,1-3-9 0,-4 4 18 0,3-4-2 0,-3-4-1 0,3 4 0 16,1-3-15-16,-1 3 0 16,4-6 0-16,0 6 0 15,0-3-27-15,-4 3-8 0,11 0-1 0,-3 0-1 16,3 0-92-16,0 0-19 0,0 0-3 0,-7 3-653 0</inkml:trace>
  <inkml:trace contextRef="#ctx0" brushRef="#br0" timeOffset="41646.275">28462 5859 1624 0,'0'0'46'0,"0"0"10"0,0 0-45 0,0 0-11 16,0 0 0-16,0 0 0 0,0 0 21 0,0 0 3 15,0 0 0-15,0 0 0 0,0 10 32 0,0-1 6 16,0 4 2-16,0 2 0 0,-3 1-26 0,-1 0-5 16,4-1-1-16,-3 11 0 0,-1-5-22 0,-3 5-10 15,3-4 8-15,1 3-8 0,-1-3 8 0,4-4-8 0,-3-5 8 0,3-1-8 16,0 1 0-16,0-4 0 0,3-2-14 0,-3-7 5 31,0 0-32-31,0 0-7 0,4 0 0 0,3 0-792 16</inkml:trace>
  <inkml:trace contextRef="#ctx0" brushRef="#br0" timeOffset="41787.266">28413 5561 1335 0,'0'0'29'16,"0"0"7"-16,0 0 0 0,0 0 2 0,0 0-30 0,0 0-8 0,0 0 0 0,0 0-395 16,0 0-80-16</inkml:trace>
  <inkml:trace contextRef="#ctx0" brushRef="#br0" timeOffset="42391.527">28882 5853 1648 0,'0'0'36'0,"0"0"8"0,0 0 2 0,0 0 0 0,0 0-37 0,0 0-9 0,0 0 0 0,0-6 0 15,0 0 92-15,0 6 17 0,0-7 3 0,0 7 1 16,0-9-50-16,0 3-11 0,-4-1-1 0,4 7-1 16,0 0-26-16,-3-12-6 0,-1 12-1 0,-3-6 0 15,0-1-7-15,0 7-2 0,0 0 0 0,-3 0 0 16,-1 0-8-16,0 10-11 0,-3-7 3 0,4 9 0 15,-4-5-1-15,3 2 0 0,0-3 0 0,1 4 0 16,-4-1 9-16,7-3 0 0,-4 4 10 0,4-1-10 16,0-3 0-16,0 4 0 0,0-10 0 0,7 0 0 15,0 0 0-15,0 0 0 0,-4 9-12 0,4-9 12 16,0 0 0-16,0 0 0 0,0 0 0 0,0 0 0 0,0 0 0 16,0 0-8-16,0 0 8 0,0 0 0 15,0 0 0-15,0 0 0 0,0 0 0 0,0 0 0 0,0 0 0 0,7 3 0 16,-7-3-8-16,4 10 8 0,-4-10 0 15,0 0 0-15,7 6 0 0,-4 0 0 0,5-3 0 16,-1 1 0-16,-7-4 0 0,7 6 0 16,0 3 0-16,3-6 0 0,-3 10 0 0,-3-4 0 0,3 4 0 0,0-4 0 15,0 4 0-15,-3-4 0 0,3 4 0 0,-4-1 0 16,4-2 0-16,-3 5 0 0,-4-2 0 0,3 0 0 16,-3 2 0-16,0-2 0 0,0-1 0 0,0 1 0 15,0-13 0-15,-3 3 0 0,-4 3 0 16,0 1 0-16,0-1 0 0,0 0 0 0,-1 0 0 0,1 1 0 0,-3-7 0 15,-1 6 0 1,1 0-29-16,-1-3-3 0,0 0 0 0,4-3 0 16,-3 0 3-16,-1 0 0 0,4-3 0 0,-3 0 0 15,-1 0-175-15,0 0-36 0,-6-16-6 0,3 13-2 0</inkml:trace>
  <inkml:trace contextRef="#ctx0" brushRef="#br0" timeOffset="43143.229">29277 5797 990 0,'0'0'21'0,"-3"3"5"0,-1 3 1 0,0 0 1 0,-3 4-28 0,4-4 0 0,-1 0 0 0,-3 7 0 16,0-1 100-16,4-2 15 0,-4-1 2 0,3 4 1 16,-3-1-35-16,4 1-7 0,3-4-2 0,-4 4 0 15,0-4-14-15,4-3-4 16,0 4 0-16,0-4 0 0,0-6-24 0,0 10-6 0,0-10-1 0,0 0 0 15,0 6-5-15,0-6 0 0,4 3-1 0,-4-3 0 16,0 0-19-16,0 0 10 0,0 0-10 0,0 0 8 16,0 0-8-16,4 0-11 0,-1-3 3 0,1 0 0 15,-4-4-20-15,3 1-4 0,-3 0-1 16,4-4 0-16,-4-2 19 0,0 6 4 0,0-4 1 0,0 1 0 16,-4-1 9-16,1-2-10 0,-1 6 10 0,1-4-10 0,-5 1 10 15,5-1 9-15,-4 4-1 0,0-3-8 16,0-1 12-16,0 10-4 0,-4-6 0 0,4 3-8 0,-3 3 8 0,-1 0-8 15,4 0 0-15,0 3 0 16,-4 3 0-16,4-6 0 0,0 13 0 0,-3-4 0 0,2 1 0 0,-2 2 0 16,3 4 0-16,0-4 0 0,0 4 0 0,0-3 0 15,0 2 0-15,0-2 0 0,0 3 0 0,-1-1-9 16,5 1 1-16,-4-4 0 0,0 1 8 0,3 0 11 16,1-1-3-16,-1 1 0 0,4-4 26 15,0 0 5-15,0 1 1 0,4-1 0 0,-4 1-13 0,3-1-3 16,4 0 0-16,0-5 0 0,-3 2 7 0,3-3 1 15,4 3 0-15,-1-3 0 0,-3 4-20 0,4-4-3 16,-1 3-1-16,-3-6 0 16,4 9-44-16,0-9-10 0,-1 4-2 0,1-4 0 15,-1 0-115-15,4-4-23 0,-3-5-5 0,3 9-556 0</inkml:trace>
  <inkml:trace contextRef="#ctx0" brushRef="#br0" timeOffset="43620.326">29355 5888 1350 0,'0'0'29'0,"0"0"7"0,0 0 0 0,0 0 3 0,0 0-31 0,0 0-8 0,0 0 0 0,-4 6 0 0,1 3 72 0,3-9 12 16,-4 3 4-16,1 7 0 0,-1-1-23 0,0 4-4 16,1-10-1-16,-1 9 0 0,1 1-41 0,-1-4-9 15,4 4-2-15,0-1 0 0,-3 7 20 0,3-3 3 16,3 3 1-16,1-4 0 0,-4-2-20 0,3 9-3 16,1-10-1-16,-1 1 0 0,1-4-8 0,0 1 8 15,-1-1-8-15,4 1 8 16,-3-1 4-16,3-3 0 0,-4 1 0 0,4 5 0 0,0-9 22 0,4 7 5 15,-4-1 1-15,4-3 0 0,-4 1-32 0,3-1-8 16,-3-3 0-16,4 3 0 0,-1 1 0 0,-3-4 0 16,-3-3 0-16,3 0 0 15,0-3 8-15,0-4 0 0,0 1 0 0,0-3 0 0,4 6-8 0,-4-7 0 16,0 1 0-16,0-7 0 0,0-6 0 0,-3 0 0 0,3-3 0 16,0 0 0-16,-4 0 0 0,4 0-12 15,-7 0 4-15,4-4 0 0,-4 14-11 0,0-7-1 0,0 0-1 0,0 3 0 16,0-3-2-16,-4 3 0 0,4 7 0 0,0-4 0 31,0 7-23-31,-3-1-5 0,3 4-1 0,0 6 0 16,0 0-80-16,0 0-16 0,0 0-3 0,0 0-1 0</inkml:trace>
  <inkml:trace contextRef="#ctx0" brushRef="#br0" timeOffset="43962.447">29824 5906 1444 0,'0'0'40'0,"0"0"11"0,0 0-41 0,-7-1605-10 0,7 3217 0 0,-4-1606 0 0,-3 0 46 0,4 4 7 16,-1-4 2-16,-3 6 0 0,4-2 11 0,-1-1 2 15,1 1 1-15,-1-4 0 0,4 6-13 0,0 4-4 0,0-3 0 0,0-7 0 16,0 7-32-16,4 2-6 16,-4-2-2-16,0-1 0 0,3 4-12 0,-3-4 0 0,4 1 0 0,-4 0 0 31,0-13 0-31,0 0 0 0,0 0 0 0,0 0 0 15,0 0-52-15,0 0-14 0,0 0-2 0,0 0-784 0</inkml:trace>
  <inkml:trace contextRef="#ctx0" brushRef="#br0" timeOffset="44185.624">29651 5295 1378 0,'-7'-16'30'0,"0"13"6"0,7 3 2 0,-4-6 2 0,4 6-32 0,-7-3-8 16,0 0 0-16,0 3 0 0,0 0 0 0,0 3 0 16,0 0-8-16,3 3 8 0,-3 0-12 15,7-6 4-15,0 0 0 0,0 0-591 0</inkml:trace>
  <inkml:trace contextRef="#ctx0" brushRef="#br0" timeOffset="44921.382">30381 5000 1409 0,'0'0'60'0,"0"0"-48"0,0 0-12 0,0 0 0 16,0 0 63-16,4 6 10 15,-4-6 3-15,0 0 0 0,3 10-4 0,-3-10 0 0,4 3 0 0,-4 3 0 16,0-6-12-16,0 10-4 0,3-1 0 0,-3 0 0 15,0 4-28-15,0 3-7 0,0-4-1 0,0 10 0 16,0 3-12-16,-3-3-8 0,3 0 8 0,-4 0-8 16,4 6 9-16,-3 7-9 0,-1-4 12 0,4 4-12 15,-3-1 8-15,-1 4-8 0,1-1 0 0,-1 1 0 16,4-3 21-16,-3 5-2 0,-1-5-1 0,-3-4 0 16,3 4-6-16,1-1-2 0,-1 4 0 0,1-4 0 15,-1 1 8-15,-3-1 2 0,4-2 0 0,-4-4 0 16,3 6-20-16,1-2 8 0,-1 2-8 0,1-2 0 15,-4-4 11-15,3-3-11 0,-3-9 10 0,3 5-10 16,1 1 0-16,-1-3 0 0,1-6 0 0,-1 2-10 0,4 1-10 16,0-6-1-16,0-4-1 0,0-6 0 15,0 6-15-15,0-6-3 0,0 0-1 0,0 0 0 16,0 0 6-16,0 0 2 0,0 0 0 0,0 0 0 16,0 0-117-16,0 0-23 0,11-3-5 0,-11 3-1 0</inkml:trace>
  <inkml:trace contextRef="#ctx0" brushRef="#br0" timeOffset="45327.294">30110 5659 1378 0,'0'0'30'0,"0"0"6"0,-7-7 2 0,7 7 2 0,0 0-32 0,0 0-8 0,0 0 0 16,0 0 0-16,0 0 68 0,0 0 13 0,0 0 3 0,0 0 0 15,0 0 9-15,0 0 3 0,0 0 0 0,7-6 0 16,0 3-61-16,0 0-12 0,7 0-3 0,0 0 0 16,4 3-8-16,3-10-1 0,0 10-1 0,0 0 0 15,0-3-10-15,4 0 0 0,0-3 0 0,-1 6 0 0,5-4 0 0,-5-5 0 16,-3 9-12-16,4-6 12 16,-4 3-27-16,0-4 3 0,-3 7 0 0,0-6 0 15,-4 6-58-15,0-3-11 0,-3 3-3 0,-1 3 0 16,-3-3-35-16,-7 0-7 0,7 6-2 0,-7-6-467 15</inkml:trace>
  <inkml:trace contextRef="#ctx0" brushRef="#br0" timeOffset="48446.055">30741 6176 1220 0,'0'0'27'0,"0"0"5"0,0 0 2 16,-7 0 0-16,3 13-34 0,1-7 0 0,3-6 0 0,-4 6 0 0,4-6 91 0,0 0 11 16,0 0 2-16,0 0 1 0,-3 3-34 0,3-3-7 15,0 0-2-15,0 0 0 0,0 0-4 0,0 0-1 16,0 0 0-16,0 0 0 0,-7 10-48 0,7-10-9 16,0 0 0-16,0 0 0 15,0 0-141-15,0 0-23 0,0 0-5 0,0 0-1 0</inkml:trace>
  <inkml:trace contextRef="#ctx0" brushRef="#br0" timeOffset="109741.129">17685 6643 1310 0,'-11'-19'37'0,"8"16"8"0,-1-12-36 0,4 2-9 0,0-9 0 0,4 3 0 16,-1-3 0-16,1 4-14 0,3-1 3 0,0 3 1 16,3 4 10-16,-3-1 0 0,0 4 0 0,4-1 0 0,0 1 0 0,-1 6 0 15,1-7 0-15,-1 10 0 16,1-3 0-16,0 0 0 0,-1 3 0 0,1 3 0 0,-1 0 11 16,1 4 4-16,0-1 1 0,-4 0 0 0,7 0 6 15,-4 7 2-15,4-4 0 0,0 4 0 0,1-4-11 16,-1 4-1-16,0-7-1 0,0 0 0 0,0 4 13 15,-3-7 2-15,3 6 1 0,0-6 0 16,3-3 4-16,1 7 1 0,-4-4 0 0,4 3 0 0,0 7-12 0,-1-7-1 16,4-9-1-16,0-7 0 0,1 10 7 0,2-3 2 15,1 0 0-15,0 0 0 0,-4 3-27 0,4-3 8 16,6 3-8-16,-2 0 0 0,2 0 0 0,1 0 0 16,0 0 8-16,0 3-8 15,3-3-25-15,0 3-7 0,0 3-2 0,4-6 0 16,4 10 10-16,-1-7 3 0,4 6 0 0,0-6 0 0,3 7 0 0,0-7 0 0,1-3 0 15,-1-3 0-15,1 0 3 0,-5-4 1 16,5 4 0-16,-1-6 0 0,1 6 7 0,-5-7 2 0,-2 7 0 0,3-3 0 16,-8 0 8-16,-2-1 0 0,2 4 0 0,-2 0 0 15,-4 6 0-15,3-3 8 0,-3 3-8 0,3-3 8 16,-7 10-8-16,4-7 12 0,3 3-4 16,-3-3 0-16,-4 7-8 0,4-7 12 0,0 9-4 0,-4-12 0 15,4 10-8-15,-4-7 0 0,0 0 0 0,4 0 0 16,-4-6 14-16,7 0 2 0,-3 3 0 0,3-3 0 15,1 0-16-15,-5-4-16 0,5 7 3 0,-1-6 1 16,-3 0 12-16,-1 0 0 0,5-1 0 0,-8 1 0 16,4 3 0-16,-1 0 0 0,1 0 0 0,-4-4 0 15,4 7 13-15,-4 7-1 0,4-4 0 0,-4 3 0 16,0 0-35-16,-3 7-7 16,3-1-2-16,1-2 0 0,-5 2 14 0,1-2 2 0,-4-7 1 0,4 6 0 0,0-6 15 15,3 4 0-15,4-7 0 0,-1-7-9 0,8-5 9 16,0-1 0-16,7-9 10 0,3-6-10 15,4-3 0-15,0-4 0 0,0-2 0 0,3-4 0 16,-3-6-30-16,4 3-9 0,-1 0-1 16,4 7-352-16,-3-1-69 0</inkml:trace>
  <inkml:trace contextRef="#ctx0" brushRef="#br0" timeOffset="118788.515">5306 7283 874 0,'0'0'19'0,"0"0"4"0,0 0 1 0,-7 0 1 0,7 0-25 0,0 0 0 0,0 0 0 0,0 0 0 16,0 0-91-16,0 0-23 0,0 0-5 0,0 0-1 15,0 0 64-15,0 0 13 0,0 0 3 0,-7 6 0 0,0-3 96 0,-4 1 20 16,-3-4 4-16,0 6 1 0,3 0-12 16,-3 0-2-16,0 4-1 0,3-4 0 0,-3 3-33 0,0 4-6 15,7 0-2-15,-3-1 0 0,3 1-17 0,-4-1-8 16,4-6 8-16,3 4-8 0,4-10 12 0,0 0-4 16,0 0 0-16,0 0 0 0,0 0 8 0,0 0 0 15,7-6 1-15,0 6 0 0,4-4 16 0,-7-2 3 16,3-6 1-16,0 5 0 15,-7-2 9-15,7 0 2 0,-4-4 0 0,1 4 0 0,3-4-26 0,-4 7-5 16,1 0-1-16,-1-4 0 0,-3 4 0 0,4 0 0 16,-4 6 0-16,7-4 0 0,-3 1-8 0,-4 3-8 15,7-6 9-15,0 6-9 0,0 6 0 0,3-3 0 16,1 1 0-16,6-4 0 0,-2 6-8 0,-1-3-5 0,3 0-1 16,5 0 0-1,2 0-35-15,-3-3-7 0,11 0-2 0,-11 0 0 16,11-3-3-16,-7 3-1 0,6 0 0 0,-9 0 0 15,2-3 27-15,1 3 6 0,0 0 1 0,-1-3 0 0,-2 3 8 0,-1 0 3 16,3 0 0-16,-2 0 0 0,2 0 17 0,1 0 0 0,-11 0 0 0,7 0 0 16,0 0 0-16,1 0 0 0,-5-3 0 0,8 3-10 15,-7-6 10-15,3 6 0 0,3-13 8 0,1 7-8 16,7-7 8-16,-11 1-8 0,7-7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6T19:56:22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12393 13194 198 0,'0'0'0'0,"0"0"8"0,0 0-8 0,0 0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7:4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8752 0 0,'0'1'190'0'0,"-1"8"-10"0"0,-2-3-78 0 0,-7-1 1599 0 0,1-9-2266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8:0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12640 0 0,'0'0'536'0'0,"0"0"-432"0"0,0 0-104 0 0,0 0 0 0 0,0 0 0 0 0,0 0 0 0 0,0 7 432 0 0,0-7 64 0 0,0 0 16 0 0,0 10 0 0 0,0-10-416 0 0,0 0-96 0 0,0 0 0 0 0,0 0 0 0 0,0 0 0 0 0,0 0 0 0 0,0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9:0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548 140 14184 0 0,'0'0'288'0'0,"0"0"88"0"0,0 0-304 0 0,0 0-72 0 0,0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073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2" y="4481453"/>
            <a:ext cx="5622291" cy="3666788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073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4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7" Type="http://schemas.openxmlformats.org/officeDocument/2006/relationships/customXml" Target="../ink/ink4.xml"/><Relationship Id="rId36" Type="http://schemas.openxmlformats.org/officeDocument/2006/relationships/image" Target="../media/image24.png"/><Relationship Id="rId57" Type="http://schemas.openxmlformats.org/officeDocument/2006/relationships/customXml" Target="../ink/ink5.xml"/><Relationship Id="rId94" Type="http://schemas.openxmlformats.org/officeDocument/2006/relationships/image" Target="../media/image53.png"/><Relationship Id="rId56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vingt-sept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33BB-02FC-4000-8C2B-40B989A0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325B-B307-49E5-AE08-C75A08A4F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musique</a:t>
            </a:r>
          </a:p>
          <a:p>
            <a:pPr marL="0" indent="0" algn="ctr">
              <a:buNone/>
            </a:pPr>
            <a:r>
              <a:rPr lang="en-US" dirty="0"/>
              <a:t>Au fond du temple saint</a:t>
            </a:r>
          </a:p>
        </p:txBody>
      </p:sp>
    </p:spTree>
    <p:extLst>
      <p:ext uri="{BB962C8B-B14F-4D97-AF65-F5344CB8AC3E}">
        <p14:creationId xmlns:p14="http://schemas.microsoft.com/office/powerpoint/2010/main" val="422347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41A6-2124-4B9B-ABBF-336BF28F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7F0F40-01E0-4754-A70E-D685A0408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388" y="2420178"/>
            <a:ext cx="4620081" cy="2464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F628C-396E-4C0A-96CE-32C9A5D8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69" y="2305021"/>
            <a:ext cx="4285311" cy="34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1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81A3-ED5D-46F1-860E-E4635563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Pecheurs</a:t>
            </a:r>
            <a:r>
              <a:rPr lang="en-US" sz="2800" b="1" dirty="0"/>
              <a:t> de </a:t>
            </a:r>
            <a:r>
              <a:rPr lang="en-US" sz="2800" b="1" dirty="0" err="1"/>
              <a:t>perles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A5709-DF88-4AE7-AE36-04D1CF42E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683" y="1875977"/>
            <a:ext cx="4417943" cy="44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540A-5F80-415E-BED0-A05B22A0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AE26B4-57FA-4ADE-8196-543582B1A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7361" y="2094638"/>
            <a:ext cx="3968231" cy="396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318F4-8A39-426F-A6CB-A0C85AB06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39" y="2405667"/>
            <a:ext cx="3443512" cy="34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51F1-A61F-4CC6-A672-E052849D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86784-FA5E-4EFA-BF17-84155041E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On </a:t>
            </a:r>
            <a:r>
              <a:rPr lang="en-US" dirty="0" err="1"/>
              <a:t>parle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4992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AD17-208E-4F8E-8E78-4DF44AAF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3D97F-597B-47E5-9C5D-F8354EE2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561"/>
            <a:ext cx="10515600" cy="5615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Carol was reading while Alice was writing.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run rapidly at the park.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and your mother often say “we like pineapples.”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was raining when his plane arrived at the airport.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wrote our letters to Santa Claus last Saturday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3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7D7E22-962A-4CFF-9B20-10F25F61A21F}"/>
                  </a:ext>
                </a:extLst>
              </p14:cNvPr>
              <p14:cNvContentPartPr/>
              <p14:nvPr/>
            </p14:nvContentPartPr>
            <p14:xfrm>
              <a:off x="4461480" y="47498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7D7E22-962A-4CFF-9B20-10F25F61A2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2120" y="4740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81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We walked to school, we entered the building, we heard the school song, we ran to class*, we listened to the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*Never </a:t>
            </a:r>
            <a:r>
              <a:rPr lang="en-US" dirty="0"/>
              <a:t>run to class!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37285C-523B-4647-8082-C3D1825C2F0F}"/>
                  </a:ext>
                </a:extLst>
              </p14:cNvPr>
              <p14:cNvContentPartPr/>
              <p14:nvPr/>
            </p14:nvContentPartPr>
            <p14:xfrm>
              <a:off x="6461609" y="4303518"/>
              <a:ext cx="8280" cy="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37285C-523B-4647-8082-C3D1825C2F0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52609" y="4294878"/>
                <a:ext cx="25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BF5B009-BB71-4541-B85E-D51D09644586}"/>
                  </a:ext>
                </a:extLst>
              </p14:cNvPr>
              <p14:cNvContentPartPr/>
              <p14:nvPr/>
            </p14:nvContentPartPr>
            <p14:xfrm>
              <a:off x="6601649" y="5229798"/>
              <a:ext cx="36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BF5B009-BB71-4541-B85E-D51D0964458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93009" y="5221158"/>
                <a:ext cx="18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8B98475-ACE4-42A4-B404-59BC282EFE22}"/>
                  </a:ext>
                </a:extLst>
              </p14:cNvPr>
              <p14:cNvContentPartPr/>
              <p14:nvPr/>
            </p14:nvContentPartPr>
            <p14:xfrm>
              <a:off x="10464089" y="5022438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8B98475-ACE4-42A4-B404-59BC282EFE2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257809" y="4963752"/>
                <a:ext cx="382320" cy="5324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65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two different adverbs.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619793-C9A3-4AA4-B8A8-E3EC54A45B8D}"/>
                  </a:ext>
                </a:extLst>
              </p14:cNvPr>
              <p14:cNvContentPartPr/>
              <p14:nvPr/>
            </p14:nvContentPartPr>
            <p14:xfrm>
              <a:off x="1364040" y="1530360"/>
              <a:ext cx="9703080" cy="114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619793-C9A3-4AA4-B8A8-E3EC54A45B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4680" y="1521000"/>
                <a:ext cx="9721800" cy="11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vingt-sept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avertissement</a:t>
            </a:r>
          </a:p>
          <a:p>
            <a:pPr marL="0" indent="0" algn="ctr">
              <a:buNone/>
            </a:pPr>
            <a:r>
              <a:rPr lang="fr-FR" dirty="0"/>
              <a:t>panorama</a:t>
            </a:r>
          </a:p>
          <a:p>
            <a:pPr marL="0" indent="0" algn="ctr">
              <a:buNone/>
            </a:pPr>
            <a:r>
              <a:rPr lang="fr-FR" dirty="0"/>
              <a:t>révision</a:t>
            </a:r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compete</a:t>
            </a:r>
            <a:r>
              <a:rPr lang="fr-FR" dirty="0"/>
              <a:t> for the admiration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teacher</a:t>
            </a:r>
            <a:r>
              <a:rPr lang="fr-FR" dirty="0"/>
              <a:t> by </a:t>
            </a:r>
            <a:r>
              <a:rPr lang="fr-FR" dirty="0" err="1"/>
              <a:t>displaying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of francophone culture.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C053-F718-4C09-B3B9-9ADA2F5A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Léon Foucault was a French physicist who, in 1851, displayed a pendulum which can be used to demonstrate that the earth rotates around its axis.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5FAE-4CE0-45AF-9B2F-3B43C9FB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44447-0E4E-4B82-995C-D02BA789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28" y="1555475"/>
            <a:ext cx="3379633" cy="4508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1FCF3-EAEE-49EA-99ED-AFA9AB4B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600200"/>
            <a:ext cx="3402704" cy="45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B192-584B-450C-A312-175D64F7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4DD820-24C4-4878-B4DE-4BCDBCA47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168" y="1929700"/>
            <a:ext cx="2868877" cy="41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BD6D-03C7-45CB-AA0D-F8346F69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1F35-9140-4BF9-A13A-8CD0B06D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Panorama</a:t>
            </a:r>
          </a:p>
          <a:p>
            <a:pPr marL="0" indent="0" algn="ctr">
              <a:buNone/>
            </a:pPr>
            <a:r>
              <a:rPr lang="en-US" dirty="0"/>
              <a:t>pp. 302 - 303</a:t>
            </a:r>
          </a:p>
        </p:txBody>
      </p:sp>
    </p:spTree>
    <p:extLst>
      <p:ext uri="{BB962C8B-B14F-4D97-AF65-F5344CB8AC3E}">
        <p14:creationId xmlns:p14="http://schemas.microsoft.com/office/powerpoint/2010/main" val="76606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837C-EE93-4AD7-93D0-7CEAC3D2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2212-3BD8-447E-A31D-F097A197A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427835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56946</TotalTime>
  <Words>213</Words>
  <Application>Microsoft Office PowerPoint</Application>
  <PresentationFormat>Widescreen</PresentationFormat>
  <Paragraphs>102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Léon Foucault was a French physicist who, in 1851, displayed a pendulum which can be used to demonstrate that the earth rotates around its axis.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Pecheurs de perles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660</cp:revision>
  <cp:lastPrinted>2024-03-26T21:18:31Z</cp:lastPrinted>
  <dcterms:created xsi:type="dcterms:W3CDTF">2016-10-03T16:25:09Z</dcterms:created>
  <dcterms:modified xsi:type="dcterms:W3CDTF">2024-03-27T21:13:43Z</dcterms:modified>
</cp:coreProperties>
</file>