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331" r:id="rId2"/>
    <p:sldId id="399" r:id="rId3"/>
    <p:sldId id="409" r:id="rId4"/>
    <p:sldId id="272" r:id="rId5"/>
    <p:sldId id="261" r:id="rId6"/>
    <p:sldId id="404" r:id="rId7"/>
    <p:sldId id="377" r:id="rId8"/>
    <p:sldId id="376" r:id="rId9"/>
    <p:sldId id="400" r:id="rId10"/>
    <p:sldId id="401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402" r:id="rId19"/>
    <p:sldId id="388" r:id="rId20"/>
    <p:sldId id="389" r:id="rId21"/>
    <p:sldId id="392" r:id="rId22"/>
    <p:sldId id="393" r:id="rId23"/>
    <p:sldId id="394" r:id="rId24"/>
    <p:sldId id="395" r:id="rId25"/>
    <p:sldId id="396" r:id="rId26"/>
    <p:sldId id="391" r:id="rId27"/>
    <p:sldId id="379" r:id="rId28"/>
    <p:sldId id="410" r:id="rId29"/>
    <p:sldId id="374" r:id="rId30"/>
    <p:sldId id="375" r:id="rId3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399"/>
            <p14:sldId id="409"/>
            <p14:sldId id="272"/>
            <p14:sldId id="261"/>
            <p14:sldId id="404"/>
            <p14:sldId id="377"/>
            <p14:sldId id="376"/>
            <p14:sldId id="400"/>
            <p14:sldId id="401"/>
            <p14:sldId id="381"/>
            <p14:sldId id="382"/>
            <p14:sldId id="383"/>
            <p14:sldId id="384"/>
            <p14:sldId id="385"/>
            <p14:sldId id="386"/>
            <p14:sldId id="387"/>
            <p14:sldId id="402"/>
            <p14:sldId id="388"/>
            <p14:sldId id="389"/>
            <p14:sldId id="392"/>
            <p14:sldId id="393"/>
            <p14:sldId id="394"/>
            <p14:sldId id="395"/>
            <p14:sldId id="396"/>
            <p14:sldId id="391"/>
            <p14:sldId id="379"/>
            <p14:sldId id="410"/>
            <p14:sldId id="374"/>
            <p14:sldId id="375"/>
          </p14:sldIdLst>
        </p14:section>
        <p14:section name="Untitled Section" id="{10F5DCAA-7910-4178-AEFC-F50C3F220D48}">
          <p14:sldIdLst/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10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20D4B52-9420-49F1-B7F2-B1E98923A432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04EFB22-8470-4BB9-AEF0-7E7CB444C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12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08T15:34:20.3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16136 5028 1126 0,'0'0'24'0,"0"0"6"0,0 0 1 0,-3 7 1 0,-1-1-32 0,0 0 0 0,-3 0 0 0,4 4 0 16,-1-4 72-16,1 4 7 0,3-7 1 0,-4 9 1 15,4-2-37-15,-3-1-7 0,3 0-1 0,0-2-1 16,0 2 2-16,0-6 1 0,0 7 0 0,0-10 0 15,0 6 6-15,0-6 0 0,0 6 1 0,0 4 0 16,0-10-10-16,0 3-3 0,0-3 0 0,0 9 0 16,0-9 22-16,0 3 4 0,0 7 1 0,0-1 0 15,0-9-43-15,0 6-16 0,0 4 11 0,0-1-11 16,0-6 30-16,-4 7 0 0,4-7 0 0,0 9 0 16,0-2-9-16,0-4-1 0,0 0-1 0,-3 7 0 15,3-4-2-15,0 1 0 0,0 2 0 0,-4-2 0 16,4 2-5-16,0 1-2 0,0-1 0 0,0 4 0 0,0 0-10 15,0-1 10-15,0 1-10 0,0 3 10 0,0-3-10 16,0 2 8-16,-3 4-8 0,3-3 8 0,-4 9 2 16,1 1 0-16,-1-4 0 0,1 6 0 0,-1-3 3 15,1 4 1-15,-1-7 0 0,0 0 0 0,4 0 5 0,-3-3 1 16,3 3 0-16,-4-3 0 0,4 0-10 0,-3-3-2 16,3-1 0-16,0-2 0 0,0 0-8 0,0-1 0 15,0 1 0-15,0 0 0 0,0-1 0 16,0-2 8-16,-4 3-8 0,4-1 0 0,0 1 0 0,0 3 0 15,0-7 0-15,0 7 0 0,-3-3 0 0,3 0 0 16,0 6 0-16,-4-4 0 0,4 1 0 0,0 0 0 16,-3-3 0-16,3 2 0 0,0-2 0 0,-4-3 0 15,4-1 0-15,-3 7 0 0,3-6 0 0,0-1 0 0,0 1 0 0,0-4 0 16,0 0 0-16,-4-2-11 0,4 2 11 16,0-9-12-16,0 3-10 0,0-3-2 0,0 0-1 15,0 0 0 1,0 0-79-16,0 0-16 0,0 0-4 0,4 0-564 0,6 0-112 0</inkml:trace>
  <inkml:trace contextRef="#ctx0" brushRef="#br0" timeOffset="672.714">16521 5928 1497 0,'0'0'32'0,"-7"0"8"0,-1 0 0 0,5 0 4 0,3 0-36 0,-7-3-8 15,-4 3 0-15,4-3 0 0,0 3 84 0,-3-6 16 16,-1 3 2-16,0-4 1 0,1 4-63 0,-4 0-12 15,3-3-2-15,-3 0-1 0,3 2 18 0,-3-2 3 16,4 3 1-16,-4 0 0 0,7 3-25 0,-4 0-5 0,4 0-1 0,-4 3 0 16,4 3-7-16,0 1-1 0,0-1-8 15,-3 6 12-15,3 1-12 0,0-1 0 0,-1-2-12 0,1 2 12 16,0 7 0-16,0-3 0 16,0-4 0-16,0 7 0 0,0-3 0 0,-3 6 0 15,3-6 0-15,-1 2 0 0,-2 4 16 0,3-6 11 0,0 3 1 0,0 0 1 16,0-10-18-16,0 10-11 0,3-7 12 15,1 1-12-15,3-4 8 0,0-2-8 0,0 2 0 0,3-3 0 16,1 1 8-16,3-4-8 0,3 0 0 0,1 0 0 16,-1-3 8-16,5 0-8 0,-1-3 12 0,0 0-12 15,7 0 11-15,-3-7-11 0,3-2 10 0,0-1-10 16,0 1 18-16,0-10-2 0,0 3-1 0,4 0 0 16,-4-3-15-16,-3 3-15 0,-1-3 3 0,-2 3 1 15,-5-2 11-15,1 8 0 0,-4-3-9 0,0-3 9 16,0 13 0-16,-7-6-9 0,3 2 9 0,-3 1 0 15,-3-1 0-15,-1 7 0 0,1-6 0 0,3 9 0 16,0 0 0-16,0 0 0 0,-7 0 9 0,7 0-9 0,0 0 8 16,-4 0-8-16,-3 6 0 0,4 0 8 0,-1 1-8 0,1 2 0 15,-1 4 0-15,1-7 0 16,-1 6 0-16,1 7 0 0,-1-3 0 0,4-3 0 0,-4 5 0 16,4-2 0-16,0-3 0 0,0 8 0 0,0-2 0 15,0-3 0-15,4 3 0 0,-4-4 8 0,4 1-8 0,-1 0 0 16,1 0 0-16,-1-1 0 0,1 1 0 15,3-4 0-15,0 4 0 0,0-3 0 0,3-1-20 0,1 1 4 16,0-1 1-16,-1 1 0 16,1-4-109-16,-1 4-23 0,4-4-4 0,-3-6-733 15</inkml:trace>
  <inkml:trace contextRef="#ctx0" brushRef="#br0" timeOffset="1367.187">17720 5094 1470 0,'0'0'41'0,"-4"-3"11"0,-3 0-42 0,4-3-10 0,-4 6 0 16,3-3 0-16,4 3 71 0,-7-4 12 0,7 4 2 16,-7 0 1-16,7 0-28 0,-7 0-6 0,0 0 0 0,0 0-1 15,7 0-31-15,0 0-5 16,-7 0-2-16,7 0 0 0,0 0-13 0,-7 0 0 0,7 0 0 0,-7 4 0 16,7-4 54-16,0 0 8 0,-7 3 2 0,0 3 0 15,7-6-52-15,-4 6-12 0,-3 7 0 0,4-4 0 16,-1 4 0-16,1-1 0 0,-1 4 0 0,1 0 0 15,3 6 54-15,-4 0 8 0,4 3 2 16,-3 0 0-16,6 0-52 0,-3 0-12 0,0 6 0 0,4-3 0 16,-4 4 0-16,0-4 0 0,3 7 0 0,-3-1 0 15,4-3 54-15,-4 4 8 0,3 2 2 0,-3-2 0 16,0-1-52-16,0 1-12 0,4-1 0 0,-4 1 0 16,0-4 0-16,-4 4 0 0,4-1 0 0,0 1 0 15,-3-1 0-15,3 1 0 0,0 6 0 0,-4-4 0 16,4 4 0-16,-3-3 0 0,3-4 0 0,0 10 0 15,0-10 0-15,3-5 0 0,-3 5 0 0,0-2 0 16,4-4 0-16,-4-3 0 0,0-3 0 0,3 0 0 16,-3-3 0-16,0-4 0 0,4-2 0 0,-4-1 0 15,0-2 0-15,0-1 0 0,0-9 0 0,0 0 0 0,0 0 0 16,0 0 0-16,0 0 0 0,0 0 0 16,0 0-48-16,0 0-13 0,0 0-3 0,-4-6 0 15,1-7-148-15,-1 4-29 0,1-29-7 0,-4 10 0 16</inkml:trace>
  <inkml:trace contextRef="#ctx0" brushRef="#br0" timeOffset="1741.572">17251 5866 1584 0,'0'0'35'0,"0"0"7"0,-7 0 2 0,0 0 0 0,0-7-36 0,7 7-8 0,-7 0 0 0,7 0 0 16,0 0 100-16,0 0 17 0,-7 10 4 0,7-10 1 15,0 0-49-15,0 0-9 0,0 0-3 0,0 0 0 16,0 0-29-16,0 0-5 0,0 0-2 0,0 0 0 16,0 0-12-16,10 0-2 0,-3 6-1 0,7 0 0 15,4-6 2-15,0 3 0 0,-1 1 0 0,8-4 0 16,-4 0-12-16,7 0 0 0,-3 6 0 0,3-6 0 15,-3-3 0-15,0 0 0 0,3 3 8 0,-3-4-8 16,-1 1 0-16,1 0 0 0,-4 3 0 0,-3-3 0 16,3 0 0-16,-3 3 0 0,3-3 0 0,-4 0 0 15,1-4 0-15,3 7 0 0,0 0 0 0,4 0 0 16,-4-3-12-16,4 0-4 0,0 3 0 0,-1-6-1 16,1 6-31-16,0-3-7 0,-4 3-1 15,0-3 0-15,4-4-109 0,-4 7-23 0,-4 0-4 0,1 0 0 0</inkml:trace>
  <inkml:trace contextRef="#ctx0" brushRef="#br0" timeOffset="2292.284">18041 6044 1497 0,'0'0'32'0,"0"0"8"0,0 0 0 0,0 0 4 0,-7 0-36 0,0 0-8 0,7 0 0 0,-7 0 0 16,0-3 104-16,0-3 18 0,0 6 4 0,0 0 1 16,0 0-50-16,3 0-9 0,-3 0-3 0,0 0 0 15,0 6-53-15,0-3-12 0,3-3 0 0,-3 4 0 16,0 2 0-16,0 0 0 0,4 0 0 0,-4 4 0 16,0-4 0-16,3 7 0 0,-3 5 0 0,0-2 0 15,3 3 0-15,-3 0 0 0,4 3 0 0,-1 0 0 16,-3-4 40-16,4 1 4 0,-1 0 0 0,1-3 1 15,-1 3-21-15,1-7-5 0,-1 4-1 0,4-4 0 16,-3-2-18-16,3-1 0 0,0 0 0 0,0-2 0 16,0-7 0-16,0 9 0 0,0-9 0 0,7 3 0 15,0 4 58-15,0-4 5 0,3 0 1 0,1-3 0 16,3 0-64-16,-3-3-24 0,3-7 0 0,0 7 1 0,0-6 23 16,3 2 0-16,-2-2 0 0,-1-3 8 0,-4-1-8 0,1 0 0 15,-1-5 0-15,-2 2-11 0,2-3 11 16,-3 3 0-16,-3-2-9 0,-1 5 9 15,1-3 0-15,-4 4 0 0,0-7 0 0,0 10 0 0,0-1 0 0,-4 1 0 16,1 3 0-16,3 6 0 0,0 0 0 0,0 0 0 16,0 0 0-16,0 0 0 0,0 0 0 0,-7 0 0 15,0 12 0-15,3-2 0 0,1-1 0 0,-1 3 0 16,0 4-11-16,1 0 11 0,3-4 0 0,-4 7 0 16,4-3 0-16,0 0-8 0,0-4 8 0,4 1 0 15,-4-1 0-15,3-2-8 0,5 2 8 0,-5 1 0 0,4-4 0 16,-3 0 0-16,3-2 0 0,3-1 0 0,-3 0 0 15,4 1 0 1,3-4-23-16,-3 0-9 0,3-3-1 0,0 3-1 16,-4-3-75-16,5-3-15 0,2 0-4 0,-3-7-819 0</inkml:trace>
  <inkml:trace contextRef="#ctx0" brushRef="#br0" timeOffset="3088.506">18457 5423 1036 0,'0'0'23'0,"-7"0"5"0,0-6 0 0,0 0 1 15,0 0-29-15,-3 3 0 0,2-1 0 0,1 4 0 0,0 0 108 0,0 0 16 16,4 0 4-16,-4 4 0 0,0-4-52 0,7 0-9 16,-7 3-3-16,7-3 0 0,-7 6 0 0,0-6 0 15,7 0 0-15,-4 9 0 0,0-6 0 0,1 7 0 16,3-1 0-16,0 1 0 0,0 2 0 0,3 1 0 0,1 2 0 16,3 4 0-16,0 0-51 0,4 9-13 0,-1-3 0 15,4 4 0-15,-3 5 54 0,3 1 8 0,-3-4 2 16,3-3 0-16,-4 4-64 0,-3-4-23 15,4 3 1-15,-4-3 0 0,4 1 22 0,-4-1 0 0,0-3 0 16,-4 3 8-16,1 0-8 0,-1-3 0 0,1 1 9 0,-4-1-9 16,3-3 10-16,-3-4-2 0,0-2-8 0,0 6 12 15,0-9-3-15,0-1-1 0,4 1 0 0,-4-4 0 16,0 0-8-16,0-2 0 0,0-4 0 0,0-3 0 16,0 0 0-16,0 0 0 0,0 0 0 0,0 0 0 15,0 0 0-15,0 0 0 0,0 0 0 0,3 6 0 16,-3-6 0-16,0 0 0 0,0 0 0 0,0 0 0 15,0 0 0-15,0 0 0 0,4-6 0 0,-1 0 0 16,-3-4 0-16,4-2 0 0,-4-1 0 0,4 7 0 16,-4-7 0-16,0-2 0 0,0 2 0 0,0-3 0 15,0-2 28-15,0 5 3 0,0 4 1 0,3-4 0 16,-3 1-24-16,0 5-8 0,4 1 0 0,-4 0 0 0,3-1 0 16,1 4 0-16,-1 0 0 0,4 0 0 0,-3 3 0 15,3 0 0-15,0 0 0 0,0 0 0 0,0 3-14 16,0 0 4-16,4 0 1 0,-4 1 0 0,3-1 9 15,1 3 0-15,-4 0 0 0,3 1 0 0,5-1-14 0,-5 3-7 16,1 1-2-16,3-1 0 0,-4 4 23 0,5-1 0 16,-5 4 0-16,1-4 0 0,-1 4 0 0,1-3 0 15,-4-1 0-15,-4 1 0 0,5 5 0 0,-5-2 0 16,1-3 0-16,-4 5 0 0,3-5 0 0,-3 0 0 16,0-1 0-16,-3 1 0 0,-1-1 0 0,1 1 0 15,-5-1 0-15,1-2 0 0,0 2 0 0,0-2 0 0,0-1 0 16,-3-3 0-16,-1 4 0 0,4-4 0 15,-4 0 0-15,1 1 0 0,-1-1 0 0,1 0 0 16,-1-6 0-16,1 0 0 0,-5 0 0 0,5 0 0 0,-4 3 0 16,0-3 0-16,-4-3 0 0,4-3 0 0,0 6 0 15,-4-3 0 1,4-7-145-16,0 10-25 0,3-3-5 0,1-3-1 16,-4 0-69-16,10-7-15 0,4-12-2 0,4 6-1 0</inkml:trace>
  <inkml:trace contextRef="#ctx0" brushRef="#br0" timeOffset="3573.457">19015 5204 1314 0,'0'0'37'0,"0"0"8"0,0 0-36 0,0 0-9 16,-4 3 0-16,4-3 0 0,0 0 53 0,0 0 9 0,-7 6 2 15,4 1 0-15,-1 2 51 0,4-3 10 16,-3 7 3-16,3 3 0 0,3-1-65 0,1 1-13 15,-1 3-2-15,1 3-1 0,-1-4 7 0,4 4 2 0,-3 4 0 0,3-5 0 16,-4 8-25-16,4-4-5 0,-3 3-1 0,3 3 0 16,-3 4 24-16,3-7 5 0,-4 10 1 0,1-4 0 15,-4 7-38-15,3-7-7 0,1 1-2 0,-4-4 0 16,3 4-8-16,-3-4 0 0,-3-3 0 0,3 1 0 16,0-4 0-16,0 3 0 0,-4-3 0 0,4 3 0 15,0-3 0-15,0 0 0 0,0-3 0 0,0 0 0 16,0-3 0-16,0 0 0 0,4-3 0 0,-4-1 0 15,0 1 0-15,3-3 0 0,-3-4 0 0,4 0 0 16,-4-2 0-16,3-1 0 0,1 0 0 0,-1-6 0 16,1 10-46-16,-1-10-14 0,1 3-4 0,3-3 0 15,-3 0-103-15,-1 6-21 0,4-6-4 16,0 0-408-16,0 0-83 0</inkml:trace>
  <inkml:trace contextRef="#ctx0" brushRef="#br0" timeOffset="4204.309">19339 5997 1519 0,'0'0'43'0,"0"0"9"0,0 0-41 0,-7 3-11 0,7-3 0 0,-7 7 0 15,4-1 90-15,3-6 16 0,0 0 3 0,-7 6 1 16,7-6-34-16,0 7-6 0,0-7-2 0,0 0 0 16,0 9-36-16,0-3-7 0,0 1-1 0,3-1-1 15,4 0 28-15,-3-3 5 0,6 3 2 0,-3 1 0 16,4-1-40-16,0 0-8 0,-1 1-2 0,4-1 0 16,-3-3-8-16,-1 3 10 0,4-3-10 15,-3 0 10-15,3-3-10 0,-3 4 10 0,3-4-10 0,-4-4 10 16,1 4 12-16,-4-3 2 0,0 0 1 0,0 0 0 15,0-3 2-15,0 0 0 0,0-1 0 0,0-2 0 16,0-1-12-16,4-5-3 0,0-4 0 0,-4 10 0 16,0-7-12-16,-4 0 11 0,4 4-11 0,0-1 10 15,-3-3-10-15,-1 4 0 0,1 2 9 0,-4-2-9 16,4-1 0-16,-4 10 0 0,-4-6 0 0,4 3 0 16,0-4-12-16,0 4-6 0,-4 0-2 0,1-1 0 0,-4 7 20 15,0-3 0-15,3 0 0 0,-6 3 0 16,3 0-35-16,-4 0-3 0,0 0-1 0,-3 6 0 15,4-6 23-15,-8 13 5 0,0-4 1 0,1 4 0 0,-1 6-4 16,1-1-1-16,-5-2 0 0,5 3 0 0,-1 3 15 0,1-3 0 16,2 3 0-16,5-3 0 0,-1 6 0 0,1-7 0 15,-1 4 0-15,4-6 0 0,0 3 0 0,7-3 0 16,0 2 0-16,0 1 0 0,3 0 48 0,1-3 13 16,3 2 3-16,0-2 0 0,0-3-52 0,4 6-12 15,3-4 0-15,-4-2 0 0,8-1 0 0,-4 7 0 16,0-10 0-16,0 4-10 0,4 0 10 0,-4-4 0 15,4-3 0-15,-4 4 8 0,-4-7-8 0,5 6 0 0,-1-6 0 16,0 7 0-16,3-4 0 0,-2-3 0 16,-1 0-12-16,3-3 4 15,-3 7-40-15,1-7-7 0,-1 3-1 0,3 0-1 16,-3-3-63-16,4 0-12 0,-4 6-2 0,0-6-502 0,0 0-100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08T16:07:09.6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6996 4978 466 0,'0'6'12'0,"0"-6"5"16,3 10-17-16,-3-10 0 0,0 0 0 0,0 3 0 15,0-3 32-15,0 0 2 0,0 0 1 0,4 9 0 16,-4-9 23-16,3 10 5 0,-3-7 1 0,0-3 0 16,0 0 0-16,0 6 0 0,0-6 0 0,0 0 0 15,0 0-40-15,0 0-7 0,0 0-1 0,0 0-1 16,0 0 27-16,0 0 6 0,0 0 0 0,0 0 1 0,0 0-39 0,0 0-10 16,0 7 0-16,0 2 0 0,0-9 0 0,-3 6 0 0,3-6 0 15,0 10 0-15,-4-4 0 0,1 3-12 0,3-2 2 16,-4 2 1-16,1-3 9 0,3 4 0 0,-4-4 0 15,4 3 0-15,0-9 0 0,0 7 8 0,0-7-8 16,0 3 11-16,0-3-11 0,0 0 0 16,0 0-12-16,0 0 12 0,0 12 0 0,0-12 0 0,0 0 0 0,0 0 0 15,0 0 0-15,0 0 0 0,0 0 0 0,0 0 0 16,0 7 0-16,0-7 0 0,0 0 0 16,4 6 0-16,-4 3 10 0,0-3-10 0,0-6 12 0,3 7-12 15,-3 5 12-15,4-5-12 0,-1-1 12 0,-3 0-12 16,0 0 0-16,0-6 0 0,4 10 0 0,-1-4 0 15,-3 0 0-15,4 1 0 0,-1-1 0 0,1-6 0 16,-1 12 0-16,4-5 0 0,-3 2-10 0,-4-3 10 16,3 7 0-16,-3-4 0 0,0 1 9 0,4 2-1 15,-1 1-8-15,1 2 11 0,-4 1-11 0,4 0 12 16,-1 3 12-16,1-4 2 0,-1 1 1 0,1 6 0 16,-1-3-2-16,1 0 0 0,3 3 0 0,-4 3 0 15,1-3-25-15,-1 3 0 0,1 3 0 0,-1-3 0 16,1 0 35-16,-1 0 5 0,-3-3 0 0,4 3 1 15,-4-3-23-15,0-3-5 0,0 0-1 0,0 0 0 16,0-4-3-16,0-2-1 0,-4-1 0 0,4-2 0 16,-3-1-8-16,3-9 0 0,0 0 9 0,-7 3-9 15,0-3 39-15,-4 0 3 0,4-3 1 0,-3 0 0 16,-1 0-18-16,0-3-3 0,-3-1-1 0,4 1 0 16,-4 0-21-16,-1 3 0 0,1-7 0 0,0 7 0 0,0-3 0 0,0 0 9 15,0-1-9-15,3 4 0 0,-3 0 0 16,0-3 0-16,0 3 0 0,3 0 0 0,-6-4 0 15,6 4 0-15,-3 0 0 0,4-3 0 0,-1-4 0 0,4 7 0 16,-7-6 0-16,3 6 0 0,1-7 0 0,-1 4 0 16,0-3 0-16,4-1 0 0,-3 1 0 0,3-4 0 15,0 4 0-15,0-7 0 0,0 4-12 0,0-1 3 0,-1-6 1 0,5 7 0 32,-1-4-38-32,1-3-7 0,-4 7-2 0,0-4 0 0,3-3-80 15,1 0-16-15</inkml:trace>
  <inkml:trace contextRef="#ctx0" brushRef="#br0" timeOffset="599.771">6724 4941 850 0,'0'0'17'0,"0"0"6"0,0 0-23 0,0 0 0 0,0 0 0 0,0 0 0 16,0 0 56-16,0 0 6 0,0 0 2 0,0 0 0 15,0 0 0-15,0 0 0 0,0 0 0 0,0 0 0 16,0 0-52-16,0 0-12 0,3-7 0 0,1 4 0 15,0 0 0-15,-4 3 0 0,7 3 0 0,-4 0 0 16,4-3 26-16,0 0 2 0,0 3 1 0,4-3 0 16,-4 0-29-16,-4 4 0 0,5-4 0 0,-1 0 0 15,0 0-17-15,3 6-10 0,-3-3-1 0,4 0-1 16,-4-3 50-16,3 0 11 0,5-3 1 0,-5 0 1 16,1 3-16-16,6 0-3 0,-6 0-1 0,3 3 0 15,0-3-1-15,0 0 0 0,4 0 0 0,0 0 0 16,-4 0-13-16,7 3 8 0,-7-3-8 0,0 0 0 15,4 0 0-15,-4 6 0 0,0-2 0 0,0-4 0 16,0 0 0-16,4 3 0 0,-8-3 0 0,5 3 0 16,2-3 0-16,-3 3 0 0,4-3 0 0,-4 3 0 15,0-3 15-15,4 3-3 0,-4-3-1 0,0 0 0 16,0 6-49-16,0-2-10 0,-3 2-1 0</inkml:trace>
  <inkml:trace contextRef="#ctx0" brushRef="#br0" timeOffset="1655.041">7465 5467 808 0,'0'0'16'0,"0"0"6"0,0 0-22 0,0 0 0 0,0 0 0 0,0 0 0 16,-7 4 63-16,7-4 8 0,-7 6 1 0,0-3 1 15,3 0-21-15,-3 6-4 0,4-2 0 0,-1-1-1 16,0 0-27-16,1 1-4 0,-1 5-2 0,4-6 0 16,0 4 19-16,0-10 4 0,0 0 1 0,0 0 0 15,0 0-12-15,0 0-2 0,0 0-1 0,0 0 0 16,4 3-12-16,-1 0-3 0,1 6 0 0,3-5 0 15,0-4 1-15,0 0 0 0,0 6 0 0,4-6 0 16,-1 3-9-16,1 0 0 0,0-3 0 0,3 10 8 16,-4-4-8-16,1 0-16 0,3-6 4 0,-3 9 1 15,3-5 11-15,-4 2 0 0,1 0 0 0,-1-6 0 16,1 10 0-16,-4-10 0 0,4 0 0 0,-4 0 0 16,7-4 0-16,-11-2 0 0,4 0 0 0,4 0 0 15,-4-7 0-15,0 7 0 0,-3-4 0 0,3 1 0 16,0 0 0-16,-4 2 0 0,4-2 0 0,-3 0 0 15,-4 9 0-15,0-10 0 0,0 10 0 0,0 0 0 0,0 0 0 16,0-6 0-16,0 6 0 0,0 0 0 0,-4-6 0 0,-3-1 0 16,0 1 0-16,0 3 0 0,0-3 0 15,0 2 0-15,-4 4 0 0,4-3 0 0,0-3 16 0,-7 6 6 16,4 0 1-16,3 0 0 0,-4 0-37 0,4-3-7 0,-4 0-2 16,4-3 0-16,0 6 23 0,0 0 0 0,0 0 0 15,0 0 0-15,4 6 0 16,-5-3 0-16,5 0 0 0,-1 3 0 0,4-6 0 0,0 7 0 0,-3-1 0 15,-1 3 0-15,4-2 0 0,-3 5 0 0,3 4 0 0,-4-1 0 16,4 1 0-16,0 0-9 0,-7 3 9 0,7-7 0 16,0 7 0-16,-3-3 0 0,3-4 0 15,0 1 0-15,0-4 0 0,3 1 0 0,4-1 0 0,-3-3 0 16,-4 7 0-16,3-4-8 0,1 4 8 0,3-1 0 16,-4 4 0-16,5-3 0 0,-1-7 0 0,0 6 0 15,3 1 0-15,1-4 0 0,-1 1 0 0,4-1 0 0,1-3 0 16,-1 10 0-16,0-7 0 0,3 1 0 0,5-10-20 0,-1 9-4 15,0-6-1-15</inkml:trace>
  <inkml:trace contextRef="#ctx0" brushRef="#br0" timeOffset="2649.146">8798 5530 720 0,'0'0'16'0,"0"0"3"0,0 0 1 0,0 0 0 0,0 0-20 0,0 0 0 16,0 0 0-16,0 0 0 0,0 0 74 0,0 0 11 0,0 0 3 16,0 0 0-16,0 0-71 0,0 0-17 15,0 0 0-15,0 0 0 0,0 0 55 16,0 0 7-16,0 0 2 0,0 0 0 15,0 0-52-15,-3 6-12 0,3 1 0 0,0-1 0 16,0-3 54-16,0 10 8 0,0-4 2 0,0 0 0 0,3 1-52 0,-3 5-12 16,4-2 0-16,-4 0 0 0,3-1 19 0,-3 1 1 0,4-1 0 15,-4-2 0-15,0-1-6 16,3 0-1-16,1-2 0 0,-1-1 0 0,1 0-3 0,-1 4-1 0,-3-10 0 0,0 0 0 16,0 0-9-16,0 0 8 15,0 0-8-15,0 0 8 0,0 0-8 0,0 0 8 0,0 0-8 16,0 0 8-16,0 0-8 0,0 0 0 0,0 0 0 0,0 0 0 15,0 0 0-15,0 0 0 0,0 0 0 0,0 0 0 16,0 0 0-16,0 0 0 0,0 0 0 16,0 0 0-16,0 0 0 0,0 0 0 0,0 0 0 0,0 0 0 15,0 0 12-15,0 0 6 0,0 0 2 0,0 0 0 16,0 0 13-16,0 0 3 0,0 0 1 0,4-10 0 16,3 4-13-16,-7-3-2 0,4-4-1 0,-1 4 0 15,-3-4-8-15,0 4-1 0,4-4-1 0,-4 4 0 16,0-4-11-16,0-3-12 0,0-2 2 0,3 2 1 15,-3 3 9-15,0-2 0 0,4-1 0 0,-4 4 0 16,0-1 0-16,3 4 0 0,-3-4 0 0,4 10 0 16,-1-6-8-16,1 2 0 0,-1 1 0 0,1 0 0 15,-4 6-12-15,0 0-1 0,0 0-1 0,0 0 0 16,0 0 1-16,10-3 0 0,-2-1 0 0,-8 4 0 16,0 0 6-16,0 0 2 0,10 0 0 0,-10 0 0 15,14 4 5-15,-14-4 8 0,11 6-13 0,-4-3 5 16,3 6 8-16,-2 1-12 0,-1-4 12 0,0 3-12 15,0 1 12-15,0-7 0 0,3 3 0 0,-3 1 0 16,0 2 0-16,0 0 0 0,1-2 0 0,-5 2 0 16,4 4-10-16,-3-1 10 0,3 7-12 0,-4-3 12 15,1-4-42-15,-1 10-2 0,4-3 0 0,-3 0 0 0,-4-4 36 16,3 1 8-16,-3 0 0 0,4-7 0 0,-4 4 0 16,0-4 0-16,0 1 10 0,0-4-10 0,0 3 0 0,0-2 0 15,0-1 0-15,0 6 0 0,0-12 8 0,0 0-8 0,0 0 0 0,0 0 0 31,0 0-51-31,0 0-16 0,7 0-3 0</inkml:trace>
  <inkml:trace contextRef="#ctx0" brushRef="#br0" timeOffset="3329.993">9352 5561 712 0,'0'0'20'0,"0"0"5"0,0 0-25 15,0 0 0-15,0 0 0 0,-7 0 0 0,7 0 83 0,0 0 11 16,0 0 2-16,0 0 1 0,0 0-61 0,0 0-13 0,-7 4-3 0,3 5 0 16,4-6 20-1,0 7 3-15,4-4 1 0,0 0 0 0,-1 0-44 0,1-3-22 0,-4-3 2 16,7 4 1-16,0-4 27 0,3 0 4 0,-3 6 2 0,4-6 0 16,0 0-5-16,-1-6-1 0,1 6 0 0,-4-7 0 15,3 1 0-15,-3 3 0 0,0-3 0 0,1-1 0 16,-1 1 0-16,3 0 0 0,-3 0 0 0,0-1 0 15,-3-2-8-15,-1 0 8 0,1-4-8 0,-1 4 8 16,-3 2-8-16,0 7 0 0,0 0 0 0,0-6-11 16,4-3-5-16,-4-4-2 0,0 7 0 0,0-4 0 15,0 1 18-15,0 9 0 0,0-6 0 0,0 6 0 16,0 0 0-16,-4-3 0 0,4 3 0 0,-3-4 0 16,-1 4-27-16,1-3 2 0,-1 3 0 0,1 0 0 15,-4-6 25-15,3 6 0 0,-3-3 0 0,0 0 0 16,0-4 0-16,-4 7-8 0,1-3 8 0,3 0 0 0,-7 3-13 0,3 0 2 15,-3 0 1-15,0-6 0 16,3 6 10-16,-3 6 0 0,0-6 0 0,0 3 0 16,3 0 0-16,-3-3 0 0,4 0 0 0,-1 0 0 15,4 7-19-15,3-1-8 0,1 3-1 16,-1 1-1-16,1-1 41 0,3 4 8 0,-4 2 1 0,8-2 1 0,-1 0-22 0,1 9 0 16,-1 3 0-16,1-7 0 0,0-2 0 0,3-3 0 15,0-1 0-15,0 1 0 0,3-4 18 0,-3 10-1 16,0-7 0-16,4 4 0 0,0 6 12 0,-1-3 3 15,1-13 0-15,-1 7 0 16,-3-4-7-16,4 1-1 0,-4-1 0 0,0-3 0 16,4 1-8-16,-4-4-3 0,0-3 0 0,0 0 0 15,3 0-13-15,1-3 0 0,-4-4-12 0</inkml:trace>
  <inkml:trace contextRef="#ctx0" brushRef="#br0" timeOffset="4171.443">10552 5326 884 0,'0'0'24'0,"0"0"8"0,0 0-32 0,-4 3 0 0,1 4 0 0,-5-1 0 15,1-6 75-15,4 9 9 0,-4-6 1 0,0 1 1 16,3-1-9-16,-6 0-1 0,3-3-1 0,-4 9 0 16,4-6-15-16,0-3-2 0,0 7-1 0,-4-4 0 15,8 0-11-15,-4-3-2 0,0 0-1 0,7 0 0 16,-4 0-29-16,4 0-6 0,-3 6 0 0,-4-6-8 15,7 0 0-15,-4 3 0 0,4-3 0 0,-7 4 0 16,3-1-18-16,1 3-4 0,-1 0-1 0,4 0 0 16,-3 1 33-16,-1-1 6 0,4 3 2 0,-3-2 0 15,3-1-29-15,-4 7-5 0,4-7-2 0,-3 0 0 16,3 7 18-16,0-13 0 0,0 0 0 0,0 0 0 16,0 0 0-16,0 0 0 0,0 0 0 0,3 6 0 15,-3-6 0-15,4 3 0 0,3 6 0 0,-7-9 0 16,0 0 14-16,0 0 6 0,10 4 2 0,-3 5 0 15,-7-9-35-15,0 0-7 0,11 3-2 0,-4 7 0 16,4-7 34-16,-1 3 6 0,-10-6 2 0,7 3 0 0,4 3-32 16,0 1-7-16,-4-1-1 0,0 0 0 0,0-6 32 0,-7 0 7 15,0 0 1-15,10 10 0 0,1-1-32 0,-4-6-7 16,-7-3-1-16,0 0 0 0,0 0 20 0,7 9 0 16,0 1 0-16,-7-10 0 0,0 0 0 0,0 0 0 15,0 0 0-15,0 0 0 0,0 0 0 16,4 6 0-16,-4 4 0 0,0-10 0 0,0 0 22 0,0 6 8 15,0 0 2-15,-4-6 0 0,0 10-22 0,-3-7-10 16,0-3 10-16,0 0-10 0,-3 6 8 0,3-6-8 16,-4-6 0-16,1 6 0 0,-1 0 0 0,0 9 0 0,1-6 0 15,-1 3 0-15,1 1-9 0,-5-1 9 0,5 3-13 16,-1-2 5 0,-3-1-17-16,4 0-3 0,3 7-1 0,-4-4 0 15,4-9 21-15,0 10 8 0,0-7 0 0,0 6-9 16,3-6-19-16,1 4-3 0,-1-7-1 0,4 0 0 15,0 0-10-15,0 0-2 0,0 0-1 0,-3-7 0 16,-1 4-32-16,4-6-7 0</inkml:trace>
  <inkml:trace contextRef="#ctx0" brushRef="#br0" timeOffset="4877.424">10767 5433 752 0,'0'0'16'0,"-7"-3"3"0,7 3-19 0,-4-7 0 0,4 7 0 0,-7-3 0 16,7 3 62-16,-3-9 9 0,3 9 1 0,0 0 1 16,0 0 1-16,0 0 0 0,0 0 0 0,0 0 0 15,0 0-25-15,0 0-5 0,0 0 0 0,0 0-1 16,0 0-22-16,0 0-4 0,0 0-1 0,0 0 0 16,0 12-3-16,0-5-1 0,-4-1 0 0,4 10 0 15,0-10 20-15,-3 7 4 0,3-1 1 0,-4 4 0 16,4-1-18-16,0 1-4 0,-3 3-1 0,6-3 0 15,-3 6-5-15,4-4-1 0,-1 1 0 0,1 0 0 16,-1-6-8-16,4-1 0 0,-3-3 9 16,3 1-9-16,0-4 0 0,0 7 0 0,3-1 0 0,-2 1 0 15,-1-4 0-15,3 4 8 0,-3-1-8 0,0-5 0 16,4-1 8-16,-4 0-8 0,0-3 8 0,0-3-8 16,0 7 13-16,0-7-1 0,0-7-1 0,0 7 0 15,0 0-21-15,0-3-4 0,0 0-1 0,0-3 0 16,1-4 39-16,-1-2 8 0,-4 5 2 0,4-5 0 15,-3 3-25-15,3-4-9 0,-4 4 0 0,1-1 9 16,-1 1-9-16,1-4 0 0,-1 10 0 0,1-6 8 16,-1-4-8-16,-3 7 0 0,4-10 0 0,-4 10 0 15,4-4 0-15,-4 1 0 0,0 3 0 0,3 0 0 16,-3-4-34-16,0 4-2 0,0-4-1 0,0 1 0 16,0 3-22-16,0-4-4 0,0 1-1 0,0 0 0 15,0-4-81-15,0 10-17 0</inkml:trace>
  <inkml:trace contextRef="#ctx0" brushRef="#br0" timeOffset="5361.454">11183 5590 851 0,'0'0'36'15,"0"0"-36"1,0 0 109-16,0 0 15 0,0 0 4 0,-7 3 0 16,7-3-103-16,0 0-25 0,-4 6 0 0,4-6 0 15,-3 6 56-15,-1-3 7 0,4-3 1 0,0 0 0 16,0 4-52-16,0-4-12 0,0 9 0 0,0-9 0 0,0 3 54 16,0-3 8-16,0 0 2 0,4 10 0 0,-4-1-52 0,3-6-12 0,-3 10 0 15,0-4 0-15,0-9 0 0,0 3 0 0,0-3 0 0,0 10 0 16,0-4 0-16,-3 0 0 0,3 4 0 0,0-1 0 15,0-9 0-15,-4 6 0 0,4-6 0 0,0 0 0 32,0 0-48-32,0 0-13 0,0 0-3 0,0 0 0 0,0 0-102 0,0 0-21 15</inkml:trace>
  <inkml:trace contextRef="#ctx0" brushRef="#br0" timeOffset="5613.514">11218 5160 1146 0,'-7'3'32'0,"7"-3"8"15,-3 3-32-15,-1 0-8 0,4-3 0 0,-3 4 0 0,3-4 8 0,-4 9 0 0,4-3 0 0,-3 1 0 16,3-7-8-16,0 0 0 16,0 0 0-16</inkml:trace>
  <inkml:trace contextRef="#ctx0" brushRef="#br0" timeOffset="6333.768">11719 5505 1337 0,'-3'-3'28'0,"-1"-7"6"16,-3 1-34-16,4 3 0 0,-1 0 0 0,-3-7 0 15,4 10 58-15,-5-3 5 0,1-1 1 0,0 1 0 16,4 0 0-16,-4-1 0 0,3 4 0 0,-3 3 0 16,4-3-2-16,-4 3 0 0,0 3 0 0,-4 0 0 15,4-3-36-15,-4 0-7 0,4 10-2 0,-3-7 0 16,3 3-17-16,0 1 10 0,0 2-10 0,-1-3 8 16,1 1-8-16,0-1 0 0,-3 0 0 0,3 3-11 0,0 1 11 0,0-1 0 15,3-2 0-15,-3 5 0 0,4 1 0 0,-1-4-10 16,0 4 10-16,1-4 0 0,-1-6-11 15,1 7 11-15,-1-7-10 0,1 3 10 0,-1-3-10 0,4 6 10 16,-3-5-10-16,3-4 10 0,0 9-8 0,-4-6 8 16,4-3 0-16,0 10-9 0,4-1 9 15,-4-6-8-15,3 7 8 0,1-7-8 0,3 6 8 0,-7-9-10 16,7 3 10-16,0-3-10 0,-3 6 10 0,3-2 0 0,3-1 0 0,-3-3-8 16,0 3 16-16,4-3 4 0,-4 0 1 0,3 0 0 15,-2 3-13-15,-1 0-18 0,0-3 4 16,-7 0 1-16,0 0 13 0,0 0 0 0,0 0 0 0,7 0 0 15,0 10 0-15,0-7 0 0,0-3 0 0,-4 9 0 16,4-6-8-16,-7 7 8 0,4-4 0 0,-1 0-9 16,-3 4 21-16,4-1 4 0,0-3 0 0,-1 10 1 15,1-10-30-15,-1 7-7 0,1 6 0 0,-1-7-1 16,1 4 21-16,-4-4 0 0,3 7-9 0,1-3 9 16,-4-4 15-16,0 4 6 0,0-3 2 0,-4-1 0 15,4 1-23-15,0-4 0 0,0 4 0 0,-3-7 0 16,-1 3 0-16,1-6-10 0,-4 10 1 0,0-7 0 15,-1-3 9-15,1 1 12 0,-3-4-2 0,-4 0-1 16,3-7-9-16,-3 4 0 0,3-3 0 0,-3-4 0 16,0 4-52-16,0-6-8 0,4 2-3 0,-1 4 0 15,0-7-103-15,1 10-21 0</inkml:trace>
  <inkml:trace contextRef="#ctx0" brushRef="#br0" timeOffset="7984.432">12816 5433 1004 0,'0'0'28'0,"0"0"7"0,0 0-35 0,-3 0 0 0,3 0 0 0,-11 0 0 16,4 0 85-16,0 0 11 0,0 0 1 0,0 3 1 15,0-3-35-15,0 0-7 0,0 6-2 0,0-3 0 16,-4 1-18-16,1-1-3 0,-1 3-1 0,1 0 0 16,-5 1-9-16,5-1-3 0,-4 0 0 0,0 7 0 15,3-7-10-15,-3 3-2 0,0-2-8 0,3 5 12 16,-3 1-12-16,4-4 0 0,2 10 0 0,-2-7 0 15,3 4 0-15,3-3-8 0,-3 5 8 0,4-2 0 16,-1-3-8-16,4-4 8 0,0 0 0 0,0 1 0 16,4-4-8-16,-4 7 8 0,7-7 0 0,-4 7 0 15,1-4 0-15,3-3 0 0,-4 7 0 0,4-4 0 16,1 1 0-16,2-1 0 0,1-3 0 0,-1 1 0 16,1-4 8-16,3 0-8 0,-3-3 0 0,-1 0 0 15,1-3 0-15,-1 0 8 0,1-4-8 0,-1 4 0 16,1-3 0-16,-4-7 9 0,4 1-9 0,-1-1 8 15,1 1-8-15,-4-4 10 0,-4-3-10 0,5 3 10 16,-5-2-10-16,1 5 8 0,-1 1-8 0,1-1 8 16,-4 0-8-16,3 4 0 0,-3 3 0 0,-3 0 8 15,3-4-8-15,0 10 10 0,0 0-10 0,0 0 10 16,0 0-1-16,0 0 0 0,0 0 0 0,0 0 0 16,0 0-29-16,0 0-5 0,0 0-2 0,-7 0 0 15,7 0 42-15,-7 13 8 0,3-4 1 0,0 0 1 16,1 1-25-16,3-4 0 0,0 7 0 0,0-4 0 15,3 4 0-15,-3-7 0 0,4 0 0 0,0 7 0 16,-1-4 0-16,1 1 0 0,-1-1-9 0,1-3 9 0,3 10-20 0,-4-4 0 16,1 1 0-16,-1 0 0 0,4-4 32 0,-3 4 7 15,-1-7 1-15,1 6 0 0,-1-5-20 0,1 2 0 16,-1-3 0-16,1 4-9 16,-4-10-38-16,4 3-7 0,-4-3-2 0</inkml:trace>
  <inkml:trace contextRef="#ctx0" brushRef="#br0" timeOffset="8656.357">13240 5505 1371 0,'-7'0'28'0,"0"6"8"16,7-6-36-16,-7 3 0 0,3 1 0 0,4-4 0 0,-7 0 84 16,7 0 11-16,-7 0 1 0,7 0 1 15,-7 0-60-15,0 0-12 0,7 0-2 0,-11 0-1 16,4 0 17-16,0 0 3 0,7 0 1 0,-10 0 0 15,3-4-34-15,-4 4-9 0,4-3 0 0,-4 3 0 0,4 3 0 16,-3 1 0-16,-1-4 0 0,4 9 0 16,0-6 0-16,0 7 0 0,0-4-8 0,3 0 8 15,-3 7-36-15,4-4-3 0,-1 4 0 0,1-4 0 0,-1 0 39 0,4-2 0 0,-3 5 0 16,-1-6 0 0,4 1 0-16,0-7 0 0,0 0 0 0,-3 6 0 0,3-6 0 0,0 3 0 0,0-3 0 15,0 0 0-15,0 0 0 0,0 0 0 0,0 0 0 16,0 0 0-16,0 0 0 0,7 6 0 0,-4 1 0 0,4-7 0 15,0 6 0-15,0-3 0 0,0 0 0 0,4-3 0 16,-4 0 0-16,0 0 0 0,4-3 0 0,-1 3 0 16,1 3 0-16,-1-3 0 0,1 6 0 0,0 1 0 15,-1-1 0-15,-3-3 0 0,0 7 0 0,4-7 0 16,-4 6 0-16,-4-6 0 0,4 4 0 0,-7-7 8 16,4 6-8-16,0-3 0 0,-4-3 0 0,3 6-11 15,-3 4 11-15,4-7 0 0,-4 6 10 0,3 1-10 16,-3-4 0-16,0 3 0 0,0 1-8 0,0-1 8 15,0-3 0-15,0 4 0 0,0-4 8 0,0 0-8 16,-3 7 8-16,3-1-8 0,-4-2 0 0,1 2 9 16,-1 1-9-16,0-4-12 0,-3 4 2 0,0-4 1 15,4 1 9-15,-4-4 0 0,0 3 0 0,0 1-8 16,0-4-1-16,0 3 0 0,0 1 0 0,-4-7 0 16,4 6 9-16,0-6 0 0,0-3-9 0,-4 0 9 15,4 0 0-15,0 0 0 0,-4-3 0 0,4-6 0 16,0 9-44-16,-3-6-5 0,3-1-1 0,0 1 0 15,0-3 40-15,3 2 10 0,1-5 0 0</inkml:trace>
  <inkml:trace contextRef="#ctx0" brushRef="#br0" timeOffset="9400.713">13677 5558 857 0,'-17'3'17'0,"17"-3"7"0,-7 4-24 0,-1-4 0 0,1 0 0 0,7 0 0 16,-7 0 67-16,0 0 9 0,7 0 1 0,-10 0 1 15,10 0-24-15,-7 0-5 0,7 0-1 0,0 0 0 16,-7-4 13-16,7 4 3 0,-7-3 0 0,-1-3 0 16,8 6 0-16,-7 0 0 0,7 0 0 0,-3-3 0 15,3 3-52-15,0 0-12 0,-7 0 0 0,7 0 0 16,-7 0 0-16,0 3 0 0,0 3 0 0,0 1 0 15,0 2 0-15,0-6 0 0,-1 10 0 0,-2-4 0 16,-1 0 0-16,1 1 0 0,-1-4 0 0,1 10 0 0,2-4 21 0,-2-5 2 16,-1 5 0-16,1 1 0 15,3-4-23-15,-4 4 0 0,8-4 0 0,-4 4 0 0,3-7-16 16,0-3-5-16,4-3-1 0,0 0 0 0,0 0 35 0,0 0 7 16,0 0 2-16,0 0 0 15,0 0-22-15,0 0 0 0,8 3 0 0,-8-3 0 0,10 6 0 0,-3-2 0 0,4-1 0 16,-11-3 8-16,10 0-8 0,-3 0 8 0,-7 0-8 15,11 0 8-15,-11 0-28 16,7 0-6-16,0-3-1 0,-7 3 0 0,0 0 27 0,11 3 0 0,-4-3 0 0,-7 0 0 16,7 0 46-16,-7 0 14 0,10-3 4 0,-10 3 0 15,0 0-73-15,7 3-15 0,-7-3-2 16,7 0-1-16,-7 0-8 0,8 6-1 0,-1 0-1 16,0 1 0-16,0-4 55 0,-4 3 11 0,1-3 3 0,3 7 0 15,-4-4-24-15,1 0-8 0,3 0 0 0,-4 7 0 16,4-7-21-16,-3 4-11 0,0 2-1 0,-4-6-1 15,3 10 53-15,-3-3 10 0,0-1 3 0,-3 1 0 16,-1-1-32-16,4 4 0 0,-4-4 0 0,1 4 0 16,-4-3-20-16,3-1-9 0,-3-6-3 15,4 10 0-15,-4-6 32 0,3-1 0 0,4-9 0 0,-10 0 0 16,10 0 0-16,-7 9 0 0,-4-5 0 0,11-4 0 16,-7 0 0-16,7 0 0 0,-7 0 0 0,7 0 0 15,-7-4 0-15,0-5 0 0,3 9 0 0,1-6 0 16,3-1-160-16,0 1-25 0</inkml:trace>
  <inkml:trace contextRef="#ctx0" brushRef="#br0" timeOffset="9873.8">13850 5665 998 0,'0'0'20'0,"0"0"7"15,0 0-27-15,0 0 0 0,0 0 0 0,0 0 0 16,0 0 87-16,0 0 12 0,0 0 2 0,0 0 1 16,0 0-35-16,0 0-7 0,0 0-2 0,-3 6 0 15,3-6-29-15,0 6-5 0,-4 4-2 0,4-4 0 16,0 4 3-16,0-7 1 0,0-3 0 0,0 12 0 15,0-2-2-15,-4-1 0 0,4 4 0 0,0-1 0 16,0 1-7-16,0-1-1 0,-3 7-1 0,3 0 0 16,0-3-7-16,-4 2-8 0,4 1 11 0,0-3-11 0,0 3 8 15,0-7-8-15,0 4 0 0,4-4 0 0,-4 1 0 16,0 0 0-16,3-4 8 0,1 0-8 16,-4-9 0-16,0 0 10 0,0 0-10 0,0 3 8 0,0-3-24 0,0 0-6 15,7 0-1-15</inkml:trace>
  <inkml:trace contextRef="#ctx0" brushRef="#br0" timeOffset="10106.753">13825 5342 957 0,'0'0'40'0,"0"0"-32"16,0 0 52-16,0 0 11 0,0 0 1 0,0 0 1 15,0 0-28-15,-7 0-5 0,7 0-2 0,0 0 0 16,0 0-73-16,0 0-14 0,0-6-3 0</inkml:trace>
  <inkml:trace contextRef="#ctx0" brushRef="#br0" timeOffset="10910.567">14277 5492 1241 0,'0'0'25'0,"-7"0"8"0,7 0-33 0,-7 0 0 0,0 4 0 0,0-1 0 16,7-3 103-16,-7 3 13 0,-4 0 4 0,4-3 0 16,7 0-52-16,-7 0-9 0,0 0-3 0,0 6 0 15,7-6-30-15,-7 0-6 0,-4 0-2 0,4 3 0 16,0 1-3-16,0-4-1 0,0 6 0 0,0-3 0 16,0 0-14-16,0 7 0 0,-4-4 0 0,4 0 0 15,0 7 0-15,0-4-13 0,0 4 4 0,0-1 1 16,0-3 8-16,0 1 0 0,0 2-9 0,3-2 9 15,-3-4 0-15,7 7 0 0,-3-7 0 0,-1 0 0 16,4-6 12-16,0 6 8 0,0-6 0 0,0 10 1 16,0-4-38-16,4 0-8 0,-4 1-2 0,3 2 0 15,-3-9 43-15,0 3 9 0,0-3 2 0,0 0 0 16,4 7-39-16,-1-4-7 0,-3-3-1 0,7 6-1 0,-3-3 21 16,-1 0 0-16,4-3 0 0,0 0 0 15,1 6 0-15,-5-2 0 0,4-1 0 0,0-3 0 0,0 6 0 0,-3-6 0 16,3 0 0-16,0 3 0 0,0 0 0 0,0-3 0 0,0 7 0 15,0-4 0-15,0 3 0 0,-3-6 0 16,3 3 8-16,0 0-8 0,0-3 0 0,-7 0 0 0,3 10 0 16,4-7 0-16,-7-3 0 0,4 0 0 0,-4 0 0 0,7 9 0 15,0-6 13-15,-7-3 4 0,7 0 1 16,-7 0 0-16,4 7-27 0,-4-7-6 0,7 0-1 0,-7 0 0 16,0 0 26-16,7 6 5 0,-7-6 1 0,3 3 0 15,-3-3-16-15,7 6-16 0,-3 1 3 0,-1-1 1 16,1 0 12-16,-1 0-11 0,1 7 11 0,-4-4-10 15,4-2 10-15,-4-1 0 16,0 6 0-16,-4-2 0 0,4-1 0 0,-4 1 0 0,1-4 8 0,-1 6-8 16,1-5 15-16,-4 2-2 0,3 1 0 0,-3-4 0 15,0 3 15-15,0-3 2 0,-3 1 1 0,2-1 0 16,-2-3 1-16,3 0 1 0,0 0 0 0,0 1 0 16,0-4-33-16,-4-4 0 0,4 1 0 0,-4 3 0 15,4-3 0-15,0 0 0 0,0 0 0 0,7 3 0 16,-7 0-44-16,7 0-15 0,-3-10-3 0,3 10-1 15,0 0-104-15,0 0-21 0,0 0-4 0</inkml:trace>
  <inkml:trace contextRef="#ctx0" brushRef="#br0" timeOffset="16444.03">14785 5235 1094 0,'-4'0'23'0,"4"0"5"0,-3-6-28 0,-1 0 0 0,1 0 0 0,-1 2 0 16,4 4 56-16,-3-6 7 0,3 6 1 0,-4-6 0 15,4 6-10-15,0 0-2 0,0 0 0 0,-7-3 0 16,7 3-32-16,0 0-6 0,-7 0-2 0,7 0 0 15,-7 0-12-15,7 0 0 0,-11-3 0 0,11 3 0 16,-7 3 0-16,0 3 0 0,4 3 0 0,-4 1 0 16,3-1 0-16,-3 4 0 0,4-1 0 0,3 1 0 15,-4-1 15-15,4 1 0 0,0 6 0 0,-3-7 0 16,3 1-24-16,-4 2-5 0,4-5-1 0,-3 2 0 16,-1 1 15-16,4 6 15 0,-3-4-3 0,-1 4-1 15,4 3-11-15,-4-3 0 0,1 3 0 0,-1 3 8 16,1-3-8-16,-1 0 0 0,1 3 0 0,-1-3 0 15,4 0 0-15,-3-6 0 0,3 6 0 0,0-10 0 16,0 10 0-16,0-3 0 0,0-3 0 0,0-1 0 16,3 4 0-16,-3-3 0 0,0-4 0 0,4 1 0 0,-4-4 0 0,0 4-17 0,3-1 2 15,1 1 1-15,-4-4 14 16,3 4 0-16,4-4 0 0,-3 1 0 0,0 2 0 0,-1 1 0 16,1-1 0-16,-1 1 0 0,1-1 0 0,-1 1 0 0,-3-1 0 15,4 1 0-15,-1 0 0 0,1-4 0 16,-1 4 0-16,-3 2 0 0,0-9 0 0,0 4 0 0,0-10 9 15,0 0-9 1,0 0 0-16,0 0-12 0,0 0 1 0,0 0 0 0,0 0-9 0,7-3-1 0,-3 0-1 16</inkml:trace>
  <inkml:trace contextRef="#ctx0" brushRef="#br0" timeOffset="18644.909">12178 4505 364 0,'-4'12'16'0,"1"-2"-16"16,3-10 54-16,0 0 8 0,0 0 2 0,0 0 0 15,0 0 5-15,-4 3 2 0,1 9 0 0,3-2 0 16,-4-4-42-16,1 0-8 0,3 4-1 0,-4-1-1 15,1-3-6-15,3 4-1 0,-4-1 0 0,4 4 0 16,0-4 4-16,-3 7 1 0,6-4 0 0,-6 1 0 16,3 6-1-16,0-4-1 0,-4 4 0 0,8-3 0 15,-4 3-3-15,0 0 0 0,3-4 0 0,1 4 0 16,-1 9-24-16,1 0-4 0,-1 4-2 0,1 2 0 16,-1-2 42-16,1-1 9 0,-4 0 2 0,3 1 0 15,-3-4-3-15,0 0 0 0,0-3 0 0,0-3 0 16,-3-3 16-16,3-3 2 0,-4-7 1 0,4 1 0 15,-3-4-33-15,3-6-6 0,-4 6-2 0,4-6 0 16,0 0 43-16,0 0 9 0,0 0 2 0,-3 6 0 16,3-6-34-16,0 0-6 0,0 0-2 0,0 0 0 15,0 0-6-15,0 0 0 0,-7 0-1 0,7 0 0 16,0 0-15-16,-7-3 0 0,3 0 0 0,1-3 0 16,3 6 0-16,0 0 0 0,0 0 0 0,-8-10 0 15,5 1 0-15,3-7 0 0,0 1-10 0,0-4 10 16,0 0 0-16,0 0 0 0,0-3 0 0,0 3 0 0,0 1 0 15,0-4 0-15,0 6 0 0,3-6 0 0,-3 3 0 16,0 0 12-16,0 1-4 0,0-4 0 0,0-3-8 0,0 3 0 16,4-4 0-16,-4 1 0 0,4 0 0 0,-4 3 0 0,3 0 0 15,1 0 0-15,-1-3 20 0,1 3 2 0,-1-3 1 0,1 7 0 16,3-4-23-16,0 3 0 16,0 3 0-16,0-3 0 15,0 4-47-15,0-4-13 0,0 6-4 0,0-2 0 0,0 2 64 0,4 0 16 0,-1 1 2 16,-3-1 0-16,4 4-18 0,-4-4-19 15,0 4 4-15,4 0 1 0,-1 2-6 0,-3-2-2 0,4 3 0 0,0-1 0 16,-4 1 3-16,0 3 1 0,-7 3 0 0,10 0 0 16,1 3-8-16,-11-3-2 15,7 0 0-15,0 6 0 0,-4 1 28 0,4 2 0 0,-3-3 0 0,0 1 0 16,-4 5 0-16,3 1 0 0,-3 2 0 0,-3-2-8 16,3 3 8-16,-4-1 0 0,-3 7 0 0,3-9 0 15,-3 6 0-15,0-4 0 0,4 7 0 0,-8-3 0 16,4-3 12-16,0 3 0 0,0-7 1 0,-4 7 0 15,4-3-1-15,0 2-1 0,-3 4 0 0,3-3 0 16,-4-3 5-16,1-4 0 0,-1 1 1 0,0-4 0 16,4 1 3-16,-3-4 0 0,3 0 0 0,-4 1 0 15,4-1-2-15,-4 0 0 0,4-3 0 0,-3 0 0 16,-1 0-5-16,1-6-1 0,-1 0 0 0,-3 0 0 16,3-3-12-16,1 3 0 0,-1-4-9 0,-3 4 9 15,4-6-24-15,-1-1 2 0,4 4 0 0,-4 0 0 16,4 0-50-16,0-1-9 0,0-2-3 0</inkml:trace>
  <inkml:trace contextRef="#ctx0" brushRef="#br0" timeOffset="19317.664">12524 4517 850 0,'-14'13'17'0,"6"-4"6"16,1-3-23-16,0 1 0 0,-3-1 0 0,3 0 0 16,0 7 56-16,0-7 6 0,0 3 2 0,-1-2 0 15,1 2 0-15,0 1 0 0,0-4 0 0,0 3 0 16,0-2-52-16,7-7-12 0,-7 6 0 0,4 0 0 16,-1 0 0-16,1 1-15 0,3-1 3 0,0 6 1 15,0-12 3-15,0 4 0 0,0-4 0 0,0 6 0 0,0-6 8 16,0 12 0-16,3-5 0 0,-3-1 0 0,4 0 0 0,-1 4 0 0,1-4 0 15,-1 0-8 1,1 0-5-16,-1-6-1 0,-3 0 0 0,7 7 0 0,0-4 14 0,0 0-12 0,0-3 12 16,4 0-12-16,-4-3-9 0,0 0-2 0,4-4 0 15,-1 4 0-15,-3-6 70 0,4 3 13 16,0-4 4-16,-1 1 0 0,1-1-64 0,-4-2-12 0,3 2-2 16,1-2-1-16,-4-1 15 15,0 7 13-15,4-3-2 0,-4-4-1 0,3 4-10 0,-3-4 12 16,0 1-12-16,0-1 12 0,-3 4-12 0,3-1-17 0,-3-2 4 15,-1 9 1 1,-3-7-17-16,0 1-3 0,0 3-1 0,0-1 0 0,-3-5 5 0,3 12 0 16,0 0 1-16,0 0 0 0,0 0 27 0,0 0-8 0,0 0 8 0,0 0 0 15,-8 12 0-15,1-12 0 0,7 0 0 0,-10 13 0 16,6-4 0-16,-3 1 12 0,7 5-4 0,-3-2 0 16,-1 2 4-16,1-2 2 0,3 3 0 0,0-4 0 15,0 1-2-15,3-1-1 0,1 1 0 0,-1 6 0 16,-3-7 1-16,7 1 0 0,-3-4 0 0,-4 1 0 15,3-4 4-15,1 6 2 0,-4-5 0 0,3-1 0 16,-3-6-7-16,4 6-2 0,-1-3 0 0,-3-3 0 16,0 0 16-16,4 0 3 0,-4 0 1 0</inkml:trace>
  <inkml:trace contextRef="#ctx0" brushRef="#br0" timeOffset="19918.459">12965 4386 938 0,'-4'9'40'0,"-3"-6"-32"16,0 0 68-16,-4 3 15 0,4-2 2 0,0 2 1 16,-3 0-25-16,3 0-5 0,0 1 0 0,-1-1-1 15,1 0-30-15,0 1-5 0,7-7-2 0,-7 3 0 16,0 3-10-16,7-6-1 0,-7 3-1 0,7-3 0 15,-7 3-2-15,7-3-1 0,-7 10 0 0,7-10 0 16,0 0-11-16,0 0 0 0,0 0-12 0,-7 3 12 16,7-3-11-16,0 0 11 0,0 0-8 0,0 0 8 15,0 0-12-15,0 0 2 0,0 0 1 0,4 9 0 16,-1-3 9-16,1-2-10 0,-1-1 10 0,4-3-10 16,-3 6 10-16,3 0 0 0,-4-6 0 0,4 0-8 15,0 0 8-15,4 0 0 0,-4 0 0 0,4 0 0 16,-4 7 0-16,3-7 0 0,1 3 0 0,-4 0 0 15,0-3-12-15,4 9-1 0,-4-9 0 0,0 3 0 16,0 0 22-16,0 1 5 0,0-4 1 0,-7 0 0 0,7 3-24 16,0 3-5-16,-3 0-1 0,-1-6 0 0,1 10 15 0,-1-7 0 15,-3 6 0-15,0-3 0 0,4 1 0 0,-1 5 0 0,-3-5 0 16,4-1 0-16,-4 10 0 16,0-10 0-16,3 6 0 0,-3 1 0 0,-3-1 0 0,3-2 0 15,0-4 0-15,-4 0 0 0,4 4 0 0,-3-1 0 0,3-3 0 0,-7 1 0 16,3-4 48-1,-3 6 13-15,0-6 3 0,0 4 0 16,-4-4-103-16,1 0-20 0,-1-3-4 0</inkml:trace>
  <inkml:trace contextRef="#ctx0" brushRef="#br0" timeOffset="20949.491">14870 5681 691 0,'0'0'29'0,"0"0"-29"31,0 0 40-31,0 0 1 0,0 0 1 0,0 0 0 0,0 0 9 0,0 0 1 0,3-4 1 0,-3 4 0 16,7 0-30-16,-7 0-7 0,7-6 0 0,-3 6-1 15,-4 0-15-15,7 0 0 0,0 0 0 0,0 0-10 16,0 0 10-16,0 0 0 0,0 0 0 0,-7 0 0 16,7 0 0-16,-7 0 0 0,0 0 0 0,0 0 0 15,11-3 0-15,-8 0 0 0,4-3 0 0,0 3 0 16,0-7 49-16,0 7 12 0,1-6 3 0,-5-1 0 16,1 4-52-16,-4-4-12 0,3 1 0 0,-3 0 0 15,0 2 0-15,-3-2 0 0,3 0 9 0,-4 5-9 16,4-5 0-16,0 9 0 0,-3-3 0 0,-1-3 0 15,0-1 0-15,-3 1 0 0,0 3 0 0,4-6 0 16,-4 9-12-16,-4 0 3 0,4-4 0 0,-3 4 0 16,-1 0 9-16,0-3 12 0,-3 3-2 0,4 0-1 15,-1 3-9-15,1 1 0 0,-1 2 0 0,0 0 0 16,4 4 0-16,-3-1 0 0,3 0 0 0,3 4 0 16,-3-1 0-16,4 4 0 0,-1 3 0 0,1 0 0 15,3-4 0-15,0 4 0 0,3-3 0 0,1 0 0 16,-1-1 0-16,1 1 0 0,-1-4 0 0,4 4 0 15,-3-3 0-15,3-1 0 0,0-2 0 0,0-1 0 16,0-3 0-16,0 4 0 0,0-4 0 0,-3-3 0 0,3 0 32 0,-4-3 5 0,4 0 1 16,0 0 0-1,0 0-112-15,-3 0-22 0</inkml:trace>
  <inkml:trace contextRef="#ctx0" brushRef="#br0" timeOffset="21432.399">15109 5220 850 0,'0'0'17'0,"0"0"6"16,0 0-23-16,0 0 0 0,0 0 0 0,0 0 0 15,0 0 59-15,0 0 7 0,0 0 2 0,4 9 0 16,-4-3-28-16,4 1-6 0,-1-4-1 0,4 6 0 15,0 1-5-15,0 2 0 0,4 4-1 0,-1-1 0 0,1 4-27 0,0-3 0 16,3 6 0-16,-4 0 0 0,4 0 17 0,-3-7-1 0,3 11-1 0,-3-4 0 16,-1-1 27-16,-3 1 6 0,4 0 0 0,-4 3 1 15,-4-3-21-15,1 0-4 0,0 3 0 0,-1 1-1 16,-3-1-1-16,0 0 0 16,0 3 0-16,0-3 0 0,-3 3-2 15,-1-6-1-15,0 3 0 0,1-3 0 0,-1 0-19 0,1-6 0 0,-1 6 0 16,1-3 0-16,-1-4 8 0,-3 1-8 0,0 0 12 0,0-1-12 15,0-2 12-15,0-4-4 0,-4 1 0 0,1-4-8 16,-1-6 0-16,1 0-19 0,-1 0 3 0</inkml:trace>
  <inkml:trace contextRef="#ctx0" brushRef="#br0" timeOffset="22966.501">16704 5383 908 0,'0'0'19'0,"-7"0"4"0,7 0-23 0,-7 0 0 0,0 0 0 0,0 3 0 16,7-3 83-16,-7-3 12 0,7 3 2 0,-7 0 1 16,0 0-34-16,7 0-8 0,-7 0 0 0,0 0-1 15,7 0-31-15,-8 3-5 0,8-3-2 0,-7 3 0 16,4 6-17-16,-4-2 0 0,3-1 0 0,-3 6 0 15,4 1 0-15,-1 3-9 0,-3-1 9 0,4 1 0 16,-1-3 0-16,1 2 0 0,-1-2 0 0,1-1 0 16,3 1 8-16,-4-1 1 0,4-8 0 0,0 8 0 15,0-12 4-15,0 0 1 0,0 6 0 0,0-6 0 16,0 0 1-16,0 0 0 0,0 0 0 0,0 0 0 16,0 0-1-16,0 0 0 0,0 0 0 0,0 0 0 15,7 4-14-15,-3-1 0 0,3-3 8 0,0 3-8 16,0-3 0-16,0 3 0 0,3-3 0 0,-3 3 0 15,0 3 0-15,1-3 0 0,2 1 0 0,-6 2 0 16,3 0 0-16,0 0 0 0,-4 1 0 0,4-1 0 16,-3-3 0-16,-1 10 0 0,1-7-8 0,-1 0 8 0,-3 4-8 15,0-4 8-15,0 0 0 0,0 7 0 0,0-4 0 0,-3 1 0 16,-1 2 12-16,1-3-3 16,-1-2-9-16,-3 5 0 0,0-2 0 0,0-1 0 15,0 1 0-15,0-4 10 0,-4 3-2 0,1-6-8 0,-1 7 12 16,1-4-12-16,-1-3 12 0,-3 0-12 0,0-3 12 0,0 0-4 15,0-3 0-15,0 3-8 0,-1-3 10 0,1 3-10 0,0 0 8 16,0 0-8-16,4 0 0 0,-1 0 0 0,4-3 0 0,7 3 0 16,0 0-8-16,-7 0-8 0,7 0 0 0,0 0-1 15,0 0-27-15,-7-6-6 16,7 6-1-16</inkml:trace>
  <inkml:trace contextRef="#ctx0" brushRef="#br0" timeOffset="23370.014">16898 5659 1094 0,'-11'12'23'0,"8"-6"5"16,-1-2-28-16,1-1 0 0,-4-3 0 0,3 0 0 15,-3 3 49-15,4 0 5 0,-4 0 1 0,3 3 0 16,4-2-9-16,-3-1-2 0,3-3 0 0,0 9 0 0,0-6-12 0,3 4-2 16,-3-1-1-16,4 0 0 0,-1 3-29 0,1-2 0 0,-1 5 0 0,1-2 0 15,3-4 0-15,-4 0 0 0,1 7 0 0,3-7 0 16,-4 0 0-16,5 1 0 0,-1-1 0 0,0-3 0 15,0-3 57-15,3 3 6 0,1 0 1 0,-4-3 0 16,3 0-52-16,1 0-12 0,0 0 0 0,-1-3 0 16,4-3 0-1,-3 0 0-15,0-4 0 0,-1 1 0 0,1-4 0 0,-1 1 0 0,1-4 0 16,-4 3 0-16,4 1 0 0,-4-4 0 0,0 10 0 0,0-3 0 31,-4-7-100-31,4 0-22 0,-3 4-5 0</inkml:trace>
  <inkml:trace contextRef="#ctx0" brushRef="#br0" timeOffset="23866.683">17247 5612 1094 0,'-3'12'23'0,"3"-12"5"16,-4 13-28-16,4-7 0 0,-3-3 0 0,3 10 0 15,0-7 56-15,0-6 7 0,0 6 1 0,0 4 0 16,0-4 0-16,0 0 0 0,3 7 0 0,-3-4 0 0,0 4 0 0,4-1 0 16,-1 1 0-16,-3-1 0 15,0-2-52-15,0 2-12 0,0-2 0 0,0 2 0 16,4-2 16-16,-4-1 0 0,3-3 0 0,-3 7 0 0,0-7-26 0,0-6-5 0,0 0-1 0,0 0 0 15,0 0 39-15,0 0 7 0,0 0 2 0,0 0 0 16,0 0-12-16,0 0-1 0,0 0-1 0,0 0 0 16,0 0-4-16,0 0-1 0,0 0 0 0,0 0 0 15,4-6-13-15,-1 3 0 0,1-7 0 0,-4 7 0 16,0-3 0-16,3 0 0 0,-3-4 0 0,0 1 0 16,4-4 0-16,-4 7 0 0,4-10 0 0,-4 10 0 15,3-7 0-15,1 1 0 0,-4-4 8 0,3 10-8 16,1-7 8-16,-1 4-8 0,1 3 11 0,3-7-11 15,-4 1 16-15,4-1-3 0,0 4-1 0,-3-4 0 16,3 1-25-16,0 5-6 0,-3-2-1 0,3 3 0 16,0-1 11-16,0 1 9 0,3 6-13 0,-3-3 5 15,4 3-10-15,-4 3-2 0,4-3 0 0,-1 6 0 16,1-2-20-16,-4-1-4 0,7 0 0 0,-7 3-1 16,4 0-32-16,-1 1-7 0,1-1 0 0</inkml:trace>
  <inkml:trace contextRef="#ctx0" brushRef="#br0" timeOffset="25667.796">18277 6029 566 0,'-7'-3'24'15,"0"-1"-24"1,0 1 64-16,7 3 9 0,-3-6 2 0,3 6 0 15,0 0-6-15,-4-3-1 0,4 3 0 0,0 0 0 16,-3-10-6-16,3 10-2 0,0 0 0 0,3 0 0 16,-3 0-48-16,0 0-12 0,4-6 0 0,-1 6 0 15,4 0 0-15,-3 0 0 0,3 0 0 0,3 3 0 16,1 0 0-16,3-3 0 0,0 0 0 0,4 7 0 16,0-4 0-16,3 0 0 0,0 0 0 0,0 0 0 15,0 0 33-15,4 1 4 0,0-4 1 0,3 0 0 16,0-4-10-16,0 1-1 0,1-3-1 0,2 0 0 0,5-1 30 0,-5-5 7 15,5 9 1-15,-1-3 0 0,0-1-46 16,0 1-9-16,4 0-1 0,0-1-8 0,-4 4 0 16,-3 0 0-16,3-3-10 0,1 6 10 0,-5 0 29 0,5-3 14 0,-5 3 2 15,5 3 1-15,-5-3-30 0,1 6-5 0,0-3-2 0,0 0 0 16,3 4-9-16,0-1 0 0,-3-3 9 0,3 3-9 16,0 4 0-16,4-7 0 0,-3 9 0 0,2-2 0 15,1-1 8-15,0 1-8 0,0-4 10 0,3 7-10 16,-3-1 0-16,3 1 0 0,1 2 0 0,-1-2-10 15,0-1 10-15,4-2-13 0,-4-4 5 0,4 7 8 16,-3-4 0-16,-1 7 0 0,0-7 14 16,4 10-4-16,-3-3-10 0,-1-4 8 0,0 1-8 0,-3 2 8 15,0-2-8-15,3 3 0 0,-3-7 0 0,3 4 0 0,-3-7 0 16,0 3 0-16,3 1 0 0,1-7 0 16,-1 3 13-16,0-3 4 0,1-3 1 0,-1-3 0 15,0 3-18-15,4-6 0 0,-4 3 8 0,8-1-8 0,-4-2 0 0,3 6 0 16,0 0 0-16,1-3 0 0,-1 0 0 15,4 0 0-15,-3 3 0 0,2-3 0 0,1 0 0 0,-3 3 0 16,6 6 0-16,-3-3 0 0,-4 0 0 0,1 0-17 16,-4 3 3-16,3-2 1 0,-3-1 21 0,3 3 4 15,-3-3 0-15,4 0 1 0,-4-3-13 0,3 10 0 16,0-7-9-16,1 0 9 0,-1 0 0 0,0-3 0 16,4-3 13-16,4 0-4 0,-1 0-9 15,-3 3 12-15,4 0-12 0,-1 0 12 0,-3 0 4 0,0 0 0 16,-4-3 1-16,4 6 0 0,-3-3-17 0,-1 0 10 15,-3 0-10-15,3 3 8 0,-3 0 7 0,-7 0 1 16,3 0 0-16,-3 3 0 0,-4-2 0 0,1-1 1 16,-5 6 0-16,1-6 0 0,0 7-17 0,-4-1-19 15,0 1 4-15,0-4 1 0,1 3 22 0,-5-6 4 0,1 7 0 16,3-1 1-16,-6 1-22 0,2-4-5 0,-3 3-1 16,4-6 0-16,0 7 15 0,-4-7-12 0,0 0 12 0,4 0-12 15,-1-3-1-15,5-3 0 0,-1 0 0 0,4-3 0 16,-4-4-6-16,4 1-1 0,3-4 0 0,-3 1 0 15,-1-4-84 1,5-3-18-16,-5 7-3 0</inkml:trace>
  <inkml:trace contextRef="#ctx0" brushRef="#br0" timeOffset="28852.082">7059 7076 300 0,'0'0'12'0,"0"0"-12"16,0 0 0-16,4 3 11 16,-1 7-11-16,-3-4 10 0,0-6 3 0,4 6 1 0,-4-6 0 0,0 10 0 31,3-4 31-31,1 0 7 0,-1 0 0 0,-3 7 1 0,0-4-9 0,4 4-1 0,-4-4-1 0,0 4 0 15,0-1-4-15,0 1-1 0,0-1 0 0,3 1 0 16,-3 6-4-16,0-4-1 0,-3 4 0 0,3 0 0 16,0 0 7-16,0-3 1 0,-4 6 0 0,4 3 0 15,-3-3 4-15,-1 3 0 0,1-3 1 0,-1 0 0 16,4 0-10-16,-3-7-3 0,3 10 0 0,0-6 0 16,0-3-20-16,0-1-12 0,0-2 12 0,0-7-12 15,3 4 10-15,-3-10-10 0,0 0 8 0,0 0-8 16,0 0 0-16,0 0 0 0,0 3 0 0,0-3 0 15,0 0 8-15,0 0 0 0,0 0 0 0,0 0 0 16,0 0 0-16,0 0 0 0,-7 6 0 0,0-6 0 16,0 0-8-16,0-6 0 0,0 3 0 0,-4-7-11 15,1-2-29-15,-1 2-7 16,1-5-1-16,-1-1 0 0,0-3-3 0,-3-3-1 0,0 3 0 0</inkml:trace>
  <inkml:trace contextRef="#ctx0" brushRef="#br0" timeOffset="29217.281">6795 6954 684 0,'0'0'14'0,"0"0"3"0,0 0-17 15,0 0 0-15,0 0 0 0,0 0 0 0,3 9 39 0,-3-9 4 0,0 0 1 0,4 3 0 16,3-3 30-16,-4 0 6 0,4 0 2 0,4 0 0 16,-1 0-41-16,1 0-8 0,3 0-1 0,0 0-1 15,0 0-12-15,4 0-3 0,0-3 0 0,-1 3 0 16,4-3-8-16,-3 3-8 0,0-6 12 0,6 6-12 15,-10 0 0-15,4 6 0 0,0-6-10 0,3 3 10 16,-3 0 0-16,-1-3 0 0,8 3 0 0,-11 1 0 16,4-1 0-16,-1 0 0 0,1 0 0 0,0 3 0 15,-1 1 0-15,1-1 0 0,-8 0 0 0</inkml:trace>
  <inkml:trace contextRef="#ctx0" brushRef="#br0" timeOffset="29917.29">7288 7449 1074 0,'0'0'30'0,"0"0"8"15,0 0-30-15,0 0-8 0,0 0 0 0,0 0 0 16,0 0 0-16,0 0 0 0,0 0 0 0,0 0 0 16,4 6 0-16,-4-2 0 0,3 2 0 0,5 0 0 15,-5-6 26-15,1 6 4 0,3-2 1 0,-4-4 0 16,4 3 1-16,0-3 1 0,0 0 0 0,0 0 0 16,0 0-33-16,0 0-20 0,1 0 2 0,-1 0 1 15,3 0 27-15,4-3 6 0,-7-7 0 0,0 10 1 16,4-6-17-16,-4 0 0 0,0 2 0 0,4 1 0 15,-4-3 0-15,0-3 0 0,0 6 0 0,0-7 0 16,0 4 0-16,-4 0 0 0,5-1 0 0,-5 1 0 16,4 3 0-16,-3-3 0 0,-4 6 0 0,0 0 0 15,0-4-48-15,0 4-12 0,3-3-4 0,-3 3 0 0,0 0 52 0,0 0 12 16,0 0 0-16,-3-6 0 0,-1 3 0 0,1-6 0 16,-1 9 0-16,4 0 0 0,-3-4 0 0,-5 1 0 0,1 0 0 15,0 3 0 1,0-3 28-16,0 3 9 0,0 0 2 0,-3 0 0 0,-1 0-11 0,0 3-3 0,1 0 0 0,3 0 0 15,-7 1 31-15,3 2 7 0,4-3 1 0,-4 0 0 16,4 6-52-16,-3-5-12 0,3 8 0 0,0-6 0 16,0 4 0-16,3-4 0 0,1 7 0 0,-1-4 0 15,4 0 0-15,0 4 0 0,0-4 0 0,4 4 0 16,-4-4 0-16,7-2 0 0,-4 5 0 0,1-2 0 16,3-1 0-16,-4-3 0 0,4 4 0 0,0-1 0 15,0-6 0-15,1 7 0 0,2-7 0 0,1 6 0 16,3-6 0-16,-7 0 0 0,3 1 0 0,5-1 0 15,-5-3-48-15,4-3-13 0,0 3-3 0</inkml:trace>
  <inkml:trace contextRef="#ctx0" brushRef="#br0" timeOffset="30893.741">8234 7396 642 0,'0'9'27'0,"-4"-2"-27"16,4 2 100-16,-3 0 16 0,3-2 2 0,0 2 1 16,-4-3-44-16,4 1-9 0,0-7-2 0,0 6 0 15,0-6-51-15,0 0-13 0,0 0 0 16,0 0 0 0,0 0 0-16,0 0 0 0,0 0 0 0,0 0 0 0,0 0 54 0,0 0 8 0,0 0 2 0,0 0 0 15,0 0-52-15,0 0-12 0,-3-6 0 0,3 6 0 16,-4-4 0-16,1-2 0 0,3 6 0 0,-4-6 0 15,4 0 0-15,4-7 0 0,-4 7 0 0,3-4 0 16,-3 4 0-16,4-6 0 0,-1 5 0 0,4-2 0 16,-3 0 0-16,-1 2 0 0,1 1 0 0,3-3 0 15,0 2 8-15,-3 1 0 0,3 0-8 0,0 0 12 16,0-1-12-16,-4 1 0 0,1 3 0 16,-1-3 0-16,1 6 0 0,-4 0 0 0,3-4 0 0,-3 4 0 15,0 0 0-15,0 0 0 0,0 0 0 0,7 0 0 16,-3 4 0-16,-1 2-10 0,4 0 10 0,-3 0-8 15,0 4 8-15,-1-4 0 0,1 3 0 0,-1 1 0 16,1 2 12-16,-4-2-1 0,0 2-1 0,3-5 0 16,-3 8-2-16,4-2-8 0,-4-1 12 0,0 4-4 15,3-3 6-15,-3-1 1 0,0 1 0 0,4-4 0 16,-4 1-3-16,0-1-1 0,0-3 0 0,0-6 0 16,3 6-11-16,1 1 10 0,-1-1-10 0,-3-6 10 15,4 0-28-15,3 3-6 0,-4-3 0 0,5-3-1 16,-5-3-132-16,4 6-27 0</inkml:trace>
  <inkml:trace contextRef="#ctx0" brushRef="#br0" timeOffset="31364.429">8647 7455 850 0,'0'0'17'0,"0"0"6"16,0 0-23-16,0 0 0 0,-4-3 0 0,4 3 0 15,0-6 15-15,0 6-2 0,0 0 0 0,0 0 0 16,0 0 31-16,0 0 5 0,0 0 2 0,0 0 0 0,0 0-41 15,0 0-10-15,0 0 0 0,0 0 0 16,0 0 0-16,0 0 0 0,0 0 0 0,0 0 0 0,0 0 0 16,0 0 0-16,0 0 0 0,0 0 0 0,0 0 0 15,0 0 0-15,0 0 0 0,0 0 0 16,0 0-31-16,4 6-8 0,-4 1-1 0,0-7-1 16,0 0 1-16,0 0 0 0,0 0 0 0</inkml:trace>
  <inkml:trace contextRef="#ctx0" brushRef="#br0" timeOffset="32436.482">8625 7352 881 0,'0'0'18'0,"0"0"5"0,0 0-23 16,0 0 0-16,0 0 0 0,0 0 0 0,0 0 55 16,0 0 6-16,0 0 2 0,0 0 0 15,0 0-39-15,0 0-8 0,0 0-2 0,4 0 0 0,3 3-28 0,0 0-6 0,0-3 0 0,0 3-1 16,0 1 21-16,4-4 0 0,-4 0 0 0,0 6 0 15,0-6 0-15,0 3 0 0,0-3 0 0,0 0 0 16,0 0 47-16,0 3 13 0,0-3 4 0,0-3 0 16,0 3-64-16,0-9-28 0,4 9 3 0,-4-7 0 15,4 1 25-15,-4 3 0 0,0-7 0 0,0 1 8 16,0 6-8-16,0-6-12 0,0 2 4 0,-3 4 0 16,3-3-11-16,-4 0-1 0,1 6-1 0,-4 0 0 15,0 0 9-15,0-7 1 0,0 7 1 0,0 0 0 16,0 0 10-16,0 0 0 0,-4-6 0 0,-6 6-8 15,2 0 8-15,1 0-8 0,0 0 8 0,-3 0-8 16,-1 0 17-16,1 0 4 0,-4 6 1 0,-1-6 0 16,5 7 17-16,-1-7 3 0,1 6 1 0,-1 0 0 15,1-3-9-15,-1 4-2 0,0-7 0 0,1 12 0 16,-1-6-24-16,4 1 0 0,0 2 0 0,4 4 0 16,3-4 0-16,0 3 0 0,0 1-14 0,3 0 5 15,1-1 1-15,-1 1 0 0,4 5 0 0,0-2 0 16,0-3 8-16,4 6 0 0,-4-4 0 0,4-2 0 15,-1 6 0-15,1-7 0 0,-4-2 0 0,3-4 0 0,-3 3-16 16,4-3-2-16,0 1 0 0,-1-7 0 16,1 0-36-16,3-3-7 0</inkml:trace>
  <inkml:trace contextRef="#ctx0" brushRef="#br0" timeOffset="33570.798">9543 7292 899 0,'0'0'25'0,"0"0"7"0,0 0-32 0,0 0 0 0,0 0 0 0,0 0 0 15,0 0 60-15,0 0 5 0,0 0 2 0,0 0 0 16,0 0-34-16,0 0-6 0,0 0-2 0,0 0 0 16,0 0-25-16,0 0 8 0,0 0-8 0,0 0 0 15,0 0 13-15,0 4-2 0,3 8-1 0,-3-6 0 16,4-2 6-16,-4 8 2 0,3-3 0 0,-3-5 0 15,4 8 6-15,-4-2 0 0,0-4 1 0,0 0 0 16,0 7-1-16,0-4 0 0,0 0 0 0,0 1 0 16,0-4-16-16,0 0-8 0,0-6 8 0,0 0-8 15,3 7 0-15,-3-7 0 0,0 0 0 0,0 0 0 16,0 6 0-16,0-6 0 0,0 0 0 0,0 0 0 16,7 3 0-16,-7-3 0 0,0 0 0 0,0 0 0 15,4 0 0-15,-4 0 0 0,7-3 0 0,-4-3 0 16,1 6 35-16,3-3 1 0,-3-7 1 0,3 10 0 15,-4-6-59-15,1 0-12 0,3-4-2 0,-4-2-1 16,1 5 37-16,3-5 0 0,-4-1 0 0,1 4 0 16,3-4 0-16,-4 1 0 0,1-1 0 0,3-2 0 15,-3 8 0-15,-1-5 0 0,4-1 0 0,-3 7 0 16,-1 0 0-16,-3 6 0 0,0 0 14 0,7 0-4 0,0 0-10 16,0 3 0-16,0 3-12 0,1 0 12 0,-1 4 0 0,-4-4 0 15,4 7 0-15,0-1 0 0,-3 4 22 0,3-4-1 16,-4 1 0-16,4-1 0 0,-3 1-1 0,-4-4 0 15,3-2 0-15,1 5 0 0,-4-2-5 0,3-4-2 0,1-3 0 16,-4 0 0 0,0-3-3-16,4 6-1 0,-4-6 0 0,0 0 0 0,0 0 7 0,0 0 0 0,0-6 1 15,0 3 0-15,0-6-17 0,0 2 0 0,0-2 0 0,0-1 0 16,3 1-30 0,1-3-6-16,-1 5-2 0,1-2 0 0,-1 3-11 15,4-7-3-15,0 10 0 0,-3-6 0 0,-1 2 17 0,4 1 3 16,-3-3 1-16,3 9 0 0,-4-4 19 0,5 1 3 0,-5-3 1 0,-3 6 0 15,0 0 8-15,7 0-8 0,-7 0 8 0,0 0-8 16,0 0 8-16,4 0 0 0,-4 0 0 0,7 0 0 16,-7 0 0-16,7 6 0 0,-4-3 8 0,4 1-8 15,0-4 12-15,0 9-1 0,1-6-1 0,-5 3 0 16,4-2 2-16,0 8 1 0,-3 1 0 0,3-1 0 16,-4-2 10-16,4 2 1 0,-3-3 1 0,-1 4 0 15,1-4-1-15,-1-5-1 0,-3 8 0 0,4-6 0 16,0 1-11-16,-4-7-3 0,3 6 0 0,4 0 0 15,-3 0-9-15,-1-2 8 0,-3-4-8 0,7 6 8 16,0-3-8-16,-3 0 0 0,3-3 0 0,0 6 0 16,3-2-46-16,-2-1-14 0,2 3-4 15</inkml:trace>
  <inkml:trace contextRef="#ctx0" brushRef="#br0" timeOffset="33901.879">10224 7148 1094 0,'0'0'23'0,"0"0"5"0,0 0-28 0,0 0 0 0,0 0 0 0,7 0 0 15,-4 0 56-15,1 3 7 0,3 0 1 0,0 1 0 16,0 2-52-16,0-3-12 0,3 6 0 0,-3 1 0 16,1-1 54-16,-1 4 8 0,0 2 2 0,0-2 0 15,0 3-52-15,0-4-12 0,0 4 0 0,0 0 0 16,0-7 0-16,-4 4 0 0,5-7 0 0</inkml:trace>
  <inkml:trace contextRef="#ctx0" brushRef="#br0" timeOffset="34466.054">10816 7343 1094 0,'0'0'23'0,"0"0"5"0,-7 0-28 0,0 9 0 0,0-6 0 0,0 0 0 16,0 0 88-16,0 1 12 0,7-4 2 0,-7 6 1 15,0-3-63-15,0 0-12 0,0 3-2 0,0 1-1 16,0-7 31-16,-4 9 7 0,4-6 1 0,0 3 0 16,0-2-52-16,0 5-12 0,0-6 0 0,0 3 0 15,0 1 0-15,3 2 0 0,0-3 0 0,1 1 0 16,3 5 0-16,-4-2 0 0,4-1 0 0,0 4 0 16,0-4 0-16,4-3 0 0,-4 4 0 0,0-1 0 15,3-3 0-15,-3-6-13 0,4 7 4 0,0-4 1 16,-4-3 8-16,0 0 0 0,7 0 0 0,3 0 0 15,1 0 0-15,-1-7 0 0,1 1 0 0,0-3 0 16,-1-4 0-16,4 1 0 0,-3 2 0 0,3-2 0 16,-4-1 0-16,1-3 12 0,0 4-2 0,-1-1-1 15,1 4-9-15,-4 0 0 0,0-1 0 0,0 7 0 16,-4-6-49-16,-3 9-12 0,0 0-3 0,0 0 0 0,0 0 50 16,0 0 14-16,0 0 0 0,0 0 0 15,0 12-30-15,0-2 2 0,4-1 0 0,-4 4 0 0,0-1 36 16,0 1 7-16,0-1 1 0,0 10 1 15,0-3-3-15,-4 0-1 0,4 0 0 0,-3-4 0 0,3 4 13 0,0-6 2 0,0-4 1 0,3-3 0 16,1 7 5-16,-4-4 1 16,4 1 0-16,-1-1 0 0,-3-6-35 0,4 0 0 0,-4-3 0 0,7 7 0 31,0-7-15-31,0-7-9 0,0 7-3 0</inkml:trace>
  <inkml:trace contextRef="#ctx0" brushRef="#br0" timeOffset="35029.479">11310 7424 1102 0,'-11'0'23'0,"11"0"5"16,-7 0-28-16,0 6 0 0,4-6 0 0,-4 4 0 15,0-4 107-15,7 0 16 0,-7 3 3 0,0-3 1 16,0 0-41-16,7 0-8 0,-11 0-2 0,4 6 0 16,0-6-36-16,7 0-8 0,-7 0-2 0,7 0 0 15,-7 3-20-15,7-3-10 0,-7 3 10 0,7-3-10 0,0 0 0 0,-7 6 0 0,7-6 0 0,0 0 0 16,-4 4-12-16,4-4 4 0,-3 9 8 0,3-9-13 15,0 3 5-15,0-3 8 0,3 10-13 0,-3-7 5 16,4 6-3-16,-4-9 0 16,0 6 0-16,3 1 0 0,1-7 11 0,-1 9 0 0,1-6 0 0,3-3 0 15,0 6-22-15,0-2 1 0,-4-1 0 0,5-3 0 16,-1 6 21-16,-4-3 0 0,4 3 0 0,0-2 0 16,0-1 0-16,0 3 0 15,0-3 0-15,-3 0 0 0,3-3 0 0,-4 10 0 0,5-7 0 0,-1-3 0 16,-4 9 0-16,1-6 0 0,3 4 0 0,-7-7 0 15,3 3 0-15,-3-3 0 0,4 9 0 0,-1-6 0 16,1 7 0-16,-1-7 0 0,1 6 0 16,-4 1 0-16,3-1 0 0,-3-3 0 0,0 1 0 15,0-1 0-15,0 6 0 0,0-5 0 0,0-4 8 0,-7 9-8 16,7-5 16-16,-3-1-1 0,-1-6-1 0,-3 9 0 16,7-9-24-16,-3 3-5 0,-1 1-1 0,-3 2 0 15,7-6 2-15,-3 0 0 0,3 0 0 0,-7 0 0 16,-1 0-37-16,-2 6-7 0,3-12-2 0</inkml:trace>
  <inkml:trace contextRef="#ctx0" brushRef="#br0" timeOffset="35663.186">11712 7506 1212 0,'-17'9'25'0,"10"-6"6"0,7-3-31 0,-4 6 0 0,4-6 0 0,0 0 0 16,-7 0 60-16,0 4 5 0,7-4 2 0,-11 0 0 15,11 0-7-15,0 0 0 0,-3-4-1 0,3 4 0 16,0 0-41-16,0 0-8 0,0 0-2 0,0 0 0 16,0 0-8-16,0 0 0 0,0 0 0 0,0 0 0 15,0 0 0-15,-7 0-11 0,0 7 3 0,0-7 0 16,3 12 8-16,1-5 0 0,-1 2-9 0,0-3 9 15,1 7 0-15,-1-7-9 0,-3 3 9 0,4-2 0 16,-1 2 0-16,4-6-8 0,0-3 8 0,0 0 0 16,0 0 0-16,0 0 0 0,4 10 0 0,-4-10 0 15,0 0 0-15,7 0 0 0,-4 0 0 0,4-3 0 16,-7 3 0-16,8 0 0 0,-1-7 0 0,0 7 9 16,-4-3-9-16,4 3 0 0,0-3 0 0,0 3 0 15,0-6 0-15,-3 6 0 0,3 0 0 0,-3 6 0 16,3-3 0-16,-7-3 0 0,3 3 0 0,1-3 0 0,-1 10 0 15,-3-7 0-15,4 3 0 0,-4 0 0 16,0 1 0-16,0 2 0 0,0-3 0 0,-4 7 0 0,4-4 0 16,-3 1 8-16,-1-1-8 0,1 4 8 0,-1-7 4 15,-3 6 1-15,3-2 0 0,-3-1 0 0,0-6-4 0,4 7-1 16,-4-7 0-16,0 6 0 16,7-9-8-16,0 0 8 0,0 0-8 0,-7 3 8 0,7-3 0 0,0 0 0 0,0 0 0 0,-7 4 0 15,7-4-19-15,0 0-4 16,-7 0-1-16,-1 0 0 0,5 0-41 15,-4-4-9-15,0 1-2 0</inkml:trace>
  <inkml:trace contextRef="#ctx0" brushRef="#br0" timeOffset="36291.78">11942 7565 767 0,'-15'13'16'0,"12"-4"4"0,3-9-20 15,-7 6 0-15,7-6 0 0,-4 7 0 0,1 5 78 0,-1-5 12 0,1-1 2 0,3 6 1 16,-4-2-20-16,4-4-4 0,4 0-1 0,-4 7 0 16,0-4-34-16,3-2-7 0,1-1-2 0,-4 6 0 15,0-5-12-15,3-1-2 0,-3 3-1 0,0-9 0 16,0 0-10-16,0 0-14 0,0 0 3 0</inkml:trace>
  <inkml:trace contextRef="#ctx0" brushRef="#br0" timeOffset="36832.751">12143 7597 1166 0,'0'0'49'0,"0"0"-39"16,0 0 62-16,0 0 12 0,-7 3 2 0,7-3 1 16,0 0-11-16,0 0-3 0,0 0 0 0,0 0 0 15,0 0-20-15,0 0-4 0,0 0-1 0,0 0 0 16,0 0-20-16,0 0-5 0,0 0-1 0,0 0 0 16,0 0-13-16,0 0-9 0,0 0 12 0,0 0-12 15,0 0 0-15,0 0 0 0,0 0 0 0,7 0 0 16,-4 0 0-16,4 0 0 0,0 6 0 0,-3-3 0 15,3-3 14-15,0-9-4 0,0 9-1 0,-4-7 0 16,5 1 1-16,-1-3 0 0,-4 6 0 0,4-7 0 16,-3-2-10-16,-1 9 0 0,1-7 0 0,3 1 0 15,-4-4 0-15,1 10-19 0,-4-6 3 0,3 2 1 16,-3 1-5-16,0-3-2 0,0 6 0 0,0-1 0 16,0 4-2-16,0-6 0 0,-3 3 0 0,-1 0 0 15,1-3 8-15,-1 2 0 0,-3 1 1 0,4 3 0 16,-1-3 4-16,-3 3 1 0,0 0 0 0,-4 3 0 15,4-3 0-15,-3 3 0 0,3-3 0 0,-7 4 0 16,3 2 33-16,0-3 6 0,1 0 2 0,-1 7 0 0,1-7-19 0,-1 9-3 0,1-2-1 16,-5 2 0-16,8 1-8 15,-3-1 0-15,3-2 0 0,0 9-11 0,3-7 11 0,1-3 0 0,-1 4 0 0,1 0 0 16,-1-1 0-16,8-3 12 0,-4 4-2 16,0 0-1-16,3 2-1 15,1-5 0-15,-1 2 0 0,4-2 0 0,0-4 4 0,0 3 0 0,0-2 0 16,0-1 0-16,1-6-1 0,2 6 0 0,-3-3 0 0,0-3 0 15,4 0 8-15,-1 0 1 0,1-9 1 0,3 9 0 16,-3-10-46-16,-1 4-10 16,4-3-1-16,0-1-1 0,1 4-95 0,-1-3-18 15,3-1-4-15</inkml:trace>
  <inkml:trace contextRef="#ctx0" brushRef="#br0" timeOffset="37697.046">12608 7424 968 0,'-10'10'20'0,"-1"-1"5"0,4-3-25 0,-4 0 0 0,4-2 0 0,-3 5 0 16,3-6 104-16,0 7 16 0,0-7 4 0,-4 3 0 15,8 0-49-15,-4 1-10 0,-1-4-1 0,1 6-1 16,4-6-49-16,-4 10-14 0,3-4 0 0,1 1 8 16,-1-7-8-16,4 9 0 0,-3-2 8 0,3-1-8 15,0-3 0-15,0 1 0 0,0-7 0 0,0 3 0 16,3 6 24-16,1-6 0 0,3 4 0 0,-4-1 0 16,-3-6 3-16,7 6 1 0,0-6 0 0,4 3 0 15,0-6-16-15,-4-3-4 0,3 3 0 0,4-7 0 16,-3-2 5-16,0 2 1 0,3-5 0 0,0-1 0 15,0-3-14-15,0-3 0 0,0 3 0 0,0-9 0 0,-3 9-8 0,3-3-5 16,-4 0-1-16,1-3 0 16,-4 3-11-16,4 0-3 0,-4-3 0 0,0 0 0 15,-4-3 2-15,4 0 0 0,-3 0 0 0,-1-4 0 16,-3 1-10-16,4 6-1 0,0-3-1 0,-4-4 0 0,0 4 11 0,-4-3 3 0,0-1 0 0,1 4 0 16,-4-3 24-16,3 9 0 0,-3-6 0 15,-3 6 0-15,6 0 0 16,-3 3 0-16,4 3 0 0,-1 4 8 0,-3 5-8 0,7 7 0 0,0 0 0 0,0 0 0 15,-7 7 0-15,0 2 0 0,3 4 0 0,-3 5 0 16,0 1 0-16,-3 3 0 0,3 9 0 0,0-2 0 16,-1 5 0-16,1 1 11 0,0-1-3 0,4 4 0 15,-1 3-8-15,1-7 0 0,3 4 0 0,-4-1 0 16,4 1 31-16,0-4 1 0,0 1 0 0,0-1 0 16,0-8-16-16,0-1-4 0,0 3 0 0,0-9 0 15,0 3 16-15,0 0 4 0,4-7 0 0,-4 4 0 16,3-3-11-16,-3-1-1 0,4 1-1 0,-1-3 0 15,1-4-19-15,3 0 0 0,-4-2 0 0,1 2 0 16,3-6 0-16,0 4 0 0,0-4 0 0,4 0 0 16,-4-3-36-16,3 0-13 0,5-3-3 0</inkml:trace>
  <inkml:trace contextRef="#ctx0" brushRef="#br0" timeOffset="38264.023">13085 7270 1007 0,'-11'0'42'0,"4"7"-34"15,0-4 85-15,0 0 17 0,0-3 3 0,-4 9 1 16,8-5-29-16,-4-4-5 0,0 6-2 0,-4 0 0 16,4-3-29-16,3 0-5 0,-3 1-2 0,0 2 0 15,0 0-27-15,4-6-6 0,-4 9-1 0,0-5 0 16,3 2-8-16,-3-3 0 0,3 3 0 0,-3 1 0 16,0-1 0-16,4 0 0 0,-1 0 0 0,-3 1 0 15,4 2 0-15,-1 0 0 0,1 1 0 0,-1-4 0 16,1 0 0-16,3-6 0 0,0 0 0 0,0 7 0 15,0-7 0-15,0 0-11 0,0 0 3 0,0 0 0 16,0 0-20-16,0 0-3 0,0 0-1 0,0 0 0 16,0 0 32-16,7 6 0 0,0-6 0 0,-7 0 0 15,10 3 0-15,-3-3 0 0,-3 3 0 0,-4-3 0 16,7 3 0-16,0 0 0 0,-7-3 0 0,7 4 0 16,-7-4 0-16,7 0 0 0,-7 0 0 0,7 6 0 15,-7-6 0-15,0 0 0 0,0 0 0 0,4 6 0 16,-4-6 20-16,0 0 9 0,0 0 3 0,0 10 0 15,0-1-13-15,0 0-3 0,-4-2 0 0,1 5 0 16,-1 1-3-16,1-4-1 0,-5 1 0 0,1-1 0 16,0-3-3-16,0 4-1 0,4-7 0 0,-4 3 0 0,0-3 0 15,0 3 0-15,0-2 0 0,-4-1 0 0,4-3 10 16,-4 6 2-16,4-3 0 0,-3-3 0 16,-1 3-47-16,1-3-9 0,2 0-1 0,-2 0-1 15,3 7-106-15,-4-7-20 0,1 0-5 0</inkml:trace>
  <inkml:trace contextRef="#ctx0" brushRef="#br0" timeOffset="39270.113">13825 7264 1109 0,'0'0'23'0,"-7"0"5"0,0 3-28 0,4 0 0 0,-4 7 0 0,3-1 0 16,-3-2 69-16,4 2 8 0,-1-6 2 0,1 3 0 15,3-2-35-15,-4 5-8 0,4-6 0 0,-4 3-1 16,4 1-3-16,0-1 0 0,-3 3 0 0,6 4 0 16,-3-1-10-16,0 4-2 0,0-3-1 0,4 12 0 15,0-7-4-15,-4 8-1 0,3-4 0 0,1-1 0 16,-4 5 5-16,3-11 1 0,-3 10 0 0,4-6 0 16,-4 3-20-16,0 0-14 0,0-3 2 0,0 9 1 15,-4-9 36-15,4 0 7 0,-3-4 2 0,3 4 0 16,-4-3-22-16,1-4-4 0,3 1 0 0,-4 0-8 15,0-4 14-15,4-9-4 0,0 0-1 0,0 0 0 16,0 0 4-16,0 0 1 0,0 0 0 0,0 0 0 16,0 0 6-16,0 0 0 0,0 0 1 0,-3-9 0 0,3-4-21 0,-4 0 0 0,1 1 0 15,3-1 0-15,-4-2-12 0,4-4 2 16,0-3 1-16,-3 3 0 0,3 0-1 0,0-3 0 0,0 3 0 16,3 1 0-16,-3-7 10 0,0 3-10 15,4-10 10-15,-4 4-10 16,3-3 10-16,1 6-10 0,-1-10 10 0,1 7-10 0,0-3 10 0,-1-4 0 0,4 10-9 0,0-3 9 15,0 3 0-15,0-4-11 0,4 11 11 0,-4-4-8 16,3 3 8-16,1-3-13 0,0 3 5 0,-1 0 8 16,4 7-15-1,0 2 5-15,1 4 1 0,2 0 0 0,-3 3 9 0,0 3-8 0,-3 0 8 0,7 0-8 16,-8 3 8-16,4 3-13 0,0 0 5 0,-3 1 8 16,0-1-17-16,-1 3 4 0,1 1 1 0,-1-1 0 15,-6-3 12-15,3 7 0 0,-4 3-10 0,1-1 10 16,-4 1 0-16,0 3 0 0,-4-4 0 0,1 7 0 15,-1-6 0-15,1 3 8 0,-4-3-8 0,-4-4 0 16,4 4 12-16,-3-10-2 0,3 7-1 0,-4-4 0 16,0 0-9-16,-3-5 0 0,4 5 0 0,-4-6 0 15,-1-3 0-15,5 6 0 0,-1-3-14 0,-3-3 5 16,4 0 9-16,-1 0 8 0,0-3-8 0,1 3 11 16,-1-6-24-16,-3 6-5 0,4-3-1 0,-1-6 0 15,0 9-22-15,4-4-5 0,-3 1-1 0,3-3 0 16,0 3-42-16,-4-3-9 0</inkml:trace>
  <inkml:trace contextRef="#ctx0" brushRef="#br0" timeOffset="39868.522">14333 7311 1234 0,'0'0'25'0,"0"0"7"0,-7-3-32 0,4 3 0 0,-4-3 0 0,3-6 0 15,1 9 48-15,-1-4 4 0,4 4 0 0,-3-9 0 16,3 9-19-16,-7 0-3 0,7 0-1 0,-4-3 0 15,4 3-19-15,0 0-10 0,-7-3 10 0,7 3-10 16,-11 0 0-16,4 0 0 0,4 3 0 0,-4 0-10 16,0 6 10-16,0-5-8 0,-4 8 8 0,4-2-8 15,0-1 8-15,3 3 0 0,-3-2 0 0,4 2 0 16,-4 1 0-16,3-4 0 0,4-2 0 0,-3 5 0 16,3-12 12-16,3 6-3 0,-3-6 0 0,4 4 0 15,-1-4 25-15,4 6 5 0,-3-3 1 0,3-3 0 16,0 0 4-16,0 0 0 0,4 0 1 0,-4 0 0 15,3 0-35-15,1 0-10 0,-1-3 0 0,-2 3 0 16,2-6 10-16,-3 6-2 0,4-4-8 0,-4-2 12 16,0 0-3-16,0 0-1 0,0-1 0 0,0 1 0 15,-3 0-8-15,3-4 0 0,-7 1 9 0,3 0-9 0,1 2 0 0,-4 1 0 16,3 0-10-16,-3 0 10 0,0 6-11 16,0 0 11-16,0 0-10 0,0 0 10 15,0 0-12-15,0 0 12 0,0 0-13 0,0 0 5 0,0 0 8 0,-7 0 0 0,4 9 0 0,-1-6 0 16,-3 10 0-16,3-4 0 0,-3 4 0 15,4-1 0-15,-4 7 0 0,3-3 0 0,1 2 0 16,3-2 8-16,-4 3-8 0,4-3 0 16,4-1 0-16,-4 1 0 0,3 0 0 0,1-4 0 0,-1 1 0 0,4-1 0 15,0-2 0-15,-3-7 0 0,7 3 0 0,-4-3 0 16,0 0-21-16,0 0-9 16,3-3-2-16</inkml:trace>
  <inkml:trace contextRef="#ctx0" brushRef="#br0" timeOffset="40401.605">14750 7214 1288 0,'-11'6'27'0,"-3"4"5"16,3-4-32-16,-3 7 0 0,0-1 0 0,0-3 0 16,3 1 100-16,-3-1 12 0,4-2 4 0,-1 5 0 0,4-6-52 0,0 4-9 0,-4-4-3 0,8-6 0 15,3 0-41-15,-7 13-11 0,7-13 0 16,0 0 0-16,0 0 0 0,0 6 10 0,0-6-10 0,0 0 10 15,0 0-10-15,0 0 0 0,0 0 0 0,0 6 8 16,0-6-8-16,3 3 0 0,1 4 0 0,-1-7 0 16,5 0 0-16,-1 0 0 0,0 0 0 0,3 0 0 15,-3 0-14-15,4-4 5 0,-4 1 1 0,4 3 0 16,-4 0 0-16,0-3 0 0,0 3 0 0,0 0 0 16,0 3 8-16,0-3 0 0,0 3 0 0,0 1 0 15,0-4-8-15,0 6 0 0,0 0 0 0,-3-6 0 16,-4 0 8-16,7 9 0 0,-4 1 0 0,4-4 0 15,-3 4 0-15,-1-1 0 0,-3 0 0 0,4-2 0 16,-4 5 14-16,0-2 5 0,0-1 1 0,0 0 0 16,0-2-20-16,0 2 10 0,0-3-10 0,0 1 8 15,0 2-8-15,0 0 8 0,0-2-8 0,-4 5 8 16,1-2-8-16,-1-4-11 0,1 0 3 0,-1 4 0 16,-3-7 0-16,4-3 0 0,-4 6 0 0,-4-3 0 15,4-3-24-15,0 0-5 0,-4 0-1 0,4-3 0 16,-3-3-128-16,-1 3-26 0</inkml:trace>
  <inkml:trace contextRef="#ctx0" brushRef="#br0" timeOffset="44093.584">16602 7424 1006 0,'-14'-3'20'0,"14"3"7"0,0 0-27 0,0 0 0 0,0 0 0 0,-7 0 0 15,7 0 16-15,-7-3-1 0,7 3-1 0,-8 0 0 16,8 0 34-16,0 0 6 0,-7 3 2 0,7-3 0 16,0 0-8-16,0 0-2 0,0 0 0 0,-7 3 0 15,7-3-3-15,0 0-1 0,-7 0 0 0,7 0 0 16,0 0-25-16,0 0-5 0,0 0 0 0,0 0-1 16,0 0-11-16,0 0 12 0,-3 10-12 0,3-10 12 15,0 0-12-15,0 0 8 0,0 0-8 0,0 0 8 16,7-4-8-16,-4 4 0 0,4 0 0 0,4 4 0 15,-4-4 0-15,4 3 0 0,-1-3 0 0,1 0-11 16,-1 6 11-16,1-3 0 0,0 3 0 0,-1 1-8 16,1-1 8-16,3 0 0 0,-4 7 0 0,4-4 0 15,1 1-20-15,-1 2-1 0,3-3-1 0,-3-2 0 16,1 5 39-16,2-2 8 0,-3-4 2 0,0 0 0 16,1 4-27-16,2-7 8 0,1 3-8 0,-1-3 0 15,1 3 0-15,3-2 0 0,0-4 0 0,1 3 0 16,-5 3 0-16,4-3 0 0,1 0 0 0,-1 4 0 15,-4-4 0-15,5 0 0 0,-1-3 0 0,-4 6 0 16,5-6-20-16,-1 3-7 0,0 0-1 0,0-3 0 0,0 3 28 16,4 1 0-16,0-1 0 0,-1-3 0 0,1 0 17 0,0 0 9 15,3 0 2-15,-3 0 0 0,3 0-28 0,0 0 0 0,4 0 0 0,-4-3 0 16,0-1 0-16,4 4 0 0,-4-3 0 0,4-3 0 31,0 0-17-31,-1 6-9 0,1-3-2 0,3 0 0 0,1-4 46 0,-4 7 9 0,6 0 1 0,-6 0 1 16,3 0-29-16,-3 0 0 15,0 0 0-15,0 0 0 0,-1 7 0 0,-2-7 0 0,2 3 0 0,-2-3 0 32,-1 3-17-32,3-3-10 0,1 0-1 0,0 6-1 0,0-3 46 0,3 0 10 0,0-3 1 0,1 3 1 15,-5-3-29-15,5-3 0 0,-1 3 0 0,0-6 0 32,0 0-17-32,4 6-10 0,-3-6-1 0,2-1-1 0,-6 7 29 0,7 0 0 0,-4 0 0 0,4 0 0 15,-4 0 20-15,4 0 11 0,-4-3 1 0,8 0 1 16,-8-3-25-16,4 6-8 0,-4 0 0 0,4-3 0 15,-4-1 10-15,0 4-10 0,1-3 8 0,-1 3-8 16,-3-3 11-16,3 3-3 0,0 0-8 0,1 0 12 16,-5 0-12-16,1 0 9 0,3 3-9 0,-3-3 8 15,-4 0-8-15,4 0 0 0,0 0 0 0,-4 0 0 16,4 0 0-16,-4 0 0 0,4 3 0 0,-4-3 0 16,4 0 0-16,-4 0 0 0,4 0 0 0,-1 0 0 15,-2 0 0-15,2 0 8 0,1 0-8 0,3-3 0 16,-3 0 0-16,0 0 0 0,3-3 0 0,0 3 0 0,1-7 8 15,3 10-8-15,-4-6 8 0,0 0-8 16,0 3 9-16,1-1-9 0,-5 1 10 0,5 0-10 0,-1 0 22 16,-3-3-2-16,-1 6 0 0,5-3 0 15,-4-1-20-15,-4 4 0 0,3 0 0 0,-2 0 8 16,2 0-8-16,1 0 0 0,-4 4 0 0,1-1 0 0,-1-3-12 16,0 9 4-16,-3-6 0 0,-1 4 0 0,1 2 8 15,0-3 14-15,0 1-3 0,-1-1-1 0,1 0-10 0,-4 0 0 0,7-3 0 16,-3 1 0-16,3-1 0 0,0-3-11 0,4 0 3 0,0 0 0 15,-4 0 8-15,4 0 0 0,0-3 8 0,-1-1-8 16,1-2 0-16,0-3 9 0,-4 6-9 0,7-7 0 16,-6 4 12-16,-1 0-4 0,4-1 0 0,-1 1-8 15,-2-3 12-15,2 9-4 0,1-3 0 0,-4-1-8 16,1 4 10-16,-5-6-10 0,4 6 8 0,-3 0-8 16,0 0 0-16,-4 0 0 0,4 0 8 0,-1 0-8 15,-2 0 0-15,-1 6 0 0,3-6 0 0,1 0 8 16,-4 0-8-16,0 0 8 0,4-6-8 0,0 6 8 15,0 0-8-15,-1-3 0 0,4 3 0 0,1-3 0 16,-5-3 0-16,1 6 8 0,0 0-8 0,-1-3 0 16,1-1 0-16,0 4 8 0,-4 0-8 0,4 4 0 15,-1-4 0-15,-2 3 0 0,2-3 0 0,-3 0 0 16,1 0 0-16,-1 0 8 0,-4 6-8 0,5-3 0 16,-1-3 0-16,0 3 0 0,-3-3 0 0,3 6 0 15,0-6 0-15,4 4 0 0,-4-4 0 0,3 0 0 0,-2 0 0 0,-1-4 0 16,3 4 0-16,-2 0 0 15,2-6 0-15,-2 6 0 0,-1-3 8 0,3 0-8 0,1 3 0 0,0-6 0 16,-4 6 0-16,0 0 8 0,0 0-8 0,0-3 0 16,1 3 0-16,-1 0 0 0,0 3 0 0,0-3 0 15,0 6 0-15,0-3 8 0,1 0-8 0,2-3 0 0,-3 6 0 16,4 1 0-16,-4-7 0 0,4 0 0 0,3 0 0 0,-3 0 0 16,3 0 0-16,-3-7 0 0,3 1 0 0,4 6 0 15,-4-3 0-15,4-6 0 16,0 6 0-16,3-4 0 0,-3 1 0 0,-1 0 8 0,1-7-8 15,0 10 0-15,0-6 0 0,-4 2 0 0,4 1-14 16,-1 3 5 0,-2-3-19-16,-1 6-4 0,0-3-1 0,4 3 0 0,-4-4-12 15,0 4-3-15,0 4 0 0,1-1 0 16,-5-3-10-16,1 9-2 0,0-3-1 0,-1 1-382 0,1 2-76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huit avril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/>
              <a:t>Elle est assise sur une chaise blanche.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39433" y="2847373"/>
            <a:ext cx="3391382" cy="306729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Il </a:t>
            </a:r>
            <a:r>
              <a:rPr lang="en-US" dirty="0" err="1"/>
              <a:t>s’assied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la cuisine.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06856" y="3006725"/>
            <a:ext cx="3055716" cy="29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7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100" b="1" dirty="0"/>
            </a:br>
            <a:r>
              <a:rPr lang="fr-FR" sz="3100" b="1" dirty="0"/>
              <a:t>Qu’est-ce que c’est?</a:t>
            </a:r>
            <a:br>
              <a:rPr lang="fr-F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6187" y="1770927"/>
            <a:ext cx="4953965" cy="385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0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100" b="1" dirty="0"/>
            </a:br>
            <a:r>
              <a:rPr lang="fr-FR" sz="3100" b="1" dirty="0"/>
              <a:t>Qu’est-ce que c’est?</a:t>
            </a:r>
            <a:br>
              <a:rPr lang="fr-FR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3281" y="2071868"/>
            <a:ext cx="6331352" cy="364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84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100" b="1" dirty="0"/>
            </a:br>
            <a:r>
              <a:rPr lang="fr-FR" sz="3100" b="1" dirty="0"/>
              <a:t>Qu’est-ce que c’est?</a:t>
            </a:r>
            <a:br>
              <a:rPr lang="fr-F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7680" y="2152891"/>
            <a:ext cx="5197033" cy="325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50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100" b="1" dirty="0"/>
            </a:br>
            <a:r>
              <a:rPr lang="fr-FR" sz="3100" b="1" dirty="0"/>
              <a:t>Qu’est-ce que c’est?</a:t>
            </a:r>
            <a:br>
              <a:rPr lang="fr-FR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3661" y="1979271"/>
            <a:ext cx="4444678" cy="351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91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100" b="1" dirty="0"/>
            </a:br>
            <a:r>
              <a:rPr lang="fr-FR" sz="3100" b="1" dirty="0"/>
              <a:t>Qu’est-ce que c’est?</a:t>
            </a:r>
            <a:br>
              <a:rPr lang="fr-F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8072" y="1817226"/>
            <a:ext cx="4734044" cy="384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41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100" b="1" dirty="0"/>
            </a:br>
            <a:r>
              <a:rPr lang="fr-FR" sz="3100" b="1" dirty="0"/>
              <a:t>Qu’est-ce que c’est?</a:t>
            </a:r>
            <a:br>
              <a:rPr lang="fr-FR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3120" y="1898248"/>
            <a:ext cx="5810490" cy="368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48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100" b="1" dirty="0"/>
            </a:br>
            <a:r>
              <a:rPr lang="fr-FR" sz="3100" b="1" dirty="0"/>
              <a:t>Qu’est-ce que c’est?</a:t>
            </a:r>
            <a:br>
              <a:rPr lang="fr-F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1301" y="2002421"/>
            <a:ext cx="4421529" cy="354185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4815068" y="3443468"/>
            <a:ext cx="659757" cy="659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5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100" b="1" dirty="0"/>
            </a:br>
            <a:r>
              <a:rPr lang="fr-FR" sz="3100" b="1" dirty="0"/>
              <a:t>Qu’est-ce que c’est?</a:t>
            </a:r>
            <a:br>
              <a:rPr lang="fr-F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1301" y="2002421"/>
            <a:ext cx="4421529" cy="354185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3700041" y="2349661"/>
            <a:ext cx="659757" cy="659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43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100" b="1" dirty="0"/>
            </a:br>
            <a:r>
              <a:rPr lang="fr-FR" sz="3100" b="1" dirty="0"/>
              <a:t>Qu’est-ce que c’est?</a:t>
            </a:r>
            <a:br>
              <a:rPr lang="fr-F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4759" y="1759352"/>
            <a:ext cx="3622876" cy="385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40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Écrivez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phrase avec le mot “table”.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9DE7251-C09F-402B-8964-F593BA246706}"/>
                  </a:ext>
                </a:extLst>
              </p14:cNvPr>
              <p14:cNvContentPartPr/>
              <p14:nvPr/>
            </p14:nvContentPartPr>
            <p14:xfrm>
              <a:off x="5768280" y="1810080"/>
              <a:ext cx="1336320" cy="538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9DE7251-C09F-402B-8964-F593BA2467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58920" y="1800720"/>
                <a:ext cx="1355040" cy="55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2205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100" b="1" dirty="0"/>
            </a:br>
            <a:r>
              <a:rPr lang="fr-FR" sz="3100" b="1" dirty="0"/>
              <a:t>Qu’est-ce que c’est?</a:t>
            </a:r>
            <a:br>
              <a:rPr lang="fr-FR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2568" y="1956122"/>
            <a:ext cx="5798916" cy="375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96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100" b="1" dirty="0"/>
            </a:br>
            <a:r>
              <a:rPr lang="fr-FR" sz="3100" b="1" dirty="0"/>
              <a:t>Qu’est-ce que c’est?</a:t>
            </a:r>
            <a:br>
              <a:rPr lang="fr-F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9727" y="2164467"/>
            <a:ext cx="5034987" cy="324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76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100" b="1" dirty="0"/>
            </a:br>
            <a:r>
              <a:rPr lang="fr-FR" sz="3100" b="1" dirty="0"/>
              <a:t>Qu’est-ce que c’est?</a:t>
            </a:r>
            <a:br>
              <a:rPr lang="fr-FR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3815" y="2495451"/>
            <a:ext cx="4444369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11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100" b="1" dirty="0"/>
            </a:br>
            <a:r>
              <a:rPr lang="fr-FR" sz="3100" b="1" dirty="0"/>
              <a:t>Qu’est-ce que c’est?</a:t>
            </a:r>
            <a:br>
              <a:rPr lang="fr-F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0359" y="1469986"/>
            <a:ext cx="5440101" cy="398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35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100" b="1" dirty="0"/>
            </a:br>
            <a:r>
              <a:rPr lang="fr-FR" sz="3100" b="1" dirty="0"/>
              <a:t>Qu’est-ce que c’est?</a:t>
            </a:r>
            <a:br>
              <a:rPr lang="fr-F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5230" y="1921709"/>
            <a:ext cx="3668863" cy="366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7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100" b="1" dirty="0"/>
            </a:br>
            <a:r>
              <a:rPr lang="fr-FR" sz="3100" b="1" dirty="0"/>
              <a:t>Qu’est-ce que c’est?</a:t>
            </a:r>
            <a:br>
              <a:rPr lang="fr-F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1382" y="1585732"/>
            <a:ext cx="5497975" cy="407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4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 lavabo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84790" y="2627453"/>
            <a:ext cx="4444678" cy="356220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l’évier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60557" y="2627453"/>
            <a:ext cx="4178461" cy="356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72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la </a:t>
            </a:r>
            <a:r>
              <a:rPr lang="en-US" dirty="0" err="1"/>
              <a:t>moquette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34319" y="2615879"/>
            <a:ext cx="4514127" cy="357378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le tapis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76304" y="2615879"/>
            <a:ext cx="3715473" cy="357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06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EAF8827-DD9F-448E-82C3-3A31C72B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23D4CF-4622-47CD-ACC2-42C4D7C72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students will be able to talk about the rooms of a house and common items of furniture.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12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767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14063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huit avril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chez vous!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The </a:t>
            </a: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able to talk about the </a:t>
            </a:r>
            <a:r>
              <a:rPr lang="fr-FR" dirty="0" err="1"/>
              <a:t>rooms</a:t>
            </a:r>
            <a:r>
              <a:rPr lang="fr-FR" dirty="0"/>
              <a:t> of a house and </a:t>
            </a:r>
            <a:r>
              <a:rPr lang="fr-FR" dirty="0" err="1"/>
              <a:t>common</a:t>
            </a:r>
            <a:r>
              <a:rPr lang="fr-FR" dirty="0"/>
              <a:t> items of </a:t>
            </a:r>
            <a:r>
              <a:rPr lang="fr-FR" dirty="0" err="1"/>
              <a:t>furniture</a:t>
            </a:r>
            <a:r>
              <a:rPr lang="fr-FR" dirty="0"/>
              <a:t>. 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2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Êtes-vous</a:t>
            </a:r>
            <a:r>
              <a:rPr lang="en-US" dirty="0"/>
              <a:t> </a:t>
            </a:r>
            <a:r>
              <a:rPr lang="en-US" dirty="0" err="1"/>
              <a:t>assis</a:t>
            </a:r>
            <a:r>
              <a:rPr lang="en-US" dirty="0"/>
              <a:t> sur un canapé </a:t>
            </a:r>
            <a:r>
              <a:rPr lang="en-US" dirty="0" err="1"/>
              <a:t>maintenant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Remember to answer with a complete sentence in French.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4999F1-64E2-4BD5-B06D-C3142E56E2A1}"/>
                  </a:ext>
                </a:extLst>
              </p14:cNvPr>
              <p14:cNvContentPartPr/>
              <p14:nvPr/>
            </p14:nvContentPartPr>
            <p14:xfrm>
              <a:off x="2386440" y="1574280"/>
              <a:ext cx="6348960" cy="1246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4999F1-64E2-4BD5-B06D-C3142E56E2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7080" y="1564920"/>
                <a:ext cx="6367680" cy="126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71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Wilfrid Laurier (1841 – 1919) was the first francophone prime minister of Canada.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932" y="2101458"/>
            <a:ext cx="3183037" cy="37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47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pp. 310 - 311</a:t>
            </a:r>
          </a:p>
        </p:txBody>
      </p:sp>
    </p:spTree>
    <p:extLst>
      <p:ext uri="{BB962C8B-B14F-4D97-AF65-F5344CB8AC3E}">
        <p14:creationId xmlns:p14="http://schemas.microsoft.com/office/powerpoint/2010/main" val="298090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100" b="1" dirty="0"/>
            </a:br>
            <a:r>
              <a:rPr lang="fr-FR" sz="3100" b="1" dirty="0"/>
              <a:t>Qu’est-ce que c’est?</a:t>
            </a:r>
            <a:br>
              <a:rPr lang="fr-FR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9808" y="2257063"/>
            <a:ext cx="5058136" cy="321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7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26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644" y="835862"/>
            <a:ext cx="10515600" cy="55649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s’asseoir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to sit</a:t>
            </a:r>
          </a:p>
          <a:p>
            <a:pPr marL="0" indent="0">
              <a:buNone/>
            </a:pPr>
            <a:r>
              <a:rPr lang="en-US" dirty="0"/>
              <a:t>je </a:t>
            </a:r>
            <a:r>
              <a:rPr lang="en-US" dirty="0" err="1"/>
              <a:t>m’assieds</a:t>
            </a:r>
            <a:r>
              <a:rPr lang="en-US" dirty="0"/>
              <a:t>			nous </a:t>
            </a:r>
            <a:r>
              <a:rPr lang="en-US" dirty="0" err="1"/>
              <a:t>nous</a:t>
            </a:r>
            <a:r>
              <a:rPr lang="en-US" dirty="0"/>
              <a:t> </a:t>
            </a:r>
            <a:r>
              <a:rPr lang="en-US" dirty="0" err="1"/>
              <a:t>asseyons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t’assieds</a:t>
            </a:r>
            <a:r>
              <a:rPr lang="en-US" dirty="0"/>
              <a:t>			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asseyez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il</a:t>
            </a:r>
            <a:r>
              <a:rPr lang="en-US" dirty="0"/>
              <a:t> / </a:t>
            </a:r>
            <a:r>
              <a:rPr lang="en-US" dirty="0" err="1"/>
              <a:t>elle</a:t>
            </a:r>
            <a:r>
              <a:rPr lang="en-US" dirty="0"/>
              <a:t> </a:t>
            </a:r>
            <a:r>
              <a:rPr lang="en-US" dirty="0" err="1"/>
              <a:t>s’assied</a:t>
            </a:r>
            <a:r>
              <a:rPr lang="en-US" dirty="0"/>
              <a:t>		</a:t>
            </a:r>
            <a:r>
              <a:rPr lang="en-US" dirty="0" err="1"/>
              <a:t>elles</a:t>
            </a:r>
            <a:r>
              <a:rPr lang="en-US" dirty="0"/>
              <a:t> /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s’asseyent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past participle = </a:t>
            </a:r>
            <a:r>
              <a:rPr lang="en-US" dirty="0" err="1"/>
              <a:t>assis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Justin </a:t>
            </a:r>
            <a:r>
              <a:rPr lang="en-US" dirty="0" err="1"/>
              <a:t>s’assied</a:t>
            </a:r>
            <a:r>
              <a:rPr lang="en-US" dirty="0"/>
              <a:t> sur son fauteuil.</a:t>
            </a:r>
          </a:p>
          <a:p>
            <a:pPr marL="0" indent="0">
              <a:buNone/>
            </a:pPr>
            <a:r>
              <a:rPr lang="en-US" dirty="0"/>
              <a:t>Justin </a:t>
            </a:r>
            <a:r>
              <a:rPr lang="en-US" dirty="0" err="1"/>
              <a:t>s’est</a:t>
            </a:r>
            <a:r>
              <a:rPr lang="en-US" dirty="0"/>
              <a:t> </a:t>
            </a:r>
            <a:r>
              <a:rPr lang="en-US" dirty="0" err="1"/>
              <a:t>assis</a:t>
            </a:r>
            <a:r>
              <a:rPr lang="en-US" dirty="0"/>
              <a:t> sur son fauteuil.</a:t>
            </a:r>
          </a:p>
          <a:p>
            <a:pPr marL="0" indent="0">
              <a:buNone/>
            </a:pPr>
            <a:r>
              <a:rPr lang="en-US" dirty="0"/>
              <a:t>Justin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assis</a:t>
            </a:r>
            <a:r>
              <a:rPr lang="en-US" dirty="0"/>
              <a:t> sur son fauteuil.</a:t>
            </a:r>
          </a:p>
        </p:txBody>
      </p:sp>
    </p:spTree>
    <p:extLst>
      <p:ext uri="{BB962C8B-B14F-4D97-AF65-F5344CB8AC3E}">
        <p14:creationId xmlns:p14="http://schemas.microsoft.com/office/powerpoint/2010/main" val="289959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34398</TotalTime>
  <Words>304</Words>
  <Application>Microsoft Office PowerPoint</Application>
  <PresentationFormat>Widescreen</PresentationFormat>
  <Paragraphs>100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Bonjour!</vt:lpstr>
      <vt:lpstr> Travail de cloche </vt:lpstr>
      <vt:lpstr>Bonjour!</vt:lpstr>
      <vt:lpstr>Pourquoi tombons-nous?</vt:lpstr>
      <vt:lpstr>PowerPoint Presentation</vt:lpstr>
      <vt:lpstr>Wilfrid Laurier (1841 – 1919) was the first francophone prime minister of Canada.</vt:lpstr>
      <vt:lpstr>PowerPoint Presentation</vt:lpstr>
      <vt:lpstr> Qu’est-ce que c’est? </vt:lpstr>
      <vt:lpstr>PowerPoint Presentation</vt:lpstr>
      <vt:lpstr>PowerPoint Presentation</vt:lpstr>
      <vt:lpstr> Qu’est-ce que c’est? </vt:lpstr>
      <vt:lpstr> Qu’est-ce que c’est? </vt:lpstr>
      <vt:lpstr> Qu’est-ce que c’est? </vt:lpstr>
      <vt:lpstr> Qu’est-ce que c’est? </vt:lpstr>
      <vt:lpstr> Qu’est-ce que c’est? </vt:lpstr>
      <vt:lpstr> Qu’est-ce que c’est? </vt:lpstr>
      <vt:lpstr> Qu’est-ce que c’est? </vt:lpstr>
      <vt:lpstr> Qu’est-ce que c’est? </vt:lpstr>
      <vt:lpstr> Qu’est-ce que c’est? </vt:lpstr>
      <vt:lpstr> Qu’est-ce que c’est? </vt:lpstr>
      <vt:lpstr> Qu’est-ce que c’est? </vt:lpstr>
      <vt:lpstr> Qu’est-ce que c’est? </vt:lpstr>
      <vt:lpstr> Qu’est-ce que c’est? </vt:lpstr>
      <vt:lpstr> Qu’est-ce que c’est? </vt:lpstr>
      <vt:lpstr> Qu’est-ce que c’est? 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475</cp:revision>
  <cp:lastPrinted>2017-04-13T16:07:41Z</cp:lastPrinted>
  <dcterms:created xsi:type="dcterms:W3CDTF">2016-10-03T16:25:09Z</dcterms:created>
  <dcterms:modified xsi:type="dcterms:W3CDTF">2024-04-08T16:21:20Z</dcterms:modified>
</cp:coreProperties>
</file>