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31" r:id="rId2"/>
    <p:sldId id="381" r:id="rId3"/>
    <p:sldId id="472" r:id="rId4"/>
    <p:sldId id="272" r:id="rId5"/>
    <p:sldId id="261" r:id="rId6"/>
    <p:sldId id="471" r:id="rId7"/>
    <p:sldId id="379" r:id="rId8"/>
    <p:sldId id="376" r:id="rId9"/>
    <p:sldId id="378" r:id="rId10"/>
    <p:sldId id="366" r:id="rId11"/>
    <p:sldId id="405" r:id="rId12"/>
    <p:sldId id="383" r:id="rId13"/>
    <p:sldId id="375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1"/>
          </p14:sldIdLst>
        </p14:section>
        <p14:section name="Untitled Section" id="{F8C4A844-9513-4F7C-B6F5-575EFD6E24A6}">
          <p14:sldIdLst>
            <p14:sldId id="472"/>
            <p14:sldId id="272"/>
            <p14:sldId id="261"/>
            <p14:sldId id="471"/>
            <p14:sldId id="379"/>
            <p14:sldId id="376"/>
            <p14:sldId id="378"/>
            <p14:sldId id="366"/>
            <p14:sldId id="405"/>
            <p14:sldId id="383"/>
            <p14:sldId id="375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1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9T15:29:44.9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3401 6041 629 0,'0'0'12'0,"0"0"6"0,0 0-18 0,0 0 0 0,0 0 0 0,0 0 0 16,0 0 36-16,0 0 3 0,0 0 1 0,0 0 0 16,0 0-18-16,0 0-3 0,0 0-1 0,0 0 0 15,0 0 5-15,0 0 1 0,0 0 0 0,0 0 0 16,0 0-39-16,-4 7-7 0,4-1-2 0,0-6 0 15,-3 6 47-15,3-6 9 0,0 0 1 0,0 0 1 16,0 0-14-16,0 0-2 0,0 0-1 0,0 0 0 16,0 0-3-16,0 0-1 0,0 0 0 0,0 0 0 15,-4 6-13-15,4-6 0 0,0 0 0 0,0 0 0 16,0 0 54-16,0 0 8 0,0 0 2 0,0 0 0 16,0 0-52-16,0 0-12 0,0 0 0 0,4 7 0 15,-4-7 54-15,3 6 8 0,1-3 2 0,-1 6 0 16,1 1-52-16,-4-4-12 0,3 3 0 0,1 1 0 15,-4-1 0-15,0 7 0 0,3-3 0 0,-3-1 0 16,0 7 46-16,0-3 6 0,0 2 2 0,-3-2 0 16,3 3-35-16,0 0-7 0,0 0-2 0,0 2 0 15,0-2-10-15,0 0 0 0,0-3 0 0,3 9 0 16,-3-6 0-16,0-4 0 0,0 7 0 0,0 0 0 16,-3 0 0-16,3 3 0 0,0 0 0 0,3 7 0 0,-3-4 0 15,0 0 0-15,4 4 0 0,-4-1 0 0,0 0 0 16,0 1 0-16,3-1 0 0,-3 0 0 0,0 1 0 15,0-4 0-15,0 3 0 0,0 1 0 16,0-1 0-16,0 0 0 0,0 4 0 0,0-1 0 0,0-2 0 16,0-4 0-16,4 3 0 0,-4-3 0 0,0-6 0 0,0 7 0 0,0-11 0 0,-4 1 0 15,4-3 0-15,-3-3 0 0,3-4 0 0,0 0 0 16,-4-2 33-16,4-7 5 0,-7 0 1 0,-3-4 0 16,-1-5-18-16,-3 3-3 0,4-4-1 15,-1-8 0-15,0 5-17 0,1-9 0 0,-1-3 0 16,1 6 0-16,3-9-11 0,-1 9-2 0,1-9-1 0,0 6 0 15,4-3-22-15,-4 6-4 16,0 0 0-16,-4-3-1 16,8 7-128-16,-4-4-26 0</inkml:trace>
  <inkml:trace contextRef="#ctx0" brushRef="#br0" timeOffset="756.202">3291 5753 653 0,'-7'6'18'16,"0"0"5"-16,0 1-23 0,-7 2 0 0,4-3 0 0,-1 7 0 15,-3-4 95-15,3 1 14 0,1-1 3 0,-4-3 1 16,3 4-43-16,0-1-9 0,1-3-1 0,-4 4-1 15,3-1-15-15,1-6-2 0,-1 7-1 0,4-7 0 16,3 3-8-16,-3-3-1 0,7-3-1 0,0 0 0 16,0 0-5-16,0 0-1 0,0 0 0 0,0 0 0 15,0 0-11-15,0 0-2 0,0 0-1 0,0 0 0 16,0 0-2-16,0 0 0 0,0 0 0 0,0 0 0 16,0 0-9-16,0 0 0 0,0 0 9 0,0 0-9 15,0 0 8-15,0 0-8 0,0 0 8 0,0 0-8 0,0 0 9 16,0 0-9-16,0 0 12 0,0 0-12 15,0 0 8-15,0 0-8 0,0 0 0 0,0 0 0 0,0 0 0 16,7 3 10-16,4-3-10 0,0 7 8 0,-1-4-8 16,8 0 0-16,-4 0 0 0,0 0 8 0,-3 0-8 0,6 0 0 15,1 4 0-15,-4-4 0 0,4-3 0 0,3 6 0 16,-7-6 0-16,0 3 0 0,4 0 0 0,-4-3 0 0,3 0 0 16,1 0-11-16,0 0 11 0,-1 0 0 0,1 0 0 15,0-3 0-15,-1 3 0 0,4 0 12 16,-3-3-2-16,7 3-1 0,-4 0-9 0,-3-6 0 0,6 6 0 15,-3 0 8-15,1 0-8 0,2 0-16 0,-3 0 4 0,-3 6 1 16,3-3-13-16,-3-3-2 16,0 0-1-16</inkml:trace>
  <inkml:trace contextRef="#ctx0" brushRef="#br0" timeOffset="1656.905">3609 6621 1205 0,'0'0'34'0,"0"0"8"0,0 0-34 0,0 0-8 0,0 0 0 0,0 0 0 16,0 0 76-16,0 0 14 0,0 0 2 0,0 0 1 15,0 0-29-15,0 0-5 0,0 0-2 0,0 0 0 16,-4 3-44-16,-3 4-13 0,4-4 0 0,-1 3 8 16,1 0-8-16,3 4 0 0,-4-7 0 0,1 6 0 15,3-9 0-15,0 4 0 0,0 5 0 0,0-9 0 16,0 9 0-16,0-9 0 0,0 3 0 0,0-3 0 15,3 7 0-15,4-1-8 0,-3-6 8 0,3 6 0 16,3-3 0-16,1 1 0 0,0-4 0 0,6 9 0 16,-3-6 0-16,-3 0 0 0,7-3 0 0,-1 3 0 15,-3-3 0-15,0 4 8 0,1-4-8 0,-1 0 8 16,0 0-8-16,0-4 0 0,-7 4 8 0,4-3-8 16,-1-3 0-16,1 3 0 0,-4-3 0 0,0 2 0 15,0-5 0-15,-4 9 0 0,1-6 0 0,-1-1 0 16,-3 4 0-16,4 0 0 0,-4-6 0 0,-4 3 0 15,4 2 0-15,0 4 0 0,-3-3 0 0,-1-3 0 16,4 6 0-16,-7-3-13 0,7 3 1 0,-7-3 1 16,0-4-5-16,7 7-2 0,-7 0 0 0,0 0 0 0,-3 0 18 0,2 0 0 15,-2 0 11-15,6 0-11 0,-6 7 24 0,-1-4-3 16,-3 0 0-16,4-3 0 0,-1 9-2 0,-3-5-1 0,3 8 0 16,1-3 0-16,-1 1-27 0,4-1-6 15,-4-2-1-15,8 8 0 0,-4-8 24 0,0 2 4 16,3 0 0-16,1-2 1 0,-4 2-13 0,0 0 0 0,3-5 0 0,1 8 0 15,3-2-12-15,-4-7 0 0,4 9 1 16,-3-2 0-16,3-1 11 0,-4 0-10 0,4-2 10 0,0 8-10 16,-4-5 1-16,4-1 0 0,0 4 0 0,0-1 0 15,4 1 9-15,-4-4-8 0,4 10 8 0,-4-6-8 16,3 2 8-16,1-2 0 0,-1 6 0 16,1-4 0-16,3-2 0 0,0 3 0 0,0-4 8 0,0 4-8 15,0-4 10-15,0 4-2 0,4-7-8 0,-1 4 12 16,4-1-4-16,-3 1 0 0,3-4-8 0,-3-2 12 15,6-1-12-15,-6 3 0 0,3 1 0 0,-7-4 0 16,7 0 0-16,-3-3 0 0,3 4 0 0,-4-4 0 16,1 0 0-16,3-3 0 0,-3 0 0 0,6 6 0 15,-6-12-51-15,-1 6-13 0,-3 0-2 16</inkml:trace>
  <inkml:trace contextRef="#ctx0" brushRef="#br0" timeOffset="3197.872">5122 6703 922 0,'0'0'19'0,"0"0"5"0,0 0-24 0,0-10 0 0,0 7 0 0,0 3 0 16,0 0 41-16,0-6 3 0,0 6 1 0,0 0 0 15,0 0 15-15,0 0 4 0,0 0 0 0,0 0 0 16,0 0 0-16,0 0 0 0,0 0 0 0,0 0 0 16,-7 6-41-16,4-3-8 0,-1 7-2 0,1-7 0 15,-1 10 7-15,1-7 2 0,-1 3 0 0,1-2 0 16,-1 2 6-16,1 0 0 0,-1-2 1 0,-3 8 0 16,7-8-29-16,-4 11 0 0,4-5 0 0,0 3 0 15,0-4 10-15,0 7 2 0,4 0 1 0,-1 0 0 16,5 3-13-16,-1-1-15 0,0 5 3 0,0-1 1 15,3 3 11-15,-3 3 0 0,4 4 0 0,3-1 0 16,-7 1 0-16,4-7 0 0,-8 6 0 0,4 4 0 16,0-10 16-16,-3 1 4 0,3 5 2 0,-4-9 0 15,1 6-22-15,-4-5 9 0,3-1-9 0,1 0 0 0,-4-3-13 16,0 3-10-16,4 3-1 0,-4-3-1 0,0 0 45 16,0-3 10-16,0 0 2 0,-4-3 0 15,0 0-23-15,1-4-9 0,3-2 8 0,-4 3-8 0,1-10 9 16,-1 6-9-16,1-5 10 0,3-7-10 0,-7 6 14 0,3-6-3 0,4 0-1 15,-10 6 0-15,6-6 3 0,-3-6 1 0,-3 6 0 16,-1 0 0-16,4-6-2 0,0-1 0 0,0-5 0 0,3 6 0 16,-3-4-12-16,4-2-18 0,-1-1 4 15,-3 1 1-15,4-4 13 0,3 3 0 0,-4 1 0 16,0-1 0-16,4 1 0 0,-3-1 0 0,3 1 0 0,0-7 0 16,-4 6 0-16,4 1 0 0,-3-1 0 0,3-3 0 15,-4-2 16-15,4 2 5 0,-3-3 2 0,-1 3 0 16,1-2-23-16,3-1-15 0,-4-9 3 0,1 3 0 15,-1 3 12-15,4-7-11 0,-3-2 11 0,-1 3-10 16,1-4 10-16,-1 4 0 0,1-6 0 0,-1 2-8 16,-3-2 8-16,3 9-8 0,4 0 8 0,-3-4-8 15,3 1 8-15,-4 9 0 0,4-3 8 0,0 1-8 16,0 2 0-16,0 0 0 0,0 0 0 0,0-3 0 16,0 10 0-16,0 2 0 0,0-2 0 0,0 5 0 15,0-2 0-15,0 0 8 0,0-4-8 0,0 4 0 16,0-4 0-16,4 1 0 0,-4 2 0 0,3-2 0 15,1 5 0-15,3 1 0 0,-3 0 0 0,3-1 0 16,-4 4 0-16,4-6-8 0,-3 0 8 0,3 5-8 16,0 1 8-16,0-3-8 0,0 0 8 0,4-1-8 15,-1 4 8-15,-3 0 0 0,4 0 8 0,-4 0-8 16,0 3-18-16,3-3-8 0,1-4-2 0,-4 7 0 0,0 0 18 16,-3 0 10-16,-4 0-12 0,0 0 12 15,7 0-31-15,-4 0 1 0,4 0 0 0,-3 7 0 0,-1-4 44 0,1 0 9 16,-1 3 1-16,-3-3 1 0,4 7-40 0,3-7-8 0,-3 6-1 0,-1 1-1 15,1-1 25-15,-1-3 0 16,1 4 0-16,-1-1 0 0,-3-2 0 0,4 5 0 16,-1-2 0-16,1 2 0 0,-1-3 0 0,-3 4 0 0,4 0 0 15,-4-1 0-15,3 1 0 0,-3-1 0 0,0 4 0 0,4-4 0 16,-4 1 0-16,0-4 0 16,0 1 0-16,0-1 0 0,0 1 0 0,-4 2 0 0,4 1 0 0,-3-1 0 15,-1-2 0-15,1-7 0 0,-1 6 0 0,-3 1 0 16,4-4 46-16,-4 0 14 0,0-3 4 0,-4 10 0 15,0-7-64-15,1 0 0 0,-1 1-9 0,1-4 0 16,-4 0 9-16,-8 3 11 0,8-6-3 0,-3 3 0 16,-1-3 2-16,4 0 0 0,-4 0 0 0,8 0 0 15,-8 0-10-15,4 0-12 0,0 0 2 0,0 0 1 16,3 0 9-16,0 7 11 0,1-7-3 0,-1 3 0 16,4 0-40-16,4 3-9 0,-4 0-2 0,3 1 0 15,1-1-91-15,-1 3-18 0,1-2-4 0</inkml:trace>
  <inkml:trace contextRef="#ctx0" brushRef="#br0" timeOffset="3875.023">5532 6788 899 0,'-11'-7'18'0,"11"7"6"0,-11-6-24 0,8-3 0 0,-1 5 0 0,1-5 0 15,3 9 64-15,-7 0 7 0,3-3 1 0,-3 0 1 16,4 3-1-16,-4 0-1 0,-4 3 0 0,4 0 0 16,-4-3-19-16,4 6-3 0,-3 1-1 0,-1-1 0 15,4 0-12-15,-3-3-2 0,-5 4-1 0,5 2 0 16,-1-6-12-16,1 3-2 0,3 1-1 0,-4-1 0 16,0 0-18-16,4 0 0 0,4-2 0 0,-1 5 0 15,1-6 0-15,-1 10 0 0,1-7 0 0,3 0 0 16,0 4 0-16,-4-4 0 0,4 0 0 0,4 7 0 15,-4 2 0-15,3-5 0 0,4-1 0 0,-3 4 0 16,3-1 0-16,0 1 0 0,4-4 0 0,-4 4 0 16,3-4 0-16,4 4 0 0,-3-4 0 0,7 1 0 15,-4-7 0-15,-7 0 0 0,7 3 0 0,0-3 0 0,0-3 0 16,-3 0 0-16,3 0 0 0,-4-3 0 0,1-3 18 16,3 3 0-16,-7-7 0 0,0-2 0 0,-3-4-29 15,3-3-5-15,-4 7-2 0,-3-4 0 16,4-3 32-16,-4 4 6 0,0-4 2 0,-4 6 0 0,4-3-22 0,-3 4 0 15,3-1 0-15,-4 1 0 0,1 2-13 0,3-2-7 16,-4 3-2-16,-3-1 0 0,3 4 30 0,1 0 7 0,3 6 1 16,0 0 0-16,0 0-16 15,0 0 0-15,0 0 0 0,0 0 0 0,0 0-12 0,0 9-3 0,0 4 0 0,0-1 0 16,0 1 15-16,3-1 0 0,-3 1 0 0,4 2 0 16,0-2 0-16,-4-1 0 0,3 1 0 0,1 0 0 15,-1-1 0-15,1 4 0 0,3-4 0 0,-4 1 0 16,4-4-9-16,0 4 9 0,4 2-8 0,-4-2 8 15,4 0-8-15,-4-7 8 0,0 3-8 0,0-6 8 16,0 4-32-16,-4-4 0 0,11 3-1 16</inkml:trace>
  <inkml:trace contextRef="#ctx0" brushRef="#br0" timeOffset="4682.905">6100 6712 1136 0,'0'0'48'0,"0"0"-39"16,0 0 84-16,0 0 17 0,0 0 3 0,0 0 1 16,0 0-29-16,0 0-5 0,0 0-2 0,0 0 0 15,0 0-38-15,-4-6-8 0,4 6-2 0,-7 0 0 16,0-3-22-16,-4 0-8 0,4-4 0 0,-3 7 9 15,3 0-9-15,0 0-14 0,7 0 3 0,-8 0 1 16,1 0-10-16,-3 0-3 0,-1 0 0 0,4 7 0 16,0-7 10-16,0 3 1 0,0 0 1 0,0 3 0 15,0 1 11-15,3-1-13 0,1 3 5 0,-4-2 8 16,3 5 0-16,1 1 0 0,-1-1 9 0,-3-2-1 16,4-1-8-16,-1 4 0 0,-3-4 0 0,4 7 0 15,-1-4 37-15,1 1 7 0,3-4 0 0,-4 0 1 16,0-2-34-16,4-7-11 0,-7 9 0 0,7-9 0 15,0 0 10-15,0 0-10 0,0 0 8 0,0 0-8 16,0 0 11-16,0 0-3 0,0 0-8 0,0 0 12 16,0 0-12-16,0 0 11 0,0 0-11 0,0 0 10 15,0 0-10-15,11 0 0 0,-7 6 0 0,3-2 0 16,-4-1 0-16,4-3 0 0,0 6 0 0,4-3 0 0,-4 0 0 16,3 0-11-16,1 4 11 0,0-4-12 0,-4 3 12 15,0 3 11-15,3-2-3 0,-3-1 0 0,4 0-8 16,-4 4-16-16,0-4 4 0,0 0 1 0,0 4 11 0,0-1 0 15,0 0 0-15,0 1 0 0,-3-4 0 0,-1 4 0 16,1-7 0-16,-1 0 0 0,-3-3 0 0,4 9 0 16,-4-2 0-16,0-1 0 0,3 0 0 0,-3-6 0 0,0 6 0 15,0 1 8-15,0-7-8 0,0 6 0 0,0-6 0 0,0 6 8 16,0-6-8 0,0 6 8-16,0-6-8 0,0 0 8 0,-3 7-8 0,3-7 0 0,0 0 0 0,-4 6 0 15,4-6 0-15,-3 6 0 0,-4-3 0 0,3 7 0 16,4-10 0-16,0 0 0 0,-7 3 0 0,0-3 0 15,0 6 0-15,0-3 0 0,0 0 0 0,0 1 0 16,0-1 0-16,-4 0-16 0,1-3 4 0,-1 0 0 16,1 3-9-16,-1-3-3 0,-3 3 0 0,0 0 0 15,3-3-6-15,1 0-2 0,3 0 0 16,-4 0 0-16,-3 0-21 0,3 3-5 0,1-3-1 0,-1 0 0 16,4 0-4-16,0-3-1 0,7 3 0 0</inkml:trace>
  <inkml:trace contextRef="#ctx0" brushRef="#br0" timeOffset="5460.183">6484 6747 1094 0,'0'0'23'0,"-11"0"5"0,4-6-28 0,0 6 0 0,0 0 0 0,0 0 0 16,0 0 108-16,0 0 16 0,0 0 3 0,0 6 1 16,0-6-103-16,3 3-25 0,-3 0 0 0,-3 3 0 15,3-3 56-15,0 1 7 0,0 5 1 0,-4-3 0 16,4 1-52-16,0-1-12 0,0 0 0 0,0 0 0 16,0 1 0-16,0 2-15 0,0 0 3 0,3-5 1 15,-3 2 11-15,4-3 0 0,3-3 0 0,-4 3 0 16,4 7 0-16,-4-7 0 0,4 6 0 0,-3-3 0 15,3-6 0-15,0 0 0 0,0 0 0 0,0 3 0 16,0-3 0-16,0 0 0 0,-4 7 0 0,4-7 0 16,0 6 0-16,0-6 0 0,0 0 0 0,0 9 0 15,4-5 0-15,-4-4 0 0,0 3 0 0,0-3 0 16,3 9 0-16,-3-6 0 0,4 0 0 0,3-3 0 16,0 4 16-16,-3-1 0 0,3 0-1 0,0 3 0 15,0-3-15-15,0 3 0 0,0 1-12 0,4-1 12 16,-4-3 0-16,0-3 0 0,3 0 0 0,-3 0 0 0,0 3 0 15,4 4 0-15,-4-1 0 0,-3 0 0 0,3-3 0 0,3 7 17 16,-3-1-1-16,0 0-1 0,0-2-15 0,0-1 0 0,0 0 0 16,-3 1 0-16,3-4 0 0,-3 0 0 15,-1-3 0-15,1 6 0 0,-4-3 0 0,3-3 0 0,-3 0 0 0,0 0 0 16,0 0 9-16,0 0-9 0,0 3 8 0,0 1-8 16,0-1 12-16,0-3-2 0,0 0-1 0,0 0 0 15,0 3 18-15,0-3 3 0,0 3 1 0,-3 0 0 16,-1 0-13-16,1-3-2 0,-1 3-1 0,-3-3 0 15,0 7-7-15,0-1 0 0,0-6-8 0,0 9 12 16,-4-2-12-16,4-1 0 0,0-6 0 0,0 3 0 16,-4-3-9-16,1-3-8 0,3 3-2 0,0 0 0 15,0 0 19-15,-4 3 0 0,0-3 0 0,4 0 0 0,-3 0-20 16,-1-3 0-16,1 0 0 0,3 3 0 16,-4-3-33-16,4 3-7 0,0 0-2 0,-7 0 0 15,7 0-38-15,-4 0-8 0,4-4-2 16,-3 1-519-16</inkml:trace>
  <inkml:trace contextRef="#ctx0" brushRef="#br0" timeOffset="6160.601">6787 6857 1036 0,'0'0'23'0,"0"0"5"0,-3 3 0 0,-1 3 1 0,4-6-29 0,-7 3 0 0,-3 3 0 0,10-6 0 15,0 0 71-15,0 0 8 0,0 0 1 0,0 0 1 16,-4 3 11-16,4-3 3 0,0 0 0 0,0 0 0 16,0 0-23-16,0 0-5 0,0 0-1 0,0 0 0 15,0 0-37-15,0 0-7 0,0 0-2 0,0 0 0 16,0 7-20-16,4-1 0 0,6-3 0 0,-6 3 0 16,3-2 0-16,0-1 0 0,0-3 0 0,0 0 0 15,4 6 0-15,-1-6-10 0,1 0 10 0,-4 0 0 0,3-6 0 0,5 6 0 16,-8 0 0-16,3 0 0 0,-3 0 0 0,4-3 0 15,-4-1 0-15,-4-2 0 16,1 6 0-16,-4 0 0 0,0 0 0 0,4-6 0 0,-1-4 0 16,1 1 0-16,-1 0 8 0,1-4-8 0,-4 7 0 0,-4-4 0 15,4 1-8-15,-7 0 8 0,0 9 44 16,3-7 16-16,1-2 4 0,3 0 0 16,-11 2-103-16,1 1-20 0,-4-3-4 0,7 9-1 15,-4-7 52-15,4 1 12 0,-4 3 0 0,1 0 0 0,-1 3 0 16,4 3 0-16,-3 0 0 0,3 3-9 0,-4 1-6 0,7 2-1 0,-10-3 0 15,7 1 0-15,-3 5 8 0,3 1 8 0,0-1-13 16,-4 4 5-16,4 0 8 0,0-1 0 0,0-2 0 16,0 2-8-16,3-2 8 0,1 3 0 15,-1 2 0-15,1 1 0 0,3-6 0 0,-4-4-8 0,4 4 8 16,0 2 0-16,0 1-8 0,4-3 8 0,-4 6-8 0,3-7 8 31,-3-12-29-31,7 6-1 0,0 7 0 0,0-4 0 0,0-2 50 0,4 2 9 16,-4-6 3-16,-7-3 0 0,14 3-20 0,-3 0-4 0,6-3-8 0,-6 0 12 15,0 7 11-15,3-14 1 0,-4 7 1 0,4 0 0 16,-14 0-36-16,11 0-7 0,3 0-2 0,-3 0 0 16,-1 0-16-16,1 0-3 15,3 0-1-15,-7-3 0 0,4 0-124 0,-1 3-26 0,-10 0-5 16,11 0-1-16</inkml:trace>
  <inkml:trace contextRef="#ctx0" brushRef="#br0" timeOffset="11236.143">8029 5988 836 0,'0'-3'24'0,"0"-3"4"0,0-4-28 0,0 7 0 0,0-3 0 0,0 6 0 16,0-7 0-16,0 7 0 0,0 0 0 0,0 0 0 16,0 0 57-16,0 0 6 0,0 0 1 0,0 0 0 15,0 0-52-15,0 0-12 0,0 0 0 0,0 0 0 16,0 0 0-16,0 0 0 0,0 0 0 0,0 0 0 15,0 0 0-15,0 0 0 0,0 0 0 0,0 7 0 16,-7-1 0-16,7 0 9 0,0 4-9 0,-3-4 8 16,3 0-8-16,0-6 0 0,0 6 0 0,0 4 8 15,0-1-8-15,3-2 0 0,-3 2 0 0,7 0 0 16,-7 1 8-16,0-4 0 0,4 0 0 0,-1 1 0 16,-3-1-17-16,4-3-4 0,-1 6-1 0,1-5 0 15,-1 5 46-15,-3-3 8 0,4 0 3 0,-1 1 0 16,-3-1-19-16,0 3-3 0,0 1-1 0,4 2 0 15,-4 4-20-15,0-3 0 0,4 5 0 0,-4 4 8 0,3-3 13 16,-3 3 3-16,4 3 1 0,-1 3 0 0,-3-2-17 0,4 2-8 0,-1 0 8 0,1 3-8 16,-4 1 8-16,3-1-8 0,-3-3 8 0,4-3-8 15,-4 0 16-15,3 4-3 0,1-4 0 0,-4 0 0 16,3-9 4-16,1 2 1 0,-4-2 0 0,3-3 0 16,-3-1-18-16,4-2 0 0,-1-4 0 0,-3 0 0 15,0-6 51-15,4 9 6 0,-4-5 2 0,0-4 0 16,3 9-43-16,-3-3-16 0,0-6 11 0,0 7-11 15,4 2 0-15,-4 4 0 0,0-1 0 0,0 1 0 16,0-1 0-16,0 1 0 0,0-1 0 0,0 4 0 16,0-4 32-16,0 4 0 0,-4-3 0 0,4-1 0 15,-3 10-24-15,3-9-8 0,0-1 0 0,-4 1 0 16,4-4 8-16,0-3-8 0,-3 1 0 0,3-7 0 0,0 0 8 16,0 0-8-16,0 0 0 0,0 0 9 0,0 0 8 0,0 0 2 15,0 0 0-15,0-7 0 16,3 1-19-16,-3-3 0 0,4 6-8 0,-1-7 8 15,1 7-64-15,0 0-8 0,-1 3 0 0,4 0-453 16,0 0-91-16</inkml:trace>
  <inkml:trace contextRef="#ctx0" brushRef="#br0" timeOffset="12046.665">8294 6747 969 0,'0'0'40'15,"0"0"-32"1,0 0 72-16,0 0 13 0,0 0 3 0,0 0 1 0,0 0-26 0,0 0-6 15,0 0-1-15,0 0 0 0,0 0-51 0,0 0-13 16,0 0 0-16,0 0 0 0,0 6 0 0,0 3 0 16,3-5 0-16,1 2 0 0,-1 0 31 0,1-3 3 15,-1 4 1-15,4-7 0 0,1 0-21 0,-1 9-4 16,0-6-1-16,0 3 0 0,0-12-1 0,0 6-8 16,0 0 12-16,0 0-4 0,0 6-8 0,0-6 8 0,-3 0-8 15,3 0 8-15,-4-6-8 0,4 6 8 16,-3 0-8-16,3 0 8 0,-4-12-8 0,1 12 10 15,-1-7-10-15,1 1 10 0,-1-3-2 0,1 9-8 0,-4 0 12 16,0-4-4-16,4-8-8 0,-1 3 8 0,-3 5-8 0,0 4 8 16,4-3-17-16,-4-3-4 0,0-3-1 0,0 5 0 31,3 1-11-31,-3-3-3 0,0 0 0 0,0-1 0 0,0 1 9 0,0 6 2 16,-3-3 0-16,-1-3 0 0,4 6 3 0,-3-6 1 0,-1-1 0 15,0 1 0-15,4 6 13 0,-3 0-9 0,-4 0 9 0,0 0-8 16,-4 0 16-16,4 0 3 0,-3 6 1 15,-1-3 0-15,0 1 4 0,1 2 2 0,-1-3 0 0,-3 3 0 16,4 0-38-16,-1 1-7 16,-3-1-1-16,7 7-1 0,-4-1 29 0,8-2 0 0,-4 11 0 0,0-5 0 15,3-6 0-15,1 2 0 0,-1 1 0 0,4 5 0 16,0-2 0-16,-4 3 0 0,8 0 0 0,-4 0 0 16,4-1 0-16,-4-2 0 0,3-3 0 0,1-1 0 15,-1 1 0-15,1-1 0 0,3 1 0 0,-7-4 0 16,7 4 0-16,-4-4 0 0,1-6 0 0,-1 7 0 0,4-1 38 15,-3 1 14-15,-1-4 2 0,1 0 1 16,3 0-19-16,0 1-4 0,-7-7-1 0,7 3 0 0,4 0-7 0,-4-3-2 16,3 0 0-16,1-3 0 0,3 3-22 0,-3 0 8 15,3-3-8-15,0-4 0 16,4 1-34-16,-1-3-11 0,1-4-3 0,-1 7-745 0</inkml:trace>
  <inkml:trace contextRef="#ctx0" brushRef="#br0" timeOffset="13065.267">9331 6593 552 0,'0'0'16'0,"0"0"3"16,3 6-19-16,-3 1 0 0,0-1 0 0,0 3 0 16,0 1 59-16,0-4 8 0,0-6 1 0,0 9 1 15,0 4 2-15,4-4 0 0,-4 4 0 0,7-1 0 0,-3-2-8 0,3 6-2 0,-4 6 0 16,4 9 0-1,0-6-25-15,0 0-4 0,0 0-2 0,0 6 0 0,4-2-4 0,-4 2-1 16,-3 4 0-16,3-1 0 0,-4 4 7 0,1-1 2 0,-1-2 0 0,-3-4 0 16,4-3 6-16,-4 4 2 15,0-4 0-15,-4 0 0 0,4 0-4 0,-3-2-1 0,-1-5 0 0,1 5 0 16,-1-5-9-16,1-5-3 0,-1 0 0 0,1 0 0 16,-1-1-12-16,4-5-2 0,0-10-1 0,0 0 0 15,0 0 2-15,-3 0 1 0,3 0 0 0,0 0 0 16,0 0 11-16,0 0 1 0,0 0 1 0,0 0 0 15,0 0-9-15,0 0-1 0,0 0-1 0,-4-4 0 16,0-2-15-16,4-6 0 0,-3 9-9 0,3-7 9 16,0 4-16-16,0-4 2 0,0-2 1 0,3-7 0 15,-3 7 4-15,0-4 1 0,0-3 0 0,0 3 0 16,0-9 8-16,0 0 0 0,0 3-9 0,0-6 9 16,0 0 0-16,0 0-11 0,-3-1 11 0,3 1-8 15,0 0 0-15,-4 0 0 0,1-1 0 0,-1 1 0 16,1 3 8-16,3 0-13 0,-7 3 5 0,3-3 8 15,-3 3-8-15,0 0 8 0,0 0 0 0,0-3 0 16,0 13 0-16,3-4 0 0,1 3 0 0,-4 4 0 16,3-4 0-16,1 4 8 0,3 0-8 0,-4 2 0 15,4-2 0-15,0-1 0 0,0 4 8 0,0 0-8 16,4-3 0-16,-4 9 8 0,3-4-8 0,1 1 8 16,-1-3-8-16,1 3 0 0,-1 0 0 0,1-4-11 15,-1 7 11-15,5 0 0 0,-1-3-9 0,0 3 9 16,3 3 0-16,-3-3 0 0,4 0-9 0,-1 10 9 15,1-7 0-15,0 3 0 0,-1-3 0 0,1 7 0 16,-1 2-10-16,1 1 10 0,0 3-8 0,-4 2 8 0,3-2 0 16,1 3-10-16,-4-3 10 0,3-4 0 0,-3 10-12 0,4-9 4 15,-4-1 8-15,-3 7-13 0,3-3 13 0,-4-4 0 16,4 1-10-16,-3 2 10 0,-4 4 0 0,3-9 0 0,-3-10 0 16,0 0 0-16,0 0 0 0,0 3 0 0,0 9 0 15,0-12 0-15,0 0 0 0,0 0 0 0,0 0 8 0,0 0-8 16,0 0 0-16,-3 3 0 0,-4 1 0 0,0-1 0 15,0-6 16-15,-4-1 2 0,4 1 0 0,-4 3 0 16,1-3-26-16,-4-6-6 0,3 6-1 0,-3-1 0 16,0-2 3-16,0 6 0 0,0 0 0 0,0 0 0 15,-1 0-5-15,1 0-1 0,4 6 0 0,-4-2 0 16,3-1-18-16,0-3-3 16,1 6-1-16,-1-3 0 0,4 0-68 0,7-3-13 0,-3 7-3 15</inkml:trace>
  <inkml:trace contextRef="#ctx0" brushRef="#br0" timeOffset="13624.945">9867 5988 881 0,'-3'9'18'0,"-4"-6"5"0,3 7-23 0,1-7 0 0,3-3 0 0,-4 6 0 16,0 4 100-16,1-4 16 0,3 3 4 0,-4 1 0 16,4 2-64-16,0 4-13 0,0-3-3 0,0 5 0 15,4-2-12-15,-4 9-4 0,7-3 0 0,-3 0 0 16,-1 0 11-16,1 3 1 0,-1 0 1 0,1 0 0 16,-1-3-15-16,1 3-3 0,-1 3-1 0,1-2 0 15,-1-1 3-15,1 0 1 0,-1 0 0 0,-3 0 0 16,0-3 2-16,4 6 0 0,-8 0 0 0,8-3 0 15,-4 0-2-15,0-3 0 0,0 4 0 0,0-5 0 16,0 5 2-16,3-4 0 0,-3-4 0 0,0 4 0 16,0-6-4-16,0 0 0 0,0-4 0 0,0 4 0 0,4 0-12 0,-4-7-8 15,0 0 8-15,0 1-8 16,3-1 0-16,-3 1 9 0,0 2-9 0,4 1 0 0,-4-7 0 16,0 0 0-16,0-6 0 0,4 6 0 0,-1 1 0 0,-3 5 0 15,4-5 0-15,-4-1 0 0,0 0 8 0,0-6-8 16,0 3 0-16,0 7 0 0,0-10 17 0,0 0 0 15,0 0 0-15,0 0 0 16,0 0-48-16,0 0-9 0,0 0-3 0,0 0 0 16,0 0-109-16,3-10-23 0</inkml:trace>
  <inkml:trace contextRef="#ctx0" brushRef="#br0" timeOffset="14290.957">10100 6810 850 0,'0'0'17'0,"0"3"6"16,-4 6-23-16,4 0 0 0,-3 1 0 0,3-4 0 15,0-6 61-15,0 0 8 0,0 0 2 0,-4 6 0 16,4 1 1-16,-3-1 0 0,-1 0 0 0,4-6 0 15,0 6-19-15,0-6-3 0,0 0-1 0,0 0 0 0,0 0-8 0,-3 10-1 16,-1-4-1-16,4-6 0 0,0 0-11 0,0 0-3 0,0 10 0 0,0-1 0 16,4-3-25-1,-4-6 0-15,0 0 0 0,0 0 0 0,3 3 36 0,1-3 3 0,3 7 0 0,-4-4 0 16,5 6-31-16,-5-3-8 0,4 1 0 0,-3-7 0 16,-1 6 8-16,1-3 0 0,-1 3 0 0,1 1 0 15,-1-1-8-15,-3-3 0 0,4 0 0 0,-4-3 0 16,0 0 8-16,0 0 0 0,0 0 0 0,0 0 0 15,3 7-8-15,-3-7 0 0,4-7 0 0,-4 7 0 16,0 0 8-16,3 0 1 0,4 0 0 0,-3 0 0 16,3-3-9-16,-3-3 0 0,3 0 0 0,0-4 0 15,0-2 40-15,3 8 5 0,-3 4 2 16,0-6 0-16,4-13-38 0,-4 4-9 0,0 2 0 0,0 4 0 16,-3-7 16-16,3 4 0 0,0-1 1 0,0 0 0 15,-4 4-17-15,1 0 0 0,3-4 0 0,-3 10 0 16,-1-6 0-16,1 2-11 0,-4 1 2 0,0-3 0 15,0 2 9-15,0 1 12 0,0-6-2 0,0 8-1 16,-4-5-9-16,4 0 0 0,-3 9 0 0,-1-7 0 16,0-2-49-16,1-1-12 0,-1 4-3 0,1 0 0 15,3 6 0-15,0 0 0 0,0 0 0 0,0 0 0 16,0 0-64-16,0 0-14 0,0 0-2 0</inkml:trace>
  <inkml:trace contextRef="#ctx0" brushRef="#br0" timeOffset="15133.68">10735 6653 836 0,'0'0'24'0,"0"0"4"15,0 0-28-15,0 0 0 0,-3 6 0 0,3-6 0 16,0 9 108-16,-4-5 16 0,4-4 4 0,-4 9 0 15,4-9-52-15,-7 6-9 0,0-3-3 0,0 0 0 16,-3 4 0-16,3-7 0 0,-4 3 0 0,0 0 0 16,1-3-51-16,3 9-13 0,-4-5 0 0,1 5 0 0,3-6 0 15,0 0 0-15,-1 0 0 0,1 1 0 0,0 2 0 16,0 0 0-16,0 3 0 0,0 1 0 0,4-1 8 0,-1 4-8 16,1-7 11-16,-4 7-11 0,7-1 0 15,-4-6 0-15,1 4 0 0,-1-4 0 0,4 0 0 0,-4 1 0 16,4-7 0-16,0 6 0 0,0 0 8 0,0 0-8 15,0-6 0-15,0 0 0 0,0 0 0 0,0 0 0 0,0 7-13 0,0-7 5 32,0 0 8-32,0 0 0 0,0 0 0 0,0 0 0 0,0 0 38 0,0 0 10 0,11 3 1 0,-4-3 1 15,0 3-30-15,4-3-5 0,-4 0-2 0,-7 0 0 16,7 3-13-16,3 3 0 0,-3-6 8 0,4 0-8 16,-4 0 0-16,4 4 0 0,-4-1 0 0,-4 3 0 15,-3-6 0-15,0 0 0 0,7 0 0 0,0 6 0 16,0-3 0-16,-3 1 0 0,0-1 0 0,-1 3 0 15,1-3 0-15,-1 0-12 0,1 7 12 0,-4-7-10 16,3 9 10-16,1-2 0 0,-1-1 0 0,1 1 0 16,-4-4 0-16,0 3 0 0,3-3 10 0,-3 1-10 15,0-7 12-15,0 9-3 0,0 1-1 0,-3-4 0 16,3 6-8-16,-4-2 8 0,4-4-8 0,0-6 8 16,-3 6-8-16,3-6-16 0,0 0 4 0,-7 10 1 15,7-7 11-15,-4 9 0 0,1-5 0 0,-1-1 0 16,1-3 0-16,-1-3 0 0,0 0 0 0,-3 0 0 15,4 3-12-15,-4-3 4 0,0 0 0 0,0 0 0 16,3 0-9-16,-3-3-2 0,0 0 0 0,0 0 0 16,-4-3-13-16,4-1-4 0,-3-2 0 0</inkml:trace>
  <inkml:trace contextRef="#ctx0" brushRef="#br0" timeOffset="16679.007">11889 6853 1022 0,'0'0'43'0,"0"0"-35"0,0 0-8 0,0 0 0 16,0 0 92-16,-11 0 16 0,4 4 3 0,0-4 1 0,0-4-6 0,-4-2-1 16,1 6 0-16,-1 0 0 15,1 0-65-15,-5 0-14 0,-2 10-2 0,3-7-1 16,0 6-42-16,-1 0-8 0,1-2-1 0,-3-4-1 0,-1-3 29 0,4 6 0 16,3 7 0-16,1 2 0 0,-4-2 0 0,7 3 0 15,-4-1 0-15,4 4 0 0,3-3 0 0,1-1 0 16,-1 1 0-16,4-3 0 15,-3-4-57-15,3 1-6 0,3-1-1 0,-3 0 0 0,4-2 52 16,3-1 12-16,0 0 0 0,4-3 0 0,-4 4 48 16,0-4 13-16,3-3 3 0,1 0 0 0,-1 0-52 0,1 0-12 15,0-7 0-15,3 1 0 0,0-3 8 0,0-4 0 16,-3-2-8-16,-1-7 12 0,4-7 12 0,0 4 3 16,4 0 0-16,-4 0 0 15,0 0 2-15,0-3 1 0,-3 0 0 0,-1-7 0 0,1 1-30 16,-4-1 0-16,0-6 0 0,-3 1 0 0,3 5 0 15,-4-3 0-15,1 4 10 0,-1-1-2 16,1 1-8-16,-1-4 0 0,1 10 8 0,-4-3-8 0,3 2 0 0,1 1 0 0,0 3 0 0,-4 0 0 16,3 3-12-16,-3 0 0 15,4 3 0-15,-4 1 0 0,3-4 12 0,-3 9-13 16,-3-6 5-16,-1 4 8 0,1-1-12 0,3 6 12 0,-4-2-12 16,0 3 12-16,4 5-9 0,-3-5 9 0,-1 9 0 0,-3 0 0 15,4-3-10-15,-1 3 10 0,1 3-8 0,3-3 8 16,-4 9 0-16,1-5 0 0,-1 8 0 0,1 1-8 15,-1 2-1-15,1 4 0 0,-1 3 0 0,4 3 0 16,-3 3 9-16,3 1 0 0,0 2 0 0,0 7-8 16,-4-4 8-16,4 4 0 0,0-1 0 0,0-2-8 15,0 9 8-15,0-7 0 0,4 10 0 0,-4-6 0 16,0 0 0-16,0-3 0 0,3-7 0 0,-3 3 0 16,-3-5 8-16,3 2-8 0,0-3 8 0,0 0-8 15,-4-2 0-15,4-1 0 0,0-3 0 0,-4 0 8 16,1-4-8-16,3 1 0 0,0-3 0 0,-4 0 8 15,4-4-8-15,0-6 0 0,4 7 0 0,-4-4 0 16,0-9 0-16,0 0 0 0,0 0 0 0,0 0 0 16,7 3 0-16,-7-3 0 0,4 4 0 0,-4-4 8 15,7 3-8-15,-4 0 0 0,4 0 8 0,-7-3-8 16,0 0-12-16,0 0-8 0,0 0 0 0,4 0-1 16,-4 0-125-16,3-6-25 0,1-4-5 0</inkml:trace>
  <inkml:trace contextRef="#ctx0" brushRef="#br0" timeOffset="17277.897">12107 6866 1267 0,'0'0'28'0,"0"0"5"0,0 0 2 0,0 0 1 0,0 0-36 0,-3 6 0 0,3-6 0 0,-4 6 0 16,4-6 58-16,0 0 5 0,0 0 1 0,0 0 0 16,0 0 14-16,0 7 3 0,4-1 1 0,-4-6 0 0,3 3-36 0,1 3-7 15,-4-6-2-15,7 4 0 0,0-1-22 0,0-3-5 16,0 6-1-16,-3-6 0 15,3 3-9-15,-4 0 0 0,4 0 0 0,0-3 0 16,0-3 0-16,-3-3 0 0,3 0 0 0,-4-1 0 0,1 1 0 0,0 3 0 16,-1-3 0-16,1-1 0 0,-1-2-16 0,-3 0-6 15,4 6-1-15,-4-7 0 16,0 4-14-16,3 0-3 0,-3 2-1 0,0-2 0 16,0-6 33-16,-3 9 8 0,3-7 0 0,0 7 0 15,0 3 0-15,0 0 0 0,0 0 0 0,0 0 0 0,0 0 0 16,0 0 0-16,0 0 0 0,-4-9 0 0,1 9 0 15,-1 0 0-15,-3 0 0 0,3-4 0 16,-3 8 0-16,4-4 0 0,-4 0 0 0,0 12 0 16,0-6 0-16,0 7 0 0,0-1 0 0,-4-2 0 0,4 2 0 15,-4-5 0-15,4 2 0 0,-3-3 0 0,-1 4 0 0,4-4 0 0,0 3 0 0,0 4 0 16,3 0 0-16,1-1 0 0,-4-3 0 0,3-2 0 16,4 5 0-16,0-2 0 0,-3-1 0 0,3 4 0 15,0-1 0-15,0 4 0 0,0-7 0 0,3 10 0 16,-3-3-9-16,4-4 0 0,3-2 0 0,-4 2 0 15,-3-2 9-15,4 2 0 0,0 1 0 0,3-1 0 16,-4 1 0-16,1-7 12 0,-4-6-2 0,7 6-1 16,0 7-9-16,0-4 0 0,0-2 0 0,0-1 0 15,3 3 0-15,-10-9 0 0,11-6 0 0</inkml:trace>
  <inkml:trace contextRef="#ctx0" brushRef="#br0" timeOffset="18008.971">12901 6013 866 0,'0'0'18'0,"0"0"4"15,0 0-22-15,0 0 0 0,0 0 0 0,0 0 0 16,0 0 47-16,4 9 5 0,-1-2 0 0,1-1 1 16,-1 0 4-16,4 1 1 0,-3-1 0 0,-1 3 0 15,4 4-36-15,0 2-7 0,0 1-2 0,1 3 0 16,-1-3 41-16,0 9 8 0,3-3 2 0,1 9 0 15,-4-3-52-15,0 4-12 0,0 5 0 0,-3-2 0 16,3 2 0-16,0-2 0 0,-4 6 0 0,1-4 0 0,-1 1 0 16,-3-1 0-16,4 4 0 0,-4 0 0 15,0-7 54-15,0 1 8 0,0-4 2 0,0-2 0 0,0 5-52 0,-4-9-12 16,4 13 0-16,-3-10 0 0,3-3 0 0,0-3 0 0,-4 3 0 0,1-3 0 16,3-3 40-16,0 3 6 0,-4-3 1 0,4-4 0 15,0-2-35-15,0-4-12 0,0-9 9 0,4 3-9 16,-4 4 8-16,0-7-8 0,0 0 8 0,0 6-8 15,3 3-21-15,-3-9-10 16,0 0-1-16,4 0-1 0,-4 0 9 0,3-3 1 0,-3-6 1 0,0-1-500 16,0 7-100-16</inkml:trace>
  <inkml:trace contextRef="#ctx0" brushRef="#br0" timeOffset="18346.983">12894 6646 1086 0,'0'0'31'0,"0"0"6"0,0 0-29 0,0 0-8 15,0 0 0-15,0 0 0 0,0 0 79 0,0 0 14 0,0 0 3 0,0 0 1 16,4 0-56-16,3 7-11 0,0-4-2 0,3 0-1 16,-3 6-5-16,0-5-1 0,4 2 0 15,0 0 0-15,-4 3-1 0,3-2-1 0,1-1 0 0,-1 3 0 16,-3-5 5-16,4 8 0 0,0-6 1 0,-4-2 0 16,0 5-25-16,0-6-9 15,0-3 0-15,3 0 0 0,1 0 9 0,0 0 12 16,-1-3-2-16,4 0-1 15,0-7-58-15,4 1-12 0,0 0-3 0</inkml:trace>
  <inkml:trace contextRef="#ctx0" brushRef="#br0" timeOffset="19007.007">13346 6932 676 0,'0'0'14'0,"0"0"3"0,0 0-17 16,0 0 0-16,0 0 0 0,0 0 0 0,0 0 60 16,-7 6 8-16,7-6 1 0,-4 3 1 15,4-3-19-15,-4 6-4 0,4-6-1 0,-3 7 0 0,3-7-17 0,0 9-3 0,0-9-1 0,3 6 0 16,-3 1-1-16,4-1 0 0,3 0 0 0,-3-6 0 16,-1 10-3-16,4-7-1 0,0-3 0 0,0 6 0 15,0-3 18-15,0-3 3 0,0 0 1 0,1 0 0 16,-1 0-13-16,0-3-2 0,0-3-1 0,-4 6 0 15,4-3-26-15,0-7-19 0,-3 4 3 0,3 0 1 16,-4 3 43-16,-3 3 9 0,0 0 2 0,4-7 0 16,-1 1-26-16,1 0-5 0,-4-1 0 0,0 1-8 15,0 0 0-15,-4 0 0 0,4-4 0 0,0 4 0 16,-3-3 16-16,-1-1 4 0,4 4 0 0,-3-4 0 16,-1 4-68-1,4 0-12-15,-3 0-4 0,-1-1 0 0,-3-2 64 0,4 0 20 0,-1 5 0 0,-3-2 0 16,0 3-35-16,0-6-6 0,0 9-2 0,-4-3 0 15,4 3 3-15,-3 0 1 0,-1 3 0 0,1-3 0 16,3 9 19-16,-4-3 0 0,0 1-8 0,4 5 8 16,-3 1 0-16,3 2 0 0,0-2 0 0,0 3 0 15,3-1 0-15,-3 1 16 0,3-4-4 0,1 4 0 16,-1 0 6-16,1 3 1 0,-1-4 0 0,1 1 0 16,3 0-19-16,0-1 0 0,0 1-13 0,0-3 5 15,3-1 28-15,1 1 7 0,-1 2 1 0,4-5 0 16,-3 2-14-16,3-5-2 0,0 2-1 0,0-3 0 15,0-3 4-15,4 7 1 0,-1-7 0 0,1 6 0 16,0-9-6-16,-1 3-1 0,4-6 0 0,-3 3 0 0,3-3-27 16,0-3-6-16,0 6 0 0</inkml:trace>
  <inkml:trace contextRef="#ctx0" brushRef="#br0" timeOffset="19860.966">13695 6891 1094 0,'0'0'46'0,"0"0"-37"16,0 0 44-16,0 0 9 0,0 0 2 0,-4 3 0 16,4-3 0-16,0 10 0 0,0-10 0 0,0 3 0 15,0 9 0-15,0-5 0 0,0-1 0 0,0 0 0 16,0 3-64-16,0-2 0 0,0 5 0 0,0 1-10 16,0-4 10-16,0 4 9 0,0-1-1 0,-3 1-8 15,3-4 0-15,0 4 0 0,0 3 0 0,0-4 0 16,0 1 0-16,0-7 0 0,0 10 0 0,3-7 0 15,-3 0 46-15,0-9 2 0,0 0 1 0,0 0 0 16,0 0-27-16,0 0-6 0,0 0 0 0,0 0-1 0,0 0 24 16,0 0 5-16,0 0 0 0,7-6 1 15,-3-3-21-15,3-1-4 0,-4-2 0 0,5-1-1 0,-5-2-19 0,1-1 0 16,3 3 0-16,-4 1 0 0,1-1 0 0,-1 1 0 16,1-4 0-16,-1 7 0 0,1-4 0 0,-4 4 0 15,3-1 0-15,1 4 0 0,-1 0 0 16,-3 6 0-16,0 0 0 0,0 0 0 0,0-7 0 0,4 4-12 0,-4 3 3 15,0 0 1-15,0 0 0 0,0 0 0 0,0 0 0 0,0 0 0 16,0 0 0-16,0 0 0 0,3 0 0 0,-3 0 0 16,8 3-25-16,-1 4-5 15,-4-4-1-15,4 3 0 0,-3-3 39 0,3 7 0 0,-4-7 0 0,-3 9 0 16,4-5 0-16,-1 2 0 0,-3-3 0 0,4 4 0 16,-4-7 12-16,0-3 9 0,0 9 3 15,0-9 0-15,0 0-39 0,0 0-7 0,0 0-2 0,0 0 0 16,0 0 49-16,0 0 10 0,0 0 1 0,0 0 1 15,0-1612-29-15,0 3224-8 0,0-1612 0 0,0 0 0 16,0 0-26-16,0 0-10 0,0 0-1 0,0 0-1 16,0 0 38-16,0 0 0 0,0 0 0 0,0 0 0 15,0 0-8-15,0 0 8 0,3-3 0 0,-3 3 0 16,4-6 0-16,-4 6 0 0,7 0-9 0,-7 0 9 16,0 0 0-16,0 0 0 0,3-3 0 0,-3 3 0 15,4-10 0-15,0 7-10 0,-4-3 10 0,0 6-8 16,0 0 8-16,0 0 0 0,0 0 0 0,3 6 0 15,-3-6 0-15,4 3 8 0,3 4-8 0,-4-4 11 16,4 0-11-16,-3 3 0 0,3 0 0 0,0-3 0 16,-4 4 0-16,4-4 0 0,1 0 0 0,-8-3 0 0,7 3 0 15,-4-3 0-15,4 0 0 0,-3 3 0 0,-4-3 0 0,7 0 0 16,0 7 0-16,-4-4 0 0,1 0 0 0,3-3 0 16,0 6 0-16,-4-3 0 15,-3-3 9-15,8 3-9 0,-5 1 10 0,-3-4-10 0,11 3 0 16,-8-3-13-16,4 0 1 0,0 0 0 15,0-3-36-15,0-1-8 0,4-2 0 0,0 0-1 16,-1 0-58-16,1-1-11 0,3-2-2 0</inkml:trace>
  <inkml:trace contextRef="#ctx0" brushRef="#br0" timeOffset="20605.977">14259 6907 881 0,'0'0'18'0,"0"0"5"0,0 9-23 0,0-3 0 0,4 1 0 0,-1 2 0 16,-3-9 67-16,0 0 9 0,0 0 1 0,0 0 1 15,4 3-2-15,-1 3 0 0,1 1 0 0,-4 5 0 16,7-2-14-16,-3 2-3 0,-1 1-1 0,1 6 0 16,-1-4-29-16,1-2-5 0,-1 9-2 0,1-3 0 15,-1 3-8-15,1-4-2 0,-1 11 0 0,1-4 0 16,-4 0-3-16,0 0-1 0,3-3 0 0,-3 3 0 0,0 0-8 15,0-6 0-15,0 0 0 0,0-4 0 0,0 4 8 0,4 0-8 16,-4-7 8-16,0 1-8 0,0 0 11 0,0 2-3 16,3-5-8-16,-3 8 12 0,0-5-12 0,0 3 11 15,0-4-11-15,4-2 10 16,-4-7-26-16,0-3-6 0,0 0-1 0,0 0 0 0,0 12 23 16,0-12 0-16,0 0 0 0,0 0 0 0,0 7 27 0,0-7 9 15,0 0 3-15,0 0 0 0,0 0-16 0,0 0-3 0,0 0-1 0,0 0 0 16,0-7-11-16,-4-5-8 0,1 5 12 15,-1-5-12-15,4-4 0 0,-3 1 0 0,3-1 0 0,-4-3 0 16,4 3 34-16,0-6 0 0,-3-3 0 0,3 0 0 16,-4-3-17-16,4 3-3 0,-3 0-1 0,3-3 0 15,0-1-13-15,0 7 8 0,0-6-8 0,0 3 0 16,0 0 9-16,0-3-9 0,0 9 8 16,0-3-8-16,3 0 0 0,1 6 0 0,-1-2 8 15,1 5-8-15,-1 1 9 0,1 2 0 16,-1 1 0-16,1-4 0 0,3 7-9 0,-4-7 0 0,5 4 0 0,-1 0 0 15,0-1 0-15,0 4 0 0,0-4 0 0,0 7 0 16,0 0 0-16,0 3 0 0,0 0 0 0,0 0 0 16,0 0 0-16,4 0 0 0,-4 0 0 0,3 0 0 15,-3 3 0-15,0-3 0 0,0 3 0 0,1 1 0 16,-1-1 0-16,0 0 0 0,-4 3 0 0,1 0 0 16,-4-6 0-16,3 7 0 0,-3-7 0 0,0 6 0 15,0 0 0-15,0 1 0 0,0-1 0 0,0 0 0 16,4-3-18-16,-4 7-6 0,3-7 0 0,-3 6-1 15,0-3 40-15,0 1 8 0,0-1 1 0,0-6 1 16,0 6-40-16,0-6-8 0,0 10-1 0,-3-7-1 16,3-3 25-16,-4 9 0 0,1-3 0 0,-1 4 0 15,-3-4-36-15,4-3-3 0,-4 4 0 0,-1-1 0 16,1-6 39-16,0 0 0 0,-3 6 0 0,3-6 0 16,-4 0 0-16,4 0 0 0,-3-6 0 0,-1 3 0 0,0 0 0 15,1-4 0-15,-1-2 0 0,1 3 0 16,-1-1-59-16,0 1-4 0,4 0-1 0,-3 3 0 15,3 0-8-15,3-4-1 0,4 7-1 0</inkml:trace>
  <inkml:trace contextRef="#ctx0" brushRef="#br0" timeOffset="21339.652">14796 6766 1094 0,'0'0'23'0,"0"0"5"16,0 0-28-16,0 0 0 0,-4 9 0 0,-3-6 0 16,7-3 108-16,-4 6 16 0,4-6 3 0,-3 4 1 15,3-4-43-15,0 0-8 0,0 0-1 0,-7 0-1 0,7 0-18 0,-7 6-3 16,0-6-1-16,7 0 0 16,0 0-24-16,-7 6-5 0,7-6 0 0,-7 6-1 0,3 1-23 15,-3-7 0-15,3 9 0 0,1-3-8 0,-1 1 8 16,1-1 0-16,-1 0 8 0,1 0-8 0,-1 1-14 0,1 2-7 0,-1-3-2 0,1 4 0 15,-1-4 23-15,1 3 0 0,-1-2 0 0,1-1 0 16,-1 3 0-16,1-2 0 0,-1-1 0 0,4 0 0 16,0-6 0-16,0 0 0 15,0 0 0-15,0 0 0 0,0 10 0 0,0-10 0 0,0 3 0 0,4 6 0 16,-4-9 0-16,0 6 0 0,0-6 0 0,0 0 0 16,3 4 0-16,1 2 0 15,-4-6 0-15,7 3 0 0,0 3 14 0,-4-6 7 0,8 7 2 0,-4-1 0 16,0-6-23-16,0 6 0 0,0-3 0 0,0 0 0 15,0 0 0-15,-3 1 0 0,3-1 0 0,0 3 0 16,-4-3 0-16,4 0 0 0,-3-3 0 0,3 7 0 16,0-4-14-16,-3 0-7 0,-1 3-2 0,4 0 0 15,-3 1 23-15,-4-7 0 0,3 3 0 0,1 3 0 0,-4-6 0 16,3 6 0-16,-3-6 0 0,7 7 0 0,-3-1 0 0,-1 0 0 16,-3-6 0-16,4 6 0 15,-4-6 14-15,3 7 7 0,-3-1 2 0,0-6 0 0,0 6-37 0,0-3-7 16,0 10-2-16,0-4 0 15,0-2 37-15,0-7 7 0,-3 6 2 0,-1 0 0 0,1 0-13 16,-4 4-2-16,3-1-8 0,1 1 12 16,-4-1-12-16,3-3 0 0,-3-3 0 0,-3 4 0 15,2-1 0-15,1 0 11 0,0 1-11 0,-3-1 10 0,3-3-10 16,0 0 0-16,0 0 9 0,0 0-9 0,7-3 0 0,-8 3 0 0,1-3 0 16,0 7-8-1,0-1-16-15,0-6-4 0,0 6 0 0,0-6 0 16,7 0-84-16,-7 3-18 0,0 1-3 0</inkml:trace>
  <inkml:trace contextRef="#ctx0" brushRef="#br0" timeOffset="72455.637">15974 6929 1123 0,'0'0'23'0,"-7"6"7"16,0 0-30-16,0 0 0 0,3 1 0 0,-3 5 0 16,7-12 86-16,-7 0 11 0,3-3 3 0,-3 3 0 15,0-3-64-15,0 3-13 0,0 0-3 0,0 3 0 16,0 0 11-16,0 0 1 0,0 4 1 0,0-1 0 16,-4 0-19-16,4 7-4 0,0 2-1 0,-3-5 0 0,3-1-9 15,-4 4 8-15,4 6-8 0,0-7 8 0,-4 4-8 16,4 12 0-16,0-3 0 0,0 0 8 15,4 0-8-15,-1-3 0 0,1-6 9 0,3 6-9 0,0-10 0 16,0 1 0-16,3-4 0 0,-3 1 0 0,4-7 11 16,3 0-3-16,-7-3 0 0,0 0 0 0,10 0-8 0,1-3 10 15,-1-6-10-15,5 9 10 0,-1 0-10 0,0 0 0 0,3-7 0 0,1-5 0 16,0-7 24-16,3-3 2 0,-3-3 1 0,3 3 0 16,0-3-11-16,0-10-1 0,0 10-1 15,-3-9 0-15,-1-1-4 0,1 7-1 0,-4-6 0 0,0-1 0 16,0 4-9-16,-3-7 12 0,0 0-12 0,-8 1 12 15,4-4-12-15,-3 7 8 0,-1 2-8 0,-3-2 8 16,0 2-8-16,0-2-12 0,-7-1 2 0,4 7 1 16,-4-3-8-16,0 3-2 0,-1-1 0 0,1 1 0 15,-3-3-1-15,-1 9-1 0,1-6 0 0,-1 3 0 16,1-7 11-16,-1 10 10 0,0-6-13 16,1-3 5-16,3 12 8 0,-4 3 0 0,4 4 0 0,0-1-8 15,0 7 8-15,3-4 0 0,1 4 0 0,3 6 0 16,0 0 0-16,0 0-8 0,0 0 8 0,-7 3-8 15,0 3-7-15,3 7-1 0,-3 0 0 0,0 9 0 16,4 3 6-16,-1 6 1 0,1 3 0 0,3 4 0 16,0 0-23-16,0 9-4 0,0 0 0 0,3 0-1 15,4 9 52-15,0-6 10 0,4 4 3 0,-1-1 0 0,4-6-28 0,1 0 0 16,-5 3 8-16,1-3-8 16,-1-6 8-16,1-6 0 0,0-4 0 0,-1 3 0 15,-3-2-8-15,4 2 0 0,-4 7 0 0,0-6 0 16,-4-10 8-16,4-7 0 0,-7-5 0 0,4-4 0 15,-4 1-8-15,0-7 0 0,0-3 0 0,0 13 0 0,0-1 0 16,0-3 8-16,0 4-8 0,-4 0 0 0,4 2 8 0,0 1-8 16,0-4 0-16,0 1 8 0,-3 0-8 0,-1-1 0 15,4 1 0-15,0-1 0 0,0-2 0 0,0-1 0 0,0-6 0 16,0 7 0-16,0-10 0 0,0 0 0 0,0 0 0 16,0 0 0-16,0 0 0 0,0 0 0 0,0 0 0 0,0 0 0 15,0 0-8-15,0 0-1 0,0-10 0 0</inkml:trace>
  <inkml:trace contextRef="#ctx0" brushRef="#br0" timeOffset="73194.313">16595 7023 1086 0,'0'0'31'0,"0"0"6"0,0 0-29 15,0 0-8-15,0 0 0 0,0 0 0 0,0 0 101 0,0 0 19 0,0 0 4 0,-7 0 1 16,7 0 3-16,-4 3 0 0,-3-3 0 0,0 3 0 16,3 0-103-16,-3-3-25 15,0 0 0-15,-3 3 0 0,-1-3 36 0,1 7 3 0,3-4 0 0,-4 0 0 32,4 3-63-32,-4-3-12 0,4 0-2 0,0 1-1 0,0-4 39 0,0 3 0 0,0 0 0 0,3 3 0 15,-3-3-28-15,0 7 3 0,7-4 0 0,-7 3 0 16,4-2-11-16,-1-1-3 15,1 3 0-15,-1 1 0 0,4-4 39 0,-3 10 0 0,-1-4 0 0,1 1 0 16,3-7 0-16,0 6 0 0,-4-5 0 0,4 2 0 16,0-3 0-16,0 4 0 0,0-10 0 15,0 0 0-15,0 0 24 0,0 0 12 0,0 0 2 0,0 0 1 16,0 0-15-16,7 3-4 0,0 6 0 0,0-2 0 16,-7-7-12-16,0 0-8 0,7 6 10 15,-7-6-10-15,0 0 0 0,11-3 0 0,-1 0 0 0,-2-4 0 16,2-2 0-16,-3 9 0 0,0-6 0 0,-3-1 0 15,-4 7 0-15,7-3 0 0,3-3 0 0,-6 0 0 16,3-1 0-16,0 1 0 0,-3 0 0 0,-1-7 0 16,1 7 0-16,-1-3 0 0,1-4 0 0,-1 7 0 15,1 0 0-15,-4 6 0 0,0 0 0 0,0 0 0 16,3-7 0-16,-3 1 0 0,4-3 0 0,-4 2 0 16,0 4 0-16,0 3 0 0,0 0 0 0,0 0 0 15,0 0 0-15,0 0 0 0,0 0 0 0,0 0 0 16,0 0 0-16,0 0 0 0,0 0 0 0,3 10 0 15,1-1 0-15,-1 4 0 0,1-1 0 0,-4 4 0 0,3-4 0 16,-3 1 0-16,4 6 0 0,-4-4 0 0,4-2 0 16,-1 3 9-16,1-4-9 0,-4 1 8 0,7-1-8 0,-4-5 0 0,1 5 0 15,-1-2 0-15,1-1 0 0,3 0 0 16,-4-2 0-16,8-1 0 0,-4 3-11 0,0-2 3 0,0-1 0 0,-3 0 0 31,6-6-135-31,-3 6-26 0,4-12-6 0</inkml:trace>
  <inkml:trace contextRef="#ctx0" brushRef="#br0" timeOffset="73909.264">16898 6976 1036 0,'0'0'23'0,"0"0"5"0,0 0 0 0,0 0 1 0,0 0-29 0,-7 6 0 0,7-6 0 0,-4 6 0 15,4-6 44-15,-3 0 2 0,-1 13 1 16,1-4 0-16,3-3-6 0,-4 4-1 0,4-1 0 0,-3-2 0 15,3-1 0-15,0 13 0 0,3-4 0 0,-3-2 0 16,4 6-8-16,-1-4-3 0,-3-2 0 16,4 6 0-16,-1-4-8 0,-3-2-1 15,4-4-1-15,-4 1 0 0,4-4-3 0,-4 0 0 0,0 10 0 0,0-7 0 16,0 4-16-16,0-7 0 0,0 0 0 0,0-6 0 16,0 0 38-16,0 0 1 0,0 7 0 0,0-7 0 15,0 6-11-15,0-6-3 0,0 0 0 0,0 0 0 16,0 0 31-16,0 0 7 0,0 0 1 0,0 0 0 15,0 0-52-15,0 0-12 0,-4-13 0 0,0 1 0 16,4-4 0-16,-3 7 0 0,3-4 0 0,0 7 0 16,0 0 0-16,3-4 0 0,-3-2 0 0,4-1 0 15,-4 1 20-15,0 2 2 0,4-2 0 0,-1 2 0 16,-3 4-35-16,4-3-7 0,-1-1-2 0,1 1 0 16,-1-4 22-16,4 7 0 0,-3-3 0 0,-1-1 0 15,4 1 0-15,-3 6 0 0,3-7 0 0,-4 10 0 0,4-3 0 16,1 0 0-16,-1 0 12 0,3 3-4 0,-3 0-8 0,4 0 0 15,-1-3-10-15,-3 3 10 16,1 3-9-16,-1 0 9 0,0 3-8 0,3-6 8 0,-3 7-16 16,0-1 3-16,0 0 0 0,-3 4 0 0,3-1-6 15,0 0-1-15,-3 4 0 0,3-1 0 0,0 1 12 16,-4-4 8-16,4 1-12 0,0-1 12 0,-3-3 0 0,-1 1 0 16,4-1 0-16,-3 0 0 0,-1-3 0 0,1 10 0 15,0-4 0-15,-1 4 0 0,1-4 0 0,-1 1 0 16,1-4 0-16,-4 3 0 0,0 4-10 0,0-4 10 15,0 1-8-15,0-4 8 0,-4 7 0 0,4-4 0 0,0 0 0 16,-3-5 0-16,3-4 0 0,0 0 0 0,0 0 0 16,0 9 0-1,0-9-23-15,0 3 1 0,0-3 0 0,0 0 0 16,0 0-59-16,0 0-12 0,0 0-3 0,0-3-673 0</inkml:trace>
  <inkml:trace contextRef="#ctx0" brushRef="#br0" timeOffset="74660.084">17540 7035 1337 0,'0'0'28'0,"0"0"6"15,0 0-34-15,0 0 0 0,0 0 0 0,0 0 0 16,0 0 109-16,0 0 15 0,0 0 4 0,0 0 0 16,0 0-52-16,-3-6-9 0,-1 3-3 0,4 3 0 15,-3-3 0-15,-1-4 0 0,0 4 0 0,1 0 0 16,3 3-51-16,-7-3-13 0,3 3 0 0,4 0 0 15,-10-6 0-15,3 6 0 0,-4 0 0 0,1 0 0 16,2 0 0-16,-2 6 0 0,3-6 0 0,-4 3 0 0,4-3 0 0,0 3 0 16,-3 0 0-16,3 4 0 15,-1-4 0-15,1 3 0 0,4-3 0 0,3-3 0 16,0 0 0-16,0 0 0 0,0 0 0 0,-4 10 0 0,1-7 0 0,-1 6-13 0,4 1 4 0,-3-4 1 16,3 3 8-16,0-2-8 0,0-1 8 0,0 3-8 15,0-9 8-15,0 0-8 0,0 0 8 0,0 0-8 16,0 0 8-16,3 7 0 0,1-1 0 0,-1 0 0 15,1 0-8-15,-1 1 0 0,1-1 0 16,-1 0 0-16,1-3-25 16,0 4-5-16,-1-4-1 0,1 3 0 0,-1-3 39 0,1 3 0 0,-1-6 0 15,4 7 0-15,-7-7 0 0,4 3 0 0,3-3 0 0,-4 3 0 16,4-3 0-16,0 0 0 0,0 0 0 0,-7 0 0 16,8 9 0-16,-1-6 0 0,0 7 0 0,-7-10 0 15,0 0 0-15,7 0 0 0,0 0 0 0,-7 0 0 16,7 0 0-16,0 0 0 0,0 3 0 0,-4 0 0 15,-3-3 0-15,8 3 0 0,-1 0 0 0,-4 7 0 16,1-7 0-16,3 6 0 0,-4-5 0 0,-3-4 0 16,4 6 0-16,-4-6 0 0,3 6 0 0,4 0 0 15,-3 4 0-15,-4-4 0 0,3 0 0 0,-3 1 0 16,0 5 0-16,0-6 0 0,-3-2 0 0,-1 5 0 16,4-6 0-16,-3 10 0 0,-1-7 0 0,1 0 0 0,3-6 0 0,-4 10 0 15,-3-1 0-15,0 0 0 0,0-2 0 0,-4-7 0 16,4 0 0-16,-3 0 0 0,-1 12 0 0,1-6 0 15,-4-2 0-15,3 2 0 0,-3-6 0 0,0 0 0 16,0 3 0-16,3-6 0 0,-3 3 0 0,3-6 0 0,1 6 0 16,-4-4 0-1,3 1-59-15,4 3-4 0,0 0-1 0,0 0 0 16,7 0-153-16,-7-3-31 0,7 3-7 0,0 0-1 0</inkml:trace>
  <inkml:trace contextRef="#ctx0" brushRef="#br0" timeOffset="76570.061">18725 7007 410 0,'0'0'8'0,"0"0"3"0,0 0 0 0,0 0 1 0,0 0-12 16,0 0 0-16,4 3 0 0,-4-3 0 0,0 0 48 0,0 0 8 16,3 10 0-16,1-4 1 0,-4-6 3 0,4 6 1 15,-4 4 0-15,0-7 0 0,0-3-13 0,0 0-2 16,3 3-1-16,-3-3 0 0,0 12-4 0,0-12-1 15,0 0 0-15,4 7 0 16,-4 2-11-16,0-3-2 0,0 7-1 0,0 3 0 16,0-1-14-16,0 1-2 0,0 0-1 0,0 2 0 15,3-5-9-15,-6 9 0 0,3-3 0 0,0-4 0 0,0 4 40 0,0-3 5 16,0 0 2-16,0-1 0 0,-4-2-24 0,4-1-5 16,0-5-1-16,0-1 0 15,0 0 15-15,-3 4 2 0,3 2 1 0,0-3 0 0,0-5-5 0,-4 5-1 16,4-9 0-16,0 0 0 0,0 0-9 0,0 0-1 15,0 3-1-15,0-3 0 0,0 0 11 0,0 0 3 0,0 0 0 16,0 6 0-16,0-6-16 0,-4 4-2 0,4-4-1 16,0 0 0-16,-3-4-13 0,3-2 0 0,-4 3 0 0,4 0 0 15,0-3 0-15,-3-1 0 0,3 1 0 0,0 3 0 16,0 3 0-16,0-9 0 0,-4 2 0 0,4-2 0 16,0-1 0-1,0-2 0-15,0-1 0 0,0 4 0 0,0 0 0 0,0 5 0 0,0-5 0 16,0 6 0-16,-3-7 0 0,3-5 0 0,0-4 0 0,0 0 0 15,3 0 0-15,-3 4 0 0,0 2 0 0,0 1 0 16,0-4 0-16,4 3 0 0,-1-2 0 0,1-4 0 16,-4 6 0-16,7 4 0 0,-3-4-10 0,-1 1 10 15,1 9 0-15,3-7-8 0,-7 10 8 0,3-3 0 16,1-3 0-16,-1 0 0 0,1-1 0 0,-4 1-8 16,0 6 8-16,0 0-10 0,0 0 10 0,0 0-10 15,0 0 10-15,7-6-8 0,-4 6 8 0,-3 0-8 16,0 0 8-16,7 0 0 0,-7 0-9 0,7 0 9 15,1 9 0-15,-1-3 0 0,-4 4-9 0,4-1 9 16,-3-9 0-16,-1 7-10 0,4-7 10 0,-3 3-8 16,-1 0 8-16,4 3-10 0,0 0 10 0,-3 1-10 15,0 2 10-15,-1-3-13 0,-3 7 5 0,0-4 8 16,4 4 0-16,-1-4 0 0,-3 4 0 0,4-1 0 0,-1-2 0 0,-3 2 0 16,4-2 0-16,-1 2 0 0,-3 1 0 0,4-4 0 0,-1 4 0 0,-3-1 0 15,4-2 0-15,-1-1 0 0,1 0 0 16,-1-2 0-16,-3-1 0 0,4 0 0 15,-1 1 0-15,-3-7 0 0,0 0 0 0,0 0 0 0,0 0 0 16,0 0 0-16,0 0 8 0,0 0-8 0,0-7 0 16,0 7 8-16,0 0 13 0,0 0 3 0,0 0 0 0,0 0 0 15,0 0 5-15,0 0 2 0,0 0 0 0,0 0 0 16,4-9-23-16,-4-1-8 0,0 1 0 0,0 3 9 16,0-4-9-16,3 1 0 0,-3 3 0 0,0-7 0 15,4 4 0-15,-4-10 0 0,0 0 0 0,4 3 0 16,-4 4 0-16,3 6 0 0,1-7 0 0,-1 4 0 15,1-1 0-15,-1 1 0 0,1-4 8 0,3 7-8 16,-4-3 0-16,1-1 8 0,3 1-8 0,-4 6 0 0,4-7 0 16,0 10 0-16,-3-3 0 0,3 0 0 0,0 0 0 15,0 0 0-15,0 0-9 0,0-1 9 0,0 8 0 0,0-1-12 16,0 3 12-16,1-3-10 0,-1 0-9 0,0-3-1 16,0 10-1-16,-4-7 0 15,4 6 4-15,0-2 1 0,-3-1 0 0,3 0 0 16,-4 0-8-16,1 7-2 0,3 3 0 0,-3-4 0 15,-1 7 3-15,1-3 1 0,-1 2 0 0,1 4 0 16,-4-3 22-16,0 0 0 0,3 3 0 0,-3-3 0 16,0 0 0-16,4-1 0 0,-4-2 0 0,0-3 0 0,0 2 0 0,0 1 0 15,0-4 0-15,0 1 0 0,0-4 0 0,3-5 0 16,-3-4 0-16,0 0 0 0,0 0 0 0,0 0 0 16,0 0 0-16,0 0 0 15,0 0-56-15,0 0-6 0,0 0-2 0,0 0-640 0</inkml:trace>
  <inkml:trace contextRef="#ctx0" brushRef="#br0" timeOffset="77271.851">19509 7176 1337 0,'0'0'28'0,"0"0"6"16,-7 0-34-16,-1-3 0 0,1 3 0 0,4-3 0 16,-4 3 109-16,0-3 15 0,3 3 4 0,4 0 0 15,-7 0-58-15,0 0-11 0,7 0-3 0,-7 0 0 16,4 3-45-16,-4-3-11 0,-1 3 0 0,8-3 0 15,0 0 0-15,-3 0 0 0,3 0-10 0,0 0 10 16,-7 3-11-16,3 4 11 0,4-7-13 0,-3 6 5 16,-1 3-4-16,1 1 0 0,-1-1 0 0,4-3 0 15,-3 4-16-15,3-1-3 0,0-2-1 0,-4-1 0 16,4 3 48-16,0-3 8 0,0 7 3 0,-3-4 0 16,3-5-27-16,0 8 0 0,0-12 0 0,0 6 0 15,0 4 0-15,0-4 0 0,0 3 0 0,0-9 0 0,0 0 0 0,3 4 0 16,-3-4 0-16,4 0 0 0,3 6-10 0,-4-3 10 15,4-3 0-15,-3 3-9 0,3 0 9 0,0-3 0 16,0 0 0-16,4 0-8 0,-4 0-8 0,0 0-2 0,3-3 0 16,-3 0 0-16,-3 0 18 0,3-3 0 15,0 2 0-15,0-5 0 0,0 9 0 0,-3-6 0 0,3 0 0 0,-4 2 0 16,4-2 22-16,-3 3 8 0,-1-6 2 0,1 9 0 16,-1-7-23-16,1 1-9 0,-4-7 8 0,3 10-8 15,-3-3 8-15,4 0-8 0,-4 0 0 0,0-1 8 16,0 7-8-16,0-6 8 0,0 0-8 0,0 6 8 15,0-7-8-15,0 7 0 0,0-6 0 0,0 6 0 16,0 0 0-16,0 0 0 0,0-3 0 0,0 3 0 16,0 0 0-16,0 0 0 0,0 0 0 0,0 0-11 15,0 0 11-15,0 0-13 0,0 0 5 0,0 0 8 16,0 0-33-16,0 0 1 0,0 0 0 16,0 0 0-16,0 0 32 0,4 6 0 0,-1 7 0 0,1-4 0 15,-1 1 0-15,1-1 0 0,3 0 0 0,-4 4 0 16,1 0 0-16,3-4 0 0,-4 4 0 0,4-1 0 0,0 1 0 15,4-1 0-15,0-2 0 0,-1 2 0 0,1 1 0 0,-1 2 0 16,1-8 0-16,0-1 0 16,-1-3-58-16,4 0-5 0,-3 3-1 0,-1-2 0 15,1-1 0-15,3-3 0 0,0-3 0 0</inkml:trace>
  <inkml:trace contextRef="#ctx0" brushRef="#br0" timeOffset="78282.513">20930 7054 851 0,'0'0'36'0,"0"0"-36"16,0 0 109-16,0 0 15 0,0 0 4 0,0 0 0 16,0 0-59-16,0 0-11 0,0 0-2 0,0-1612-1 0,0 3224 14 0,0-1612 3 15,0 0 1-15,0 0 0 16,0 0-7-16,0 0-2 0,0 0 0 0,0 0 0 16,0 0-51-16,0 0-13 0,0 0 0 0,0 0 0 15,0 0 0-15,0 0 0 0,0 0 0 0,0 0 0 16,0 0 0-16,0 0 0 0,-3 10 0 0,-4-4 0 15,3-3-48-15,4-3-13 0,-7 6-3 0,4-3 0 16,-4-3 0-16,0 7 0 0,-4-7 0 0,4 0 0 16,-4 0 52-16,4 0 12 0,0 0 0 0,0-7 0 15,0 7 0-15,0-3 0 0,0 3 0 0,0-3 0 16,7 3 0-16,-7-3 0 0,7 3 0 0,-7 0 0 16,7 0 41-16,-7 0 11 0,7 0 3 0,-11 3 0 15,4 0-38-15,7-3-7 0,-11 3-2 0,4 7 0 16,0-7-8-16,0 6 0 0,0-2 0 0,0-1 0 0,7-6 0 15,-7 6-11-15,4 0 3 0,-1 4 0 0,1-1 8 16,-4-3 0-16,3 4 0 0,0-1 0 0,1 1 0 0,-1-4 0 16,1 6 0-16,-1-2 0 0,1-4 0 0,3 0 0 15,-4 7 0-15,4-7 0 0,0 4 0 0,0-1 0 0,0-3 0 16,4-3 0-16,-4 7 0 16,3-7 0-16,-3-3 0 0,7 9 0 0,0-5 0 0,-3 2 12 15,3-3-2-15,4 0-1 0,-4 0 44 0,0 0 9 0,0 1 2 16,3-4 0-16,1 6-52 0,0 0-12 15,-1-6 0-15,1 9 0 0,-1-5 0 0,1-4 0 16,-1 0 0-16,1 6 0 0,0-6 0 0,-1 0 0 0,-3 0 0 0,4 0 0 16,-1-6 0-16,-2 6 0 0,-1-4 0 0,3-5 0 15,1 6-32-15,-4-6-7 16,3 2-1-16</inkml:trace>
  <inkml:trace contextRef="#ctx0" brushRef="#br0" timeOffset="79128.153">21389 6148 1348 0,'0'0'28'0,"0"0"7"0,0 0-35 16,-7 3 0-16,7-3 0 0,-11 0 0 0,4 0 20 0,0 3-4 0,7-3 0 0,-7 3 0 15,0 0 1-15,0 4 0 0,0-4 0 0,0 3 0 16,3 3 1-16,-3-5 0 0,4 8 0 0,-4 1 0 16,3-4-2-16,1 4-1 0,3-1 0 0,-4 1 0 15,4-4 5-15,0 10 0 0,0-3 1 0,4 2 0 16,-4 1-1-16,3 0 0 0,1 6 0 0,3 0 0 16,-4 0 8-16,4 7 0 0,0-1 1 15,4 0 0-15,-4 4-6 0,0 6-2 0,4-4 0 0,-4 4 0 16,-4-6 3-16,4 8 0 0,-3-5 0 0,-1 6 0 15,1-6-13-15,-8 2-3 0,4 1 0 0,-7-3 0 16,4-4 4-16,-1 4 1 0,-3-7 0 0,4 1 0 16,-4-4 0-16,0-6 0 0,3 0 0 0,-3-7 0 15,0 7 3-15,3-6 0 0,1-7 0 0,-1 4 0 16,1-4-5-16,-1-5-1 0,4-4 0 0,0 0 0 16,0 0 6-16,0 12 2 0,0-12 0 0,0 0 0 15,0 0-7-15,0 0-2 0,0 0 0 0,0 0 0 16,0 0-9-16,0 0 10 0,0 0-10 0,0 0 10 15,0 0-1-15,0 0 0 0,0 0 0 0,4-3 0 0,3 0-9 16,0-3 0-16,-4 2 9 0,5-5-9 0,-1-4 0 16,-4 1-18-16,4-10 3 0,-3 6 1 0,3-6-2 15,0-3 0-15,3 0 0 0,1-3 0 0,-4 3-2 16,4 3-1-16,-1-3 0 0,-3 3 0 0,4 3 1 0,-1 0 0 16,-3 0 0-16,4 4 0 15,-4 2-9-15,0 10-1 0,0-3-1 0,0 3 0 0,-7 3 29 16,7-3 0-16,4 3 0 0,-11 0 0 0,3 6 9 0,4 3 8 15,1 1 2-15,-5 2 0 0,1 1 4 0,-1-1 1 0,-3 10 0 16,4-6 0-16,-4 3-12 0,3 0-1 0,-3-4-1 0,4 1 0 16,-4 9-10-16,3-6 0 0,1 3 0 0,3 0 8 15,-4-4-8-15,1-2 0 0,3 3 0 0,-4-3 0 16,1-1 0-16,3-2 0 0,-3 3 0 0,-1-4 0 16,1-2 0-16,-1 2 0 0,-3 1 0 0,4-1 0 15,3-2-47-15,-4 2-5 0,1-3 0 0,3 1-1 16,-4-4 22-16,-3 4 5 0,4-4 1 0,-1 0 0 15,-3-6-114-15,0 0-22 0,0 0-5 16,4 0-1-16,3 0 36 0,0 0 7 0</inkml:trace>
  <inkml:trace contextRef="#ctx0" brushRef="#br0" timeOffset="79750.615">22006 7001 1094 0,'0'0'23'0,"0"0"5"0,0 0-28 0,0 0 0 0,0 0 0 0,0 0 0 16,0 0 108-16,0 0 16 0,0 0 3 0,0 0 1 15,0 0 0-15,0 0 0 0,0 0 0 0,0 0 0 16,0 0-59-16,0 0-11 0,0 0-2 0,-7 6-1 15,0-6-39-15,0 0-8 0,7 0-8 0,-10 3 11 16,2 0-11-16,1 0 0 0,7-3 0 0,-10 4-11 16,3 2 11-16,0 0-13 0,0-3 5 0,-4 10 8 15,4-1-11-15,0-2 11 0,3 2-8 0,-3 1 8 16,0-1-11-16,-3 1 11 0,6-4-13 0,-3 10 5 16,0 0 8-16,0 0 0 0,0 3-9 0,0-7 9 15,0 11 0-15,3-11 0 0,-3 4 0 0,4-6 0 16,-1 2 0-16,1-8 0 0,3 5 0 0,0-12 0 15,0 6 0-15,0-6 0 0,0 0-9 0,3 7 9 16,-3-7 0-16,7 6-12 0,-3-6 12 0,-1 3-10 16,4-3 10-16,0 0 0 0,-3-3 0 0,3-3 0 15,0 6 0-15,0-7 8 0,0 1-8 0,0 0 0 16,0-4 0-16,0-2 9 0,0-1-9 0,1 4 0 16,-1-7 8-16,0 4-8 0,0-4 0 0,3 0 0 15,-3 1-12-15,0-1-10 0,0 0-2 0,-3 4 0 16,3-1 1-16,-3 1 0 0,-1 2 0 0,1 4 0 15,-1-3 11-15,1 2 3 0,-4-2 0 0,0 9 0 0,0-3 9 16,0 3 0-16,0 0 0 0,0-10 0 16,0 10 0-16,0 0 0 0,0 0 0 0,0 0 0 15,0 0 0-15,0 0-13 0,0 0 5 0,0 0 8 0,0 0-15 0,0 0 5 16,0 10 1-16,0-7 0 16,-4 9 1-16,4-5 0 0,0 2 0 0,0 4 0 0,0-1 8 15,0 4 0-15,0-4 0 0,0 7 0 0,0-3-20 0,0-4-1 0,0 10-1 16,0-6 0-16,4 0 36 0,-4-4 7 15,3 1 2-15,1-1 0 0,-1-2-23 0,1-4 0 0,-1 7 0 16,4-7 0 0,0 0-16-16,0 0-8 0,0-2-2 0</inkml:trace>
  <inkml:trace contextRef="#ctx0" brushRef="#br0" timeOffset="80577.318">22285 7164 1094 0,'0'0'23'0,"0"0"5"16,0 0-28-16,-4 3 0 0,4-3 0 0,-3 9 0 15,3-2 56-15,0-1 7 0,0 6 1 0,0-2 0 16,0-1 0-16,0 1 0 0,3-4 0 0,1 3 0 15,-4 1-52-15,3-1-12 0,1-3 0 0,-4 7 0 16,4-7 41-16,-4 1 6 0,0 5 1 0,3-6 0 0,-3 4-26 0,4-4-5 16,-4 3-1-16,0 1 0 15,0-4 0-15,0 0 0 0,0-6 0 0,0 10 0 0,0-10-7 0,0 0-1 0,-4 6-8 0,4-6 12 16,0 0 7-16,0 0 1 0,0 0 0 0,0 0 0 16,0 0 52-16,0-3 10 0,0-6 2 0,-3 2 1 15,3-2-68-15,0-1-17 0,-4 1 0 0,4-3 0 16,0 5 0-16,0-2 0 0,4-1 0 0,-1 1 0 15,-3-4 0-15,4 4 0 0,-1 0 0 0,-3-1 0 16,4 1 0-16,-1-1 0 0,-3 7 0 0,4 0 0 16,-4-3 0-16,3 0 0 0,-3-1 0 0,0 7 0 15,0 0 0-15,0 0 0 0,0 0 0 0,0 0 0 16,0 0 0-16,0 0 0 0,7 0 0 0,-7 0 0 16,0 0-15-16,0 0-6 0,7 3-2 15,-7-3 0-15,7 0 37 0,-3 4 7 0,3-1 2 0,0 0 0 16,-3 3-70-16,3-3-13 15,-4 0-4-15,4 7 0 0,-3-7 52 0,3 6 12 0,0 1 0 0,-4-4 0 16,4 3 0-16,-7-2 0 0,4-1 0 0,0 7 0 16,-4-7 0-16,0 3 0 0,0-2 0 0,0-7 0 15,0 6 25-15,0-6 8 0,3 6 2 0,-3-6 0 16,0 0-19-16,0 0-4 0,0 0-1 0,0 0 0 16,0 0 3-16,0 0 1 0,0 0 0 0,0 0 0 15,0 0-5-15,-3-3-1 0,3-6 0 0,0 2 0 16,0 1-9-16,0-3 0 0,0 9 0 0,0 0-11 15,0-7 11-15,0 7 0 0,0-6-9 0,0 6 9 16,0 0-11-16,0 0 3 0,0 0 0 0,3 0 0 0,-3 0 8 16,0 0 0-16,4-3 0 0,-4 3 0 0,7-3-8 15,-4-4 0-15,1 7 0 0,-4 0 0 16,7-3 8-16,0 0 0 0,0 0 0 0,0 0 0 0,-4 0 12 16,4 3 4-16,1-3 0 0,-1 0 1 0,-4-1-17 0,-3 4-11 15,7 0 2-15,0-3 0 0,0 3 9 0,-7 0 8 0,7 0-8 16,0 0 11-16,-7 0-11 0,7 0 0 0,-7 0 0 15,7 7 0-15,1-4 0 16,-5 3 0-16,1 0 9 0,-1 0-9 0,-3 4 0 0,4-7 0 16,-1 10 0-16,-3-4 0 0,0 0 0 0,0 1 0 0,0 2 0 15,-3 1 0-15,3-4 0 0,0 4 0 0,3-7 0 0,1 7 0 16,-4-4 0-16,3 0-12 0,-3-9 4 0,4 4 0 16,-4-4-38-16,7 6-7 15,0-6-2-15,0 3 0 0,0 0-7 0,4-3-2 0,3 6 0 16</inkml:trace>
  <inkml:trace contextRef="#ctx0" brushRef="#br0" timeOffset="81480.259">22708 6458 1146 0,'0'0'32'0,"0"0"8"0,-7-3-32 0,7 3-8 0,-7 0 0 0,7 0 0 15,-10 3 27-15,10-3 4 0,-7 0 1 0,7 0 0 16,0 0 9-16,-7 0 3 0,7 0 0 0,0 0 0 16,0 0-20-16,0 0-3 0,-4 10-1 0,0-7 0 15,4 6-20-15,-3-6 0 0,3-3 0 0,0 10 0 16,0 2 0-16,3-2 0 0,1 2 0 0,0 1 0 15,3-1 30-15,-4 7 2 0,4-3 0 0,-3 6 0 16,6 3-16-16,-3 0-4 0,0 9 0 0,4 1 0 16,-4-1 6-16,0 1 1 0,4 3 0 0,-4 2 0 15,0-8-1-15,-4 8 0 0,4-2 0 0,-3 0 0 16,-1-7 4-16,4-3 1 0,0 4 0 0,-3-4 0 16,3-3-2-16,-3-3 0 0,-1 3 0 0,1-3 0 15,-1-3-1-15,1-4-1 0,-1-2 0 0,4-4 0 0,-3 1 5 0,3-4 2 16,0-6 0-16,0 3 0 15,-7-3 12-15,0 0 2 0,0 0 1 0,0 0 0 0,0 0-2 0,0 0-1 16,0 0 0-16,0 0 0 16,4-6-26-16,-4 6-12 0,3-3 10 0,-3 3-10 15,4-6 0-15,-4-1-13 0,0 1 1 0,0 6 0 16,0 0-4-16,0-6-1 0,0 6 0 0,3-7 0 16,-6 1-10-16,3 3-1 0,0-6-1 0,0 2 0 0,-4-2 6 15,8 6 2-15,-4-7 0 0,3 4 0 0,1-3 21 0,-4 2-11 16,3 1 11-16,1 0-8 0,-1 0 8 0,1-1-13 15,-1 1 5-15,1 0 8 0,3 3-26 0,-4-4 2 16,4 4 1-16,-3 0 0 0,-4 3 35 16,7-6 8-16,-3 3 0 0,-4 3 1 0,3-3-21 0,-3 3 8 15,7 0-8-15,-7 0 0 0,7 3 0 0,0 0 0 0,-3 9 0 0,3-5 0 16,0 5 0-16,0-2-8 0,0 5 0 0,-3-2 0 16,-1-1 8-16,1 7-8 0,-1-3 8 15,1-4-8-15,-4 7-3 0,3-3 0 0,1-3 0 0,-4-1 0 16,3 7 11-16,-3-7 16 0,0 4-4 0,0-3-1 15,0-1-11-15,4-2 0 0,-4 2 0 0,0 1 0 16,0-7 0-16,0-6 0 0,0 0 0 0,0 9 0 16,0-9 0-16,0 7-16 0,0-7 4 0,0 0 1 15,0 0 11-15,0 0 0 0,0 0 0 0,0 0 8 16,0 0-24-16,-11 0-4 0,4-4 0 0,-3 1-1 16,-1 0-20-16,0-9-4 0,-3 5-1 0,0-2 0 15,0 0-21-15,-4-4-4 0,4 4-1 0,-3-4 0 16,-1 1 8-16,4 5 0 0,0-8 1 0,0 8 0 15,0 1-69-15,6-6-15 0</inkml:trace>
  <inkml:trace contextRef="#ctx0" brushRef="#br0" timeOffset="82036.209">23280 7126 1650 0,'0'0'47'0,"0"0"9"0,-7-6-44 0,3 0-12 0,-3 3 0 0,7 3 0 15,0 0 30-15,-7 3 4 0,0 6 1 0,4-3 0 16,-1 7-26-16,0 6-9 0,1-4 0 0,-1-2 9 16,4 6 23-16,-3-4 4 0,3-2 0 0,0 6 1 15,0-4-26-15,3-2-11 0,-3 6 8 0,0-3-8 16,4-4 0-16,-4 1 8 0,3 2-8 0,-3-2 0 16,4-1 8-16,-4-5-8 0,4 5 8 0,-4-2-8 15,0-4 8-15,0-6-8 0,0 0 8 0,0 0-8 16,0 0 16-16,0 0-3 0,0 0 0 0,0 0 0 15,0 0 13-15,0 0 2 0,0 0 1 0,0 0 0 16,0 0-17-16,-4-6-4 0,0-4-8 0,4-2 12 16,-3 8-12-16,3-5 0 0,0 6 0 0,0-6 0 15,-4 2 0-15,4 1 0 0,0-3 0 0,-3-4 0 16,-1 7 0-16,4-4 0 0,0 1 0 0,-3 0 0 16,3-4 14-16,0 10 0 0,0-7 0 0,0 4 0 15,3 0-6-15,-3 0 0 0,4-4-8 0,-1 4 12 0,-3-7-12 16,4 7 0-16,-1-3 8 0,1-1-8 0,0 1 0 0,-1 3 0 15,1-4 0-15,3 4 0 16,-4 0 0-16,4-1 0 0,0 1 0 0,0 0 0 0,0 6 0 16,0-3-12-16,0 3 12 0,1 0-10 15,2 3-13-15,1-3-2 0,-1 6-1 0,1 0 0 16,3-2-110-16,-3-1-21 0,3 0-5 0</inkml:trace>
  <inkml:trace contextRef="#ctx0" brushRef="#br0" timeOffset="82648.9">23495 7264 980 0,'0'0'20'0,"0"0"5"0,0 0-25 15,0 0 0-15,0 0 0 0,-4 6 0 16,4 1 68-16,0-7 9 0,0 6 2 0,0-6 0 16,4 6-12-16,0 1-3 0,-1-1 0 0,-3-6 0 0,4 3-16 15,3 0-4-15,0-3-1 0,0 3 0 0,0-3-13 16,0 0-2-16,3-3-1 0,-3 3 0 15,4-3 13-15,-4 3 4 0,0-9 0 0,4 9 0 0,-4-7-20 0,3 1-3 16,1 0-1-16,-4-4 0 0,7-2 7 0,-7-1 1 0,4-6 0 0,-4 10 0 16,3-7-28-16,-2 4 0 0,-1-4 0 0,0 4 0 15,0 2 0-15,0 4 0 16,-4 3 0-16,1-7 0 0,-1 7-14 0,-3-3-8 0,0 0-2 0,4-1 0 16,-8-5 4-16,4 9 0 0,-3-7 0 0,-4 7 0 15,3-3 6-15,1 0 2 16,-4-4 0-16,-4 1 0 0,4 9 3 0,-4-3 1 0,-3 0 0 15,4 3 0-15,-4 0 8 0,3 3 0 0,0 0 0 0,1 6 0 16,-4-2-31-16,3 2-1 16,-3 0 0-16,3 4 0 0,-3-4 32 0,4 1 8 0,3-1 1 0,-4-3 0 15,4 7-9-15,0 6-11 0,3-4 3 0,1-2 0 16,-1 6 8-16,4-4 0 0,0-2 8 0,0 6-8 16,4-4 0-16,-1 4 0 0,1 0 0 0,0 0 0 15,3-3 0-15,0 6 0 0,0-10 0 0,0 10 0 16,3-9 0-16,1-1 0 0,-1 1 0 0,-2-1 0 15,2-2 11-15,1-1-3 0,3 4 0 0,-4-10 0 16,5 9 7-16,-1-9 1 0,3 4 0 0,-3-7 0 16,4 6-25-16,-4-3-5 0,4 0-1 0,-1-3 0 15,1 0-11-15,3 0-2 0,-3 0-1 0</inkml:trace>
  <inkml:trace contextRef="#ctx0" brushRef="#br0" timeOffset="83024.759">24208 7437 1947 0,'0'0'43'0,"0"0"9"0,0 0 1 16,0 0 2-16,0 0-44 0,0 0-11 0,3 9 0 0,-3-3 0 0,0-6 0 0,0 0 0 15,0 0 9-15,0 0-9 0,0 0 0 0,0 0 0 16,7 0 0-16,-7 0 0 15,4-6 0-15,-4 6-10 0,3-3 1 0,-3 3 0 16,0 0-139-16,0 0-28 0,7 0-6 0,0-6-1 0</inkml:trace>
  <inkml:trace contextRef="#ctx0" brushRef="#br0" timeOffset="110315.558">3542 8355 1109 0,'0'0'47'0,"0"0"-38"15,0 0 27-15,0 0 6 0,0 0 1 0,-7 4 0 16,7-4-9-16,0 0-2 0,0 0 0 0,0 0 0 16,-7 3-20-16,7-3-12 0,0 0 12 0,0 0-12 15,0 0-10-15,-4 3-9 0,4-3-1 0,0 9-1 16,0-6 33-16,0 10 8 0,4-4 0 0,3 4 1 15,-4-1-21-15,4 1 0 0,-3 9 0 0,3 0 0 16,4 0 0-16,-4 6 0 0,3 3 0 0,1 1-8 16,-4-1 8-16,3-3 8 0,-2 1-8 0,-1 2 11 15,0-3 9-15,0-3 3 0,0 3 0 0,-4 1 0 16,-3-7 21-16,4 3 4 0,-4-3 0 0,0 3 1 16,0-3-2-16,-4 3-1 0,1 0 0 0,-1 0 0 15,4-3-29-15,-3 3-5 0,-8-3-2 0,8 3 0 16,-1-6-26-16,1-3-6 0,-1 2-1 0,0-5 0 15,-3-4 40-15,4-2 8 0,-1 5 2 0,-3-9 0 16,4 4-18-16,-1-7-9 0,4 0 10 0,-7 3-10 16,0 0 9-16,0-3-9 0,0 0 8 0,0 0-8 15,0-3 0-15,-4 0 0 0,4-1-9 0,-10-2 9 16,6-6-32-16,-3 5 0 0,0-5 0 0,0-1 0 16,-4-6-24-16,4 1-5 0,0-1-1 0,-4-3 0 15,1-3-53-15,2 3-10 0,1 0-3 0</inkml:trace>
  <inkml:trace contextRef="#ctx0" brushRef="#br0" timeOffset="110697.862">3168 8365 725 0,'0'0'31'0,"0"0"-31"16,0 0 20-16,0 0-1 0,3 9-1 0,1-6 0 16,-4 4-2-16,7-4-1 0,0 0 0 0,0-3 0 15,0 0 45-15,4 0 10 0,-1 0 2 0,1 0 0 16,0 0-13-16,-1 0-3 0,4-3 0 0,0 0 0 15,-3-4-1-15,0 4-1 0,3-6 0 0,0 6 0 16,0-4-35-16,4-5-7 0,-4 6-2 0,7-1 0 16,-4 1 6-16,-2 0 2 0,6 6 0 0,-4 0 0 15,1 6-8-15,7-6-2 0,-4 3 0 0,-7 0 0 16,7-3-8-16,0 7 0 0,0-4 0 0,1 0 0 16,-1 3-43-16,-4 0-4 0,5 1-1 0,-1-4 0 15,0 6-44-15,-3 1-10 0</inkml:trace>
  <inkml:trace contextRef="#ctx0" brushRef="#br0" timeOffset="111199.62">3852 8914 850 0,'0'6'17'0,"0"3"6"0,0-2-23 0,4-1 0 0,-4 6 0 0,3-2 0 15,4-1 56-15,1 1 6 0,-1-4 2 0,7 6 0 16,-7-2 0-16,3-7 0 0,-3 3 0 0,7 1 0 16,-3-4 0-16,7 0 0 0,-4 0 0 0,0-6 0 15,0 0-19-15,4-4-3 0,-1 1-1 0,-6 0 0 16,7-4-16-16,-4-2-3 0,0 2-1 0,-4-2 0 15,1-1-10-15,-4 1-3 0,0-1 0 0,-3 1 0 16,-4 2-8-16,7-2 0 0,-7 6 0 0,0-4-11 16,-7 4-3-16,3 0-1 0,4 6 0 0,-7-7 0 15,0 4 15-15,0 0 0 0,0-3 0 0,-4 6 0 16,1 0 0-16,-1 6-16 0,-3-3 5 0,3 0 1 16,4 7 10-16,-7-7 8 0,-3 3-8 0,6 0 11 0,-3 4-11 15,3-1 10-15,1 1-10 0,-4 2 10 16,3 4-10-16,0 3 0 0,4-4 0 0,0 4 0 0,0 3 0 15,4-3 0-15,-4 6 0 0,7-3 8 16,-4 0-8-16,4 0 0 0,4 0 0 0,-4 0 0 0,3-3 0 16,4 3-14-16,-3-4 5 0,3 1 1 0,-4-3 8 0,4 0 0 15,0-4 0-15,4 1 0 0,3-4-18 0,0 4-2 0,0-10 0 16,4 9 0-16,3-2-9 16,-3-4-3-16,-1 0 0 0,5-6 0 0,-5 6-87 15,4-6-17-15</inkml:trace>
  <inkml:trace contextRef="#ctx0" brushRef="#br0" timeOffset="111857.436">5094 8760 850 0,'0'0'24'0,"0"0"6"0,0 0-30 0,0 0 0 0,-3 6 0 0,-1 1 0 15,1-1 54-15,3 3 5 0,-4-3 1 0,4 1 0 16,-4 5 5-16,4 1 2 0,0-4 0 0,0 4 0 16,-3 6-7-16,6-4-2 0,1 7 0 0,0 0 0 15,-1 0-18-15,4 3-3 0,0 3-1 0,0 1 0 0,4-1-8 16,-4 3-1-16,3-3-1 0,5 16 0 0,-5-3-2 0,-3-6-1 16,4 9 0-16,-1-7 0 0,-3 7-33 15,0-6-6-15,-3-1-2 0,0 7 0 16,-4-6 44-16,0-4 9 0,0-2 1 0,-4-4 1 0,4 3-8 15,-7-3-1-15,3-6-1 0,1 4 0 0,-4-5-27 0,0 5-12 16,0-11 0-16,0 1 1 0,3-7 11 0,-3-2 0 16,0 5 0-16,-4-9 8 0,8 0-8 15,-4-3 0-15,0-3 0 0,0 0 8 0,-4-9-8 0,4 5-15 16,-3-5 4-16,-1-4 1 0,0 0-5 0,1-6-1 16,-1 1 0-16,-3 2 0 0,-4-3 8 0,4 0 8 0,0-3-13 15,0 0 5-15,4-4-14 0,-5 4-2 0,5 3-1 16,-4-3 0-1,7 0-31-15,-7 3-7 0,-1 0-1 0,8-3-409 16,-3 10-83-16</inkml:trace>
  <inkml:trace contextRef="#ctx0" brushRef="#br0" timeOffset="112109.555">4988 8550 806 0,'0'0'17'0,"0"0"4"15,0 0 1-15,-7 0 2 0,7 0-24 0,-7 0 0 0,7 0 0 0,0 0 0 0,0 0 0 0,-7 0 0 16,0 3 0-16,4-3 0 0,-1 9 29 0,4-9 2 15,0 0 0-15</inkml:trace>
  <inkml:trace contextRef="#ctx0" brushRef="#br0" timeOffset="112666.477">5539 9033 1116 0,'-7'3'23'0,"3"-3"6"0,0 0-29 0,4 9 0 16,-3 1 0-16,-4-1 0 0,7-3 86 0,-4-2 11 0,1-1 3 0,3-3 0 15,0 0-14-15,0 0-2 0,-7-3-1 0,0 3 0 16,0-4-43-16,7 4-8 0,-7 0-1 0,0-3-1 15,7 3-20-15,-7-3-10 0,-1 0 10 0,1 0-10 16,0 3-20-16,0 0-9 0,0 0-3 0,7 0 0 16,0 0 42-16,-7 0 8 0,7 0 2 0,-7 9 0 15,4-2-40 1,-4 2-8-16,3 4-2 0,-3-1 0 16,0 4-19-16,0 3-4 0,3-1-1 0,1-2 0 0,-1 3 43 0,4-3 11 0,0-4 0 15,0 1 0-15,0 2 0 0,4-2 0 0,-1-1 0 0,1-5 0 16,3 5 0-16,4-2 0 0,-8-1 0 0,8-6 0 15,-4 7 0-15,3-7 0 0,4 3 0 0,4-6 0 16,-4 0 16-16,4-6 6 0,-4 6 1 0,7-7 0 16,-10-2-15-16,6 0-8 0,-3-1 10 0,0-2-10 15,1-1 10-15,-5-3-10 0,1-2 10 0,-4 5-10 16,0-6 31-16,-4 0 0 0,4 1 0 0,-7-1 0 16,0 0-31-16,0 0 0 0,-7 0 0 0,4-3 0 15,-1 0 0-15,-3 7 0 0,0-4 0 0,0 0 0 16,-3 3-45-16,-1 4-15 0,0-1-4 0,1 1 0 15,-4 2 51-15,3 1 13 0,1 3 0 0,-8-4 0 0,7 7 0 16,-3 3 0-16,0-3 0 0,0 6 0 0,3 0 0 16,1 10 0-16,-1-1 0 0,4-2 0 0,0 9 0 15,0-1 0-15,0 4 0 0,0-3 0 16,0 6-25-16,3-3-3 0,4 3-1 0</inkml:trace>
  <inkml:trace contextRef="#ctx0" brushRef="#br0" timeOffset="113066.522">5944 9036 1267 0,'0'0'28'0,"0"0"5"0,0 0 2 0,0 0 1 0,-3 9-36 0,3-6 0 0,0 10 0 0,0-4 0 0,-4 1 58 0,1 2 5 16,-1 1 1-16,1-1 0 0,-1 1-8 0,1 0-2 15,3 5 0-15,-4-5 0 0,1-1-35 0,3-2-7 16,-4 6-2-16,-3-7 0 16,7 3-10-16,-4 1 12 0,4-4-12 0,4 4 12 15,-4 0-12-15,4-1 0 0,-1 1 0 0,1-1 0 16,-1-6 8-16,4 1-8 0,0-1 8 0,0-3-8 15,4 0 0-15,3-3-12 0,-3 0 0 0,3-3 1 0,0-6 11 16,0-4 0-16,7-3 0 0,-10-2 0 16,3 2 14-16,0-3 5 0,0-6 1 0,0 3 0 0,-3-3-32 0,-1 3-7 15,1-6-1-15,-4 3 0 0,7 3 29 0,-10-3 6 16,-1 3 1-16,1-3 0 0,-4 3-16 0,0 0 0 0,0 0 0 16,-4 6 0-16,1-3-49 15,-5 7-3-15,-2-4-1 0,3-3-441 0,0 7-88 0</inkml:trace>
  <inkml:trace contextRef="#ctx0" brushRef="#br0" timeOffset="113579.79">6255 9048 1602 0,'0'0'71'0,"0"0"14"16,0 0-68-16,0 0-17 0,0 0 0 0,0 0 0 0,0 0 24 0,0 0 2 16,7 0 0-16,-4 7 0 0,8-4-14 0,-1 3-2 15,-2-3-1-15,2 4 0 0,1-1-9 0,3-3 0 16,-4 6 0-16,5 1 0 0,-5-10 15 0,1 0 1 16,3 0 0-16,3-6 0 0,-9 2-16 0,6 1 0 15,0-3 0-15,-4 0 0 0,1-1-10 0,-4 1-5 16,0 0-1-16,-3-4 0 0,-1 7 16 0,-3-6-11 15,0 3 11-15,0-4-10 0,-3 1 10 0,3-1 0 16,-4 4 10-16,0 0-10 0,4 6 0 16,-7-3 0-16,4-4 0 0,3 7 0 15,-7-6 0-15,7 6 0 0,0 0 0 0,-7-3-10 16,7 3 10-16,0 0-8 0,-7-3 8 0,7 3-8 16,0 0 8-16,-7-3-10 0,7 3 10 0,-11 0-10 0,4 3-6 0,0-3 0 0,7 0-1 0,-7 6 0 31,-4-3-13-31,4 0-2 0,0 4-1 0,0-4 0 0,0 9 33 0,-3 1 0 0,2 3 0 0,-2-1 0 15,-1 1 0-15,1 0 0 0,-4 3 0 16,3-1 0-16,7 4 23 0,-3 3 11 0,0 0 2 0,-3 1 1 16,6-5-18-16,1 1-4 0,-1 0-1 0,4-3 0 15,4 0-3-15,-1-3-1 0,1-4 0 0,6 1 0 16,-3-4-10-16,0 4 0 0,8-4 0 0,-5-6 0 16,8 7 0-16,-1-4 8 0,1-3-8 0,3 0 0 15,4-3-9-15,0 0-7 16,3 0-2-16</inkml:trace>
  <inkml:trace contextRef="#ctx0" brushRef="#br0" timeOffset="114205.723">7754 8895 1094 0,'-14'9'46'0,"0"4"-37"16,-4-1 95-16,1-2 20 0,-1-1 3 0,0-3 1 16,1 7-103-16,-1-7-25 0,-3 0 0 0,3 1 0 15,1-4 56-15,-1 6 7 0,4-6 1 0,0-3 0 16,0 0-20-16,3 10-4 0,4-7-1 0,0 0 0 16,0 3-26-16,7-6-5 0,-7 7 0 0,0-1-8 15,3 3 0-15,1-6 0 0,3 10 0 0,0 0 0 16,0-4 0-16,0 10 0 0,0-4 0 0,3-2-9 15,1 0-10-15,-1 2-1 0,1-2-1 0,-1-7 0 16,4 7-10-16,-3-4-1 0,3-3-1 0,-4-3 0 16,5 1-15-16,-1-4-2 0,0 0-1 0,0-4 0 15,7 1 60-15,-11-3 12 0,8-3 3 0,-4-4 0 16,4 4-39-16,-4-7-7 0,3 0-2 0,1 1 0 0,-1-1 48 0,-3 3 8 16,0 4 3-16,1 0 0 0,-1-4-23 0,0 0-4 15,-4 7 0-15,1 0-8 16,3 0 17-16,-4-1-3 0,-3 1-1 0,0 6 0 15,0 0-3-15,0 0-1 0,0 0 0 0,0 0 0 16,0 0-9-16,0 0 0 0,0 10 0 0,0-1 0 16,0 0 0-16,0 1 0 0,0-4 0 0,0 7 0 15,-3-4 29-15,3 4 4 0,0 8 1 0,0-8 0 0,0 6-25 16,0-4-9-16,0-2 0 0,0 0 9 0,3-1-9 16,-3-2 0-16,4-4 0 0,-1 0 8 15,8-6-37-15,-4 6-8 0,7-6-2 0,-3 0 0 16,3-6-71-16,0 0-14 0</inkml:trace>
  <inkml:trace contextRef="#ctx0" brushRef="#br0" timeOffset="114634.187">7969 9008 1337 0,'-10'3'28'16,"-1"0"6"-16,11-3-34 0,-7 3 0 0,7-3 0 0,-3 6 0 16,-1 1 58-16,4-7 5 0,-4 6 1 0,4 3 0 15,0-6-52-15,4 7-12 0,0-4 0 0,-1 0 0 16,4 4 54-16,0-1 8 0,0-2 2 0,4 8 0 15,-4-2-52-15,0 6-12 0,0-1 0 0,0-2 0 16,4 3 0-16,-4 0 0 0,3-4 0 0,-3-2 0 16,0-1 0-16,4-2 0 0,-4-4 0 0,4 4 0 0,-1-7 54 0,1-3 8 0,-1 0 2 15,-3 0 0-15,4-3-52 0,3-7-12 0,-3 4 0 16,3-7 0-16,-4-2 0 16,4-1 0-16,1 0 0 0,-5 1 0 0,4-4 0 15,-3 3 0-15,-4 0 0 0,3 1 0 0,-2-1 0 0,2 4 0 0,1-1 0 16,-8 0 0-16,8 1 0 0,-8-4 0 0,4-3 0 15,-3 4 0-15,3-4 0 16,-4 6 0-16,1-2 0 0,0-4 0 0,-1 6-151 16,1 1-33-16</inkml:trace>
  <inkml:trace contextRef="#ctx0" brushRef="#br0" timeOffset="115620.516">9380 8892 1337 0,'0'0'28'0,"0"0"6"0,0 0-34 0,0 0 0 0,0 0 0 0,-7-3 0 16,0 3 91-16,0 0 11 0,0-4 2 0,0 4 1 16,-4 0-65-16,1 4-14 0,3-4-2 0,-4 0-1 15,1 0 5-15,-1 0 2 0,1 0 0 0,-1 0 0 16,0 0 3-16,1 0 1 0,-1 0 0 0,1 0 0 16,-1 3-78-16,0 0-16 0,4-3-4 0,-3 9 0 15,3-6 73-15,0 7 15 0,0-4 2 0,3 3 1 16,-3 1-27-16,4 2 0 0,-5 4 0 0,5 0-11 15,-1-1 11-15,1 1-8 0,-1 0 8 0,1-1-8 16,3 1 8-16,-4 0 0 0,4-4-9 0,0 4 9 16,4 0 0-16,-4-4 0 0,3 4 0 0,4-4 0 15,-3 1 0-15,7-4-11 0,-4-5 11 0,3 5-8 16,1-6 8-16,-1 0-8 0,4-3 8 0,1 0-8 0,-1-3 8 0,0-3-13 16,-4 0 5-16,4-1 8 0,-3-5 0 0,3-1 0 15,-3-2 0-15,-1-1 0 0,-3 3 0 0,4 4 21 16,-4 0-2-16,0-4-1 0,-3 7-29 0,-1-7-5 15,-3 4-2-15,0-4 0 0,0 7 18 0,0-3 0 0,0 2 11 16,0 7-11-16,0-3 0 0,0 3-20 0,0 0 2 0,0 0 1 31,0 0-29-31,0 0-6 0,0 0 0 0,0 0-1 0,-3 10 42 0,3-1 11 0,0 10 0 0,-4-4 0 16,4 7 0-16,0 0 0 0,4 3 0 16,-4 4 0-16,0-7 0 0,3 3 0 0,1-3 0 0,-4 9 0 15,3-6 28-15,1 0 7 0,-1 7 1 0,1 2 1 16,-1 0-29-16,1-2-8 0,-4-1 0 0,3 1 0 15,-3 2 0-15,0-3 0 0,0 1 0 0,0-1 8 16,0 0 0-16,-3-2 0 0,3 2 0 0,-4 0 0 16,1-5 7-16,-4 8 1 0,3-9 1 0,-3 3 0 15,0-3-17-15,0-3 0 0,-4-3 0 0,4 3 0 16,0-9 0-16,-3-4 0 0,-1-6 0 0,4 3 0 0,0 1 0 0,0 2 0 16,0-3 0-16,7-6 0 15,-11 0 0-15,1-6 0 0,-1-3 0 0,4-4 0 0,-7-2 0 0,3-4 0 16,-3-6 0-16,0-4 0 0,0 1 0 0,0-3 0 15,3-1 0-15,-6 1 0 16,3 0-75-16,0-1-15 0,-1 1-3 0</inkml:trace>
  <inkml:trace contextRef="#ctx0" brushRef="#br0" timeOffset="116134.525">9793 8942 1386 0,'-7'0'28'0,"0"0"8"0,0 0-28 0,0 0-8 0,0 0 0 0,0 0 0 15,-4 6 88-15,4-6 16 0,-3 3 3 0,-1 0 1 16,4 4-47-16,-4-1-9 0,-3 3-1 0,4 4-1 16,-1-1-24-16,0 1-5 0,1 3-1 0,-1-1 0 15,4 1-20-15,0-3 0 0,-3 2 0 0,3-2 0 16,-1 2 0-16,5 4 0 0,-1-3 0 0,1 3 0 16,3 0 0-16,0 3 0 0,3-10 0 0,1 10 0 0,3-9 0 0,0-1 0 15,0 1 0-15,4-4 0 16,-1 0 0-16,1 1-8 0,3-4 8 0,-3 0 0 0,3-2 0 0,-4-1-10 15,4-6 10-15,1-1 0 0,-5-2-11 0,4 0 11 16,-3-4-10-16,-1-2 10 16,1 3 0-16,-4-4 0 0,-3 4 0 0,3-1 0 15,-4-6-11-15,1 4 11 0,-4-7-12 0,3 3 12 16,-3 1-28-16,0-1 2 0,-3 0 0 0,-1 4 0 16,1 2 11-16,-1 1 3 0,-3-3 0 0,3 8 0 0,-3-5 3 15,0 3 1-15,0-1 0 0,0 1 0 0,0 0 8 16,0-4 0-16,-3 7 0 0,-1-6 0 0,0 9 0 0,1-3 0 15,-4 0 0-15,3 6 0 16,1-3-47-16,-1 3-13 0,0-3-4 0,4 12 0 16,0-2-51-16,4 2-10 0</inkml:trace>
  <inkml:trace contextRef="#ctx0" brushRef="#br0" timeOffset="116521.077">9910 8450 1060 0,'-4'6'44'15,"0"-3"-35"1,1 6 31-16,3-6 7 0,0-3 1 0,0 13 0 16,-4-7 15-16,4 1 3 0,0-7 1 0,0 9 0 15,0 0-15-15,4 1-4 0,-4 2 0 0,0 1 0 16,3 3-20-16,-3-4-5 0,4 10-1 0,0 3 0 16,-1-3-6-16,1 9-2 0,3-2 0 0,-4 5 0 15,4 1-14-15,-3-1 9 0,3 1-9 0,-4-1 8 16,4 1-8-16,-3-7 0 0,-1 6 0 0,5-9 0 15,-5 10 0-15,4-10 0 0,0 3 0 0,-3 0 0 0,3-2-12 0,0-5 3 16,0 1 0-16,-4 0 0 0,1-6 0 0,-1 6 0 16,1-6 0-16,-1-7 0 15,1 4-88-15,0-1-18 0,-1-2-3 0</inkml:trace>
  <inkml:trace contextRef="#ctx0" brushRef="#br0" timeOffset="117050.939">10555 8613 1094 0,'4'-16'23'0,"-4"-3"5"15,0 7-28-15,0-4 0 0,-4-3 0 0,1 7 0 16,-1-1 108-16,-3 0 16 0,0 4 3 0,0-4 1 16,-4 1-72-16,1 6-13 0,-1-4-3 0,-3 1-1 0,-4-1-26 0,4 4-5 0,-3-3 0 15,-1 6-8 1,0-4 0-16,1 7 0 0,-1-3 0 0,0 3 0 15,4 0 0-15,0 3 0 0,0-3-11 0,4 3 11 16,-1 1-38-16,0-1-1 0,1 0 0 0,3 3 0 0,-4 0 39 0,4 4 0 0,0-7 0 0,4 13 0 16,-5-1 0-16,1 1 0 15,4 3 0-15,-1-3 0 0,-3 9 0 0,4-7 0 16,-4 4 0-16,0 0 0 0,0-3 0 0,0 9 0 16,3 1 0-16,0-4 0 0,1 6 16 0,-1-3 12 0,4 7 1 15,-3-1 1-15,3-2-10 0,0 2-3 0,3 1 0 0,-3-1 0 16,4-3 5-16,-1 4 1 0,1-1 0 0,0-2 0 15,-1-4-23-15,4 3 0 0,0-2-10 0,0-4 10 16,0-3 0-16,-3 3 0 0,3-6 0 0,0-1 0 16,0-2 0-16,-3-3 0 0,3-1 0 0,0 1 0 15,-4-4 0-15,1-6 0 0,-4 10 0 0,3-13 0 16,1 9-212-16,-4-9-35 0</inkml:trace>
  <inkml:trace contextRef="#ctx0" brushRef="#br0" timeOffset="117392.089">10005 8917 763 0,'0'0'16'0,"0"0"4"0,0 0-20 0,0 0 0 0,0 0 0 0,0 0 0 15,0 0 82-15,0 0 13 0,0 0 2 0,0 0 1 16,0 0-30-16,0 0-7 0,0 0-1 0,0 0 0 16,0 0-10-16,7 3-2 0,-4 0-1 15,4 0 0-15,0 3-24 0,1-2-5 0,-1-1-1 0,3 0 0 16,1-3-17-16,3 0 0 0,0 0-13 0,0 0 5 15,7-6 8-15,0-1 0 0,1-5 0 0,2 2 0 16,5-2 0-16,-5 2 0 0,4-2 0 0,-3-1 0 16,0 1-26-1,-1-1-3-15,-6 7-1 0</inkml:trace>
  <inkml:trace contextRef="#ctx0" brushRef="#br0" timeOffset="124751.436">11197 8998 794 0,'-3'-9'22'0,"3"-1"6"0,-4 4-28 0,1 0 0 0,3 0 0 0,0 6 0 16,0 0 39-16,0 0 1 0,0 0 1 0,0 0 0 16,-7 0-21-16,3 6-4 0,-3 0 0 0,3 0-1 15,1 1-15-15,3-4 0 0,-4 6 8 0,4 1-8 16,-3-1 0-16,3-3 0 0,0 4 0 0,0 2 0 16,0-2 16-16,0-4 1 0,0 3 0 0,0-5 0 15,0-4 38-15,0 6 7 0,0-6 2 0,0 0 0 16,0 0-52-16,0 0-12 0,0 0 0 0,7 3 0 15,-4-3 0-15,8 9 0 0,-4-5 0 0,0 5 0 16,4-3 0-16,-1-3 0 0,4 4 0 0,-3-4 0 16,0 0 0-16,-1 0 0 0,1 3 0 0,-1-3 0 15,1 1 0-15,-1 2 0 0,1-6 0 0,-4 3 0 16,4-3 9-16,-4 0-9 0,0-3 8 0,0 3-8 16,0-6 12-16,0 2-4 0,0-5 0 0,0 6 0 15,-3-7-16-15,3 1-4 0,-4 3-1 0,1-4 0 16,-4 1 44-16,3-4 9 0,1 1 1 0,-1 2 1 15,-3-2-29-15,0 12-5 0,0 0-8 0,0 0 11 16,0 0-11-16,-3-3 12 0,3-3-12 0,-4-1 12 16,-3 1-12-16,4 3 12 0,-4-7-12 0,0 10 12 15,-1-3-12-15,1 3 0 0,7 0 9 0,-7-3-9 0,0 3 0 16,0-6 0-16,0 6 0 0,0-3 0 0,0 3-9 16,0 0 0-16,-4-3 0 0,4 3 0 0,0 3-4 0,4 0-1 15,-4 6 0-15,3-6 0 0,1 7 14 0,-4-7-9 0,7-3 9 0,-7 9-8 16,0 1 8-1,0 5-10-15,3 1 10 0,-3 0-10 0,0 0-15 16,3-1-3-16,-3 1-1 0,4-4 0 0,-1 1 57 0,1-1 11 0,-1 1 2 0,4-4 1 16,-3 1-21-16,6-1-4 0,-3 4-1 15,0-7 0-15,0 7-16 0,4-4 8 0,-4 0-8 16,3-2 0-16,4 2 18 0,-3 1-3 0,6-1-1 0,-3 0 0 16,4 1 1-16,0-4 0 0,-1 3 0 0,1-2 0 15,3-1-15-15,-4 0 0 0,1-6 8 0,3 10-8 16,-3-4-20-1,6-3-6-15,-3 0-2 0,1-3 0 0,2 0 28 0,-3-3-8 0,4 0 8 0,0-3 0 16,-4-4-88-16,3-2-13 16</inkml:trace>
  <inkml:trace contextRef="#ctx0" brushRef="#br0" timeOffset="125314.953">11709 9011 836 0,'0'0'24'0,"0"0"4"0,-7 6-28 0,3 0 0 0,1 1 0 0,-1-1 0 16,4-6 57-16,-3 9 6 0,3 1 1 0,-4-1 0 15,4 1-33-15,0-4-7 0,-4 3 0 0,4 4-1 16,-3-4 7-16,-1 1 2 0,4-1 0 0,0 4 0 15,0-1-19-15,0 1-3 0,0-4-1 0,0 4 0 16,0 2-9-16,0-2 0 0,4-1 0 0,-1 1 0 16,1-1 53-16,0-2 9 0,-8-4 2 0,4 7 0 15,0-4-64-15,4 0-16 0,-4-2-2 0,0-7 0 16,0 0 29-16,0 0 5 0,0 0 2 0,0 0 0 16,0 0 22-16,0 0 4 0,0 0 0 0,3-7 1 0,1-2-21 15,-1 0-4-15,1-4 0 0,-4 7-1 16,3-7-19-16,-3-2 0 0,0 2 0 0,0 4 0 0,0-4 31 0,0 1 2 15,0-1 1-15,-3 0 0 0,3 1-25 0,3-1-9 16,-3 1 0-16,4 2 9 16,-1 4-9-16,1-3 0 0,-4-1 0 0,3 1 0 0,-3 9 8 15,7-6-8-15,0-7 12 0,4 4-4 16,0 2-8-16,-4 4 0 0,3-6 0 0,-3 9 8 0,4-6 8 16,-4 3 2-16,3-1 0 0,-10 4 0 0,11 4-33 0,0-1-6 15,-1 3-2-15,4-6 0 0,-7 9 13 0,4 1 10 16,-4-1-13-16,0 7 5 0,4 0-4 0,-8 2 0 15,4-2 0-15,-3 6 0 0,-1 3 12 0,-3-3-8 16,0 0 8-16,0-6-8 0,0 9 8 0,-3-6 0 16,3-1 0-16,-4 1 0 0,4-6 0 0,-3-1 0 0,3 4 8 0,0-10-8 15,0 4 0-15,0-7 0 16,-4 3 0-16,4-6 8 16,0 0-25-16,0 0-5 0,0 0-1 0,0 0-500 0,4-6-100 0</inkml:trace>
  <inkml:trace contextRef="#ctx0" brushRef="#br0" timeOffset="126049.037">12672 9058 881 0,'0'0'37'0,"0"0"-29"0,0 0-8 0,0 0 0 15,-7 6 97-15,3 0 19 16,4 4 3-16,-3-7 1 0,3-3-45 0,0 9-9 0,0-5-2 0,0 8 0 16,0-12-51-16,3 6-13 0,1 4 0 0,3-4 0 15,-4 0 0-15,1 1 0 0,6-1 0 0,-3-3 0 16,1 3 34-16,2-6 4 0,-3 3 1 15,4-3 0-15,-1 0-13 0,-3-3-2 0,4 3-1 0,-4-6 0 16,4 3-11-16,-1-3-3 0,1-7 0 0,-4 7 0 16,0-1-1-16,0-2 0 0,0-3 0 0,4 5 0 15,-4-2 0-15,-4 3-8 0,-3 6 12 0,7-4-4 16,0-2 0-16,-7 6-8 0,7-6 12 0,-7 6-4 16,0 0-8-16,0 0 0 0,0 0 9 0,4-10-9 15,-4 10 12-15,0 0-3 0,3-3 0 0,-3-6 0 16,-3 6-9-16,3-3 0 0,-4 2 0 0,-3-2 0 15,4 3 0-15,-4-3 0 0,0-1 0 0,0 1-11 16,-4 0 11-16,4 3 0 0,-4-4 0 0,1 7 0 16,-1 0-8-16,1 0 0 0,-1 4 0 0,-3-1 0 15,3 0-10-15,4 9-2 0,-7-5 0 0,7 5 0 16,0 1 8-16,0-1 0 0,3 4 1 0,-3 3 0 16,4-3 2-16,3 2 0 0,0 4 0 0,0-3 0 0,0 0 9 0,0-3 0 15,3 2 0-15,1-2-8 16,-1-3 8-16,1 5 0 0,3-5 0 0,-3 0 0 0,3-4 8 0,0 0-8 15,0 1 8-15,-4-1-8 0,4-3 10 0,0 1-2 16,0-1-8-16,1 0 12 0,2-6 0 0,-10 0-1 16,11 7 0-16,-4-4 0 0,3 0-19 0,1-3-4 15,-1 0-1-15,1-3 0 16,0-7-27-16,-1 7-6 0,1-9-1 0,3 2-671 0</inkml:trace>
  <inkml:trace contextRef="#ctx0" brushRef="#br0" timeOffset="126383.794">12672 8857 1188 0,'0'0'24'0,"3"-9"8"15,-3 6-32-15,0 3 0 0,4-10 0 0,-4 10 0 16,3 0 85-16,-3 0 11 0,0-6 3 0,0 6 0 0,0 0-20 0,4-3-4 16,3 0-1-16,-4 0 0 15,1-4-41-15,3 1-8 0,0 0-1 0,0-1-1 16,4-2-15-16,-4 3-8 0,3 0 10 0,-3-4-10 15,4 1 8-15,0-4-8 0,3 4 0 0,0-7 0 16,0 4-23-16,0-4-10 0,4 0-3 0,-1 4 0 16,1-4-24-16,0-3-6 0,-1 3-1 0</inkml:trace>
  <inkml:trace contextRef="#ctx0" brushRef="#br0" timeOffset="126818.589">13293 8343 850 0,'0'19'17'0,"-4"-4"6"0,4-2-23 0,0 9 0 0,0-3 0 0,-3 3 0 16,3-4 56-16,0 8 6 0,0-4 2 0,-4 3 0 16,4-3 0-16,0 6 0 0,0 0 0 0,-3-3 0 15,3 0-27-15,0 7-5 0,-4-7 0 0,4 0-1 16,-3 3 1-16,3-3 1 0,0 0 0 0,-4 0 0 0,0 7 25 0,1-4 5 15,-1 3 1-15,1 0 0 0,-1 1-52 0,1-1-12 16,-4 7 0-16,0-1 0 16,3-2 0-16,-3-1 0 0,4-5 0 0,-1 2 0 0,-3-6 0 0,3 6 0 15,-3-2 0-15,4-1 0 0,-1 0 0 0,4-6 0 16,-3 0 0-16,3-3 0 16,0 0-48-16,0-7-13 0,0-2-3 0,3-1 0 15,-3-3-51-15,0 7-10 0,4-7-3 0,-1 0 0 0</inkml:trace>
  <inkml:trace contextRef="#ctx0" brushRef="#br0" timeOffset="127162.811">13148 8995 1579 0,'0'0'32'0,"0"0"10"0,0 0-34 0,0 0-8 0,0 0 0 0,-7 6 0 15,7-6 53-15,0 0 9 0,0 0 2 0,0 0 0 16,0 0-31-16,4 7-5 0,3-4-2 0,-4 0 0 15,8 3-13-15,-1-3-2 0,1 1-1 0,3-1 0 16,0 0-1-16,0 0 0 0,4-3 0 0,-4 0 0 16,0 0-9-16,0 0 0 0,4 0 0 0,-4 6 8 15,0-6-25-15,4-6-6 0,-1 6-1 0,-3-3 0 16,4 0-152-16,-4-4-32 0,0 4-5 0</inkml:trace>
  <inkml:trace contextRef="#ctx0" brushRef="#br0" timeOffset="127782.19">13653 9130 942 0,'0'0'20'0,"0"0"4"0,0 0-24 0,-8 6 0 0,5 1 0 0,-1-1 0 15,1 0 88-15,3-6 12 0,0 0 4 0,-4 6 0 16,4-6-32-16,0 7-7 0,0-7-1 0,0 0 0 16,0 0-16-16,0 0-3 0,0 0-1 0,0 0 0 15,0 0-10-15,0 6-2 0,0-6-1 0,7 3 0 16,0-3-5-16,1 0-1 0,-1 0 0 0,0 0 0 0,3 0-17 0,-3 0-8 15,0 0 0-15,4 0 8 0,-4 6-8 0,4-6 8 16,-1 0-8-16,-3 0 8 16,4 0-8-16,-4-6 0 0,-4 6 9 0,4-3-9 0,0 0 12 0,-3 0-3 15,-4 3 0-15,7-4 0 16,-7 4-9-16,4-3 0 0,3-3 9 0,-4 3-9 16,1-6 8-16,-1 5-8 0,-3-5 10 0,4 3-10 0,-4-1 0 15,0 1 0-15,0 0 0 0,0 6 0 0,-4-9-12 16,4 9 2-16,-3 0 0 0,3 0 0 15,-4-4-12-15,4 4-2 0,-7-3-1 0,4-3 0 0,-4 6 5 0,-1 0 0 16,5-3 1-16,-8 3 0 0,4-3 19 0,-3 3 0 16,-1 3-8-16,1 0 8 0,-1-3 0 0,0 6 8 15,1 1-8-15,-1-1 12 0,4 3-12 0,-3 4 0 16,3-1 0-16,-1 1 0 0,1-1 0 0,4 4-8 0,-1-3 8 0,1 2 0 16,-1 1-10-16,4-4 10 15,-3 4-8-15,3 0 8 0,0 0 0 0,0-4 0 0,3 4 0 0,-3-7 0 16,4 4 0-16,-1-1-8 0,1 4 8 15,3-4-12-15,-4-5 12 0,1 5 0 0,3-2 0 0,0-1 0 16,0-6 0-16,0 7 0 0,0-7 0 16,0 3 0-16,4-6 0 0,-4 3 0 0,4-3 0 15,-1-3 0-15,4 3-24 0,-3-6-10 0,3 3-2 16,0-7-696-16</inkml:trace>
  <inkml:trace contextRef="#ctx0" brushRef="#br0" timeOffset="128169.097">13660 8882 851 0,'0'0'36'0,"0"0"-36"16,0 0 109-16,0 0 15 0,0 0 4 0,0 0 0 16,0 0-9-16,0 0-2 0,0 0 0 0,0 0 0 15,0 0-55-15,0 0-11 0,0 0-3 0,0 0 0 16,0 0-16-16,0 0-3 0,3 0-1 0,4 0 0 15,4-3-8-15,-4 0-3 0,7 0 0 0,-4-10 0 16,5 10-28-16,-1-6-5 0,0-4-2 0,0 1 0 16,0-1 8-16,0-3 2 0,0-2 0 0,4 2 0 15,0-3-46-15,-1 3-9 0,-3-2-1 16,4 2-1-16,-4-3-28 0,0 7-6 16,0-1-1-16</inkml:trace>
  <inkml:trace contextRef="#ctx0" brushRef="#br0" timeOffset="128635.909">14101 9459 1074 0,'0'0'30'0,"0"0"8"0,0 0-30 0,0 0-8 0,-4 0 0 0,-3 10 0 0,3-1 96 0,1-3 19 15,3 4 3-15,0-10 1 0,-7 6-37 0,7-6-7 16,0 0-2-16,0 0 0 15,0 0-58-15,0 0-15 0,0 0 0 0,0 0 0 0,0 3 0 0,0-3 0 16,0 0 0-16,0 0 0 0,0 0 0 0,0 0 0 16,0 0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09T15:55:59.0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8922 6148 884 0,'0'0'24'0,"-7"-6"8"0,0 2-32 0,3-5 0 0,-3 3 0 0,0-1 0 15,0-2 99-15,3 3 13 0,-3 0 4 0,0 2 0 16,4 1-32-16,3 3-7 0,0 0-1 0,-4-6 0 15,4 6-28-15,0 0-7 0,0 0-1 0,-7 6 0 16,7-6-14-16,-3 7-3 0,-1 5-1 0,1-3 0 16,3 4-6-16,0 6-2 0,3-3 0 0,-3 2 0 15,4 1 10-15,-1 3 1 0,4-3 1 0,-3 3 0 16,-1-3-10-16,-3 9-3 0,4-3 0 0,-4 0 0 16,3 0 17-16,-3 0 3 0,0 7 1 0,-3-4 0 15,3 6-17-15,-4 7-3 0,1-3-1 0,-1-1 0 16,1-5 5-16,-1-4 1 0,1-3 0 0,3-6 0 15,-4-3-3-15,4-4 0 0,-3-3 0 0,-1-5 0 16,4-4-8-16,0 0-8 0,0 0 9 0,0 0-9 16,0 0 13-16,0 0-3 0,0 0-1 0,0 0 0 0,-3-4 0 15,-5-8 0-15,1-1 0 0,0-5 0 16,0 2 5-16,0-3 1 0,0-6 0 0,0 3 0 0,0-3-7 0,0 3 0 16,0-3-8-16,0 0 12 0,3 0-3 0,1 3-1 15,-4 0 0-15,3-3 0 0,1 0 0 16,-1-7 0-16,1 7 0 0,-1-3 0 0,1-6-8 0,3-1 0 15,0-3 9-15,3-2-9 0,-3-1 0 16,4 0 0-16,3 3 0 0,-4 1 0 0,4 2 0 0,0 1 0 16,0 2 0-16,4-5 0 0,-4 9 0 0,7-4 0 15,-3-2 0-15,-1-1 0 0,1 7 0 0,0-3 0 16,3 9 0-16,0-3 0 0,0 6 0 0,0 0-10 16,0 3 10-16,4 4 0 0,-1 2-12 0,5 1 4 0,-1 0 8 15,-4 5-13-15,5-5 13 0,-5 3-12 0,4 3 12 16,0 0-12-16,1-1 12 0,-1 4-9 0,0 0 9 15,0 4-8-15,-3-1-9 0,-1 0-2 0,-2 3 0 0,-1 3 0 16,-4-5-5-16,-3 8 0 0,0 4-1 0,-3-4 0 16,-8 4 9-16,1 3 1 0,-1 0 1 15,-6 6 0-15,-1-3 14 0,-6 3 0 0,2-3-10 16,-2 3 10-16,-1-3 0 0,-3 6 0 0,0-9 0 16,3 9 0-16,-3-9 0 0,0 6 0 0,0-6 0 0,-1-4 0 15,1 4 0-15,0-3 0 0,-4-4 0 0,4 1 8 16,4 0-8-16,-5-4 8 0,8 4-8 15,-3-4 8-15,6 0-8 0,-3-2 0 0,7-1-12 0,0-3 12 16,0-3 0-16,7 0 0 0,0 0 0 0,0 0 0 16,0 0 0-16,0 0 0 0,0 0 0 0,0 0 0 0,0 0 0 15,0 0 0-15,0 0 0 0,0 0 12 0,7 6-12 16,0-6 0-16,0 3-10 0,4 1 10 0,-1 2-8 0,1 0 8 16,-1 0 0-16,4 4-9 0,-3 2 9 15,3 1 0-15,-3-1 0 0,3 4-8 0,-4-3 8 0,1 5 0 16,3-2 0-16,-7 6 0 0,4-3 18 0,-4 0-1 15,0 0 0-15,0 2 0 0,0-2 4 0,0 3 1 16,-3 0 0-16,3 0 0 0,0 0-12 0,-4-3-2 16,4 3-8-16,0 0 12 0,0-3 7 0,0 6 1 15,0-3 0-15,4 3 0 0,0-3-20 0,-4-4 0 16,3 4 0-16,-3-3 0 16,0-3-24-16,4-4-8 0,-4 1-1 0,0-4-1 15,0-5-75-15,4 5-15 0,-4-9-4 0,0 0-476 16,3-3-95-16</inkml:trace>
  <inkml:trace contextRef="#ctx0" brushRef="#br0" timeOffset="268.172">9356 6358 1601 0,'0'0'45'0,"-7"3"11"0,3 0-45 0,1 7-11 0,3-10 0 0,-4 9 0 15,0-3 50-15,4 1 8 0,0-7 2 0,-3 9 0 0,3-3-24 0,0 4-5 16,0-10-1-16,3 9 0 16,-3-3-18-16,4 7-4 0,0-4-8 0,-1 1 12 0,-3 2-12 0,4 1 0 15,-1-1 0-15,1 1 0 0,-1-1-11 0,4 10-5 16,-3-9 0-16,-1 9-535 15,4-3-106-15</inkml:trace>
  <inkml:trace contextRef="#ctx0" brushRef="#br0" timeOffset="461.405">9370 6057 1605 0,'-11'-9'45'0,"11"9"11"0,-7 0-45 0,0-4-11 0,4-5 0 0,-5 9 0 16,8 0 82-16,-3 0 14 0,-4 0 4 0,7 0 0 15,0 0-100-15,-7-3-9 0,7 3-7 0,0 0-814 16</inkml:trace>
  <inkml:trace contextRef="#ctx0" brushRef="#br0" timeOffset="925.98">9694 6424 860 0,'-3'-13'19'0,"-1"10"4"16,4-3 1-16,-3-7 0 0,-1 1-24 0,1-1 0 0,-1 4 0 0,1-4 0 0,-4 1 95 0,0-1 14 15,-1 4 3-15,1-4 1 0,0 7-39 0,4-3-8 16,-4 5-2-16,7 4 0 0,-7-6 0 0,7 6 0 16,-7 6 0-16,0-2 0 0,0-1-35 0,-1 6-7 15,5 1-2-15,-4 2 0 0,3 1 7 0,-3 2 1 16,4 1 0-16,-1 0 0 0,1-1 1 0,-1 7 1 16,-3-3 0-16,7 0 0 0,-3-3-2 0,-1 2-1 15,4-2 0-15,0 3 0 0,0-7-4 0,4 4-1 16,-4-10 0-16,7 7 0 0,-4-4-9 0,1-6-1 0,3 4-1 0,0-4 0 15,0 0 3-15,3-6 1 0,5 0 0 0,-5-4 0 16,4 1-2-16,-3-3 0 16,3-4 0-16,0 1 0 0,-3-7-1 0,3 6-1 0,0 1 0 0,0-4 0 15,0-3-11-15,-3 10 12 0,-4-7-12 0,3 4 12 16,-3-4-12-16,-3 0 10 0,-1 4-10 0,1-1 10 16,-4 4-22-16,0-4-4 0,-4 1 0 0,1-1-1 15,-4 4-7 1,0-4-2-16,0 1 0 0,0 9 0 0,-4-7 0 15,1 4 0-15,-1 0 0 0,0-1 0 0,1 4-6 0,-1 3-2 16,1 3 0-16,-1 4 0 0,4 2-41 16,0 0-8-16,0 7-1 0,3 0-468 0,1 6-92 0</inkml:trace>
  <inkml:trace contextRef="#ctx0" brushRef="#br0" timeOffset="1629.899">10855 6468 1552 0,'0'0'44'0,"0"0"10"0,-7-3-43 0,0-4-11 0,-4 7 0 0,4 0 0 16,-3-3 101-16,3-3 19 0,-4 0 3 0,-3-1 1 15,3 1-49-15,-3-3-10 0,-3-1-1 0,-5 4-1 16,5-3-47-16,-1 2-8 0,-3-5-8 0,0 5 9 16,3 1-9-16,0 0 0 0,1 3 0 0,3 3 0 15,3 0 0-15,1 6 0 0,3-3 0 0,-1 10 0 16,1 6 0-16,0-4 0 0,4 10 0 0,-1 4 0 15,1 2 0-15,-1 3 0 0,1 1 0 0,-1-1 0 16,4 4 0-16,-3-3 0 0,3-7 0 0,0 0 0 16,3-3 12-16,-3-6-4 0,0-3 0 0,4-7 0 15,-1 0 8-15,1-2 0 0,-4-7 1 0,7-3 0 16,0-1-3-16,3-5-1 0,1-4 0 0,0-5 0 0,3-7 10 16,3-4 1-16,1-11 1 0,0 2 0 0,3 0-25 15,4-6 0-15,-4 7 0 0,0-7 0 0,4 3 0 16,-8-3 0-16,1 0 0 0,-1-3 0 0,-2 0 0 15,-1 0 0-15,0 3 0 0,0 0 0 0,-4 4 27 0,-2 2 0 16,-5 3 0-16,1 1 0 16,-4-1-12-16,-4 4-3 0,-3 0 0 0,0-4 0 0,0 7-12 0,-4 0 0 15,-3 0 8-15,4 3-8 0,-4-1-11 0,-1 4-5 16,5 4 0-16,-1 2-1 16,4 7-10-16,0-1-1 0,0 4-1 0,7 6 0 15,0 0-24-15,-3 12-5 0,3 4-1 0,-4 6 0 0,4 3 59 0,4 10 0 16,-4-4 0-16,0 7 11 0,3-4-11 0,1 4 0 0,-1-4-10 15,1 4 10-15,3 6 0 0,-4-10 0 0,8 7 0 16,-4 0 10-16,3 0-10 0,1 6-9 0,-4-3 9 0,4-7-13 16,-1 10 13-16,4 6 0 15,-3-2 0-15,0-1 0 0,-8-9 0 0,4-1 0 0,4-2 0 16,-8-7 0-16,1-6 0 0,-1 1 0 0,4-5 0 0,-3 1 0 31,3-3-56-31,-4 0-6 0,1-6-1 0,3-1 0 16,-3-2-1-16,3-1-1 0,0-6 0 0,0 3-476 0,0-6-95 0</inkml:trace>
  <inkml:trace contextRef="#ctx0" brushRef="#br0" timeOffset="2049.743">11144 6430 1882 0,'0'0'41'0,"-3"3"9"0,-4 0 2 0,3 7 1 15,-3-1-42-15,4 1-11 0,-1-4 0 0,4 6 0 0,0 1 70 0,0-4 12 16,0 1 2-16,0-1 1 0,4-3-68 0,-1 4-17 16,8-1 0-16,-4-6 0 0,0 7 0 0,0-7 0 15,3-3 0-15,1 0 0 0,0 0 17 0,3-3 0 16,0-7 0-16,3 4 0 0,-2-3-27 0,2-1-6 16,-6 1 0-16,3-4-1 0,-4 1 17 0,1-1 0 15,0 4 0-15,-4-4 0 16,3 4-23-16,-6-4-7 0,-1 10-2 0,-3-6 0 15,4 6 0-15,-4-7-1 0,0 7 0 0,0 3 0 0,-7-3 18 0,0 0 4 16,0 0 1-16,-4 0 0 0,4 3 10 0,0 0 0 16,-7 0 0-16,0 0 8 0,0 6 15 0,0-3 3 0,-1 3 1 0,-2 4 0 15,3-1-5-15,0 7-1 0,3 3 0 0,4-1 0 16,0 11-9-16,3-1-1 0,1 3-1 0,-1 7 0 16,4-4 2-16,4-5 0 0,3 5 0 0,0-6 0 15,0-3 2-15,4-3 1 0,-1 3 0 0,4-6 0 16,7-3-15-16,-3 0 11 0,3-4-11 0,0-3 10 15,1-2-18-15,2-4-4 0,4-3-1 0,-6-3-979 16</inkml:trace>
  <inkml:trace contextRef="#ctx0" brushRef="#br0" timeOffset="2686.48">12174 5706 1177 0,'0'0'25'0,"0"0"6"0,0 0 1 0,0 0 2 0,0 0-34 0,0 0 0 0,0 0 0 0,0 0 0 15,0 0 26-15,0 0-2 0,0 0 0 0,0 0 0 16,0 0 8-16,0 0 2 0,4 0 0 0,-4 0 0 16,0 0 27-16,0 0 6 0,3 9 1 0,-3-9 0 15,4 3 0-15,-1 4 0 0,1-1 0 0,0 0 0 16,-1 3-17-16,1 4-3 0,3 3-1 0,0-4 0 16,0 13-15-16,0-3-4 0,0 3 0 0,0 10 0 15,0-4-5-15,4 7-2 0,-4 6 0 0,-4 3 0 16,4 0 0-16,-3-13 0 0,-1 4 0 0,1 0 0 0,-1 2 2 15,1 1 0-15,-1-3 0 0,-3-4 0 0,0 7-13 16,-3 6-2-16,-1-9-8 0,1-1 12 0,-4-5-2 0,0-1-1 16,-4 3 0-16,-3-2 0 15,3-1-9-15,-3-3 0 0,0-2 0 0,4-8 8 0,-1 1-8 0,-3-9 8 16,0 8-8-16,0-2 8 0,3-7-8 0,-3 1 12 16,0-4-12-16,-4 7 12 0,1-7-24 0,-1-6-4 15,4 0 0-15,-4 0-1 0,4-6 17 16,4 6 0-16,-5-7 0 0,5-2 0 15,-1 0-55-15,-3-7-7 0,4-3-2 0,-5 0 0 16,1-3 0-16,0-3 0 0,0-6 0 0,0-4 0 16,3-2-153-16,-6 2-31 0,-11-43-7 0,10 25-1 0</inkml:trace>
  <inkml:trace contextRef="#ctx0" brushRef="#br0" timeOffset="3026.51">11698 5536 1036 0,'-10'4'23'0,"10"-4"5"0,-8 0 0 0,1 6 1 0,7-6-29 0,-3 6 0 0,-4 0 0 0,3 1 0 0,4-7 57 0,0 0 6 16,4 6 1-16,-1 0 0 0,4 7 0 0,0-7 0 15,1 3 0-15,6-2 0 0,-4-1-52 0,8 0-12 16,0 0 0-16,3 1 0 16,0-4 54-16,0 3 8 0,4-6 2 0,3 6 0 0,0-2-52 0,0-1-12 15,1-3 0-15,6 0 0 0,-3 0 0 0,-8 0 0 16,5 0 0-16,2 0 0 0,1 0 0 0,3 0 0 16,-3 0 0-16,3 0 0 0,-3 0 0 0,7 0 0 15,0 0 0-15,-4 6 0 0,0-3 0 0,-3 0 0 16,-4 3 0-16,4 1 0 15,-4-1-100-15,0-3-22 0,-3-3-5 0,-4 10-513 0</inkml:trace>
  <inkml:trace contextRef="#ctx0" brushRef="#br0" timeOffset="3553.133">12852 6358 1267 0,'-14'3'28'0,"10"-3"5"0,-3 3 2 0,-4-3 1 0,4 6-36 0,0 1 0 0,4-7 0 0,3 0 0 16,-7 6 58-16,0-3 5 0,0 0 1 0,3 4 0 16,4-7 0-16,-7 3 0 0,0-3 0 0,0 3 0 0,0 0 0 15,3 0 0-15,4-3 0 0,-7 3 0 16,0 4-64-16,0-1 0 0,4 0-14 0,-4 0 2 0,0 4 12 15,-1-1 16-15,1 4-4 0,0 2-1 0,-3 1-11 0,3 3 0 16,3 0 0-16,-3 6 0 0,0-3 0 16,4 0 0-16,3 3 0 0,0-10 0 0,0 4 0 15,0-3 0-15,0-4 0 0,0 1 0 0,3 0 0 0,1-1 0 16,-1-6 0-16,8 4 0 0,-4-4 58 0,0-6 10 16,0 0 1-16,3 0 1 0,1-6-26 0,0 0-6 15,3-4-1-15,-4-2 0 0,1-1-16 0,0 0-3 16,-1 1-1-16,1-1 0 0,-4 4-6 0,0 3-2 15,0-1 0-15,-4-5 0 0,4-1-9 0,-3 4 0 16,-4 3 0-16,0-4 0 0,3 4 0 0,-3 0 0 16,0 6-10-16,0 0 10 0,-3-7 0 0,3 7 0 0,0 0 0 15,-7-3 0-15,0-6 0 0,7 9 0 16,0 0 0-16,-7 0 0 0,7 0 0 0,-7 9-9 0,3-6 9 16,4 13 0-16,-3-10-12 0,3 7 4 0,3-1 0 0,-3-2 0 15,4 2 0-15,3 1 0 0,0 6 0 0,0-7 0 16,3 1 8-16,-2-1 0 0,2 1 0 0,1-4-8 15,-1 1 8-15,4 5 0 0,-3 11 0 0,3-14 8 32,0-15-93-32,0 3-19 0,0 0-3 0,4 0-833 0</inkml:trace>
  <inkml:trace contextRef="#ctx0" brushRef="#br0" timeOffset="4023.632">13159 6552 1036 0,'0'0'23'0,"0"0"5"0,-4 10 0 0,1-1 1 0,3-3-29 0,-4 7 0 16,1-4 0-16,3 10 0 0,-4 0 57 0,4 0 6 15,0-3 1-15,0 5 0 0,4 5 0 0,-1-8 0 16,-3 4 0-16,4-3 0 0,-1 0 0 0,1-3 0 15,-1-4 0-15,1-2 0 0,-1 2 0 0,1-2 0 0,-1-1 0 16,-3-9 0-16,0 0-52 0,0 0-12 16,0 0 0-16,0 0 0 0,0 0 54 0,0 0 8 0,4-6 2 0,3-1 0 15,-4-2 0-15,1 0 0 0,3-13 0 0,-4 6 0 16,5-3-64-16,-1-6-28 0,-4 3 3 0,4-3 0 31,0 3-11-31,0-6-3 0,4 3 0 0,-4 0 0 0,0-4 30 16,0 14 9-16,0-1 0 0,0 0 0 0,-3 4-14 0,-1 6 4 0,4-4 1 0,-3 4 0 15,-1 3 9-15,-3 3 16 0,0 0-4 0,0 0-1 32,0 0-33-32,0 0-6 0,11 12-2 0,-4 1 0 0,0-1 48 0,0 7 10 0,0-3 1 0,-3 6 1 15,-1 0-30-15,1 0 0 0,-1 3 0 0,4-3 0 16,-3 0 0-16,-1-3 0 0,4-1 0 0,0-2 0 16,-3-3 0-16,7-1 0 0,-4-2 0 0,0-1 0 15,3 0 0-15,-3-2 0 0,4-1 0 0,-1-3 0 16,1-3-104-16,0 0-26 15,3 0-6-15,-4-3 0 0</inkml:trace>
  <inkml:trace contextRef="#ctx0" brushRef="#br0" timeOffset="4508.942">13716 6624 1497 0,'0'0'32'0,"0"0"8"0,0 0 0 0,4 10 4 0,-1-4-36 0,1 0-8 0,3 4 0 0,0-7 0 16,0 6 97-16,0-5 18 0,3 5 3 0,1-3 1 16,-4-3-51-16,7 0-9 0,-3-3-3 0,-1 0 0 15,1 0-31-15,-1 0-6 0,1 0-2 0,3 0 0 16,-3-3-17-16,-1-3 0 0,-3 3 0 0,-3 0 0 15,3-3 0-15,-3 2 0 0,3 1 0 0,-4-3 0 16,-3-7 35-16,0 10 3 0,4-6 1 0,-4-1 0 16,-4 4-25-16,4 0-5 0,-3 3-1 0,-1 0 0 15,1-4 0-15,-5-2 0 0,-2 3 0 0,-1-4 0 16,1 1-8-16,-8-4 0 0,0 4 0 0,1-4 0 16,-1 10 0-16,1 0 0 0,2-3-12 0,-2 6 12 15,3 9-15-15,0-6 5 0,-1 4 1 0,5 2 0 16,3-3 1-16,0 4 0 0,3 2 0 0,1 4 0 15,3 0 8-15,0-1-10 0,0-2 10 0,3-1-10 16,1 1 10-16,3 0 0 0,-4 5-9 0,4-5 9 16,4 3 0-16,-4-1-9 0,4-2 9 0,3-7 0 0,-4 7-24 15,4-1 3-15,-3-2 0 0,3-1 0 0,0-6 21 0,0 7 0 16,0-7 0-16,1 9 0 0,2-6 0 0,-3-2 0 16,0-4 0-16,1 6 0 15,-1-12-56-15,3 12-6 0,-3-6-2 0,4 3 0 16,0 0-153-16,-1-3-31 0,26 0-7 0,-15 0-1 0</inkml:trace>
  <inkml:trace contextRef="#ctx0" brushRef="#br0" timeOffset="4739.142">14280 6646 1292 0,'0'0'28'0,"0"0"7"0,0 0 1 0,0 0 0 0,0 0-36 0,0 0 0 0,-3 7 0 0,3-1 0 15,0-6 104-15,0 9 13 0,0-5 3 0,0 8 1 16,0-12-45-16,3 9-10 0,-3-9-2 0,4 13 0 16,0-4 0-16,-1 1 0 0,4 2 0 0,-3-2 0 15,-1-4-52-15,4 3-12 0,0 1 0 0,-3-4 0 16,3 0 0-16,-4-2 0 0,1 5 0 0,-1-6-9 16,4 7-144-16,-3-7-29 0,-4-3-6 0,0 0-589 15</inkml:trace>
  <inkml:trace contextRef="#ctx0" brushRef="#br0" timeOffset="4948.692">14210 6189 1470 0,'0'0'41'0,"0"0"11"0,0 9-42 0,-4-3-10 16,-3 4 0-16,4-1 0 0,-1 1 71 0,1-1 12 15,-1 3 2-15,1 1 1 0,-1-4-18 0,4-2-3 16,-3-1-1-16,3-6 0 0,0 0-64 0,0 0 0 16,3 3-13-16,4 0 1 15,0-3-142-15,4-3-29 0,3 0-5 0,0-3-2 0</inkml:trace>
  <inkml:trace contextRef="#ctx0" brushRef="#br0" timeOffset="5429.793">14633 6465 1648 0,'0'0'36'0,"0"0"8"0,0 0 2 0,0 0 0 0,0 0-37 0,0 0-9 0,0 0 0 0,0 0 0 15,0 0 98-15,0 0 18 0,0 0 3 0,4 6 1 16,-4 3-42-16,3 1-8 0,-3-1-2 0,4-3 0 15,-4 7-24-15,0-1-4 0,0 7-2 0,0-3 0 16,3-4-14-16,-3 10-4 0,0-9 0 0,4 9 0 0,-4-10-12 0,0 7-8 16,3-3 10-16,1-4-10 0,-4 1 0 0,7 0 0 15,-3 2 0-15,-4-2 0 0,3-7 0 0,1 7 0 16,-1-4-8-16,1 0 8 0,-1 4-15 16,1-4 4-16,3-2 1 0,-4 5 0 0,1-2-3 15,-1-4-1-15,-3-6 0 0,0 0 0 0,0 0 14 0,0 0-12 16,0 0 12-16,0 0-12 15,0 0 12-15,0 0 12 0,0-10-3 0,0 1 0 0,0-3-1 0,-3-4-8 16,3-3 12-16,0-3-4 0,0 6-8 0,-4-6 0 16,4 0 0-16,0-3 0 0,0-3 0 0,0 0 0 15,0 6 0-15,0-3 0 0,0 3 0 16,0 3 0-16,0 0 0 0,4 4 0 0,-4-4-11 0,3 13 11 16,1-7-8-16,3 7 8 0,-4-4-12 0,4 4 4 15,-3 0 0-15,3 3 0 0,0 0-3 0,0-4 0 0,0 7 0 0,4 0 0 31,-1 0-29-31,1 0-7 0,3 0-1 0,4 7 0 16,-1-4-45-16,1 0-10 0,0-3-1 0,-1 0-1 16,4 6-145-16,-3-3-29 0,21 0-5 0,-11-3-2 0</inkml:trace>
  <inkml:trace contextRef="#ctx0" brushRef="#br0" timeOffset="5861.215">15155 6480 1314 0,'0'0'37'0,"0"0"8"0,0 0-36 0,-7-3-9 0,0 3 0 0,0-6 0 0,7 6 96 0,-7 0 16 15,-3 0 4-15,2 0 1 0,1 0-33 0,0 0-8 16,0 0 0-16,0 0-1 0,0 0-46 0,0 0-9 16,7 0-1-16,-7 0-1 0,0 6-18 0,4-3 8 15,-5 0-8-15,5 7 0 16,-4-4 0-16,3 0 0 0,1 13 0 0,-1-6 0 0,1 2-10 0,3-2-9 15,0-4-1-15,-4 4-1 0,4 6 39 0,0-1 8 16,4 4 2-16,-4 0 0 0,3-6-15 16,4-7-2-16,-3 4-1 0,3 0 0 0,0 2 13 0,4-8 2 15,-1 5 1-15,4-6 0 0,-3 1-26 0,-1 2-11 16,5-6 1-16,-5 0 0 0,1 0 10 0,3-3 8 16,-4-3-8-16,1 3 11 0,0-3-2 0,-1 0 0 15,-3-6 0-15,4 5 0 0,-4-5 3 0,0 6 0 16,-4 0 0-16,4-3 0 0,-3-4 1 0,0-2 1 15,-1 8 0-15,4-5 0 0,-3-4-6 0,-4 4-8 0,3-3 11 16,-3-1-11-16,0 0 12 0,-3 1-12 0,-1 2 12 16,1 4-12-16,-4-3 10 0,-1-4-10 15,1 1 8-15,-3-1-8 0,-1 4 0 0,1-4-19 0,-4 1 3 16,-1 2 1-16,1 1-32 16,0 9-6-16,4 0-2 0,-4 0 0 15,-1 6-142-15,5 0-29 0,3 7-6 0</inkml:trace>
  <inkml:trace contextRef="#ctx0" brushRef="#br0" timeOffset="6181.999">15582 6800 1728 0,'0'0'38'0,"-3"6"8"0,-4 1 2 0,3-1 0 0,4-6-39 0,-7 3-9 0,0 3 0 15,0 1 0-15,0-1 43 0,3 0 6 0,-3 7 2 16,4-4 0-16,-1 0-31 0,1 4-5 0,-4-4-2 0,3-2 0 15,1 5-13-15,3-2 0 0,-4-1 0 0,1 0 0 16,3-2 0-16,-4 5 0 0,4-5 0 0,-4 2-868 16</inkml:trace>
  <inkml:trace contextRef="#ctx0" brushRef="#br0" timeOffset="7728.296">16591 6079 1465 0,'0'0'32'0,"-3"3"6"0,-1 10 2 0,-3-4 2 0,4 3-34 0,-5 1-8 0,5 0 0 0,-1 5 0 16,1-2 60-16,-1 6 11 0,4-3 1 0,-3 0 1 15,3 3-7-15,0 0-2 0,3 0 0 0,-3-1 0 16,4-2-51-16,-1 9-13 0,1-9 0 0,-1 3 0 15,1 3 0-15,0-3 0 0,-1 3 0 0,1-3 0 16,-1 0-9-16,1-3-5 0,-4 0-1 0,0 0 0 16,0-7 15-16,3 4 12 0,-3-4-3 0,0 1 0 15,0-4 21-15,0-2 4 0,0-7 1 0,0 0 0 0,0 6 5 16,0-6 2-16,0 0 0 0,0 0 0 16,0 0-7-16,0 0-2 0,0 0 0 0,-7-6 0 0,4-4-14 15,-1-2-3-15,1 2-1 0,-1-5 0 16,0-1-15-16,1-3 8 0,3 0-8 0,-4-3 0 0,4-3 0 15,-3 3 0-15,-1-3 0 0,1 0 0 0,3-3 8 16,-4-3-8-16,1-4 0 0,-4 1 0 0,3-1 10 0,1 1-10 16,-1 5 10-16,-3-5-10 0,4 3 0 0,-1-4 0 15,0 1 0 1,4-4 0-16,-3 10 0 0,3 0 0 0,0-1 0 0,0 1 0 0,3 0 0 16,-3 9 0-16,0-9 0 0,0 9 0 0,4 0 0 0,3-3-10 15,-3 7 10-15,-1-4-8 0,4 6 8 0,4 4 0 16,-4-4-9-16,0 1 9 0,0 9-8 0,4-7 8 15,-4 10-10-15,-7 0 10 0,10 0-11 0,1 0 11 16,-1 10-12-16,4-1 12 0,-3 4-12 0,3 2 12 16,0 7-12-16,-3 0 12 0,3 3-9 0,-4 0 9 15,1 0 0-15,-4 4-9 0,0-4 9 0,-3 3 0 16,-4 0 8-16,3 3-8 0,-3-2 0 0,0-1 0 0,-3-3 0 0,3-3 0 16,-4-3 0-16,1 0 0 15,-4-4 0-15,0-2 8 0,3-1-8 0,-3 1 8 0,3-4-8 0,1-2 8 16,-4-1-8-16,3-3 9 0,-3 0-9 15,0 3 10-15,0-6-10 0,-3 0-16 0,-1 0 4 0,-3 0 1 16,0-6-22-16,0 6-5 16,-4 0-1-16,0-3 0 0,1-3-18 0,-1 3-4 15,-3 3-1-15,3 0 0 0,1-10 1 0,3 7 0 16,3 0 0-16,0-3 0 0,4 12 31 0,0-6 6 0,0 6 2 0,0-3 0 16,4 4-19-16,3-7-4 15,-4 6-1-15,4 0 0 0,0 0 37 0,0 1 9 0,4 2 0 0,-4-3 0 16,3 1 32-16,1-1 8 0,3 0 1 0,3 7 1 15,1-7-16-15,3 0-3 0,0 4-1 0,0-4 0 16,7 0-13-16,-6 4-9 0,2-7 12 0,1 9-12 0,-4-5 14 16,4 2-4-16,-4-3-1 0,0 7 0 15,0-1-9-15,-4 1 10 0,1-4-10 0,-4 10 10 0,0-3 6 0,0-4 0 16,0 1 1-16,0 9 0 0,-3-3 11 16,-4 6 1-16,0-3 1 0,3 3 0 0,-3-3-30 0,0-4 0 15,0 4 0-15,0 4 0 0,4-5 25 0,-4-2 9 16,0 3 2-16,-4-3 0 0,4 0-25 0,-3-3-11 15,-1-4 10-15,1 1-10 0,-1 2 13 0,1-8-3 0,-4 2-1 16,-4-6 0-16,1 7 3 0,-1-7 1 0,-3 3 0 16,-4-6 0-16,-3-6-4 0,0 6-1 0,-4-7 0 15,0 1 0 1,-3-6-44-16,4 2-8 0,-5-2-3 0,1-4 0 16,0-3-54-16,-4 3-11 0,4-5-3 0,0-1-421 0,3 9-85 0</inkml:trace>
  <inkml:trace contextRef="#ctx0" brushRef="#br0" timeOffset="8231.609">17046 6421 1497 0,'0'0'32'16,"-3"-10"8"-16,-4 10 0 0,3-6 4 0,-3 0-36 0,4-4-8 0,-5 10 0 0,1-3 0 0,4-6 53 0,3 9 9 16,0 0 2-16,0 0 0 0,-7 6-52 0,0-3-12 15,0 0 0-15,0 10 0 0,3-4 34 0,1 4 4 16,-1-1 1-16,1 4 0 0,-1 0-11 16,0 6-3-16,4 0 0 0,0 3 0 0,-3 3-25 0,3 3 0 15,0-3 0-15,0 7 0 0,0-4 43 0,3-9 3 16,-3-3 1-16,4 0 0 0,-4-3-24 0,4 6-5 15,-1-10-1-15,-3 1 0 0,4 2-17 0,-4-8 0 0,3 2 0 16,-3-9 0-16,0 0 41 0,0 0 5 16,0 0 1-16,0 0 0 0,-3-9-24 0,-4-4-5 15,3 4-1-15,0-10 0 0,1-3-17 0,-1-3 0 0,-3 3 0 0,4 0 0 16,3 0 0-16,-4 0 0 0,1 0 0 16,3-3 0-16,-4 3 0 0,1-3 0 0,3 3 0 0,0 3 0 15,0 0 0-15,0 7 0 0,0-1 0 0,3 1 0 16,-3-1 0-16,4 7 0 0,-1-7 0 15,1 10 0-15,-1-6-17 0,1 3-4 0,3-4-1 0,0 1 0 16,4-1-5 0,3 4-1-16,0-3 0 0,0-1 0 0,0 4 9 0,4 0 2 0,-1-4 0 0,5 10 0 15,-1-3-11 1,0 0-3-16,-4 3 0 0,5 3 0 0,-1 0-28 16,-4-3-5-16,5 10-2 0,-1-4-506 0,-4 0-100 15</inkml:trace>
  <inkml:trace contextRef="#ctx0" brushRef="#br0" timeOffset="8700.165">17283 6624 1461 0,'0'0'32'0,"0"0"6"0,-4 7 2 0,4 2 2 0,4-3-34 0,-4 7-8 0,3-4 0 0,-3-5 0 16,4 8 52-16,3-6 9 0,0 4 2 0,0-7 0 16,0-3-42-16,3 3-8 0,-2-3-1 0,2 0-1 15,4-3 35-15,0 0 7 0,0-4 2 0,4 1 0 16,0-3-31-16,-4-1-5 16,3 1-2-16,-2-4 0 0,-1 7-5 0,0-3-2 0,-7-4 0 0,3 1 0 15,-6 5-10-15,3-2 12 0,-7 3-12 0,4-1 12 16,-4-5-12-16,-4 9 0 0,4-7-10 0,-7 4 10 15,3 3-14-15,-3-3 3 16,0-1 1-16,-3 7 0 0,-1-3 10 0,1 3 0 0,-1 0 0 0,0 0 8 16,4 3-16-16,-3-3-4 0,-1 10 0 0,1-1 0 15,-1 1 12-15,4-4 0 16,0 6 0-16,0 4 0 0,0-3 0 0,0-1 0 0,3 4 0 0,-3-4 0 16,7 10 0-16,-3-3 0 0,3-3 0 0,-4 0 0 15,8 2 29-15,-4-2 8 0,3 3 2 0,4-3 0 16,-3-4-25-16,3 1-5 0,0 2-1 0,0-2 0 0,0-7-8 15,4 4 0-15,3-1 0 0,-4-6 8 0,8 3-8 16,-1-6 0-16,1 0-10 0,3 0 10 16,-3-3-38-16,3-3-2 0,-3 0 0 0,3 3 0 15,0-7-133-15,0 7-27 16,0-6-6-16</inkml:trace>
  <inkml:trace contextRef="#ctx0" brushRef="#br0" timeOffset="9197.157">17974 6424 1267 0,'-7'0'28'0,"0"0"5"0,0 6 2 0,-4 0 1 0,1-6-36 0,3 10 0 0,-4-7 0 0,0 0 0 16,4 0 109-16,-3 0 15 0,-1-3 4 0,1 7 0 15,3-4-68-15,0 0-12 0,0-3-4 0,-1 6 0 16,1-3-26-16,0 0-6 0,4 4 0 0,3-7-1 16,-7 3-11-16,3 6 0 0,1-6 0 0,-1 7-11 15,1 2 11-15,-1-2 0 0,4-4 0 0,0 3 0 16,0 1 0-16,0-7 0 0,0 9 0 0,4-2 0 16,-4 2 0-16,0-5 0 0,3-1 0 0,-3 3 0 15,0-9 0-15,4 3 0 0,-1 4 0 0,1-1 0 16,3-3 0-16,-7-3 8 0,3 0-8 0,4 3 0 15,0 0 10-15,-3-3-2 0,3 0-8 0,0 0 12 0,4 0-12 0,-4 0 0 16,0 0 8-16,3 7-8 0,-3-14 0 16,4 7 0-16,-4 7 0 0,4-4 0 15,-4 0 0-15,0 6 0 0,0-5 0 0,-4 8 0 0,1-6 0 0,-1 7 0 16,1-4 0-16,-1 7 0 0,-3-3 29 0,0 5 3 16,0-2 1-16,-3 3 0 0,3 0-1 0,-4-4-1 15,1 1 0-15,-1 0 0 0,1 2-31 0,-4-2 0 16,3 3 0-16,1-6 0 0,-1-4 0 0,1-3 0 15,-1 4 0-15,1-7 0 0,-1 6 0 0,4-9 0 16,-3 6 0-16,-5-2 0 0,-2-4 0 16,3-4 0-16,-4 1 0 0,-3 0 0 15,7 0-110-15,-3-3-25 0,-1-1-5 0,4 1-690 0</inkml:trace>
  <inkml:trace contextRef="#ctx0" brushRef="#br0" timeOffset="9538.656">18186 6499 1340 0,'0'0'38'0,"0"0"8"15,0 0-37-15,0 0-9 0,0 0 0 0,-7 6 0 0,3 1 88 0,-3-1 15 16,4 6 3-16,-5 1 1 0,5 3-53 0,-4-1-10 16,3 1-3-16,-3 3 0 0,4-4-20 0,-1 4-4 15,1-3-1-15,-1-3 0 0,1 5-16 0,3-8 8 16,0-4-8-16,-4 7 0 0,4-4 0 0,0-3 0 15,0-6 0-15,4 7 0 16,-4-7-125-16,0 0-26 0</inkml:trace>
  <inkml:trace contextRef="#ctx0" brushRef="#br0" timeOffset="9738.887">18069 5765 1220 0,'0'0'27'0,"0"0"5"0,-3-6 2 0,-1-3 0 0,1-1-34 0,-1 7 0 0,4-6 0 0,-3-1 0 16,-1 4 76-16,1-3 8 0,3-4 1 0,-4 4 1 16,1-4-74-16,3 4-12 0,0-4 0 0,0 1-680 15</inkml:trace>
  <inkml:trace contextRef="#ctx0" brushRef="#br0" timeOffset="10131.501">18433 5671 1454 0,'0'0'32'0,"-4"6"6"0,-3 1 2 0,0 2 1 0,3 4-33 0,1-1-8 0,-1 4 0 0,1 0 0 15,-1-1 56-15,4 1 8 0,-3 3 3 0,3 3 0 16,0-3-17-16,0-1-3 0,0 7-1 0,3-3 0 16,-3 3-5-16,4 4-1 0,-1-1 0 0,1 10 0 15,3-4-13-15,0 7-3 0,0 0-1 0,0 2 0 16,4 1-12-16,-4-3-3 0,0 0 0 0,0-3 0 15,0-1-8-15,-4-2 0 0,5-1 9 16,-5 4-9-16,1-4 0 0,3 1 9 0,-4-1-9 0,4 1 0 16,-3-7 9-16,3 16-9 0,0-6 0 0,-4-4 9 15,1-3-9-15,-1-2 0 0,1 2 0 0,0-9 8 16,-4 3-8-16,0-6 0 0,0-4 0 0,3 1 0 16,-3 0-24-16,4-7 0 0,-4 4 0 0,0-1 0 15,0-2-52-15,0-7-10 16,0-3-2-16,0 0-470 0,0 0-94 0</inkml:trace>
  <inkml:trace contextRef="#ctx0" brushRef="#br0" timeOffset="12749.832">15582 7584 970 0,'0'0'27'0,"0"0"7"0,-7 3-34 0,-3 0 0 0,3-3 0 0,-4 3 0 0,7-3 86 16,-3 0 10-16,7 0 3 0,-7 0 0 15,0 0-34-15,0-3-6 0,0 0-2 0,0 0 0 0,0-3 35 0,0 6 6 16,0-6 2-16,0-1 0 0,0 1-58 0,0 0-11 16,3-4-3-16,1 4 0 0,-1 0 9 0,-3-1 2 15,4 1 0-15,-4 0 0 0,-1 0-39 0,1 6 0 16,0-7 0-16,0 7-8 15,-3 7-21-15,-1-7-4 0,1 6-1 0,-1 0 0 0,-3 0 34 0,3 1 0 16,1 2 0-16,-8 1 0 0,4 2 0 16,3 4-15-16,-3 3 3 0,4-4 1 0,-1 7 11 0,0-3 0 15,1-3 0-15,3 3 0 0,0-1 0 0,3-5 9 16,1 3 0-16,3-1 0 0,-4-2-9 0,1 2-16 16,3-5 4-16,0 2 1 0,3-2 11 0,-3-1 0 15,0 1 0-15,4-4 0 0,-1 3 8 0,-3-6-8 16,4 7 10-16,-1-7-10 0,1 6 9 0,-4-9-9 15,0 0 8-15,0 0-8 0,0 0 24 0,0 0-1 0,0 0 0 16,0 0 0-16,0 0-7 0,3 4 0 0,-3-4-1 16,0 0 0-16,0 0 1 0,0 0 1 0,0 0 0 0,0 0 0 15,0 0-3-15,0 0-1 0,4 3 0 0,-4-3 0 16,0 0-5-16,3 6 0 0,-3-6-8 0,0 0 12 16,7 0-12-16,-7 0 0 0,8 3 0 0,-5-3 0 15,4 3 0-15,-7-3 0 0,4 3 0 16,-1-3 0-16,4 3 0 0,0-3 8 0,-3 0-8 0,-4 0 9 15,7 7-9-15,-7-7 0 0,0 0 0 0,3 3 0 16,-3-3 0-16,4 3 0 0,-4-3 0 0,3 0 0 16,5 6 0-16,-5-3 10 0,-3-3-1 0,4 4 0 15,3-1-9-15,0 0 0 0,0-3 0 0,0 3 0 0,0-3 0 16,0 3 0-16,0 0 0 0,4 0 0 16,-4-3 0-16,0 4 0 0,0-4 0 0,3 0 0 0,-3 6 0 15,0-3 0-15,0 0 0 0,1-3 0 16,-1 0-13-16,-4 6-8 0,4 1-2 0,0-4 0 0,-3 3 38 0,-1 0 7 15,1 1 2-15,-1-1 0 0,1 0-16 16,-1 7-8-16,-3-4 10 0,4 4-10 0,-4-1 12 0,0 4-3 16,-4 0-1-16,4-4 0 0,-3 4 7 0,3-1 1 15,0 1 0-15,-4 0 0 0,1-4-4 0,-1 4-1 16,4-3 0-16,-3-4 0 0,-1 0-11 0,-3-2 0 16,4-4 0-16,-4 9 0 0,3 1 0 0,1-7 0 15,-1 0 0-15,-3 1 0 0,7-7 0 0,-4 9 0 0,-3-3 0 16,0 4 0-16,0-7 16 0,0 3 2 0,0 4 0 15,0-4 0-15,-4 3-18 0,-3 1 0 0,4-4 8 16,-8 3-8-16,1-2 0 0,-1-1 8 16,0 0-8-16,-3 0 0 0,0 1 0 0,0-4 0 0,0 0 0 15,-1-3 0-15,1 0-10 0,0 0-2 0,0 0-1 0,3-3 0 16,1 0-8-16,3-4-2 0,-4 4 0 0,7-6 0 31,1 6-21-31,3-4-4 0,3 1 0 0,4 6-1 0,0 0-115 16,4-6-22-16,-1-7-5 0</inkml:trace>
  <inkml:trace contextRef="#ctx0" brushRef="#br0" timeOffset="13403.971">15603 8036 1342 0,'0'0'29'0,"0"0"7"0,0 0 0 0,0 0 3 0,-3 12-31 16,-1-6-8-16,4-6 0 0,-3 10 0 0,3-1 92 0,-4-2 16 0,4-4 4 0,-3 6 1 15,3-9-50-15,0 9-11 0,3-2-1 0,-3 2-1 16,4-3-26-16,3 1-6 0,0-1-1 0,3 0 0 16,-2-6-5-16,2 10-2 0,4-7 0 0,0-3 0 15,0 0 1-15,1 0 0 0,-1-3 0 0,0-1 0 16,0-2-3-16,0 3 0 0,0-6 0 0,-3 2 0 15,-1 1 1-15,1-3 0 0,-1-4 0 0,-2 10 0 16,-1-6 6-16,0 2 1 0,-4 4 0 0,4 0 0 16,-3 0 1-16,-4 3 1 0,0 0 0 0,0 0 0 15,0-6-28-15,0-1-6 0,-4 1 0 0,1 0-1 16,-1 0 49-16,1-1 9 0,-4 1 3 0,-4 0 0 16,4 3-20-16,0-4-3 0,-4 1-1 0,1 3 0 0,-1-6-32 15,-3 9-6-15,3-4-2 0,1 1 0 0,-1 0 20 16,-3 3-8-16,4-3 8 0,-1 6 0 15,0 0-12-15,1 0 12 0,3 1-12 0,-4 8 12 16,1-2-35-16,3 2 0 0,-1 1 0 0,1-1 0 16,4 7 44-16,-1-3 9 0,4 6 2 0,-3 0 0 0,6-1-20 0,1 1 0 15,3-3-8-15,0 0 8 0,0-3-10 0,4 3 10 16,-4-4-10-16,3 4 10 0,4-6-15 0,-3-7 3 16,7 6 1-16,-8-5 0 0,1-4-4 0,3 6-1 15,0-6 0-15,0-3 0 0,4 0 4 0,-1-3 0 16,1 3 0-16,3-9 0 15,4 9-70-15,-4-6-14 0,0-4-2 0,0-2-460 16,1-1-92-16</inkml:trace>
  <inkml:trace contextRef="#ctx0" brushRef="#br0" timeOffset="14119.395">16171 7882 1897 0,'0'0'41'0,"0"0"9"0,0 0 2 0,0 0 2 0,0 0-43 0,0 0-11 0,0 0 0 0,0 0 0 16,0 0 53-16,0 0 9 0,-3 6 2 0,-1 0 0 0,4 7-39 16,0 3-7-16,0-1-2 0,0 1 0 15,0 6-16-15,0 0 0 0,4 3 0 0,-1 0 0 0,1 3 0 0,-1 1 0 16,4-4 0-16,-3 9 0 0,3-9 0 0,0 7 0 15,-3-4 0-15,3 0 0 0,0 0 0 16,-4-3 0-16,4 0 0 0,0 4 0 0,-3-4 58 0,-1 0 5 16,1 0 1-16,-1 9 0 0,1-8-52 0,-4 2-12 15,4-3 0-15,-4-3 0 0,0-3 0 0,3 3 0 16,1-4 0-16,-4 1 0 0,3-3 0 0,1-4 0 16,-4-5 0-16,3 5 0 0,1-6 0 15,-1 1 0-15,-3-7 0 0,0 0 0 0,0 0 0 0,0 0 9 16,0 0-1-16,0 0 0 0,0 0 8 0,0 0 0 15,0-7 1-15,0 1 0 0,0-6-32 0,-3-1-6 16,3-3-2-16,-4-2 0 0,4-4 23 0,-3-3 12 0,3 3-2 16,-4-7 0-16,4-2-23 0,-3 6-5 0,3-3-1 0,-4 0 0 15,1-4 11-15,-5 4 8 0,5-3-12 0,-1-1 12 16,-3-2 0-16,0 6 0 0,4-4 0 16,-1 4 0-16,4 0 0 0,-3 6 0 0,3-3 0 0,0 6 0 15,-4 0 0-15,4 3 17 0,4-2-1 16,-4 2-1-16,0 0-27 0,3 4-4 0,-3-4-2 0,4 3 0 15,-1-2 29-15,4 5 5 0,-3-2 2 0,-1 2 0 16,4 1-28-16,-3 0-6 0,3-4 0 0,0 7-1 16,0-1 17-16,0 1 0 0,0 0 0 0,0 3 0 15,0 0 15-15,4 0 0 0,-4 3 0 0,4 0 0 16,3 3-15-16,-4 0 0 0,-3 0 0 0,4 0 0 16,0 3 0-16,-4 4 0 0,0-4 0 0,-4 10 0 0,4-4 0 15,-3 4 0-15,-4-4 0 0,0 4 0 16,3-6 0-16,-3 8 0 0,-3-2 0 0,-1-3 0 0,1-1 0 15,-1 4 0-15,-3-7 0 0,4 1 0 0,-4-1 0 16,3 0 0-16,0-5 0 0,-3 2 0 0,7-6 54 0,-7 6 8 16,0-3 2-16,0 0 0 0,7-3-52 0,-7 4-12 15,-3-4 0-15,-1 0 0 16,4 0-48-16,-4-4-13 0,4 1-3 0,-3-3 0 16,-1-3 0-16,-3-1 0 0,0-2 0 0,-4-1 0 15,4-3-62-15,0-2-13 0,4 5-2 16,-5-3-690-16</inkml:trace>
  <inkml:trace contextRef="#ctx0" brushRef="#br0" timeOffset="14571.427">16813 7365 1494 0,'0'0'32'15,"0"0"8"-15,0 0 0 0,0 0 3 0,0 0-35 0,-7 0-8 0,0 0 0 0,7 0 0 0,-7 0 66 16,7 0 11-16,-7 0 3 0,0 6 0 0,7-6-34 0,-7 6-6 15,4 0-2-15,-5 1 0 0,5 2-16 0,-1 4-3 16,4-1-1-16,-3 7 0 0,-1-3-2 0,4 9 0 16,0-3 0-16,-3 9 0 0,3-3-7 0,0 7-1 15,0 5-8-15,0-2 12 0,3 0-2 16,-3-1-1-16,4 4 0 0,-1 0 0 0,1 0-1 16,-1 6 0-16,1 0 0 0,0 3 0 0,-4-3-8 0,3 3 0 15,1-3 0-15,-4-3 8 0,3-3-8 0,-3-7 12 16,4 7-12-16,-4-6 12 0,0-4-4 0,0 0-8 15,3-2 12-15,-3-8-4 0,4 5-8 0,-4-8 0 16,3-5 0-16,1-1 8 0,-4-5-8 0,3-1 0 16,1 0 0-16,-4-6-11 15,0 0-43-15,7-6-9 0,0 0-1 0,-4-10-838 0</inkml:trace>
  <inkml:trace contextRef="#ctx0" brushRef="#br0" timeOffset="14940.461">16517 7869 1668 0,'-11'4'47'0,"11"-4"11"0,-7 3-46 0,0-3-12 0,0 3 0 0,0 0 0 16,7-3 55-16,0 0 9 0,0 0 1 0,-7 3 1 0,7-3-6 0,0 0-2 16,0 0 0-16,0 0 0 0,0 0-18 0,0 0-4 15,0 0-1-15,11 3 0 0,3 0-21 0,0-3-4 16,0 3-1-16,7-3 0 0,0 7-9 0,1-1 0 16,2-6 0-16,1 6 8 0,0-3-8 0,3 1 0 15,-3-4 0-15,-1 3 0 0,5-3 8 16,-5 0 0-16,1 0 0 0,0 0 0 0,-1 0-20 0,-3 0-5 15,1 0-1-15,-1 0 0 16,0 0-21-16,-3-3-4 0,3 3-1 0,-4 0 0 16,1-4-33-16,-4 4-7 0,0-3-2 0,0-3 0 15,1 6-134-15,-1 0-26 0</inkml:trace>
  <inkml:trace contextRef="#ctx0" brushRef="#br0" timeOffset="63299.34">18849 7750 836 0,'0'0'24'0,"0"-9"4"0,0 3-28 0,0-4 0 0,0 1 0 0,0-1 0 16,0-2 108-16,0 6 16 0,3-1 4 0,-3-2 0 16,0-4-52-16,0 13-9 0,0 0-3 0,0 0 0 31,0 0-51-31,0 0-13 0,-3-3 0 0,3 3 0 0,0 0 54 0,0 0 8 0,0 0 2 0,0 0 0 15,0 0-52-15,0 0-12 0,0 0 0 0,0 0 0 16,0 0 0-16,-4 3 0 0,-3 10 0 0,4-13 0 16,-4-6 17-16,0-1 1 0,3 14 0 0,-3-1 0 15,4 6-29-15,-4-2-5 0,-1 2-2 0,1 1 0 16,4 3 18-16,-4-1 0 0,0-2 0 0,3 2 0 16,1 4 0-16,-1-6 0 0,1-1 0 0,-1 1 0 0,4 6 28 15,-3-4 8-15,3-5 3 0,0 2 0 0,0-2-22 16,0 2-4-16,-4-2-1 0,4 2 0 0,0 4 1 15,0-4 0-15,0 1 0 0,0 0 0 0,0-1-13 0,0 7 0 16,0-7 0-16,0 4 0 0,-3 3 0 0,3-6 0 16,0-1 0-16,0-3 0 0,0 7 18 0,3-3 1 15,-3-7 0-15,4 0 0 0,-4-6-19 0,7 13 0 16,-4-1 0-16,4-2 0 0,0-1-12 0,-3 1-5 16,3-1-2-16,0-3 0 0,0 0 19 15,-7-6 0-15,7 7 0 0,4-1 0 0,-1-3 16 0,-10-3 6 16,11 0 2-16,3 3 0 0,-3-6-24 0,-1 3 8 15,4-9-8-15,-3 9 0 16,-1-7-21-16,4 1-9 0,-3 0-2 0,3 0 0 16,-3-4-144-16,-1 7-30 0</inkml:trace>
  <inkml:trace contextRef="#ctx0" brushRef="#br0" timeOffset="63765.616">19188 7559 799 0,'0'0'17'15,"0"0"4"-15,-4 6 1 0,1 4 1 0,3-7-23 0,-4 9 0 0,0-5 0 0,1 5 0 0,3-2 60 0,-4 2 8 16,1 4 2-16,3-4 0 0,0 1 2 0,-4 6 1 16,1-4 0-16,-1 7 0 15,1 0-17-15,3 3-4 0,-4 0-1 0,1 10 0 0,-1-4-3 0,1 7 0 16,-1 0 0-16,1-1 0 0,-8 4-25 0,8 0-6 15,-5-1-1-15,1 1 0 0,0 0 22 0,0-7 4 16,0 4 1-16,0-3 0 0,4-7-9 0,-1-3-2 16,1 3 0-16,-1-9 0 0,1 3-4 0,3 0 0 0,-4-3-1 0,4-1 0 15,0 11-17-15,0-10-10 0,0-1 12 16,0-5-12-16,0-1 8 0,-4 1-8 0,4 0 0 16,0-1 0-16,0 1 0 0,0-1 0 15,0-2 0-15,0-1-9 16,4-9-23-16,-4 3-4 0,4 3 0 0,-4-3-1 15,3 1-47-15,1-8-8 0,-4 1-3 0</inkml:trace>
  <inkml:trace contextRef="#ctx0" brushRef="#br0" timeOffset="64410.136">19865 7989 1267 0,'0'0'28'0,"0"0"5"0,0 0 2 0,-7 0 1 0,7 0-36 0,-4 9 0 0,1-6 0 0,-1 7 0 16,1-4 58-16,-1 0 5 0,1 3 1 16,-1-5 0-16,1 5 0 0,-1-6 0 0,4 10 0 0,-3-7 0 15,3-6-5-15,0 6-1 0,0-6 0 0,0 7 0 16,0-4-42-16,0-3-8 0,0 0-8 0,0 0 12 16,0 0 29-16,0 0 7 0,0 0 0 0,0 0 1 15,0 0-27-15,0 0-6 16,0 0 0-16,0 0-1 0,0 0-15 0,0 0 0 0,0 0 0 0,0 0 0 15,0 0 0-15,0 0 0 0,0 0 0 0,0 0 0 16,0 0-20-16,0 0-6 16,-7 0-2-16,-1 0 0 0,1 0-6 0,0 0-2 0,0 0 0 0,0 0 0 15,-3 0 36-15,-1 9 0 0,0-6 0 0,1 3 0 16,-4-2 0-16,3 5 0 0,-3-3 0 0,0 4 0 16,3-10 0-16,-3 9 8 15,4-6-8-15,-4 13 0 0,3-4 8 0,0-5-8 0,1 5 0 0,-1 4 0 16,1-7 0-16,-1 1 8 0,4 2-8 0,-4 4 0 15,4-3 0-15,0 2 0 16,0-2 0-16,0-4 0 0,0 1 0 0,0-4 0 0,4 3 0 0,-1-6 0 0,1 4 0 16,-1-1 0-16,4 3-10 0,0 1 10 0,0-1 0 0,4-3 0 15,-4-6 0-15,7 10 0 0,0-7 0 0,-7-3 0 16,10 9 12-16,1-2-4 0,3-1-8 0,0 0 12 16,4 0-4-16,-1-6 0 0,5 0-8 0,-1 0 9 15,3 0-9-15,-2-3 10 0,2-6-26 0,1 3-6 16,0-1-1-16,3-2 0 15,-3-4-3-15,-1 1-1 0,1-4 0 16,0-3-817-16</inkml:trace>
  <inkml:trace contextRef="#ctx0" brushRef="#br0" timeOffset="65069.512">20112 7437 1213 0,'0'0'34'0,"0"0"8"0,0 0-34 0,-7 0-8 0,3-3 0 0,4 3 0 0,-3-4 88 0,-4 4 16 15,7 0 4-15,-7 0 0 0,3 4-51 0,-3-1-9 16,4 3-3-16,-5 0 0 0,5 4-14 0,-4 2-3 16,3-2-1-16,1 5 0 0,-1 4-12 0,1-3-3 15,-1 6 0-15,4 3 0 0,0 3 5 0,4 3 1 16,-4 1 0 0,3 5 0-16,1-2-7 0,-1 9-2 0,1-10 0 0,-1 4 0 15,1-1-9-15,3 1 0 0,-7 3 0 0,4-3 0 16,-1-1 31-16,1-2 4 0,-1 2 1 0,1-2 0 0,-4-1-24 0,3-6-12 15,-3 4 12-15,0-4-12 0,0 0 10 0,-3-3-10 16,3 4 8-16,-4-11-8 0,4 4 0 0,-3-9 0 16,3-7 0-16,-4 0-11 0,4 4 11 0,0-7 0 0,-3-3 0 15,3 0 0-15,-4 0 14 0,4-3-2 0,-4 3 0 0,1-10 0 16,-1 10-12-16,1-6 9 0,3-3-9 16,-4-1 8-16,1 1-8 0,3-4 0 0,-4 1-10 0,1-1 10 15,3 1-12-15,0-1 12 16,3 1-13-16,1-1 5 0,-1-6 0 0,1 7 0 0,-1-4 0 15,4-3 0-15,1 0 8 0,-1 4-10 0,0-1 10 0,0 4-10 16,0 2-19 0,3 1-4-16,-3 2-1 0,4 1 0 0,-11 6 34 0,11-3 0 0,-11 3 0 0,14 0 0 15,-14 0 0-15,10 3 0 0,-3-3 0 0,-7 0 0 16,11 6 0-16,-1 1 0 16,-2-1 0-16,2 0 0 0,-3 4 0 0,4-4 0 0,-4 0 0 0,3 4 0 15,1-1 12-15,0 0 10 0,-4-2 2 0,3 5 0 16,-3-2-24-16,0-1 0 0,4 1 0 0,-4 2 0 15,0 1 0-15,-3-1 8 0,3 1-8 0,-4-1 0 16,1 4-10-16,-1-4-6 0,1-2-2 0,-1 9 0 16,-3-7-43-16,0 4-9 0,4-4-2 0,-4 1 0 15,0 0-101-15,0-4-21 0</inkml:trace>
  <inkml:trace contextRef="#ctx0" brushRef="#br0" timeOffset="65695.005">20715 8236 1314 0,'0'0'37'0,"-7"0"8"0,0 0-36 0,0 0-9 0,0 0 0 0,0 0 0 16,0 0 104-16,0 0 20 0,3 0 3 0,-3 0 1 15,0 0-58-15,0 0-11 0,0-3-3 0,0 0 0 16,3-3-13-16,-3 6-3 16,7 0-1-16,-7 0 0 0,4 0-27 0,3 0-12 0,0 0 10 0,-7 0-10 15,0 0 0-15,7 0 0 0,0 0 0 0,-4 9 0 16,1-6-12-16,-4 10 2 0,3-1 0 0,0-2 0 15,1 2 10-15,3 1-8 0,-4 3 8 0,4-1-8 16,-3 1 8-16,-1 0 0 0,4-1 0 0,0 1 0 16,0 0 0-16,0-4-8 0,4-6 8 0,-4 7 0 15,3-4 0-15,1-2-8 0,-4-1 8 0,0-6 0 16,0 0 0-16,0 0 0 0,0 0 0 0,11 0 0 0,-11 0 0 0,10 0 9 16,1-3 0-16,-4-3 0 0,0-1 3 0,0-2 0 15,0-4 0-15,0 1 0 0,0-1-12 16,-3 1 8-16,3-1-8 0,-4 1 8 0,1-4-8 0,-1 3 0 15,4 1 0-15,-3 2 0 0,-1-2 0 0,-3 6-17 16,0-4 4-16,0 1 1 16,0-1-12-16,-3-2-3 0,3-1 0 0,0 7 0 15,0 6 27-15,0 0 0 0,0 0 0 0,0 0 0 0,0 0-16 0,0 0 1 16,0 3 1-16,0 0 0 16,0 10-2-16,-4-7 0 0,4 0 0 0,-3 4 0 0,3 2 37 0,0 1 7 15,0 6 2-15,3-4 0 0,-3-2-30 16,4 9-8-16,-1-10-1 0,1 10 0 0,-1-3 9 0,1-3 12 0,-1 0-2 0,1-1-1 15,7-2-9-15,-4-1 0 0,0-5 0 0,3 2 0 16,1-3 0-16,-1-3 0 0,4 1-10 16,1-4 10-16,-1 0-156 15,0-4-24-15,18-8-6 0,-11-1-1 0</inkml:trace>
  <inkml:trace contextRef="#ctx0" brushRef="#br0" timeOffset="66520.263">20927 8252 1328 0,'0'0'29'0,"0"0"7"0,0 0 0 0,0 0 1 0,0 9-29 0,-4 1-8 15,4-10 0-15,0 6 0 0,4 0 68 0,-4-6 13 16,0 10 3-16,0-1 0 0,3 1-34 0,-3-4-6 0,0 3-2 0,4-6 0 16,-4 10-9-1,3-4-1-15,1 4-1 0,-1-4 0 0,-3 4-15 0,4-1-4 0,-1 1 0 0,-3 6 0 16,4-13-12-16,0 10 11 0,-4-4-11 0,3 1 10 16,-3-7-10-16,0 3 0 15,0 1 0-15,0-7 0 0,0-3 10 0,0 0-10 0,0 0 12 16,0 0-12-16,0 0 0 0,0 0 0 0,0 0 0 0,0 0-12 15,0-6 51-15,0-10 10 0,0 3 3 0,-3 1 0 16,3-4-40-16,0-3-12 0,0 7 8 0,0-4-8 16,0 4 0-16,0-7 0 0,0 9 0 0,0-2 0 15,0-1 0-15,3 1 0 0,-6 9 0 16,6-4 0-16,-3 7 0 0,0 0 0 16,0-6-9-16,0 6 9 0,4-6-14 0,-4 6 2 0,3-3 1 15,-3 3 0-15,0 0-22 0,7-3-5 16,-7 3-1-16,7 0 0 0,0 3 39 0,0-3 0 0,0 3 0 0,0-3 0 15,0 6 0-15,-3-6 0 0,3 3 0 0,0 4 0 16,-3-1 0-16,-1-6 0 0,-3 0 0 0,7 12 0 0,-3-5 0 16,-1-1 0-16,1 0 0 0,-4 4 0 15,0-10 30-15,0 0 14 0,0 6 2 0,0-6 1 16,0 0-31-16,0 9-7 0,3-6-1 0,-3-3 0 16,0 0 1-16,0 0 0 0,0 0 0 0,0 0 0 15,0 0-9-15,0 0-9 0,0 0 9 0,0 0-13 16,0 0-1-16,0 0 0 0,0 0 0 0,4 7 0 15,-4-7-23-15,0 0-5 0,7-7-1 0,0 7 0 0,-7 0 28 0,7 0 6 16,-3-3 1-16,3 0 0 0,-4-3 8 0,4 3-12 16,-7 3 12-16,4-3-12 0,-1-4 12 0,-3 7 0 15,7-3 0-15,-7 3 0 0,4-6 11 0,-4 6 1 16,7-3 0-16,-7 3 0 0,0 0-12 0,7-3 0 0,-7 3 0 16,7-7 0-16,-3 7 0 0,-4 0 0 0,7 0 0 0,0 0 0 15,0 0 0-15,0 0 0 0,-7 0 0 0,0 0 0 16,7 0 0-16,0 0 0 15,-4 0 0-15,4 10 0 0,4-7 0 0,-4 6 0 16,-3 1 0-16,3-1 0 0,0-3 14 0,-4 4-2 0,4-7-1 0,0 9 0 16,0-5-11-16,-3 2 0 0,7-3 0 15,-4 1 0-15,0-1 0 0,0-6-16 0,0 6 4 16,0 1 1-16,0-4 19 0,3 0 4 0,-2 0 1 0,-1-3 0 16,0 6-13-16,0-3 0 0,-4 0-9 0,4-3 9 15,-3 0-24-15,3 0 2 0,0-3 0 0,0 0 0 16,0-3-44-16,-3 3-9 0,3-3-1 15,-4-7-444-15,4 7-88 0</inkml:trace>
  <inkml:trace contextRef="#ctx0" brushRef="#br0" timeOffset="67271.946">21442 7578 1097 0,'0'0'31'0,"0"0"7"0,0 0-30 0,0 0-8 0,0 0 0 0,0 0 0 16,0 0 75-16,0 0 13 15,0 0 4-15,0 0 0 0,0 0 10 0,0 0 2 0,0 0 1 0,0 0 0 16,0 0-30-16,0 0-7 15,0 0 0-15,0 0-1 0,7 9-34 0,-4-3-6 0,4 1-2 0,1 2 0 16,2 1-11-16,-3 2-2 16,0 4-1-16,4 3 0 0,-1 3 10 0,-3-4 3 0,4 11 0 0,0-4 0 15,-4 3-6-15,3-3-1 0,1 6 0 0,-4-2 0 16,3 2-2-16,1-3-1 16,-4 0 0-16,4 1 0 0,-1-4-6 0,-3-3 0 0,4 6-8 0,-4-3 12 15,0 3 4-15,0-6 0 0,0 3 0 0,-3-3 0 16,3-3-16-16,0 0 0 0,-4 0 0 0,1-4 0 15,3-5 0-15,-4-1 0 0,1-3 0 0,-4-6 0 16,3 7 0-16,-3-7 0 0,0 0 0 0,0 0 0 16,0 0 0-16,0 0 0 0,4-7 0 0,0 7 0 15,-1-3 0-15,1-6 0 0,3 6 0 0,-4-4 0 16,-3-2 0-16,0 0 0 0,4-1 0 0,-4-2 0 16,3-1 0-16,-3 1 0 0,4-1 0 0,-1 4 0 15,1-1 0-15,3 4 0 16,-4 0 0-16,4-4 0 0,-3 4 0 0,3 0 0 0,0 3 0 0,0-1 0 0,0 4 0 0,0-3 0 15,0 3 0-15,4 3 0 0,-1 1 0 0,1-1 0 16,-4 3 0-16,4-3 0 0,-1 6 8 0,1-2 0 16,-1-1-8-16,1 3 12 0,0-5-12 0,-1 5 0 15,-3-3 0-15,4 10 0 0,-4-7 0 0,0 1-8 16,4-1 8-16,-4 4-13 0,-4-4 13 0,4 4 0 16,-3-4 0-16,3 4 0 0,-4-7 0 0,1 10 0 0,-1-4 0 15,-3 1 0-15,0-7 0 0,-3 6 0 0,-1-2 0 16,1 2-9-16,-1-2 9 0,1-1 0 0,-1 1 0 15,-3-4-8-15,0 3 8 0,7-9 0 0,-7 3 0 0,-4 4 0 16,1-4 0-16,3 0 0 0,7-3 0 0,-11 0 8 16,1-3-8-16,-1-7 0 0,0 7-11 0,1-6 11 15,3 6 0-15,-4 0-9 0,4-7 9 0,0 4 0 16,0 0-8-16,0-4 8 0,0 1-8 0,0 6 8 31,0-4-37-31,3 1-3 0,1 0 0 0,-1 3 0 0,1 0-40 16,3-4-8-16,-4 4-1 0,4-6-1 15,4 9-173-15,-4-6-34 0,10-10-7 0,-3 10-2 0</inkml:trace>
  <inkml:trace contextRef="#ctx0" brushRef="#br0" timeOffset="67780.282">22391 8283 1720 0,'0'0'38'0,"0"0"8"0,0 0 2 0,0 0 0 15,0 0-39-15,0 0-9 0,0 0 0 0,0 0 0 0,0 0 97 0,0 0 18 16,0 0 3-16,0 0 1 0,0 0-65 0,0 0-13 0,0 0-2 0,0 0-1 16,-4 13-19-16,4-7-4 0,-3 4-1 0,3-4 0 15,0 3-5-15,0 1-1 16,-4-4 0-16,4 6 0 0,0-2-8 0,0 2 0 0,0 1 0 0,0 6 8 15,0-4-8-15,0-2 0 0,0 0 0 0,0-4 0 16,0 3 0-16,0 1 8 0,4 3-8 0,-4-4 8 16,3-5-8-16,-3 5 0 0,4-3-12 15,-4-9 12-15,0 0-15 0,0 0 5 0,0 0 1 0,0 0 0 16,0 0 9-16,0 0-10 0,3-9 10 0,1 6-10 16,-1-10 10-16,4 4 0 0,-3-13 8 0,-4 9-8 15,4-2 0-15,-4-4 0 0,3 3 0 16,-3 1 0-16,0-4 0 0,0 3 0 0,0 0 0 0,-3 1 0 15,3 2 0-15,0-2 0 0,-4-1 0 0,4 3 8 16,-4 1-8-16,1-1 0 0,-4 4 0 0,3-4 0 16,4 1 0-16,0 2 0 0,4 1 0 0,-4 3 0 15,3-4 0-15,1-2 0 0,-1 9-11 0,1-7 11 0,3 4-9 16,0 0 9-16,0-4-8 0,4 4 8 16,-1-3-8-16,1 2 8 0,3 1-8 0,-3 0 8 15,6-1-36-15,-3 1-1 0,4 6-1 0,-4 0 0 16,4 0-22-16,-4 0-5 0,0 0-1 0,0 6 0 15,-3-2-24-15,-1 2-5 0,1 0-1 0,-1 4-657 0</inkml:trace>
  <inkml:trace contextRef="#ctx0" brushRef="#br0" timeOffset="68297.977">22729 8246 946 0,'0'0'20'0,"0"0"5"0,0 0 1 0,-7 3 2 0,7-3-28 0,0 0 0 15,0 0 0-15,-7 0 0 0,7 0 66 0,-7 0 8 0,7 0 2 0,0 0 0 16,0 0 16-16,0 0 3 0,0 0 1 0,0 0 0 16,0 0-68-16,0 0-12 0,0 0-4 0,0 0 0 15,4 6-3-15,3-3-1 0,-7-3 0 0,3 7 0 16,4-4-8-16,4 0 8 0,-4-3-8 0,0 6 8 15,-7-6-8-15,11 3 0 0,-4-3 0 0,3 0 0 16,-3-3 0-16,4-3 13 0,-4 6-3 0,0-3-1 16,4 0 2-16,-4-4 0 0,0 4 0 0,0-3 0 15,-4-7 14-15,4 7 3 0,-3 0 1 0,0-1 0 0,-1 1-21 16,-3 3-8-16,4-3 0 0,-4 6 9 0,0-3 0 16,0-7 0-16,0 10 0 0,0-6 0 0,-4 0-9 0,4 6 10 15,0 0-10-15,-3-3 10 0,-8-1-10 0,4 4 0 16,0 0 0-16,0 0 0 15,0 0 0-15,-4 4 0 0,4-4 0 0,-4 3 0 0,4 9 0 16,0-2 0-16,0-1-11 0,0 4 11 0,-3-1 0 0,3 4-8 16,-4-4 8-16,4 4 0 0,0 0 0 0,0-4 0 15,3 1 0-15,-3 6 0 0,4-7 8 0,-1 1 0 16,4-4 0-16,-3-3 0 0,3 7 6 0,-4-7 2 16,8 4 0-16,-4-4 0 0,3 3 3 0,1-6 1 15,-1 10 0-15,1-7 0 0,6 1-7 0,-3-1-1 16,4-3 0-16,3 6 0 0,0-6-12 0,0 4-18 15,0-4 4-15,1-3 1 16,6 3-123-16,-4-6-24 0,5 0-4 0,-1-4-569 0</inkml:trace>
  <inkml:trace contextRef="#ctx0" brushRef="#br0" timeOffset="68767.465">23312 8268 1105 0,'0'0'24'0,"0"0"4"0,0 0 2 0,0 0 2 0,-4-7-32 0,4 7 0 0,0 0 0 0,-7-3 0 0,0-6 82 0,0 3 10 16,0-1 1-16,-4 4 1 0,1-6 3 0,-1 9 1 16,0-3 0-16,1-1 0 0,-1 1-50 0,1 3-9 15,-1-3-3-15,4 3 0 0,-3 0-6 0,2 3-2 16,8-3 0-16,-7 3 0 0,7-3-28 0,-3 7 0 15,-4-7 0-15,3 12 0 16,1-5 9-16,-1 2-9 0,1-3 8 0,-1 4-8 0,1-1 8 0,3-3-8 16,0 7 8-16,0-4-8 15,-4 1 0-15,4-1 0 0,0-3 0 0,0 1 0 0,0-7 0 0,0 0 0 16,4 6-14-16,-4-6 5 0,0 0 9 0,0 0 0 16,0 0 0-16,7 6 0 0,0 0 0 0,-7-6 11 15,7 4-3-15,0-1 0 0,0 0-8 0,0 3 0 16,0-3 0-16,0 0 0 0,4-3 0 0,-4 7-11 15,0-1 3-15,0 0 0 0,0 0 8 0,-4 1 0 16,4-4 0-16,-3 9 0 0,3-5 0 0,0-1 0 0,0 3 0 0,0 1 0 16,-3-7 0-16,-1 9 11 0,-3-2-3 15,0 2 0-15,0-2-8 0,0-1 8 0,0-2-8 0,-3 5 8 16,-1 1-8-16,1-7 0 0,-1-3 0 0,-3 6 8 16,0 1-8-16,4-7 0 15,-5 0 0-15,1-3 0 16,0 6-40-16,0-6-3 0,-3 0-1 0,-1-6 0 15,8 6-92-15,-4-3-20 0,0 0-3 0,-1-3-1 0</inkml:trace>
  <inkml:trace contextRef="#ctx0" brushRef="#br0" timeOffset="69083.814">23657 8631 974 0,'0'0'28'0,"-3"7"5"0,-1 2-33 0,1 0 0 16,-1 4 0-16,1 0 0 0,-1-1 95 0,-3 1 12 15,0 5 2-15,0-2 1 0,0 3-62 0,0-3-13 16,0 2-3-16,0-2 0 0,0 6 10 0,0-6 2 0,3 3 0 0,-3-4 0 16,3-2-31-16,-3 6-5 0,4-10-8 0,3 0 11 31,-4 1-75-31,4-4-14 0,0-6-3 0,0 0-1 0</inkml:trace>
  <inkml:trace contextRef="#ctx0" brushRef="#br0" timeOffset="91854.774">24663 7725 723 0,'0'0'16'0,"0"0"3"0,0 0 1 0,0 0 0 0,0 0-20 0,0 0 0 0,0 0 0 0,-7 3 0 0,7-3 32 15,0 0 1-15,0 0 1 0,0 0 0 0,0 0 40 0,0 0 8 16,0 0 2-16,0 0 0 0,-7 0 25 0,7 0 6 15,0 0 1-15,0 0 0 0,0 0-32 0,0 0-7 16,0 0-1-16,0 0 0 0,0 0-25 0,0 0-6 16,0 0-1-16,0 0 0 0,0 0-24 0,0 0-6 15,0 0-1-15,0 0 0 0,0 0-13 0,0 0 0 16,0 0-12-16,0 0 12 0,0 0-11 0,0 0 11 16,0 0-10-16,0 0 10 0,0 0-9 0,0 0 9 15,0 0-8-15,0 0 8 0,0 0 0 0,0 0 0 16,0 0 12-16,7 7-4 0,0-4-8 0,-4 0 0 0,4 3 0 0,0-3 0 15,0 0 0-15,0-3-15 0,1 7 4 0,-1-4 1 16,0 0 10-16,0 3 0 0,0-3 0 0,0 4 0 16,3-4 8-16,-3 0 4 15,0 3 1-15,1 0 0 0,-1 1-23 0,0-1-5 0,0 0-1 0,0 1 0 16,-4-1 16-16,4-3 0 0,-3 6 0 0,-1-6 0 16,4 7 0-16,-3-7 0 0,-4-3 0 0,3 13-9 15,1-7 0-15,-4 0 0 0,4 0 0 0,-4-3 0 16,0 7-6-16,-4-7-1 0,4 6 0 0,-4-2 0 15,4-7 16-15,-7 6 0 0,4 0-10 0,-4 1 10 16,-4-1 0-16,4 0 0 0,0 0 0 0,-3 4 0 16,-1-1 0-16,0-3 0 0,-3 4 0 0,4-4 8 15,-4 4-8-15,3-1 0 0,-3 0 0 0,0-2 8 16,3 5-8-16,1-6 0 0,3 1 0 0,-4-1 0 16,4-3 0-16,0 3 0 0,7-6 0 0,0 0 0 15,-7 4 0-15,7-4 0 0,-7 3 0 0,7-3 0 0,0 0 0 16,0 0 0-16,0 0 9 0,0 0-9 15,0 0 0-15,0 0 0 0,0 0 0 0,0 0 8 0,0 0-8 0,0 0-8 16,0 0 8-16,0 0-12 0,0 0 12 0,0 0-10 16,0 0 10-16,3 0-10 0,1 0 10 0,3 0-8 15,-4 6 8-15,4-3-8 0,-3 0 8 0,0 3 0 16,3 4 0-16,0-4-8 0,0-3 8 0,0 4 0 16,0-4 0-16,-4 3 0 0,4-3 0 0,0 0 0 15,1 7 0-15,-1-4 0 0,0 0 0 0,0-3 8 16,0 4-8-16,0-4 11 0,-4 3-11 0,4 0 0 15,0 1 0-15,0-4 0 0,1 3 0 0,-1 0 0 16,0 0 0-16,0 1 0 0,-4-7 0 0,4 9 8 0,-3-6-8 16,-1 10 0-16,1-10 0 0,-1 6 8 0,-3-2-8 15,4 2 0-15,-8-3 11 0,4 7-3 0,-3-4-8 0,-1 4 12 16,-3-1-12-16,4 1 8 16,-4-1-8-16,-4-2 0 0,1 2 8 0,-1 7-8 0,0-6 0 15,-3 2 0-15,4-2 8 0,-4 3-8 0,-1-4 0 0,1 1 9 16,4-1-9-16,-4 1 0 0,0-4 0 0,3-2 8 15,0 2-8-15,1-6 0 0,-1 6 0 0,4-5 8 16,-3-1 12-16,2-3 3 0,1 3 0 0,-3-3 0 16,3-3-23-16,0 3 0 0,-4-7 0 0,1 4 0 15,-1-3-26-15,0 0-6 16,1-4-2-16,-1 1 0 0,4 0 4 0,-3-4 1 0,3 0 0 16,-4 1 0-16,7 3-115 0,4-4-22 15,-3 10-5-15</inkml:trace>
  <inkml:trace contextRef="#ctx0" brushRef="#br0" timeOffset="92771.24">25707 8164 1022 0,'0'0'22'0,"0"0"5"0,0 0 1 0,0 0 1 0,0 0-29 0,-7-3 0 15,0 0 0-15,0 0 0 0,0 0 64 0,0-1 8 16,7 4 0-16,-7-6 1 0,3 3-41 0,-3 0-8 15,0-3-1-15,0 6-1 0,7 0 4 0,-7-7 1 0,3 4 0 16,4 3 0-16,0 0-14 0,-10 0-2 0,3 0-1 0,0 0 0 16,7 0 22-16,-7 3 4 0,-4 4 0 0,4-1 1 15,-4 0-23-15,1 7-5 0,-1-4-1 0,1 4 0 16,3-1 8-16,-4 4 2 0,0-7 0 0,4 1 0 16,0-1-18-16,0 1 0 0,4-1 0 0,-4-3 0 15,7 1 49-15,0-7 3 0,0 0 1 0,0 0 0 16,0 0-33-16,0 0-8 0,0 0 0 0,0 0-1 15,0 0-11-15,0 0 0 0,0 0 0 0,0 0 0 16,0 0 0-16,3 3 0 0,4-3 0 0,-7 0 0 16,7 0 33-16,0 3 5 0,0-3 1 0,0 6 0 15,0-3-39-15,1 0 0 0,-1-3 0 0,3 10-12 16,-3-7-16-16,0-3-4 16,0 9-1-16,-3-2 0 0,3-1 33 0,-4 0 0 0,4 0 0 0,-3 4 0 15,0-1 0-15,-1 4 0 0,-3-4 8 0,4 4-8 16,-4-7 0-16,0 6 0 0,3-2 0 0,-3 2 0 15,0 1 0-15,4 0 0 0,-4-4 0 0,0-3 0 0,3 7 0 0,-3-7 0 16,4 3 0-16,-4 1 0 0,3-7 0 16,-3 6 0-16,0-9 0 0,0 10 0 0,0-10 0 15,0 0-12-15,0 0 12 0,-7 6-10 0,0 0 10 0,0-3-13 16,-4-3 5-16,1 0 8 16,-1 0 0-16,-3 0 0 0,4-3 0 0,-4-3 0 15,-4 6-52-15,4-6-2 0,-4 0-1 0,4-1 0 16,0-2-7-16,0-1-2 0,-4-2 0 0,8 2-640 0</inkml:trace>
  <inkml:trace contextRef="#ctx0" brushRef="#br0" timeOffset="93384.732">25862 8167 1350 0,'0'0'29'0,"0"0"7"0,-3 7 0 16,-8-4 3-16,4-3-31 0,0 6-8 0,-4 0 0 0,1 1 0 16,3 2 58-16,0-3 10 0,-4 0 3 0,4 1 0 0,3-1-28 0,-3 0-6 15,7-6-1-15,-7 7 0 0,0-1-23 0,7-6-5 16,-3 6 0-16,-1 0-8 0,1 4 8 0,-1-4-8 16,4 0 0-16,0 7 0 0,0-7 8 0,0 4-8 15,0-4 0-15,0 6 0 0,0-2 9 0,0-1-9 16,4 1 0-16,-4-4 9 0,3 3-9 0,1-6 0 15,-1 7 0-15,4-7 0 0,-3-3 11 0,3 6 0 16,0-3 0-16,4-3 0 0,-4-3-11 0,3-3 10 0,4 6-10 16,-3-3 10-1,3-7-34-15,0 7-6 0,-3-6-2 0,3-1 0 0,0 4 32 0,-3-3 0 16,-1-1 0-16,-3 7 0 0,0-6 0 0,-3 3 0 16,-1 2 0-16,-3 4 0 0,4-3 0 0,-4 3 0 0,0 0 0 0,0 0 0 15,0 0 0-15,0 0 0 0,0 0 0 0,0 0 0 16,0 0 0-16,-7 7 0 0,0-1 0 0,0 3 0 15,0 1 0-15,3-4 0 16,-3 10 0-16,0-1 0 0,0-2 20 0,0 2 11 0,3 1 1 0,-3 0 1 16,4 3-20-16,-4-4-4 0,3 1-1 0,1 6 0 15,3-3 0-15,-4-4-8 0,4-5 12 0,4-1-4 16,-4 4 2-16,3-7 0 0,4 7 0 0,0-7 0 16,0-3-10-16,4 6 0 0,-1-5 0 0,1 2 0 15,3-3-44-15,0 0-12 16,4-6-1-16,0 3-746 0</inkml:trace>
  <inkml:trace contextRef="#ctx0" brushRef="#br0" timeOffset="93829.244">26130 7612 836 0,'0'0'24'0,"0"0"4"0,0 10-28 0,0-7 0 0,4 6 0 0,-4-3 0 16,0 7 160-16,3-7 25 0,-3 7 6 0,0 3 1 16,4-1-103-16,-4 1-20 0,3 3-4 0,4 3-1 15,-3 0 0-15,-1 6 0 0,5 3 0 0,-5 1 0 16,4-1-51-16,0 3-13 0,0 4 0 0,0 3 0 16,0-10 0-16,-3 4 0 0,3 5 0 0,-4-2 0 15,1 0 0-15,-4-4 0 0,4 1 0 0,-4 2 0 16,0-2 0-16,0-1 0 0,0-2 0 0,0-1 0 15,0 3 0-15,-4 1 0 0,4-10 0 0,-4-3 0 16,1 0 0-16,3 3 0 0,-4-6 0 0,4 3 0 16,-3-7-48-16,3-5-13 15,0-4-3-15,0-6 0 0,0 0-100 0,0 0-20 0,0-6-4 0,3-13 0 16</inkml:trace>
  <inkml:trace contextRef="#ctx0" brushRef="#br0" timeOffset="94243.252">26384 7625 1263 0,'0'0'28'0,"0"0"5"0,0 0 2 0,-3 12 1 0,-4-5-36 0,0 2 0 0,3-3 0 0,-3 7 0 16,0-1 59-16,0-2 5 0,3 2 0 0,-3 7 1 15,0-6-1-15,4-1 0 0,-1 4 0 0,1 0 0 16,-1-1-18-16,4 1-4 0,0 6-1 0,4 3 0 16,-4-3-15-16,3 3-3 0,1 6-1 0,3 1 0 15,0-7-22-15,0 6 0 0,4 4 0 0,-1-1 8 16,1 1-8-16,-4 5 0 0,3-5 0 0,1 3 0 15,-4-10 0-15,0 3 0 0,0-3 0 0,-3 4 0 16,-1-4 0-16,1-6 0 0,-1 3 0 0,-3 3 0 16,0-9 0-16,0 3 0 0,-3-9 0 0,-1 5 0 15,4-2-50-15,-3-3-11 0,-1-1-3 16,4 4 0-16,0-10 48 0,0 3 16 0,-3 1-12 0,3-4 12 16,0 4-74-16,0-4-9 0,0-6-1 0,0 0-592 15</inkml:trace>
  <inkml:trace contextRef="#ctx0" brushRef="#br0" timeOffset="94720.291">26518 8352 1267 0,'0'0'28'0,"0"0"5"0,0 0 2 0,0 0 1 0,0 0-36 0,0 0 0 0,7 7 0 0,0-1 0 16,-3 0 58-16,3 0 5 0,-3 1 1 0,3-1 0 15,0-6-52-15,0 6-12 0,0-3 0 0,0 0 0 16,3 1 54-16,-3-1 8 0,4-3 2 0,-4 0 0 16,4 0-52-16,-1 0-12 0,-3-3 0 0,4-1 0 15,-4-2 0-15,4 0 0 0,-4 0-9 0,0-4 9 16,3 1 0-16,-3 3 0 0,4-10 0 0,-4 10 10 15,-4-7-10-15,5 1 0 0,-5-4 0 0,4 3 0 16,-3 1-16-16,-1-1-4 0,1 1-2 0,-4-1 0 16,0 1-16-16,0 2-3 0,0-2-1 15,-7 2 0-15,3-2 34 0,-3 9 8 0,0-4 0 0,0 4 0 16,0 3 0-16,0 3 0 0,-4 4 0 0,1 2 0 0,-4 7-11 0,-1-1 11 16,1 1-13-16,-3 3 5 0,3 3 8 0,-4 0 11 15,0 3-3-15,1 0 0 0,3-3-8 0,-1 3 0 16,1 6 0-16,4-6 0 0,3-3 32 0,0-6 4 15,0 6 0-15,3-3 1 0,4-4-8 16,0-5-1-16,4-1-1 0,-1 4 0 0,1-7 15 0,3 7 3 16,0-4 1-16,0 0 0 0,7-5-22 0,-4 2-5 15,5-6-1-15,-1-6 0 0,3 6-27 0,-3-4-6 16,4-5-1-16,0 3 0 16,-1 0-128-16,1-4-25 0</inkml:trace>
  <inkml:trace contextRef="#ctx0" brushRef="#br0" timeOffset="95348.525">26899 8205 854 0,'0'0'24'0,"0"0"6"0,0 0-30 0,0 0 0 0,0 0 0 0,0 0 0 0,0 0 53 0,0 0 5 16,0-6 1-16,0 6 0 0,0 0-16 0,0 0-3 16,0 0-1-16,0 0 0 0,0-10-11 0,0 10-3 15,0 0 0-15,0 0 0 0,0 0-25 0,0 0 0 16,-7 10 0-16,4-4 0 15,-4 3 49-15,-4-2 5 0,4 2 1 0,-4-3 0 0,1 7 14 0,-1-4 3 16,1 1 1-16,-1-1 0 0,8-3-58 0,-4 7-15 16,-1-4 0-16,1 1 0 0,4-1 32 0,-1-3 3 15,4-6 1-15,0 10 0 0,0-10-21 0,-3 3-4 16,3-3-1-16,0 12 0 0,0-12-1 0,3 7 0 0,-3-7 0 16,0 0 0-16,4 3 0 0,-1 6 0 0,-3-9 0 15,4 3 0-15,3 4-9 0,-7-7 0 16,4 3 0-16,-4-3 0 0,0 0 0 0,3 3 0 0,1 6 0 0,3-6 0 15,-4 1 0-15,1 2 0 0,-1-6 0 16,1 9 0-16,3-6 0 0,-4 7 0 0,4-10 0 0,0 3 0 16,-3 3 0-16,3-3 0 0,0 1 0 0,-3-1 0 15,3 3 0-15,0-6 0 0,0 6 0 0,-7-6 0 16,3 3 0-16,4 0 0 0,-3 4 0 0,-1-4 0 16,-3-3 53-16,0 0 9 0,7 3 2 0,-3 6 0 31,-4-9-103-31,0 10-20 0,0-7-4 0,-4 6-1 0,1 4 47 0,-4-4 9 0,-4-2 8 0,-3 2-12 31,4-3-36-31,-4 1-8 0,-4 2-2 0,-3 0 0 0,3 4 46 0,-3-4 12 0,-4-2 0 16,4-1 0-16,0 0 0 0,3 4-13 0,1-7 5 0,-1-3 8 15,4 0-20-15,0 0 4 0,3 0 1 0,4-3 0 16,-3-1-21-16,2-2-5 0,5 6-1 16,3 0 0-16,-7 0 34 0,7 0 8 0,-4-6 0 0</inkml:trace>
  <inkml:trace contextRef="#ctx0" brushRef="#br0" timeOffset="96413.835">27961 8402 1267 0,'0'0'28'0,"0"0"5"0,0 0 2 0,0 0 1 0,0 0-36 15,0 0 0-15,-7-6 0 0,4 0 0 0,-4 3 58 0,3-7 5 0,-3 10 1 0,0-3 0 16,0 3-8-16,-4-3 0 0,1-3-1 0,-1 6 0 16,1 0-37-16,-5 6-7 0,1-3-2 0,4 0 0 15,-4-3 7-15,-1 13 2 0,-2-4 0 0,3 4 0 16,0-1-29-16,3 1-5 0,-3 3-2 0,3-1 0 16,1-2 18-16,-1 3 0 0,1 2 0 0,3-2 0 15,-4-3 0-15,4 2-12 0,-4-2 12 0,8-1-10 16,-4-2 10-16,3 5-12 0,1-5 12 0,3 6-12 15,-4-7-1-15,4 0-1 0,4 4 0 0,-1-7 0 16,1 4-16-16,6-1-3 16,-3-6-1-16,7 3 0 0,-3-6 12 0,3-6 2 0,4 6 1 0,-1-6 0 15,1-10 19-15,7 4 17 0,-4-10-3 0,4 3-1 16,-1-3-13-16,1-3 0 0,3-7 0 0,0-2 0 0,-3-1 0 16,0 1 0-16,0-4 0 0,-4 1 0 15,-4-7 57-15,-3 9 6 0,1-2 1 0,-5-1 0 0,-3 4-64 16,-3-4 0-16,-1-3-14 0,-3 4 2 0,-7 2 12 15,4-3-13-15,-4 4 5 0,-4-1 8 16,-3-2-44-16,0 2-2 0,-4 1 0 16,1-1 0-16,2 7 37 0,-2 0 9 0,3 3 0 0,0 3 0 0,3 9 35 0,4 7 9 15,-4-3 1-15,8 2 1 0,3 7-30 0,0 0-5 16,0 0-2-16,-4 7 0 0,1 2-9 16,-1-3-12-16,4 13 2 0,-3-3 1 0,-1 6 9 0,1-3 0 15,3 6 0-15,0 0 0 0,0-3 12 0,0 3 5 16,3 3 1-16,1 0 0 0,-1 0-18 0,1-2 0 15,-4 2 0-15,3 0 0 0,1 0 0 0,-4 4 0 16,3 2 0-16,1-3 0 0,-4 4 0 0,3 6 0 0,1-4 0 16,-4 4 0-16,0-10 0 0,-4 1 0 0,4-1 0 0,-3-3 0 15,3-3 0-15,-4 4 0 0,1-4 0 0,3 0 0 16,0-3 0-16,0 0 0 0,0-3 0 0,-4-1 0 16,4-2 0-16,4-3 0 0,-4-1 0 15,0 1 0-15,3-4 0 0,-3 4 0 0,4-7 0 0,-4 0 0 16,3 0 0-16,1 1 0 0,-1-4 0 0,-3-3 0 15,4 3-99-15,-4-3-23 16,4 3-5-16,-4-3-513 0</inkml:trace>
  <inkml:trace contextRef="#ctx0" brushRef="#br0" timeOffset="96914.029">28085 8497 1728 0,'0'0'38'0,"0"0"8"0,0 0 2 0,0 0 0 0,0 9-39 0,0-9-9 15,3-1606 0-15,1 3225 0 0,-1-1610 29 0,1-6 4 0,-1 3 1 0,1-3 0 16,3 4-14-16,-4-7-2 0,4 0-1 0,1 0 0 15,-1-3 3-15,0-4 0 16,0 1 0-16,3 0 0 0,1-7-7 0,-4 4-1 0,3-4 0 0,-2 1 0 16,-1 2-12-16,0-2 0 0,0-1 8 0,-4 1-8 15,1-1 0-15,-1 4-16 0,1 2 3 0,-4 1 1 16,0 6 2-16,0 0 1 0,0 0 0 0,0 0 0 31,0 0-44-31,-4-6-9 0,4 6-2 0,-7 0 0 0,7 0 52 0,-7-3 12 0,0 3 0 0,0 0 0 16,0 0 0-16,0 0 0 0,0 0 0 0,0 0 0 15,0 3 0-15,0-3 0 0,7 0 0 0,-7 6 0 16,0 0 0-16,3 1 0 0,4-7 0 0,-3 9 0 16,-1-3 0-16,1 7 0 0,-1 0 0 0,0 2 0 15,4 1 0-15,0 0 16 0,0-1-1 0,4 4-1 16,-4 0-14-16,0-3-18 0,4 2 4 0,-1-2 1 16,1-3 25-16,3-1 4 0,-4 4 2 0,4-10 0 0,0 3-29 15,0-5-5-15,0-4-2 16,0 6 0-16,4-3 18 0,0-3 0 0,-1 0 0 0,4 0 0 15,-3-3-157-15,7-3-28 0,20-1-6 16,-13-5-1-16</inkml:trace>
  <inkml:trace contextRef="#ctx0" brushRef="#br0" timeOffset="97820.63">28967 7484 668 0,'0'0'19'0,"0"0"4"0,0 0-23 0,0 0 0 0,0 0 0 0,0 0 0 16,0 0 17-16,0 0-1 0,-7 0 0 0,7 0 0 0,-4 9 0 0,4-9-1 16,0 0 0-16,0 0 0 0,-4 6 40 0,4-6 8 15,-3 7 1-15,3-7 1 0,-4 0 25 16,1 9 5-16,3-9 1 0,-4 9 0 15,1-2-36-15,-1 2-6 0,1 1-2 0,-1-1 0 0,4-3 4 16,-3 7 0-16,3 6 0 0,0-4 0 0,3 10 7 0,-3-3 1 16,4 7 1-16,-1 2 0 0,4 0-52 15,-3 1-13-15,3-1 0 0,0 3 0 0,0 1 0 0,0-1 0 16,0 1 0-16,0-1 0 0,-3 1 0 0,-1-1 0 16,1 1 0-16,-1-4 0 0,1 1 0 0,-1-7 0 15,-3 6 0-15,0-3 0 0,0-3 54 0,-3 4 8 0,3-4 2 16,-4-3 0-1,4 0-88-15,-3-4-16 0,-1 4-4 0,1-3-1 0,-1-3 45 16,1 3 0-16,-1-1 10 0,1-5-2 0,-1 6-8 0,4-7 8 0,0 1-8 16,-3-4 8-1,3-2-31-15,0-7-6 0,0 0-2 0,0 0 0 0,0 0 76 0,0 0 15 0,0 0 4 16,0 0 0-16,0 0-46 0,0 0-9 0,-4-7-1 0,4-2-8 16,0-4 0-16,-3 4 0 0,3-4-10 0,0 1 10 15,0-1 0-15,0 1 0 0,0-1 0 0,0 4 0 16,0-4 0-16,0 1 0 0,3 2 0 0,-3 1 0 15,4-4-12-15,-1 7 12 0,-3-3-10 0,4 2 10 16,3-5 0-16,0 6 0 0,-4-4 0 0,4 1 10 16,0 3-59-1,4-1-12-15,-4 4-3 0,0-3 0 0,4 3 52 0,-4 0 12 0,3-4 0 0,-3 7 0 16,4 0 0-16,-4-3 0 0,0 3 0 0,0 0 0 16,0 0 0-16,0 0 0 0,0 0 0 0,0 3 0 15,0-3 0-15,0 0 0 0,1 10 0 0,-1-7 0 0,-4-3 0 16,4 6 0-16,0 0 0 0,0 1 0 15,-3-4-54-15,-1 9-8 0,4-5-2 16,-3-1 0-16,-1 3 52 0,1 1 12 0,-1-1 0 0,-3-3 0 0,4 7 0 0,-4-1 0 16,0-2 0-16,-4 2 0 0,4 1 0 15,-3 3 0-15,-1-4 0 0,1 1 0 16,-1-7-54-16,1 7-8 0,-4-7-2 0,0-3 0 0,3 6 52 16,-3-5 12-16,0 2 0 0,0-3 0 0,0-3 48 0,0 3 13 15,3-3 3-15,-3 6 0 0,0-12-52 0,0 6-12 16,0 0 0-16,0 0 0 0,-3-3 0 0,2-6 0 15,-2 5 0-15,-1-5 0 0,1 3 0 0,-1-1 0 0,-3-5 0 16,0 2 0 0,3-2-48-16,-3 6-13 0,0-4-3 0,0 4 0 15,0-7 12-15,0 7 3 0,0 0 0 0,3 3-568 0</inkml:trace>
  <inkml:trace contextRef="#ctx0" brushRef="#br0" timeOffset="98468.533">29432 8265 806 0,'0'0'17'0,"0"0"4"0,0 0 1 0,0 0 2 0,0 0-24 0,0 0 0 16,0 0 0-16,0 0 0 0,0 0 56 0,-7-4 6 16,4 1 2-16,-4 0 0 0,0 0 0 0,0 3 0 15,-1-3 0-15,1 3 0 0,0-3-23 0,-3 3-4 16,3 0-1-16,0 0 0 0,-4 3-8 0,4 0-3 15,0 3 0-15,0 1 0 0,-4-1-25 0,4 6 8 0,-3-2-8 0,3 2 0 16,-4-2 0-16,4 2 0 0,0 1 8 0,0-1-8 16,3 1 0-16,1-1 0 0,-1 1 0 0,4-1 0 15,0-2 0-15,0 2 0 16,4-2 0-16,-1-1 0 0,1-2 0 0,-1-1 0 16,1-3 0-16,3 6 0 0,0-6 53 0,0-3 9 0,0 7 2 0,4-7 0 15,-4 0-52-15,3-7-12 0,-3 7 0 0,4-3 0 16,3-6 54-16,-3 6 8 0,-1-3 2 0,1-7 0 15,-1 7-52-15,-2-4-12 0,2 1 0 0,-3 3 0 16,0-4-17-16,-3 4-7 0,-1-7 0 0,1 7-1 16,-1 0 25-16,-3 0-10 0,0-4 10 0,0 1 0 15,0-1-36 1,-3 7 0-16,3-6 0 0,0 9 0 0,-4-3 36 0,-3-4 0 0,4 4 0 0,3 3 0 16,0 0 44-16,-7 0 16 0,0 0 4 0,0 3 0 15,7-3-103-15,-8 7-20 16,1-4-4-16,4 9-1 0,-1-5 52 0,1-1 12 0,-1 6 0 0,1-2 0 0,-1-1 0 15,4 1 0-15,0 2 0 0,0 1 0 0,0-1 0 16,4 1 0-16,-1-4 0 0,1 4 0 0,3-1 0 0,-4-2 0 16,1-4 0-16,3 7 0 0,-3-4 0 15,3-3 0-15,0 1 0 0,-4-1 0 16,4 0-56-16,0-6-9 0,0 6-2 0,0-3-634 16</inkml:trace>
  <inkml:trace contextRef="#ctx0" brushRef="#br0" timeOffset="98831.493">29647 8374 1087 0,'0'0'24'0,"0"0"4"0,0 0 2 0,0 0 1 0,0 0-31 0,0 0 0 0,0 0 0 0,0 0 0 15,0 0 37-15,0 0 2 0,0 0 0 0,0 0 0 0,0 0-23 0,-3 10-4 16,-1-4 0-16,4 3-1 15,0-2 28-15,-3-1 5 0,3 3 2 0,0-6 0 0,0 10-26 0,0-4-4 16,0 1-2-16,0 2 0 0,0-2-14 0,0-4 0 16,3 7 8-16,-3-4-8 15,4 4-24-15,-1-1-7 0,1-3-1 0,-4 1-598 16</inkml:trace>
  <inkml:trace contextRef="#ctx0" brushRef="#br0" timeOffset="99100.95">29478 8036 1220 0,'0'0'27'0,"0"0"5"0,0 0 2 0,0 0 0 0,0 0-34 0,0 0 0 0,0 0 0 0,0 0 0 16,0 0 48-16,0 0 4 0,0 0 0 0,0 0 0 16,0 0-39-16,0 0-13 0,0 0 9 0,0 0-9 15,0 0 10-15,0 0-10 0,0 0 12 0,0 0-12 16,4-4 0-16,-4 4 0 0,7-3 0 0,-7 3-421 16,3 0-91-16</inkml:trace>
  <inkml:trace contextRef="#ctx0" brushRef="#br0" timeOffset="99865.39">29686 8365 1267 0,'0'0'28'0,"0"0"5"0,0 0 2 0,0 0 1 0,0 0-36 0,0 0 0 0,0 0 0 0,4 6 0 15,3-3 0-15,-7-3 0 0,3 3 0 0,1 4 0 16,-1-1 58-16,-3 0 5 0,4 0 1 0,-1 1 0 16,-3 2-52-16,0-3-12 0,0 4 0 0,0-7 0 15,0 10 0-15,4-7 0 0,-4-3 0 0,0 6 0 16,0 1 0-16,4-4 0 0,-4 0 0 0,3 1 0 16,1 2 0-16,-4-3 0 0,3 1 0 0,1 5-10 15,-4-6 10-15,3 1-13 0,1-1 5 0,-4-3 8 16,0-3-19-16,3 9 4 0,-3-9 1 0,4 10 0 15,-4-10 14-15,0 0 0 0,0 0 0 0,0 0 0 0,0 0 0 16,0 0 0-16,0 0-8 0,0 0 8 0,0 0-11 0,0 0 1 16,0 0 0-16,0 0 0 0,0 0-2 0,0 0 0 15,0-10 0-15,0 1 0 0,0 0-2 0,3-4-1 16,-3 7 0-16,0-4 0 0,0 1 15 0,0 0 0 16,0-4 0-16,0 7 0 0,0-1 0 0,0-5 0 15,0 6 0-15,-3-1 0 0,3-2 45 0,0 6 12 16,0-7 3-16,3 4 0 0,-3 0-45 0,0 0-15 15,4-1 9-15,-4-2-9 0,3 9 52 0,-3-6 6 16,0-1 1-16,4 1 0 0,-4 0-43 0,0 6-16 16,3-3 11-16,1-4-11 0,-4 7 50 0,3-6 4 0,1 0 1 15,0 6 0-15,-1-3-38 0,-3 3-7 16,7-3-2-16,-3-4 0 0,-1 7-8 0,-3 0 0 16,7 0 0-16,-3 0 0 0,3 0 0 0,0 0 0 15,-7 0-9-15,3 0 9 0,4 7 0 0,-7-7 0 0,4 3 8 16,3 0-8-1,-3-3-45-15,3 9-15 0,-4-6-4 0,-3 4 0 0,4 2 52 0,-1-6 12 0,-3 0 0 0,4 10 0 16,-1-13 0-16,-3 9 0 0,0-2 0 0,4-1 0 16,-4-6 0-16,0 6 0 0,0-6 0 0,3 6 0 15,-3 7 0-15,4-4 0 0,-4-2 0 0,0-1 0 16,3 3-54 0,-3-6-8-16,0 7-2 0,4-7 0 0,-4 6-52 0,3-5-10 15,-3-4-2-15,7 9-1 0</inkml:trace>
  <inkml:trace contextRef="#ctx0" brushRef="#br0" timeOffset="100583.188">30148 8174 1067 0,'0'0'30'0,"0"0"7"0,-3-4-29 0,3 4-8 0,0 0 0 0,-4-6 0 16,4 6 88-16,-3-3 17 0,3 3 3 0,0 0 1 15,-7-3-59-15,0 0-12 0,7 3-2 0,-4-3-1 16,4 3-22-16,0 0-4 0,0 0-1 0,-7 0 0 16,0-10 3-16,7 10 0 0,0 0 0 0,0 0 0 15,0 0 29-15,-3 0 5 0,3 0 2 0,0 0 0 16,0 0-27-16,0 0-6 0,0 0-1 0,-8 0 0 16,1 0-13-16,4 6 8 0,-4-2-8 0,3 2 0 15,-3 0 13-15,4 4-3 0,-1-7-1 0,1 9 0 16,-1-5 0-16,1 2 0 0,-1-3 0 0,4 4 0 15,0-7-9-15,0 6 10 0,0-9-10 0,0 3 10 16,4 7-10-16,-4-10 0 0,0 0 0 0,3 6 0 16,1 0 16-16,-4-6-1 0,3 3-1 0,-3-3 0 15,4 7 6-15,-1-4 2 0,4 3 0 0,-3 0 0 0,-4-6-13 16,3 0-9-16,-3 0 12 0,0 0-12 0,0 0 12 0,4 10-4 16,-4-10 0-16,3 3-8 0,1 3 13 0,-4-6-4 15,0 0-1-15,0 0 0 0,3 3 0 0,-3-3 0 16,4 7 0-16,-4-7 0 0,4 6-8 0,-4-6 12 15,3 0-12-15,1 9 12 0,-1-6-12 16,1 4 0-16,-4-7-12 0,3 3 12 0,-3 6-22 16,4-3 3-16,-4-6 1 0,0 10 0 0,0-4-2 0,0 0-1 15,0 7 0-15,-4-4 0 0,4 1-1 0,-3-1 0 16,-1-3 0-16,1 7 0 0,-1 0 10 0,-3-4 1 16,3 0 1-16,-3 1 0 0,4-4 10 0,-4 3 0 0,0 1 0 15,0-7 8-15,3 3 3 0,-3 1 1 0,0-7 0 0,0 6 0 16,7-6-12-16,-7 3 0 0,0-6 9 0,0-3-9 15,0 6 0-15,3-4-8 0,-3-5 0 0,0 6 0 16,0-7-12-16,0 1-3 0,0 6 0 0,0-7 0 31,0 7-22-31,0-6-5 0,0 9-1 0,0-6 0 16,-4 6-141-16,4-3-28 0,-18-1-5 0,8 1-2 0</inkml:trace>
  <inkml:trace contextRef="#ctx0" brushRef="#br0" timeOffset="101961.423">29478 8352 1080 0,'0'0'24'0,"0"0"4"0,0 0 2 0,0 0 0 0,0 0-30 0,0 0 0 0,0 0 0 0,0 0 0 15,0 0 79-15,0 0 9 0,0 0 3 0,0 0 0 16,0 0-53-16,0 0-10 0,0 0-3 0,0 0 0 15,0 0 10-15,4 3 1 0,3-3 1 0,-7 0 0 16,0 0-24-16,0 0-5 0,0 0 0 0,0 0-8 16,3 7 12-16,1-7-4 0,-4 0 0 0,0 0-8 15,0 0 17-15,0 0-3 0,0 0-1 0,3 3 0 0,1 3-13 0,-4-6 0 16,0 0 0-16,3 3 0 0,-3-3 0 0,0 0 0 16,0 0 0-16,4 3 0 0,-4-3 30 0,0 7 3 15,0-7 1-15,3 6 0 0,1 0-14 0,-1 4-4 16,-3-4 0-16,4 0 0 0,0 0-8 0,-1 7-8 15,-3 0 9-15,4-4-9 0,-1-3 13 0,1 0-3 16,-4 4-1-16,3-7 0 0,1 10-9 16,-1-7-12-16,1-3 2 0,-1 6 1 0,1-5 9 0,-4-4 0 15,0 0 0-15,0 0 0 0,3 9 8 0,-3-9 0 16,0 0 0-16,0 0 0 0,0 0-8 0,0 0 0 16,0 0 0-16,0 0 0 0,0 0 0 0,0 0 0 15,0 0 0-15,0 0 0 0,0 0 0 0,0 0 0 16,0 0 0-16,0 0 0 0,0-9 0 0,0 9 0 15,0-13-8-15,0 4 8 0,0-4 0 0,0 7-8 0,0-1 8 16,-3-5 0-16,-1 9 0 16,1-7 0-16,-1 1 0 0,1 6 8 0,3-7-8 0,-4-2 0 0,1 9 0 0,-1-7 8 15,4 10-8-15,0 0 0 0,-3-9 0 0,-1 3 0 16,4 6 0-16,-3-7 0 0,-5 1 0 0,8 6 0 16,0 0 0-16,0-6 0 15,0 6 0-15,-3-10 0 0,3 4 0 0,0 6 0 16,-4-9 0-16,4-1 0 0,-3 7 0 0,3 3 0 0,0-9 0 0,0 9 0 15,0-3 0-15,0 3 0 16,0 0 0-16,0 0 0 0,0 0 0 0,0 0 0 0,0 0 0 0,0 0 0 16,0 0 0-16,0 0 0 0,0 0 0 0,0 0 0 15,0 0 0-15,0 0 0 0,0 0 0 0,0 0 0 16,0 0 0-16,0 0 0 0,0 0 0 0,0 0 0 16,0 0 0-16,0 3 0 0,-4 3 0 0,4-3 0 0,0 0 0 15,0 4 0-15,0-7 0 0,0 6 0 0,0 0 0 0,0 0 0 16,0 1 0-16,0-4 0 0,0 6 0 0,0-6 0 15,0 7 0-15,0-7 0 0,4 9 0 0,-4-5 0 16,3 2 0-16,1-3 0 0,-1 7 0 0,1 0 0 16,-4-4-8-16,4 0 8 0,-1 4 0 0,1-1 0 15,-1-2 0-15,1-1 0 0,-1-2 0 0,-3 5 0 16,4-3 0-16,-1 1 0 0,1-1 0 0,-1-2 0 16,-3-1 0-16,4 0 8 0,-1-6-20 0,-3 0-3 0,4 10-1 15,-1-7 0-15,1 3 4 0,-4-6 0 16,0 0 0-16,0 0 0 0,3-6 12 0,1-1 0 0,-4-2 9 15,0 9-9-15,0 0 0 0,0-9 0 0,0 2 0 16,-4-5 0-16,4 2 0 0,-3 1 0 16,-1-4 0-16,1 1 0 0,-1 2 0 0,1-2 0 0,-1 2 8 15,-3-2-8-15,4 3 16 0,-4-4-4 16,3 0 0-16,-3 7 0 0,4-3-2 0,-5 2-1 16,5 1 0-16,-1 0 0 0,1 3-9 0,-1-7 0 0,1 7 0 0,3 3 0 15,0-9 0-15,0 6-12 0,3-4 2 0,-3 1 1 16,4-3 9-16,-1 6-10 0,1-4 10 0,-1 1-10 15,1 0 10-15,3 0-13 16,-3-1 5-16,3 4 8 0,-4-3-42 0,-3 6-1 16,0 0 0-16,0 0 0 0,4-3 27 0,-4 3 6 0,0 0 1 0,0 0 0 15,0 0-37-15,0 0-7 0,7 3-2 16,-7-3 0-16,3 6 36 0,-3 0 7 16,0 4 2-16,0-4 0 0,0 0 0 0,-3 7 0 0,-1-4 0 0,1 4 0 15,-1-4 10-15,1 1 0 16,-4-4 8-16,0 6-8 0,3-2 17 0,0-1-1 0,1 1 0 0,-1-4 0 0,1 3-16 15,3-2 0-15,-4-1 0 0,1 3 0 16,3-6 0-16,0 7 0 0,0-7 0 0,0-3 0 16,0 0 30-16,3 9 2 0,1-5 1 0,-4-4 0 0,0 0-33 0,0 6-14 15,3-3 1-15,-3-3 0 16,0 0-57-16,0 0-11 0,4 6-3 0,-4-6 0 0</inkml:trace>
  <inkml:trace contextRef="#ctx0" brushRef="#br0" timeOffset="213798.997">20620 9171 1148 0,'0'6'25'0,"0"7"6"0,-4-1 1 0,4-2 0 0,4 2-32 0,-1 1 0 0,1-1 0 0,7 4 0 16,-4 3 0-16,3-4 0 0,4 4 0 0,0-6-334 16,4 6-73-16</inkml:trace>
  <inkml:trace contextRef="#ctx0" brushRef="#br0" timeOffset="214732.265">20853 8954 948 0,'0'0'27'0,"0"0"5"0,-4-3-32 0,4 3 0 0,0 0 0 0,0 0 0 16,0 0 94-16,0 0 12 0,0 0 2 0,0 0 1 15,-7 3-32-15,4 4-6 0,3-7-2 0,-7 9 0 16,3-3-12-16,0 4-2 0,-3 2-1 0,4 1 0 16,-1-1 6-16,-3 1 2 0,4-4 0 0,-1 4 0 15,1 3-18-15,-1 2-3 0,4 4-1 0,-3 3 0 16,3-3-20-16,0 3-4 16,3 1 0-16,-6-1-1 0,3 0-15 0,0 3 0 15,-4 0 0-15,1-3 0 0,3 10 0 0,-4-4 0 16,1-3 0-16,-1 7 0 0,4-4 8 0,-4-3-8 0,-3 7 0 15,0-4 0-15,7-3 8 0,-3 1-8 0,-1-4 0 0,1 0 9 16,-4-3-9-16,0 0 0 0,3-3 9 0,-3 3-9 0,4-4 0 16,-1-2 0-16,-3 3 0 0,3-7-8 0,1 1-2 15,-1-1 0-15,1 1 0 0,3 0 0 16,-4-10-46-16,4 6-10 0,0-9-2 0,4 6 0 16,-1-3-114-16,-3-3-23 0,4 0-5 0,3-3-1 0</inkml:trace>
  <inkml:trace contextRef="#ctx0" brushRef="#br0" timeOffset="-214214.989">20899 9494 1476 0,'0'0'32'0,"0"0"8"0,0 0 0 0,-7 6 1 0,7-6-33 0,-8 3-8 0,8-3 0 0,0 0 0 15,-3 3 51-15,3-3 8 0,0 0 1 0,0 0 1 16,0 0-33-16,3 13-6 0,5-7-2 0,-1-3 0 16,0 0-10-16,3-3-2 0,1-3-8 0,-1 3 12 0,1-9-12 15,0 9 9 1,-1-3-9-16,4 0 8 0,-3-4-8 0,3 7 0 0,-4-3 0 0,1 0 0 15,0 0-13-15,-4 0-8 0,3 0-2 0,1 3 0 0,-4 0 23 0,4-7 0 16,-11 7 0-16,7 0 0 0,-7 0 0 16,7 0 0-16,-7 0 0 0,0 0 0 0,7-3 0 15,-7 3 0-15,0 0 0 0,0 0 0 0,0 0 0 0,0 0 0 16,3-3 0-16,-3 3 0 0,0 0 0 0,0 0 0 16,0 0 0-16,0 0 0 0,0 0 24 0,-3-6 10 15,-1 3 2-15,-3 0 0 0,-3-4-23 0,-1 7-4 16,0 0-1-16,-3 0 0 0,4 0 10 0,-4 0 2 15,-1 0 0-15,-2 0 0 0,3 7-20 0,3-1 0 16,-3 3 0-16,0 1 0 0,3-1 0 0,1-3 0 16,-1 7 0-16,4 6 0 0,0-4-8 0,0-2 8 15,3-1-13-15,1 10 5 0,-1-9 8 0,4 9-8 16,0-10 8-16,4 10-8 0,-1-6 8 0,1 0 0 16,0-4-9-16,3 1 9 0,0-1-12 0,0-2 3 15,3-4 0-15,1 3 0 16,-1-5-24-16,1 2-5 0,3-6-1 0,0 3 0 0,0-3 39 0,0 0 0 0,1-3 0 15,-1-3 0 1,0 2-130-16,0-5-18 0</inkml:trace>
  <inkml:trace contextRef="#ctx0" brushRef="#br0" timeOffset="-213718.315">21410 9481 1602 0,'0'0'35'0,"0"0"7"0,-7-3 2 0,0 3 1 0,0-6-36 0,-4 6-9 16,4 0 0-16,0-3 0 0,0 0 52 0,-3 3 8 16,6-7 1-16,-3 7 1 0,-4 0-27 0,4-3-6 15,7 3-1-15,-7 0 0 0,7 0-12 0,-7 0-4 16,7 0 0-16,-7 0 0 0,7 0-12 0,-3 3 0 15,3-3 0-15,-7 10-10 0,3-7 2 0,1 9 0 16,-5-2 0-16,8-1 0 0,-3 4 8 0,3-4 0 16,0-9 0-16,0 6 0 0,0 10 0 0,0-10-8 0,0 7 8 0,3-7-8 15,1 0 8-15,0 4 0 16,3-1 0-16,0-6-8 0,-4 7 8 0,4-7 0 0,-7-3 0 16,7 9-8-16,-3-6 8 0,3 4 0 0,0-4 0 0,-4 3 0 15,1 0 0-15,0 1 0 0,-4-7 0 0,0 0 0 16,3 6 0-16,1 0 0 0,-1 0 0 0,-3 1 8 15,0-7 11-15,4 9 2 0,-4-9 1 0,0 6 0 16,-4 7 3-16,4-4 1 16,-3 4 0-16,-1-4 0 0,1 1-8 0,-5-4-2 0,5 7 0 0,-4-4 0 15,0 0-3-15,-4 1-1 0,1-4 0 0,-1 7 0 16,4-7-12-16,-4 0 9 0,1 0-9 0,-1-2 8 16,4 2-25-16,0-3-6 0,0-3-1 0,0 0 0 31,7 0-19-31,-7 3-4 0,0-6-1 0,3 0 0 0,1-3-110 0,-4-4-22 15,-7-2-5-15,0-1-1 0</inkml:trace>
  <inkml:trace contextRef="#ctx0" brushRef="#br0" timeOffset="-213156.999">22345 9531 1036 0,'0'0'23'0,"0"10"5"0,-4-4 0 0,4 0 1 0,7 4-29 0,-7-1 0 0,-3-3 0 0,-1 7 0 16,4-13 108-16,-3 6 16 0,-1 4 4 0,4-4 0 16,0 6-84-16,0-12-16 0,0 0-3 0,0 0-1 15,0 0 31-15,0 0 5 0,0 0 2 0,0 0 0 16,0 0 0-16,-7-3 0 0,0-6 0 0,4 6 0 15,3 3-42-15,-4-3-8 0,-3-4-1 0,0-2-1 16,4 3-10-16,-8-4 0 0,4 1 0 0,-4 6 0 0,1-7 32 0,-4 10 0 16,3-3 1-16,-3 3 0 15,0 0-48-15,0-3-9 0,3 3-3 0,-3-3 0 16,0 3 27-16,-4 0 0 0,4 6 0 0,0-3 0 16,0 7-30-16,3-1-7 0,-3-3-2 0,4 1 0 0,-1 5 39 15,4-2 0-15,0-4 0 0,0 6 0 0,0 4 0 0,0 0 0 16,3-7 0-16,1 4 0 0,3-4 0 0,-4 4 0 15,4-1 0-15,0-5 0 0,0 5 0 0,0-3 0 16,0 4 0-16,4 0 0 16,-1-1 0-16,4-2 0 0,0-1 0 0,4-6 0 0,-4 6 0 0,7-5 0 15,0 5 0-15,4-6 0 0,0-3 0 0,3 0 0 0,3-3 0 16,5-6-588 0,2 2-109-16</inkml:trace>
  <inkml:trace contextRef="#ctx0" brushRef="#br0" timeOffset="-212529.7">22486 9117 1267 0,'0'0'28'0,"0"0"5"0,0 0 2 0,0 0 1 0,0 0-36 0,-3 7 0 0,-1-1 0 0,0 7 0 0,4-4 108 0,0-3 16 15,0 0 2-15,0 4 1 0,-3-1-57 0,3 4-11 16,3-4-3-16,-3 4 0 0,0-1-37 0,0 4-8 16,0-3-2-16,0 5 0 0,0 1 44 0,0 0 9 15,4-3 2-15,-4 9 0 0,4-3-52 0,-4 0-12 16,-4 3 0-16,0 0 0 0,4-6 54 0,-3 6 8 15,-4 0 2-15,3 6 0 0,-3-3-52 0,0 4-12 16,4-7 0-16,-4 0 0 0,0 3 0 16,3-9 0-16,-3 6 0 0,4-6 0 0,-5-3 0 0,5-1 0 15,-1 4 0-15,1-6 0 0,-1-4 0 0,4 0 0 16,-3-5 0-16,3 5 0 0,0-6 0 0,0-3 0 16,0 0 0-16,0 0 0 0,0 0 0 15,0 0 0-15,0 0 0 0,0 0 0 0,0 0 0 0,0 0 0 16,0 0 0-16,7 0 0 0,-4-3 0 0,4-6 0 0,1-1 0 15,-5-2 0-15,4-1 0 0,0 1 0 0,0-1 0 0,0-3 0 32,4-3-48-32,-1 7-13 0,-3-4-3 0,4 4 0 0,0-4 52 0,3 0 12 15,-4 7 0-15,1-4 0 0,-1 10 0 0,1-3 0 0,0 3 0 0,-1 3 0 16,-3-3 0-16,4 3 0 0,-4 3 0 0,4 3 0 16,-1-3-11-16,-3 0 11 0,-3 7-12 0,3-1 12 15,-4-3 0-15,1 10 0 0,-1-3 0 0,-3-1 0 16,-3 1 16-16,3 2 1 0,0-2 0 15,-4 6 0-15,4-3 4 0,-7-4 1 16,4 1 0-16,-1 9 0 0,4-10-14 0,-3 7-8 0,-1-7 10 0,4 1-10 16,-3-4 0-16,3-2 0 0,0 5-11 0,-4-2 11 15,4-10-34 1,0 0 1-16,0 0 0 0,0 0 0 0,0 0-76 0,7-4-15 0,-3 1-4 0,6 0-716 16</inkml:trace>
  <inkml:trace contextRef="#ctx0" brushRef="#br0" timeOffset="-211987.287">22959 9720 1267 0,'0'0'28'0,"0"0"5"0,0 0 2 0,0 0 1 0,0 0-36 0,0 0 0 0,0 0 0 0,0 0 0 16,0 0 132-16,0 0 20 0,0 0 4 0,0 0 1 15,0 0-60-15,0 0-12 0,0 0-2 0,0 0-1 16,0 0-40-16,0 0-8 0,-11 0-2 0,4 0 0 16,0 6-16-16,0-6-3 0,0 3-1 0,0-3 0 15,0 3-12-15,-4 0 8 0,1 0-8 0,3 0 0 16,0 4 0-16,0-1 0 0,3 7 0 0,-3-4 0 16,0 4-11-16,3-1 11 0,1 1-10 0,-1 2 10 15,1-2-9-15,-1-1 9 0,4 1-8 0,-3-1 8 16,3 4-8-16,0-6 8 0,3-1-8 0,-3 0 8 15,4 1-10-15,3-1 10 0,-4-3-12 0,4 1 12 16,0 2-13-16,1-6 4 0,-1 0 1 0,3 1 0 16,1-4 8-16,-1 3 0 0,-3-6 0 0,4 3 0 15,0-4 0-15,3 1 0 0,-4-3 0 0,1 0 0 0,3-7 0 0,-7 4 0 16,0-1 10-16,0-5-10 0,0 2 0 0,0 1 0 16,-7 2 0-16,4-2 0 0,-1-1 0 0,1 10 0 15,-1-6 0-15,1-1 0 0,-8-2 0 0,4 8 0 16,0 4 0-16,0-3 0 0,-7-3 0 0,4 3 0 15,3 3 0-15,-7 3 0 0,7-3 11 0,-7 0 9 16,0 9 1-16,3-5 1 0,1 5-35 0,-1 0-7 16,0 1-2-16,-3-4 0 0,7 7 22 0,-3-1 16 15,3-2-2-15,0-1-1 0,0 0-13 0,3-2 0 16,1 5 0-16,-1-2-10 0,5-4 10 0,-5 0 0 16,4 0 8-16,0 1-8 0,4 2 0 0,-1-3 0 15,-3-2-10-15,4-1 10 16,-4-3-33-16,7 0 0 0,-3 0 0 0,3-3-603 0,3-4-121 15</inkml:trace>
  <inkml:trace contextRef="#ctx0" brushRef="#br0" timeOffset="-211279.082">23347 9814 1630 0,'0'0'36'0,"0"0"7"0,0 0 1 0,0 0 3 0,-4 6-38 0,4-6-9 0,0 0 0 0,-3 6 0 0,-1 4 88 16,4-1 15-16,-7 0 3 0,4-2 1 0,3 2-48 0,0 0-10 15,-4 4-1-15,4-4-1 16,0-2-37-16,-3 5-10 0,3-2 0 0,0-1 0 0,0 0 37 0,0-2 3 16,0 2 1-16,0 1 0 0,0-4-29 0,0-6-12 15,0 0 11-15,0 6-11 16,0-6 0-16,0 0 8 0,0 0-8 0,0 0 0 0,0 0 0 0,0 0 0 15,0 0 0-15,0 0 0 0,0 0 12 0,0 0-1 16,0 0 0-16,0-6 0 0,0-4-11 0,0 1 12 16,3-4-12-16,-3 4 12 0,0 0 14 0,0-4 3 15,4 4 1-15,-1-4 0 0,-3 1-22 0,4 5-8 16,-1 1 0-16,1-3 0 0,3 2 0 0,-4 1 0 16,1 3 0-16,-1-6 0 15,1 9-24-15,-1-4-5 0,-3 4-1 0,8 0 0 0,-1 0 38 16,-7 0 7-16,7 4 1 0,0 2 1 0,-4 0-17 0,1 0 0 0,3 1-11 15,-4-1 11-15,1 0-12 0,-1 0 12 0,4 4-12 0,-3-4 12 16,3 0 0-16,-3 1 0 0,-1 2 0 0,4-3 0 16,-7-6-12-16,4 3 12 0,-4-3-12 15,0 0 12-15,7 4 0 0,-7-4 0 16,0 0 0-16,0 0 0 0,3 0 0 0,-3 0 0 0,4-4 0 0,-1 1 0 16,1-3 0-16,-1-3 0 0,1 6 0 0,-1-1 0 15,4-2 0-15,-7 6 0 0,4-3 0 0,0-6 0 16,-4 9 0-16,0 0 0 0,0-4 0 0,0 4 0 15,0 0 0-15,0 0 0 0,0 0 0 0,0 0 0 16,0 0 0-16,0 0 0 0,0 0 0 0,7 0 0 16,-7 0 0-16,0 0 0 0,7 0 0 0,0 0 0 15,0 4 0-15,0-8 0 0,0 1 0 0,0 3 0 16,0 0 0-16,0-3 0 0,0 3 0 0,0 0 0 16,0 6 0-16,0-6 0 0,0 0 0 0,0 4 0 0,0-4 0 0,0 6 0 15,1-3 0-15,-1 0 0 0,-4 3 0 0,8-2 0 16,-4-1 0-16,0 3 0 0,0 3 0 0,-4-2 0 15,4-1-8-15,1 0 8 0,-1 0-16 0,0 1 0 16,0-7 0-16,3 9 0 16,1-6-24-16,-4 0-5 0,3 1-1 0,5 2 0 15,-1-3-23-15,-4 0-5 0,4-3-1 0,0 0 0 16,1-9-85-16,-1 2-16 0,0 1-4 0,0-3-492 0</inkml:trace>
  <inkml:trace contextRef="#ctx0" brushRef="#br0" timeOffset="-210610.813">23985 9237 1497 0,'0'0'32'0,"0"0"8"0,-7 0 0 0,0 0 4 0,7 0-36 0,-7 6-8 0,7-6 0 0,-7 3 0 15,7-3 76-15,-3 9 14 0,-4-2 2 0,3 2 1 16,4 1-31-16,0-1-6 0,0-3-2 0,4 7 0 15,-4 2-13-15,3 1-2 0,1 0-1 0,-1 3 0 16,4-4-25-16,-3 4-5 0,3-3 0 0,0 6-8 16,3-3 0-16,-3-1 0 0,1-2 0 0,-1 3 0 15,3-7 0-15,-3 10 0 0,0-9 0 0,-3 9 0 0,3 0 0 16,0 0 0-16,-4-7 0 0,4 7 0 16,-3-3 36-16,0 0 1 0,-1-6 0 0,1 2 0 15,-1 1-8-15,1 0-1 0,-4-1-1 0,3 1 0 16,1-7-27-16,-1 4 0 0,-3-4 0 0,4-2 0 0,-4 2 0 0,0-9 0 15,0 0 0-15,3 3-11 0,1 3 11 0,-4-6 0 16,0 0 10-16,0 0-10 0,0 0 57 0,0 0 6 16,3 0 1-16,1-6 0 0,-4 6-52 0,7 0-12 15,0 0 0-15,-3 0 0 0,3-3 0 0,-4-6 0 16,4 9 0-16,-3-7 0 0,3 4 54 0,-4 0 8 16,4 0 2-16,0-3 0 15,0 6-74-15,1-4-14 0,-5 1-4 16,4 3 0-16,0-6 28 0,0 6 0 0,0 0 0 0,0 0-8 0,0 0 8 0,0 0 0 0,0 0 0 15,4 0 0-15,-4 0 0 0,4 6-8 0,-4-6 8 16,0 0 0-16,3 0 20 0,-3 3 10 16,0 1 2-16,1-4 0 15,-1 6-52-15,0-3-11 0,0 3-1 0,0 1-1 16,0-1 1-16,0 0 1 0,-4 0 0 0,1 1 0 0,-1-1 31 0,1 0 0 16,-4 0 0-16,4 4 0 0,-4-4 0 0,0 4 0 0,-4-1 0 0,0 0 0 15,4 1 0-15,-7-1 0 0,0 4 0 0,-3-4 0 16,3 1 45-16,-4-1 15 0,-3-3 4 0,0 4 0 15,3-7-64-15,-3-3-26 0,4 9 2 0,-4-6 0 16,3 0 38-16,0-3 8 0,1 4 2 0,-1-4 0 16,1 3-24-16,-1-3 0 0,0-3 0 0,1-1 0 15,-1-2-47-15,4-3-13 16,-3 6-4-16,3-1 0 0,3-2 0 0,-3 0 0 0,3 3 0 16,-3-3 0-16,4 2 0 0,3 4 0 0,0 0 0 0,0 0 0 15,3-6-102-15,-3 3-21 16,7-3-4-16,-3-1-342 0,7 1-69 0</inkml:trace>
  <inkml:trace contextRef="#ctx0" brushRef="#br0" timeOffset="-210147.855">24578 9807 1497 0,'0'0'32'0,"0"0"8"0,0 0 0 0,0 0 4 0,0 0-36 0,0 0-8 0,0 0 0 0,0 0 0 15,0 0 104-15,0 0 20 0,0 0 3 0,0 0 1 16,0 0-65-16,0 0-13 0,0 0-2 0,0 0-1 16,0 0-27-16,0 0-6 0,-4 7-1 0,4 5 0 15,0-6-13-15,0 7 9 0,-3-4-9 0,3 7 8 16,0-3 11-16,0-1 1 0,0 7 1 0,0-7 0 16,-4 1-33-16,4 3-8 0,0-4 0 0,0 1-1 15,0-4 21-15,-3 1 0 0,3-10 0 0,0 0 0 16,0 0 0-16,0 0 0 0,0 0 0 0,0 0 0 15,0 0 47-15,0 0 13 0,0 0 4 0,0 0 0 16,0 0 0-16,0 0 0 0,0 0 0 0,0 0 0 16,0-10-52-16,0 7-12 0,0-9 0 0,0 2 0 15,3-2 0-15,-3-1 0 0,0-3 0 0,4 1 0 16,-4-1 0-16,0 0 0 0,0 1 0 0,0 2 0 16,0 1 0-16,3-1 0 0,1-3 0 0,-4 7 0 15,4-4 0-15,-1 4 0 0,-3 0 0 0,4-4 0 16,-4 13 0-16,3-3 0 0,-3 3 0 0,4-10 0 15,-4 10 0-15,7 0 0 0,3-3 0 0,-3 0 0 16,0 0-48-16,4 3-13 0,3-3-3 0,-3 3 0 16,3 0 24-16,0-3 4 0,0-3 0 0,4 6 1 15,-1 0-46-15,1-4-10 0,0 1-1 0,-1-3-1 16,4 3-79-16,-3 3-16 0,-4 0-4 0,4-3-486 0</inkml:trace>
  <inkml:trace contextRef="#ctx0" brushRef="#br0" timeOffset="-209668.837">24881 9732 1074 0,'-7'9'30'0,"7"-9"8"0,-3 7-30 0,-1-1-8 0,1 7 0 0,-1-7 0 15,1 0 88-15,3-6 16 0,0 6 3 0,0-6 1 16,0 0-31-16,0 0-5 0,0 0-2 0,0 4 0 15,7 2-2-15,-7-6-1 0,7 3 0 0,0-3 0 16,0 0-45-16,0 0-9 0,4 0-1 0,-4 0-1 16,7-3 29-16,-4-3 5 0,-3 6 2 0,4-7 0 15,0 4-24-15,-1 0-5 0,1-6-1 0,-4 5 0 16,0-5-17-16,0 9 0 0,-4-6 0 0,4-1 0 0,-3 4 0 16,0-3 0-16,-1 0 0 0,1 0 0 0,-4-1 0 0,3 1 0 15,1 6 0-15,-4 0 0 0,0-13 0 16,0 7 0-16,0-3 0 0,-4-4 0 15,4 4 0-15,-3-1 0 0,3 10 0 0,0 0 0 0,-4-3 0 16,-3 0 0-16,0-3 0 0,3 3 0 16,-3-4 32-16,0 7 2 0,0 0 1 0,0 7 0 15,0-4-35-15,0 6 0 0,-3 4 0 0,2-1 0 16,-2 4-28-16,-1 0-4 0,4 3 0 0,0-1 0 16,-3-2 32-16,3 3 0 0,3-3 0 0,-3-4 0 0,3 1 22 0,1 5 10 15,3-5 3-15,-4-4 0 0,4-2-19 0,4 2-3 16,-4 0-1-16,3 1 0 0,1-4 0 0,3-6 0 15,0 0 0-15,-3 10 0 0,3-1-12 0,3-3 8 16,-3-3-8-16,4 4 0 0,-1-4 8 0,5-3-8 0,-5 0 0 16,4 0 0-1,0 0-119-15,0-3-29 0,8-1-7 0,-1-2-764 16</inkml:trace>
  <inkml:trace contextRef="#ctx0" brushRef="#br0" timeOffset="-209196.077">25439 9594 1728 0,'0'0'38'0,"0"0"8"0,0-6 2 0,0 6 0 0,0 0-39 0,0 0-9 0,-7-10 0 0,7 10 0 16,0 0 108-16,0 0 19 0,-11 0 4 0,1 7 1 16,3-4-72-16,-4 0-15 0,4 3-2 0,-4 4-1 0,4-4-10 0,-3 3-1 15,-1 1-1-15,0-1 0 0,1-3-14 16,-1 7-2-16,4-1-1 0,-3-2 0 15,-1-1-13-15,4 1 8 0,0-4-8 0,0 7 0 0,0-1 0 0,0-3 0 16,3-2 0-16,1-1 0 0,3-6 0 0,0 0 0 16,-4 9 0-16,4 1 0 0,-3-1 0 0,3-2 0 15,0-1 0-15,3 0 0 0,-3 0 0 0,4 1 0 16,-4-7 0-16,0 6 0 0,3 0 0 0,1 4 0 16,-1-4 0-16,1 0 0 0,-1 0-9 0,4-2 9 15,1-1 0-15,-1 3-9 0,-4-3 9 0,4 3-12 16,4-3 12-16,-4 1-12 0,0 2 12 0,0 0 0 15,3 0-9-15,1 1 9 0,-4 5-14 0,4-6 2 0,-4 1 0 16,3 2 0-16,-3 1 12 0,4-1 0 16,-4 0 0-16,0 4 0 0,0-7 0 0,-3 7 0 0,-4-13 0 15,3 6 0 1,1 3-32-16,-4 1-4 0,0-1-1 0,0 1 0 16,-4-7 8-16,1 6 1 0,-1-3 1 0,-3 4 0 0,0-4 73 0,0 4 14 0,-4-4 4 0,1 3 0 15,-1-6-48-15,1 1-8 0,-1-1-8 16,0 0 9-16,1-3 1 0,-1 0 0 0,4-3 0 0,-3 3 0 15,3 0-10-15,0 0-17 0,0-7 4 0,-1 4 1 16,5-6-96 0,-1 9-20-16,4 0-3 0,0 0-817 0</inkml:trace>
  <inkml:trace contextRef="#ctx0" brushRef="#br0" timeOffset="-208857.527">25859 10061 1875 0,'0'0'41'0,"-7"7"9"0,-1-1 2 0,-2 0 0 0,3 7-41 0,-4-1-11 16,4-2 0-16,-3 5 0 0,-1-2 99 0,0 3 17 0,1-4 4 0,-1 1 1 15,4-1-63-15,-3 1-13 0,3-4-2 0,0-3-1 16,3 7-34-16,1-7-8 0,3-6 0 0,0 0 0 16,-4 6-15-1,4-2-5-15,0 2 0 0,0-6-1 16,4 6-95-16,-4-3-18 0,3 0-4 0,1 4-784 0</inkml:trace>
  <inkml:trace contextRef="#ctx0" brushRef="#br0" timeOffset="-203357.399">26783 9397 1026 0,'0'0'28'0,"0"0"8"0,0 0-28 0,0 0-8 16,-7-7 0-16,3 1 0 0,1 0 111 0,-1-1 21 16,4 7 4-16,0 0 0 0,0 0-52 0,-7-6-12 15,4 3-1-15,-4 0-1 0,7 3-36 0,0 0-7 16,0 0-2-16,-4 0 0 0,-3-1615-9 0,0 3227-1 15,7-1612-1-15,-4 3 0 0,4-3-14 0,-7 6 0 0,4 0 0 0,-1 1 0 16,1 2 9-16,-1 1-9 0,4 2 8 16,-3 1-8-16,-1-4 13 0,1 4-2 0,3 2-1 0,0-2 0 15,0-1 22-15,-4 7 4 16,4-3 0-16,-3 9 1 0,-1-3-12 16,1 0-2-16,-1-3-1 0,1-1 0 0,-1 4-22 0,4 0 0 0,-4 0 0 0,1 0 0 15,-1 0 27-15,1-3 4 0,3 3 1 0,-7 0 0 16,7 0-20-16,-4-6-3 0,-3 9-1 0,4-7 0 15,-1-2 6-15,1 3 1 0,-1 0 0 16,1-4 0-16,-1-2 3 0,1 0 1 0,-1-1 0 0,1 1 0 16,-1-1 3-16,4-6 1 0,-4 1 0 0,4-1 0 15,0 0-23-15,-3 1-8 0,3-1 0 0,0 0 0 16,0-6 8-16,0 3 0 0,0 0-9 0,0 0 9 16,0-3-15-16,0 0 2 0,0 4 0 0,0-4 0 15,0 0-32-15,0 0-7 0,0 0 0 0,3 3-1 16,-3 0-97-16,0-3-19 0,0 0-4 0,0 0-378 15,0 0-75-15</inkml:trace>
  <inkml:trace contextRef="#ctx0" brushRef="#br0" timeOffset="-202739.074">27055 9861 1220 0,'0'0'27'0,"0"0"5"0,0 0 2 0,0 0 0 0,0 0-34 0,0 0 0 0,-8 0 0 0,1-3 0 16,4-1 119-16,-4-2 17 0,-4 6 3 0,1-3 1 15,-1 3-72-15,4-3-13 0,-4-3-3 0,4 6-1 16,-3 0-5-16,3-4-1 0,-4 1 0 0,1 0 0 15,-1 3-20-15,0-3-4 0,-3 0-1 0,4-3 0 16,-1 6-12-16,4 0-8 0,-3 0 8 0,-1 0-8 16,4 0 0-16,0 0 0 0,-4 6 0 0,4-3-8 15,0 3-2-15,0-3 0 0,4 1 0 0,-5 5 0 16,1-6 10-16,0 7-8 0,0-1 8 0,0 0-8 16,0-2 8-16,0 5 0 0,0 1 0 0,4-4-8 15,-4-3 8-15,3 4 0 0,4-1 0 0,-4 4-8 16,4-4 8-16,0 1 0 0,0-1 0 0,0-3 0 15,0-6 0-15,0 0 0 0,4 0 0 0,3 10 0 16,-3-10 0-16,3 0 0 0,0 0 8 0,0-4-8 0,3-2 9 16,-3 3-9-16,4 0 12 0,-4-3-12 0,4-4 10 0,-1 4-10 15,1-7 8-15,-1 4-8 0,-3-7 0 0,4 1 0 16,-4 2-14-16,-3 1 5 0,3 2-3 0,0-2 0 16,0-1 0-16,-4 1 0 0,1 2 3 15,-1-2 0-15,4 5 0 0,-3-2 0 0,-1 0 9 0,1 9 0 16,-4 0 0-16,0 0 0 0,0 0-16 0,0 0-2 15,0 0 0-15,0 0 0 0,0 0 10 0,0 0 8 16,0 0-12-16,0 0 12 0,-4 0 0 0,1 6 0 16,3 0 8-16,-4 0-8 0,1-3 0 0,-4 1 0 15,3 5 0-15,1-6 0 0,-4 7 0 0,3-1 0 0,1-6 0 16,-1 10 0-16,1-4 0 0,3-3 0 16,0 1 0-16,0 5 0 0,3-2 0 0,1-7 0 0,-1 9 0 15,4-2 0 1,0-1-45-16,4-6-15 0,-1 10-4 0,5-13-477 0,-1 9-96 15</inkml:trace>
  <inkml:trace contextRef="#ctx0" brushRef="#br0" timeOffset="-202084.049">27792 9748 1456 0,'0'0'41'0,"0"0"9"0,0 0-40 0,0 0-10 0,0 6 0 0,0 3 0 15,0-5 114-15,0 5 21 16,0-9 4-16,0 6 1 0,0-6-50 0,0 7-10 0,3 2-1 0,1-6-1 16,-4-3-62-16,0 9-16 0,0-9 0 0,0 0 0 15,3 4 54-15,-3-4 8 0,0 0 2 0,4 9 0 16,-4-9-52-16,0 0-12 0,0 0 0 0,7 3 0 15,-7-3 0-15,0 0 0 0,0 0 8 0,0 0-8 16,0 0 8-16,0 0-8 0,0 0 11 0,0 0-11 16,0 0 0-16,0 0 0 0,0 0-12 0,0 0 3 15,0 0 9-15,0-12 0 0,-4 5 0 0,4-2 0 16,0 9-12-16,-7-3 0 0,4-3 0 0,-4 2 0 16,-4 1-32-16,1 0-6 0,-1 0-2 15,4 0 0-15,-4 6 42 0,4-3 10 0,-3 6 0 0,-1-3 0 16,1 1 0-16,-1 2-8 0,0 0 8 0,-3 0-8 15,0 1 8-15,0 2 0 0,4 0 8 0,-1-5-8 16,0 5 0-16,4-6-12 0,0 10 2 0,4-7 0 0,-4 3 10 16,7-2 0-16,-4 2 0 0,4 0 0 15,0-2 0-15,0 8 12 0,0-5-4 0,4-1 0 0,-1 4-8 0,1-1 8 16,-1-2-8-16,4-1 8 0,-3 4-8 16,3-1 0-16,0-2 0 0,0 2 0 0,0-9 0 0,0 10 0 15,0-7 9-15,0 3-9 0,4-2 0 0,-4 2-9 16,0-6-1-16,4 4 0 15,-4-7-40-15,3 3-8 0,-3 0-2 0,4-3 0 16,-4 0-120-16,3-3-25 0,1 0-5 0,-4-4-1 0</inkml:trace>
  <inkml:trace contextRef="#ctx0" brushRef="#br0" timeOffset="-201646.658">27933 9789 1177 0,'0'0'25'0,"0"0"6"0,0 6 1 0,0 0 2 0,3 3-34 0,-3-5 0 0,0-4 0 0,0 9 0 16,4 0 78-16,-4 1 9 0,0-4 1 0,4 7 1 15,-1-4 31-15,1 0 7 0,-1 1 1 0,-3-4 0 16,4 7-103-16,-1-4-25 0,1 0 0 0,-1 1 0 15,-3-4 0-15,4 7 0 0,-1-4 0 0,1 1 0 16,-1-1 0-16,-3-3 0 0,4 4 0 0,-1-1 0 16,-3-3 0-16,0 1 0 0,4 2 0 0,-1-3 0 15,1 4 56-15,0-7 7 0,-1 6 1 0,1-3 0 0,3 1-52 0,0-1-12 16,-4-6 0-16,4 3 0 16,0-3 0-16,0 3 0 0,0-3 0 0,4-3 0 0,-4 0 30 0,0-3 3 15,4-1 1-15,-1-2 0 0,1 0-3 0,-1-4-1 16,1 1 0-16,0-7 0 0,-1 6-30 0,1-2 0 15,-4-4 0-15,3 0 0 16,-3 3-45-16,1 1-15 0,-1-1-4 0,0 0 0 0,-4 1 52 16,4-1 12-16,0 3 0 0,-7-2 0 15,0 2-54-15,0-3-8 0,0-2-2 0,0 5 0 0,-3-3 52 16,-1 4 12-16,4-1 0 0,-3 4 0 16,-1-1-156-16,1 7-29 0,3-3-6 0,-4 0-1 0</inkml:trace>
  <inkml:trace contextRef="#ctx0" brushRef="#br0" timeOffset="-201277.877">28381 9779 1958 0,'0'0'43'0,"0"0"9"0,0 0 1 16,0 0 3-16,0 0-45 0,0 0-11 0,0 0 0 0,0 0 0 0,0 0 53 0,0 0 9 15,-4 10 2-15,-3 2 0 0,4-3-52 0,-1 4-12 16,4 0 0-16,-3-1 0 0,-1 1 54 0,1 5 8 15,3-2 2-15,-4-3 0 0,4 5-52 0,0-2-12 16,0-3 0-16,0 6 0 16,0-7-48-16,0-3-13 0,0 4-3 0,0-4 0 0,4 1 52 0,-4-4 12 15,0 4 0-15,3-7 0 16,-3 0-208-16,4 6-38 0,6-3-8 0,-10-6-2 0</inkml:trace>
  <inkml:trace contextRef="#ctx0" brushRef="#br0" timeOffset="-201010.903">28363 9390 1074 0,'0'0'30'0,"0"0"8"0,0 0-30 0,0 0-8 0,0 0 0 0,0 0 0 16,0 0 104-16,0 0 19 0,0 0 4 0,0 0 1 16,0 0-52-16,0 0-9 0,0 10-3 0,0-4 0 0,0 0-51 0,0-6-13 15,4 10 0-15,-4-1 0 16,0-9 0-16,3 6 0 0,4 4 0 0,-3-7 0 16,7 6-48-16,-1-2-13 0,1-1-3 0,-1 3-640 15</inkml:trace>
  <inkml:trace contextRef="#ctx0" brushRef="#br0" timeOffset="-200401.51">28723 9738 1074 0,'0'0'30'0,"0"0"8"0,0 0-30 0,0 0-8 0,0 0 0 0,0 0 0 15,0 0 104-15,0 0 19 0,0 0 4 0,0 0 1 16,0 0 0-16,0 0 0 0,0 0 0 0,0 0 0 16,0 0-94-16,-7 0-18 0,0-3-4 0,7 3-1 15,-7 0 17-15,0 0 4 0,0 0 1 0,0 3 0 16,0 0-6-16,3-3-2 0,-3 7 0 0,-3-4 0 15,3 0-25-15,-4 3 0 0,4-3 0 0,-4 1-11 16,1 2 11-16,3 0 0 0,0-1615 0 0,0 3228 0 16,0-1619 0-16,7 0 0 0,0 0 0 0,0 0 0 15,-4 9 0-15,4-9 0 0,0 0 0 0,0 0 0 0,0 0 0 0,0 0 0 16,0 0 0-16,0 0 0 0,0 0 49 0,0 0 12 16,0 0 3-16,0 0 0 0,4 3-52 0,3 3-12 15,-4-3 0-15,1 1 0 0,-1 5 0 0,4-6-16 16,-7-3 3-16,4 6 1 0,3-2 12 0,-4 2 0 15,1-3 0-15,3 0-9 0,-4 3 9 0,1-2 0 16,-4-4 0-16,4 3 0 0,-1 6 0 0,1-6 0 16,-4 3-9-16,3-2 9 0,-3-4 0 0,0 9 0 15,4-6 0-15,-4 7 0 0,0-1 0 0,0-3-11 16,0 0 11-16,0 1-8 0,0-1 8 0,0 3 0 16,-4-2 0-16,4-1 8 0,0-6 0 0,-7 9 1 15,7-2 0-15,-7-1 0 0,3 0 0 0,-3 4 0 16,4-7 0-16,-4 3 0 0,0-3-9 0,0 3 0 15,-4-2 0-15,4-1 0 0,0 0 0 0,0-3 0 0,-4 0 0 0,4 0 0 32,0 0-49-32,4 0-12 0,-4-3-3 0,0 0 0 15,7 3 0-15,-7 0 0 0,3-4 0 0,4 4 0 0,-3-6 0 16,-5 3 0-16,5-3 0 0,-1 3 0 0,1-7-153 16,-1 7-31-16,1-9-7 0,3 12-1 0</inkml:trace>
  <inkml:trace contextRef="#ctx0" brushRef="#br0" timeOffset="-199984.358">28981 9782 1314 0,'0'0'37'0,"0"0"8"0,0 0-36 0,0 0-9 0,0 0 0 0,0 0 0 15,0 0 53-15,0 0 9 0,0 0 2 0,0 0 0 16,-4 7 0-16,-3-1 0 0,7-6 0 0,-7 3 0 15,7-3-52-15,0 0-12 0,-7 9 0 0,3-6 0 16,4-3 54-16,-7 10 8 0,0-4 2 0,4 4 0 16,-1-1 0-16,1 0 0 0,3 4 0 0,-4-4 0 31,1 4-103-31,-1-1-20 0,1 1-4 0,-1 3-1 0,-3-4 52 0,4 7 12 0,-1-3 0 0,1-4 0 31,-1 1-54-31,-3 6-8 0,3-7-2 0,4-2 0 0,-3-4-8 0,3 3-1 16,0-9-1-16,0 0-394 0,0 0-78 0</inkml:trace>
  <inkml:trace contextRef="#ctx0" brushRef="#br0" timeOffset="-199724.208">29044 9375 1497 0,'0'0'32'0,"0"0"8"0,0 0 0 0,-3 3 4 0,-4 3-36 0,0 0-8 16,0-6 0-16,-4 10 0 0,4-4 53 0,-4 0 9 0,1 4 2 0,-1-1 0 16,1-3-52-16,-1 1-12 0,4-1 0 0,7-6 0 31,0 0-48-31,0 0-13 0,0 0-3 0,0 0 0 15,0 0-51-15,7 0-10 0,11 3-3 0,-1 0 0 0</inkml:trace>
  <inkml:trace contextRef="#ctx0" brushRef="#br0" timeOffset="-199109.678">29101 9779 1728 0,'0'0'38'0,"0"0"8"0,0 0 2 0,0 6 0 15,-4-2-39-15,4 8-9 0,-3-6 0 0,-1 1 0 16,4 5 53-16,-3-2 9 0,3 2 2 0,-4 1 0 15,0 2 0-15,4-8 0 0,0 5 0 0,0 1 0 0,0 2-52 0,0 1-12 16,0-3 0-16,0-1 0 0,0 1 0 0,-3-1 0 16,3 1 0-16,0-1 0 0,-4-5 0 0,4 2 0 15,0-9 0-15,0 0 0 0,0 0 54 0,0 0 8 16,0 0 2-16,0 0 0 0,0 0-52 0,0 0-12 16,0 0 0-16,0 0 0 0,0 0 0 0,0 0 0 15,0 0 0-15,0 0 0 0,0-9 54 0,0-1 8 0,0 1 2 16,0-4 0-1,4 4-103-15,-4-4-20 0,0 1-4 0,3-1-1 0,-3 4 52 0,4-1 12 16,0-5 0-16,-4 2 0 0,3 7 0 0,-3-4 0 0,4 4 0 16,-1-6 0-16,1 5 0 0,-4 1 0 0,3 0 0 0,1 0 0 15,-1-4 0-15,4 4 0 0,-3 0 0 0,3-1 0 16,-4 1 0-16,4 0 0 0,1 0 0 16,-5-1 0-16,4 4 0 0,-3 0 0 0,3 0 0 0,-4-3 0 15,4 2 0-15,0 4 0 0,-3-3 0 0,-4 3 0 16,7-6 0-16,-4 6 0 0,4 0 0 0,1 0 0 15,-1 6 0-15,-7-6 0 0,0 0 0 0,3 7 0 16,1-1-54-16,-1 0-8 16,1 0-2-16,-4-2 0 0,0 8 52 0,0-3 12 0,0-5 0 0,0 8 0 15,0-2 0-15,0-1 0 0,-4 4 0 0,4-1 0 16,0-3 0-16,-3 4 0 0,3 0 0 0,0-1 0 16,0-3 0-16,0 4 0 0,0-4 0 0,0-2 0 0,3 5 0 15,-3-5 0-15,0 2 0 0,4-3 0 16,-4 4-208-16,3-7-38 0,4 9-8 15,-7-12-2-15</inkml:trace>
  <inkml:trace contextRef="#ctx0" brushRef="#br0" timeOffset="-198584.398">29372 9876 1267 0,'0'0'28'0,"0"0"5"0,0 0 2 0,0 0 1 0,0 0-36 0,4 7 0 0,-1-7 0 0,4 6 0 16,0 0 109-16,1-6 15 0,2 0 4 0,1 6 0 16,3-2-103-16,-4-4-25 0,4 0 0 0,1 0 0 15,-1 0 0-15,0-4 0 0,3-2 0 0,1 6 0 16,-4-6 0-16,0 0 0 0,0 2 0 0,1-2 0 15,-5 0 17-15,1-3-1 0,-1-1-1 0,-3 4 0 16,0-4 13-16,-3 4 4 0,-1-6 0 0,1 8 0 16,0-5-12-16,-4 3-3 0,3-4 0 0,-6 1 0 15,3-4 38-15,-4 4 7 0,0-4 2 0,-3 1 0 16,4-4-52-16,-4 4-12 0,0-1 0 0,0 4 0 16,0-4 0-16,0 4 0 0,0-1 0 0,-1 7 0 0,1-3 0 15,-3 3 0-15,3 0 0 0,0 6 0 16,-4-3-48-16,4 6-13 15,-3-3-3-15,2 7 0 0,-2-4 52 0,-1 6 12 0,1 4 0 0,3-3 0 0,0 2 0 16,0 1 0-16,-1 3 0 0,1-3 0 0,0-1 0 0,4 4 0 16,-1-6 0-16,1 5 0 0,-1-2 0 15,4-3 0-15,4 2 0 0,-1 1 0 0,-3-3 0 0,4-1 0 16,-1 1 0-16,1-1 0 0,3 1 0 0,0-4 0 16,-3 1 0-16,3-1 0 0,0-3 0 15,3 7 0-15,-3-7 0 0,0 0 0 0,4 1 0 0,0-1 0 16,-1 0 0-16,-3-3 0 15,4-3-54-15,-1 7-8 0,1-7-2 0,-4 0 0 16,4 0-96-16,-1-7-19 0,1 7-4 0,-4-3-1 0</inkml:trace>
  <inkml:trace contextRef="#ctx0" brushRef="#br0" timeOffset="-198302.787">29789 10027 1267 0,'0'0'28'0,"0"0"5"0,0 0 2 0,0 0 1 0,0 0-36 0,0 0 0 0,-4 6 0 0,1 4 0 0,3-10 140 0,-4 6 22 16,0 3 4-16,1-3 1 0,-1 4-72 0,1-1-15 15,-1 4-2-15,1-4-1 0,-1 4-46 0,1-1-10 16,-1-2-1-16,-3 2-1 0,4 1-19 0,-1-4 0 16,-3 4-13-16,4-1 5 15,-1-2-96-15,0-4-20 0,4 0-3 0,-3-3-1 0</inkml:trace>
  <inkml:trace contextRef="#ctx0" brushRef="#br0" timeOffset="-179309.512">30431 9318 1465 0,'0'0'32'0,"0"0"6"0,0 0 2 0,0 0 2 0,0 0-34 0,0 0-8 0,0 0 0 0,0 0 0 0,0 0 45 0,0 0 7 16,0 0 2-16,0 0 0 0,-4 6-14 0,1 1-2 16,-1-1-1-16,1 0 0 0,3 4-37 0,0-4 0 15,-4 0 0-15,0 4 0 0,1-1 17 0,-1 4 6 16,4-4 1-16,-3-3 0 0,-1 7-3 0,4-4 0 16,-3 7 0-16,3 0 0 0,-4-4 1 0,1 1 0 15,-1-1 0-15,4 1 0 0,-3-1-22 0,-1 1 0 16,4-1 0-16,0 10 0 0,0 0 0 15,0 0 0-15,0 0 0 0,-3-3 0 0,6 0 0 0,-3 3 9 16,0-3-9-16,4-1 0 0,-4-2 11 0,0 6-11 16,3 0 10-16,-3-6-10 0,0 2 10 0,0-2-10 15,4 3 10-15,-4-3-10 0,3-4 0 0,-3 7 0 16,0-3 0-16,0-4 0 0,0 1 0 0,0 2 0 0,0-5 0 16,0-1 0-16,-3-3 0 0,-1 1-13 0,1 5 1 0,-1-2 0 31,-3-1-37-31,0 4-7 0,0-10-2 0,0 9 0 15,-4-2 5-15,4-1 1 0,4-6 0 0,-1 4 0 16,4-7 11-16,0 0 2 0,0 0 1 0,0 0 0 16,0 0-5-16,0 0-1 0,0 0 0 0,0-1612 0 15,0 3224-1-15,0-1612-1 0,4 0 0 0,3-7 0 0</inkml:trace>
  <inkml:trace contextRef="#ctx0" brushRef="#br0" timeOffset="-178725.23">30596 9789 1112 0,'0'0'32'0,"0"0"6"0,0 0-30 0,0 0-8 0,0 0 0 0,0 0 0 0,0 0 75 0,-7 0 13 16,7 0 4-16,0 0 0 0,0 0-32 0,0 0-7 15,0 0-1-15,-7 0 0 0,7 0-8 0,0 0-1 16,0 0-1-16,0 0 0 0,0 0 0 0,0 0 0 0,0 0 0 16,0 0 0-16,-7 6 2 0,7-6 0 0,0 0 0 15,0 0 0-15,0 0-23 0,0 0-4 0,0 0-1 16,0 0 0-16,0 0-16 0,0 0 0 16,0 0 0-16,0 0 0 0,0 0 0 0,0 0 0 0,0 0-12 0,0 0 12 15,7 0-16-15,0 0 2 0,0-6 1 0,4 2 0 16,0 1-7-16,-4-3-2 0,3-3 0 0,-3 5 0 15,4-5 6-15,-4 3 0 0,4-4 1 0,-4 4 0 16,-4 0 15-16,4-4-9 16,0 1 9-16,-3-4-8 0,-4 10 8 0,3-3 0 0,-3-7 8 15,-3 7-8-15,3-3 0 0,0-1 9 0,-4 7-9 0,4-3 0 16,-3 0 8-16,-1-1-8 0,4 7 0 0,-7-3 0 16,4-6-13-16,-4 6-10 0,-1 0-1 0,1 3-1 15,7 0 25-15,-7 0-10 0,0 0 10 0,-3 3 0 16,3 6 0-16,0-3 0 0,0 4 0 0,-4-4 0 15,4 0 0-15,-4 7 0 0,1-1 0 0,3 7 0 0,-4-6 0 16,4 3 0-16,0-4 0 0,0-3 0 16,0 4 0-16,3 0 0 0,1-1 0 0,-1-2 0 0,4 2 10 0,-3 1-1 15,3-1 0-15,-4-2 0 16,8-1-9-16,-1 0 10 0,-3-2-10 0,4 5 10 0,-4-6-10 0,3 4 0 16,-3 2 0-16,4-5 8 0,-1 5-8 15,1-6 0-15,3 1 0 0,0 2 0 0,4-3-13 0,-4 1-5 16,3 2-1-16,1-3-530 15,-1 1-107-15</inkml:trace>
  <inkml:trace contextRef="#ctx0" brushRef="#br0" timeOffset="-177942.921">31397 9672 1616 0,'0'0'36'0,"0"0"7"16,0 0 1-16,0 0 1 0,4-3-36 0,-4 3-9 0,0 0 0 0,0 0 0 0,0 0 51 0,0 0 8 15,0 0 1-15,0 0 1 0,0 0-21 0,0 0-4 16,0 0 0-16,-7 0-1 0,-4-3-6 0,4 3-1 16,0 0 0-16,-4 0 0 0,4 0 0 0,0-6 0 0,7 6 0 15,-10 0 0-15,-1 0-8 0,1-3-3 16,3 3 0-16,-1 3 0 0,-2-3-8 0,10 0-1 0,0 0-8 0,-7 0 12 16,0 6-12-16,0 0 0 0,7-6-9 0,-7 7 9 15,0-1-12-15,0 3 3 0,3-2 1 0,-3-1 0 16,3 7 8-16,1-7 0 0,3-6-9 0,-4 9 9 15,4-3 0-15,0-6 0 0,0 0 0 0,0 10 0 16,0-10 0-16,0 3 0 0,0-3 0 0,0 0 0 16,0 0 0-16,0 0 0 0,0 0 8 0,0 0-8 15,0 0 8-15,0 0-8 0,0 0 8 0,0 0-8 16,0 0 0-16,4 9 8 0,-1-5-8 0,-3-4 0 16,0 0 0-16,0 0 0 0,4 6 0 0,-4-6 0 15,0 0 0-15,7 6 0 0,-7-6 0 0,0 0 0 16,0 0 0-16,7 10 0 0,0-4-9 0,0 0 9 15,0-6 0-15,-7 0 0 0,4 6 0 0,-1-3 0 16,4 1 0-16,-3 5 0 0,3-3 0 0,-7 1 0 16,3 2 0-16,-3 0 0 0,0-2 0 0,0-1 0 15,4 3 0-15,-4-2 0 0,-4 2 0 0,4-6 0 0,-3 10 8 16,3-4-8-16,0-3 0 0,0-6 9 0,-7 10-9 0,7-10 8 16,0 0-8-16,-4 9 8 0,1-3-8 0,3-6 0 15,-7 7 0-15,7-7 0 0,0 0 0 16,0 0 0-16,0 0 0 0,0 0-11 0,0 0-2 0,-11 0-1 15,1 0 0-15,-1 0 0 16,4-3-21-16,-4-1-4 0,1-2-1 0,3 0 0 16,-4 0-44-16,1-1-10 0,-5-2-2 0,1 3-715 0</inkml:trace>
  <inkml:trace contextRef="#ctx0" brushRef="#br0" timeOffset="-177256.722">31538 9647 1104 0,'0'0'31'0,"0"0"8"0,0-3-31 0,0 3-8 0,0 0 0 0,0 0 0 16,0-6 66-16,0 6 12 0,0 0 2 0,0 0 1 16,0 0-40-16,0 0-8 0,0 0-1 0,0 0-1 0,-7 3-6 0,0 3-1 15,7-6 0-15,-7 7 0 0,0-1 17 0,4 0 3 16,-1 0 1-16,-3 1 0 0,0-4 5 0,3 3 1 15,-3 0 0-15,0 4 0 0,4-1-15 0,-4-2-4 16,0 2 0-16,0-3 0 0,3 7-17 0,-3-7-4 16,4 7-1-16,-1 2 0 0,0-2-10 0,1-1 0 15,3 1 0-15,-4-1 8 0,4-2-8 0,0-4 0 16,4 7 0-16,-4-4 0 0,0 0 0 0,3 1 10 16,-3-4-10-16,4 4 10 0,0-1-1 15,-4-3 0-15,0-6 0 0,0 0 0 0,7 3 3 0,-4 0 0 16,1 1 0-16,-4-4 0 0,7 3-3 0,-4 0 0 0,4-3 0 0,-3 0 0 15,3-3-1-15,-4 3 0 0,4-3 0 0,-3-1 0 16,3 1-8-16,0 0-12 16,0 0 2-16,0-6 1 15,0 2-23-15,4-2-5 0,-1-4-1 0,1 4 0 16,0-3-7-16,-1-1-2 0,-3 0 0 0,4-5 0 0,-4 5 18 0,3 1 3 0,-3-4 1 0,1-3 0 16,-1 6 25-16,0 1 0 0,0-4 0 0,-4 4 0 15,1-4 0-15,-4 3 9 0,0 1-9 0,0-1 10 16,0 1-10-16,-4 2 0 0,4 4 0 0,-3 0 0 15,-4 0 8-15,3-1-8 0,-3 7 12 0,4 0-4 16,-5 0-8-16,1 0 8 0,-3 7-8 0,3-4 8 0,0 0-8 16,-4 6 0-16,4-6-10 0,0 7 10 15,0-4-9-15,0 0 9 0,0 4-8 0,0-7 8 16,3 6 0-16,4-9-8 0,-3 3 8 0,-1 4 0 16,4-7-20-16,-7 9 0 0,4-3 1 0,3-6 0 15,-4 7-153-15,4-7-32 16</inkml:trace>
  <inkml:trace contextRef="#ctx0" brushRef="#br0" timeOffset="-176740.733">31732 9644 1450 0,'0'0'32'0,"0"0"6"0,0 0 2 0,0 0 1 0,0 0-33 0,0 0-8 0,0 0 0 0,0 0 0 16,0 0 110-16,0 0 20 0,0 0 4 0,0 0 1 16,0 0-79-16,0 0-15 0,0 10-3 0,-3-4-1 15,3 0-18-15,0 0-4 0,-4 4-1 0,1-4 0 16,3 7 3-16,-4-7 1 0,4 7 0 0,-3-1 0 15,3-3-8-15,-4 4-2 0,4-4 0 0,-3 1 0 16,3-1-8-16,0-2 12 0,0 2-12 0,-4 0 12 0,4-2-4 16,0 5 0-16,-3-2 0 0,3-10 0 15,3 9-8-15,-3-9 12 0,0 0-12 0,0 9 12 16,0-2-2-16,0-7 0 0,4 6 0 0,-4-6 0 16,0 0-10-16,0 0 8 0,7 6-8 0,-7-6 8 0,7 0 2 15,-4-3 0-15,4 0 0 0,0-3 0 0,0-1-10 16,1 1 0-16,-1 3 0 0,0-6 0 0,0-1-12 15,0-2 0-15,0 5-1 0,0-2 0 0,0 0 0 0,-4-4 0 16,5 4 0-16,-5-4 0 0,1 0 13 0,-1 4 0 16,1-3 0-16,3-1 0 0,-4 0 0 0,1 1 0 15,-1-1 13-15,1 1-4 0,-4-4-9 0,3 0 0 16,-3 4 0-16,4-1-11 16,-4 1-28-16,3 2-5 0,-3-2-2 0,0 9 0 15,4-7-36-15,-4 7-7 0,3-3-2 0,-3 3 0 16,0 3-121-16,4-3-25 0</inkml:trace>
  <inkml:trace contextRef="#ctx0" brushRef="#br0" timeOffset="-176110.993">32060 9588 1335 0,'0'0'29'0,"0"0"7"0,0 0 0 0,0 0 2 0,0 0-30 0,0 0-8 0,0 0 0 0,0 0 0 0,0 0 9 0,0 0 1 16,0 0 0-16,0 0 0 0,0 0 10 0,0 0 1 15,0 0 1-15,0 0 0 0,0 0 37 0,0 0 7 16,0 0 2-16,0 0 0 0,0 0-8 0,0 0 0 15,-7 3-1-15,7-3 0 0,-10 3-26 0,-1 0-5 16,11-3 0-16,-7 3-1 0,0-3-14 0,0 0-2 16,7 0-1-16,-11 7 0 0,4-4-10 0,0 0 12 15,7-3-12-15,-7 0 12 0,0 9-12 0,0-6 0 16,0 4 0-16,0-4 8 0,7-3-8 0,-3 6 0 16,3-6 0-16,-4 6-11 0,4-6 11 0,-3 10 0 15,3-10 8-15,-4 3-8 0,4-3 13 0,-4 9-1 0,4-9-1 0,0 3 0 16,-3 10 1-16,3-7 0 15,0-6 0-15,0 0 0 0,0 0-12 0,0 10 0 0,3-4 0 16,-3-6 0-16,0 0 0 0,0 0 8 16,0 9-8-16,0 1 0 0,4-4 0 0,-4-6 0 0,0 0 0 15,0 0 0-15,0 0 8 0,0 0-8 0,0 0 0 0,4 6 8 16,-1-3-8-16,-3-3 0 0,4 10 0 0,-4-10 0 16,0 0 0-16,3 3 0 0,-3-3 0 0,4 6 0 15,3-3-10-15,-4 1 10 0,1 5 0 0,-4-3-9 16,0-6 9-16,3 7-8 0,-3-7 8 0,4 9-8 15,-4-6 8-15,0 6 0 0,0 4 0 0,-4-4 0 16,1 1 0-16,-1-4-8 0,4 7 8 0,-3-1 0 16,-4-2 0-16,3-1 0 0,-3 0 0 0,4-2 0 15,-5 2 0-15,5-3 8 0,-4 1-8 0,0-1 0 16,0 0 0-16,3 0 8 0,4-6-8 0,0 0 0 16,0 0 0-16,-7 4-16 0,7-4 2 0,-7 0 1 15,0 0-27 1,7 0-6-16,0 0-1 0,0 0 0 0,0 0-181 0,-7 0-36 0,7 0-7 15,0 0-1-15</inkml:trace>
  <inkml:trace contextRef="#ctx0" brushRef="#br0" timeOffset="-175730.137">32170 9741 1213 0,'0'0'26'0,"0"0"6"0,0 0 0 0,0 0 4 0,0 0-36 0,0 0 0 0,0 0 0 0,0 13 0 16,0-13 114-16,0 0 16 0,0 0 3 0,0 0 1 15,0 0-53-15,0 0-10 0,0 0-3 0,0 0 0 16,0 0-32-16,0 0-6 0,0 0-2 0,0 0 0 16,0 0-16-16,0 0-3 0,0 0-1 0,0 0 0 15,3 0-8-15,-3 0 0 0,0 0 0 0,7 0 0 16,-7 0-10-16,7 0-4 0,-7 0-1 0,8 0 0 16,2 0-11-16,1 0-2 0,-1 0-1 0,1-3 0 15,3 0 0-15,-3 3 0 0,-1-7 0 0,4 7 0 16,-3-3-75-16,-1 3-16 0,1-3-2 15,0 0-1-15</inkml:trace>
  <inkml:trace contextRef="#ctx0" brushRef="#br0" timeOffset="-175028.503">32678 9632 1206 0,'0'0'26'0,"0"0"6"0,0 0 0 0,0 0 3 0,0 0-35 0,0 0 0 0,0 0 0 0,0 0 0 16,0 0 61-16,0 0 6 0,0 0 1 0,0 0 0 16,-7 0 0-16,-4-7 0 0,1 7 0 0,-1 0 0 15,0 7-7-15,1-7-1 0,-4 0 0 0,3 0 0 16,1 0 4-16,-5 0 0 0,5-7 0 0,-4 7 0 0,3-3-32 16,1 3-5-16,-1-3-2 0,0-3 0 15,4 6-17-15,-3 0-8 0,10 0 0 0,-7 0 8 0,7 0-8 16,-11 9 0-16,11-9-10 0,-7 3 10 15,7-3-11-15,-7 10 11 0,7-10-12 0,-7 9 12 0,3 1-9 0,1-4 9 16,-1 3 0-16,4-9-9 0,0 0 9 0,-3 10 0 16,-1-1 0-16,4-3 0 0,0 7 0 0,0-13 0 15,0 0 0-15,0 0-8 0,0 13 8 0,0-7 0 16,4 0 0-16,-4 0 0 0,0 4 0 0,0-10 0 16,0 0 0-16,3 6 8 0,1-6-8 0,-4 0 8 15,7 9-8-15,-7-9 8 0,4 4-8 0,-4-4 0 16,3 0 0-16,1 6 0 0,3-3 0 0,-4 0 0 15,-3-3 0-15,4 3 0 0,-4-3 0 0,7 7 0 0,-4-7 0 16,-3 0 0-16,4 9 0 0,-1-6 0 0,1 3 0 16,-1 1 0-16,-3-7 0 0,4 6 0 15,3 0-8-15,-4 4 8 0,1-1 0 0,0 0 0 0,3-2 0 16,-4 8-8-16,1-2 8 0,-1-7 0 0,1 7 0 16,-4-1 0-16,3-2 0 0,-3-1 0 0,0 4 0 15,4-1-8-15,-8-2 8 0,4 2 0 16,-3-9 8-16,-1 10-8 0,4-13 0 0,-7 9 0 0,0 1 0 0,4-1 0 15,-5-3 0-15,1 1 0 0,0-1 0 0,0 0 8 16,0 0-8-16,-3-3-16 0,3-3 4 0,0 4 0 16,0-8-9-16,-1 4-3 0,5 0 0 0,3 0 0 15,-7 0-32 1,0-3-8-16,0-3 0 0,0 0-1 0,7 6-77 0,0 0-15 16,0 0-3-16,-4 0-499 0</inkml:trace>
  <inkml:trace contextRef="#ctx0" brushRef="#br0" timeOffset="-174352.651">32727 9795 988 0,'0'0'41'0,"0"0"-33"0,0 0-8 0,0 0 0 15,-3 6 62-15,3-6 10 0,0 0 3 0,-7 6 0 16,3-3-39-16,1 1-8 0,3-4-2 0,0 0 0 15,0 0 14-15,-4 12 2 0,1-6 1 0,3-6 0 16,0 0-7-16,0 0-2 0,-8 4 0 0,8-4 0 16,-3 6-3-16,3-6-1 0,-7 3 0 0,7-3 0 15,-4 3-2-15,1 7 0 0,3-10 0 0,-7 3 0 16,0 3-13-16,3-3-3 0,1 3-1 0,-1 1 0 16,1-1-3-16,-1 0-8 0,-3 4 12 0,3-7-4 15,1 9 8-15,-1-6 0 0,4 1 1 0,-3 2 0 0,3 4-8 16,0-4-1-16,3 1-8 0,-3-1 12 15,4 3-12-15,-4-12 0 0,0 0 0 0,7 4 0 16,0 5 25-16,0-3-1 0,4 1 0 0,-4-4 0 0,0 0-12 16,-7-3-4-16,7 3 0 0,3-3 0 0,1-3-8 15,0 3 0-15,-4 0 0 0,0 0 0 0,0 3 0 0,-4-3 0 16,-3 0 0-16,7-3-11 0,0-3 11 0,-3-4 0 16,-1 1 0-16,1 6 0 0,0-7 11 0,-1 4 4 15,1 0 1-15,-1-4 0 0,-3-2-7 0,4-1-1 16,-4 10 0-16,0-6 0 0,0-1 0 0,0 4 0 15,0-3 0-15,-4-1 0 0,1-2-8 0,-1 5 0 0,1-2 0 16,-1-4 0-16,0 4 8 0,-3 0 0 16,4-1 0-16,-4 4 0 0,0 0-8 0,3-1 0 15,-3 1 0-15,0 3 0 0,4 0 0 0,3 3-11 0,0 0 3 0,0 0 0 16,0 0-13-16,-7 3-3 0,0 0 0 0,7-3 0 31,-11 0-8-31,4 9-3 0,3-5 0 0,4-4 0 16,0 0-40-16,0 0-8 0,0 0-1 0,-3 9-1 15,-1-6-41-15,4-3-8 0,0 0-2 0</inkml:trace>
  <inkml:trace contextRef="#ctx0" brushRef="#br0" timeOffset="-173648.04">32928 9293 1242 0,'0'0'27'0,"0"0"5"0,0 0 2 0,0 0 2 0,-3-3-36 16,3-3 0-16,0-1 0 0,0 1 0 0,0 6 54 0,0 0 4 0,0 0 1 0,0 0 0 16,0 0-40-16,0 0-8 0,0-6-2 0,0 0 0 15,0 2 8-15,0 4 2 0,0 0 0 0,0 0 0 16,0 0 21-16,0 0 4 0,0-6 0 15,0 6 1-15,0 0-10 0,0 0-3 0,0 0 0 0,0 0 0 16,0 0-21-16,0 0-11 0,0 0 10 0,0 0-10 16,0 0 14-16,0 6-3 0,0 4-1 0,0-4 0 15,0 7 19-15,0-4 4 0,0 7 1 0,0-7 0 16,-4 10 6-16,4 0 0 0,-3 0 1 0,3 3 0 16,0-1-16-16,0 5-3 0,0-1-1 0,0-3 0 15,0 0-12-15,0-4-9 0,0 4 12 0,-4 0-12 16,4 0 11-16,0 3-11 0,0-3 10 0,0 0-10 15,0 0 8-15,-3 3-8 0,6-3 0 0,-3-3 9 0,0 6-9 16,-3-3 8-16,3-3-8 0,0-3 8 16,0 6-8-16,-4-4 8 0,4-2-8 0,0 0 8 0,0-1-8 0,-3-5 0 15,3-1 9-15,0 1-9 0,0-7 8 0,3 12-8 16,-3-5 8-16,0-1-8 0,0-3 0 0,0-6 8 16,0 0-8-16,0 0 0 0,0 7 0 0,4-1 0 15,-4-6 0-15,0 9 0 0,0-2 0 16,0 2 0-16,0-6 0 0,0 7 0 0,0-7-13 0,0-3 2 15,0 0 1-15,0 0 0 16,0 12-15-16,0-12-3 0,0 0-1 0,0 0 0 16,0 0-14-16,0 0-2 0,0 0-1 0,0 0 0 15,3 3-5-15,-3-3-1 0,0 0 0 0,0 0 0 16,0 0-12-16,0 0-4 0,7 4 0 0,0-4 0 16,0-7 7-16,0 1 1 0,-3 0 0 0</inkml:trace>
  <inkml:trace contextRef="#ctx0" brushRef="#br0" timeOffset="-138463.935">20729 10312 728 0,'0'0'20'0,"0"0"5"0,0 0-25 0,0 0 0 16,0 0 0-16,0 0 0 0,0 0 80 0,-7-3 10 0,0 0 2 16,7 3 1-16,0 0-23 0,-7-3-5 0,7 3-1 0,-3-3 0 15,3 3-51-15,0 0-13 0,0 0 0 0,0 0 0 16,0 0 54-16,-8-3 8 0,8 3 2 0,0 0 0 15,0 0-52-15,0 0-12 0,0 0 0 0,0 0 0 16,0 0 54-16,0 0 8 0,0 0 2 0,0 0 0 16,0 0-37-16,-7 3-7 0,7-3-2 0,0 0 0 15,-3 3-29-15,3-3-5 0,-4 3-2 0,4-3 0 16,-3 6 38-16,3-6 8 0,-4 6 2 0,1 4 0 16,-1-1-14-16,4-2-2 0,0-7-1 0,0 0 0 15,0 9-2-15,0 0-1 0,-3 1 0 0,3 2 0 16,-4-5-2-16,4 11-8 0,0-5 12 0,-3 3-4 15,3-7-8-15,-4 4 0 0,1-1 0 0,-1 10 0 16,-3-3 0-16,4 0 8 0,-5 0-8 0,1 2 8 16,0 1-8-16,4-3 0 0,-4 0 0 0,0-3 0 15,0 6 0-15,0-4 0 0,3-2 0 0,1 0 0 16,-1 0 0-16,0-1 0 0,1-2 0 0,-1-1 0 0,1-2 0 16,3-1 0-16,0-3 0 0,0 1 0 15,-4-1 0-15,4-6 0 0,0 0 0 0,0 0 0 0,0 0 0 16,0 0 0-16,4 9 0 0,-4 1 0 15,0-1 0-15,0-9 0 0,0 0 0 0,0 0-11 16,0 0-120-16,0 0-24 0,0 0-5 0</inkml:trace>
  <inkml:trace contextRef="#ctx0" brushRef="#br0" timeOffset="-137839.486">20966 10563 1183 0,'0'0'33'0,"0"0"8"0,0 0-33 0,0 0-8 0,-7-3 0 0,7 3 0 16,-8 0 47-16,8 0 7 0,-7-6 2 0,7 6 0 16,-7 0 29-16,0 0 7 0,0 0 0 0,7 0 1 0,-7 0-63 15,7 0-13-15,-7 0-2 0,7 0-1 0,-7 6 18 16,0-3 3-16,4 0 1 0,-5 7 0 16,5-7-36-16,-4 3 0 0,3 0 0 0,-3 4 0 0,4-4 0 15,-1 7 0-15,1-7-12 0,-1 9 12 16,1-8-29-16,-1 5 0 0,1-2 0 0,-1-7 0 0,1 9 47 0,-1-5 10 15,0-4 1-15,1 6 1 0,3-6-21 0,-4 7-9 16,4-10 8-16,0 0-8 0,0 0 8 0,0 0-8 16,0 0 0-16,0 0 8 0,0 0 11 0,0 0 1 15,0 0 1-15,0 0 0 0,0 0-1 16,11 0-1-16,-4-3 0 0,4-4 0 0,-4 1-11 0,3-3-8 16,-3-1 12-16,4 1-12 0,0-7-8 0,-4 0-9 15,0 10-2-15,0-3 0 0,0 3 19 0,0-1 0 0,-4 1 0 16,1 0 0-16,3-1 13 0,-4 4 7 15,-3 3 0-15,0 0 1 0,0 0-21 0,0 0 0 0,0 0 0 0,0 0 0 16,0 0-20-16,0 0 2 0,0 0 0 0,0 0 0 16,0 0 6-16,0 0 0 0,0 0 1 0,-3 7 0 15,3 2 11-15,0-3 16 0,-4 7-4 16,4-7-1-16,-3 3-11 0,-1-2-11 0,1 5 3 0,-1 1 0 16,4-4 8-16,-3 1 8 0,3-7-8 0,-4 9 11 15,4-5-11-15,0-1 0 0,0 3 0 0,0-2 0 16,4-1 0-16,-1 0 0 0,4-3 0 0,-3 0 0 31,3-3-38-31,3 7-3 0,-2-7-1 0,2 0-780 0</inkml:trace>
  <inkml:trace contextRef="#ctx0" brushRef="#br0" timeOffset="-137079.446">21661 10601 1432 0,'0'0'32'0,"0"0"6"0,-7 0 2 0,7 0 0 0,-4-3-32 0,4 3-8 0,-7-4 0 0,7 4 0 16,-7 0 63-16,7 0 11 0,0 0 2 0,-11 7 1 15,4-1-57-15,4 0-12 0,-1 1-8 0,1-1 9 16,-1 6 34-16,4-2 6 0,0 2 2 0,0 7 0 16,4-3-31-16,-1-4-5 0,1 10-2 0,-4-3 0 15,7-3-13-15,-4 6 0 0,1-7 0 0,3 14 0 16,-4-11 0-16,1 11 0 0,-1-1 0 0,1-3 0 15,-4 0 0-15,4-3 0 0,-4-9 0 0,0 5 0 16,0-2 0-16,-4-3 0 0,4 5 0 0,-4-2 0 16,4-3 54-16,-3-1 8 0,-1 1 2 0,1-4 0 15,3 1-52-15,0-10-12 0,0 0 0 0,0 0 0 16,0 0 0-16,0 0 0 0,0 0 0 0,0 0 0 16,-11-7 54-16,4 1 8 0,4-3 2 0,-1-4 0 15,1 0 0-15,-1-5 0 0,1-1 0 0,-1 0 0 0,4-3-52 16,0 6-12-1,0-2 0-15,4-1 0 0,-4 0-24 0,0-3-8 16,3 9-2-16,-3-5 0 0,4 2 34 0,-1-3 0 0,-3 0 0 16,4 4 0-16,-1-4 0 0,1 3 0 0,-1-3 0 0,4 7 0 15,-3-4 0-15,3 4 0 0,-4-1 0 0,5-3 0 16,-1 4 0-16,0-1 0 16,0 7 0-16,0-3 0 0,3-1-10 0,-3 1 10 0,0 3-8 0,4-1 8 15,0 1-12-15,-4 0 2 0,3 6 1 0,1-3 0 0,-1-1-1 16,-3 1 0-16,0 3 0 0,1 3 0 0,-1-3 1 0,0 4 0 15,-7-4 0-15,3 3 0 0,-3-3 0 0,0 0 0 16,7 6 0-16,-3 0 0 0,-1 1 9 0,-3-1 0 16,0 3 0-16,0 1 0 0,0-7 0 0,-3 6 0 15,-1-6 0-15,4-3 0 0,0 13 8 0,-3-13-8 16,-1 9 8-16,4-9-8 0,-3 10 8 0,3-10-8 16,-4 3 8-16,4-3-8 0,0 0 19 0,0 0-1 15,-7 6 0-15,7-6 0 16,-11 0-42-16,4 0-9 0,0 3-2 0,-3-3 0 15,3 0-31-15,0 0-6 0,0-3-2 0,-4 3 0 16,0-6-153-16,1 6-30 0,-11 0-7 0,7-3 0 0</inkml:trace>
  <inkml:trace contextRef="#ctx0" brushRef="#br0" timeOffset="-136747.265">21996 10579 1417 0,'0'0'60'0,"0"0"-48"15,-7 9-12-15,3-3 0 0,4-6 44 0,-3 7 6 16,3-7 2-16,-4 6 0 0,4-6-16 0,0 6-4 16,0-6 0-16,0 0 0 0,0 0-7 0,0 10-1 15,0-10-1-15,0 0 0 0,0 3-11 0,0-3-3 16,4 9 0-16,-4-9 0 0,0 0-1 0,0 6 0 16,-4 1 0-16,4 2 0 15,0 1-34-15,-3-4-7 0,-1 3-2 0,4 1-725 0</inkml:trace>
  <inkml:trace contextRef="#ctx0" brushRef="#br0" timeOffset="-136523.693">22123 10231 1400 0,'0'0'124'0,"0"0"-99"0,0 0-25 0,0 0 0 0,0 0 64 16,0 0 8-16,0 0 2 0,0 0 0 0,0 0-46 0,0 0-10 16,0 0-2-16,0 0 0 15,0 0-33-15,0 0-7 0,0 0-2 0,0 0 0 16,0 0-48-16,0-7-10 0,0-5-1 0,3-1-1 0</inkml:trace>
  <inkml:trace contextRef="#ctx0" brushRef="#br0" timeOffset="-135941.394">22225 10494 1446 0,'0'0'30'0,"0"0"-30"16,0 0 0-16,0 0 0 0,4 6 57 0,-4 1 6 16,3 2 1-16,1-6 0 0,-1 7-26 0,1-7-5 15,-1 6-1-15,1-6 0 0,-1 4 15 0,4-4 2 16,0-3 1-16,-3 9 0 0,3-6-3 0,0-3-1 15,0 6 0-15,-3-2 0 0,-4-4-32 0,7 0-6 0,0 3-8 0,0-3 11 16,0 0 5-16,3 0 2 0,-3 0 0 0,0-3 0 0,-3 3-8 16,3-4-2-1,-3-2 0-15,3 3 0 0,-4 0 20 0,1-3 3 0,-1 3 1 0,1-4 0 0,-1 4-22 16,-3 3-10-16,0 0 10 0,4-9-10 0,-4 9 8 0,0-3-8 16,0-7 0-16,0 10 0 0,-4-3 0 0,1-6-20 15,3 5 4-15,-4-2 0 0,1 3 16 0,-4-6 8 16,3 9-8-16,-3-7 12 0,0 1-24 0,0 6-4 15,0-3-2-15,0 0 0 0,0 3 18 0,0 0-8 16,0 0 8-16,0 3 0 0,7-3-9 0,-7 3 9 16,-1 3 0-16,-2 1-9 0,3 5-2 0,0-2 0 15,3-1 0-15,-3 0 0 0,7 4 11 0,-3 0-8 16,-1-4 8-16,4-3-8 0,-3 7 8 0,3-1 0 16,3-2-9-16,-3 2 9 0,4-2 0 0,3-1 0 15,0 0 0-15,-4 4 0 0,4-7-9 0,4 7 9 16,-4-1 0-16,0-2 0 0,4 2-11 0,-1-2 11 15,-3-1-10-15,4 1 10 0,-1-4-52 16,1 3-5-16,0-6-1 0,-4 7 0 16,3-7-115-16,1-3-23 0,-1 0-5 0,1 0-1 0</inkml:trace>
  <inkml:trace contextRef="#ctx0" brushRef="#br0" timeOffset="-135235.192">22384 10171 1131 0,'0'0'23'0,"0"0"-23"16,0 0 0-16,0 0 0 0,0 0 54 0,0 0 6 16,-4 6 2-16,1 4 0 0,-1-7-6 0,4 9-2 15,0-2 0-15,0-1 0 0,0 1-35 0,0-4-7 16,0 3-2-16,0-2 0 0,0-1-10 0,0 0 0 16,4 0 9-16,3 4-9 0,0-7 9 0,0 3-9 15,0 1 12-15,4 2-12 0,-4-6-10 0,3 3-9 16,1-3-1-16,-1 4-640 0</inkml:trace>
  <inkml:trace contextRef="#ctx0" brushRef="#br0" timeOffset="-134706.607">22786 10497 1337 0,'0'0'56'0,"0"0"-44"16,0 10-12-16,-4-4 0 0,4 0 104 0,-3 4 20 16,3-1 3-16,-4-3 1 0,4 4-68 0,-3-1-12 15,3-6-4-15,0 10 0 0,-4-4-20 0,4-3-4 16,0 1 0-1,0-7-1-15,4 6-19 0,-4-6 0 0,0 0 0 0,0 0 0 0,0 0 0 0,0 0 0 16,0 0 0-16,0 0 0 0,0 0 47 0,0 0 2 16,0 0 1-16,0 0 0 0,0 0-29 0,0 0-5 15,0 0-2-15,0 0 0 0,0 0 3 0,0 0 1 16,-7-6 0-16,0 6 0 0,0-3-29 0,3-1-5 16,4 4-2-16,-7-3 0 0,0 0 18 0,0 0 0 15,0 3 0-15,0-6 0 0,3 6-17 0,-3 0 0 16,-3 0 0-16,3 0 0 15,0 0-24-15,7 0-5 0,-7 0-1 0,-1 0 0 0,8 0 34 0,-3 0 13 16,3 0-11-16,0 0 11 0,0 0-12 0,0 0 3 16,-7 6 1-16,3-3 0 0,1 3 8 0,-4 1 0 15,3-1 0-15,1 0-8 0,-1 4 8 0,4-1 8 16,-3 0-8-16,3 4 11 0,0-7-3 0,3 7 0 16,1-1 0-16,-1-2 0 0,4 2-8 0,-3 7 0 15,3-6 0-15,0-1 0 0,4 1 0 0,-4-4 0 16,0 4 0-16,0-4 0 0,0-3 0 0,0 1 0 15,3-1 0-15,-3 0 0 0,4-3-46 0,-4-3-14 16,4 0-4-16,-1-3-477 0,1-3-96 0</inkml:trace>
  <inkml:trace contextRef="#ctx0" brushRef="#br0" timeOffset="-134199.308">22878 10620 982 0,'-11'6'20'0,"11"-6"-20"0,0 0 0 0,-3 12 0 0,3-12 84 0,-4 7 13 16,4-7 3-16,0 3 0 0,0-3-54 0,0 0-10 16,0 0-3-16,0 0 0 0,0 0 37 0,0 9 7 15,0-9 2-15,4 3 0 0,-1 4-14 0,4-4-2 16,-3 0-1-16,3-3 0 0,0 0-32 0,0 0-6 15,0 0-2-15,0 0 0 0,0 0-22 0,0 0 0 16,0 0 0-16,4-3-8 0,-4 0 8 0,3-4 0 16,-3 7 0-16,4-3 0 0,-4-6 16 0,4 9 6 15,-4-7 1-15,3 1 0 0,-3-3-37 0,0 6-7 16,4-7-2-16,-4-2 0 0,0 5 23 0,4-2 0 16,-4 0 0-16,0-1 0 0,0-2 0 0,0 2 0 15,-4-2 0-15,4 9 0 0,-3-7 0 0,-4 4 0 16,3 0 0-16,-3-1 0 0,0 1-23 0,0 6 0 15,-3-3 0-15,-4-3 0 0,0 3-14 16,3 3-3-16,-6 0-1 0,-1 0 0 0,1 3 33 0,-1 3 8 16,-3 3 0-16,0-2 0 0,0 5 0 0,3-2 0 15,-3 5 0-15,0-5 0 0,0 8 31 0,0-2 8 16,3-3 1-16,0 9 1 0,1-7-30 0,3 1-11 0,0 0 0 16,0-1 9-16,3 1-9 0,1 0 0 0,-1-4 0 0,1-2 8 15,3 2 0-15,3 1-8 0,1-4 12 16,3 4-4-16,0-1-8 0,0-2 0 0,3 2 0 0,-3 1 8 15,4-4-8-15,3-3-9 0,-3 7 9 0,6 0-13 16,-3-7-94-16,4-3-18 0,3 6-4 0,-3-6-1 16</inkml:trace>
  <inkml:trace contextRef="#ctx0" brushRef="#br0" timeOffset="-131903.573">23791 10620 928 0,'0'0'83'0,"4"-7"-67"15,-4 7-16-15,0-6 0 0,3 0 76 0,-3-1 12 16,0 7 3-16,4-6 0 0,-4-3-12 0,0 9-3 15,0 0 0-15,0-3 0 0,0 3-28 0,0 0-5 16,0 0-2-16,-7-4 0 0,7 4-24 0,-4-6-5 16,-3 6 0-16,0 6-1 0,-3-2-11 15,3-1-14-15,-4-3 3 0,0 9 1 0,1-3 10 0,-1 1-10 16,1-1 10-16,-1 0-10 16,1 1 10-16,-1-4 0 0,0 0 0 0,1 3 0 0,-1 0 0 0,1-3 11 15,3 1-3-15,-1-1 0 0,5-3-8 0,3 0 0 16,0 0 0-16,0 0 0 0,0 0 9 0,0 0 0 15,0 0 0-15,0 0 0 0,0 0 9 0,0 0 2 16,0 0 0-16,0 0 0 0,0 0-3 0,0 0 0 16,0 0 0-16,0 0 0 0,0 0-4 0,0 0-1 15,0 0 0-15,0 0 0 0,0 0-12 0,0 0 0 16,0 0 0-16,0 0 0 0,0 0 0 0,3 9 0 16,1-6-8-16,0 4 8 0,3-4 0 0,-4 0-12 15,4-3 12-15,0 9-10 0,0-6 10 0,4 4-10 16,-4-4 10-16,0 3-10 0,0-3 10 0,0 0 0 15,0 4 0-15,0-4-8 0,0 0 8 0,-3 3 0 16,3-3 0-16,-4 0 0 0,4 1 0 0,-3-1 0 16,-1 0 0-16,-3-3 0 0,8 0 0 0,-8 0 0 15,3 9 0-15,-3-9 0 0,4 3 0 0,-1 4 0 16,-3-7 0-16,0 3 0 0,0-3 0 0,4 9 0 16,-4-3 8-16,-4 4-8 0,4-4 0 0,-3 0 0 15,3 1 0-15,-4-1 0 0,4-6-11 0,-7 6 0 0,0 0 0 16,3 1 0-16,-3-4 11 0,0 3 0 15,0 0 0-15,0-6 0 0,0 10 0 0,0-10 0 0,0 3 0 16,7-3 0-16,-7 0 0 0,0 0-8 0,0-3 8 0,0 3 0 16,0-3 0-16,0-4 0 0,-4 7 12 0,4-3-4 15,0-6-40-15,-4 6-7 0,4-4-1 16,-3 1-1-16,3-3-128 0,-4-1-26 0,-3-2-5 0,3 9 0 16</inkml:trace>
  <inkml:trace contextRef="#ctx0" brushRef="#br0" timeOffset="-131284.842">23823 10544 990 0,'-3'16'88'0,"-1"-10"-71"16,4 7-17-16,-4 2 0 0,4-8 77 0,0 2 12 16,0 1 3-16,0-4 0 0,0 0-24 0,0 0-4 0,4 1 0 0,0-4-1 15,-4-3-9-15,3 6-2 16,1 0 0-16,3 1 0 0,-4-4-10 0,4 0-2 15,-3-3-1-15,3 0 0 0,0 6 1 0,0-6 0 0,0 3 0 0,0-3 0 16,0 3-31-16,4-3-9 0,-4 0 0 0,0 0 0 0,3 0 10 0,-3 0-10 16,1 0 8-16,-1-3-8 0,0 3 0 0,0-3 0 15,0-3 0-15,-4 6 0 16,4-3 0-16,0 0 0 0,-3-4 0 0,-1 4 0 0,4 0 8 0,-3-3-8 16,0-1 8-16,3 4-8 0,0-3 0 0,-4 0 0 15,1 0-14-15,-1-1 5 16,-3 1 1-16,4 0 0 0,-4 3 0 0,0 3 0 0,-4-7-10 0,1 1-2 15,3 6 0-15,-4-6 0 16,1 3-10-16,-4-1-2 0,0-2-1 0,-4 6 0 0,4 0 13 0,0 0 4 16,-4 6 0-16,1-2 0 15,-1-1 8-15,1 3 8 0,-1-3-12 0,0 3 12 0,1 1 0 0,-1 2 0 16,1-6 0-16,-1 7 0 0,0-7 0 0,4 9 0 16,0-5 8-16,0-4-8 0,0 6 13 0,4 1-3 15,-4-4-1-15,3 6 0 0,1-5 3 0,-1-4 0 16,0 9 0-16,4-12 0 0,0 0 1 0,0 13 1 15,0-7 0-15,4 4 0 0,-4-7-14 0,4 0 8 16,3 9-8-16,0-5 0 0,0-1 0 0,3 0 0 16,1 4 0-16,3-4 0 0,4 0 0 0,-4-3 0 15,7 0-11-15,0 4 11 0,0-7-50 16,4 3-2-16,0-3-1 0,-1-3-467 0,5-4-92 0</inkml:trace>
  <inkml:trace contextRef="#ctx0" brushRef="#br0" timeOffset="-130775.52">24366 10519 1337 0,'0'0'56'0,"0"0"-44"16,-3 6-12-16,3-6 0 0,0 7 84 0,-4 2 16 15,4-9 2-15,0 0 1 0,-3 6-19 0,3-6-3 16,0 7-1-16,0-7 0 0,0 6-56 0,0-6-12 16,0 6-3-16,0-6 0 0,3 10 24 0,-3-10 5 15,0 3 1-15,0-3 0 0,0 0-31 0,0 0-8 16,0 0 0-16,0 0 0 0,0 0 0 0,0 0 0 16,0 0 0-16,0 0 0 0,0 0 0 0,0 0 0 15,0 0 0-15,0 0 0 0,-3 6-11 0,3-6 11 16,-7 6-13-16,0-3 5 0,7-3 8 0,0 0-8 15,-7 4 8-15,0-1-8 0,7-3 8 0,-8 0 0 16,1 0 0-16,0 0 0 0,0 0 0 0,0 6 0 16,0-6 0-16,0 0 0 0,0 3 0 0,-3-3 9 15,-1 3-9-15,4-3 0 0,0 0 0 0,0 7 0 16,0-4 0-16,-4 0 0 0,4 6 0 0,4-3 0 16,-4 1-10-16,-1 2 10 0,5 1-27 0,-1-4 3 15,1 3 0-15,-4 1 0 0,3-1 24 0,1-3 0 16,-1 7 0-16,4-4 0 0,0-2 0 0,0-1 0 0,4 3 0 15,-1-6 0-15,1 7 0 0,-1-7 0 16,1 6 0-16,-1 1 0 0,4-7 0 0,1 6 12 0,-1-6 0 16,0 7-1-16,3-7-11 0,1 6 0 0,-1-2 0 15,1-1 8-15,0 0-8 0,-1 0 0 0,1-6 0 0,-1 7 0 16,1-4-45-16,-1-3-5 16,5 0-1-16,-5 0-510 0,4-10-103 0</inkml:trace>
  <inkml:trace contextRef="#ctx0" brushRef="#br0" timeOffset="-130016.816">24511 10638 1267 0,'0'0'28'0,"0"0"5"15,0 0 2-15,0 0 1 0,0 0-36 0,-7 0 0 0,7 0 0 0,0 0 0 0,-7-3 58 0,7 3 5 16,0 0 1-16,0 0 0 0,0 0-9 0,0 0-2 16,0 0 0-16,0 0 0 0,0 0-33 0,0 0-8 15,0 0 0-15,-7 0-1 0,7 0-11 0,0 0 0 16,0 0 0-16,0 0 0 0,-4 6 0 0,4 1 0 15,-3 2 0-15,3-6 0 0,0 10 0 0,0-4 0 16,0 4 0-16,0-4 0 0,0 4 30 0,3-4 4 16,-3 1 1-16,0-4 0 0,4 6-5 0,-4-2-1 15,0-7 0-15,0 9 0 0,0-5-29 0,0-4 0 16,0-3 0-16,0 9 0 0,0-9 0 0,0 0 0 16,0 0-13-16,0 0 4 0,0 0 9 0,0 0 11 15,0 0-3-15,0 0 0 0,0 0-8 0,0 0 0 16,0 0 0-16,0 0 0 0,0 0 0 0,0 0 0 15,0 0 0-15,0 0 0 0,0 0 0 0,0 0 0 0,0 0 0 0,0 0 0 16,-4-9 0-16,1 6 0 16,3-4 0-16,0 7 0 0,0-6 0 0,-4 0 0 15,4 3 0-15,0-7 0 0,0 7 0 0,0-6 0 16,0 3 0-16,4-4 0 0,-4-2 0 0,0-1 0 16,3 4 0-16,-3-4 0 0,4 1 0 0,-1-1 0 15,-3 0 0-15,4 4 0 0,-1-3 0 0,1 5 0 16,-1 1 0-16,1-3 0 0,0 5 0 0,3-2 0 15,-4-3 0-15,1 9 0 0,-1-7 30 0,1 1 4 0,-1 3 1 16,-3 0 0-16,0 3-56 16,4-6-11-16,-4 6-3 0,7 0 0 0,0-3 35 0,-4 3-8 0,4 0 8 0,0 0 0 15,1 3-54-15,-1-3-7 0,3 0-2 16,1 6 0-16,-1-3-52 0,1 0-10 0,3-3-3 16,0 6 0-16</inkml:trace>
  <inkml:trace contextRef="#ctx0" brushRef="#br0" timeOffset="-129481.339">24793 10623 1411 0,'0'0'31'0,"0"0"6"0,0 0 2 0,0 0 1 0,0 0-32 0,0 0-8 16,0 0 0-16,0 0 0 0,0 0 90 0,0 0 17 15,0 0 3-15,0 0 1 0,0 0-53 0,0 0-10 16,0 0-3-16,0 0 0 0,0 0-27 0,4 3-6 16,3 3 0-16,-7-6-1 0,3 3-11 0,4-3 0 15,0 0 0-15,0 0-11 0,1-3 11 0,2-3 9 16,-3 6-1-16,0-3-8 0,4 3 0 0,-4-10-22 15,3 10 3-15,-2-6 1 0,2 0 18 0,-3 3 0 0,-3-1 0 16,3-2 0-16,-4 3 29 0,1-3 10 0,-4 6 1 16,3-3 1-16,-3 3-29 0,0-10-12 0,0 10 8 0,0 0-8 15,0 0-31-15,-3-6-11 0,3 6-2 0,-4-6-1 0,-3 3 36 16,4-1 9-16,-1 1 0 0,-3 0 0 0,7 3 0 0,-7-9 0 31,-4 9 0-31,4 0 0 0,-3-3 0 0,3 6 0 0,-4-3 0 0,1 6 0 0,3-3-12 0,-4 3-1 16,4 1 0-16,0 2 0 0,0-6 21 0,3 10 4 15,-3-4 0-15,0 1 1 0,4-1-25 0,-1 4-4 16,1-7-2-16,3 9 0 0,0-8 18 0,0 5 0 16,0 1 8-16,3-4-8 0,1 4 9 0,-1-4-9 15,1 1 8-15,-1-4-8 0,4 6 0 0,-3-2 0 16,3-1 8-16,3-6-8 0,-3 7 8 0,4-7 0 16,0 3 0-16,-1-3 0 0,4 0-19 15,0-3-4-15,4-3-1 0,-4 0 0 16,4 3-76-16,0-6-16 0,-4 0-4 0,3-4-620 0</inkml:trace>
  <inkml:trace contextRef="#ctx0" brushRef="#br0" timeOffset="-129168.065">24758 10306 1337 0,'0'0'56'0,"0"0"-44"0,0 0-12 0,0 0 0 0,0 0 53 0,0 0 9 15,0 0 2-15,0 0 0 0,0 0 0 0,0 0 0 16,0 6 0-16,3 0 0 0,1 1-34 0,0-1-6 15,3 3-2-15,0-5 0 0,0 5-22 0,3-3 0 16,1 1 0-16,-1-1 8 0,1 0-8 0,0-6 8 16,-1 9-8-16,1-5 8 15,-1 2-80-15,1 0-15 0,0-3-3 0,-1 0-630 0</inkml:trace>
  <inkml:trace contextRef="#ctx0" brushRef="#br0" timeOffset="-128776.63">25185 10265 1267 0,'-7'13'28'0,"7"-13"5"0,-7 6 2 0,3 3 1 0,1 1-36 0,3-4 0 0,-4 3 0 15,4 1 0-15,0-1 58 0,0 4 5 0,0-4 1 0,0 7 0 0,4-4-52 0,-4 4-12 16,0 0 0-16,3 3 0 0,-3-4 0 0,4 4 0 16,-4 0 0-16,3 3 0 0,-3-3 54 0,4 3 8 15,-4 3 2-15,3-3 0 0,-3 0-52 0,4-4-12 16,-4 1 0-16,0 0 0 0,3-3 0 0,-3 9 0 15,0-6 0-15,4 3 0 0,-4-4 0 0,0 1 0 16,3-3 0 0,-3 3 0-16,4-4 0 0,-4 11 0 0,0-11 0 0,3 1 0 0,-3 0 0 15,0-4 0-15,0-3 0 0,0 1 0 16,0-10-151-16,0 0-33 0,0 0-6 0,0 0-386 0</inkml:trace>
  <inkml:trace contextRef="#ctx0" brushRef="#br0" timeOffset="-128478.182">25111 10566 1497 0,'0'0'32'0,"0"0"8"0,0 0 0 0,0 0 4 0,0 0-36 0,0 0-8 15,0 0 0-15,0 0 0 0,0 0 53 0,0 0 9 16,3 10 2-16,-3-7 0 0,4 6-5 0,3-3-1 16,-4 1 0-16,4-1 0 0,-3 0-42 0,7 1-8 0,-4-1-8 15,0 0 12-15,3-3-12 0,1 3 0 16,-1-2 0-16,1-1 0 0,0-3 29 0,-1 0 4 16,1 6 1-16,-1-6 0 0,1 3-24 0,-4-3-10 0,4 0 8 0,-4 0-8 15,0 0-32-15,0 0-12 0,0 0-3 0,0 3 0 16,0-3-57-16,-4 0-12 0,4 0-3 0,-3 0-380 15,-4 0-76-15</inkml:trace>
  <inkml:trace contextRef="#ctx0" brushRef="#br0" timeOffset="-128015.092">25379 10632 1039 0,'0'0'23'0,"-4"6"-23"16,4-6 0-16,-3 10 0 0,3-10 72 0,0 6 11 15,0-6 1-15,0 0 1 0,0 0-23 0,0 0-5 16,3 6-1-16,1 1 0 0,-1-4-12 0,4 0-2 0,0-3-1 0,1 0 0 16,-1 0-8-16,3 6-1 15,-3-6-1-15,4 0 0 0,-4 0-31 0,3 0 0 16,-2 0 0-16,-1 0 0 0,-4 0 0 0,4 0 0 16,0 0 0-16,-3-6 0 0,-1 6 42 0,4 0 2 15,-3 0 1-15,-4 0 0 0,7 0-21 0,-4-3-4 16,1 0 0-16,-4 3-1 0,7-7-19 0,-3 7 0 15,-1-6 0-15,1 0 0 0,-1 3 0 0,1-1 0 16,-4-2 0-16,0 3 0 0,0 3 0 0,0-6 0 16,0 0 0-16,-4-1 0 0,1 1 55 0,-1 0 7 15,1-1 2-15,-1 1 0 0,-3 3-124 0,3-3-25 0,-3 6-5 16,7 0-1-16,-7-3 43 0,0 3 9 0,0 3 2 16,0-3 0-16,-3 6 22 0,3 0 5 0,-1 1 1 0,-2 2 0 0,3-3 9 0,0 7-10 15,0-1 10-15,0-2-10 0,0 2 10 0,0 1 0 16,3 2 0-16,-3-2 8 0,3 0 2 0,1-1 1 15,3-2 0-15,0-4 0 0,0 6-11 16,0-2 0-16,3-1 0 0,1 1 0 16,-1 2 33-16,5-6 5 0,-5 7 1 0,1-4 0 15,3 1-27-15,0-1-12 0,0-3 10 0,0 4-10 16,0-1-29-16,0-2-12 0,4-1-3 0,-4-3 0 16,3 6-118-16,1-6-24 0,13 7-5 0,-6-7-1 0</inkml:trace>
  <inkml:trace contextRef="#ctx0" brushRef="#br0" timeOffset="-126881.545">26335 10833 889 0,'0'0'19'16,"0"0"4"-16,0 0 1 0,0 0 2 0,0 0-26 0,0 0 0 0,0 0 0 0,0 0 0 0,0 0 112 16,0 0 18-16,0 0 3 0,0 0 1 0,0 0-35 15,0 0-7-15,0 0-2 0,-7 3 0 0,7-3-24 0,-7 0-5 16,0 0-1-16,0 0 0 0,3 0-22 0,-3-3-5 15,0 0-1-15,3-4 0 16,-3-2-20-16,0 9-4 0,0-13 0 0,0 10-8 16,0-6 0-16,0 6 0 0,0-4-10 0,0 1 10 15,0 0-33-15,-4 6 1 0,4-3 0 0,-3 3 0 0,3 0 23 0,-4 3 9 16,-3 3 0-16,3 0-9 0,-3 4-3 0,4-1 0 16,-4 4 0-16,3-1 0 0,-3 1 12 0,3 6-12 15,4 0 12-15,0-4-12 0,4 1 12 0,-1 3 0 16,1-7-9-16,3 4 9 0,0-4 0 0,0-12 15 15,0 0-3-15,0 0 0 0,10 7 26 0,1-4 5 16,3 0 1-16,0-6 0 0,4-7-7 0,-4 1-1 16,7-7 0-16,0-2 0 0,4-8-11 0,-4 8-2 15,0-11-1-15,4 1 0 0,0-3-12 16,-4 3-2-16,0-7-8 0,0 4 12 0,-3-4-25 0,-4 7-6 16,0-3-1-16,-4 2 0 0,-2-2 20 0,-1-3 0 15,-4-1 0-15,1 10 0 0,-1-9 0 0,-3-1 16 16,0 1-4-16,-3 5 0 0,-4-2-36 15,3 9-7-15,-3 3-1 0,3-3-1 0,-3 3 10 0,0 4 3 16,0 2 0-16,0 4 0 0,0-4 9 0,4 4 3 16,-1 6 0-16,1-7 0 0,-1 10 8 0,4 0 0 15,0 0 0-15,0 0 0 0,0 0-9 0,0 0 0 16,0 0 0-16,0 0 0 0,0 0-5 0,0 13-1 16,-3 3 0-16,-1-1 0 0,1 1 7 0,3 6 8 15,-4 3-13-15,0 3 5 0,1 0 8 0,-1 4-8 16,1 2 8-16,-1 4-8 0,1-1 8 0,-1 1 0 0,1 3 0 0,-4 0 0 0,3-1 0 0,-3-8 0 15,4 9 0-15,-4-7 0 16,3-3 0-16,-3 1 0 0,3-7 0 0,1 0 0 16,-1 3 0-16,4-12 0 0,0 3 8 0,4-4-8 0,-1-2 0 15,1-1 8-15,-1 1-8 0,5-4 0 0,-1 1 0 0,3-4 0 16,4 3-10-16,-3-5 10 16,-1-1-144-16,5-3-23 0,9-7-4 15,-6-2-1-15</inkml:trace>
  <inkml:trace contextRef="#ctx0" brushRef="#br0" timeOffset="-126391.535">26529 10682 1267 0,'0'0'28'0,"0"3"5"0,0-3 2 0,-4 7 1 0,4-7-36 0,-3 9 0 15,3-9 0-15,0 6 0 0,3 1 109 0,-3-7 15 0,4 6 4 16,-1 0 0-16,-3-6-52 0,7 3-9 0,1-3-3 16,-1 3 0-16,0-3-5 0,3 0-2 0,1 0 0 0,-1-3 0 15,1 0-40-15,0-3-8 0,-1 3-1 0,1-7-8 16,-4 10 28-16,3-6 0 0,-3-3-1 0,0 2 0 15,-3-5-27-15,0 9 0 0,-1-7-12 0,1 4 12 16,-4 0-29-16,3-1 1 16,-3 4 1-16,0 3 0 0,0 0-15 0,0-6-3 0,0 6-1 0,-3-6 0 15,-1 3-23-15,-3 0-5 0,0-4-1 0,0 7 0 0,-4 0 60 0,1 0 15 16,-1 0 0-16,1 0 0 0,-1 0 0 0,0 7 0 16,1-4 0-16,-4 0 0 0,3 3 0 0,1 0 0 15,-1 1 0-15,0-4 0 0,1 6 0 0,3 1 0 16,-4-4 0-16,4 3 0 0,4-3 19 0,-4 1 6 15,3 5 2-15,4-2 0 0,-4-1-27 0,4 1 0 16,0-4 0-16,0 6 0 16,0-2-16-16,0-1-9 0,0 4-2 0,0-4 0 0,4 4 27 0,0-7 0 15,-1 10 0-15,4-10 0 0,0 6 0 0,0 1 0 16,4-4 0-16,-4 1 0 0,3-7 0 0,1 6 0 16,0-6 0-16,-1 4-773 0</inkml:trace>
  <inkml:trace contextRef="#ctx0" brushRef="#br0" timeOffset="-125927.061">26797 10726 1267 0,'0'0'28'0,"0"0"5"16,0 0 2-16,0 0 1 0,0 0-36 0,-4 6 0 0,4-6 0 0,0 7 0 0,0-7 109 0,0 3 15 15,0 9 4-15,0-5 0 0,0-1-83 0,4 3-16 16,-4 1-3-16,4-1-1 0,-4-3-10 0,3 4-3 16,-3-1 0-16,4 1 0 0,-4-4-12 0,0 3 0 15,3 1 8-15,-3-4-8 0,4 3 0 0,-4 1 9 16,3-7-9-16,-3 6 8 0,0-9-8 0,0 10 0 16,0-10 0-16,0 0 0 0,0 0 21 0,0 0-1 15,0 0 0-15,0 0 0 16,0 0-40-16,0 0-8 0,0 0-1 0,0 0-1 0,0 0 18 0,0 0 12 15,0-10-13-15,-3 1 5 0,-1 0 8 0,4-4-13 16,-3 0 5-16,3 1 8 0,0-1 0 0,-4-2 8 16,4 2 2-16,0 1 0 0,0-4 8 0,-3 3 2 15,3 1 0-15,-4-1 0 0,4 1-8 0,-4 2-2 16,4-2 0-16,0 2 0 0,0-2 1 0,0-1 0 16,4 10 0-16,-4-6 0 0,4-1 2 0,-1 4 1 15,-3 0 0-15,4 0 0 0,-1-1-14 0,1 1 0 16,-1 0 8-16,1-1-8 0,3 1 0 0,0 3 0 15,0-3 0-15,0 3-10 0,0-1-7 0,0-2-2 16,0 6 0-16,0 0 0 0,0 0-36 16,4 0-7-16,-4 0-2 0,3 10 0 0,-3-7-51 0,4-3-10 15,-4 9-3-15,0-3 0 0</inkml:trace>
  <inkml:trace contextRef="#ctx0" brushRef="#br0" timeOffset="-125360.101">27044 10645 1267 0,'0'0'28'0,"0"0"5"0,0 0 2 0,0 0 1 0,0 0-36 0,0 0 0 16,0 0 0-16,0 0 0 0,0 0 109 0,0 0 15 15,0 3 4-15,0-3 0 0,0 9-52 0,3-6-9 0,-3 7-3 0,0-10 0 16,4 3-26-16,-4 9-6 0,4-5 0 0,-1 2-1 31,-3-3-50-31,0 4-9 0,4-7-3 0,-4 9 0 0,3-2 59 0,-3-1 11 0,0-6 2 0,0 10 1 16,0-7-30-16,0 0-12 0,0-6 11 0,0 10-11 16,0-4 8-16,0-6-8 0,0 0 0 0,0 0 9 15,0 0 4-15,0 0 1 0,0 0 0 0,0 0 0 16,0 0-14-16,0 0 11 0,0 0-11 0,0 0 10 15,0 0-10-15,0 0 0 0,0 0-10 0,0 0 10 16,0 0 0-16,0 0 15 0,0 0-2 0,0 0 0 16,0 0-13-16,0 0-18 0,0 0 4 0,0 0 1 15,0 0 13-15,0-9 0 0,0 2 0 0,0-5 0 16,-3 9 0-16,3-7 0 0,0-2 0 0,0 6 0 16,-4-4 0-16,4 1 0 0,0-7 0 0,0 3 0 15,0-2 0-15,0 9 0 0,4-13 0 0,-4 9 0 16,3-2 0-16,-3-1 0 0,4 1 0 0,-1-1 0 0,1 4 0 15,-1-4 0-15,1 1 0 0,-1 5 0 0,1 1 0 16,-4-3 0-16,3 6 0 0,1-1 0 0,-1-2 0 0,1 3 0 16,-1 0 0-16,-3 3 0 0,0 0 0 0,0 0 0 15,8-6 0-15,-1 6 0 16,0 0-54-16,0 0-8 0,3 6-2 0,-3 0 0 16,0-6 52-16,4 6 12 0,0 1 0 0,-1 2 0 15,1-6-74-15,-1 4-12 0,1-4-2 0,-4 6-1 16,4-6-11-16,-4 7-3 0,3-7 0 0,1-3-522 0</inkml:trace>
  <inkml:trace contextRef="#ctx0" brushRef="#br0" timeOffset="-124897.922">27383 10632 358 0,'0'0'10'0,"0"0"2"0,0 0-12 0,0 0 0 0,0 0 0 0,0 9 0 0,0-2 54 0,0-7 8 16,0 6 2-16,0 0 0 0,0-6 30 0,0 0 6 16,0 10 2-16,0-10 0 0,0 0-61 0,0 0-12 15,3 3-2-15,-3-3-1 0,0 0 82 0,0 0 16 16,0 0 3-16,0 0 1 0,0 0-52 0,0 0-9 16,0 0-3-16,0 0 0 0,0 0 0 0,0 0 0 15,0 0 0-15,0 0 0 0,-3 9-13 0,3-9-3 16,0 0-1-16,0 0 0 0,-4 6-38 0,4-6-9 15,0 7 0-15,-3 2 0 0,-1-6 16 0,4-3 0 16,0 10 1-16,0-7 0 0,-3 6-17 0,3-2 0 0,0-7 0 0,0 6 0 16,0-6-12-16,0 9-5 0,0-9-2 15,3 3 0 1,-3-3-21-16,0 0-4 0,0 7 0 0,0-7-1 16,0 0-190-16,0 0-37 0,0 0-8 0,0 0-2 0</inkml:trace>
  <inkml:trace contextRef="#ctx0" brushRef="#br0" timeOffset="-124629.439">27400 10312 978 0,'0'0'28'16,"0"0"5"-16,0 0-33 0,0 0 0 0,-3 6 0 0,-1 1 0 0,1-1 28 0,3-6-2 15,0 0 0-15,-4 9 0 0,4-9 30 0,0 0 7 16,0 4 1-16,0-4 0 0,0 0-52 0,0 0-12 16,0 0 0-16,0 0 0 15,0 0-65-15,0 0-16 0,11 9-3 0,-11-9-1 0</inkml:trace>
  <inkml:trace contextRef="#ctx0" brushRef="#br0" timeOffset="-123878.147">27598 10607 1074 0,'0'0'30'0,"0"0"8"16,0 0-30-16,0 0-8 0,0 0 0 0,0 0 0 0,0 0 52 0,0 0 10 15,0 0 2-15,0 0 0 0,3 6 0 0,-3-6 0 16,4 7 0-16,-1-1 0 0,4-6 0 0,-7 0 0 15,0 0 0-15,4 9 0 0,0-6 0 0,3 0 0 16,-7-3 0-16,3 7 0 0,-3-7-52 0,0 0-12 0,7 0 0 0,-7 0 0 16,0 0 0-16,0 0 0 0,0 0 0 0,4 0 0 15,3 0 0-15,-7 0 0 0,0 0 0 0,0 0 0 16,7-7 0-16,-4 4 0 0,4 0 0 0,-7 3 0 16,4-3 54-16,-4 3 8 0,3-6 2 0,1 0 0 15,-1-1-52-15,1 1-12 0,0 0 0 0,-1 3 0 16,1-1 0-16,-4-2 0 0,3-3 0 0,-3 9 0 31,4-7-48-31,-4 1-13 0,0 3-3 0,0 3 0 0,0-9 52 0,-4 9 12 0,4-7 0 0,0 7 0 16,-3-3 0-16,-1 0 0 0,4 3 0 0,-7-3 0 15,0-3 0-15,0 6 0 0,0 0 0 0,0 6 0 16,-4-6 0-16,4 3 0 0,0 0 0 0,0 0 0 16,7-3 0-16,-7 4 0 0,0-1 0 0,0 6 0 15,3-6 0-15,-3 7 0 0,0-7 0 0,4 3 0 16,-1 0 0-16,1 1 0 0,-1-4 0 0,4 9 0 15,-3-5 0-15,3-1 0 0,0 6 0 0,0-2 0 0,-4-1 0 0,4 4 0 16,0-1 0-16,4 1 0 16,-1-4 0-16,1 4 0 0,-1-4 0 0,4 4 0 0,0-4 0 15,0-3 0-15,0 4 0 0,0-1 0 16,4-3 0-16,0 4 0 0,-1-4 0 0,1-3 0 16,-1 0-208-16,1-3-38 15,17 0-8-15,-7-3-2 0</inkml:trace>
  <inkml:trace contextRef="#ctx0" brushRef="#br0" timeOffset="-123456.833">27901 10654 1263 0,'0'0'28'0,"0"0"5"0,0 0 2 0,0 0 1 0,0 0-36 0,0 0 0 0,0 0 0 0,0 0 0 16,0 0 59-16,-7-6 5 0,7 6 0 0,0 0 1 15,0 0-1-15,-3 0 0 0,3 0 0 0,0 0 0 16,0 0-25-16,-7 9-6 0,7-9-1 0,-4 10 0 16,1-4 0-16,3 0 0 0,-4 0 0 0,4 4 0 15,0-4-41-15,0 0-9 0,0-6-2 0,0 10 0 16,-4-7 20-16,4-3 0 0,0 0 11 0,0 0-11 16,0 0 17-16,0 0-3 0,0 0-1 0,0 0 0 15,0 0-13-15,0 0 0 0,0 0 0 0,0 0 0 16,0 0 34-16,-3-3 1 0,3-7 0 0,0 4 0 15,0 0-21-15,0-4-4 0,-4-2-1 0,4 9 0 0,4-7 9 16,-4-2 2-16,0 9 0 0,0-7 0 0,0 1-20 0,0-4 0 16,0 7 0-16,0-7 0 15,0 4 23-15,0 0 1 0,3-4 0 0,-3 4 0 0,4 2-39 16,-4 1-7-16,4-3-2 0,-1 6 0 0,1-7 33 16,-1 10 7-16,1-6 0 0,-1 0 1 0,1 6-27 0,-4 0-6 15,3-4 0-15,4 4-1 16,-3-3-38-16,3 3-7 0,0 3-2 0,0 1 0 15,4-4 0-15,3 9 0 0,-4-6 0 0,4 7 0 16,4-1-102-16,-4-3-21 0,18 10-4 0,-11-10-1 0</inkml:trace>
  <inkml:trace contextRef="#ctx0" brushRef="#br0" timeOffset="-122988.204">28138 10585 1036 0,'0'0'23'0,"0"0"5"0,0 0 0 0,0 0 1 0,0 0-29 0,0 0 0 0,7 0 0 0,0 0 0 15,0 0 57-15,-7 0 6 0,3-6 1 0,4 6 0 16,0 0 0-16,-3 0 0 0,3-3 0 0,-7 3 0 15,3 0-52-15,-3 0-12 0,4-4 0 0,-4 4 0 16,0 0 54-16,0 0 8 0,4 0 2 0,-4 0 0 16,0 0-52-16,0 0-12 0,0 0 0 0,0 0 0 0,7-6 0 0,-7 6 0 15,0 0 0-15,0 0 0 0,0 0 54 0,0 0 8 16,0 0 2-16,0 0 0 0,-4-3-52 0,1 0-12 16,3-3 0-16,-4 3 0 0,0-4 0 0,1 1 0 15,-4 0 0-15,3 3 0 0,1-1 0 0,-1-2 0 16,1 3 0-16,3 3 0 0,-7 0 0 0,7 0 0 15,0 0 0-15,-7 3 0 0,0-3 0 0,0 10 0 16,3-7 0-16,-3 9 0 0,0-2 0 0,0 2 0 16,3 1 0-16,-3-1 0 0,4-2 0 0,-1 2 0 15,1 1 0-15,-1 2 0 0,4-2 0 0,0 0 0 0,0-7 0 16,4 9 0-16,-1-8 0 0,1 5 0 16,-1-5 0-16,1-1 0 0,3 0 0 0,-4 0 0 0,1 1 0 0,-1-4 0 31,5 6-60-31,-5-6-14 0,1 4-3 0,3-1-456 0,-4-6-91 0</inkml:trace>
  <inkml:trace contextRef="#ctx0" brushRef="#br0" timeOffset="-122462.67">27460 10253 806 0,'0'0'17'15,"0"0"4"-15,0 0 1 0,-7-4 2 0,7 4-24 0,0 0 0 0,0 0 0 0,0 0 0 0,0 0 107 0,0 0 17 0,0 0 3 0,0 0 1 16,0 0-52-16,7 4-9 0,4-1-3 0,-1 3 0 16,1 3-51-16,0 1-13 0,3 2 0 0,3 4 0 15,1 0 0-15,-4-1 0 0,4 4 0 0,-1-3 0 16,-3 0 0-16,1-4 0 0,2-2 0 0,1 2 0 15,-4-3-48-15,0 1-13 0,0-4-3 0,0 0-341 16,4-2-69-16</inkml:trace>
  <inkml:trace contextRef="#ctx0" brushRef="#br0" timeOffset="-121655.732">28938 10253 836 0,'0'0'24'0,"0"0"4"0,0 0-28 0,0 0 0 16,-3-4 0-16,-4 1 0 0,0 3 69 0,3 0 8 16,4 0 2-16,-10 0 0 0,10 0-44 0,-7 3-9 0,-4 1-2 0,4-1 0 15,7-3 13-15,-7 3 3 16,0 3 0-16,0-3 0 0,0 0-7 0,7-3-1 0,0 0 0 0,-4 10 0 15,4-10-12-15,-3 3-2 0,-1 10-1 0,4-7 0 16,0 0-17-16,0 3 0 16,4 1 0-16,-4-1 0 0,0 4 41 0,0-1 5 0,0 4 1 0,0 6 0 15,0 0-25-15,0 0-5 0,-4 3-1 16,4 0 0-16,0 0-16 0,-3 3 0 0,3-9 0 0,-4 9 0 16,4-2 0-16,-3-5 0 0,3-2 0 0,-4 6 0 15,4-9 32-15,-4 3-1 0,1-3 0 0,-1-1 0 16,1-2 1-16,-1-4 1 0,1 4 0 0,-1-4 0 15,1-3-33-15,3 1 0 0,-4-1 0 0,4-6 0 16,0 0 0-16,0 0 0 0,0 0 0 0,0 0 0 16,0 0-44-16,0 0-16 15,0 0-4-15,0 0 0 16,0 0-13-16,0 0-3 0,0 0-1 0,0 0 0 0,7 0-24 0,0 0-5 0,0 0-1 16,-3 0 0-16</inkml:trace>
  <inkml:trace contextRef="#ctx0" brushRef="#br0" timeOffset="-121138.666">29002 10598 1036 0,'0'0'23'0,"0"0"5"0,0 0 0 0,0 0 1 0,0 0-29 0,0 0 0 0,0 0 0 0,0 0 0 15,0 0 108-15,0 0 16 0,0 0 4 0,0 0 0 16,0 0-52-16,0 0-9 0,3 3-3 0,4 3 0 16,-3-3-20-16,3 0-4 0,0-3 0 0,4 0-1 15,-4 0-11-15,3 0-3 0,-3 0 0 0,4 0 0 16,0 0-25-16,-4 0 0 0,3 0 0 0,-3-3 0 16,0 3 0-16,-3-3 0 0,3 3 0 0,-7 0 0 15,0 0 0-15,3-6 0 0,1 6 0 0,-4 0 0 16,0 0 0-16,3-3 0 0,1-1 0 0,0 1 0 15,-1 0 0-15,-3 3 0 0,0-9 0 0,0 6 0 16,0-7 0-16,0 4 0 0,-3 0 0 0,3-4 0 16,-4-2 0-16,0 9 0 0,1-7 0 0,-1-2 0 15,-3 5 0-15,0-2 0 0,4 0 0 0,-4-1 0 16,0 7-46-16,0 0-14 0,3-3-4 16,-3 6 0-16,0 0 52 0,0 0 12 0,0 6 0 0,3 0 0 15,-3 4 0-15,0-1 0 0,4 3 0 0,-1 1 0 0,-3 0 0 0,4 2 0 16,-1 1 0-16,-3 0 0 0,7-4 0 0,-4 1 0 15,4-1 0-15,0 1 0 0,4-1 0 0,-4-2 0 16,4-1 0-16,-4 1 0 0,0-4 0 0,3 6 0 16,1-2 0-16,-1-4 0 0,4 0 0 0,-3 4 0 15,3-7 0-15,0 6 0 0,0 1 0 0,0-1 0 16,0-3 0-16,4 7 0 0,3-7 0 0,-4 4 0 16,4-4 0-16,0 3-515 15,1 1-100-15</inkml:trace>
  <inkml:trace contextRef="#ctx0" brushRef="#br0" timeOffset="-120122.264">29884 10507 1436 0,'3'-4'32'0,"4"1"6"0,0-3 2 0,1-3 0 0,-1 6-32 16,0-1-8-16,0-2 0 0,0 3 0 0,0 0 41 0,-7 3 7 16,0 0 2-16,0 0 0 0,0 0 0 0,0 0 0 15,0 0 0-15,3 6 0 0,-3-6-18 0,0 0-4 16,0 0-1-16,-3 10 0 0,-1-1-12 0,1 3-3 16,-1 1 0-16,1 0 0 15,-4-1 11-15,3-2 1 0,-3-1 1 0,0 3 0 0,0 1-25 0,3 0 0 0,1-4 0 16,-4-3 0-16,3 7 0 0,1-1 0 0,-1-2 0 0,4-4 0 15,-3 0 8-15,-1 4 0 16,1-7 0-16,3 6 0 0,-4 1-8 0,4-7 0 0,-3 6 0 0,3 1 0 16,-4-4 0-16,4-6 0 0,0 0 0 0,0 0 0 15,0 0 0-15,0 0 0 0,0 0 0 0,0 0 0 16,0 0 8-16,0 0-8 0,0 0 8 0,0 0-8 16,0 0 8-16,0 0-8 0,0 0 8 0,0 0-8 15,0-6 8-15,0-1-8 0,0 1 8 0,-3-3-8 16,3-1 8-16,0 1-8 0,0-4 8 0,3 7-8 15,-3-3 15-15,0-1-3 0,4 1 0 0,-4-4 0 16,3 7-12-16,-3-3 9 0,4-1-9 0,-1 1 8 16,-3 2-8-16,0 1 0 0,4 0 0 0,-4 0-11 15,3 3 11-15,-3 3 0 0,7-7 0 0,-7 7 0 16,4-3-11-16,-4 3 0 0,7-3 0 0,-7 3 0 16,0 0-5-16,7 0 0 0,0 3-1 0,0-3 0 15,0 0 7-15,-7 0 2 0,7 3 0 0,-3 0 0 16,-1 1-20-16,4-1-4 0,-3-3-1 0,-4 0 0 15,3 9 8-15,1-6 1 0,-1 7 1 0,1-7 0 0,-1 9 12 16,-3-2 3-16,0-1 0 0,0 1 0 0,0 2 8 0,-3-3 0 16,-1-2 0-16,4 5 0 15,-3 1 0-15,-1-4 0 0,1 1 0 0,3-1 0 0,0-9 0 0,0 0 0 16,0 6 0-16,0-6 0 0,0 0 0 0,0 0 0 16,0 0 0-16,3 0 0 0,1 0 25 0,3-3 7 15,0-6 2-15,0 6 0 0,0-4-19 0,0 1-4 16,0 0-1-16,-3-7 0 0,3 10 8 0,-4-6 2 15,1 6 0-15,-1-1 0 0,1-2-35 0,-4 6-6 16,0 0-2-16,0 0 0 0,0 0 0 0,0 0 0 16,0 0 0-16,0 0 0 15,0 0-13-15,0 0-2 0,0 0-1 0,0 0 0 0,0 0 23 0,0 0 4 0,-4 6 0 16,1 1 1-16,3-7 11 0,0 0 0 0,0 0 0 0,0 0 0 16,0 0 20-16,0 0 10 0,0 0 2 0,7 0 0 15,0 9 0-15,0-9 0 0,4 3 0 0,-4-3 0 16,0 7-16-16,3-1-2 0,-3-6-1 0,-3 0 0 15,3 6-13-15,0-3 9 0,0 0-9 0,-3 0 8 16,-4-3-8-16,3 4 12 0,4-1-12 0,-3 3 12 16,-4-6 12-16,0 0 2 0,7 6 1 0,-7-6 0 15,3 10-13-15,1-7-2 0,-1 3-1 0,-3-6 0 16,0 0-11-16,4 10 0 0,-4-10 0 0,3 3-11 16,4 0-21-16,-3-3-4 0,3 9 0 15,0-9-1-15,-3-3-55 0,3 3-10 16,3-6-2-16,-3 6-672 0</inkml:trace>
  <inkml:trace contextRef="#ctx0" brushRef="#br0" timeOffset="-119850.569">30318 10613 1177 0,'-4'13'25'0,"4"-13"6"0,0 9 1 0,0 1 2 0,0-7-34 0,0 9 0 0,0-2 0 0,0-1 0 16,0 4 102-16,0-4 14 0,4-3 2 0,-1 7 1 16,-3-4-79-16,4-2-15 0,-4-1-3 0,0-6-1 15,0 0-5-15,7 6 0 0,-7-6-1 0,0 0 0 16,0 0-15-16,0 0-15 0,0 0 3 0,3 3-496 15,4-3-99-15</inkml:trace>
  <inkml:trace contextRef="#ctx0" brushRef="#br0" timeOffset="-119595.599">30201 10152 1130 0,'0'0'24'0,"0"0"6"0,0 0 1 0,0 0 1 0,0 0-32 16,0 0 0-16,0 0 0 0,0 0 0 0,0 0 17 0,0 7-3 16,-3 2-1-16,3 0 0 0,0-2-13 0,0-7 0 15,3 6 8-15,1 0-8 0,-4-6 41 0,3 6 6 16,1 4 1-16,-1-7 0 0,-3-3-48 0,7 3 0 0,1 0 0 0,-1 0-403 15,0-3-75-15</inkml:trace>
  <inkml:trace contextRef="#ctx0" brushRef="#br0" timeOffset="-118803.611">30565 10554 928 0,'0'0'20'0,"0"0"5"0,0 0 1 0,0 0 0 0,0 0-26 0,0 0 0 0,0 0 0 0,0 0 0 16,0 0 105-16,0 0 16 0,0 0 3 0,0 0 1 16,-7 6-50-16,3 0-11 0,4-6-1 0,0 0-1 15,-3 6-23-15,-1 1-5 0,4 2-1 0,0-3 0 16,4 1-10-16,-4 5-3 0,3-2 0 0,1-1 0 15,-1 0-7-15,1-2-1 0,-1 2-1 0,1 1 0 16,-1-4-11-16,1 3 0 0,-4-3 0 0,3 1 0 16,1 2 8-16,-4-6-8 0,0 7 8 0,0-7-8 15,0-3 0-15,0 9 8 0,0-9-8 0,0 7 0 16,-4-1 0-16,4-6 0 0,0 9 0 0,0-9 0 16,0 0-16-16,-3 3 5 0,3-3 1 0,0 0 0 15,0 0 1-15,0 0 0 0,0 0 0 0,0 0 0 16,0 0 41-16,-4-6 8 0,4-3 1 0,-3-1 1 0,3 1-6 0,-4-4 0 15,4 1-1-15,0-1 0 0,-3-2-11 0,3 2-3 16,0-3 0-16,0 1 0 0,0-1-5 0,0-3-2 16,0 7 0-16,0-4 0 0,0 3-14 0,0-2 0 15,0 8 0-15,0-2 0 0,3 0 0 16,-3-1-10-16,0-2 10 0,4 5-8 0,-4 1 0 0,3 0 0 16,-3 6 0-16,4-6 0 0,-1-1 8 15,1 1-8-15,-1 3 8 0,-3 3-8 0,4-6 8 0,-1-1-13 16,-3 7 5-16,4-6 8 0,-1 6-12 0,-3 0 12 15,0 0-10-15,8 0 10 0,-5 0-16 0,-3 0 4 16,7 0 0-16,0 0 0 0,-3 6-8 0,3-3 0 16,0 1-1-16,0-4 0 15,0 9-101-15,0 0-20 0,4-5-4 0,-1 5-574 0</inkml:trace>
  <inkml:trace contextRef="#ctx0" brushRef="#br0" timeOffset="-118152.424">30836 10566 918 0,'0'0'20'15,"0"0"4"-15,0 0 0 0,0 0 3 0,0 0-27 0,0 0 0 0,-7 0 0 0,4-3 0 0,-4 0 98 0,7 3 14 16,-7-6 4-16,3 6 0 0,-6-7-32 0,10 7-7 16,0 0-1-16,0 0 0 0,-4-3-20 0,4 3-4 15,0 0 0-15,0 0-1 0,0 0-41 0,-11 0-10 16,8 0 0-16,-4 7 0 0,3-4 0 0,-3 3 0 15,4 0 0-15,-1 4 0 0,1-7 0 0,-1 9 0 0,4-2 0 16,-3 2 0-16,-1-2 9 0,1-1-9 16,3 0 10-16,-4-2-10 0,4 2 18 0,0-6-2 15,0 7-1-15,0-7 0 0,0-3 10 0,4 12 3 16,-1-5 0-16,4-4 0 0,-3 6 6 0,3-6 2 16,0 7 0-16,0-7 0 0,0-3-18 0,0 6-3 0,0-3-1 0,0 0 0 15,0 1-5-15,4-4-1 0,-4 0 0 0,3 0 0 16,-3 0-8-16,0 0 0 0,0-4 0 0,1 4 0 15,-1 0 10-15,0-3-10 0,-4 3 12 0,1-3-12 16,3-3 9-16,-4 0-9 0,1-1 0 0,-1 1 9 16,4 0-9-16,-3-4 10 0,-1 7-10 0,1-6 10 15,-4 3-10-15,4-4 12 0,-4 1-12 0,0-1 12 16,-4-2-12-16,4-1 0 0,-4 1 0 0,1 2 0 16,-4-2-21-16,3-1-7 15,-3-2 0-15,0 2-1 0,0 4 29 0,-3-1 0 0,3-2 0 0,-1 5 0 16,1-2-11-16,0 3 11 0,-3-1-12 0,3 1 12 15,0 6-13-15,7 0 4 0,-7-3 1 0,0 6 0 0,7-3-2 16,0 0 0-16,-7 6 0 0,-4 1 0 16,4-1 0-16,0 0 0 0,0 4 0 0,0-1 0 15,0 0-44-15,3-2-9 16,1 5-1-16,3-2-1 0,-4-4-101 0,4 0-20 0,4 7-4 16,-1-7-1-16</inkml:trace>
  <inkml:trace contextRef="#ctx0" brushRef="#br0" timeOffset="-117709.989">31094 10472 1177 0,'0'0'25'0,"0"0"6"0,0 0 1 0,0 0 2 0,0 0-34 0,0 0 0 0,0 0 0 0,0 0 0 0,0 0 37 0,0 0 1 15,-7 6 0-15,0 1 0 0,7-7 10 0,-7 6 1 16,0 0 1-16,0 0 0 0,3 4-14 0,-3-4-4 16,7-6 0-16,-4 10 0 0,-3-1-9 0,4-3-3 15,-1 4 0-15,4-4 0 0,0-6 26 0,-3 6 5 16,3-6 1-16,0 10 0 0,0-10-7 0,0 9-1 16,3-3 0-16,-3 1 0 0,4 2-44 0,-4 4 0 15,3-7 0-15,4 3-10 0,-7 1 10 0,4-1 0 16,0-3 8-16,-1 7-8 15,1-4-29-15,-1-3-11 0,1 1-1 0,-1 2-1 16,4-6-117-16,-7-3-23 0,4 10-5 0,-1-7-1 0</inkml:trace>
  <inkml:trace contextRef="#ctx0" brushRef="#br0" timeOffset="-117395.382">31037 10115 1537 0,'0'0'33'0,"0"0"7"0,0 0 2 0,0 0 2 0,0 0-35 0,0 0-9 0,0 0 0 0,0 0 0 0,0 0 60 0,0 0 11 16,0 0 1-16,0 0 1 0,0 0-57 0,0 0-16 15,0 0 0-15,0 0 8 0,0 0-26 0,0 0-6 16,0 0 0-16,0 0-1 16,0 0-115-16,0 9-24 0,0-9-4 0</inkml:trace>
  <inkml:trace contextRef="#ctx0" brushRef="#br0" timeOffset="-116581.639">31327 10541 1220 0,'0'0'27'0,"0"0"5"0,0 0 2 0,0 0 0 0,0 0-34 0,0 0 0 0,0 0 0 0,0 0 0 0,0 0 92 16,-4 10 11-16,4-10 2 0,-3 3 1 0,-1 3-42 0,4-6-8 16,0 0-1-16,-3 6-1 0,3 4-22 0,-4-1-5 15,1-3-1-15,3-6 0 0,-4 7 10 0,4-4 1 16,0 9 1-16,0-12 0 0,4 7-14 0,-4-1-4 15,3 3 0-15,1-3 0 0,-4-6-3 0,3 7-1 16,-3 2 0-16,4 1 0 0,-1-4-16 0,1 3 0 16,-1-3 8-16,1 1-8 0,-1 2 0 0,1-6 10 15,-4 7-10-15,0-10 8 0,3 9-8 0,-3-3 0 16,0-6-12-16,0 7 12 0,0-7-22 0,0 0 3 0,0 0 1 16,0 0 0-16,0 0 6 0,0 0 0 0,0 0 1 15,0 0 0-15,0 0 11 0,0 0 0 0,0 0 0 0,0 0 0 16,0 0 0-16,0 0 0 0,0 0 0 0,0-7 0 15,0 1 11-15,0 0 1 0,-3 0 0 0,3-1 0 16,0-5 6-16,-4 9 2 0,1-7 0 0,-1 1 0 16,4-4 2-16,-3 10 1 0,-1-6 0 0,1 2 0 15,-1-2-11-15,1 0-3 0,-1-1 0 0,-3-2 0 16,3 5-9-16,1-2 8 0,-1 3-8 0,1-7 8 16,-1 10 0-16,1-6 0 0,-1 2 0 0,1 1 0 15,-1-6 0-15,1 2 0 0,3 10 0 0,0-3 0 16,0-6-8-16,0-1 0 0,-4-2 0 0,4 9 0 15,4-7 0-15,-4-2 0 0,3 8 0 0,1-5 0 16,3 0 0-16,-4 5 0 0,1-5-8 0,-1 6 8 16,1-6 0-16,-1 9 0 0,5-7 0 0,-8 7 0 15,0 0 0-15,7 0-11 0,0-3 11 0,-4 3-12 16,4 0 12-16,0 0-13 0,-7 0 5 0,7 3 8 16,0 0-18-16,0-3 4 0,0 4 1 0,4-4 0 0,-4 6-8 0,0-3-2 15,4-3 0-15,-4 3 0 16,3-3-7-16,1 0-2 0,0 0 0 0,-1 6 0 15,4-3-32-15,-3 1-6 0,-1-4-2 0,-3 0 0 16,4 6-35-16,-4-3-7 0,4-3-2 0,-4 0-566 0</inkml:trace>
  <inkml:trace contextRef="#ctx0" brushRef="#br0" timeOffset="-116189.205">31627 10714 1609 0,'0'0'35'0,"0"0"7"0,0 0 2 0,0 0 2 0,0 0-37 0,0 0-9 0,0 0 0 0,0 0 0 0,0 0 54 0,0 0 9 15,0 0 1-15,0 0 1 0,0 0-50 0,0 0-15 16,0 0 0-16,0 0 8 0,0 0-8 0,0 0-10 15,0 0 10-15,0 0-13 16,0 0-24-16,0 0-5 0,0 0-1 0,0 0 0 16,0 0-156-16,0 0-31 0,0 0-6 0,0 0-2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neuf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pièce chez-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passez</a:t>
            </a:r>
            <a:r>
              <a:rPr lang="en-US" dirty="0"/>
              <a:t> le plus de temps?</a:t>
            </a:r>
          </a:p>
          <a:p>
            <a:pPr marL="0" indent="0">
              <a:buNone/>
            </a:pPr>
            <a:r>
              <a:rPr lang="en-US" dirty="0" err="1"/>
              <a:t>Quels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 dirty="0" err="1"/>
              <a:t>meubles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</a:t>
            </a:r>
            <a:r>
              <a:rPr lang="en-US" dirty="0" err="1"/>
              <a:t>avoir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 </a:t>
            </a:r>
            <a:r>
              <a:rPr lang="en-US" dirty="0" err="1"/>
              <a:t>cette</a:t>
            </a:r>
            <a:r>
              <a:rPr lang="en-US" dirty="0"/>
              <a:t> pièce?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0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27BFE-7F4A-4883-BD03-1A2478AD1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BC37-FE23-4F9B-A48C-D910E595F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students will be able to talk about the rooms of a house and what is found in them.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92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971774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trois </a:t>
            </a:r>
            <a:r>
              <a:rPr lang="en-US" dirty="0" err="1"/>
              <a:t>meubles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trouvez</a:t>
            </a:r>
            <a:r>
              <a:rPr lang="en-US" dirty="0"/>
              <a:t> dans </a:t>
            </a:r>
            <a:r>
              <a:rPr lang="en-US" dirty="0" err="1"/>
              <a:t>votre</a:t>
            </a:r>
            <a:r>
              <a:rPr lang="en-US" dirty="0"/>
              <a:t> salle </a:t>
            </a:r>
            <a:r>
              <a:rPr lang="en-US" dirty="0" err="1"/>
              <a:t>préférée</a:t>
            </a:r>
            <a:r>
              <a:rPr lang="en-US" dirty="0"/>
              <a:t> chez </a:t>
            </a:r>
            <a:r>
              <a:rPr lang="en-US" dirty="0" err="1"/>
              <a:t>vous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/>
            </a:br>
            <a:r>
              <a:rPr lang="en-US" sz="2800" b="1"/>
              <a:t>Travail </a:t>
            </a:r>
            <a:r>
              <a:rPr lang="en-US" sz="2800" b="1" dirty="0"/>
              <a:t>de cloche</a:t>
            </a:r>
            <a:br>
              <a:rPr lang="en-US" sz="2800" b="1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Quelle est la pièce chez vous où vous passez le plus de temps?</a:t>
            </a:r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0CD7E2B-6B1B-4BA7-99F6-AC05F5C2C3CD}"/>
                  </a:ext>
                </a:extLst>
              </p14:cNvPr>
              <p14:cNvContentPartPr/>
              <p14:nvPr/>
            </p14:nvContentPartPr>
            <p14:xfrm>
              <a:off x="1112400" y="1943280"/>
              <a:ext cx="7614000" cy="1663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0CD7E2B-6B1B-4BA7-99F6-AC05F5C2C3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3040" y="1933920"/>
                <a:ext cx="7632720" cy="168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5947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neuf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chez-vous!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talk about the </a:t>
            </a:r>
            <a:r>
              <a:rPr lang="fr-FR" dirty="0" err="1"/>
              <a:t>rooms</a:t>
            </a:r>
            <a:r>
              <a:rPr lang="fr-FR" dirty="0"/>
              <a:t> of a house and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found</a:t>
            </a:r>
            <a:r>
              <a:rPr lang="fr-FR" dirty="0"/>
              <a:t> in </a:t>
            </a:r>
            <a:r>
              <a:rPr lang="fr-FR" dirty="0" err="1"/>
              <a:t>them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1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0BAA-6251-43A9-9F9E-F26BFEDCF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 err="1"/>
              <a:t>L’homme</a:t>
            </a:r>
            <a:r>
              <a:rPr lang="en-US" sz="2800" b="1" i="1" dirty="0"/>
              <a:t> </a:t>
            </a:r>
            <a:r>
              <a:rPr lang="en-US" sz="2800" b="1" i="1" dirty="0" err="1"/>
              <a:t>rapaillé</a:t>
            </a:r>
            <a:r>
              <a:rPr lang="en-US" sz="2800" b="1" dirty="0"/>
              <a:t>, a collection of poems by Gaston </a:t>
            </a:r>
            <a:r>
              <a:rPr lang="en-US" sz="2800" b="1" dirty="0" err="1"/>
              <a:t>Miron</a:t>
            </a:r>
            <a:r>
              <a:rPr lang="en-US" sz="2800" b="1" dirty="0"/>
              <a:t> (1928 -1996), was a highly influential piece of literature during Québec’s </a:t>
            </a:r>
            <a:r>
              <a:rPr lang="en-US" sz="2800" b="1" i="1" dirty="0" err="1"/>
              <a:t>révolution</a:t>
            </a:r>
            <a:r>
              <a:rPr lang="en-US" sz="2800" b="1" i="1" dirty="0"/>
              <a:t> </a:t>
            </a:r>
            <a:r>
              <a:rPr lang="en-US" sz="2800" b="1" i="1" dirty="0" err="1"/>
              <a:t>tranquille</a:t>
            </a:r>
            <a:r>
              <a:rPr lang="en-US" sz="2800" b="1" i="1" dirty="0"/>
              <a:t>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C7EBAF-4B19-432F-8454-8CC419509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8F6B95-C4D0-4326-A6E4-97BD82D7A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796" y="2195512"/>
            <a:ext cx="2745891" cy="364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69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 sous-sol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une</a:t>
            </a:r>
            <a:r>
              <a:rPr lang="en-US" dirty="0"/>
              <a:t> cave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5F62F52-85CA-4E2C-8F9C-49C35DC0E9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78814" y="3082977"/>
            <a:ext cx="4800422" cy="2688236"/>
          </a:xfrm>
          <a:prstGeom prst="rect">
            <a:avLst/>
          </a:prstGeo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BD3E69EF-F3C5-4235-856E-DB6BC677CC8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925594" y="3112957"/>
            <a:ext cx="4003133" cy="268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06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66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100" b="1" dirty="0"/>
              <a:t>Pensez à votre maison idéale.</a:t>
            </a:r>
            <a:br>
              <a:rPr lang="fr-FR" dirty="0"/>
            </a:br>
            <a:r>
              <a:rPr lang="fr-FR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5894"/>
            <a:ext cx="10515600" cy="503106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est-il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Combien</a:t>
            </a:r>
            <a:r>
              <a:rPr lang="en-US" dirty="0"/>
              <a:t> de </a:t>
            </a:r>
            <a:r>
              <a:rPr lang="en-US" dirty="0" err="1"/>
              <a:t>pièces</a:t>
            </a:r>
            <a:r>
              <a:rPr lang="en-US" dirty="0"/>
              <a:t> a-t-</a:t>
            </a:r>
            <a:r>
              <a:rPr lang="en-US" dirty="0" err="1"/>
              <a:t>elle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 dirty="0" err="1"/>
              <a:t>pièces</a:t>
            </a:r>
            <a:r>
              <a:rPr lang="en-US" dirty="0"/>
              <a:t> les plus </a:t>
            </a:r>
            <a:r>
              <a:rPr lang="en-US" dirty="0" err="1"/>
              <a:t>importantes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B9822EE-1071-4757-A303-F8912282A4C7}"/>
                  </a:ext>
                </a:extLst>
              </p14:cNvPr>
              <p14:cNvContentPartPr/>
              <p14:nvPr/>
            </p14:nvContentPartPr>
            <p14:xfrm>
              <a:off x="3139560" y="1992960"/>
              <a:ext cx="8721360" cy="2013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B9822EE-1071-4757-A303-F8912282A4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30200" y="1983600"/>
                <a:ext cx="8740080" cy="203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334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couleurs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pour les </a:t>
            </a:r>
            <a:r>
              <a:rPr lang="en-US" dirty="0" err="1"/>
              <a:t>murs</a:t>
            </a:r>
            <a:r>
              <a:rPr lang="en-US" dirty="0"/>
              <a:t>, les sols, et les </a:t>
            </a:r>
            <a:r>
              <a:rPr lang="en-US" dirty="0" err="1"/>
              <a:t>meubles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74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36529</TotalTime>
  <Words>212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L’homme rapaillé, a collection of poems by Gaston Miron (1928 -1996), was a highly influential piece of literature during Québec’s révolution tranquille.</vt:lpstr>
      <vt:lpstr>PowerPoint Presentation</vt:lpstr>
      <vt:lpstr>Pensez à votre maison idéale. .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472</cp:revision>
  <cp:lastPrinted>2017-04-09T20:23:55Z</cp:lastPrinted>
  <dcterms:created xsi:type="dcterms:W3CDTF">2016-10-03T16:25:09Z</dcterms:created>
  <dcterms:modified xsi:type="dcterms:W3CDTF">2024-04-09T16:24:06Z</dcterms:modified>
</cp:coreProperties>
</file>