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331" r:id="rId2"/>
    <p:sldId id="385" r:id="rId3"/>
    <p:sldId id="403" r:id="rId4"/>
    <p:sldId id="404" r:id="rId5"/>
    <p:sldId id="400" r:id="rId6"/>
    <p:sldId id="272" r:id="rId7"/>
    <p:sldId id="261" r:id="rId8"/>
    <p:sldId id="402" r:id="rId9"/>
    <p:sldId id="394" r:id="rId10"/>
    <p:sldId id="390" r:id="rId11"/>
    <p:sldId id="396" r:id="rId12"/>
    <p:sldId id="389" r:id="rId13"/>
    <p:sldId id="397" r:id="rId14"/>
    <p:sldId id="395" r:id="rId15"/>
    <p:sldId id="392" r:id="rId16"/>
    <p:sldId id="399" r:id="rId17"/>
    <p:sldId id="398" r:id="rId18"/>
    <p:sldId id="337" r:id="rId1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85"/>
            <p14:sldId id="403"/>
            <p14:sldId id="404"/>
            <p14:sldId id="400"/>
            <p14:sldId id="272"/>
            <p14:sldId id="261"/>
            <p14:sldId id="402"/>
            <p14:sldId id="394"/>
            <p14:sldId id="390"/>
            <p14:sldId id="396"/>
            <p14:sldId id="389"/>
            <p14:sldId id="397"/>
            <p14:sldId id="395"/>
            <p14:sldId id="392"/>
            <p14:sldId id="399"/>
            <p14:sldId id="398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4/12/2024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12T15:33:07.0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3281 5916 630 0,'0'0'27'0,"0"0"-27"16,0 0 79-16,0 0 10 0,0 0 3 0,0 0 0 16,-7 6-12-16,3 0-3 0,4-6 0 0,-7 7 0 15,-3-1-23-15,10-6-5 0,-4 6-1 0,4-6 0 16,0 0-26-16,0 0-6 0,-7 0 0 0,7 0-1 16,0 0-15-16,0 0 0 0,0 0 8 0,-4 6-8 15,4-6 0-15,0 0 0 0,0 0 0 0,-3 10 0 16,3-4 0-16,-4 4 0 0,4-10-8 0,4 9 8 15,-4 0 0-15,3 1 0 0,-3-1 0 0,4 1 0 16,-4-1 0-16,4 0 0 0,-1 1 11 0,-3 2-11 16,0 1 17-16,0-1-3 0,0 4-1 0,0 0 0 15,0-1-13-15,0 1 0 0,4 0 0 0,-4-1 0 16,0 4 0-16,0 0 0 0,0 6 0 0,0-3 0 16,0 3 27-16,0-3-1 0,3 3 0 0,-3-3 0 15,0 3-42-15,7-3-8 0,-7 3-1 0,4-3-1 16,-4 0 43-16,0 0 9 0,3-6 2 0,-3 9 0 15,4-6-28-15,-4-4 0 0,3 7 8 0,-3-9-8 16,4 6-21-16,-1-4-7 0,-3-2 0 0,4 0-1 16,-1-4 29-16,-3 3 0 0,4-2 0 0,-1-7 0 15,-3 10 0-15,0-7 0 0,4 0 0 0,-4 0 0 16,0-6 16-16,4 4 10 0,-4-4 2 0,0 0 0 16,0 0-78-16,0 0-15 0,0 0-3 0</inkml:trace>
  <inkml:trace contextRef="#ctx0" brushRef="#br0" timeOffset="646.251">2847 5794 551 0,'0'0'23'16,"0"0"-23"-1,0 0 25-15,0 0 1 0,0 0 0 0,0 0 0 16,0 0 18-16,0 0 3 0,0 0 1 0,0 0 0 0,0 0-8 0,0 0 0 16,0 0-1-16,0 0 0 0,0 0-7 15,0 0-2-15,0 0 0 0,0 0 0 0,0 0 23 16,0 0 5-16,0 0 1 0,0 0 0 15,0 0-43-15,0 0-16 0,0 0 11 0,0 0-11 0,0 0 36 0,0 0 2 16,3 0 0-16,5 3 0 16,-1 0-10-16,-4-3-1 0,4 0-1 0,4 6 0 0,-4-3-26 0,0 0-14 0,3-3 2 0,-3 0 0 15,1 7 12-15,-1-4 0 0,3 0 0 16,1 0-9-16,3 0 9 0,-4 0 8 0,5-3-8 0,-1 7 11 16,7-4-3-16,-7 0-8 0,0-3 12 0,4 6-4 15,-1-3 2-15,1-3 0 0,3 3 0 0,0-3 0 16,0 0 8-16,-3 0 2 0,7 0 0 0,-8 0 0 15,5 0 0-15,2 0 1 0,-6 7 0 16,-4-4 0-16,7-3-5 0,0 0-2 0,1-3 0 0,2 3 0 16,-3 0-14-16,1 0-8 0,2 0 8 0,1 3-13 15,3-3 13-15,-3-3 0 0,-4 3 0 0,4-7 0 16,-1 7 8-16,-2 0-8 0,6-3 9 0,-14 0-9 16,7-3 0-16,-3 3 0 0,-4 0 0 0,0-4 0 15,0 7-116-15,0-3-19 0,-3 3-4 16</inkml:trace>
  <inkml:trace contextRef="#ctx0" brushRef="#br0" timeOffset="1675.208">3591 6323 725 0,'0'0'15'0,"0"0"4"0,0 0-19 0,0 0 0 0,0 0 0 0,0 0 0 15,4 7 36-15,-1-1 4 16,-3-6 1-16,0 6 0 16,4 1-12-16,-4-7-2 0,3 6-1 0,1 0 0 0,-1-3 3 0,-3-3 1 0,4 10 0 0,0-7 0 15,-1 6 27-15,-3-9 6 0,4 3 1 0,-1 4 0 16,1-1-52-16,3-3-12 0,-4 3 0 0,1-6 0 15,-4 0 54-15,0 0 8 0,3 7 2 0,-3-7 0 16,7 3-64-16,-3 0 0 0,-1 3 0 0,1 0-13 16,-1 1 29-16,-3-1 7 0,0 3 1 0,0-2 0 15,0-1-1-15,0 6 0 0,0-2 0 0,0 2 0 16,0 1-3-16,0-1 0 0,0 1 0 0,0 3 0 16,0-1-6-16,0 1-2 0,0 0 0 15,0-1 0-15,0-2-12 0,4-1 9 0,-1 1-9 0,1-4 8 16,0 1-8-16,-1-1 0 0,1-3 0 0,3 4 8 15,0-7 1-15,-4 3 0 0,1-3 0 0,3 1 0 16,-4-4 8-16,4 0 2 0,0 0 0 0,1 6 0 16,-1-3-6-16,-4-3-1 0,8 0 0 0,-4 0 0 15,0-3-12-15,0 3 11 0,0-6-11 0,-4 6 10 16,4 0-10-16,1-7 8 0,-5 1-8 0,4 6 8 0,0-3-8 16,0-7 10-16,0 4-10 0,0-3 10 15,0-1-10-15,-3-2 0 0,3-1 0 0,0-6 0 0,-3 7 0 16,6-4 0-16,-3-3 0 0,0 4 0 0,-3-1 0 0,3 0 18 15,-4 1-2-15,1-1 0 0,3 0-16 16,0 4 0-16,0-1 8 0,0 4-8 0,-3-4 0 0,-1 7 0 16,1-3 0-16,-1-1 0 0,-3 1 0 0,4 3 8 0,-4-4-8 15,0 1 0-15,0 2 8 0,0 1-8 0,0 0 0 0,0 0 0 32,-4-4 0-32,4 7 0 0,0 0 0 0,-3-3 0 0,3 3 0 0,0 3-17 0,-4-10 1 0,1 7 1 15,3 3-22 1,-4-3-5-16,4 3-1 0,0-6 0 0,-3-4-117 15,-1 4-24-15,1-7-5 0</inkml:trace>
  <inkml:trace contextRef="#ctx0" brushRef="#br0" timeOffset="9718.587">5387 6361 1130 0,'0'0'32'0,"0"0"8"15,0 0-32-15,0 0-8 0,0 0 0 0,0 0 0 16,-11-3 72-16,11 3 14 0,-7 0 2 0,7 0 1 15,-7-6-21-15,0-4-4 0,4 10 0 0,3 0-1 16,0 0-26-16,0 0-5 0,0 0 0 0,0 0-1 0,0 0-31 0,0 0 0 16,0 0-8-16,0 0 8 15,-11 0 12-15,0 7 8 0,1-1 3 0,3 0 0 0,0 3-23 16,-4 4 0-16,8 0 0 0,-4-4 0 0,0 7 0 0,-8-4 0 0,8 1 0 16,-3-1 0-16,3 1 8 0,-4-1-8 0,1 1 8 0,-1-4-8 15,4 4 8-15,0-1-8 0,0-2 8 16,3-1-8-16,-3 1 8 0,0-4-8 15,4-6 8-15,3 0-8 0,0 9 0 0,-4-6 0 0,1 7 0 0,3-10 0 16,-4 9 0-16,4-6 0 16,0-3 0-16,0 0 8 0,0 0-8 0,0 0 9 0,0 0-9 0,0 0 10 15,0 0-10-15,0 0 0 0,7 7 0 0,-3-4 0 16,-1 0 0-16,1-3-9 0,3 9 9 0,-4-6 0 31,1 4-36-31,3-4 0 0,-4 0 0 0,8 0 0 0,-4 0 36 0,0-3 0 0,0 0 0 0,4-3 0 16,-4 0 0-16,0-3 0 0,3-4 0 0,1 1 0 15,0 3 0-15,-4-1 0 0,3 1 0 0,4 0 0 16,-3-7 0-16,3 1 0 0,-3-4 0 0,3 0 0 16,-4 4 8-16,1-1 8 0,3 4 1 0,-3-4 1 15,-4 1-29-15,3-4-5 0,1-3-2 0,-1 4 0 16,-3-1 18-16,4 7 0 0,-4-4 0 0,-3 4 0 16,3-1 0-16,-4 4 0 0,1 0 0 0,-1 3 0 15,1-4 0-15,-4 1 0 0,0 0 0 0,3-1 0 16,-3 7 16-16,0-6 8 0,0 6 0 0,0 0 1 15,0 0-25-15,0 0 8 0,0 0-8 0,0 0 0 16,0 0-16-16,-3-6-9 0,-1 0-2 0,4 6 0 16,0 0 27-16,-3-3 16 0,3 3-3 0,-4 0 0 15,1 6-13-15,-1 3-12 0,1 4 3 0,3 6 0 16,0-4 9-16,0-2-12 0,3-1 12 0,-3 4-12 16,4 0 12-16,-4-4 0 0,3 4 0 0,-3-7 0 0,4 4 0 0,-1 6 0 15,-3-7 0-15,4-2-12 0,-1 2 12 0,-3-6 0 16,4 7 0-16,-1-4 0 0,-3 1 0 0,4-1 0 15,3-3 0-15,-7 7 0 0,0-13 0 0,0 0 0 0,0 0 0 0,0 0 0 16,0 0-9-16,7 9-7 16,-7 4 0-16,4-4-1 0,-1 1-124 15,-3-4-25-15,4 3-5 0</inkml:trace>
  <inkml:trace contextRef="#ctx0" brushRef="#br0" timeOffset="10722.769">6184 6327 1272 0,'0'0'36'0,"0"0"8"0,0 0-35 0,-3-4-9 0,-1-2 0 0,1 3 0 16,-1-3 68-16,1 0 11 0,-1-1 2 0,4 4 1 16,0 3-22-16,0 0-4 15,0 0 0-15,-3-9-1 0,3 9-14 0,-4-3-2 0,4 3-1 0,-7-4 0 16,7 4-22-16,0 0-4 0,0 0 0 0,0 0-1 16,-11 4-11-16,11-4 12 0,-3 3-12 0,-4-3 12 15,0 6-12-15,3-3 0 0,-3 0 0 0,0-3 0 16,0 7 0-16,0-7 0 0,0-7 0 0,0 7 0 15,-4-3 0-15,4 6 0 0,0-3 0 0,0 7 0 16,0-7 0-16,7 3 15 0,-7 0-1 0,3 0 0 16,4-3-22-16,-10 3-5 0,6 0-1 0,-3 3 0 15,7-6 14-15,-3 4 0 0,3-4 0 0,0 0-9 16,-4 3 9-16,1-3-8 0,-1 9 8 0,4-9-8 16,0 0 8-16,0 0 0 0,0 0-9 0,0 0 9 15,0 0 0-15,0 0 0 0,0 3 0 0,0 7 0 16,0-10 0-16,0 6 0 0,0-6-9 0,0 0 9 15,0 6 0-15,0-6 0 0,0 0 0 0,0 0 0 16,0 0 0-16,0 0 0 0,0 0 0 0,7 6 0 16,-3 1 0-16,3-1 0 0,0 0-8 0,0 4 8 15,-4-4 0-15,4 0 0 0,-3 1 0 0,-4-1 0 16,0-6 0-16,4 0 0 0,-4 0 0 0,0 0 0 16,10 6 0-16,-10-6 0 0,4 6 0 0,-4-6 0 0,7 0 0 15,0 10 0-15,-7-10 0 0,3 6 0 0,1-3 0 0,3 7 0 16,-4-7 0-16,-3-3 0 0,4 3 0 15,-4-3 0-15,0 0 11 0,7 6-11 0,0 0 8 0,-3-6-8 16,3 10 0-16,0-4 0 0,-4-3 0 0,1 0 0 0,3 4 8 16,-4-1-8-16,1-6 0 0,-4 0 0 0,10 6 0 0,-6-3 0 15,-4-3 0-15,7 0 0 0,-7 3 0 0,7-3 0 16,-3 10 0-16,-1-4 0 0,1 7 0 0,-1-7 0 16,1 6 0-16,-1-2 0 0,1-4 8 0,-4 0-8 15,3 7 0-15,1-1 0 16,-1 4 0-16,1-3 0 0,-1-7 0 0,-3-6 0 0,0 0 0 0,0 0 0 15,0 9 0-15,0 1 0 0,4 5 0 0,-4-5 0 16,0-10 0-16,0 0 0 0,0 0 0 0,0 0 0 16,0 0 8-16,0 0-8 0,0 0 9 0,-4 3-9 15,-3 6 13-15,0-5-3 0,0 2-1 0,0-3 0 16,0-3-9-16,0 0 0 0,0 0 0 0,-4-3 8 16,1 3 11-16,-1 0 1 0,1 0 1 0,-1 0 0 15,1-6-7-15,-5 2-2 0,5-5 0 0,-4 3 0 16,3-4-12-16,-3 4 11 0,7 0-11 0,0 0 10 15,-7 12-10-15,3 0 0 0,4 3-10 0,0 1 10 16,0-7-21-16,0-6 1 0,3-7 1 0,1 7 0 16,-1-6-13-16,4 0-2 0,-3 5-1 0,-1 1 0 15,4 3-26-15,0 0-6 0,0 0-1 0</inkml:trace>
  <inkml:trace contextRef="#ctx0" brushRef="#br0" timeOffset="11787.584">7511 5599 931 0,'0'0'39'16,"-7"-3"-31"-1,7 3 37-15,-7-3 8 0,-1 0 2 0,8 3 0 16,-7 0-21-16,0 0-4 0,7 0-1 0,-7 0 0 16,7 0-5-16,0 0 0 0,0 0-1 0,0 0 0 15,0 0 17-15,0 0 3 0,-7 3 1 0,7-3 0 0,0 0-26 16,0 0-5-16,0 0-1 0,0 0 0 0,0 0-12 0,0 0 11 15,0 0-11-15,0 6 10 0,0 3 14 0,4 1 2 0,-1-4 1 0,1 10 0 16,-1-10 5-16,4 7 0 0,-3-1 1 16,-1 1 0-16,5-4-8 0,-8 13-1 0,3-6-1 15,4 6 0-15,-3 0-4 0,-1 3-1 0,1 0 0 0,6-3 0 16,-6 6-10-16,-4-3-8 0,0 0 9 16,3 0-9-16,-3 0 9 0,0 0-9 0,0 4 8 0,0-1-8 15,4-3 0-15,-4 6 0 0,3-2 8 0,-3 2-8 16,4-3 9-1,-4-6 0-15,0 0 0 0,3 0 0 0,-3-6 2 0,4 3 0 0,-4-4 0 0,4-2 0 16,-4-1-11-16,3 7 0 0,1-3 0 0,-4-4 0 16,3 1 0-16,-3-4 0 0,4 4 0 0,-1-4 0 15,-3-6 36-15,0 7 6 0,0-10 1 0,0 0 0 16,0 0-18-16,0 0-3 0,0 0-1 0,0 0 0 16,0 0-21-16,0 0 0 0,0 0 0 0,0 0 0 15,0 0 0-15,0 0 0 0,0 0 0 0,0 0 0 16,0 0 0-16,0 0 0 0,0 0 0 0,0 0 0 15,0 0 9-15,4-10-9 0,-4 7 12 0,0-6-12 16,0-4 0-16,0 7 0 0,-4-3 0 0,4-1-12 16,0-2 12-16,0-1 0 0,0 1 0 0,0-1 0 15,4 4 0-15,-1-1 0 0,4 7 0 0,-3-3 0 16,-1 3-11-16,1-7 11 0,3 10-12 0,-4-3 12 16,4 0-12-16,1-3 4 0,2 6 8 0,1-3-13 0,-1-7 13 0,1 7 0 15,-4-3-10-15,4-1 10 16,-1 7 0-16,1 0-9 0,3 4 9 0,-4 2 0 0,1 0-11 15,3 0 11-15,-3 1-10 0,3-1 10 0,-7-6-8 0,3 6 8 16,-3 1 0-16,1-4-9 0,-1 0 9 0,0 0 0 16,0 0-9-16,0 0 9 15,-7-3-8-15,7 6 8 0,-7-6-10 0,3 7 10 0,1 2-12 0,-4 4 12 0,3-4-13 16,-3 7 5-16,0-7 0 0,0 7 0 0,0-7 0 16,0 4 0-16,-3-1-1 0,-1 1 0 0,1 6 0 0,-1-7 0 15,-3 1 9-15,0-4 0 0,0 1 0 0,0-4 0 16,4 3 0-1,-5 1 0-15,1-1 0 0,0-3 0 0,0 4 11 0,4-1-3 0,-11-3 0 0,3 4 0 16,0-4 8-16,1-3 0 0,-1 0 1 0,1 4 0 16,-1-7-4-16,1 0-1 0,-1 0 0 0,-3 0 0 15,3-7-3-15,-3 7-1 0,4-6 0 0,-5 0 0 16,8-4-8-16,-3-2 0 0,-1-1 0 0,4 4 0 16,0-4-39-16,0 1-9 0,4-1-3 15,3 7 0-15,0 0-21 0,3-4-4 0,1-2 0 0</inkml:trace>
  <inkml:trace contextRef="#ctx0" brushRef="#br0" timeOffset="12485.17">8022 6289 1102 0,'-7'6'46'0,"0"7"-37"16,4-4 23-16,-1 1 4 0,0-1 0 0,4-3 1 15,-3 7 3-15,3-4 0 0,0 4 0 0,0-4 0 16,3 4-1-16,-3-4 0 0,4 4 0 0,3-4 0 15,-3-3-23-15,3 1-5 0,3-4-1 0,-6 0 0 16,3 0 30-16,0-3 7 0,0 3 1 0,0-3 0 16,0 0-21-16,4 0-4 0,3 0-1 0,-4 0 0 15,1 0-4-15,-1 0-1 0,1 0 0 0,0 0 0 16,-1-3-5-16,4 0 0 0,-3 0-1 0,0 0 0 16,-1-4-2-16,1 1 0 0,-1-3 0 0,1-1 0 15,-1 1 10-15,1-4 1 0,0 7 1 0,-4-7 0 16,0 4-68-16,0-3-13 0,-4 2-4 0,1 1 0 15,-1-4 0-15,1 7 0 0,-1-3 0 0,1 2 0 16,-4 1 52-16,3 0 12 0,1 3 0 0,-1-7 0 16,-3 7 0-16,0-6 0 0,0-1 0 0,0 4 0 15,-3 0 0-15,3-7 0 0,0 10 0 0,-4-3 0 16,-3 3 0-16,0-4 0 0,-3 1 0 0,3 3 0 16,-7-3 0-16,3 6 0 0,-3 0 0 0,0 0 0 15,3 0 48-15,-3 0 13 0,0 6 3 0,0 0 0 0,0-3-64 16,0 7-16-16,0-1-2 0,3 4 0 0,0-1 9 15,4 4 9-15,0 0-13 0,0-1 5 0,-3 4 8 0,3-6 9 16,-4-1-1-16,4 4-8 16,0-7 11-16,0 4-11 0,3-1 10 0,-3 4-10 0,7-3 8 0,0-1-8 0,0-6 0 0,-7 10 0 15,4-10 12-15,3 7-3 0,-4-4-1 16,4 1 0-16,0-1-8 0,0-3 0 0,0 4 0 0,4-1 0 16,-4-3 0-16,3 1 8 0,4-1-8 15,-3 3 0-15,3-9 10 0,-4 10-10 0,8-7 12 0,0-3-12 16,3 9 8-16,0-6-8 0,3 7 0 0,-3-4 0 15,4-6 0-15,0 3 10 0,3-3-10 0,0-3 8 16,0-3-8-16,0 6-16 0,-3 3 4 0,0 0 1 16,-1 3 11-16,1-6 12 0,0 7-2 0,-1-7-1 15,-3-7-127-15,4 7-26 0,-4-6-4 16</inkml:trace>
  <inkml:trace contextRef="#ctx0" brushRef="#br0" timeOffset="13270.669">8837 6211 1220 0,'0'0'34'0,"0"0"9"0,-7-7-35 0,7 7-8 0,0 0 0 0,-7-3 0 16,7 3 76-16,-7-3 12 0,0 0 4 0,3-3 0 16,-3 6-25-16,4-4-5 0,-4-5-1 0,3 9 0 15,-3-6-27-15,0 0-6 0,0-1 0 16,3 4-1-1,-3 0 8-15,7 3 1 0,0 0 1 0,-7 0 0 0,4 0-37 0,-4 0-18 0,7 0 2 0,-7 0 0 16,0 6 16-16,-4-3-10 0,4 7 10 0,-4-4-8 16,4 7 8-16,0-1-10 0,0 1 10 0,0 2-10 15,0-2 10-15,-3-1 0 0,3 4 0 0,-1-3-8 16,5-4 8-16,-1 4 8 0,1-4-8 0,-1 0 11 16,1-2-11-16,3-7 0 0,0 0 9 0,0 0-9 15,0 0 8-15,0 0-8 0,0 0 8 0,0 0-8 16,0 0 12-16,0 0-1 0,0 0-1 0,0 0 0 15,0 0 7-15,0 0 2 0,0 0 0 0,0 0 0 16,0 0-27-16,0 6-6 0,0-6-1 0,0 0 0 16,3 6 15-16,1-6 0 0,-1 0 0 0,1 0 0 15,3 0 0-15,0 0 0 0,-3 0 0 0,3 0 0 16,0 7 0-16,-4-4 0 0,8 0 0 0,-4 0 0 16,-4-3 0-16,4 0 0 0,1 3 0 0,-1-3 0 15,0 0 0-15,0 3 0 0,0-3 0 0,0 6 0 16,0-2 0-16,-4-1 0 0,4-3 0 0,0 9 0 0,-3-6 0 15,3 4 0-15,-3-1 0 0,-1 0 0 16,1-3 0-16,3 4 0 0,-4-1 0 0,1 0 10 0,-1 0-10 16,-3 4 0-16,0-1 0 0,0 1 0 15,0-4 0-15,0 6 0 0,-3 4 0 0,3-3 8 0,-4-7-8 16,4 6 0-16,-3-5 0 0,3-7 8 0,0 0-8 0,-4 6 0 0,1 3 9 0,-1 1-9 16,4-1 0-16,-3-3 0 0,-1 7 0 0,1-7-12 15,3-6 12-15,0 0-13 0,0 0 5 0,0 3 8 16,-4 7 0-16,0-7 0 0,1-3 0 0,-1 9 0 15,4-9 0-15,-3 0 0 0,-1 0 0 0,1 0 0 16,-4-3 0-16,0-3 0 0,0 6 0 0,-4 0 0 16,4 0 0-16,-4-3 0 0,4 0 0 0,-3-4 0 15,-1 1 0-15,1 3 0 0,3 0 0 0,0 3 0 16,-1 3-28-16,5-6 1 0,-4 0 1 0,3-4 0 16,4 7-29-16,0 0-5 15,0 0-2-15,0 0 0 0,0 0-40 0,0 0-8 0,0 0-2 0</inkml:trace>
  <inkml:trace contextRef="#ctx0" brushRef="#br0" timeOffset="14041.791">9088 6342 608 0,'0'0'25'0,"0"0"-25"16,0 0 56-16,0 0 7 0,0 0 1 0,0 0 0 15,0 0 31-15,0 0 6 0,0 0 2 0,0 0 0 16,0 0-6-16,0 0-1 0,0 0 0 0,0 0 0 16,0 0-31-16,0 0-6 0,0 0-2 0,0 0 0 15,0 0 6-15,-8 0 1 0,1 0 0 0,0 0 0 16,4 10-52-16,-1-7-12 0,1 3 0 0,-4-3 0 16,3 3 0-16,-3 1 0 0,4-7 0 0,-4 9 0 15,3-6 0-15,1 7 0 0,-1-1 0 0,4-6 0 0,-4 10 0 16,1-7 0-16,3 0 0 0,-4 7 0 0,1-4 0 0,-1 1 0 15,4-7 0-15,-3 9 0 0,-1-5 0 16,1 2 0-16,-1-3 0 0,4 7 0 16,-3-1 0-16,3-2 0 0,0-1 0 0,-4-6 0 0,4 7 0 0,0-10 0 15,0 0 0-15,0 0 0 0,0 3 0 0,0 6 0 16,0-9 0-16,4 3 0 0,-1 7 0 0,4-4 0 16,-3 0 0-16,3-6 0 0,3 7 12 0,-2-4-1 15,2 0 0-15,1-3 0 0,-1 0-11 0,1 0 0 16,3-6 0-16,-3-1 0 0,-1 7 0 15,4 0 0-15,0 0-9 0,-3 0 9 0,3-3-9 0,-3 0 9 16,3 0-13-16,-4 0 5 0,-3 3 8 0,4-3 0 16,0-4 0-16,-1 7 0 0,-10 0 52 0,0 0 12 15,0 0 2-15,7-6 1 16,4 0-107-16,-4 3-22 0,-4-7-4 0,-3 10-1 0,0 0 54 0,7-3 13 16,-3-6 0-16,-1-1 0 0,-3 4 48 0,4-6 13 0,-4-1 3 0,0-3 0 15,0 4-103 1,-4-4-20-16,1-3-4 0,-1 4-1 0,1-1 52 0,-4-3 12 0,0 3 0 0,-4 1 0 31,4-1 0-31,-3 0 0 0,-1 4 0 0,4-4 0 0,0 4 0 0,0 9-19 0,3-7 3 16,-3 4 0-16,4 3 0 0,-4 0 0 0,-4-1 0 0,4 4 0 15,7 0 3-15,-7 0 1 0,0 4 0 0,0 2 0 16,0 0 3-16,3 7 1 0,1-4 0 16,-1 1 0-16,-3-1 8 0,4-3-8 0,-4 0 8 0,3 1-8 15,0 5 8-15,1-2 0 0,-1 2 0 0,4 1-8 16,0-1-17-1,0 7-3-15,0-3-1 0</inkml:trace>
  <inkml:trace contextRef="#ctx0" brushRef="#br0" timeOffset="14434.295">9447 6386 1370 0,'0'0'39'0,"0"0"8"0,0 0-38 0,0 0-9 0,0 0 0 0,0 0 0 16,0 0 42-16,0 0 6 0,0 0 2 0,0 0 0 16,0 0-32-16,0 0-6 0,0 0-2 0,0 0 0 15,0 0-10-15,-7 3 0 0,7 7 0 0,-3-4-11 16,3 0 11-16,-4 4 0 0,4-1 0 0,0-3 0 16,0 7 0-16,-3-4 0 0,3 1 0 0,0 2 0 15,0-2 0-15,3 2 0 0,-3-2 0 0,4 2 0 16,-4 1-14-16,0 2-1 0,0-2 0 0,0 9 0 15,0-3-48-15,0 6-9 0,3-3-3 0</inkml:trace>
  <inkml:trace contextRef="#ctx0" brushRef="#br0" timeOffset="14728.692">9363 6010 950 0,'0'0'20'0,"0"0"4"0,0 0-24 0,0 0 0 15,0 0 0-15,0 0 0 0,0 0 43 0,0 0 4 0,0 0 1 0,0 0 0 16,0 0-48-16,0 0 0 0</inkml:trace>
  <inkml:trace contextRef="#ctx0" brushRef="#br0" timeOffset="15508.72">9723 6364 1094 0,'0'0'46'16,"0"0"-37"-16,0 0 44 0,0 0 9 0,0 0 2 0,0 0 0 15,0 0 0-15,0 0 0 0,3 10 0 0,-3-7 0 16,0 6-52-16,4 1-12 0,-4-4 0 0,0 3 0 16,3 1 0-16,1-1 0 15,-1 4 0-15,1 2 0 0,-1-2 0 16,-3-1 0-16,0 7 0 0,0-3 0 15,0 3 0-15,0-4 0 0,0-2 0 0,-3 6 0 16,3-4 54-16,0-2 8 0,-4-1 2 0,4 7 0 0,0-6-52 0,-3 3-12 0,-1-1 0 0,4 1 0 16,-3-7 0-16,3 4 0 0,0-4 0 15,-4-2 0-15,4-7 0 0,0 0 0 0,0 0 0 0,0 0 0 16,0 0 41-16,0 0 6 0,0 0 1 0,0 0 0 16,0 0-26-16,0 0-5 0,4-4-1 0,-1 1 0 15,-3 3 21-15,0 0 4 0,0-3 1 0,4-3 0 16,-4-7-27-16,0 1-6 0,0-4-1 0,3 0 0 15,-3 1-8-15,0-4 10 0,-3 6-10 0,3-2 10 16,0-1-10-16,0-3 0 0,0 0-10 0,0 4 10 16,0-4-46-16,3 3-3 0,-3-3-1 0,4 4 0 15,-4-1 41-15,3 0 9 0,-3 4 0 0,4-1 0 16,-1 4-17-16,-3-4-4 0,7 7-1 0,-3-3 0 16,-1-1 3-16,1 4 1 0,-1 0 0 0,1-4 0 15,0 7 9-15,-1 0 9 0,1-3-13 0,-1 3 5 16,1-1 8-16,-1-2 0 0,1 3 0 0,-1 0 0 15,1 0 0-15,-4 3 0 0,7-3 0 0,-4 3 0 16,-3 0 0-16,4-3 0 0,-4 3 0 0,7 0 0 16,0 3-16-16,0-3-2 0,-3 3 0 0,3 0 0 15,-4 0 26-15,4 0 6 0,-3 7 1 0,-1-1 0 0,4-3-15 16,-3 4 0-16,-1-1 0 0,4 0 0 0,0-2 0 16,-3 2 0-16,3-6 0 0,0 10 0 0,0-7 0 0,-3 4 0 15,-1-4-8-15,1 6 8 0,3 4-12 0,-7-3 0 16,7-1 1-16,-7 1 0 0,3-1 11 0,1 1 0 15,-1-1 0-15,1 1-8 0,0-1 8 0,-1 1 0 0,4-1 0 16,-7 4 0-16,4-3 0 0,-4-7 0 0,0-6 0 0,0 9 0 16,3 1 0-16,-3 5 0 0,4-2 0 0,-1 6 0 15,-3-7 0-15,4-2 0 0,-4-4 0 0,0-6 0 16,0 0-13-16,3 0-7 16,-3 0-2-16,4 9 0 0,-1-5-120 0,-3 5-24 15,4-3-5-15</inkml:trace>
  <inkml:trace contextRef="#ctx0" brushRef="#br0" timeOffset="23390.954">11384 6142 824 0,'0'18'35'0,"-3"-2"-35"15,3-7 14-15,-4 1-4 0,4-1-1 0,-3-2 0 16,-1-1 27-16,-3 0 6 0,3 0 1 0,4-6 0 31,-7 7 5-31,7-7 2 0,-7 0 0 0,4 9 0 0,-1-6 3 0,-3 3 1 0,4-2 0 0,-4 5 0 16,3-6-9-16,-3 3-1 0,4 1-1 0,-5-7 0 16,5 9-35-16,-4-6-8 0,3 7 0 0,-3-1 0 15,0 0 12-15,4 4 1 0,-1 0 0 0,1-1 0 16,-4 4-13-16,3-4 11 0,-3 1-11 0,0-4 10 15,0 4 0-15,3-1 0 0,-3 7 0 0,0-3 0 16,4-4-10-16,-1-2 0 0,-3-1 9 0,4 1-9 16,-1 2 0-16,1-6 8 0,3 10-8 15,0-3 0-15,0-7-22 0,-4 6-9 0,4-5-1 0,0-7-1 16,4 6 33-16,-4-6 0 0,0 6 0 0,3-3 0 16,1 7 21-16,-4-1 11 0,3 4 3 15,-3-4 0-15,4 4-27 0,-1-1-8 0,1-5 0 0,-1 5 0 16,1-6 0-16,-4-6 0 0,3 0 0 0,4 0 0 15,0 0 0-15,1 0-11 0,-1 0 11 0,0-3-13 16,-4 0-12-16,4 0-3 0,-3 0 0 0,3-7 0 16,0 1 45-16,0-4 9 0,0 7 2 0,0-10 0 15,0 4-19-15,0-4-9 0,0-3 10 0,-3 7-10 16,3-7 9-16,0 0-9 0,-4-3 8 0,4-3-8 16,-3 0 16-16,-1 0-3 0,1-3 0 0,-1 0 0 15,1-4 1-15,-4 4 0 0,0-6 0 0,0-1 0 16,0 1 2-16,0-4 0 0,0 0 0 0,0-2 0 0,0 8-8 15,-4-5-8-15,4-4 11 0,-3-3-11 0,3-3 0 0,0 0 0 0,-4 9 0 16,1 1 0-16,-1-1 0 0,1-3 0 16,3 7-10-16,-4-1 10 0,1 7-22 0,-1-3 3 0,4 9 1 15,-3-3 0-15,-1 9 6 0,1-3 0 0,3 7 1 16,-4-1 0-16,1 4 20 0,3 2 4 0,0 7 1 16,0 0 0-16,0 0-62 0,0 0-13 15,0 0-3-15,0 0 0 0,0 0 64 0,0 0 13 0,-7 10 3 16,3-4 0-16,1 0-16 0,3 1 0 0,-4 5-9 0,4-3 9 15,0 4-15 1,0 0 3-16,4 5 1 0,-1-2 0 0,1 3 11 0,-1 0 0 0,1-4 0 0,3 4 0 16,-4 9 9-16,1-3 4 0,-1 1 1 0,4 2 0 15,0 0-22-15,0 0-5 0,0 4-1 0,-3-4 0 16,3 0 14-16,-3 0 0 0,-1 0 0 0,-3 1 0 16,4-1 18-16,-1 0 6 0,1 0 2 0,-1 4 0 15,1-1-26-15,-4 4 8 0,0 5-8 0,0-2 0 16,3-4 12-16,-3-5-2 0,4-1-1 0,-1-3 0 15,1 0-1-15,-1-3 0 0,-3 0 0 0,4-3 0 16,-1 3-8-16,1-10 0 0,0 7 0 0,-1-3 0 16,1-4 20-16,-1 1-2 0,-3-1 0 0,4 1 0 15,-1-7-29-15,-3-6-5 0,4 3-2 0,3 7 0 16,-4-1 18-16,1-3 0 0,-1 10-8 0,1-3 8 16,-1-7-39-16,-3-6-4 0,0 0-1 0,0 0 0 15,0 0-16-15,0 0-3 0,0 0-1 0</inkml:trace>
  <inkml:trace contextRef="#ctx0" brushRef="#br0" timeOffset="23801.342">11677 5452 836 0,'0'0'24'0,"0"0"4"16,0 0-28-16,0 0 0 0,0 0 0 0,0 0 0 15,0 0 57-15,-4 6 6 0,1 0 1 0,3 1 0 16,-4 2-52-16,4 0-12 0,0 4 0 0,0-4 0 16,4 4 54-16,-4-1 8 0,3-2 2 0,1 5 0 15,-4 1-73-15,3 3-15 0,5-3-2 0,-5 9-1 16,1-6 27-16,-1-4 0 0,1 1 0 0,-1 3 0 15,-3-7-33-15,4 7-2 0,-1-6 0 0</inkml:trace>
  <inkml:trace contextRef="#ctx0" brushRef="#br0" timeOffset="24628.489">12397 6123 759 0,'0'0'16'0,"0"0"4"0,0 0 1 0,0 0 1 0,0 0-22 0,0 0 0 0,0 0 0 0,-4 6 0 16,4 3 45-16,0-5 5 0,-3 5 1 0,3 7 0 16,0 2-3-16,0-2 0 0,-4-3 0 0,4-4 0 15,-4 4-15-15,4 5-3 0,-3 8-1 0,3-11 0 16,0 7 7-16,0 0 2 0,0-3 0 0,-4-3 0 16,4-1-9-16,0 1-1 0,0 0-1 0,0-4 0 15,0 1-7-15,0-1 0 0,0-2-1 0,4 2 0 16,-4 1-7-16,3-1 0 0,5 1-1 0,-5-4 0 15,4 1-1-15,0-1 0 0,-3-3 0 0,3 4 0 16,0-7-10-16,0 9 10 0,0 1-10 0,0-4 10 16,0 4-10-16,0-7 8 0,-7-6-8 0,0 0 8 15,7 3 1-15,-7-3 0 0,14 3 0 0,-3-3 0 16,-1-3 0-16,1 0 0 0,-4-3 0 0,4 0 0 16,-1-1-1-16,-10 7 0 0,11 0 0 0,-1 0 0 15,-3-3-8-15,4-3 0 0,-7 3 0 0,6-7 0 16,-3-2 0-16,0-1 0 0,-3-2 0 0,-1-4 0 15,1 3 12-15,3-6-2 0,-7 0-1 0,0 0 0 16,3-3-9-16,-3 10 8 0,0-7-8 0,4 0 8 0,-4 0-16 0,0 3-4 0,-4 0-1 16,1-3 0-16,3-3 13 0,-4 3-11 0,1 6 11 0,-1-2-10 31,1 5-39-31,-1 1-8 0,4 2-2 0,-3 4 0 16,-1 0-55-16,4 6-11 0,-3-4-3 0</inkml:trace>
  <inkml:trace contextRef="#ctx0" brushRef="#br0" timeOffset="25362.672">12767 6339 922 0,'0'0'19'0,"0"0"5"0,0 3-24 0,0 10 0 0,-3-7 0 0,3 3 0 16,0-2 92-16,0 2 14 0,0-6 2 0,0 10 1 16,0-4-52-1,3 1-10-15,-3-1-3 0,0-3 0 16,4 7 0-16,-1-7 0 0,-3-6 0 0,4 3 0 0,-4 4-20 0,3-1-5 16,-3 3-1-16,0-9 0 0,0 0 2 0,0 0 0 0,0 0 0 0,0 0 0 15,0 0-20-15,4 3 0 0,-4-3 8 0,0 7-8 16,0-7 16-16,0 6-1 0,0-6 0 0,0 0 0 15,0 0-1-15,0 0 0 0,0 0 0 0,0 0 0 16,3-6 8-16,-3-1 2 0,4-5 0 0,-4 6 0 16,3-4-14-16,-3 4-2 0,4 0-8 0,-4-1 12 15,3-5-12-15,-3-1 0 0,0 4 0 0,4-4 0 16,-4 1 0-16,3-1 0 0,1 4 0 0,-4-4 0 16,3 1 0-16,1 5 0 0,-1-5 0 0,1 3 0 15,0-1 0-15,-4 1 0 0,7-4 0 0,-7 10 0 16,3-3 0-16,1-1 0 0,-1 1 0 0,1 3 0 15,-1-6-10-15,1 9 10 0,-1-3-8 0,1-1 8 16,-1-2 0-16,1 3-8 0,3-3 8 0,0-1 0 16,0 4 0-16,0 3 0 0,-3 3 0 0,3 1 0 15,0-4-8-15,3 3 8 0,-3-3-8 0,4 3 8 16,-4-3 0-16,0 3-8 0,4-3 8 0,-4 3 0 16,0 7 0-16,0 2-8 0,0-3 8 0,0 7 0 0,0-3 0 0,0-4 0 15,-3 4 0-15,-1-4 0 16,1 4 0-16,-1-4 8 0,1 7 0 0,-1-4 0 0,1 1-8 0,-1 6 0 15,1-4 0-15,-1-2 0 16,1-1 0-16,-4 1 8 0,3-4-8 0,-3-2 8 0,4-1-8 16,-4-6-8-16,0 0 8 0,0 0-12 15,0 0-29-15,0 0-7 0,0 0 0 0,0 0-1 16,7 0-115-16,-4 0-22 0</inkml:trace>
  <inkml:trace contextRef="#ctx0" brushRef="#br0" timeOffset="26215.444">13847 6220 597 0,'0'0'16'0,"-8"-3"5"0,5 3-21 0,-4 3 0 0,0-3 0 0,0 3 0 31,0-3 44-31,0 6 4 0,0 1 0 0,0-7 1 16,0 6 0-16,3-3 0 0,0 0 0 0,-3 0 0 0,7-3-1 0,-3 7 0 15,-4-4 0-15,7-3 0 0,0 0 8 0,0 0 0 0,0 0 1 0,0 0 0 16,0 0-1-16,0 0 0 0,0 0 0 0,0 0 0 15,0 0-19-15,0 0-4 0,0 0-1 0,0 0 0 16,0 0-32-16,0 0 0 0,0 0 0 0,3 6 0 16,-3-6 0-16,4 3 0 0,3 7-8 0,0-1 8 15,0-3-27-15,-3 1-2 0,6-1-1 0,-3 3 0 16,0-9 30-16,4 6 0 0,-4-2 0 0,3-1 0 16,1-3 0-16,0 6 0 0,-1-6 0 0,1 0 0 15,-1-6 45-15,1 6 15 0,0-7 4 0,3 1 0 16,-7-3-52-16,3-4-12 0,-3 10 0 0,0-9 0 15,0 2 0-15,1-2 0 0,2-1 0 0,-6 1 0 16,3-1 30-16,0 4 3 0,0-4 1 0,0 4 0 16,-4-4-54-16,1 13-12 0,-4 0-1 0,0 0-1 15,0-6 34-15,0 6 0 0,0 0 0 0,0 0 0 16,-4-6 0-16,4 6 0 0,0 0 0 0,-7-7 0 16,-3 1-22-16,3 6 2 0,-4-3 1 0,1 3 0 15,-1 0 19-15,0-6 0 0,-3 6 0 0,4 0 0 16,-1 6 0-16,-3-3 0 0,3 3 0 0,1 1 0 15,-1 5 0-15,4-3 0 0,-3 7 0 0,-1 0 0 16,4 0 0-16,0-4-13 0,0 1 2 0,3-1 1 0,1 7 10 16,-1-3-8-16,1 2 8 0,-1 1-8 0,4-3 8 15,-3 0 0-15,3-1 0 0,0 1-8 0,0-3 8 16,3-1 8-16,1-6-8 0,-1 10 11 0,1-3-1 0,3-7 0 0,-4 6 0 16,4 4 0-1,-3 0-2-15,3-4 0 0,0 4 0 0,4 0 0 0,-4-4-8 0,0 4 0 0,3-4 0 0,-3 1 0 16,4-1 8-16,3-2 0 0,0-4 0 0,0 0 0 15,-3-6 0-15,3 7 0 0,0-4 0 16,0 0 0-16,4-3-8 0,-4 6-9 0,7-3 9 0,-7-3-13 31,0-3-41-31,0-3-8 0,4-7-2 0,-4 7-640 0</inkml:trace>
  <inkml:trace contextRef="#ctx0" brushRef="#br0" timeOffset="26579.068">13892 5919 1295 0,'0'0'27'0,"0"0"6"0,0 0-33 0,0 0 0 0,0 0 0 0,0 0 0 16,0 0 67-16,0 0 6 0,0-6 2 0,4-1 0 31,-4 4-9-31,3-6-2 0,1 3 0 0,0-1 0 0,3 1 0 0,-4 0 0 0,4-4 0 0,4 4 0 16,-1-6-64-16,4-1-27 0,1 4 2 15,-1-10 0-15,0 6 17 0,3 1 8 0,-2-4-8 0,-1-3 8 16,3 10-84-16,-3-4-12 16,4 10-3-16</inkml:trace>
  <inkml:trace contextRef="#ctx0" brushRef="#br0" timeOffset="27580.22">14478 6342 1074 0,'-7'-12'30'0,"3"-1"8"0,1 4-30 16,-1-4-8-16,1 1 0 0,-1-1 0 0,1 4 0 0,-1-1 0 0,1-5 0 0,-1 8 0 15,4-2 0-15,-3 3 0 0,-1-1 0 0,4 7 0 16,0 0 52-16,0 0 10 0,0 0 2 16,0 0 0-16,0 0-52 0,4 7-12 0,-1-1 0 0,1 3 0 15,-1-2 0-15,1 11 0 0,-1-2 0 0,1 3 0 16,-1 0 0-16,1 0 0 0,-1-4 0 0,1 7 0 16,-1 3 54-16,-3-3 8 0,0 10 2 0,0-4 0 15,0 3-16-15,0-3-2 0,0 7-1 0,0-1 0 16,-3 1-15-16,3-1-3 0,0 4-1 15,0-3 0-15,0-4-26 0,0-3 0 0,0-3-12 0,3-3 12 16,-3 0 0-16,0-3 0 0,0 0 0 0,4-4 0 16,-4 1 0-16,4-3 0 0,-4-1 0 0,3-2 0 15,-3 2 0-15,4 1 0 0,-4-1 0 0,3 1 0 16,-3-1 0-16,0-2 0 0,4-1 0 0,-4 1 0 16,0-10 0-16,0 0 0 0,0 0 0 0,0 0 0 15,0 0 0-15,0 0 0 0,0 0 0 0,0 0 0 16,0 0 44-16,0 0 16 0,0 0 3 0,0 0 1 15,0-7-52-15,0-2-12 0,0-4 0 0,0 1 0 16,0-1 0-16,0-2 0 0,0-4 0 0,3-3 0 16,-3 6 0-16,-3-6 0 0,3-3 0 0,-4 0 0 15,4 0 0-15,-3-3 0 0,3 3 0 0,-4-10 0 16,1 10 34-16,3-3 4 0,-4 0 1 0,0-1 0 16,4-2-31-16,0 9-8 0,-3 3 0 0,3-6 0 0,0 3 0 15,-4 0 0-15,1-3 0 0,3 3 0 0,0-3 0 16,0 3 0-16,0 0 0 0,3 0 0 0,1 0 0 0,-1 3 0 15,5-2 0-15,-1-1 0 16,0 3-30-16,0 3-7 0,0 0-2 0,0 1 0 0,0 2 39 0,-4-3 0 0,4 4 0 0,1 3 0 16,-5 2 0-1,-3 7 0-15,7-6 0 0,0 3 0 0,0-3 14 0,4 2 10 0,-4 1 3 0,3-3 0 16,1 6-27-16,0-3 0 0,-1 6 0 0,1-3 0 16,-1 0-10-16,1 0 10 15,0 0-13-15,-1 0 5 0,1 6-8 0,-1 1 0 0,1-1-1 0,-1 3 0 16,-3 4 17-16,4-1 0 0,-7 4 0 0,3 0 0 15,-4 3 0-15,-3-4 0 0,0 1 0 0,0 3 0 16,-3-7-14-16,-1 7 1 0,-3-3 0 0,0-4 0 16,0 7 13-16,-4-3 0 0,4-4 0 0,-7 4 0 15,0-3 12-15,0-7 0 0,0 6-1 0,-4-2 0 16,1-1-11-16,-1-6 0 0,4 7 0 0,0-7 0 16,3-3 0-16,1 0 0 0,3 0 0 0,-1 0 0 15,1-3 0-15,0 0 0 0,-3-4 0 0,6 7 0 16,-3 0 8-16,0-3-8 0,7 3 12 0,-3-3-4 15,-4-3-40-15,7 6-8 0,-4-3-1 0,4 3-1 16,0 0-5-16,0 0-1 0,0 0 0 0,0 0 0 16,0 0-33-16,0 0-7 0,0-7-2 0</inkml:trace>
  <inkml:trace contextRef="#ctx0" brushRef="#br0" timeOffset="28181.727">15028 6254 850 0,'0'0'17'0,"0"0"6"0,0 0-23 0,0 0 0 0,-3-6 0 0,-1 3 0 15,1-6 0-15,-1 9 0 0,-3-7 0 0,4 1 0 16,-1 3 107-16,1-3 17 0,-1-1 3 0,1 1 1 16,3 6-52-16,-8-3-9 0,5-6-3 0,3 9 0 15,0 0-51-15,0 0-13 0,0 0 0 0,0 9 0 16,0-3 54-16,-4 1 8 0,1 2 2 0,-4 0 0 16,3 4-52-16,-3 3-12 0,4-4 0 0,-1 10 0 15,-3 0 0-15,4-6 0 0,-1 3 8 0,1-4-8 16,-1 4 0-16,1-3 11 0,3-4-11 0,-4 7 10 15,4-3 1-15,-4-4 0 0,4 1 0 0,0-4 0 16,0-9-2-16,4 13 0 0,-4-13 0 0,0 0 0 16,0 9 23-16,0-9 4 0,4 3 0 0,-4-3 1 15,7 13-29-15,0-13-8 0,-4 6 0 0,4-3 0 16,-3-6 0-16,3-3 0 0,-4 3 0 0,1-7 0 16,3 1 0-16,0-7 0 0,0 1 0 0,0-4 0 15,4-3-50-15,-4 3-11 0,3 0-3 0,-3-3 0 0,0 0 52 0,0 7 12 16,1-7 0-16,-5 0 0 15,1 9-54-15,-4-6-8 0,3 4-2 0,-3 2 0 0,-3 4 52 16,3-1 12-16,-7 1 0 0,3 3 0 16,0-1 0-16,-3 1 0 0,4 0 0 0,-4 0 0 0,0 2 0 0,3 4 0 15,-6-3 0-15,3 3 0 0,0 0 0 0,7 0 0 0,-8 3 0 0,1 1 0 16,0 2 48-16,-3 0 13 0,-1 7 3 16,1-1 0-1,-1 1-78-15,4-4-15 0,0 10-3 0,0-3-1 0,0-4 33 0,3 1 0 16,1 6 0-16,-1-7 0 0,1 1-13 0,3-1 4 0,0-2 1 0,3-1 0 31,-3-3-64-31,4 7-12 0,-1-7-2 0</inkml:trace>
  <inkml:trace contextRef="#ctx0" brushRef="#br0" timeOffset="28709.902">15201 6223 1181 0,'0'0'50'16,"0"0"-40"-16,4 13 35 0,-4-7 7 15,0 3 2-15,0 1 0 0,0-1 6 0,0 4 2 0,0-4 0 0,0 7 0 16,0-7-7-16,-4 4-2 15,1-1 0-15,3 4 0 0,-4-4-42 0,4 4-11 16,0-3 0-16,0-1 0 0,-3-2 0 0,3-7 0 16,0-3 0-16,0 0 0 0,0 12 0 0,0-12 0 0,0 0 0 0,0 0 0 15,0 0 0-15,0 0 8 0,0 0 0 0,0 0 0 16,0 0-8-16,0 0 10 0,0 0-10 0,0 0 10 16,0 0-10-16,7-3-9 0,-4-6 9 0,4 6-13 15,0-7-7-15,-3 1-2 0,3-4 0 0,0-2 0 16,0-1 32-16,0-3 6 0,0-3 2 0,0 7 0 15,0-7-30-15,0 0-5 0,0 0-2 0,0 0 0 16,-3 3 31-16,-1 0 5 0,5 7 2 0,-5-1 0 16,1 4-35-16,-1 2-6 0,1-2-2 0,3 6 0 15,-7 3 24-15,0 0 8 0,3 3 0 0,1 0 0 16,-1 3 7-16,1 1 1 0,-1 2 0 16,-3 4 0-16,4-1-16 0,-1 1 0 0,1-1 0 0,-1 4 0 15,1 3 0-15,-4-4 0 0,3 1 0 0,1 0 0 16,0-4 0-16,-1 4 0 0,1-10 0 0,-1 7 0 15,1-4 0-15,-1-6 0 0,1 7 0 0,-1-1 0 16,1-6 0-16,-1-3 0 0,1 6 0 0,-4-6 0 16,3 7-48-16,-3-7-13 0,7 0-3 0</inkml:trace>
  <inkml:trace contextRef="#ctx0" brushRef="#br0" timeOffset="29510.355">15787 6120 691 0,'-7'3'29'0,"0"0"-29"16,0 0 79-16,0 10 9 0,0-4 3 0,-4 4 0 15,4-1-1-15,-4 1 0 0,4-1 0 0,-3 4 0 16,3-4-17-16,0-5-3 0,-4 8-1 0,4-2 0 16,0-7-25-16,3 7-4 0,-3-1-2 0,0-2 0 15,4-1-17-15,-4 0-3 0,3-2-1 0,1 5 0 16,-1 1-9-16,1-4-8 0,3 4 12 0,0-1-12 16,0 1 8-16,0-4-8 0,0 4 0 0,0-4 0 15,3 1 0-15,-3-1 0 0,4-3 0 0,3 4 0 16,-4-1 0-16,4-6 0 0,4 0 0 0,-4 4 0 15,0-7 11-15,4 0-11 0,-1-7 10 0,1 7-10 16,-1 7 12-16,1-7-4 0,3 3-8 0,-3-6 12 16,3-7-12-16,-4-5 0 0,1-4 0 0,-1-3 0 15,1 9 0-15,0-2-12 0,-4 2 3 0,0 0 0 16,-4 1 9-16,4-4 0 0,0 10 0 0,-3-7 0 16,-1 7 0-16,1-3 12 0,-1 3-4 0,-3-4 0 15,4 1-8-15,-4 6 0 0,0-7 0 0,3 7 0 0,-3 3 0 16,0 0 0-16,0 0 0 0,0 0 0 0,0 0 17 0,0 0-1 15,0 0 0-15,0 0 0 0,0 0-3 16,0 0-1-16,0 0 0 0,0 0 0 0,-10 3-12 0,3 7-8 16,0-7 8-16,3 9-13 15,-3 7 13-15,4-6-9 0,3 2 9 0,-4 4-8 0,4-3 8 0,-3 9 0 0,3-9 0 0,0 2 0 16,0 11 0-16,0-4 0 16,3 3 8-16,-3 3-8 0,4-3 0 0,-4 1 9 0,0-1-9 0,3 3 0 15,-3-3 8-15,0-2-8 16,4 8 0-16,-1-12 0 0,-3-9 8 0,4 12-8 0,-4 3 0 0,0-3 0 15,3-3 9-15,1 3-9 0,-4-3 0 0,3-3 9 16,1 3-9-16,-1-3 0 0,1-1 0 0,-4 1 0 0,3-3 8 16,-3 6-8-16,0 0 0 0,0 6 8 15,0 6-8-15,0-5 0 0,-3-11 0 0,3 1 0 0,-4 3 0 0,1-6 0 16,-1 3 0-16,1-7 0 16,-4 1 8-16,3-1-8 15,1-2 8-15,-1-4-8 0,4-6 0 0,0 0 0 0,-7 0 0 0,0 6 0 16,0-6 0-16,0-6-9 0,-4 6 0 0,4-12 0 15,-3 5-10-15,-1-2-1 0,4-1-1 0,-3-5 0 0,-1-1 13 0,0-9 8 16,1 0-10-16,-1-3 10 16,1-1 0-16,-1 1 0 0,4-3 11 0,-4 6-3 0,1 3-8 0,-1 0 0 15,4-3 0-15,0 0 0 16,4 0-15-16,3 3 3 0,0 0 0 0,0 0 0 16,3 3-141-16,-3 0-28 0,7 3-6 0</inkml:trace>
  <inkml:trace contextRef="#ctx0" brushRef="#br0" timeOffset="30195.058">16055 6405 930 0,'0'0'19'15,"0"6"5"-15,0 7-24 0,3-1 0 0,-3-2 0 0,4-1 0 16,-4-9 74-16,0 0 10 0,0 0 1 0,4-3 1 16,3 0-12-16,-4 0-2 0,4 3-1 0,0 0 0 15,0 0-31-15,0 0-5 0,4 0-2 0,-4-3 0 16,4-4-1-16,-1 4 0 0,1-6 0 0,-1 6 0 16,1-7 0-16,-1 10 0 0,1-6 0 0,0-3 0 15,-4 2-19-15,3 1-4 0,-3-3-1 0,0-1 0 16,0 4 4-16,-3-3 0 0,-1-1 0 0,1 1 0 15,0-4-12-15,-1 7 8 0,-3-10-8 0,4 10 8 0,-8-7-8 16,4 1 0-16,-3-4 0 0,-1 4-11 16,0-4 11-16,4 3 0 0,-3 1 0 0,-1-1 0 0,-3 1-12 15,0 2-1-15,0 7 0 0,0-6 0 16,0 3-11-16,0 2-3 0,0-5 0 0,0 9 0 0,0 0 15 0,0 0 4 0,0 0 0 16,0 0 0-16,0 6 0 0,3 1 0 15,-3-7 0-15,4 12 0 0,-4 1 8 0,-1-4 0 0,1 13 0 16,0 0-8-1,0-6 8-15,4 6 0 0,-4 0 0 0,3-7 0 0,1 7 0 0,-1-3 0 0,4 0 0 16,-3 0 0-16,-1-4 0 0,4 7 0 16,0 3 0-16,4-6 0 0,-4-3 33 0,3-4 3 15,1 4 0-15,-1 0 0 0,1-4-24 0,3 1-4 0,-4-1 0 16,4 1-8-16,0 6 17 16,-3-4-3-16,3 4-1 0,-3-3 0 0,6-10 9 0,1-3 2 0,-1-3 0 0,1-3 0 15,3 3-24-15,0 0 0 0,-3 3 0 0,3-3 8 16,0 0-17-16,0 0-3 0,0 0-1 0,0-3 0 15,0-3-15-15,4-4-4 0,3 7 0 0,-3-6 0 16,3-4-80-16,-3 10-16 0,-1-6-3 0</inkml:trace>
  <inkml:trace contextRef="#ctx0" brushRef="#br0" timeOffset="75315.278">17593 6292 405 0,'0'0'8'0,"0"0"4"0,0 0-12 0,0 0 0 0,0 0 0 0,0 0 0 16,0 0 55-16,0 0 9 0,0 10 1 0,-3 2 1 15,3 4-6-15,-4 3 0 0,4 2-1 0,-4 5 0 16,4-11 5-16,0 10 2 0,-3-6 0 0,6-3 0 0,-3-4-14 0,4 7-2 15,-4-3-1-15,4 9 0 16,-1-6-35-16,1-4-14 0,3 7 11 0,-4-9-11 0,4-13 28 0,0 12-1 16,0 4 0-16,0 0 0 0,0 0-15 0,4 2-2 15,-4-2-1-15,4 9 0 0,-4-6-9 16,3-3 12-16,-3 6-12 0,-3-4 12 0,3-2-2 0,-4 3 0 16,1 0 0-16,-1-4 0 0,1 4 2 15,0-6 0-15,-4 2 0 0,0 1 0 0,3-3-12 0,-3-1 0 16,0 1 0-16,0-4 0 0,-3 1 32 0,3-4 4 15,0-6 0-15,-4 12 1 0,4-2-21 0,0-10-5 0,0 0-1 16,0 0 0-16,0 0 6 0,0 0 0 0,0 0 1 16,0 0 0-16,0 0 18 0,0 0 3 0,-7-7 1 0,3 1 0 15,-3-3-30-15,4 3-9 0,-1-4 0 0,1-2 0 16,-1 2 8-16,-3-2-8 0,4-1 0 0,-1-3 0 16,-3 1 0-16,4 2 0 15,-1 1 0-15,-3-4 0 0,3 3 0 0,1-5 0 0,-1 8 0 0,1-5 0 16,-1-1 0-16,4 0 0 0,-3-3 0 0,-1 1 0 15,4 8 20-15,0-9-2 0,-3 0-1 0,3-2 0 16,0-5-4-16,-4 4-1 0,4 4 0 0,-3-1 0 16,-1-3 5-16,4 3 1 0,0 0 0 0,0-3 0 15,4 0-2-15,-8-3-1 0,4-3 0 0,-3-6 0 16,6-1 6-16,-3 1 2 0,-3-10 0 0,3 6 0 16,0 4-32-16,0-1-7 0,0 7 0 0,0-4-1 15,3 7 17-15,-3 3 0 0,0 1 0 0,0 2 0 16,0 3 0-16,4 0-8 0,-4 4 8 0,0-1 0 0,3 1-8 0,1 2 8 15,-1 1-12-15,1 6 12 16,-1-4-17-16,4 4 3 0,4 0 1 0,-4 6 0 16,4 4-11-16,-1-1-1 15,1 0-1-15,6 0 0 0,1 7 26 0,3-4 0 0,0 1 0 0,8-1 0 16,-1 7 0-16,-3-7 0 0,-4 4 0 0,3-1 0 16,-6 1-9-16,0-1 0 0,-4 1 0 0,-4 0 0 15,1 2 1-15,-4-2 0 0,-3 6 0 0,-1-4 0 16,1 4 8-16,-4 0 0 0,-4 0 0 0,1 0 0 15,-5-4 0-15,1 4 0 0,-3-3 0 0,-1-4 0 16,1 1 12-16,-4-4-1 0,-1 4-1 0,1-4 0 0,-3-6 6 16,-4 7 0-16,-1-7 1 0,5 3 0 0,-4-3-17 0,3 7-17 15,-3-7 3-15,3 9 1 0,0 1 13 16,4-7 0-16,0-3 0 0,0 7 0 0,4-10 0 0,3 3 0 16,7-3 0-16,-11-3 0 15,0-7 0-15,4 10 0 0,-3-9 0 0,3 3 10 0,0-4-10 0,0 1 0 0,0 9 0 16,7 0 0-16,-8-7 0 0,5 1-14 0,3 6 3 15,-4-3 1-15,4 3-34 16,-3-9-6-16,-1-1-2 0</inkml:trace>
  <inkml:trace contextRef="#ctx0" brushRef="#br0" timeOffset="76082.162">18090 6223 964 0,'0'0'20'0,"0"0"5"0,0 0-25 15,0 10 0-15,0-10 0 0,-3 3 0 0,3-3 73 0,0 0 10 0,0 0 1 0,0 0 1 16,0 0-24-16,0 0-5 0,0 0 0 0,0 0-1 15,-4 9-31-15,4 0-7 0,0-9-1 0,-3 7 0 16,3-7 1-16,0 0 0 0,0 0 0 0,0 9 0 16,0-9 1-16,0 6 0 0,0-6 0 0,-4 7 0 15,4-7 10-15,0 9 1 0,-3 1 1 16,3-4 0-16,0-6-11 0,-4 9-3 0,1-3 0 0,-1 1 0 16,4-7-5-16,-3 9-2 0,3 1 0 0,-4-1 0 15,4-3-9-15,-3 4 0 0,3 2 9 0,-4-2-9 16,4-1 9-16,-3-3-9 0,3 4 12 0,0-7-12 15,0 9 9-15,0-5-9 0,0-7 0 0,0 9 9 16,3-3-9-16,1 4 8 0,-1 2-8 0,-3-9 8 16,0-3-8-16,0 0 10 0,11 10-10 0,-4-7 10 15,-4 0 0-15,8 0 0 0,-4-3 0 0,0 3 0 16,0-3-2-16,0 0-8 0,4-3 12 0,-4 3-4 16,3 0-8-16,-3 0 12 0,4 0-12 0,0 0 12 15,-1-3-12-15,1 3 0 0,-4-6 0 0,0 3 0 16,3-4 0-16,-3 1 0 0,1-3 0 0,-1-1 0 15,0 4 0-15,0-3 0 0,-4 2 0 0,1-5 0 16,-4-1 33-16,0 1 5 0,0-4 1 0,-4-3 0 0,1 7-39 16,-1-4 0-16,-3-3 0 0,0 4 0 0,0 2-18 15,-4-6 2-15,4 7 0 0,-7-1 0 0,4 1-2 16,-1-1 0-16,-3 4 0 0,3 2 0 16,-3 1 5-16,4 3 1 0,-1-3 0 0,1 6 0 0,-1 0 2 0,4 9 1 15,0-3 0-15,3 4 0 16,-3-1-1-16,4 1 0 0,-1-7 0 0,1 9 0 0,-1-2 10 0,4-1-10 15,-3 0 10-15,3 4-10 0,3-7-10 0,-3 4-3 16,4-1 0-16,-1-6 0 0,4 7-150 16,-7-10-31-16</inkml:trace>
  <inkml:trace contextRef="#ctx0" brushRef="#br0" timeOffset="76776.476">18383 6254 608 0,'0'0'25'0,"0"0"-25"16,0 0 79-16,0 0 10 15,0 0 3-15,0 0 0 0,0 0-45 0,0 0-9 0,0 0-2 0,-3 10 0 16,3-10 23-16,-4 6 4 0,4-6 1 15,0 0 0-15,0 0 0 0,0 0 0 0,0 0 0 0,0 0 0 16,-3 6-52-16,3-6-12 0,-4 7 0 0,1-1 0 16,3-6 54-16,0 0 8 0,0 0 2 0,0 6 0 15,0 4-52-15,0-1-12 0,3-6 0 0,-3 7 0 16,4-1 0-16,-1-3 0 0,1-6 0 0,-1 16 0 16,1-10 0-16,-1 7 0 0,4-4 0 0,-3 4 0 15,-1-1 27-15,1-2 2 0,-1-1 1 0,1 4 0 16,0-1-17-16,-1 1-3 0,-3-1-1 0,4 1 0 15,-4-1 13-15,0 1 2 16,-4-4 1-16,4 1 0 0,0-4-13 0,0-6-2 0,0 0-1 0,0 9 0 16,0-9 4-16,4 7 1 0,-4-1 0 0,0-6 0 15,3 0 22-15,1 6 4 0,3-3 0 0,-4 0 1 16,4-3-33-16,0 0-8 0,4-3 0 0,-4 0 0 16,0-3 0-16,4 6 0 0,-1-6 0 0,-3-1 0 15,4 7 0-15,-4-3 0 0,3 0 0 0,1 0 0 16,-4-3 0-16,0-7 0 0,-3 1 0 0,-1-1 0 15,4-3 0-15,-3 10 0 0,3-6 0 0,-4 2 0 16,1-9 0-16,-1 7 0 0,-3-1 0 0,4 1 0 16,-4-1 53-16,0-3 9 0,4 4 2 0,-4-4 0 0,3 4-52 15,-3-1-12-15,0-9 0 0,0 10 0 16,0-1-48-16,0 1-13 0,4-1-3 0,-4 1 0 16,0-1 52-16,3 0 12 0,-3 1 0 0,0 2 0 15,4 1-18-15,-4 9-1 0,0 0 0 0,0 0 0 16,0 0-59-16,0 0-12 0,-7 0-2 0</inkml:trace>
  <inkml:trace contextRef="#ctx0" brushRef="#br0" timeOffset="77456.374">18757 6361 1094 0,'0'3'46'16,"0"-3"-37"-1,0 0 44-15,0 0 9 0,0 0 2 0,0 0 0 16,0-3 51-16,-3 3 10 0,6 0 3 0,-3-3 0 16,-3 3-103-16,3 0-25 0,3-3 0 0,-3 0 0 15,0 3 0-15,0 0 0 0,4 3 0 0,-4-3 0 0,0 3 44 0,3 3 4 0,-3 0 1 0,4 1 0 32,-1 2-29-32,-3 4-7 0,0-1-1 0,0 1 0 0,0-1-12 0,4-2 8 15,-4-10-8-15,3 6 0 16,-3 0 18-16,7 4-2 0,-3-7-1 0,-1 9 0 0,-3-2-24 0,4-1-5 0,0 4-1 0,-1-4 0 15,-3 4 15-15,0-4 0 0,4-3 0 16,-4 7 0-16,0-7 0 0,3 0 0 16,-3-6 0-16,0 0 0 0,0 7 0 0,0-7 0 0,0 0 0 0,0 0 0 15,4 6 0-15,-4-6 0 0,0 6 0 0,0-6 0 16,0 0 28-16,0 0 9 0,0 0 2 0,0 0 0 16,0 0-31-16,0 0-8 0,0 0 0 0,0 0 0 15,0 0 0-15,0 0 0 0,3-6 0 0,-3-7 0 16,0 7 0-16,0-3 0 15,-3-4 8-15,3 1-8 0,-4-1 0 0,1-6 9 0,3 10-9 0,-4-4 0 16,1 1 8-16,-1-1-8 0,4 1 0 0,0 2 0 16,-4-5 0-16,4 2 0 0,-3 1 0 0,3-7 0 15,0 12 8-15,0-5-8 0,0 3 0 0,-4-1 0 16,4 1 10-16,0 2-10 0,0 1 8 0,4-3-8 16,-4 3 0-16,3-1 0 0,1 1 0 0,-4 0 0 15,0 6 0-15,0 0 0 0,7-3 0 0,-7 3 0 16,4-10 0-16,-4 10 0 0,3 0 0 0,1-6 0 15,3 0-47-15,-4-4-1 0,1-2-1 0,3 9 0 16,0-1 13-16,0 4 4 0,0 4 0 0,0-1 0 16,4-3-103-16,-1 0-20 0,4 0-4 0</inkml:trace>
  <inkml:trace contextRef="#ctx0" brushRef="#br0" timeOffset="78254.309">19653 5671 1094 0,'0'0'46'16,"0"0"-37"-16,0 0 44 0,0 0 9 0,-7 0 2 15,0 10 0-15,7-10 0 0,0 0 0 0,0 0 0 0,-7 6 0 16,7-6-9-1,-3 6-2-15,3-6 0 0,-4 13 0 0,4-7-9 0,4 0-1 16,-4 7-1-16,3-4 0 0,-3 1-10 0,4-1-1 0,-1 4-1 0,4-4 0 16,-3 4-6-1,3-1-2-15,-4 1 0 0,4 2 0 0,0-2-8 0,0 9-2 0,4-3 0 0,-4-1 0 16,0 7-3-16,0-3-1 0,4-6 0 0,-8 9 0 16,4-3-8-16,-3-3 0 0,3 0 0 0,-4 0 0 15,-3-1 8-15,0-18 0 0,8 22 0 16,-8 7 0-16,0-4 8 0,3-3 0 0,-3 3 1 0,0-3 0 15,0-22-17-15,4 28 0 0,-1-3 0 0,4 3 0 16,-3-6 0-16,-1-3-11 0,1 0 2 0,-1 3 0 16,1-10 9-16,-1 10 8 0,1-3-8 0,-1-3 11 15,4-1-11-15,-3-2 0 0,3-4 9 0,-3 4-9 16,-1-1 0-16,4 1 0 0,-3-4 0 0,-1 4 0 16,1-4 0-16,-4-6 0 0,0-3 0 15,3 13 0-15,1-4 0 0,-1 1 0 0,1 2 0 0,-1 1 0 16,1-4 0-16,-4 4 0 0,3-10 0 0,-3 6 0 15,4-5 0-15,-4-4 0 0,0 0 0 0,0 0 0 16,0 0 0-16,0 0 0 0,0 0 0 0,0 0 0 16,0 0 0-16,0 0 0 0,0 0 0 0,0 0 0 15,0 0 0-15,0 0-15 0,0 0 3 0,0 0 0 16,-4-4-84-16,4-5-16 0,0-4-3 0</inkml:trace>
  <inkml:trace contextRef="#ctx0" brushRef="#br0" timeOffset="78991.157">20126 6483 1064 0,'0'0'30'0,"0"0"6"0,0 0-28 16,0 0-8-16,-7-3 0 0,3-6 0 0,4 9 93 0,0 0 18 15,0 0 3-15,0 0 1 0,-3-3-18 0,-1-7-3 16,4 10-1-16,0 0 0 0,0 0-36 0,-3 0-7 0,-1-6-2 0,-3 3 0 16,4 0-36-16,3 3-12 15,0 0 8-15,0 0-8 16,-7 3 23-16,0 0 1 0,0 0 0 0,-1 0 0 0,1 7-24 0,4-1 0 0,-4-3 0 15,3 7 0-15,-3-4 0 0,4 4 0 0,-4-1 0 0,0 7 0 16,3 9 0-16,-3-9 0 16,-4-9 0-16,4 2 0 0,4 1 0 0,-4 2 0 0,7-2 8 0,-4 0-8 31,4 5 0-31,0-5 9 0,0-1-9 0,0 1 0 0,4-4 10 0,-4-9-10 0,0 0 8 16,3 4-8-16,-3-4 0 0,0 0 0 0,4 12 8 0,-4-12-8 15,0 0 0-15,0 0 10 0,0 0-10 16,10 0 10-16,-10 0-10 0,15-3 10 15,-8 0-10-15,0-3 10 0,0-1-10 0,-4-2 0 0,4-1 0 0,-7-2 0 16,4 2 0-16,-1-5 0 0,1 2 0 0,-1 4 0 16,-3-4 0-16,4 4 0 0,-4-1 0 0,0-2 0 15,-4 6 0-15,4-7 0 0,0-3 0 0,-3 4 0 16,3-1 0-16,0 7 0 0,0 0 0 16,0-4 0-16,-4 10 0 0,4 0 0 0,0 0 0 0,0 0 0 15,0 0-14-15,0 0 5 0,0 0 1 0,0 0 0 16,0 0 8-16,0 0 0 0,0 0 0 0,4 7-8 15,-4 2 8-15,3-3 11 0,-3 1-3 0,4-1 0 16,-1 6-8-16,1-5 8 0,0 5-8 0,3-2 8 16,-4 2-8-16,4 1 0 0,0-1 0 0,0 1 0 15,0 3-9-15,0-1 9 0,0 1-12 0,4 0 12 16,-4-4-55-16,4-2-4 0,-4 2-1 16</inkml:trace>
  <inkml:trace contextRef="#ctx0" brushRef="#br0" timeOffset="79722.976">18800 6157 608 0,'0'13'12'0,"0"-13"4"0,0 0-16 0,-4 15 0 0,4-15 0 0,0 0 0 16,0 0 0-16,-4 13 0 0,4-13 0 0,-3 13 0 16,3-13 54-16,-4 12 8 0,1 1 2 0,3-13 0 15,0 0 0-15,0 12 0 0,0-12 0 0,0 0 0 16,0 0-52-16,0 0-12 0,0 0 0 0,0 0 0 16,0 0 54-16,0 0 8 0,0 0 2 0,0 0 0 15,0 0 0-15,3 0 0 0,-3 0 0 0,4-3 0 16,-1-6-52-16,1 9-12 0,3-7 0 0,-3 1 0 15,3 3 0-15,0-3 0 0,3 3 0 0,-3-4 0 16,0 4 0-16,0 0 0 0,4-6 0 0,0 9 0 16,-4-4-24-16,3-5-12 0,1 9-1 0,-4 0-1 15,3-3-38-15,1 0-7 0,-4 0-1 16</inkml:trace>
  <inkml:trace contextRef="#ctx0" brushRef="#br0" timeOffset="80691.869">20320 6546 1036 0,'0'0'23'0,"0"0"5"0,0 0 0 0,0-6 1 0,0-4-29 0,0 4 0 0,0 0 0 0,0 6 0 16,0 0 57-16,0-6 6 0,4-4 1 0,-4 7 0 16,3-3 0-16,-3 6 0 0,0 0 0 0,0-10 0 15,4 7-52-15,-4 3-12 0,0 0 0 0,0 0 0 16,0 0 0-16,0 0 0 0,0 0 0 0,0 0 0 16,3 3 0-16,-3-3 0 0,0 0 0 0,0 10 0 0,0-4 54 0,4 0 8 15,-4 4 2-15,0-7 0 0,0-3-52 0,3 9-12 16,-3-9 0-16,4 10 0 0,-4 2 0 0,3 1 0 15,1-4 0-15,3 4 0 0,-4-1 0 16,4 1 0-16,-3-1 0 0,3-2 0 0,0 2 54 0,0 1 8 16,4 3 2-16,-4 5 0 15,0-8-52-15,0 9-12 0,0-9 0 0,0 5 0 0,0-5 0 0,0 3 0 16,-3-4 0-16,-1 1 0 0,4-20 0 16,-7 7 0-16,4 16 0 0,-1 3 0 15,-3-3 0-15,4-4 0 0,-1-3 0 0,-3 1 0 0,0-10 0 0,0 0 0 16,0 0 0-16,0 0 0 0,0 0 0 0,0 0 0 0,0 0 0 15,0 0 0-15,0 0 54 0,4-6 8 16,-1-1 2-16,1 1 0 0,-1-3-64 0,1 2 0 0,-1 1-9 16,1 0 0-16,-1-7 9 0,-3 4 12 15,4 3-2-15,0-7-1 0,-1 7-9 0,-3-7 0 0,0-2-10 16,4 2 10-16,-4 1 0 0,3-10 0 0,-3 3 0 0,4-3 0 16,-1-3 8-16,1 3-8 0,-1 3 0 0,-3-3 0 15,7-3 0-15,-3 3-11 0,-4-3 2 0,7 0 0 16,-4 3 1-16,4 0 0 0,-3 3 0 15,0 0 0-15,3 7-90 16,-4-1-18-16,1-3-3 0,-1 4-706 0</inkml:trace>
  <inkml:trace contextRef="#ctx0" brushRef="#br0" timeOffset="81341.091">20789 6584 1267 0,'0'0'28'0,"0"0"5"0,0 0 2 0,0 0 1 0,0 0-36 0,0 0 0 0,0 9 0 0,0-3 0 16,0 7 58-16,0-4 5 0,0 1 1 0,0-1 0 16,0-3 0-16,0 1 0 0,4-1 0 0,-1 3 0 15,1 4-52-15,-1-4-12 16,4 1 0-16,0-4 0 0,0 0 0 0,4-6 0 0,0 3 0 0,-1 1 0 15,4-4 40-15,0 0 4 0,-3 0 2 0,3 0 0 16,-3 0-30-16,3-7-5 0,-7 1-2 0,3 0 0 16,1-4-1-16,-4 4-8 0,0-6 12 0,-3 5-4 15,3 1-8-15,-4 0 10 0,1-1-10 0,-1 4 10 16,-3-3-10-16,0 6 0 0,0 0 0 0,0 0 0 16,0 0 0-16,0 0-16 0,0-6 3 0,-3-1 0 15,-1 4-1-15,1-6 0 0,-4 9 0 0,3-3 0 16,-6 0 14-16,3-4 0 0,-1 7 0 0,-2 0 0 15,-1 0 0-15,1 0 8 0,-1-3-8 0,1 3 0 0,-1 0 10 0,0 0-10 16,-3 3 8-16,4 7-8 16,-1-1 16-16,4-3-1 0,4 7-1 0,-5-4 0 15,5 10-14-15,-4-3 0 0,3-4 0 0,-3 7 0 16,7-3 0-16,-3-3-18 0,3 5 4 0,0-2 1 16,0-3 21-16,0 5 4 0,0-2 0 0,0-3 1 0,0-1-13 15,3 1 0-15,1-1 0 0,-1 1 0 0,1-4 0 0,3 4 0 16,-4-1 0-16,5-2 0 0,-8-10 0 0,0 0-10 15,7 3 2-15,3 6 0 0,1-3 8 0,-4 1 0 16,-7-7 8-16,14 0-8 0,-3 6 0 0,3-3-12 16,-4 0 2-16,1 0 0 15,-11-3-46-15,14 0-10 0,0-3-2 0</inkml:trace>
  <inkml:trace contextRef="#ctx0" brushRef="#br0" timeOffset="81898.918">21220 6612 1337 0,'0'0'56'0,"0"0"-44"0,0 0-12 0,0 0 0 16,0 9 53-16,0 1 9 0,0-4 2 0,-4 3 0 15,4 4-15-15,4 0-2 0,-4-1-1 0,3-3 0 16,-3 4-30-16,0 0-5 0,4 2-2 0,-4-2 0 0,3-7-1 15,1 7-8-15,-1 5 12 0,-3-2-4 16,4-3-8-16,3 5 0 0,-4-5 0 0,4 0 8 0,0-4-8 0,-3 3 0 16,-1 4 0-16,5-3 0 0,-5-7 0 0,1 0 0 15,-1 1 0-15,-3-7 0 0,0 0 0 0,4 6 0 16,-4-6 0-16,0 6 0 0,3 3 0 0,-3-9 0 16,0 0 0-16,0-6 0 15,0 6 38-15,0 0 6 0,0 0 0 0,0 0 1 0,0 0-21 0,0 0-4 16,0 0 0-16,0 0-1 0,-3-3-19 0,-1-3 0 15,1 0 0-15,-1-1 0 0,1 1 0 0,-1 0 0 16,0-1 0-16,-3-2 0 0,4 0 0 0,-1-1 0 0,-3-2 0 0,4-1 0 16,-1 1 0-16,-3 2 0 0,4-2 0 0,-1-1 0 15,1 1 0-15,-1 2 0 0,-3-2 0 0,4-1 0 16,-1 1 0-16,0-1 0 0,4 0 0 16,-3 1 0-1,3-1 19-15,0-5 0 0,0 2 0 0,3-3 0 0,1 6-31 0,3 1-7 16,0-1-1-16,-3 10 0 15,3-6 10-15,0-1 2 0,-4 4 0 0,4 0 0 0,0 3 8 0,4-7 0 16,-4 10 0-16,4-6 0 0,-4 3-8 0,3-3 0 0,1-1 0 0,-1 7 0 16,5-3-6-16,-5 0-1 0,1-3 0 15,-1 6 0-15,4-3-21 16,-3 0-4-16,3-4 0 0,-3 7-1 0,3 0-1 16,0 0 0-16,0 0 0 0,0 0 0 0,0-3-13 0,4 0-2 0,3 3-1 15,-3 3 0-15,-1-3-53 0,4 3-10 0,1-3-3 16,-5 7 0-16</inkml:trace>
  <inkml:trace contextRef="#ctx0" brushRef="#br0" timeOffset="95637.769">22497 5888 671 0,'0'0'13'0,"0"0"6"0,0 0-19 0,0 0 0 0,0 0 0 0,0 0 0 15,0 0 24-15,-7 6 0 0,7-6 1 0,-7 0 0 16,7 0-9-16,-8 0-3 16,1 0 0-16,7 0 0 15,0 0 0-15,-3 0 0 0,3 0 0 0,0 0 0 0,0 0 14 0,-7 0 2 0,7 0 1 0,0 0 0 16,-7 0 14-16,7 0 4 0,-4-3 0 0,4 3 0 15,0 0-30-15,0 0-6 0,0 0 0 0,0 0-1 16,0 0-3-16,0 0 0 0,0 0 0 0,0 0 0 16,0 0-8-16,0 0 12 0,0 0-12 0,0 0 12 15,0 0 3-15,0 0 1 0,0 0 0 0,0 0 0 16,0 0 6-16,0 0 2 0,0 3 0 0,0 9 0 16,0-5-3-16,0 2 0 0,-3 0 0 0,3-2 0 15,0 2-1-15,-4 4-1 0,4-4 0 0,0 4 0 16,0 2-6-16,0 4-1 0,4 0 0 0,-1 0 0 15,-3 3-12-15,4-3 0 0,-1 2 0 0,1 1 0 16,-1 0 0-16,1 7 0 0,-1-1 0 0,1 3 0 16,-1 4 8-16,1-1-8 0,3 10 11 0,-3-3-11 15,3-7 0-15,0-2 0 0,-4-1 0 0,4-3 0 16,0 4 8-16,0-1 8 0,0 0 2 0,-3 4 0 16,-1-7-2-16,5-6-1 0,-5 6 0 0,1-9 0 15,-1 3 9-15,-3-3 1 0,4 0 1 0,-4-4 0 0,0 1-9 0,0-3-1 16,0-1-1-16,0-3 0 0,-4 4-15 0,4 3 11 0,0 3-11 15,-3-7 10-15,3-12-10 0,0 0 0 0,0 0 9 0,0 0-9 16,0 3 0-16,0 7 0 16,0-10 0-16,0 3 0 0,0-3 0 0,0 9 0 0,0-9 0 0,0 0 0 15,0 0 0-15,0 0-8 0,0 0 0 0,0 0 0 16,3-9-42-16,-3 9-8 16,0 0-2-16,0 0-436 0,7 0-87 0</inkml:trace>
  <inkml:trace contextRef="#ctx0" brushRef="#br0" timeOffset="96073.502">22712 5925 998 0,'0'0'20'0,"0"0"7"0,0 0-27 0,0 0 0 0,0 0 0 0,0 0 0 15,0 0 66-15,0 0 8 16,0 0 2-16,3 6 0 0,1 1-10 0,-4 2-2 0,0-3 0 0,3 4 0 16,-3 2-25-16,0 1-6 0,-3-1-1 0,3 4 0 15,0 3-32-15,0 0-16 0,0 0 2 0,0 3 0 16,0-1 14-16,-4-2 16 15,4 3-3-15,0-3-1 0,4 6-49 0,-4-6-11 0,3-3-1 0</inkml:trace>
  <inkml:trace contextRef="#ctx0" brushRef="#br0" timeOffset="97142.423">23259 6035 915 0,'0'0'39'0,"0"0"-31"15,0 0 46-15,0 0 10 0,0 0 1 0,0 0 1 16,0 9 13-16,0-9 2 0,0 0 1 0,0 0 0 16,0 0-29-16,0 0-5 0,0 0-2 0,0 0 0 15,0 0-31-15,0 0-7 0,0 0 0 0,0 0-8 16,0 0 20-16,0 0-4 0,0 0 0 0,0 0 0 16,0 0 20-16,0 0 4 0,0 0 1 0,0 0 0 15,0 0-33-15,0 0-8 0,0 0 0 0,0 4 0 16,-4 8 8-16,4-12 0 0,0 6 0 0,0 1 0 15,0-7 1-15,4 6 0 0,-1 3 0 0,-3-2 0 16,7-1 8-16,-3 0 2 0,-1 3 0 0,-3 1 0 16,4-1-6-16,3 4-1 0,-4-1 0 0,1 4 0 15,3-3-1-15,-4 9-1 0,1-4 0 0,0 4 0 16,3-3-10-16,-4 6 0 0,1-3 0 0,-1 3 0 16,4 10 0-16,-3-7 8 0,-1 3-8 0,-3 4 0 15,4 6 8-15,-4-7-8 0,-4 7 0 0,4-4 8 16,-3-2 0-16,3-1-8 0,-4 4 12 0,1-3-4 0,3-7-8 15,-4-3 0-15,1 0 9 0,3-3-9 16,0 0 0-16,0-3 8 0,0 3-8 0,0-4 0 0,3-2 0 0,1 3 0 16,3-3 0-16,-4-4 0 15,4 1 0-15,-3-4 9 0,3-6-9 0,0 7 0 0,-3-7 32 0,-1 3-1 0,1-6 0 16,-4 0 0-16,0 0-7 0,0 0 0 16,0 0-1-16,3 0 0 0,1-6-11 0,3 3-1 0,3-7-1 0,-6 4 0 15,3 0-10-15,-4-1-9 0,4-2 9 0,-3 3-13 16,0-7 2-16,-4 7 1 0,0-3 0 0,0 2 0 15,0-5-2-15,0 9-1 0,-8-7 0 0,8 4 0 16,-3 0-14-16,3-1-2 0,-4-2-1 0,1 3 0 16,3-1 8-16,-4-2 2 0,4 0 0 0,0 2 0 15,0-2 12-15,4 0 8 0,-1-4-10 0,1 4 10 16,-1-1 0-16,1-2-9 0,0 5 9 0,3-5 0 16,0 2 0-16,-4-2 0 0,1 2 9 0,-1 1-9 0,4-3 14 0,-3 5-4 15,-1 1-1-15,1-3 0 0,-1 5-9 0,1 1 0 16,-1-3 0-16,-3 6 0 0,4-3-11 0,-4 3 11 15,3-3-8-15,1 3 8 0,0 0 0 0,-1 0 0 16,1 0 0-16,-1 3-8 16,1-3 8-16,-1 3 0 0,4-3-9 0,-3 0 9 0,3 6 0 0,3-6 0 15,-3 7 0-15,0-7 8 0,1 6-8 0,-1-3-11 16,3 3 3-16,-3 1 0 0,0-1 8 0,0 0 0 0,0 0 0 16,-3 1 0-16,3 5 0 0,-3-6 0 15,-1-2 8-15,1 8-8 0,3-2 17 0,-4-1-1 0,1 0 0 0,-4 4 0 16,0-7-16-1,0 7 0-15,0 2 0 0,0-5 0 0,0-1 10 0,0 1-2 0,0-1 0 16,0 0 0-16,3-2-8 0,-3 2-11 16,4-6 3-16,-4 10 0 15,3-4-23-15,1-3-4 0,-1 4-1 0,1-1 0 16,-1 1-3-16,1-1-1 0,-1-3 0 0,1 1 0 0,0-1-54 16,3 0-11-16,-4-3-3 0,4 4-359 0,-7-4-72 0</inkml:trace>
  <inkml:trace contextRef="#ctx0" brushRef="#br0" timeOffset="97618.999">23971 6741 882 0,'0'0'19'0,"0"0"4"0,0 0 1 0,0 12 1 0,0-12-25 0,0 13 0 0,0-7 0 0,-3 3 0 16,-1-2 111-16,1 5 17 15,-1-2 3-15,1-1 1 0,-1 0-20 0,1 4-4 0,-1-7-1 0,1 7 0 16,-1-1-35-16,4 1-6 15,-4-4-2-15,1 4 0 0,6-4-30 0,-3 1-6 0,-3-1-2 0,3-3 0 16,0 7-11-16,0-7-3 0,3 3 0 0,-6 1 0 16,-1-1-12-16,4 1 11 0,4-1-11 0,-1-3 10 15,1 4-10-15,-4-1 0 0,4 1 0 0,-4-4 0 16,0 6-104-16,3-5-17 0,-3-1-3 16</inkml:trace>
  <inkml:trace contextRef="#ctx0" brushRef="#br0" timeOffset="97841.645">23858 6352 1504 0,'0'0'43'0,"-7"0"9"0,7 0-42 15,-7 6-10-15,4-3 0 0,3-3 0 16,-4 3 28-16,4-3 3 0,0 0 1 0,0 0 0 16,0 0-130-16,0 0-26 0,0 0-4 0</inkml:trace>
  <inkml:trace contextRef="#ctx0" brushRef="#br0" timeOffset="98541.298">24148 6819 1496 0,'0'6'42'0,"3"0"10"0,-3-6-41 0,4 4-11 0,3 5 0 0,-4-6 0 16,1 7 80-16,3-7 15 0,-4 6 2 0,1 0 1 15,3 1-58-15,-3-4-12 0,-1 4-3 0,4 2 0 16,0 4-10-16,-3-1-3 0,3 4 0 0,0 3 0 16,-4 3 12-16,1 4 3 0,-1-4 0 0,1 3 0 15,-4 0-15-15,-4 0-4 0,4-3 0 0,-3 4 0 16,-1-4-8-16,1-3 8 0,-1-4-8 0,1 4 8 16,-1-6 2-16,1-6 0 0,-1 2 0 0,4 1 0 15,-3-4 3-15,3 0 1 0,-4-5 0 0,4 8 0 16,0-12-14-16,0 0 0 0,0 0 0 0,0 6-10 15,0 1 34-15,0-7 6 0,0 9 2 0,0-9 0 16,0 0-20-16,0 0-3 0,0 0-1 0,0 0 0 16,0 0-8-16,0 0 0 0,0 0 0 0,0 0 0 15,0 0 0-15,0 0 8 0,0 0-8 0,0 0 8 0,0 0-8 16,-3-9 0-16,3-4 0 0,-4 1-11 0,4-1 1 0,4 0 0 16,-1-8 0-16,1-1 0 15,-4-4-20-15,3-8-4 0,-3-4-1 0,4 1 0 16,-4-1 25-16,0-3 10 0,-4 7-8 0,4 2 8 0,0 4 0 0,0 3 14 0,0 3-2 0,-3 3 0 15,3 4-3-15,-4 2-1 0,4-3 0 0,-3 4 0 16,3-1 11-16,0 1 1 0,0-4 1 0,0 4 0 16,0-1-21-16,0 7 0 0,3-4 0 0,-3 4 0 15,4 0 11-15,-4 0-3 0,3 2 0 0,-3 4 0 16,4-3-8-16,3-3-11 0,-4 6 3 0,4 0 0 16,0 0 8-16,0 0 0 0,4 0 0 0,0 0 0 15,-1 0-9-15,-3 9 0 0,4-5 0 0,-4 2 0 16,3 0 9-16,1 4-8 0,0-1 8 0,-4 0-8 15,3-2-7-15,-3 2-1 0,4 0 0 0,-4 1 0 16,-4-4-11-16,-3 7-2 0,0-4-1 0,-3-3 0 16,-1 4 14-16,-6-1 2 0,3-3 1 0,-4 1 0 15,4 5 13-15,-3-2 0 0,-1-1 0 0,0 0 0 16,-3-2 27-16,4 2-2 0,-1 1 0 0,1-4 0 16,-1 0-4-16,4-3-1 0,0-3 0 0,0 0 0 15,7 0 4-15,-7 0 0 0,0 0 0 0,0-6 0 16,0 3-46-16,7 3-9 0,-4-6-1 0</inkml:trace>
  <inkml:trace contextRef="#ctx0" brushRef="#br0" timeOffset="99342.818">24592 6916 1337 0,'0'0'56'0,"0"0"-44"15,0 0-12-15,0 0 0 0,0 0 0 0,0 0 0 16,0 0 0-16,0 0 0 0,0 0 0 0,0 0 0 16,0 0 0-16,0 0 0 0,0 0 0 0,0 0 0 15,0 0 53-15,0 0 9 0,0 0 2 0,0 0 0 16,0-3 0-16,0 3 0 0,0 0 0 0,0 0 0 15,0 0 0-15,0 0 0 0,0 0 0 0,0 0 0 16,0 6-52-16,0 7-12 0,4 2 0 0,-1-2 0 16,-3-13 0-16,0 0 0 0,0 0 0 0,0 0 0 15,0 16 40-15,-3-4 6 0,3 10 1 0,0 0 0 16,0 0-24-16,0 3-5 0,0 0-1 0,0 0 0 16,0-3-17-16,0 0 0 0,3-6 0 0,-3 12 0 15,0-9 0-15,0 0 0 0,-3-4 0 0,3 7 0 16,0-6 0-16,-4 0 0 0,1-4 0 0,-1 1 0 15,1-4 0-15,-1-2 0 0,0 2 0 0,-3 0 0 16,7 4 0-16,-3-1 0 0,3 4 0 0,-4-3 0 16,4-1 0-16,0-6 0 0,0-6 0 0,0 0 0 15,0 0 0-15,0 0 0 0,0 0 0 0,0 0 0 0,-3-6 55 0,3-6 7 16,-4-4 2-16,4 3 0 0,-3-5-52 0,3 11-12 16,0-5 0-16,0-1 0 15,0-2-48-15,0-10-13 0,0 3-3 0,-4-4 0 0,4 8 52 0,-3-11 12 16,3 7 0-16,0-3 0 15,-4 0 0-15,4 0 0 0,0 0 0 0,0 3 0 0,0 7 0 0,-3-1 0 0,3 10 0 0,-4-7 0 16,4 0 0-16,0-2 0 0,0-4 0 16,4 0 0-16,3-3 0 0,-4 13 0 0,1-4 0 0,3 1 0 15,0-1 0-15,3 1 0 0,-2-1 0 0,2 1 0 16,4-1 0-16,-3-3 0 0,3 1 0 0,0-4 0 16,-3 6 0-16,3-2 0 0,-7 2 0 0,3 1 0 15,-3 5 0-15,1 1 0 0,-1-3 0 0,0 9 0 16,0-4 0-16,0 1 0 0,0-3 0 0,-7 6 0 15,3 13 0-15,1 2 0 0,-8 4 0 0,4 3 0 16,-3-3 0-16,-1 0 0 0,1-1 0 0,-1-2 0 16,1 6 0-16,-4-6 0 0,-4 3 0 0,4-1 0 15,-4 1 0-15,-3 3 0 0,4-3 0 0,-4 0 0 16,-1-4 0-16,1-5 0 0,0-1 0 0,0-2 0 16,4-4 48-16,-1-3 13 0,11 0 3 0,-14-10 0 15,3 7-52-15,-3-3-12 0,4 0 0 0,-5-1 0 16,5 4 0-16,10 3 0 0,-14 0 0 0,3-3 0 15,1 3-43-15,-1-6-11 0,0 6-2 0,4-6-1 16,0-4 1-16,4-2 0 0,-4-7 0 0,3 16 0 16,4 3-46-16,0 0-9 0,-3 12-1 0</inkml:trace>
  <inkml:trace contextRef="#ctx0" brushRef="#br0" timeOffset="99840.086">25047 6872 1337 0,'-14'3'56'0,"0"4"-44"16,0-4 41-16,0 0 9 0,0 3 2 0,0-6 0 16,-1 6 0-16,5-2 0 0,-1-1 0 0,-3 6 0 15,7 1-52-15,-3 2-12 0,2 4 0 0,1-4 0 16,4-5 40-16,3-7 4 0,0 0 2 0,0 0 0 16,0 0-20-16,-7 9-4 0,0 4-1 0,3-1 0 15,1 1-10-15,3-1-3 0,0-2 0 0,3-4 0 16,1 3 6-16,-1-2 1 0,4-1 0 0,0-3 0 15,0-3 6-15,4-3 2 0,0 0 0 0,-1-4 0 16,4 1-7-16,0-3 0 0,1-1-1 0,-1 7 0 0,-4-3-15 16,4 6 0-16,0-3 0 0,-3 0 0 15,-4-7 0-15,0 1 0 0,-3-10 0 0,-1 6 0 0,-3-2 0 16,0 8 0-16,0-2 0 0,0 3 0 16,-3 0 0-16,-4-1 0 0,0 1 0 0,0 0 0 0,-4 3 0 0,4-1 0 15,0-2 0-15,0 3 0 16,-4 3 0-16,1 0 0 0,-1 0 0 0,0 3 0 0,1-3 0 0,-1 0 0 0,1 0 0 15,-1 0 0-15,4 0-12 0,-4 6-4 0,1-2-2 16,-1-1 0 0,4 3-94-16,0 3-18 0,0 1-4 0</inkml:trace>
  <inkml:trace contextRef="#ctx0" brushRef="#br0" timeOffset="100914.838">25284 6894 718 0,'0'0'30'0,"0"0"-30"16,0 0 76-16,0 0 10 0,0 0 2 0,0 0 0 15,0 0 4-15,0 0 2 0,0 0 0 0,0 0 0 16,0 0-14-16,0 0-4 0,0 0 0 0,0 0 0 16,0 10-13-16,0-10-3 0,3 9-1 0,1 0 0 15,-4 4-24-15,3-1-5 0,-3 4-1 0,4 3 0 16,-1 0-1-16,-3 9-1 0,4-3 0 0,-1 3 0 16,1 4-27-16,-4-4 0 0,3 3 0 0,-3 1 0 15,0-4 0-15,0-3 0 0,0 0 8 0,-3-3-8 16,3-3 8-16,0 0-8 0,-4-4 12 0,4 1-4 15,-3-4-8-15,-1 4 0 0,4 0 0 0,-3 0 0 16,-1-1 0-16,4-5 0 0,0 8 0 0,-3-5 0 16,3 3 0-16,0-4 0 0,0 1 0 0,0-1 0 15,0-2 0-15,0-4 0 0,0 0 0 0,0-6 0 16,0 0 0-16,0 0-9 0,0 0 0 0,0 0 0 16,0 0-8-16,0 0-2 0,3-6 0 0,1-3 0 15,-4-1 19-15,3-2 0 0,1-4 0 0,-1 0 0 0,1-3-24 16,-4 1 3-16,3 2 0 0,-3-3 0 15,0 0-16-15,0 0-3 0,4-2-1 0,-4-1 0 0,-4-3 33 0,4 3 8 0,0-4 0 16,0-8 0-16,-3 9 0 0,-1-3 0 0,1-1 0 16,-1 1 0-16,4 3 38 0,-3 0 10 15,-1 3 1-15,4 3 1 0,0 7-14 0,0 5-4 0,0 7 0 16,0 0 0-16,0-9-32 0,4-10 0 0,-1 7 0 0,-3-10 0 16,4 9 9-16,-1 4 2 0,1-1 0 0,3 1 0 15,0 3-3-15,0-7 0 0,4 7 0 0,-4-4 0 16,3 4-8-16,1 3 12 0,-4 0-12 0,3-3 12 15,5 6-12-15,-5 0 0 16,4-3 0-16,0 3 0 0,0 0-36 0,1 3-2 0,-1-3-1 16,3 9 0-16,-3-6 39 0,1 3 0 0,-5 1 0 0,1 2 0 15,-1 1 0-15,1 5 0 0,-4 1 0 0,0-4 0 16,-4-5 0-16,-3-7 0 0,0 0 0 0,0 0 0 16,0 0 0-16,8 9 0 0,-5 1 0 0,-3-1 0 15,0-3 0-15,0 4 0 0,0-7 0 0,-3 9 0 16,-1-2 0-16,-7-1 0 0,4 1 0 15,-7-4 0-15,-3 10 0 0,-1-7 0 0,-3 0 0 0,-4 4 0 16,4-1 0-16,0-2 0 0,3-1 0 0,-3-6 0 16,0 10 0-16,3-13 0 0,4 6 0 0,0-3 0 15,0 0 0-15,3-3 0 0,1-3 0 0,-1 3 0 16,4-3 0-16,-4-3 0 0,4 3 0 0,0-7 0 16,0 4-68-16,4-3-5 0,-4-10-2 0,3 6 0 15,1-2-1-15,3-4-1 0,0 3 0 0,3 0 0 16,-3 1-29-16,4 2-6 0,-1 7 0 0</inkml:trace>
  <inkml:trace contextRef="#ctx0" brushRef="#br0" timeOffset="101477.3">25735 6973 1337 0,'0'0'28'0,"0"0"6"0,0 0-34 0,0-7 0 0,4 4 0 0,-4 3 0 16,0 0 58-16,0 0 5 0,0 0 1 0,0 0 0 16,0 0-52-16,-4-9-12 0,1-4 0 0,3 4 0 15,-4-1 54-15,1 7 8 0,3 3 2 0,0 0 0 16,-4-3-52-16,4 3-12 0,-3-3 0 0,3 3 0 15,0 0 0-15,-8 0 0 0,8 0 0 0,-10 0 0 16,3 3 0-16,0 0 0 0,0 0 0 0,0 4 0 16,3-4 0-16,-3 3 0 0,4-3 0 0,-1 7 0 15,4-7 0-15,-4 9 0 0,4-5 0 0,0 2 0 16,0-3 0-16,4 7 0 0,0-4 0 0,3 4 0 16,-4-4 0-16,4 1 0 0,0 2 0 0,0 1 0 15,0-1 0-15,0-2 0 0,4-4 0 0,-4 6 0 16,4-5 32-16,-1-1 3 0,-3-3 1 0,4-3 0 0,-4 3-18 15,0-3-3-15,0-3-1 0,-3 3 0 0,3-6 0 0,-4 0 0 16,1-4 0-16,3 1 0 0,-4-4-14 0,1 1 0 0,-4-1 0 16,3 1 0-16,-3-1 25 0,0 0 3 0,0 4 0 0,-3 0 0 15,3 9-19 1,0 0-9-16,0 0 10 0,0 0-10 0,-7-10 0 0,3-2 8 0,-3-1-8 0,0-3 0 16,0 7-24-16,-4 0-8 15,1 2-2-15,-1 7 0 0,1 4 34 0,-1 8 0 0,1 4 0 0,-5-4 0 16,5-2 0-16,-1-7 0 0,1 0 0 0,-1 3 0 15,0 1 0-15,4 5 0 0,4 7 0 0,-4-10 0 16,3 4-58 0,1-4-5-16,3-9-1 0,-4 10 0 0,8-4 52 0,-1 3 12 0,1 1 0 0</inkml:trace>
  <inkml:trace contextRef="#ctx0" brushRef="#br0" timeOffset="102007.141">26091 6116 1409 0,'0'0'29'0,"0"0"7"0,0 0-28 0,0 0-8 0,0 0 0 16,0 0 0-16,0 0 61 0,0 0 11 0,0 0 3 0,0 0 0 15,0 0-33-15,0 10-6 0,0-10-2 0,0 9 0 16,0-2 24-16,0 8 5 0,0 1 1 0,0 0 0 15,0-1-30-15,0 4-6 0,0 0 0 0,-3 0-1 16,3 3-19-16,0-3-8 0,0 2 8 0,3 5-8 16,-3-5 0-16,4 5 0 0,0-1 0 0,-1 6 0 15,1 0 0-15,-1 10 0 0,1-3 0 0,-4-1 0 16,3 4-20-16,1-3-8 0,-4-4-3 0,3-5 0 16,1 5 31-16,-4-9 0 0,3 0 0 15,-3-3 0-15,0-3 25 0,0 3 11 0,-3-6 3 0,3 2 0 16,-4-2-25-16,1 0-5 0,3 3-1 0,-4-4 0 15,1 4-8-15,3 0 0 0,-4 0 0 0,4-4 0 16,-3 4 0-16,3-3 12 0,0 6-12 0,-4-10 12 16,4 7-12-16,0-9 0 0,0-1 0 0,-3-3 8 15,3-6 1-15,3 3 0 0,-3-3 0 0,0 0 0 16,0 0-49-16,0 0-11 0,0 0-1 0,0 0-1 16,0-3-18-16,4-3-3 0,-4-3-1 0</inkml:trace>
  <inkml:trace contextRef="#ctx0" brushRef="#br0" timeOffset="102346.499">25841 6825 1552 0,'0'-3'44'0,"3"3"10"0,-3 0-43 16,4-3-11-16,0-3 0 0,3 6 0 0,-4-3 117 0,8-7 22 0,-1 10 4 0,4-6 1 16,1 0-86-16,-1-1-17 0,0-2-3 0,3 3-1 15,-2-1-22-15,2-2-5 0,-3 0-1 0,0 2 0 16,4-2 9-16,-4-1 2 0,0 1 0 0,0 3 0 15,0-4-20-15,1 1 0 0,-1 0 0 0,0-4 0 16,-4 10-24-16,4-7-9 0,1 4-2 0,-5 0 0 16,1 3-20-16,-1-4-4 0,1 7-1 0,0-3 0 15,-1 3-3-15,1 3-1 0,-1-3 0 0</inkml:trace>
  <inkml:trace contextRef="#ctx0" brushRef="#br0" timeOffset="102964.42">26476 6951 1792 0,'0'0'51'0,"0"0"10"0,0 0-49 0,0 3-12 0,-4 12 0 0,4-15 0 16,0 0 0-16,0-6 0 0,-3-6 0 0,-1 2 0 15,4-2 56-15,-3 5 9 0,-1-2 2 0,-3 3 0 16,7 6-25-16,-3 0-5 0,3 0-1 0,-11 0 0 16,4 0-8-16,7 0-3 0,-7-3 0 0,7 3 0 15,-7 3-25-15,0-3 0 0,0 0 0 0,-4 9 0 16,4-6 0-16,0 4 0 0,0-1 0 0,-3 3 0 15,3 1 0-15,-1-1 0 0,1 0 0 0,4 1 0 16,-1-1 0-16,1 1 0 0,-1-1 0 0,4 0 0 16,-3-2 0-16,3-7 0 0,0 0 0 0,-4 9 0 15,4-9 0-15,0 0 0 0,0 0 0 0,0 10 0 16,4-4 10-16,-4 3-10 0,3 1 12 0,1-4-12 16,-1-3 14-16,1 0-4 0,-1 0-1 0,4-3 0 15,-3 0 2-15,3-3 0 0,0 0 0 0,0-3 0 16,-3-4 1-16,3 4 0 0,0-3 0 0,-4-1 0 15,1 1 11-15,3-1 2 0,-4 1 1 0,1 0 0 16,-1-1-26-16,1 4 0 0,-4 0 0 0,0 6 0 16,0 0 0-16,0 0 0 0,0 0 0 0,0 0 0 0,0 0 0 0,0 0 0 15,4-7 0-15,-4 7 0 0,0 0 0 0,0 0 0 16,0 0 0-16,0 0 0 0,0 0 0 0,-4 7 0 0,4 2 0 16,-4 1 0-16,4-4 0 0,0 9 0 0,0-5 0 15,-3-1 0-15,3 4-16 16,3-7-9-16,-3-6-2 0,0 10 0 0,4 2-8 15,0 4-1-15,-1-1-1 0,1-2 0 0,3-4 37 0,-4-2 0 0,4-1 0 16,-3 0 0-16,-4-6-44 16,0 0 0-16,7 0-1 0,-4 0 0 0,8 0-184 0,-4-6-37 15</inkml:trace>
  <inkml:trace contextRef="#ctx0" brushRef="#br0" timeOffset="103942.815">26557 6847 1579 0,'0'0'32'0,"0"0"10"0,0 0-34 0,0 6-8 0,0 1 0 0,0-7 0 16,0 6 53-16,0-6 9 16,0 3 2-16,0-3 0 0,0 6 0 0,0 1 0 0,0-7 0 15,4 6 0-15,-4 0-1 16,0 0 0-16,3-2 0 0,-3-1 0 16,4 6-50-16,-4-3-13 0,3 4 0 0,-3-1 0 0,4 4 0 0,-4 2 0 0,0 1 0 0,-4 0 0 15,4 3 0-15,0-4 0 0,-3-2 0 0,3 9 0 16,3-10 0-16,-3 1 0 0,4 6 0 0,-1-4 0 15,-3-5 0-15,4-1 0 0,-1 1 0 16,-3-10 0-16,0 0 0 0,0 0 0 0,0 0 0 0,0 0 0 16,0-7 0-16,0-2 0 0,0-4 0 0,0 4 0 15,0 0 56-15,4-1 7 0,-4 4 1 0,0-7 0 16,3 10-52-16,1-6-12 0,-1-1 0 0,-3-2 0 16,4 9 0-16,-4 3 0 0,0 0 0 15,0 0 0-15,0-3-48 0,0-7-13 0,0 4-3 0,0-4 0 16,0-5 52-16,0 2 12 0,4-6 0 0,-4 4 0 15,0 2 28-15,0 4 9 0,0-1 2 0,0 7 0 16,0-3-63 0,0 0-12-16,3-1-2 0,-3 7-1 0,0 0 39 0,0 0 0 0,4-6 0 0,-4 6 0 15,0 0 0-15,3 0 0 0,-3 0 0 0,4 0 0 16,-1 0 0-16,4 0 0 0,-7 0 0 0,4 6 0 16,3-2 0-16,0-1 0 0,0 3 0 0,0 0 0 15,-4-3-11-15,1 4 11 0,0-1-8 0,-1 0 8 16,1 0-18-16,-1 1 2 0,1-1 0 0,-1 0 0 15,-3 1 6-15,0-7 2 0,0 0 0 0,4 6 0 0,-1 3 8 16,-3 1 0-16,0-1-9 0,0 0 9 16,0-2 0-16,0 2 0 0,0-9 10 0,-7 3-10 0,4 7 13 15,3-1-4-15,0-9-1 0,-4 6 0 0,4-6-8 16,0 10 10-16,0-10-10 0,0 0 10 0,0 0-10 0,0 0 10 0,0 0-10 16,0 0 10-16,0 0-2 0,0 0-8 0,0 0 12 15,0 0-4-15,0-6-8 0,0 2 0 0,0-2 0 16,0-3 0-16,4 6 0 0,-4-4 0 0,0 1 0 15,3 0 0-15,-3-4 0 16,4-2 0-16,-1 6-8 0,-3-4 8 16,4 1-8-16,-1-1 8 0,1-2-10 0,-4 5 10 0,3-2-8 0,1 3 8 0,-1-4 0 0,-3 4-9 15,7-3 9-15,-7 9-12 0,4-3 12 0,0-1-12 16,-4 4 12-16,7-6-10 0,0 6 10 0,-4 0-10 16,1 0 10-16,-4 0-10 0,7 0 10 0,-4 0-10 15,4 0-21-15,-3 0-4 0,3 0-1 16,-4 6 0-16,4-6 36 0,-3 4 0 0,0-1 0 0,3 3 0 15,-7-6 0-15,3 0 0 0,-3 0 0 0,7 0 0 16,-3 3 0-16,-1 0 0 0,4 4 0 0,-3-1 0 16,-1-3 0-16,1 3 0 0,-1 0 0 0,1 1 0 15,-1-1 0-15,1-3 0 0,0 3 0 0,-4-6 0 16,0 0 0-16,0 0 0 0,0 0 0 0,0 7 0 16,0 5 0-16,0-2 0 0,3 5 0 0,-3-2 0 15,-3 3 0-15,3-4 0 0,0 1 0 0,0-4 0 16,0-3 0-16,0-6 0 0,0 0 0 0,0 0 0 15,3 7-58-15,-3-7-5 0,4 6-1 0</inkml:trace>
  <inkml:trace contextRef="#ctx0" brushRef="#br0" timeOffset="104527.776">26973 6941 1094 0,'0'0'46'0,"0"0"-37"16,0 0 95-16,0 0 20 0,0 0 3 0,0 0 1 15,7 0 0-15,1 6 0 0,-5-2 0 0,4-1 0 16,4-3-103-16,-4 0-25 0,7 0 0 0,-4-3 0 15,1 3 56-15,3-4 7 0,-3-2 1 0,-1 6 0 16,1-3-52-16,-4-3-12 0,0 3 0 0,0 0 0 16,0-1 0-16,0 4 0 0,0-3 0 0,0 0 0 15,0 0 0-15,0 3 0 0,-3-6 0 0,-4 6 0 16,7-3 0-16,-4-1 0 0,1-2 0 0,-4 0 0 16,4 3 0-16,-1-4 0 0,1 1 0 0,-4 0 0 15,3 0 0-15,1-1 0 0,-4-2 0 0,3 0 0 16,-3 5-11-16,-3-2-5 0,-1-6 0 0,1 9-1 15,-1-7-24-15,-3-2-5 0,0-1-1 0,0 4 0 16,0 2 38-16,-4 7 9 0,4 3 0 0,-3 1 0 0,3 5 0 16,-4-3 0-16,0 1 0 0,-3-1 0 15,4 0 0-15,-4 0 0 0,3 1 0 0,-3 2 0 0,0 0 0 16,0 1 0-16,0-4 0 0,3 7 0 0,-3-4 0 0,3 0 0 16,1 1 0-16,-1-4 0 0,4 7 0 0,-4-4 0 0,4 1 0 15,0-1 0-15,0-3 23 0,4 4 6 16,3-10 2-16,0 3 0 0,0 9-12 0,0-5-3 15,3 2 0-15,1-3 0 0,-1 7 1 0,4 6 0 0,-3-4 0 16,3-5 0 0,4-7-17-16,-1-3 0 0,4 0 0 0,-3-3 0 0,3 6 0 0,-3 6 0 0,3 1 0 15,-4-1 0-15,4-3 55 0,-3-6 7 0,0 7 2 0,3-7 0 32,-4 6-103-32,1 0-20 0,-1 4-4 0,5-4-1 0,-5 0 0 0,1-6 0 15,-1 0 0-15,1 0 0 0,-4 0-102 0,3 0-21 0,-2 0-4 16</inkml:trace>
  <inkml:trace contextRef="#ctx0" brushRef="#br0" timeOffset="104875.277">27496 7095 1337 0,'0'0'28'0,"0"0"6"0,0 0-34 0,-4 0 0 0,0-3 0 0,1-7 0 15,3 10 58-15,0 0 5 0,0 0 1 0,0 0 0 16,0 0 0-16,0 0 0 0,0 0 0 0,0 0 0 16,0 0-52-16,0 0-12 0,0 0 0 0,0 0 0 15,0 0 0-15,0 0 0 0,0 0 0 0,0 0 0 16,0 0-120-16,0 0-26 0,0 0-6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douze 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925" y="1830595"/>
            <a:ext cx="1115815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connaitre</a:t>
            </a:r>
            <a:r>
              <a:rPr lang="en-US" dirty="0"/>
              <a:t> = to know</a:t>
            </a:r>
          </a:p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              le </a:t>
            </a:r>
            <a:r>
              <a:rPr lang="en-US" dirty="0" err="1"/>
              <a:t>présent</a:t>
            </a:r>
            <a:r>
              <a:rPr lang="en-US" dirty="0"/>
              <a:t>						</a:t>
            </a:r>
            <a:r>
              <a:rPr lang="en-US" dirty="0" err="1"/>
              <a:t>l’imparfait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je </a:t>
            </a:r>
            <a:r>
              <a:rPr lang="en-US" dirty="0" err="1"/>
              <a:t>connais</a:t>
            </a:r>
            <a:r>
              <a:rPr lang="en-US" dirty="0"/>
              <a:t>	nous </a:t>
            </a:r>
            <a:r>
              <a:rPr lang="en-US" dirty="0" err="1"/>
              <a:t>connaissons</a:t>
            </a:r>
            <a:r>
              <a:rPr lang="en-US" dirty="0"/>
              <a:t>		 je </a:t>
            </a:r>
            <a:r>
              <a:rPr lang="en-US" dirty="0" err="1"/>
              <a:t>connaissais</a:t>
            </a:r>
            <a:r>
              <a:rPr lang="en-US" dirty="0"/>
              <a:t>          nous </a:t>
            </a:r>
            <a:r>
              <a:rPr lang="en-US" dirty="0" err="1"/>
              <a:t>connaissions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connais</a:t>
            </a:r>
            <a:r>
              <a:rPr lang="en-US" dirty="0"/>
              <a:t> 	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connaissez</a:t>
            </a:r>
            <a:r>
              <a:rPr lang="en-US" dirty="0"/>
              <a:t>		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connaissais</a:t>
            </a:r>
            <a:r>
              <a:rPr lang="en-US" dirty="0"/>
              <a:t>         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connaissiez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connait</a:t>
            </a:r>
            <a:r>
              <a:rPr lang="en-US" dirty="0"/>
              <a:t>	</a:t>
            </a: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connaissent</a:t>
            </a:r>
            <a:r>
              <a:rPr lang="en-US" dirty="0"/>
              <a:t>		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connaissait</a:t>
            </a:r>
            <a:r>
              <a:rPr lang="en-US" dirty="0"/>
              <a:t>        </a:t>
            </a: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connaissaient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participe</a:t>
            </a:r>
            <a:r>
              <a:rPr lang="en-US" dirty="0"/>
              <a:t> passé = </a:t>
            </a:r>
            <a:r>
              <a:rPr lang="en-US" dirty="0" err="1"/>
              <a:t>connu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308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Nous connaissons Robert </a:t>
            </a:r>
            <a:r>
              <a:rPr lang="fr-FR" dirty="0" err="1"/>
              <a:t>LeBlanc</a:t>
            </a:r>
            <a:r>
              <a:rPr lang="fr-FR" dirty="0"/>
              <a:t>: il est notre voisin.</a:t>
            </a:r>
          </a:p>
          <a:p>
            <a:pPr marL="0" indent="0">
              <a:buNone/>
            </a:pPr>
            <a:r>
              <a:rPr lang="fr-FR" dirty="0"/>
              <a:t>M. </a:t>
            </a:r>
            <a:r>
              <a:rPr lang="fr-FR" dirty="0" err="1"/>
              <a:t>Tullius</a:t>
            </a:r>
            <a:r>
              <a:rPr lang="fr-FR" dirty="0"/>
              <a:t> connait bien la littérature britannique.</a:t>
            </a:r>
          </a:p>
          <a:p>
            <a:pPr marL="0" indent="0">
              <a:buNone/>
            </a:pPr>
            <a:r>
              <a:rPr lang="fr-FR" dirty="0"/>
              <a:t>Quand tu avais cinq ans tu connaissais Mme Aumont, la prof d’anglais.</a:t>
            </a:r>
          </a:p>
          <a:p>
            <a:pPr marL="0" indent="0">
              <a:buNone/>
            </a:pPr>
            <a:r>
              <a:rPr lang="fr-FR" dirty="0"/>
              <a:t>Le jour quand j’ai passé mon examen j’ai connu la grammaire latin, mais je ne m’en souviens plus.</a:t>
            </a:r>
          </a:p>
        </p:txBody>
      </p:sp>
    </p:spTree>
    <p:extLst>
      <p:ext uri="{BB962C8B-B14F-4D97-AF65-F5344CB8AC3E}">
        <p14:creationId xmlns:p14="http://schemas.microsoft.com/office/powerpoint/2010/main" val="277821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savoir = to know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         le présent					   l’imparfait</a:t>
            </a:r>
          </a:p>
          <a:p>
            <a:pPr marL="0" indent="0">
              <a:buNone/>
            </a:pPr>
            <a:r>
              <a:rPr lang="fr-FR" dirty="0"/>
              <a:t>je sais 	nous savons			je savais		nous savions</a:t>
            </a:r>
          </a:p>
          <a:p>
            <a:pPr marL="0" indent="0">
              <a:buNone/>
            </a:pPr>
            <a:r>
              <a:rPr lang="fr-FR" dirty="0"/>
              <a:t>tu sais	vous savez			tu savais 		vous saviez</a:t>
            </a:r>
          </a:p>
          <a:p>
            <a:pPr marL="0" indent="0">
              <a:buNone/>
            </a:pPr>
            <a:r>
              <a:rPr lang="fr-FR" dirty="0"/>
              <a:t>elle sait	ils savent			il savait		elles savaient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 participe passé = su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46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85613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Nous savons qu’il y a trois sœurs dans la famille LeBlanc.</a:t>
            </a:r>
          </a:p>
          <a:p>
            <a:pPr marL="0" indent="0">
              <a:buNone/>
            </a:pPr>
            <a:r>
              <a:rPr lang="fr-FR" dirty="0"/>
              <a:t>Tu sais les mots de l’hymne national de France.</a:t>
            </a:r>
          </a:p>
          <a:p>
            <a:pPr marL="0" indent="0">
              <a:buNone/>
            </a:pPr>
            <a:r>
              <a:rPr lang="fr-FR" dirty="0"/>
              <a:t>Madeleine sait comment cuire une tarte aux pommes.</a:t>
            </a:r>
          </a:p>
          <a:p>
            <a:pPr marL="0" indent="0">
              <a:buNone/>
            </a:pPr>
            <a:r>
              <a:rPr lang="fr-FR" dirty="0"/>
              <a:t>Quand j’ai posé la question, il a su combien d’élèves sont membres de DJ. </a:t>
            </a:r>
          </a:p>
          <a:p>
            <a:pPr marL="0" indent="0">
              <a:buNone/>
            </a:pPr>
            <a:r>
              <a:rPr lang="fr-FR" dirty="0"/>
              <a:t>Quand j’étais jeune, je savais les chiffres de tous les Yankees. </a:t>
            </a:r>
          </a:p>
        </p:txBody>
      </p:sp>
    </p:spTree>
    <p:extLst>
      <p:ext uri="{BB962C8B-B14F-4D97-AF65-F5344CB8AC3E}">
        <p14:creationId xmlns:p14="http://schemas.microsoft.com/office/powerpoint/2010/main" val="389216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Never use savoir when speaking about being acquainted with someone. </a:t>
            </a:r>
            <a:r>
              <a:rPr lang="en-US" dirty="0" err="1"/>
              <a:t>Connaitre</a:t>
            </a:r>
            <a:r>
              <a:rPr lang="en-US" dirty="0"/>
              <a:t> is always used in these cases.</a:t>
            </a:r>
          </a:p>
          <a:p>
            <a:pPr marL="0" indent="0">
              <a:buNone/>
            </a:pPr>
            <a:r>
              <a:rPr lang="en-US" dirty="0"/>
              <a:t>Tout le monde </a:t>
            </a:r>
            <a:r>
              <a:rPr lang="en-US" dirty="0" err="1"/>
              <a:t>connait</a:t>
            </a:r>
            <a:r>
              <a:rPr lang="en-US" dirty="0"/>
              <a:t> M. Spock.</a:t>
            </a:r>
          </a:p>
          <a:p>
            <a:pPr marL="0" indent="0">
              <a:buNone/>
            </a:pPr>
            <a:r>
              <a:rPr lang="en-US" dirty="0"/>
              <a:t>Savoir is used when mentioning specific facts about a person.</a:t>
            </a:r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savons</a:t>
            </a:r>
            <a:r>
              <a:rPr lang="en-US" dirty="0"/>
              <a:t> que M. Spock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membre</a:t>
            </a:r>
            <a:r>
              <a:rPr lang="en-US" dirty="0"/>
              <a:t> de </a:t>
            </a:r>
            <a:r>
              <a:rPr lang="en-US" dirty="0" err="1"/>
              <a:t>l’Académie</a:t>
            </a:r>
            <a:r>
              <a:rPr lang="en-US" dirty="0"/>
              <a:t> </a:t>
            </a:r>
            <a:r>
              <a:rPr lang="en-US" dirty="0" err="1"/>
              <a:t>Vulcane</a:t>
            </a:r>
            <a:r>
              <a:rPr lang="en-US" dirty="0"/>
              <a:t> des Sciences.</a:t>
            </a:r>
          </a:p>
        </p:txBody>
      </p:sp>
    </p:spTree>
    <p:extLst>
      <p:ext uri="{BB962C8B-B14F-4D97-AF65-F5344CB8AC3E}">
        <p14:creationId xmlns:p14="http://schemas.microsoft.com/office/powerpoint/2010/main" val="245170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Connaissez-vous</a:t>
            </a:r>
            <a:r>
              <a:rPr lang="en-US" dirty="0"/>
              <a:t> Taylor Swift?</a:t>
            </a:r>
          </a:p>
          <a:p>
            <a:pPr marL="0" indent="0">
              <a:buNone/>
            </a:pPr>
            <a:r>
              <a:rPr lang="en-US" dirty="0"/>
              <a:t>Je ne la </a:t>
            </a:r>
            <a:r>
              <a:rPr lang="en-US" dirty="0" err="1"/>
              <a:t>connais</a:t>
            </a:r>
            <a:r>
              <a:rPr lang="en-US" dirty="0"/>
              <a:t> pas, </a:t>
            </a:r>
            <a:r>
              <a:rPr lang="en-US" dirty="0" err="1"/>
              <a:t>mais</a:t>
            </a:r>
            <a:r>
              <a:rPr lang="en-US" dirty="0"/>
              <a:t> je sais qui </a:t>
            </a:r>
            <a:r>
              <a:rPr lang="en-US" dirty="0" err="1"/>
              <a:t>c’est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Connaissez-vous</a:t>
            </a:r>
            <a:r>
              <a:rPr lang="en-US" dirty="0"/>
              <a:t> les symphonies de Beethoven?</a:t>
            </a:r>
          </a:p>
          <a:p>
            <a:pPr marL="0" indent="0">
              <a:buNone/>
            </a:pPr>
            <a:r>
              <a:rPr lang="en-US" dirty="0"/>
              <a:t>Je ne les </a:t>
            </a:r>
            <a:r>
              <a:rPr lang="en-US" dirty="0" err="1"/>
              <a:t>connais</a:t>
            </a:r>
            <a:r>
              <a:rPr lang="en-US" dirty="0"/>
              <a:t> pas, </a:t>
            </a:r>
            <a:r>
              <a:rPr lang="en-US" dirty="0" err="1"/>
              <a:t>mais</a:t>
            </a:r>
            <a:r>
              <a:rPr lang="en-US" dirty="0"/>
              <a:t> je </a:t>
            </a:r>
            <a:r>
              <a:rPr lang="en-US" dirty="0" err="1"/>
              <a:t>sais</a:t>
            </a:r>
            <a:r>
              <a:rPr lang="en-US" dirty="0"/>
              <a:t> que M. Lunn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qu’ils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des chefs d’oeuvres. </a:t>
            </a:r>
          </a:p>
        </p:txBody>
      </p:sp>
    </p:spTree>
    <p:extLst>
      <p:ext uri="{BB962C8B-B14F-4D97-AF65-F5344CB8AC3E}">
        <p14:creationId xmlns:p14="http://schemas.microsoft.com/office/powerpoint/2010/main" val="51669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connaitre</a:t>
            </a:r>
            <a:r>
              <a:rPr lang="en-US" dirty="0"/>
              <a:t>					je</a:t>
            </a:r>
          </a:p>
          <a:p>
            <a:pPr marL="0" indent="0">
              <a:buNone/>
            </a:pPr>
            <a:r>
              <a:rPr lang="en-US" dirty="0"/>
              <a:t>						</a:t>
            </a:r>
            <a:r>
              <a:rPr lang="en-US" dirty="0" err="1"/>
              <a:t>tu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savoir						</a:t>
            </a:r>
            <a:r>
              <a:rPr lang="en-US" dirty="0" err="1"/>
              <a:t>il</a:t>
            </a:r>
            <a:r>
              <a:rPr lang="en-US" dirty="0"/>
              <a:t> / </a:t>
            </a:r>
            <a:r>
              <a:rPr lang="en-US" dirty="0" err="1"/>
              <a:t>elle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			nous</a:t>
            </a:r>
          </a:p>
          <a:p>
            <a:pPr marL="0" indent="0">
              <a:buNone/>
            </a:pPr>
            <a:r>
              <a:rPr lang="en-US" dirty="0"/>
              <a:t>						</a:t>
            </a:r>
            <a:r>
              <a:rPr lang="en-US" dirty="0" err="1"/>
              <a:t>vous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			</a:t>
            </a:r>
            <a:r>
              <a:rPr lang="en-US" dirty="0" err="1"/>
              <a:t>elles</a:t>
            </a:r>
            <a:r>
              <a:rPr lang="en-US" dirty="0"/>
              <a:t> / </a:t>
            </a:r>
            <a:r>
              <a:rPr lang="en-US" dirty="0" err="1"/>
              <a:t>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850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5527293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 do not know Sponge Bob, but I know he vacuums the carpet in his pineapple (</a:t>
            </a:r>
            <a:r>
              <a:rPr lang="en-US" dirty="0" err="1"/>
              <a:t>ananas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Pour quelle </a:t>
            </a:r>
            <a:r>
              <a:rPr lang="en-US" dirty="0" err="1"/>
              <a:t>tache</a:t>
            </a:r>
            <a:r>
              <a:rPr lang="en-US" dirty="0"/>
              <a:t> </a:t>
            </a:r>
            <a:r>
              <a:rPr lang="en-US" dirty="0" err="1"/>
              <a:t>ménagère</a:t>
            </a:r>
            <a:r>
              <a:rPr lang="en-US" dirty="0"/>
              <a:t> </a:t>
            </a:r>
            <a:r>
              <a:rPr lang="en-US" dirty="0" err="1"/>
              <a:t>avez-vous</a:t>
            </a:r>
            <a:r>
              <a:rPr lang="en-US" dirty="0"/>
              <a:t> </a:t>
            </a:r>
            <a:r>
              <a:rPr lang="en-US" dirty="0" err="1"/>
              <a:t>besoin</a:t>
            </a:r>
            <a:r>
              <a:rPr lang="en-US" dirty="0"/>
              <a:t> </a:t>
            </a:r>
            <a:r>
              <a:rPr lang="en-US" dirty="0" err="1"/>
              <a:t>d’une</a:t>
            </a:r>
            <a:r>
              <a:rPr lang="en-US" dirty="0"/>
              <a:t> </a:t>
            </a:r>
            <a:r>
              <a:rPr lang="en-US" dirty="0" err="1"/>
              <a:t>éponge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BF2E4FA-99B3-4311-9ADA-FB1B651D954A}"/>
                  </a:ext>
                </a:extLst>
              </p14:cNvPr>
              <p14:cNvContentPartPr/>
              <p14:nvPr/>
            </p14:nvContentPartPr>
            <p14:xfrm>
              <a:off x="1024920" y="1959120"/>
              <a:ext cx="8874000" cy="7646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BF2E4FA-99B3-4311-9ADA-FB1B651D954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5560" y="1949760"/>
                <a:ext cx="8892720" cy="783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75403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douze 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949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56DBF-1267-4DC7-B356-7DE308EEC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BCB27-C8E1-48CD-84A8-B6AF6F469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02982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douze 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connaitre et savoir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61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L’Hôtel</a:t>
            </a:r>
            <a:r>
              <a:rPr lang="en-US" sz="2800" b="1" dirty="0"/>
              <a:t> </a:t>
            </a:r>
            <a:r>
              <a:rPr lang="en-US" sz="2800" b="1" dirty="0" err="1"/>
              <a:t>Dieu</a:t>
            </a:r>
            <a:r>
              <a:rPr lang="en-US" sz="2800" b="1" dirty="0"/>
              <a:t> de Québec, founded by the Augustinian sisters in 1637, was the first hospital in Québec.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362" y="1825625"/>
            <a:ext cx="7191633" cy="400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323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to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connaitre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used when referring to being acquainted with people </a:t>
            </a:r>
          </a:p>
          <a:p>
            <a:pPr marL="0" indent="0">
              <a:buNone/>
            </a:pPr>
            <a:r>
              <a:rPr lang="en-US" dirty="0"/>
              <a:t>or when speaking about familiarity with general subjects.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savoir: </a:t>
            </a:r>
          </a:p>
          <a:p>
            <a:pPr marL="0" indent="0">
              <a:buNone/>
            </a:pPr>
            <a:r>
              <a:rPr lang="en-US" dirty="0"/>
              <a:t>used when speaking about specific facts.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21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37047</TotalTime>
  <Words>525</Words>
  <Application>Microsoft Office PowerPoint</Application>
  <PresentationFormat>Widescreen</PresentationFormat>
  <Paragraphs>150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Bonjour!</vt:lpstr>
      <vt:lpstr> Travail de cloche </vt:lpstr>
      <vt:lpstr>Bonjour!</vt:lpstr>
      <vt:lpstr>PowerPoint Presentation</vt:lpstr>
      <vt:lpstr>Bonjour!</vt:lpstr>
      <vt:lpstr>Pourquoi tombons-nous?</vt:lpstr>
      <vt:lpstr>PowerPoint Presentation</vt:lpstr>
      <vt:lpstr>L’Hôtel Dieu de Québec, founded by the Augustinian sisters in 1637, was the first hospital in Québec.</vt:lpstr>
      <vt:lpstr>to know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464</cp:revision>
  <cp:lastPrinted>2017-04-21T17:11:59Z</cp:lastPrinted>
  <dcterms:created xsi:type="dcterms:W3CDTF">2016-10-03T16:25:09Z</dcterms:created>
  <dcterms:modified xsi:type="dcterms:W3CDTF">2024-04-12T16:19:05Z</dcterms:modified>
</cp:coreProperties>
</file>