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346" r:id="rId2"/>
    <p:sldId id="345" r:id="rId3"/>
    <p:sldId id="353" r:id="rId4"/>
    <p:sldId id="349" r:id="rId5"/>
    <p:sldId id="261" r:id="rId6"/>
    <p:sldId id="355" r:id="rId7"/>
    <p:sldId id="356" r:id="rId8"/>
    <p:sldId id="338" r:id="rId9"/>
    <p:sldId id="351" r:id="rId10"/>
    <p:sldId id="339" r:id="rId11"/>
    <p:sldId id="344" r:id="rId12"/>
    <p:sldId id="350" r:id="rId13"/>
    <p:sldId id="337" r:id="rId14"/>
  </p:sldIdLst>
  <p:sldSz cx="12192000" cy="68580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46"/>
            <p14:sldId id="345"/>
            <p14:sldId id="353"/>
            <p14:sldId id="349"/>
            <p14:sldId id="261"/>
            <p14:sldId id="355"/>
            <p14:sldId id="356"/>
            <p14:sldId id="338"/>
            <p14:sldId id="351"/>
            <p14:sldId id="339"/>
            <p14:sldId id="344"/>
            <p14:sldId id="350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7231"/>
          </a:xfrm>
          <a:prstGeom prst="rect">
            <a:avLst/>
          </a:prstGeom>
        </p:spPr>
        <p:txBody>
          <a:bodyPr vert="horz" lIns="93352" tIns="46676" rIns="93352" bIns="466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1" y="0"/>
            <a:ext cx="3044719" cy="467231"/>
          </a:xfrm>
          <a:prstGeom prst="rect">
            <a:avLst/>
          </a:prstGeom>
        </p:spPr>
        <p:txBody>
          <a:bodyPr vert="horz" lIns="93352" tIns="46676" rIns="93352" bIns="46676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6"/>
            <a:ext cx="3044719" cy="467230"/>
          </a:xfrm>
          <a:prstGeom prst="rect">
            <a:avLst/>
          </a:prstGeom>
        </p:spPr>
        <p:txBody>
          <a:bodyPr vert="horz" lIns="93352" tIns="46676" rIns="93352" bIns="466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1" y="8845046"/>
            <a:ext cx="3044719" cy="467230"/>
          </a:xfrm>
          <a:prstGeom prst="rect">
            <a:avLst/>
          </a:prstGeom>
        </p:spPr>
        <p:txBody>
          <a:bodyPr vert="horz" lIns="93352" tIns="46676" rIns="93352" bIns="46676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15T15:35:31.0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3298 6766 581 0,'0'-13'24'0,"0"10"-24"15,-3-6 12-15,3 9-2 0,0-4-1 0,0 4 0 16,0 0 16-16,0 0 3 0,0 0 1 0,0 0 0 16,0 0 3-16,0 0 1 0,0 0 0 0,-11 0 0 15,11 0 25-15,0 0 5 0,-3 0 1 0,3 0 0 16,0 0 0-16,0 0 0 0,0 0 0 0,0 0 0 15,0 0-30-15,0 0-6 0,0 0 0 0,0 0-1 16,0 0-3-16,0 0-1 0,0 0 0 0,0 0 0 16,0 0-23-16,0 0 0 0,0 0 0 0,0 10 0 15,0-4 8-15,3 3 4 0,1 1 1 0,-4 2 0 16,3 4-13-16,1-3 8 0,-4 9-8 0,3-4 0 16,-3-2 41-16,0 0 3 0,0-7 0 0,0 16 0 15,0-3-27-15,0 19-5 0,0 0 0 0,0 3-1 16,0 0-3-16,0-1-8 0,0 1 12 0,4 0-4 15,-4-9-8-15,0-1 0 0,4-2 0 0,-1-4 8 16,-3 0 4-16,0-6 1 0,4 0 0 0,-4 0 0 16,0-6-13-16,3-4-18 0,-3 1 4 0,0-4 1 0,0 0 13 15,0-2 0-15,-3 5 0 0,3-2 0 16,0-4 0-16,-4 0 0 0,4 4 0 0,-3-7 0 0,3-3 21 16,0 9 7-16,0-9 2 0,-4 6 0 0,4-6-21 15,-4 4-9-15,4-4 8 0,-7 3-8 0,-3-3 8 0,3 0-8 16,-4-3 0-16,-3-1 8 15,0-5-36-15,0 0-7 0,0-4-1 0,0-3-1 0,-4 1 37 0,4-10 13 16,-4 3 0-16,-3-3 0 0,7 3-13 0,-4-3-8 0,1 3 8 16,-1-3-13-16,4 3 13 0,0-3 0 0,0 3 0 15,-4 3-9-15,4-6 9 0,0 3 0 16,0 0 0-16,0 3-8 0,0 0 8 0,6 3 0 0,-2 1 0 0,-1 2-8 16,1 1 8-16,-4 2 0 0,7 1 0 0,0-4 0 15,3 7-138-15,-3-3-26 0,3-4-4 0</inkml:trace>
  <inkml:trace contextRef="#ctx0" brushRef="#br0" timeOffset="360.599">2900 6505 816 0,'0'0'16'0,"0"0"6"0,7 7-22 0,-4-4 0 0,4 0 0 0,1 3 0 16,-5-3 54-16,8 0 6 0,-1 4 2 0,4-1 0 31,0-3-13-31,4-3-2 0,7 3-1 0,-1-3 0 0,-2-3-2 0,6 0 0 0,0 0 0 0,7-7 0 15,-10 4 4-15,3-3 1 0,0-4 0 0,4 4 0 32,-4-7-3-32,-3-3-1 0,3 7 0 0,1-4 0 0,2 4-37 0,-6-1-8 0,3 7 0 0,-3-4 0 15,7 7 0-15,-8 0 0 0,-2 3 0 0,2 0 0 16,-3 3-27 0,8 0-5-16,-8 4 0 0,-4-4-1 0,-2 0-136 15,-1-3-27-15</inkml:trace>
  <inkml:trace contextRef="#ctx0" brushRef="#br0" timeOffset="961.755">3447 7126 1109 0,'0'0'47'0,"0"0"-38"16,0 0 92-16,0 0 19 0,0 0 3 0,0 0 1 15,0 0-68-15,0 0-14 0,0 0-2 0,0 0-1 16,7 3-22-16,0 7-4 0,3-7-1 0,1 9 0 16,3-5-12-16,7 2 0 0,-3-3 8 0,-4 4-8 15,4-1 0-15,-1-3 0 0,1 1 0 0,-4-1 0 16,-3-3 0-16,3 0 0 0,0-3 8 0,-7 0-8 16,3 0 8-16,-6 0-8 0,3-3 11 0,0 0-11 15,0 0 9-15,0 3-9 0,-3-3 0 0,-4-4 9 16,0-5-9-16,-4-1 0 0,4-5 0 0,-7-1 0 15,4 0 0-15,-4 3 0 0,-1-6 0 0,5 13 0 16,-1-4 12-16,-6-2 1 0,3 2 0 0,-4 1 0 0,-3 2-13 16,7 1-8-16,-7 9 8 0,3-3-13 0,4 3 13 15,-3 0 0-15,-1 3 0 0,1 3-9 16,-1 3 9-16,7 4 0 0,-6 3 0 0,3 6-8 0,0-7 8 0,0 14 0 16,-4-4 0-16,8 0-8 0,-1 0 8 0,4-3 0 15,-3-7 0-15,3 7 0 0,0 3 0 0,0-12 0 16,3 0 0-16,1-1 0 0,-1 4 0 0,1-1 8 15,6-5-8-15,-3-1 0 0,0-2 0 0,4 5 0 16,-4-3 0-16,4 1-8 0,3-1 24 0,3-2 6 16,-3-1 1-16,4 0 0 15,0 0-37-15,-1-2-7 0,-3-1-2 0,11 6 0 16,0-3-33-16,-4 1-6 0,7 5-2 0</inkml:trace>
  <inkml:trace contextRef="#ctx0" brushRef="#br0" timeOffset="1668.947">4967 6941 1267 0,'0'0'28'0,"0"0"5"0,0 0 2 0,-3 13 1 0,-1-7-36 0,4 0 0 0,-3 4 0 15,-1-4 0-15,4 0 58 0,0 4 5 0,-4-1 1 16,4-3 0-16,0-6 0 0,4 7 0 16,-4-7 0-16,0 0 0 0,4 6-52 0,-4-6-12 0,0 0 0 15,0 9 0-15,0 10 32 0,0-3 4 0,3-10 1 0,-3-6 0 16,0 0-2-16,0 0-1 0,0 0 0 0,0 0 0 15,0-6-34-15,0 0 0 0,0-1 0 0,-3-2 0 16,3 9 0-16,-4 0 0 0,0-6-10 0,1-1 10 16,-4 4 0-16,3-3 0 0,1 3 0 0,3 3 0 15,-7 0 0-15,0-3 0 0,0-1 0 16,0 4 0-16,-4 0-34 16,-3 0 1-16,3 4 0 0,4-4 0 0,-3-4 20 0,3 4 4 0,0 4 1 0,0 2 0 15,-1-3 8-15,1 3-10 16,0-6 10-16,0 10-10 0,4-7 10 0,3-3-13 0,0 0 5 0,-7 0 8 15,7 9-17-15,-4-2 4 0,1 2 1 0,3 0 0 16,-4 10 3-16,1 0 1 0,3 0 0 0,0-4 0 16,0-15 8-16,3 13 0 0,1 6 0 0,-1-4 0 15,1-5 0-15,3-1 0 0,-7-9 0 0,7 35-8 16,3 28 8-16,-3-16 16 0,1-22-4 0,-1-10-1 16,0-2-11-16,0-7 0 0,0 0 0 0,-7-6 0 0,10 7 0 0,-10-7 0 15,18 0 0-15,0 6 0 0,-4-12 11 0,0 6 0 16,0 0 0-16,0-3 0 0,4-7-11 0,-4 7-14 15,0-6 3-15,11-4 1 16,-11-3-146-16,0 4-30 0,21-20-6 0,-10 7-384 16</inkml:trace>
  <inkml:trace contextRef="#ctx0" brushRef="#br0" timeOffset="2169.364">5292 7151 1148 0,'0'0'25'0,"-7"3"6"0,0-3 1 0,3 4 0 0,4-4-32 0,-11 6 0 0,4-6 0 0,7 0 0 16,0 0 32-16,-7 3 1 0,0 3 0 0,7-6 0 16,-7 3-9-16,4-3-3 0,-1 10 0 0,4-10 0 15,-3 3-5-15,-1 6-2 0,4 1 0 0,0-4 0 16,0 3-14-16,0 1 0 0,0-1 0 0,0-6 0 15,0-3 21-15,0 0 8 0,0 0 2 0,4 7 0 16,-1-4-31-16,1 19 0 0,-1 15 0 0,4 4 0 16,0-13 0-16,4-3 0 0,3-3 0 0,-7 0 0 15,4-15 0-15,-4-1 0 0,7-6 0 0,-4-6 0 0,1 6 0 16,0 0 0-16,3 0 0 0,-4 0 0 0,1 0 57 16,3 0 6-16,-3-4 1 0,-1 4 0 15,4-3-52-15,0 10-12 0,-3 2 0 0,-4-6 0 0,-7-3 23 0,7-12 1 16,-3-13 1-16,3-4 0 0,-7 1-11 0,3 6-2 15,1-3-1-15,-4 6 0 0,-4-3 13 0,4-3 4 16,-3-3 0-16,-1 9 0 0,-3 3-41 0,0 1-8 16,-4-1-2-16,1 0 0 0,-1-2 37 0,-3 2 7 15,4 3 2-15,-8 1 0 16,0-4-70-16,4 7-13 0,-3-1-4 0,2-2 0 0,1 12 52 16,4-3 12-16,3 3 0 0,3 3 0 15,-3 6-31-15,0 4-3 0,3-1-1 0,-3 10 0 16,7 0 5-16,-3 3 1 0,-1 0 0 0,1 10 0 15,3-10-48-15,0 3-10 0,-4 0-1 0,1-6-1 16,-1-6 4-16,4 3 1 0,0-3 0 0,0-7-215 0,4 0-42 0</inkml:trace>
  <inkml:trace contextRef="#ctx0" brushRef="#br0" timeOffset="2778.625">5719 7095 1058 0,'0'0'23'0,"0"0"5"16,0 0 0-16,0 0 3 0,0 0-31 0,0 0 0 0,0 0 0 0,0 0 0 0,0 0 81 0,0 0 11 15,0 0 1-15,-4 9 1 0,0 1-32 0,1 2-6 16,3 1-2-16,-4-1 0 0,8 4-13 0,-4 0-2 16,0-1-1-16,0 4 0 0,3 0-30 0,1 6-8 15,0-6 0-15,-1-3 0 0,-3 2 0 0,4-2 0 16,-4 6 0-16,3 0 0 0,1-10 0 0,-4 1 0 16,0-7 0-16,3 1 0 0,-3-1 0 0,0 0 0 15,0-6 0-15,-3 6 0 0,3-6 36 0,0 0 5 16,-7 4 2-16,7-4 0 0,-4-4-24 0,-3-8-5 0,0-16-1 0,0 3 0 15,0 9-4-15,3-3-1 0,-3 3 0 0,7-2 0 16,0 5-8-16,0-6 0 0,0-9 0 0,4 9 0 16,-4 0 0-16,3-3-11 15,-3 4 3-15,4-1 0 0,-1 3 8 0,1 4 0 0,3 5 0 0,-4-2 0 16,5 3-11-16,-1-1 11 0,0 7-13 0,0 0 5 16,0-3-1-16,0 3 0 0,0 0 0 0,7 3 0 31,-3-3-24-31,-4 7-5 0,3-4-1 0,1 0 0 0,3 6 39 0,0 1 0 0,4-4 0 0,-4 3 0 15,-4-2 0-15,4-1 0 0,-3 6 0 0,-4 1 0 16,4 6 0-16,-1-4 0 0,-6 1 0 0,3-3 0 16,0-1 0-16,-4-2 0 0,-3-10 0 0,0 9 0 15,4 7 0-15,-4 3 0 0,-4 3 0 0,1-4 0 16,3-2 0-16,0 3 0 0,0-4 0 0,0 1 0 16,0-6 0-16,-4 2 0 0,1-6 0 0,3 1 0 0,0-7 0 0,0 0 0 15,0 0 0-15,0 0 0 0,0 0 0 0,0 0-19 16,0 0 3-16,0 0 1 15,10 0-58-15,1 0-12 0,-4-3-3 0</inkml:trace>
  <inkml:trace contextRef="#ctx0" brushRef="#br0" timeOffset="3290.241">6163 7139 1447 0,'0'0'32'0,"-3"15"6"0,-1 1 2 0,4 3 0 0,0-3-32 0,0 2-8 0,0 4 0 0,-4-3 0 15,4 0 46-15,0 3 7 0,0-3 2 0,0 0 0 16,0-7-14-16,0 4-2 0,0-4-1 0,0 1 0 16,4-1-24-16,0-2-5 0,-1 2-1 0,-3-5 0 15,4 2-8-15,-4 0 0 0,3-5 0 0,-3-4 8 16,0 0-26-16,0 0-6 0,0 0 0 0,4 9-1 15,-4 4 49-15,0-4 11 0,3-3 1 0,-3-6 1 16,0 0-18-16,0 0-4 0,0 0-1 0,4-6 0 16,-4-3-14-16,3-1 0 0,1-2 0 0,-4 5 0 15,3-2-11-15,1-10-1 0,-4 3-1 0,3 4 0 16,1 2-19-16,-4 1-4 0,3-3-1 0,-3-1 0 16,4 4 3-16,-1-4 1 15,-3 1 0-15,4 2 0 0,-8 4 1 0,4 0 1 0,4-1 0 16,-1-2 0-16,-3-7 31 0,0 1 16 0,0 2-1 0,0 7-1 0,0-4-22 0,0 4-5 15,0 6-1-15,0 0 0 0,8-3 46 0,-1 9 10 16,-4 10 2-16,4-4 0 0,4-5-27 0,-4-1-5 16,7 0 0-16,-7 7-1 0,0-7-3 15,7 7 0-15,-3 2 0 0,-1-2 0 0,4 2-8 0,-3 7 0 16,-4 7 9-16,0 2-9 0,0-15 0 0,0-1 0 16,0 1 0-16,0 0 0 0,0-1 0 0,-3-8 0 15,3 5 0-15,-7-6 0 0,0-6 0 0,0 0 0 16,4 7 0-16,-1-1 0 0,-3-6 0 0,0 0 0 15,0 0 0-15,0 0 0 16,0 0-104-16,0 0-20 0,0 0-3 0,7-6-1 0</inkml:trace>
  <inkml:trace contextRef="#ctx0" brushRef="#br0" timeOffset="3832.678">6787 7164 820 0,'0'0'18'0,"0"0"4"0,4-6 1 0,-4-1 0 0,0-2-23 0,0 3 0 0,0-4 0 0,0 4 0 16,0 6 88-16,0 0 14 0,-4 9 2 0,1 4 1 15,-1 9-69-15,-3-10-13 0,-7 10-3 0,4-9-1 0,-1-1 41 0,0 1 9 16,1 0 2-16,-4 2 0 0,3 1-23 0,1 0-4 15,-1 2 0-15,4-2-1 16,0 6 4-16,0 0 1 0,-4 0 0 0,1-6 0 0,-1 6-12 0,4-4-3 16,0-2 0-16,0 0 0 15,3 6-33-15,1-13 0 0,3 0 0 0,0-2 0 0,0 5 8 16,0-12 4-16,0 0 0 0,0 0 1 0,0 0-13 0,14 0-18 16,-3-3 4-16,-1-6 1 0,4 9 33 0,0-7 6 15,-3 1 2-15,0-6 0 16,-1 9-45-16,4-7-9 0,-3-2-2 0,3-4 0 0,-3-12 28 0,-1 3 19 15,4 12-3-15,-7-9-1 0,7 3-24 0,-10 4-5 0,-1 2-1 16,1 1 0-16,0-1 15 0,-4 4 0 0,3-7 0 16,-3 0-9-16,0-3 9 0,0 7 0 15,0-1 0-15,0 10 0 0,0-3 0 0,0 3 0 0,0-4 0 0,-3 7 0 16,-1 10 0-16,0 2-8 0,4 1 8 0,0 3-8 16,-3-7 8-16,3-3 0 0,3 4-9 0,-3 2 9 15,0 4 0-15,0 3 8 0,0 9 0 0,4-3 0 16,-4 3-8-16,4-9 0 0,-1 9 0 0,4-9 0 15,-3 3 0-15,3-9 0 0,0 5 0 0,-4-11 0 16,4 2 0-16,-7-9 0 0,0 0 0 0,11 10 0 16,-11-10 0-16,10 3 0 0,5 9 0 0,-5 1 0 15,-10-13 0-15,0 0-12 0,14 0 0 0,4-3-561 16,-7-7-113-16</inkml:trace>
  <inkml:trace contextRef="#ctx0" brushRef="#br0" timeOffset="4104.908">7126 7264 1314 0,'0'0'28'0,"-3"6"7"0,3 7 1 0,-4 0 1 0,4-7-29 0,-3 3-8 0,6 4 0 15,-3 2 0-15,0 11 31 0,4-8 5 0,-4-2 0 0,3-3 1 16,1 5-16-16,-1 1-3 0,1 0-1 0,-1-6 0 15,1-1-17-15,6-2 10 0,-6-1-10 0,-1-3 8 16,4 0-8-16,-3 1-9 0,0-7 9 0,3 9-13 31,-4-3-51-31,-3-6-11 0,4 4-1 0</inkml:trace>
  <inkml:trace contextRef="#ctx0" brushRef="#br0" timeOffset="4293.644">7070 6932 1148 0,'0'0'25'0,"0"0"6"0,0 0 1 0,0 0 0 0,0 0-32 0,0 0 0 0,-7 6 0 0,7-6 0 0,0 0 16 0,0 0-4 15,0 0 0-15,0 0 0 16,0 0-3-16,0 0-1 0</inkml:trace>
  <inkml:trace contextRef="#ctx0" brushRef="#br0" timeOffset="4864.808">7662 7020 921 0,'0'0'20'0,"0"0"4"0,0 0 0 0,0 0 4 0,0 0-28 0,0 0 0 0,0 0 0 0,0 0 0 16,0 0 133-16,0 0 22 0,0 0 4 0,-7 3 1 15,7 9-97-15,-10 1-19 0,3-4-4 0,0 1-1 16,0-4 1-16,-4 0 1 0,0-3 0 0,-3 10 0 16,0-4-5-16,4-2 0 0,-1 2-1 0,0-6 0 15,1 3-9-15,6-6-2 0,-6 10 0 0,3-1 0 16,3 1-9-16,1-1-3 0,-1 0 0 0,4-9 0 16,0 0-3-16,0 10-1 0,4 12 0 0,-1-7 0 15,-3 4-8-15,4-9 0 0,-4-1 9 0,3 0-9 16,4 1 0-16,0-7 8 0,-7-3-8 0,4 6 0 0,3-6 0 15,0 0 8-15,-4 3-8 0,5 1 0 0,-1-4 0 16,0 0 0-16,0 0 0 0,0 0 8 0,0 0-8 0,0 0 0 16,3 0 0-16,-3 6 0 15,1 0 0-15,-1 0 0 0,3-2 0 0,1 2 0 0,-8-6 0 0,4 3 0 16,0 0 0-16,-3 3 0 0,3-3 0 0,-3 1 0 16,3 5 0-16,-4-3 0 0,1 1 0 0,-1 5 0 15,1 13 0-15,-4-9 0 0,0-10 0 0,0 7 9 16,-4-1-1-16,1-2-8 0,-1 2 0 0,1 1 0 15,-4-1 0-15,-1-2 0 16,5-1 0-16,-4-6 0 0,7-3 0 0,-7 10 0 0,3-7 0 0,-6 6 0 16,-1-3 0-16,1-2 0 0,2-4 0 0,-2 0-9 0,-4 0 9 15,3 3 0-15,-3-3-25 0,4 0 0 16,-1-3 0-16,0-4 0 16,8 4-31-16,-11-6-5 0,7 9-2 0,0-7 0 15,0 1-151-15,-1-6-30 0</inkml:trace>
  <inkml:trace contextRef="#ctx0" brushRef="#br0" timeOffset="5675.286">8851 6690 806 0,'0'0'17'0,"-7"3"4"0,0-3 1 0,7 0 2 0,0 0-24 0,0 0 0 0,0 0 0 0,0 0 0 16,0 0 56-16,0 0 6 0,-7 7 2 0,7-7 0 16,0 0 0-16,0 0 0 0,0 0 0 0,0 0 0 15,0 3 0-15,0 0 0 0,0 10 0 0,0-4 0 16,0 10 0-16,-4 0 0 0,4-4 0 0,0 1 0 16,0-3-52-16,0-1-12 0,0 1 0 0,4-1 0 15,-4-2 0-15,-4-1 0 0,4 3 0 0,0 4 0 16,-3 3 0-16,-1 3 0 0,4-3 0 0,-3 9 0 0,-1-9 0 15,1 9 0-15,-1 0 0 0,1-3 0 0,-4 7 0 16,3 2 0-16,1 7 0 0,-1 3 0 16,1-13 39-16,-1 10 5 0,4 19 0 0,-3-13 1 0,3-16-25 0,-4-6-4 15,4 0-2-15,0-3 0 0,-3-6-14 0,3 6 11 16,0-10-11-16,0 10 10 0,0-3-10 0,0-3 0 16,3-4 0-16,1-2 0 0,-4-10 0 0,7 0 0 15,0 3 0-15,0 3 0 0,0 0 33 0,3 1 5 16,1-7 1-16,3-7 0 0,0 4-19 0,4 0-3 15,-1 3-1-15,5-6 0 0,-1 6-16 0,0 0 0 16,0 0 0-16,0 0 0 0,0-3 0 0,1 3 0 16,-1 0 0-16,0 3 0 0,4 3 0 0,-4 0 0 15,4 1 0-15,-4-1 0 0,0-6 0 0,-7 0 0 0,4-13 0 16,-4 7 0-16,-4 6 0 0,4 3-9 16,-3 0 1-16,0 4 0 0,-1-1 8 0,-3 3 0 0,0 1 0 0,0-7 0 15,-7-3 0-15,0 0 0 0,0 0 0 16,0 0 0-1,4 0-40-15,3 0-5 0,-4-3-2 0,4-4 0 0,4-5 27 0,-4 6 6 0,4-7 1 0,3 0 0 32,-4-2-129-32,5 2-26 0,-1 1-4 0,0-4-504 0</inkml:trace>
  <inkml:trace contextRef="#ctx0" brushRef="#br0" timeOffset="6388.704">9638 6954 1292 0,'0'0'28'15,"0"0"7"-15,0 0 1 0,-7 6 0 0,3 3-36 0,4 4 0 0,-3-7 0 0,3 4 0 16,0 2 50-16,0 1 3 0,0-1 1 0,0 7 0 0,-4 0 15 0,4 0 3 16,0-4 1-16,0 7 0 0,0 7-9 0,0-4-3 15,0-7 0-15,0 4 0 0,-3 0-51 0,3-3-10 16,0-3 0-16,0 0 0 15,0 2 26-15,3 7 10 0,1 1 3 0,-1-1 0 0,1-3-11 0,3 9-3 16,0-6 0-16,4 0 0 0,-4-6-33 0,0 0-8 16,0 3 0-16,0 3-1 0,-4-6 17 0,4 3 0 15,0-10 0-15,-3 4 0 0,-1-4 10 0,1 1 6 16,-4-1 0-16,0-12 1 0,0 0-17 0,0 0 0 0,0 0 0 16,0 0 0-16,4-3 0 0,-4 3 0 0,0 0 0 0,0 0 0 15,0 0 0-15,0 0 0 0,0-9 0 16,0 3 0-16,3-4 55 0,-3-2 7 0,0-1 2 0,0 4 0 31,4-1-103-31,-4 10-20 0,0-3-4 0,0 0-1 0,0-3 52 0,-4-1 12 0,1 1 0 16,-1-3 0-16,4-4 24 0,-4 1 8 0,1 2 2 0,-1-2 0 15,1-1-26-15,3-2-8 0,-4 2 0 0,-3-6 0 16,4-6 0-16,-1-3 0 0,1 0 0 0,-1-13 0 16,-3-12-24-1,0 6-9-15,4-4-2 0,-5 1 0 0,5-3 35 0,-4 6 0 0,3 0 0 0,1 0 0 16,-4 0 10-16,3 0 9 0,1 6 1 0,-1-3 1 15,4 6-33-15,0 1-8 0,0-4 0 0,0 13-1 16,4-4 21-16,-1 7 0 0,1 0 0 0,3 3 0 16,0 7-11-16,-4-1 11 0,4 3-8 0,4 1 8 15,0 9-15-15,-1-7 3 0,4 10 0 0,0-3 0 0,4 0 12 16,-4 3-11-16,4 3 11 0,3 0-10 0,-3-3 10 0,3 10 0 16,0-7 8-16,0 9-8 0,-3-2 0 0,-1-1 0 15,1 4 0-15,-4-1 0 0,0 1 0 0,-3-1 0 16,-1 1 0-16,-2-1 0 0,-1 1 9 15,0 3-9-15,-4-1 12 0,-3 4-12 0,0 0 15 0,0-6-4 16,-7 8-1-16,0-8 0 0,0 9-1 0,-4-9 0 16,1 8 0-16,-8-5 0 0,4 0-9 0,-7-4 12 0,0 4-12 15,0-3 12-15,-4-4-4 0,4 0-8 16,-4-2 12-16,4-1-4 0,-4 0-22 0,0-6-5 0,4 0-1 0,0-3 0 16,3 0 28-16,1-3 6 0,3-1 1 0,0 1 0 31,7 0-63-31,-4 0-12 0,7-1-2 0,1 1-565 15,3-3-113-15</inkml:trace>
  <inkml:trace contextRef="#ctx0" brushRef="#br0" timeOffset="11247.123">4371 6095 851 0,'0'12'36'0,"-4"1"-36"15,4-4 58-15,0 0 5 0,0 1 1 0,0-1 0 16,0 4 0-16,0-1 0 0,0 1 0 0,4-1 0 15,-4-2-52-15,0-4-12 0,0-6 0 0,3 6 0 16,-3 1 0-16,0 2 0 0,4-3 0 0,0 4 0 16,-4-1 52-16,0 1 7 0,-4 2 1 0,4 1 1 15,0-1-42-15,4 1-9 0,-1-1-2 0,-3 1 0 16,7-4-8-16,-7 4 0 0,4-4-10 0,-4 4 10 16,3-1 0-16,4 1 0 0,0-1 0 0,0 1 0 15,-7-4 0-15,7 10 0 0,-3-6 0 0,-1-1 0 16,1 1 0-16,-4-1 0 0,0-2 0 0,0 2 0 15,0-9 38-15,-4 10 14 0,4-7 2 0,0-6 1 16,0 0 14-16,0 0 3 0,0 0 1 0,0 0 0 16,0 0-58-16,-7 0-15 0,0-6 0 0,7 3 0 15,-7-7 0-15,4 1 0 0,-1-4 0 0,-3 7 0 0,4-6 0 16,-1-1 0-16,-3-3 0 0,4 4 0 0,-1 6 0 0,0-10 0 16,1 3 0-16,3 1 0 0,-4-1 0 0,4 1 0 15,0-4 0-15,0 3 0 0,0 1 0 0,4-4 0 0,-1 1 0 16,1 2 0-16,0 1 0 0,-1-1 0 0,-3-6 0 15,7 10 0-15,-3-4 0 0,3 1 0 16,0-4 0-16,-4 3 0 0,1 4 0 0,-4-4 0 16,3 4 0-16,-3 3 0 0,0 0 0 0,4-1 0 0,3 1 0 0,-4 6 0 15,-3 0 9-15,0 0-1 0,0 0 0 16,7 3 0-16,1 0-8 0,-1 4-11 0,0-4 3 0,3 6 0 16,-3 0 0-16,4 1 0 0,-1 6 0 0,-3-4 0 15,8 1 8-15,-8 2 11 0,3-2-3 0,-6-1 0 16,3 4-23-16,-4 0-5 0,1-1 0 0,-1 4-1 15,1-3 33-15,-1 3 8 0,1 0 0 0,0-4 1 16,-1 10-35-16,-6-6-7 0,-1-3-2 0,4 9 0 16,0-3 37-16,0-3 7 0,4 3 2 0,-4-4 0 15,0 1-23-15,-4-3 0 0,4-4 0 0,0-5 0 16,0-1-14-16,0-6-7 0,0 0-2 0,0 0 0 16,0 0-14-16,0 0-3 0,11 0-1 0,-11 0 0 15,0 0-3-15,7-3 0 0,0-7 0 0,0 4-680 16</inkml:trace>
  <inkml:trace contextRef="#ctx0" brushRef="#br0" timeOffset="11847.529">4805 6248 1436 0,'0'0'32'0,"0"0"6"0,0 0 2 0,0 0 0 0,0 0-32 0,-4 6-8 0,-3 4 0 0,4-4 0 16,3 4 57-16,-4-7 11 0,4 6 1 0,0-9 1 15,0 0-47-15,0 0-10 0,0 0-1 0,0 0-1 16,0 0-11-16,0 0 0 0,0 3 0 0,0-3 0 15,4 10 0-15,-4-4 0 0,0-6 0 0,7 6 0 16,-7-6 0-16,3 6 0 0,-3-6 0 0,7 4 0 16,0-4 0-16,4-4 0 0,-4-2 0 0,4-3 0 15,-8 3 0-15,4-4 0 0,-3 1 0 0,-1 2 0 16,1-5 31-16,-1 2 4 0,1-8 1 0,-1 5 0 16,1 4-28-16,-1-4-8 0,1 1 0 0,3-1 0 15,-3 1-26-15,-1 2-9 0,-3 4-1 0,0-4-1 16,0 1 37-16,0 9 0 0,-3-3 0 0,3 3 0 15,0-3-22-15,-4 0 3 0,-3-1 1 0,3 1 0 16,-3 3-22-16,4 0-5 0,-4 0-1 0,0 3 0 16,0 4 37-16,0-4 9 0,0 0 0 0,0 10 0 15,-1-13 0-15,-2 6 0 0,3-3 0 0,0 0 0 0,0 0 49 16,3-3 12-16,-3 3 3 0,4-3 0 0,-4-3-52 16,-1 3-12-16,1-6 0 0,7 6 0 0,-3 6 0 15,3 1 0-15,-4 2 0 0,4 0 0 0,-3-2 0 0,3 5-12 0,0-2 3 0,3 2 0 16,1 1 9-16,3 2 12 0,-4 1-2 15,8 0-1-15,-7 3-17 0,3-4-4 16,0 7-1-16,-4-3 0 0,4 0 21 0,0-7 4 0,-7 10 0 16,0 0 1-16,0-6-25 15,0 0-4-15,0-4-2 0,0 4 0 16,0-4-74-16,0 7-14 0,0-3-3 0,0-4-1 16,0-5-35-16,0-7-7 0,0 0-2 0</inkml:trace>
  <inkml:trace contextRef="#ctx0" brushRef="#br0" timeOffset="13196.138">8008 6095 820 0,'-3'12'36'0,"-1"-3"8"0,4 1-35 0,0 6-9 0,4-1 0 0,-1 1 0 15,1 0 50-15,-1 2 8 0,4-2 2 0,0 6 0 16,-3-3-12-16,-1 0-3 0,4 0 0 0,-3-4 0 16,3-2-23-16,0 9-5 0,0 3-1 0,0 0 0 15,-3 3-8-15,-4-3-8 0,3-3 12 0,1 0-12 16,-1 3 10-16,1-3-10 0,-4 3 8 0,3-3-8 16,-3-3 8-16,0 6-8 0,-3-6 8 0,3-3-8 15,-4 5 0-15,4-8-12 0,-3 0 0 0,-1 2 1 0,4-8 60 16,0-7 12-16,0 0 3 0,-3 6 0 0,3-6 0 0,3 6 0 15,-3-6 0-15,0 6 0 0,7 1-52 0,-7-7-12 16,0 0 0-16,0 0 0 16,0 0 40-16,0 0 4 0,0 0 2 0,0 0 0 15,4-13-22-15,-1 7-5 0,1-10-1 0,-4-3 0 16,3 0-18-16,-3 4 0 0,4-7 0 0,-4 0 0 16,-4 0 33-16,4-3 3 0,-3 0 1 0,-1-7 0 0,1 1-28 0,-4 0-9 15,3 6 0-15,-3-7 0 16,0 4 0-16,4-3 0 0,-1-4 0 0,-3 1 0 0,0-1 0 15,3-2 0-15,1-4 0 0,-1 0 0 0,1 7 0 0,-1 8 0 0,4-2 0 0,0 6 0 16,0-3 0-16,0 6 0 16,7-3 0-16,-3 7-9 15,3-4-20-15,0 6-4 0,-4 1-1 0,5-1 0 0,-1 4 34 0,3-4 0 0,1 10 0 0,-1 0 0 16,4-3 0-16,-3 6 0 0,3-3 0 0,0 3 0 16,-3 0 0-16,-1 3 0 0,5-3 0 0,-1 6 0 15,0-3 0-15,3 0 0 0,1 7 0 16,-4-1 0-16,-3 1 8 0,3-4 8 0,-4 6 1 15,-3-2 1-15,4 2-18 0,-4 1 0 0,-3-1-8 0,3 4 8 16,-4-3-9-16,-3-1 9 0,4-6-8 16,-8 7 8-16,1 3 0 0,-1-1 0 0,-6 4 0 0,2-3 0 15,5 0 0-15,-4 2 0 0,3-8 8 0,1 5-8 16,-4 4 8-16,0-9-8 0,0-1 8 0,-4-3-8 16,1-3 24-16,-1-3 0 0,4-3 0 0,-4-3 0 15,4 3-2-15,-7-3 0 0,4-4 0 0,-5 4 0 16,1-3-22-16,0 2 0 0,-3-2 0 0,2-1 0 15,-2 1 0-15,-1-3 0 0,4-1 0 0,-4 0 0 16,4 1 0-16,4-1-20 0,-4 4 4 0,3-4 1 16,4 4-41-16,3 3-9 0,1-4-2 0,3 10 0 15,0 0-165-15,0 0-34 0</inkml:trace>
  <inkml:trace contextRef="#ctx0" brushRef="#br0" timeOffset="13726.051">8562 5800 980 0,'0'0'20'0,"0"0"5"0,0-3-25 0,0 3 0 0,0 0 0 0,0 0 0 15,0 0 80-15,0 0 12 0,0 0 1 0,0 0 1 16,0 0 17-16,0 0 3 0,0 0 1 0,-7 0 0 15,0 0-34-15,0 3-6 0,3-3-2 0,-3 9 0 16,0-6-55-16,-3 4-18 0,2-4 10 0,1 3-10 16,0 0 34-16,0 1 2 0,0-1 0 0,0 3 0 15,-3 1-36-15,3-1 0 0,3 4 0 0,-3-7 0 16,3 6 0-16,1 1 0 0,-1-1 0 0,1-2 0 16,3 2 0-16,0-2-9 0,0-1 9 0,3 1-8 15,-3-4 8-15,0-6-10 0,4 9 10 0,-4-9-10 16,0 0-11-16,0 0-3 0,11 0 0 0,-4 0 0 15,0-3 24-15,3-3 0 0,-3 3 0 0,0-3 0 16,0-1 0-16,-3-2 13 0,3-1-1 0,0-2-1 0,-3 6-11 0,3-7 0 16,-7-3 0-16,3 4 0 15,1 6-9-15,-1-4-1 0,1 4 0 0,-1 0 0 16,-3-1-1-16,4 4 0 0,-4 3 0 0,0 0 0 16,0 0-1-16,0 0 0 0,0-3 0 0,0 3 0 15,0 0-23-15,0 0-5 0,0 6 0 0,0 7-1 0,-4-1 41 0,4-2 20 0,-3 12-1 16,-1-7-1-1,1 4 6-15,3 0 2 0,-4 0 0 0,4 3 0 0,0 0-6 16,0-6-2-16,-3 5 0 0,3-8 0 0,3 0-10 0,-3 5-8 0,-3 4 9 0,3-3-9 16,0-6 0-1,3-4 0-15,1-9 0 0,-1 0 0 0,-3 0 0 0,0 0 14 0,4 0-2 16,-4 0-1-16,7-6-25 0,-4 0-5 0,4-4-1 0</inkml:trace>
  <inkml:trace contextRef="#ctx0" brushRef="#br0" timeOffset="14234.359">8858 5753 1132 0,'0'0'24'0,"0"0"4"0,0 0-28 0,0 0 0 0,0 0 0 0,0 0 0 15,0 0 89-15,0 0 12 0,0 0 3 0,0 0 0 16,0 0-18-16,0 0-3 0,0 0-1 0,-7 6 0 16,7-6-36-16,0 0-7 0,-7 0-2 0,7 0 0 15,-7 3-4-15,-4 0-1 0,4-3 0 0,0 0 0 16,0 7-16-16,7-7-3 0,-7 3-1 0,0 3 0 16,4-3-12-16,-4 0 0 0,7-3 0 0,-4 7 0 15,-3-1 0-15,4 6 0 0,-5-2 0 0,5 2 0 16,-1 1 32-16,4-1 11 0,-3 4 1 0,3 0 1 15,-4-4-27-15,1 4-6 0,3 0 0 0,-4-1-1 16,4 1-60-16,0-3-12 0,0-4-3 0,0 3 0 0,0-2 50 16,4-1 14-16,-4 1 0 0,0-10 0 15,3 6 0-15,-3-6 0 0,0 0 0 0,4 6 0 16,-4-6-8-16,3 7 8 0,-3-7 0 0,4 6 0 0,-1 0 0 0,-3-6 0 16,4 3-9-16,-4-3 9 0,7 6 0 0,-7-6 0 0,4 4 0 15,-1-1 0-15,4 3 0 0,-3 0 0 0,3 1 0 0,-4 5 0 16,1-3 0-16,-1 1 0 0,-3 2 0 0,0 1 0 15,0 0 0-15,0-1 0 0,-3 1 8 0,3 5-8 16,-4-5 10-16,1-4-10 0,3-2 10 0,-7 2-10 16,3 0 10-16,-3-2-10 0,-3 2 10 0,-1-3-10 15,0-2-11-15,-3-1-8 0,-3-3-1 16,-1 0-1-16,0-3 21 0,-3-1 0 0,0-2 0 0,0-6 0 16,0-1-70-16,-1 1-10 0,1-7-1 15</inkml:trace>
  <inkml:trace contextRef="#ctx0" brushRef="#br0" timeOffset="15123.051">10400 7587 642 0,'-7'6'27'0,"0"-2"-27"16,7-4 64-16,-4 3 8 0,4-3 2 0,-7 9 0 15,7-9-12-15,-10 0-2 0,3 3-1 0,7-3 0 16,0 0-31-16,0 0-5 0,0 0-2 0,0 0 0 16,0 0-12-16,-4 7-9 0,0-1 12 0,1 0-12 15,-4 0 18-15,0 1-3 0,0 2-1 0,3-3 0 16,-3 7-14-16,0 6 0 0,0-4 0 0,0 7 0 16,0 0-16-16,0-6 0 0,0 6 0 0,0 3 0 15,-4-3-32-15,4 3-7 0,-3 0-1 0</inkml:trace>
  <inkml:trace contextRef="#ctx0" brushRef="#br0" timeOffset="17223.505">11335 7424 836 0,'0'0'24'16,"0"0"4"-16,0 10-28 0,0-10 0 0,0 0 0 0,0 0 0 16,0 0 68-16,-4 9 8 0,4-3 2 0,0-6 0 0,0 0-14 0,0 0-2 15,0 0-1-15,0 0 0 0,0 0-13 0,0 0-2 16,0 0-1-16,0 0 0 0,0 0-1 0,0 0-1 16,0 0 0-16,0 0 0 0,-3 6-15 0,3-6-4 15,0 0 0-15,-4 10 0 0,1 6-16 0,-1 6-8 16,1 3 0-16,-1 0 8 0,4 0-8 0,0-6 0 15,-3-16 0-15,3 9 8 0,3 7-8 0,-3-3 0 16,0 3 0-16,0-4 0 0,0 4 0 0,0-3 0 16,0-1 0-16,0-5 0 0,4 2 0 0,-4-5 0 0,0-7 0 15,0 0 0-15,0 0 53 0,0 0 9 0,0-10 2 16,-4 1 0-16,1-7-52 0,-1-3-12 0,0-3 0 0,1 4 0 16,3-1 28-16,-4-3 2 15,4 3 1-15,0 0 0 16,-3-3-50-16,-1 7-9 0,4-4-3 0,0 6 0 0,0 7 47 0,4-3 10 0,-1-1 2 0,-3 1 0 31,0 9-45-31,0 0-9 0,0 0-2 0,0 0 0 0,0 0 28 0,0 0 0 0,0 0 0 0,0 0 0 16,0 0 0-16,0 0 0 0,0 0 0 0,11 6 0 15,0-3 0-15,3 0 0 0,-4 0 0 0,1 4-8 16,-1-7 8-16,5 0 0 0,-5 9 0 0,4-6 0 16,-3-3 0-16,3 10 0 0,-3-7 0 0,-1 3 0 15,1 0 0-15,-4 4 0 0,3-4 0 0,-3 0 0 16,4 4 0-16,-4-1 0 0,0 0 0 0,0-2 0 15,-3 5 0-15,-1-2-8 0,1-1 8 0,-4 4-12 0,3-4 12 16,-3-3 0-16,0 7 0 0,4-4 8 0,-4-2-8 16,-4-1 0-16,4-6-11 0,0 0 11 0,0 0 0 0,0 0 0 15,-3 6 0-15,3-6 0 0,0 0-12 0,0 0-2 16,0-6-1-16,0-4 0 0,0-2 15 16,0-1-12-16,0 1 12 0,3-4-12 0,1-3 12 0,3 4-11 15,-4-4 11-15,4 0-10 16,0 0-18-16,1 3-3 0,-1-2-1 0,3 2 0 0,-3 3 48 15,4 1 8-15,-4-1 3 0,0 4 0 0,0-4-27 0,4 7 0 16,-4 0 0-16,0 0 0 0,3 2 0 0,-3 1 0 16,-7 3 0-16,11-3 0 0,-1 3 0 0,1 0 0 15,-11 0 0-15,11 0 0 0,-1 3 0 0,4 4 0 16,-3-1 0-16,-4 0 0 0,4 0 9 0,-1 1-9 0,1 2 10 0,-4 0-10 16,0 1 16-16,-4-4-4 0,4 7 0 0,0-1 0 15,1-2 8-15,-1 8 0 0,-4-5 1 0,1 3 0 16,3-4-7-16,-4 7-2 0,1-3 0 0,3 6 0 15,0-7-12-15,-4 1 11 0,4-3-11 0,-3 2 10 16,3-5-10-16,-3 2 0 0,-1-2 9 0,1-4-9 16,3 0 0-16,-4 0 0 0,-3-6 0 0,0 0 0 15,0 0-14-15,11 4-7 0,-4-1-2 16,3-3 0-16,1-3-169 16,-4-1-33-16,14 1-7 0,-21 3-2 0</inkml:trace>
  <inkml:trace contextRef="#ctx0" brushRef="#br0" timeOffset="17752.041">12358 7531 619 0,'0'0'17'0,"0"0"5"15,0 0-22-15,-4 6 0 0,4-6 0 0,-7 6 0 0,0-3 125 0,0 1 21 16,0-1 4-16,0-3 1 0,0 0-29 0,-4 0-6 15,-3 0 0-15,4 0-1 0,-4 0-43 0,3-3-9 16,0 3-2-16,1 0 0 0,-4-4-21 0,3 4-4 16,-3-3 0-16,3 3-1 0,4 0-15 0,0 3-4 0,4 4 0 0,3 5 0 15,-4-2-16-15,4-1 0 0,0-9 0 0,0 3 0 16,4 3-8-16,-1 1 8 0,1 5-13 16,3 7 5-16,-4-3 8 0,1-4 0 0,3 10 0 15,0 0 0-15,0-6 0 0,4 0 0 16,-4-1 0-16,0-2 0 0,0-1 0 0,-4-5 0 15,4-1 0-15,-3-6 0 0,-4 0 0 0,0 0 11 0,0 0-3 0,0 0 0 16,7 0 10-16,-3-3 2 0,-1-7 0 0,1 1 0 16,-1 3 0-16,1-7 0 0,-1 4 0 0,1-4 0 15,-4 4-20-15,3-1 10 0,-3-2-10 0,0 2 8 16,4-2-8-16,-1 6 0 0,-3-4 0 0,4 1 0 16,-4 2 0-16,0 1 0 0,0 6 0 0,3-9 8 15,-3 9-8-15,0 0-9 0,0 0 9 0,0 0-13 16,0 0 13-16,0 0-11 0,0 0 11 0,0 0-10 15,0 0-18-15,0 0-4 16,7 9-1-16,-3-3 0 0,3 1 50 0,-3 5 11 0,-1-2 1 0,-3 2 1 16,4 1-30-16,-4-1 8 0,7 1-8 0,-4-1 0 15,-3-2-22-15,4-1-7 0,-1 1-2 0,1-4 0 16,-1 0 50-16,4 4 9 0,-3-4 3 0,3 6 0 16,-4-5-50-16,4-1-9 0,-3-6-3 0,3 6 0 15,0-3 31-15,0-3 0 0,0 0 11 0,4-3-595 16,3-6-118-16</inkml:trace>
  <inkml:trace contextRef="#ctx0" brushRef="#br0" timeOffset="18014.443">12725 7565 1074 0,'-4'22'30'0,"4"-12"8"0,4 5-30 0,-4-2-8 0,0 6 0 0,3-4 0 15,1 4 61-15,-1-3 11 0,-3-4 3 0,4 1 0 16,-4-7 13-16,0 4 4 0,3 8 0 0,-3-5 0 16,4 3-54-16,-1-4-10 0,1-6-3 0,-1 4 0 15,-3-1 13-15,4-2 2 0,-4-7 1 0,0 0 0 16,0 0-41-16,0 0 0 0,4 3 0 0</inkml:trace>
  <inkml:trace contextRef="#ctx0" brushRef="#br0" timeOffset="18199.552">12636 7292 1664 0,'-3'4'35'0,"-1"5"7"16,1-3-34-16,-1 1-8 0,1 5 0 0,-1-3 0 15,4-5-16-15,0-4-6 0,-3 9-1 0</inkml:trace>
  <inkml:trace contextRef="#ctx0" brushRef="#br0" timeOffset="18750.543">13070 7390 1094 0,'0'0'46'0,"0"0"-37"15,0 0 95-15,0 0 20 0,0 0 3 0,0 0 1 16,0 0-22-16,0 0-4 0,0 0-1 0,-7 0 0 16,0 0-8-16,0-4-1 0,-3 1-1 0,3 3 0 15,-4 0-22-15,0 0-4 0,4 3-1 0,-3-3 0 16,-1 4-51-16,1-4-13 0,3 6 0 0,-4-3 0 16,4 0 0-16,0 3 0 0,0-2 0 0,7-4 0 15,-7 0 0-15,7 0 0 0,-7 6 0 0,7-6 0 16,-4 6 0-16,1 0-16 0,-1 1 3 0,1 2 1 15,3 0-1-15,0-5 0 0,-4 8 0 0,4-2 0 16,0-1-21-16,0-3-4 0,0 1-1 0,0-4 0 16,0-3 39-16,0 9 0 0,4-6 0 0,-4-3 0 15,0 6 0-15,0-6 0 0,0 0 14 0,3 7-4 16,1-7-19-16,-1 6-4 0,1-3-1 0,-1 0 0 16,1 0 2-16,3 1 0 0,-4-1 0 0,4-3 0 15,0 0 1-15,-7 0 1 0,4 0 0 0,3 6 0 0,0-6 10 16,-3 6 0-16,3-6 0 0,0 10 0 15,0-7-27-15,-4 6-9 0,1-3-3 0,3 1 0 0,-4-1 63 0,1 0 12 0,0 1 2 16,-1-1 1-16,1 6-31 0,-1-2-8 16,-3-1 0-16,4 4 0 0,-4-1 0 0,-4 1 0 15,4-1 0-15,-3 1 0 16,-1 3-35-16,4-10-1 0,-3 3-1 0,3 1 0 0,0-10 37 0,-4 6 0 16,4-6 0-16,-4 6 0 0,4-6-8 0,0 0 8 0,0 0 0 15,0 0 0-15,0 0-171 16,0 0-29-16</inkml:trace>
  <inkml:trace contextRef="#ctx0" brushRef="#br0" timeOffset="32808.963">14139 6973 1165 0,'-7'9'24'0,"4"-3"7"16,3-6-31-16,0 0 0 0,-4 7 0 0,4-7 0 0,0 0 0 0,0 0 0 0,0 0 0 16</inkml:trace>
  <inkml:trace contextRef="#ctx0" brushRef="#br0" timeOffset="33448.779">14626 7471 1094 0,'-14'6'23'0,"14"-6"5"0,0 0-28 0,0 0 0 0,0 0 0 0,-7 4 0 16,7-4 108-16,-7 0 16 0,7 0 3 0,-7 3 1 15,7-3-52-15,0 0-9 0,-4-3-3 0,4 3 0 16,0 0-51-16,0 0-13 0,0 0 0 0,0 0 0 16,0 0 0-16,0 0 0 0,0 0 0 0,0 0 0 15,0 0 0-15,0 0 0 0,4 0 0 0,3-4 0 16,0 4 0-16,4 0 0 0,-1 0 0 0,1 0 0 15,-1 0 0-15,1-6 0 0,3 6 0 0,-3 0 0 16,-4 0 19-16,0-6 1 0,3 0 0 0,-3 6 0 16,0-7-11-16,-3 1-1 0,3-3-8 0,-3 6 12 15,-1-7-31-15,1-2-6 0,-4 5-2 0,3-8 0 0,-3 8 45 16,0-2 9-16,0-4 1 0,-3 4 1 16,3-4-46-16,-4 4-10 0,1-3-1 0,-1-1-1 0,0 4 48 0,1 2 9 15,-1-2 3-15,-3-1 0 16,0 7-50-16,4-3-9 0,-8-3-3 0,4 2 0 0,0 4 31 0,-3 3 18 0,2 0-2 0,-2 0-1 15,3 0-15-15,-4 0-12 0,4 7 3 0,0 2 0 16,0 10 9-16,0-4-12 0,0 4 12 0,-4 0-12 16,8 3 3-16,-1-9 0 0,1 8 0 0,3-2 0 15,0-3 9-15,0 0 12 0,0 2-2 16,0-2-1-16,0-3-9 0,0 2 0 0,0-2 0 0,3-1 0 16,1 1 0-1,-4-4-16-15,3 4 4 0,4-7 1 0,-3 4 11 0,3-7 12 0,0 6-2 0,0-3-1 16,4-2-1-16,-4 5 0 0,3-3 0 0,1 4 0 15,0-7-8-15,3 6 0 0,-4-3 9 0,1-2-9 16,3-4 0-16,-4-4 0 0,8 4 0 0,-7 0 0 16,3 0-49-16,-4 7-5 0,5 2-1 15</inkml:trace>
  <inkml:trace contextRef="#ctx0" brushRef="#br0" timeOffset="42864.074">14199 7377 363 0,'0'-12'0'0,"0"5"16"0,0 1-16 0,0-3 0 0,0 5 0 0,4 1 0 15,-4 3 0-15,0 0 0 0,0 0 0 0,0 0 0 16,0 0 0-16,0 0 0 0,0 0 0 0,0 0 0 16,0 0 106-16,0 0 18 0,0 0 3 0,0 0 1 15,0 0-64-15,0 0-12 0,0 0-2 0,0 0-1 16,0 0 19-16,0 0 3 0,0 0 1 0,0 0 0 15,0 0-28-15,0 0-4 0,0 0-2 0,0 0 0 16,0 0-4-16,0 0-1 0,0 0 0 0,-4 7 0 16,4-7-33-16,0 9 0 0,0-9 0 0,0 13 0 15,0-4 8-15,4 3-8 0,-4 1 0 0,0 0 0 16,3-4 19-16,1 4 0 0,-1-4 0 0,1 0 0 16,-1 4 0-16,1-7 0 0,0 7 0 0,-1 2 0 15,1-2 2-15,-1-1 1 0,1-5 0 0,-1 12 0 16,-3-4-22-16,4-2 9 0,-1 9-9 0,1-10 0 15,-4 1 20-15,3-1-4 0,1-2 0 0,-4-10 0 16,0 0-16-16,3 6 0 0,1-3 8 0,-1 7-8 0,-3 5 11 0,4-2-2 16,-1 9 0-16,-3-10 0 0,0 1 8 0,4 9 2 15,0 9 0-15,-4-6 0 0,-4-9-3 0,0 6 0 16,1-3 0-16,-1 6 0 0,-3-3 2 0,4 3 0 16,-1 0 0-16,-3 0 0 0,4 0-6 0,-4 0-2 15,3-3 0-15,-3 0 0 0,0-6 5 0,0 3 1 16,0-7 0-16,-4 1 0 0,4-4 4 0,0 0 0 15,0-5 1-15,-3-1 0 0,3-3-6 0,-4 0-2 0,0-3 0 16,1-4 0-16,-4-2-13 0,3-1 8 0,-3-2-8 0,3-4 0 16,-3 1 0-16,4-1-8 0,-1 0-1 15,1 1 0-15,-5-1-8 0,1 3-2 16,0-2 0-16,-3 2 0 16,6 1-25-16,-7 2-6 0,4 1-1 0,-3-1 0 15,2 1-215-15,1 0-43 0,-21-4-9 0,14 4-2 0</inkml:trace>
  <inkml:trace contextRef="#ctx0" brushRef="#br0" timeOffset="43947.704">16235 7264 1140 0,'0'0'48'15,"0"0"-39"1,0 0 50-16,-7 0 9 0,7 0 3 0,-7 3 0 15,0-3 12-15,7 0 2 0,-7-3 1 0,0 3 0 16,0 0-52-16,-1 3-10 0,1 0-3 0,-3-3 0 16,3 7-21-16,-4-4 0 0,1-3 0 0,-1 3 0 15,0 6 0-15,-3 1 8 0,0 2-8 0,0 1 0 16,0 3 0-16,0-1-10 0,0 4 1 0,0 0 0 16,0-3 9-16,3-4 12 0,-3 7-2 0,3-3-1 15,1-4 44-15,3-2 9 0,0-1 2 0,3 0 0 0,1-2-52 0,-1 2-12 16,0-6 0-16,4-3 0 0,0 0 52 0,0 0 10 0,0 0 2 15,0 0 1 1,0 0-103-16,0 0-21 0,0 0-4 0,0 0-1 0,8 6 74 0,2-6 14 0,-3 0 4 0,4 4 0 16,-4-4-20-16,0 3-8 0,3-3 0 0,-3 0 8 15,1 0-8-15,2 0 0 0,-3 0 0 0,4-3 0 16,-4 3-28-16,3 3 0 16,-3-3-1-16,1 9 0 0,2-3 45 0,-6 1 10 0,3-1 2 0,0 0 0 15,-7-6-28-15,7 7 0 0,0-4 0 0,-4 0 0 16,4 3 0-16,0 3 0 0,1-2 0 15,-5 5 0-15,4-5 0 0,-3-4 0 0,-4-3 0 0,3 3 0 16,4 3 0-16,-3 0 0 0,3 1 0 0,-7-7 0 16,0 0 0-16,3-4 8 0,1 1-8 0,-4 0 0 15,0 3 0-15,0 0 0 0,0 10 8 0,-7-1-8 16,3-3-23-16,-3 7-6 0,0-1-2 0,0-2 0 16,-3-4 46-16,-1 0 9 0,-3 4 1 0,0-1 1 15,0-3-26-15,3 1 0 0,0-4 0 0,-3 6 0 16,0-9 0-16,0 3 8 0,-4-6-8 0,1 3 0 15,3-9 0-15,3 9 0 0,-3-6 8 0,0-4-8 16,3 4-21-16,1 3-7 0,-1-7 0 0,1 10-1 16,-1-6-28-16,4 0-6 0,3-4-1 0,4 10 0 15,0-6-102-15,0 6-21 0,7-6-4 0</inkml:trace>
  <inkml:trace contextRef="#ctx0" brushRef="#br0" timeOffset="44576.363">16648 7499 1044 0,'0'0'23'0,"0"0"5"0,0 0 0 0,0 0 1 0,0 0-29 0,0 0 0 0,0 0 0 0,0 0 0 15,0 0 94-15,7 0 13 0,-7 0 2 0,0 0 1 0,0 0-12 0,3 7-2 16,-3 5-1-16,0 1 0 16,0 2-8-16,0-8-2 0,0-7 0 0,0 0 0 15,-3 6-51-15,-4-3-10 0,0-3-3 0,-1 3 0 16,1-3-21-16,0 0 0 0,-3 10 0 0,3-7 0 16,0-3 0-16,0 0 0 0,0 6 0 0,0-3 0 15,-1 0-8-15,1 0 0 0,0 1 0 0,0 5 0 16,4-3-3-16,-4 7 0 0,3-4 0 0,1 1 0 15,-4-1-20-15,7-9-4 0,0 0-1 0,0 6 0 16,0-6 36-16,0 7 0 0,0-1 0 0,0-6 0 16,0 0 10-16,0 0 9 0,0 0 1 0,0 0 1 15,7 0-21-15,3 6 0 0,-3-6 0 0,-7 0 0 16,11-6 0-16,-1 6 0 0,1 0 0 0,0-6 0 16,-1-1-20-16,-3 4 2 0,4-6 0 0,-1 9 0 15,-10 0 26-15,11 0 6 0,-4 0 1 0,-7 0 0 0,0 0-15 16,0 0 0-16,11 0 0 0,-11 0-10 0,7-7 10 0,0 1 0 15,0-3 0-15,-4 3 0 0,-3-1-11 0,0 7 0 0,0 0 0 16,4-3 0-16,-4-6 11 0,0 6 0 0,-4-4 0 0,4 1 0 16,0 0 0-16,0 0 0 0,-3-1 0 0,3 7 0 15,0 0 32-15,0 0 9 0,0 0 2 0,0 0 0 16,0 0-31-16,0 0-12 0,0 0 8 0,0 0-8 16,-4 7 0-16,4-1 0 0,-3 6 0 0,3-2 0 15,0-1 0-15,0 1 0 0,0-4 0 16,0-6 0-16,0 0 0 0,0 0 0 0,0 0 0 0,7 12 0 15,-4-2 0-15,1 9 0 0,3-4 0 0,-4-2 0 16,4 6 0-16,-3-7 0 0,3-2-14 0,-3-4 5 16,3 3-24-16,-7-9-5 0,0 0-1 15,0 0 0-15,7 3-21 0,-7-3-5 0,7-3-1 0</inkml:trace>
  <inkml:trace contextRef="#ctx0" brushRef="#br0" timeOffset="44835.458">16944 7540 1094 0,'0'0'23'0,"0"6"5"0,-4 1-28 16,4 5 0-16,0 1 0 0,-3 2 0 0,3-8 108 0,-4 5 16 0,4-2 3 0,-3-1 1 15,3 4-52-15,0 2-9 0,3-2-3 0,-3 6 0 16,0-7 0 0,0 4 0-16,0-4 0 0,0-2 0 0,4-1-64 15,-4-6 0-15,0-3-8 0,0 0-1 0,0 0-1 0,0 0 0 0,0 0 0 0</inkml:trace>
  <inkml:trace contextRef="#ctx0" brushRef="#br0" timeOffset="45042.919">16891 7205 1094 0,'0'0'23'0,"0"0"5"15,0 0-28-15,0 0 0 0,0 0 0 0,0 0 0 16,0 0 0-16,0 0 0 0,0 0 0 0</inkml:trace>
  <inkml:trace contextRef="#ctx0" brushRef="#br0" timeOffset="45580.368">17395 7327 850 0,'0'0'17'0,"0"0"6"0,0 0-23 0,0 0 0 0,0 0 0 0,0 0 0 16,0 0 107-16,0 0 17 0,0 0 3 0,0 0 1 15,0 0-52-15,0 0-9 0,-7 3-3 0,0 6 0 16,0-5 0-16,0 5 0 0,-3-9 0 0,3 6 0 15,0 1-20-15,0 5-4 0,-4-6 0 0,-3 1-1 0,3 2-22 16,4 4-4-16,0-4-1 0,-3 0 0 0,2 4-4 0,-2-4 0 16,-1-2-8-16,4 5 12 0,0 1-12 0,4-7 0 15,3-6 0-15,0 0 0 16,-7 6-8-16,7 4 8 0,0-4 0 0,0-6 0 0,0 0-16 16,0 6 3-16,3 4 1 0,1-7 0 0,-4-3 4 0,3 9 8 15,1-3-13-15,-1 1 5 0,-3-7 8 0,7 6-8 16,0 0 8-16,0-6-8 15,-7 0-18-15,0 0-3 0,7 0-1 0,-3 7 0 0,3-4 30 0,0-3 0 16,0 3 0-16,-3-3 0 0,3 0 21 0,0 0 11 16,0 0 1-16,0 0 1 0,0 0-34 0,0 0 0 15,-3 0 0-15,-4 0 0 16,0 0-20-16,0 0-12 0,0 0-1 0,7 9-1 0,-4-3 34 0,1 1 0 0,3 2 0 16,-4 1 0-16,1 2 0 0,-4 1 0 0,0-4 0 15,0-3 0-15,-4 1 24 0,1-1 12 0,3 6 3 0,-4-2 0 16,1 2-11-16,-1 1-3 0,-3-4 0 0,-3 4 0 31,2-13-25-31,-2 0 0 0,-1 0 0 0,4-3 0 0,-3 6 8 0,3-3 0 16,-4 9 0-16,0-6 0 0,1 4-25 0,-1-4-6 0,1 0-1 15,-4-6 0 1,3-7-33-16,-3 4-7 0,3 0-2 0</inkml:trace>
  <inkml:trace contextRef="#ctx0" brushRef="#br0" timeOffset="46750.369">18919 7455 1337 0,'0'0'28'0,"0"0"6"0,0 0-34 0,0 0 0 0,0 0 0 0,0 0 0 16,0 0 95-16,0 0 12 0,0 0 2 0,0 0 1 16,-7 0-52-16,-3-3-10 0,10 3-3 0,-7 0 0 15,0-6-32-15,0 3-13 0,-4-3 11 0,4 3-11 16,0-1-20-16,0-2-9 0,-4 6-3 0,1-3 0 0,3 3 32 16,0-3 0-16,7 3 0 0,-7 3 0 15,-4 0 12-15,0 3 8 0,1 1 1 0,-4 2 1 16,3 4-22-16,-3-1 0 0,3 1-12 0,1 9 4 15,-1-10 8-15,4 10-8 0,-3-3 8 0,3 0-8 16,0-7 8-16,-1-5 0 0,8-7 0 0,-3 9 0 16,3-9 0-16,-4 13 0 0,1-7 8 0,3-6-8 15,0 0 20-15,0 0-1 0,0 0 0 0,0 0 0 16,0 0 0-16,0 0 0 0,7 9 0 0,0-3 0 16,0 1-3-16,0-1-1 0,4-6 0 0,-1 0 0 0,1-6-7 15,-1-7 0-15,5-2-8 0,-5-4 12 0,1 6-12 16,-4-9-15-16,-4 10 3 0,4-10 1 0,0 9 11 0,0 1 0 15,1-1 0-15,-5 1 0 0,4 2 0 0,-3-2 0 16,-4 5 0-16,3-2 0 16,-3 0 0-16,4-1 0 0,-4 4 0 0,0 6 0 0,0 0 0 15,0 0 0-15,0 0 0 0,0 0 0 0,0 0 0 0,0 0 0 0,-4 6 0 0,4 4 0 16,-3-1 0-16,3 3 0 0,-4 4 0 16,1-3 0-16,3 9 0 0,-4-4 0 0,1 4 0 0,-1-3 0 15,4 3 0-15,-4-9 0 0,4 6 0 16,-3-4 0-16,3 7 0 0,0-6 0 0,-4 6 0 0,4 3 0 15,-3-3 0-15,3 3 0 0,0 3 0 0,0-9 0 16,0 9 0-16,0-9 0 0,3 9 0 0,-3-3 0 16,0 4 29-16,0 5 8 0,-3 1 2 0,-1 2 0 15,1-2-63-15,-4 2-12 0,0-2-2 0,3 6-1 16,-3-7 83-16,0 1 16 0,0-4 3 0,0 3 1 16,0 1-52-16,0-1-12 0,3 1 0 0,-3-10 0 15,0 6 0-15,4-2 0 0,-1-1 0 0,1-3 0 0,-1 3-17 16,1-3-7-16,3-3 0 0,-4 0-1 0,1-3 40 0,-1-7 8 15,0-5 1-15,4 2 1 0,0-6-25 16,0 7 0-16,0-4 0 0,-3-3 0 0,3-3 0 0,0 0 0 16,0 0 0-16,0-3 0 0,-4 0 56 0,1 0 7 15,3-7 1-15,0 7 0 0,-4 0-52 0,1-3-12 16,3-1 0-16,0 1 0 0,-4-3 0 0,4 9 0 16,0 0 0-16,0 0 0 15,0-7-48-15,0-2-13 0,0 0-3 0,0 2 0 0,4-2 52 0,-4-4 12 16,3 1 0-16,1-7 0 0,-1 7 0 0,1-4 0 0,3-3 0 15,-3-3 0-15,-1 3 0 0,4-3 0 0,0 0 0 0,4 4 0 16,-4-8 0-16,0 8 0 0,3-4 0 0,-3 3 0 16,1-6 0-16,-1 3 0 0,3 6 0 0,-6-3 0 15,-1 7 0-15,-3-1 0 0,4 1 0 0,-1-1 0 16,4 1 0-16,-3-1-11 0,3 4 11 0,0-4-10 16,4 1-39-1,-1-1-8-15,1 0-2 0,3 1 0 0,-4-4-157 16,5 1-32-16</inkml:trace>
  <inkml:trace contextRef="#ctx0" brushRef="#br0" timeOffset="47326.06">19099 7443 846 0,'0'0'18'0,"0"0"4"0,0 0 1 0,0 0 1 0,0 0-24 15,0 0 0-15,0 0 0 0,0 0 0 0,0 0 112 0,0 0 18 0,0 0 3 0,0 0 1 16,0 0-47-16,0 0-10 0,0 0-1 0,0 0-1 15,0 0-24-15,0 0-5 0,0 0-1 0,0 0 0 16,0 0-19-16,0 0-4 0,0 0-1 0,0 6 0 16,0-6-12-16,-3 10-9 0,3 2 12 0,0 1-12 15,0 2 20-15,0-2-2 0,-4 3-1 16,4-1 0-16,0 1 4 0,0 3 1 0,0-4 0 16,0 1 0-16,0-3-2 0,0-1-1 0,0 1 0 0,0 6 0 15,4-4-9-15,-4-2-2 0,3-1 0 0,1 1 0 16,-1-4 1-16,5 4 0 0,-5-4 0 0,4-6 0 15,0-3 6-15,0-3 1 0,0 3 0 0,0 0 0 16,0 3-4-16,0-3-1 0,0 13 0 0,4-13 0 16,-4-3-11-16,0-7-14 0,4 7 3 0,-4 0 1 15,3 6 34-15,-3-3 6 0,4-3 2 0,0-3 0 16,-4-7 0-16,-4 4 0 0,4-4 0 0,-3 1 0 16,3-1-32-16,-4 4 0 0,1-7 0 0,-1 4 0 0,1-7 0 15,-1 3 0-15,1-6 0 0,-4 0 0 0,4 10 0 0,-4-4 0 16,0 3 0-16,3-5 0 0,-3 8 0 15,4-2 0-15,-8-1 0 0,4-3 0 0,0 4 0 0,0-1 0 16,0 4 0-16,4 0 0 0,-4-1 0 0,3 4 0 16,-3-4 0-16,4 1 0 15,-4 9-148-15,0-3-35 0,3-6-7 0,4 2-693 0</inkml:trace>
  <inkml:trace contextRef="#ctx0" brushRef="#br0" timeOffset="47702.249">19597 7117 1337 0,'0'0'28'0,"0"0"6"0,0 0-34 0,0 0 0 0,0 0 0 0,0 0 0 16,-4 6 27-16,1 0-2 0,3 4 0 0,0-1 0 15,-4 1 17-15,4 2 3 0,0 4 1 0,0-1 0 16,0-2-20-16,0 6-4 0,4-7-1 0,-4 4 0 0,3-7-21 0,-3 4 9 16,4 0-9-16,-4-7 0 15,3-3-18-15,1 6-10 0,-1 1-3 0</inkml:trace>
  <inkml:trace contextRef="#ctx0" brushRef="#br0" timeOffset="48035.415">19971 7609 1728 0,'0'0'38'0,"0"0"8"0,0 0 2 0,0 0 0 0,0 3-39 0,0 7-9 0,0 2 0 0,0-12 0 16,0 0 0-16,0 0 0 0,0 0 0 0,0 0 0 0,0 0 47 16,0 0 7-16,0 6 2 0,0-6 0 0,0 0-39 0,0 7-7 15,0 2-2-15,0-9 0 0,0 0-8 0,3 10 0 16,-3-4 0-16,4 6 0 15,-4-2-24-15,0-4-6 0,0 0-2 0,0 4-528 16,0-7-107-16</inkml:trace>
  <inkml:trace contextRef="#ctx0" brushRef="#br0" timeOffset="48319.747">19816 6772 1531 0,'-4'6'64'0,"0"0"-51"15,1-2 31-15,-1 5 7 0,4 0 1 0,-3-2 0 16,3-1-7-16,0-6-1 0,0 6 0 0,0-6 0 15,0 0-28-15,0 0-7 0,0 0-1 0,0 0 0 16,0 0-8-16,0 0 8 0,0 0-8 0,3 0 8 16,4 3-108-16,1-3-23 15,-1-3-4-15</inkml:trace>
  <inkml:trace contextRef="#ctx0" brushRef="#br0" timeOffset="48764.31">20084 6825 1349 0,'0'0'56'0,"0"0"-44"31,0 0 24-31,0 0 6 0,0 0 1 0,0 0 0 0,0 0 2 0,0 0 1 0,0 0 0 16,3 10 0-16,1-1 6 0,-1 0 2 0,1-2 0 15,3 8 0 1,0-2-28-16,0-1-6 0,0 4 0 0,4 3-1 0,-4 0 5 16,0 12 0-16,0-3 1 0,0 4 0 0,-4-4-25 0,1 3 8 0,-1 4-8 0,1-1 0 15,-1 4 0-15,1 0 0 0,-1-4 0 0,-3 1 0 16,0-1 0-16,0-3 0 0,0-2 0 0,0 5 0 15,0-3 0-15,-3-2 0 0,3 8 0 0,0-5 0 16,0-7 0-16,0 6 0 0,0-6 0 0,0 0 0 16,3-3 0-16,1 0 0 0,0 3 0 0,-1-9 0 15,1 6 0-15,-1-10 0 0,4 1 0 0,0-4 0 16,-3 1 0-16,3-1 0 0,-4-3 0 0,1 1 0 16,-4-7-28-16,0 0-10 15,0 0-2-15,0 0-1 0,0 0-37 0,0 0-7 0,0 0-2 0,0 0 0 16,0 0-100-16,0 0-20 0</inkml:trace>
  <inkml:trace contextRef="#ctx0" brushRef="#br0" timeOffset="83353.39">21163 7625 741 0,'0'0'31'0,"0"0"-31"15,0 0 73-15,0 0 9 0,0 0 2 0,0 0 0 16,0 0-16-16,0 0-4 0,0 0 0 0,0 0 0 15,0 0 0-15,0 0 0 0,0 0 0 0,0 0 0 16,0 0-12-16,4-3-4 0,3 3 0 0,-4-3 0 16,4-4-25-16,-3 4-6 0,-1 0-1 0,1-3 0 15,-4 6-16-15,0-3 0 0,0 3 8 0,3-7-8 16,-3 7 8-16,-3-3-8 0,-1 0 12 0,1-3-12 16,-1 6 0-16,-3-3 0 0,0 3 0 0,-3 0 0 15,3 0 0-15,-4 3 0 0,4-3 8 0,-4 6-8 16,1-3 0-16,3 3 0 0,-4 1 0 0,1-1 0 15,-1 0 38-15,4-6 4 0,-4 7 1 16,4-7 0-16,0 3-27 0,4 0-4 0,-4 3-2 0,0 0 0 16,7-6 1-16,-4 3 0 0,4-3 0 0,0 0 0 15,-7 7-11-15,7-7 0 0,0 0 0 0,-4 6 0 16,4-6 15-16,-3 3 1 0,3-3 0 0,-4 10 0 16,1-4-26-16,3 3-5 0,0-2-1 0,-4-1 0 15,4 6 16-15,0-2 0 0,0-7 0 0,0 6 0 16,4 4 0-16,-4-4 0 0,3 1 0 0,1-4 0 15,-4 6 0-15,3-5 0 0,-3-7 0 0,0 3 0 16,4 6 0-16,-1-6 0 0,5 4 0 0,-5-1 0 0,4 0 0 16,-3-3 0-16,3-3 0 0,0 4 0 15,-4-1 0-15,4-3 0 0,0-3 0 0,-3 3 0 16,3-4 0-16,4 1 0 0,-4 3 0 0,0-6 0 0,3 6 35 16,-3-6 9-16,0-1 3 0,0 7 0 15,1-6-25-15,-1 0-5 0,0-4-1 0,-4-2 0 0,4 9-16 0,0-7 0 16,-3 4 0-16,3 0 0 0,-4 0 0 0,1-1 0 15,-4 7 0-15,3-3 0 0,-3 3 0 0,0 0 0 0,0 0 0 16,0 0 0-16,0 0 0 0,0 0 0 0,0 0 0 0,0 0 0 16,0 0 0-16,0 0 0 0,0 0 0 0,0 0-9 15,0 0-7 1,0 0 0-16,0 0-1 0,0 0 0 0,4-6 17 0,-4 6-10 0,7 0 10 0,-7 0-8 16,0 0 8-16,0 0-8 0,0 0 8 0,0 0-8 15,4 6 8-15,3-3-10 0,-4 7 10 0,4-7-10 16,-3 9 10-16,-1-2 0 0,4-1 0 0,-3 4 0 15,-1-4 0-15,1 7 0 0,-4 0 0 0,3-1 0 16,-3 1 0-16,0 3 0 0,4-4 8 0,-4-2-8 16,0-13 0-16,0 0 0 0,0 3 0 0,0 6 8 0,0-2-8 0,3-1 0 15,-3 0 0-15,4 1 0 16,-1 5-26-16,1-3-3 0,-4-9-1 0,11-9 0 16,-1 6-160-16,1-6-32 0</inkml:trace>
  <inkml:trace contextRef="#ctx0" brushRef="#br0" timeOffset="84081.845">21936 6907 839 0,'-4'-7'36'15,"4"-2"-36"1,0 9 79-16,0-6 9 0,0 6 1 0,0 0 1 16,0 0-2-16,0 0-1 0,0 0 0 0,0 0 0 0,0 0-18 15,0 0-3-15,0 0-1 0,0 0 0 16,0 0-35-16,0 0-7 0,0 0-2 0,-3 9 0 16,3 4-8-16,0 2-1 0,0 4-1 0,0-6 0 15,0 6 9-15,3-10 1 0,1-3 1 0,-1 7 0 0,1 2-6 16,-1 4-2-16,1 3 0 0,-1 3 0 0,1 0-6 0,-1-3-8 15,4 7 11-15,1-4-11 0,-5 3 12 0,4-3-12 16,0 0 12-16,-3 3-12 0,3 1 20 0,-4 5-2 16,4 4-1-16,-3-7 0 0,-1-3-17 0,1-6 0 15,-1-3 0-15,1-3 0 0,-1 9 0 0,-3-3 0 0,0 3 0 16,0-3 10-16,0 3-22 0,0-3-5 0,-3-3-1 0,3 3 0 16,0-4 39-16,-4 1 8 0,4-3 2 0,0 3 0 15,-3-13-19-15,3 10-4 0,3-4-8 0,-3 1 12 16,0-1-12-16,0-2 8 0,4-4-8 0,-4 3 0 15,0-9 11-15,0 0-11 0,0 0 12 0,0 0-12 16,0 0 0-16,0 0 0 0,0 0 0 0,0 0 0 16,0 0-31-16,0 0-13 0,3-3-2 0,-3 3-1 15,0 0-28-15,4-6-5 0,0 3-2 0,-1 0-449 16,1 0-89-16</inkml:trace>
  <inkml:trace contextRef="#ctx0" brushRef="#br0" timeOffset="84749.351">22296 7477 1212 0,'0'0'25'0,"0"0"6"0,0 0-31 0,0 0 0 0,0 0 0 0,0 0 0 15,0 0 65-15,0 0 7 0,0 0 2 0,0 0 0 16,0 0-17-16,0 0-3 0,0 0-1 0,-4 7 0 16,0-1-29-16,1 0-7 0,-1 1-1 0,1-4 0 15,3-3 0-15,0 9 0 0,0-9 0 0,0 9 0 16,0-2 2-16,3 2 0 0,1-3 0 0,-1 7 0 16,-3-7-6-16,4 13 0 0,-4-6-1 0,0 2 0 15,0-2 1-15,0 2 0 0,4 1 0 0,-4-3 0 16,0-1-1-16,3 1 0 0,-3 6 0 0,0-4 0 15,4-2 5-15,-1-1 0 0,1 1 1 0,-1 6 0 0,1-10-1 0,3 4-1 16,-4-7 0-16,1 7 0 0,-1-4-2 0,1-3 0 16,-1 0 0-16,4 4 0 0,-3-7 7 0,3 3 0 15,0-3 1-15,0 1 0 0,0-4 3 0,0 3 0 16,0-3 0-16,-7 0 0 0,7 0-1 0,0 0 0 0,1-3 0 16,-1-1 0-16,0 1-3 0,0-3 0 15,-4 0 0-15,4-4 0 0,-3 1-2 0,3 3-1 0,0-1 0 0,0-2 0 16,-4 3-6-16,1-4-2 0,3-2 0 15,-3-7 0-15,-1 6-9 16,1 1 12-16,-1-10-12 0,-3 9 12 0,4-2 23 0,-4-4 5 16,3 0 0-16,-3 0 1 15,4-3-62-15,-1 3-13 0,-3 1-2 0,0-4-1 0,4 9 26 16,-4 1 11-16,0 2-8 0,-4-2 8 0,4 2-28 16,0-9 0-16,0 1 0 0,0 5 0 15,0-3-28-15,-3 7-7 0,3 0-1 0,-4 5 0 0,4 4-136 0,0 0-27 16</inkml:trace>
  <inkml:trace contextRef="#ctx0" brushRef="#br0" timeOffset="86877.662">23781 7045 528 0,'0'0'11'0,"0"0"2"0,0 0-13 0,0 0 0 0,0 0 0 0,0 0 0 15,-4 3 86-15,4 3 14 0,-3 0 4 0,3-6 0 16,0 0-16-16,0 0-4 0,0 0 0 0,-4 7 0 15,4-7-22-15,-7 6-5 0,4 0-1 0,3-6 0 16,0 0-3-16,0 0-1 0,0 0 0 0,0 3 0 16,0-3-27-16,0 0-5 0,0 0-2 0,0 0 0 15,0 0 3-15,0 0 1 0,0 0 0 0,0 0 0 16,0 0 1-16,0 0 0 0,0 0 0 0,0 0 0 16,0 0 4-16,0 0 1 0,0 0 0 0,0 0 0 15,0 0-13-15,0 0-3 0,0 0 0 0,0 0 0 16,0 10-12-16,0-7 0 0,3 9 0 0,-3-5 0 15,0-7 0-15,0 0 9 0,0 0-9 0,0 9 8 0,0-3-8 0,4 7 12 16,-1 3-12-16,-3-4 12 0,4 4-4 0,-4 3-8 16,3-1 12-16,1 1-4 0,-1 0-8 0,4 0-16 15,-3-7 4-15,-1 7 1 0,4 0 20 0,-3 3 4 0,-1 3 1 0,5 0 0 16,-5-3-14-16,1 0 9 0,3 3-9 0,-4 0 8 16,4-3-8-16,0 3 0 0,-3-6 0 0,-1 3 0 15,1 0-12-15,-1-3-5 0,-3 3-1 0,4 3 0 16,-1-6 18-16,-3-4 0 0,4-2 0 0,-4 6 0 15,4-4 29-15,-4-2 10 0,0-1 1 0,3-2 1 16,-3 2-28-16,4 1-5 0,-4-7-8 0,3 4 11 16,1-4-11-16,-1 0 0 0,-3 0 0 0,4-6 0 15,-4 10 0-15,3-7 10 0,-3-3-10 0,0 0 10 16,0 0 6-16,0 0 2 0,0 0 0 0,0 0 0 16,0 0-2-16,0 0-1 0,0 0 0 0,0 0 0 0,0 0-29 15,0 0-6-15,0 0 0 0,0 0-1 0,0 0 37 16,0 0 8-16,0 0 2 0,4 6 0 0,-1-3-26 0,-3-3 0 15,0 0 0-15,0 0 0 16,4 4-16-16,-4-4-8 0,0 0-1 0,0 0-1 16,3 3 40-16,-3-3 8 0,0 0 2 0,0 0 0 0,0 0-24 0,7 0 0 15,0 3 0-15,1 0 0 0,-8-3 0 0,0 0 0 16,0 0 0-16,0 0 0 0,0 0-17 0,0 0-5 16,0 0-1-16,0 0 0 0,0 0 39 0,0 0 8 15,-4-9 2-15,4 9 0 16,0 0-42-16,7 0-8 0,-7 0-1 0,0 0-1 0,0 0 42 0,0 0 8 15,0 0 1-15,0 0 1 0,0 0-26 0,0 0 0 0,0 0 0 16,0 0 0-16,0 0 0 0,0 0 0 0,0 0 0 0,0 0 0 16,0 0 0-16,0 0 0 0,7 3-9 0,-7-3 9 15,0 0 0-15,0 0 0 16,0 0 0-16,0 0 0 0,0 0 0 0,0 0 0 0,0 0 0 0,0 0 0 16,0 0-16-16,0 0-5 0,0 0-2 0,0 0 0 15,0 0 38-15,0 0 7 0,0 0 2 0,0 0 0 16,0 0-24-16,0 0 8 0,0 0-8 0,0 0 0 15,0 0 0-15,0 0 0 0,0 0 0 0,0 0 0 16,0 0-16-16,0 0-8 16,7 0-2-16,-7 0 0 0,0 0 45 0,0 0 9 0,0 0 1 0,7-3 1 15,0 3-17-15,-7 0-3 0,7-7-1 0,0 1 0 16,-3 0 13-16,3-1 2 0,-4 1 1 0,5-3 0 16,-5-4-33-16,4-6-8 0,-3 7 0 0,-1-10-1 0,1 3 27 15,-1-9 6-15,1 0 0 0,-1-4 1 0,-3-2-17 16,4-1-17-16,-4 4 3 0,0 3 1 0,0 15 13 0,3-9 0 15,-3-9 0-15,0 3 0 16,0 3 0-16,0 3 0 0,-3 9 0 0,3 1 0 16,0 5 0-16,0-2-9 0,0 3 9 0,3-1 0 15,-3 1 0-15,0-6 0 0,0 8 0 0,0 4 11 16,0 0-11-16,0 0 0 0,0 0-12 0,0 0 12 0,0 4-24 0,4 2 4 16,-1 0 0-16,1 3 0 0,-1 1 20 0,4-1-9 15,-3-2 9-15,3 5 0 16,0 1 0-16,0 2 0 0,0-2 0 0,0 6 0 0,0-1 0 15,4 4 0-15,-4 0-10 0,0-3 10 0,0 6-8 0,0-3 8 0,-3 6-8 16,3-2 8-16,-4-1 0 0,1-3 0 0,-1-4 0 16,1 1 0-16,-1-3 0 0,1 6 0 0,-1-10 8 15,1 1-8-15,0 6 0 0,-4-10 9 16,3-3-9-16,1 7 0 0,-1-4 0 0,1-2 0 0,3-1 0 0,-4 3 0 16,4-6 0-16,0 10 0 0,-3-7 0 0,3 4 0 15,0-7 0-15,-4 3 0 0,5-3 0 0,-1 0 0 16,0 0 8-16,-7-3-8 0,7-3 0 0,0 3 0 15,0 3 10-15,-7-3-2 0,0 0 0 0,7-3 0 16,-7 3 14-16,7-6 2 0,0 3 1 0,0-3 0 16,0-4-5-16,0 1 0 0,-3-1-1 0,-1-2 0 15,4-1-8-15,-3-2-2 0,-1-4 0 0,1-3 0 16,-1 3-9-16,1-9 12 0,-1 3-12 0,1-10 12 16,-1 7-12-16,-3-6 0 0,0 2 0 0,-3-2 8 15,-1-1-8-15,4 4 10 0,-3 0-10 0,-1-1 10 16,4-5-10-16,-7 2 0 0,4 1 0 0,-1 2 0 15,-3-2 0-15,4-1 0 0,-4 4 0 0,0-4 0 16,-1 10-24-16,1 0 4 0,0 0 0 0,0 3 0 16,0 0-7-16,4 0-1 0,-1 10 0 0,-3-4 0 15,4-3-12-15,-1 10-4 0,-3-4 0 0,4 1 0 16,3-1-16-16,-4 7-3 0,4-4-1 0,0 1 0 16,0 0-24-16,0 2-6 0,0 1-1 0,0 0 0 15,4 0-95-15,-4 6-19 0,0-7-4 0</inkml:trace>
  <inkml:trace contextRef="#ctx0" brushRef="#br0" timeOffset="87782.935">24631 7565 1014 0,'-4'-6'43'0,"1"-3"-35"16,3 9 77-16,-4-7 15 0,4 7 4 0,0 0 0 16,0 0-32-16,0 0-7 0,0 0-1 0,0 0 0 15,0 0-35-15,0 0-7 0,0 0-2 0,0 0 0 16,0 0-6-16,0 0-2 0,0 0 0 0,0 0 0 16,0 0-12-16,-3 10 0 0,3-4 0 0,-4 10 0 15,4-4 28-15,0 1 4 0,0 6 0 0,0-1 0 16,0 1-41-16,0-3-8 0,4 6-2 0,-1-10 0 15,-3 7 19-15,4-9 0 0,-1-4 0 0,-3 6 0 0,4 1 0 16,-1-4 0-16,-3-9 0 0,0 0 0 0,0 0 0 16,8 3 0-16,-1 4 0 0,0-4 0 0,0-3 48 0,0 0 12 15,-4-3 4-15,4 3 0 0,0-7-52 0,0 1-12 16,-3 0 0-16,3 0 0 16,0-4 0-16,-3 1 0 0,3-1 0 0,0-2 0 15,-4 6 0-15,4-7 0 0,-3 4 0 0,-1-1 0 16,1 1 0-16,-1-4 0 0,-3 10 0 0,4-6 0 15,-4 2 0-15,0 7 0 0,3-3 0 0,-3 3 0 16,0 0 0-16,0 0 0 0,0 0 0 0,0 0 0 16,0 0 0-16,0 0 0 0,0 0 0 0,-7-3 0 15,7 3 0-15,-7 0 0 0,7 0 0 0,-7 0 0 16,-3 0 0-16,3 0 0 0,0 3 0 0,-4 0 0 0,0-3 0 0,4 4 0 0,-3-1 0 16,-1-3 0-16,4 0 0 0,0 0 0 0,-3 0 0 15,2 0 0-15,8 0 0 0,0 0 0 0,0 0 0 16,0 0 0-1,0 0-48-15,0 0-13 0,0 0-3 0,0 0 0 0,0 0-51 16,0 0-10-16,0 0-3 0</inkml:trace>
  <inkml:trace contextRef="#ctx0" brushRef="#br0" timeOffset="88702.868">25372 6976 1162 0,'-11'0'49'0,"1"0"-39"15,3 0 55-15,7 0 11 0,0 0 3 0,0 0 0 16,0 0-23-16,0 0-5 0,0 0-1 0,0 6 0 16,0 0-36-16,0 7-14 0,0-4 11 0,0 7-11 15,3 0 27-15,1 2-1 0,-1 1 0 0,1 3 0 16,3 0 11-16,-4 3 3 0,1 0 0 0,-1 3 0 16,4-6-26-16,-3 4-5 0,3-5-1 0,0 5 0 15,-7 5 4-15,0-3 0 0,0 0 0 0,0 1 0 16,-4 2 3-16,4-3 1 0,0 7 0 0,0-1 0 15,0-2 0-15,0-4 1 0,0-3 0 0,0 6 0 0,4-3-5 16,0-6 0-16,-1 0-1 0,1-3 0 0,-1-3 1 0,-3-1 0 16,4 1 0-16,-1-10 0 15,1 7-4-15,-4-13 0 0,3 6 0 0,-3-6 0 0,4 7 1 0,-4-7 0 16,0 0 0-16,0 0 0 0,0 0 2 0,0 0 0 16,3-4 0-16,1-5 0 0,-1 3-11 0,-3-7 0 15,4-3 0-15,-4-2 0 16,3-7 0-16,-3-4 0 0,-3 4 0 0,3-3 0 0,3 0-19 0,-6 3 4 15,-1-3 1-15,1-4 0 16,-4 7 14-16,0 0 16 0,0 0-3 0,0-3-1 16,-4 9-12-16,0-9 0 0,1 3 8 0,-1-1-8 15,4 1 0-15,-3-6 0 0,-1 6 0 0,4-10 0 0,0 10 0 16,3-3-16-16,1 0 3 0,-1 3 1 0,4 0 20 0,-3 3 5 16,3 0 1-16,0 3 0 0,3 0 3 0,1-3 1 15,-1 3 0-15,4 1 0 0,0 2-18 0,1 3 0 16,2-2 0-16,1 8 0 0,-1-2 0 15,1 3 0-15,3-4 0 0,0 10 0 0,0 0 0 0,4 10 0 0,-4-1 0 16,0-3 0-16,4-2 0 0,-1-8 0 0,1-2 0 16,0 3 0-16,-1 0 0 0,-3 6 0 0,0 0 0 0,1 10 0 15,-5-4 0-15,1 4 0 0,-4-1 0 0,0 1 0 16,-7 6 0-16,3-4 0 0,-3 4 0 0,-3 0 0 16,-1 3 0-16,1 3 0 0,-8-3 0 0,1 3 0 15,-1-3-8-15,0 0-3 0,-3-3 0 0,0-4 0 16,0 1 11-16,0-7 0 0,-4 1 10 0,4-7-10 15,0 3 0-15,0-6 0 0,0 0-8 0,0-6 8 16,3 3-39-16,-3-7-1 0,0 4 0 0,3 0 0 16,1-4-22-16,-1-2-5 0,4 6-1 0</inkml:trace>
  <inkml:trace contextRef="#ctx0" brushRef="#br0" timeOffset="90205.316">22715 4947 801 0,'-3'-6'16'0,"-1"-1"5"0,4 7-21 0,0 0 0 0,0 0 0 0,0 0 0 16,0 0 76-16,0 0 10 0,0 0 2 0,0 0 1 15,0 0-30-15,0 0-7 0,0 0 0 0,0 0-1 16,0 7-30-16,0 5-5 0,0 1-2 0,0-1 0 15,0 4 14-15,0 0 2 0,0 2 1 0,0 1 0 16,0 6 0-16,4-3 0 0,-4 6 0 0,0 1 0 16,0-4-9-16,0 6-2 0,0-3 0 0,0 4 0 15,0-4-20-15,0 6 0 0,0 1 0 0,0-4 0 16,-4-3 0-16,1 1 0 0,-1-4 8 0,1 0-8 0,-1-3 20 16,-3 0 0-16,4 3 0 0,-1-6 0 15,1 3-7-15,-1-4-1 0,1-2-1 0,-1 3 0 0,0-7 42 16,1-5 9-16,3-7 2 0,0 0 0 0,0 0-52 0,0 0-12 15,-4 6 0-15,4-6 0 0,0 3 0 0,0-3 0 0,4 13 0 16,-4-7 0-16,0-6 0 16,3 6 0-16,1 1 0 0,-4-7 0 0,4 6 32 0,-1-6 3 0,4 3 1 15,-7-3 0-15,7 0-16 0,-3 3-4 0,3-3 0 16,0 3 0-16,-4-3-6 0,4 0-2 16,0 0 0-16,0-3 0 0,1 3-8 15,-1-3 0-15,0 0 0 0,0 3 8 0,0 0-8 0,3-3 0 0,1 3 0 16,-1 0 0-16,-2 0-13 0,-1 0 1 0,-7 0 1 0,7 3 0 15,0-3-12-15,0 6-2 0,0-3-1 16,0-3 0-16,3 6-14 0,-2-6-4 16,-1 0 0-16,3 0 0 0,-3 0-28 0,4 0-5 0,-4-6-2 15,3 6 0-15,-2-3-25 0,-1 0-6 0,0-3-1 0</inkml:trace>
  <inkml:trace contextRef="#ctx0" brushRef="#br0" timeOffset="90688.65">23255 5583 1241 0,'0'0'25'0,"-7"4"8"0,0-4-33 0,-4 3 0 0,1 0 0 0,3-3 0 15,-4 3 48-15,1 0 4 0,-1-3 0 0,0 0 0 31,1 6-20-31,-1-6-3 0,-3 3-1 0,4 1 0 16,3-4-1-16,-4 6-1 0,4-6 0 0,0 6 0 0,0-6-26 0,3 13 8 0,-3-7-8 0,0-3 0 16,4 3 0-16,3-6 0 0,0 0 0 0,-4 7 0 15,1 5-15-15,-1 1-1 0,4-4-1 0,0 4 0 16,0-1 17-16,4 1 0 0,-4-4 0 0,3 1 0 16,1-7 0-16,-1 6 0 0,1-6 0 0,-4-3 0 15,7 7 0-15,0-14 0 0,0 7 0 0,0-3 0 16,0 0 47-16,0-3 13 0,4 3 2 0,-1-1 1 15,-3-5-50-15,4 0-13 0,-4-1 0 0,0-2 0 16,0 9 35-16,-3-7 1 0,-4 10 1 0,7-3 0 16,0 0-21-16,-4 0-4 0,4-4 0 0,0 1-1 15,-7 6-11-15,0 0 0 0,0 0 0 0,0 0 8 16,0 0-8-16,0 0 0 0,4 0 0 0,-4 0-11 16,0 0 11-16,0 0 0 0,3 10 0 0,1-4-8 15,-4 0 8-15,0 7 0 0,0-1 0 0,0 7 0 16,0-6 0-16,0 2 8 0,0 7-8 0,0-3 0 15,0 0 0-15,0-3 0 0,3-1 0 0,-3-2 0 16,4-1 0-16,-1-5 0 0,1-1 0 0,3 3 0 16,0-6-40-16,0 4-7 0,0-1-1 0</inkml:trace>
  <inkml:trace contextRef="#ctx0" brushRef="#br0" timeOffset="91524.591">24261 5104 1176 0,'-8'0'33'0,"1"0"7"16,7 0-32-16,-7-4-8 0,0-2 0 0,0 6 0 15,0-3 47-15,-3 3 7 0,3 0 2 0,-4-3 0 16,0-3 12-16,-3 6 2 0,4 0 1 0,-8-7 0 16,4 7-37-16,0-3-7 0,0 0-2 0,-4 3 0 15,4 0 5-15,0 3 1 0,-4 4 0 0,4-4 0 16,-4 9-40-16,8 4-8 0,-4 0-2 0,0-1 0 15,0 7 9-15,3-3 2 0,0 3 0 0,-3 3 0 16,4 0 8-16,3 3 0 0,-4 4 0 0,4-4 0 0,0 3 0 16,0 1-8-16,0-4 8 0,3 3-8 0,1-3 8 0,-1-2 0 15,4 2 0-15,-3 0 0 0,3-6 0 0,0-6 0 16,0 6 0-16,3-4 0 0,1 1 0 0,-1 0 11 0,4-3-3 16,0 6 0-16,0-10-8 0,4 7 8 0,3 0-8 15,-3-10 8-15,-1 4 10 0,4-1 2 0,1-5 0 0,-5-1 0 16,4 0-11-16,-3-3-1 0,3-3-8 0,-3 0 12 15,3 0 36-15,-4-6 8 0,1 3 0 0,-1-3 1 16,1-4-29-16,-4 1-7 0,4-4-1 0,-4 7 0 16,0-3-3-16,0 2-1 0,0-5 0 15,-4 5 0-15,4-2-16 0,-3 3 0 0,-1-7 0 0,1 10 0 16,-4 3 0-16,4-9 0 0,-4 9 0 0,0 0 0 16,3-3 0-16,-3 3 0 0,0 0 0 0,0 0-9 15,0 0 9-15,0 0 0 0,0 0 0 0,0 0 0 16,0 0 0-16,0 0 0 0,0 0-10 0,0 0 10 15,0 0-12-15,0 0 12 0,0 0-12 0,0 0 12 16,0 0-8-16,0 0 8 0,0 0 0 0,0 0 0 16,0 3-13-16,4 6 4 0,-4-6 1 0,0 10 0 15,-4 2 8-15,1-2-10 0,-1 6 10 0,0-3-10 16,1 2 10-16,-4-2 0 0,3 3 10 0,-3-7-10 16,4 4 0-16,-1-3 0 0,1-7 0 0,3 6 0 15,-4-2-20-15,4-4-9 0,0-6-3 0,0 6 0 16,0 1-32-16,4-1-6 0,-4-6-2 0,0 0 0 15,0 0-128-15,0 0-25 0</inkml:trace>
  <inkml:trace contextRef="#ctx0" brushRef="#br0" timeOffset="91808.207">23968 5624 1120 0,'0'0'32'0,"0"0"6"0,0 0-30 0,0 0-8 0,0 6 0 0,0-6 0 15,0 0 76-15,0 0 15 0,0 0 2 0,3-6 1 16,4 6-21-16,0 0-4 0,4-6-1 0,0 6 0 16,6-6-20-16,-3 2-5 0,4-5-1 0,0 9 0 15,-1-6-29-15,-3 3-5 0,4 0-8 0,-4-1 11 16,0-2-11-16,0 3 0 0,-3 0 0 0,3-3 8 15,-3 6-8-15,-1 0 0 0,1 6 0 0,-1-3 0 16,1 0-28-16,3-3-7 0,-3 0-1 0,-1 10-1 16,1-7-49-16,-4 0-10 0,3 0-1 0</inkml:trace>
  <inkml:trace contextRef="#ctx0" brushRef="#br0" timeOffset="92244.511">24356 5693 1085 0,'0'0'22'0,"-4"10"7"0,4-7-29 0,-3 9 0 0,3-2 0 0,0-1 0 16,-4 0 80-16,4-2 11 0,0 5 1 0,0 4 1 16,0-3-33-16,0-1-8 0,4 4 0 0,-1-4-1 15,-3 1-8-15,4-4-2 0,-4-6 0 0,0 10 0 16,3-7-15-16,-3 4-3 0,4-4-1 0,-1 6 0 16,1-2 12-16,-1-7 2 0,4 0 1 0,-3 0 0 15,3 0 1-15,4 0 0 0,-4 1 0 0,3-1 0 16,1-3-14-16,-1-3-2 0,5-1-1 0,-5-2 0 15,4 3-12-15,0-3-9 0,0-4 12 0,-3 7-12 16,0-6 20-16,-1 6-4 0,1-7 0 0,-1 4 0 16,1-3-4-16,-4-1-2 0,4-2 0 0,-4 2 0 15,0-2-10-15,0-1 0 0,0 1 0 0,-4-1 8 16,1 1-28-16,-1-1-7 0,-3 0-1 0,0 1 0 16,4-4-3-16,-4 10-1 0,0-3 0 0,-4-1 0 15,1 1-58-15,3-4-12 0,-7 1-2 0</inkml:trace>
  <inkml:trace contextRef="#ctx0" brushRef="#br0" timeOffset="92724.253">24670 5784 1452 0,'0'0'41'0,"0"0"9"0,3 3-40 0,1 4-10 0,-1-1 0 0,1 0 0 15,-1-3 55-15,1 0 9 0,-1 4 1 0,1-1 1 16,0-3-18-16,3 0-3 0,0 0-1 0,0-3 0 16,0-3-32-16,0 0-12 0,3 0 9 0,1-3-9 15,0-4 16-15,-1 1-3 0,1-4 0 0,-1 7 0 16,1-3-13-16,-1-4 0 0,-3 0-12 0,1 4 12 15,-1 3-12-15,-4 3 4 0,1 0 8 0,-1-4-13 16,1 4 13-16,-4-6 0 0,0 2 0 0,-4 1 0 16,4 0 0-16,0 6 0 0,-10 0 0 0,3 0 0 15,-1 0 0-15,-2 0 0 0,3-3 0 0,0 6 0 16,-4-3-11-16,1 0 11 0,3 0-12 0,-4 3 12 16,0 0 0-16,4 7 0 0,-3-1 0 0,3 4 0 15,0-1 0-15,-4 4 0 0,4-4 0 0,4 4 0 16,-5 0 0-16,5-1 0 0,-1 4 0 0,1-3 0 15,3-4 0-15,-4 4 0 0,4-3 0 0,0-1 0 16,4 1 0-16,-4-7 0 0,7 0 0 0,-4 4 0 0,1-4 8 16,3 3 6-16,0-6 1 0,0 7 0 0,0-7-5 15,0 0-1-15,4-3 0 0,-4 0 0 0,3-3-21 0,5 0-4 16,-5-7 0-16,1 7-1 16,-1-6-157-16,1 6-31 0</inkml:trace>
  <inkml:trace contextRef="#ctx0" brushRef="#br0" timeOffset="93160.735">24991 5772 1123 0,'0'0'32'0,"0"0"7"0,-4 6-31 0,4 0-8 0,0 4 0 0,0-4 0 16,0 6 67-16,0 1 12 0,4-4 2 0,-4 1 1 15,0-1-18-15,0-3-4 0,0 10-1 0,0-7 0 16,0 1-33-16,0 2-6 0,0 1-2 0,0-1 0 16,0-2-6-16,3-4 0 0,-3 0-1 0,0-6 0 15,0 0-3-15,0 0 0 0,0 0 0 0,0 0 0 16,0 0 10-16,0 0 2 0,0 0 0 0,0 0 0 16,0 0-3-16,0 0 0 0,0 0 0 0,4-3 0 15,-1-6 1-15,-3 6 0 0,4-7 0 0,-1 1 0 16,1-4-29-16,-4 7-5 0,3-6-2 0,1 2 0 15,0 1 6-15,-1-4 2 0,1 1 0 0,-4-1 0 16,3 1 10-16,1 2-13 0,-4-2 5 0,3-1 8 0,-3 4 0 16,0-4 0-16,4 4 0 0,-4 2 0 0,0 7 0 15,0 0 0-15,0 0 12 0,0-6-4 16,0 6-8-16,0 0 8 0,0-9-8 0,0 9 8 0,0 0-8 0,0 0 0 16,3-3 0-16,-3 3 0 0,7-10 0 0,-7 10 12 0,4-3-12 15,-4 3 12 1,7-3-12-16,-7 3 0 0,7 0 0 0,0-6 0 0,0 6 0 0,0 0 0 0,0 0 0 0,0 0 0 31,4 6-40-31,-1-3-8 0,1 0 0 0</inkml:trace>
  <inkml:trace contextRef="#ctx0" brushRef="#br0" timeOffset="93746.799">25284 5753 1051 0,'0'12'21'0,"0"-12"7"16,0 0-28-16,-4 10 0 0,4-10 0 0,0 6 0 0,0 0 103 0,0 4 14 0,4-7 3 0,-4 6 1 31,0 1-42-31,0-4-9 0,0 0-2 0,0-6 0 16,0 3-21-16,0-3-5 0,3 10-1 0,1-1 0 15,-4-3-12-15,0 4-2 0,3-1-1 0,-3 1 0 0,4-4 2 16,-4 3 0-16,0 1 0 0,0-1 0 0,0 0-28 0,0 1 0 0,0 2 8 0,0 1-8 16,0-4 0-16,0 1 0 0,0-1 0 15,3 4 0-15,-3-4 0 0,4 1 0 0,-1-1 0 0,-3 0 0 16,4-5 0-16,-4 8 0 0,3-6 0 15,-3 1 0-15,0-7 0 0,0 0 0 0,0 0 0 0,0 0 0 16,0 0 0-16,4-7 0 16,-1 1 0-16,1-6 0 0,-4 8 0 0,3-5 0 0,-3-4 0 15,4 1 0-15,-4-1 11 0,0 1-3 0,0-4-8 0,0 0 12 16,-4 4-12-16,4-7 0 0,0 3 0 0,-3 1 0 16,-1-1 0-16,4 0-8 0,-3 1 8 0,-1 2-13 15,4 1 13-15,-3-7 0 0,3 6 0 0,0 7 0 16,0-10 0-16,0 10 0 0,0 0 0 0,-4-1 0 15,4 7-31-15,4-6-3 0,-4 6-1 0,0 0 0 16,0-3 35-16,0 3 0 0,3-6 0 0,-3 6 0 16,7-6 0-16,0-1 0 0,0 7 0 0,1 0 0 15,-1 0 0-15,0 0 0 0,3 0 0 0,-3 7 0 16,4-4 0-16,3 0-8 0,-3-3 8 0,-1 3 0 16,4 0 0-16,0-3 0 0,1 0 0 0,-1 3 0 15,-4-3-56-15,4 6-7 0,-3-2-1 0</inkml:trace>
  <inkml:trace contextRef="#ctx0" brushRef="#br0" timeOffset="94289.496">25612 5888 1314 0,'0'0'37'0,"0"0"8"0,0 0-36 0,-4 6-9 0,4-6 0 0,-3 6 0 16,3-6 53-16,0 0 9 0,0 0 2 0,0 6 0 15,0-6 0-15,0 0 0 0,3 0 0 0,4 7 0 16,0-4 0-16,0 0 0 0,0-3 0 0,0 0 0 15,4 0-52-15,0 0-12 0,-1 0 0 0,1-3 0 16,-1 3 0-16,1 0 0 0,0-3 0 0,-1-4 0 16,-3 7 0-16,0-3 0 0,0-6 0 0,0 3 0 15,0-1 18-15,-3 1 1 0,-1 0 0 0,1-4 0 16,-1 7-19-16,-3-6 0 0,4 6 0 0,-4-7 0 16,-4 7 0-16,4-3 0 0,-3 0-9 0,-1-1 9 15,1 1 0-15,-1 0 0 0,-3 0 0 0,0-1 0 16,0 7-12-16,0-3-3 0,0 0-1 0,-3 3 0 15,-1 0 16-15,4 0 0 0,-4 3 0 0,-3 0 0 16,4 4 0-16,-1-1 8 0,0 6 0 0,1 1-8 16,-4-4 0-16,3 10 0 0,4-3-10 0,-4-4 10 15,4 1 0-15,0 6 0 0,0-7 0 0,0 4 0 16,7-4-12-16,-3 4 12 0,6-3-10 0,1 2 10 0,-1 1 0 16,4 0 0-16,4-1 0 0,-4 4 10 0,4-3-10 15,-1-4 0-15,-3 1 0 0,7-1 0 0,0-5-9 0,1-1-4 0,2-6-1 16,-3 6 0-1,4-6-29-15,0 3-5 0,-1 1-2 0,4-4 0 16,1 0-114-16,-1-7-22 0</inkml:trace>
  <inkml:trace contextRef="#ctx0" brushRef="#br0" timeOffset="95020.635">26497 5775 1183 0,'-7'0'33'0,"4"0"8"0,3 0-33 15,0 0-8-15,0 0 0 0,0 0 0 0,0 0 52 0,0 0 8 0,0 0 1 0,0 0 1 16,0 0-21-16,0 0-4 0,0 0-1 0,0 0 0 16,0 0-12-16,7 3-4 0,3 0 0 0,-3 0 0 15,7 0-8-15,0 10-1 0,-3-1-1 0,3-2 0 16,0-1 0-16,0-6 0 0,-3-3 0 0,0 0 0 15,-1 0 1-15,-3 0 0 0,0-3 0 0,0 0 0 16,-3 0 16-16,3-3 3 0,-4-1 1 0,1-5 0 16,-1 9-17-16,-3-10-3 0,-3 4-1 0,-1-7 0 15,1 7-10-15,-4-4 0 0,0 1-10 0,-4 2 10 16,1 1-12-16,-1 2 12 0,0 1-13 0,1 3 5 16,-4 0 19-16,0-3 4 0,0-4 1 0,-1 10 0 15,-2-3-16-15,6 6 0 0,-3-3 0 0,4 0 0 16,2 6 0-16,8-6 0 0,0 0-12 0,0 0 12 15,-3 10-12-15,-4-4 12 0,0 7-12 0,3-4 12 16,1 4 0-16,3-1 0 0,-4 1 0 0,4 6 0 16,0-4 0-16,0-2-8 0,0 6 8 0,0-4 0 0,0 4 0 15,0-6 0-15,4-1 0 0,-4 1 0 0,3-1 0 16,8 1 0-16,-4-4 0 0,4 4 0 16,-1-10 0-16,1 6 9 0,3-6 1 0,-4 7 0 15,4-7-10-15,1 0 0 0,2-3 0 0,-3 0 0 16,4-3-46-16,0-10-11 0,-1 7-3 0,1-3 0 15,0-4-130-15,-1-6-26 0</inkml:trace>
  <inkml:trace contextRef="#ctx0" brushRef="#br0" timeOffset="95363.746">26783 5223 798 0,'-4'6'33'0,"1"0"-33"16,3 4 92-16,0-1 12 0,0 4 3 0,0-1 0 16,0 4-7-16,0 0 0 0,3 2-1 0,-3 1 0 15,0 3-14-15,4 3-2 0,-1-3-1 0,1 3 0 16,-1 4-30-16,1-4-7 0,3 6-1 0,-3-6 0 15,3 0-5-15,-4 3-2 0,4-9 0 0,-3 9 0 16,3 1-17-16,-4-4-3 0,1 9-1 0,-1-2 0 16,1-4-16-16,-1-3 0 0,1-3 0 0,0 3 0 15,-1-3 10-15,-3-3-2 0,0 3 0 0,0-7 0 16,0 1-8-16,0-3 0 0,-3-4 0 0,3 0 0 16,-4-6-24-16,4 7-6 0,0-10-2 0,0 0 0 15,0 0-124-15,0 0-26 0,0 0-5 0</inkml:trace>
  <inkml:trace contextRef="#ctx0" brushRef="#br0" timeOffset="95645">26617 5715 1650 0,'0'0'47'0,"7"-3"9"0,-7 3-44 0,4-6-12 0,3 6 0 16,0-3 0-16,-4-1 65 0,4-2 11 0,0 3 3 0,0 0 0 15,1 3-27-15,2 6-4 0,4-6-2 0,-3 6 0 16,3-2-28-16,0-4-6 0,0 0 0 0,4 0-1 16,-4 0-11-16,0-4 0 0,4 4 0 0,-8 0 0 15,4 0-12-15,-3 4-2 0,0-8 0 0,-1 4 0 16,1 0-40-16,-1 0-8 0,1 0-2 0</inkml:trace>
  <inkml:trace contextRef="#ctx0" brushRef="#br0" timeOffset="96482.143">27750 5185 1204 0,'0'0'51'16,"0"0"-41"0,0 0 45-16,0 0 9 0,0 0 1 0,0 0 1 0,0 0-28 0,0 0-6 0,0 0 0 0,0 0-1 15,0 0 5-15,0 0 0 0,0 0 1 0,0 0 0 16,-4 3-8-16,4-3-1 0,-4 13-1 0,1-7 0 15,3-6-27-15,-4 10 0 0,4-4 0 0,-3 6 0 16,-1 1 22-16,1 3-1 0,3 2 0 0,-4 1 0 31,1 6-13-31,3 0-8 0,-4 0 10 0,4 4-10 0,0-1 8 0,4-3-8 0,-4 6 0 0,0-2 0 16,0-4 0-16,0 3 0 0,-4-3 0 16,4-3 0-16,0 0 0 0,0-6 9 0,0-4-9 0,0 4 8 15,-3-7 12-15,3 4 1 0,-4-1 1 0,1 1 0 16,-1-4 14-16,4 4 2 0,-3-1 1 0,3-2 0 15,-4-1-31-15,1 1-8 0,-1-4 0 0,4 0 0 16,-4 0 0-16,4 1 9 0,0-1-9 0,0-3 10 16,0-3-10-16,0 0 8 0,0 0-8 0,0 6 8 15,0-6-8-15,8 0 0 0,-5 7 0 0,4-1 0 16,0-6 0-16,0 6 0 0,0 0 0 0,0-6 0 16,0 7 0-16,4-4 0 0,0-3 0 0,-4 3 0 15,3 0 0-15,1 0 0 0,-1 0 0 0,-3 0 8 16,4-3-8-16,0 4 0 0,-1-4 0 0,1 0 8 15,-1 0 0-15,1 0 0 0,0 3 0 0,-1-3 0 16,-3 3-8-16,0-3 8 0,4 0-8 0,-8 0 8 16,4 0-8-16,0 0 0 0,0 0 0 0,1 0 0 15,-1 0-10-15,0 0-4 0,0 0-1 0,3-3 0 16,-3 0-46-16,0 3-10 0,4-7-1 0,-4 4-1 16,4-3-35-16,-1 3-6 0,4-7-2 0</inkml:trace>
  <inkml:trace contextRef="#ctx0" brushRef="#br0" timeOffset="96978.729">28310 5740 1454 0,'0'0'30'0,"-7"-3"8"0,4-3-30 0,-1 0-8 0,-3-1 0 16,4 1 0-16,-4 0 68 0,7 6 13 0,-7-3 3 0,-4-7 0 15,4 10-32-15,-4-3-7 0,4 0-1 0,-3 0 0 16,-1 3-24-16,1 0-6 0,-1 0-1 0,0 0 0 16,4 6-13-16,-3-3 11 0,3 10-11 0,-4-4 10 15,1 4-10-15,3-1 0 0,-1 1 0 0,1 6 0 16,0-4 0-16,0-2 0 0,0-1 0 0,0 4 0 16,4-3 0-16,-1-7 0 0,4 6 8 0,-3-2-8 15,6-1 0-15,-3-3 0 0,0-6 0 0,4 7 0 16,-4-7 20-16,7 3 12 0,-7-3 3 0,10 6 0 15,1-3-17-15,-1-3-3 0,1-3-1 0,0-3 0 16,-1 6-5-16,1-6-1 0,-4 2 0 0,0 1 0 16,0-3-8-16,0 0 0 0,-3 3 0 0,-1-4 8 15,1 7-8-15,3-6 0 0,-4 0 0 0,1 3 0 16,-4 0 0-16,0 3 0 0,0 0 0 0,0 0 0 16,0 0 0-16,0 0 0 0,0 0 0 0,0 0 0 0,0 0-8 15,0 0 8-15,0 0 0 0,0 0 0 0,0 0-11 16,0 0 3-16,0 0 0 0,0 0 0 0,3 6 8 15,1 6-8-15,-1-2 8 0,1-1-8 0,-1-3 8 0,1 4 0 16,-1-10 0-16,4 12-8 0,1-5 8 0,-1 2 0 16,0-3 0-16,3 1 0 15,1-1-36-15,-1 0-12 0,-3-3-3 0,4-3 0 16,0 0-158-16,-1 0-32 0</inkml:trace>
  <inkml:trace contextRef="#ctx0" brushRef="#br0" timeOffset="97783.893">28861 5141 1288 0,'-14'10'27'0,"14"-10"5"15,-11 3-32-15,4 3 0 0,0-3 0 0,7-3 0 0,0 0 84 0,-7 6 9 16,7-6 3-16,0 0 0 0,-4 7-26 0,-3 2-5 16,4-6-1-16,3-3 0 0,-4 10-26 15,4-1-6-15,0 1 0 0,0-4-1 0,4 6 7 0,-4-2 2 0,0 2 0 16,3 1 0-16,-3 6-32 15,0 3-8-15,4 3 0 0,-1 0 0 16,1 3 0-16,-1 6 0 0,1 1 0 0,-1-4 0 16,1-2 0-16,0 5 0 0,-1-3 0 0,-3-2 0 15,0-1-17-15,4-9-8 0,-4 9-2 0,0-9 0 0,0 0 27 0,-4-4 0 16,1 4 0-16,-1 0 0 0,4-10 0 0,-4 4 0 0,4-1 0 16,-3 1 0-16,3-7 0 0,0-3 0 0,0-3 0 15,0 0 0-15,0 0 42 0,0 0 14 0,0 0 2 0,0 0 1 16,0 0-19-16,0 0-4 0,0 0-1 0,0 0 0 15,0 0-8-15,0-6-2 0,-4-10 0 0,4 10 0 16,0-6-25-16,0 2 0 0,0-2 0 0,0-7-11 16,0 6 11-16,4 1 0 0,-4-1 8 0,0-9-8 15,0 10-14-15,0-10-7 0,0 6-2 16,0-6 0-16,0 0 5 0,0-3 1 0,-4 0 0 0,1-6 0 16,-1 2 5-16,-3-2 2 0,0-4 0 0,0 1 0 15,-3 6 10-15,3-4 0 0,0 10 0 0,-1-6 8 16,5-3-8-16,-1 12 0 0,1-6-11 0,3-3 11 15,0 12-18-15,3-3 2 0,1 4 1 0,-1-1 0 16,1 0 15-16,0 4 16 0,-1 2-3 0,1-2-1 16,-1 5-12-16,8 1-16 0,-4 0 3 0,0 0 1 15,3 6 12-15,1-3 0 0,0-1 0 0,-1 4 0 16,4 0 0-16,-3 0 0 0,-1 0 0 0,5 4 0 16,-5-1 0-16,8 6 0 0,-4 0 0 0,0 1 0 15,-3-4 0-15,3 0 0 0,-4 1 0 0,1 2 0 16,-1 0-10-16,-3 4 1 0,-3 0 0 0,3-1 0 0,-3 1 9 15,-1 2 0-15,1 1-9 0,-1 0 9 0,-3-4-14 0,0 1 2 16,-3-1 0-16,-1 1 0 0,1 3 3 0,-1 2 1 16,-3-5 0-16,0 9 0 15,0-3-20-15,-7-1-3 0,0-2-1 0,0 3 0 0,-4-6 16 0,4-4 4 16,-4 3 0-16,1-2 0 0,-1-7 2 0,-3 3 1 16,0 1 0-16,3-7 0 0,0 0 9 0,-3 0 0 15,3 0 0-15,4-7 0 0,0 1 0 16,4 6 0-16,-1-3 0 0,0-7 0 0,4 7-42 15,0-6-10-15,4 6-1 0,3 3-1 16,0 0-129-16,0 0-25 0</inkml:trace>
  <inkml:trace contextRef="#ctx0" brushRef="#br0" timeOffset="98346.25">29150 5740 1094 0,'0'0'46'0,"0"0"-37"15,0 0 95-15,0 0 20 0,-3 0 3 16,3 0 1-16,-8 6-52 0,8-6-9 15,0 0-3-15,-7 4 0 0,0-4 0 0,7 0 0 0,-7 0 0 0,0 0 0 32,0 0-51-32,0-4-13 0,4 4 0 0,-4 0 0 0,-1 0 0 0,1 0 0 0,0 4 0 15,0-1 0-15,0 3 0 16,0 0 0-16,0 1 0 0,-3-1 0 0,6 0 0 0,-3-3 0 0,0 10 0 0,0-7 0 16,0 0 54-16,0 7 8 0,0-4 2 0,0-2 0 15,3-1-52-15,1 3-12 0,3-6 0 0,-4 10 0 16,4-13 0-16,0 0 0 0,0 0 0 0,0 0 0 15,11 3-48-15,-11-3-13 16,10 3-3-16,-3-6 0 0,4 0 52 0,-1 0 12 0,5 0 0 0,-5-4 0 16,1 1 0-16,-4 0 0 0,0-7 0 0,0 10 0 15,0-3 0-15,0 0 0 0,-3-4 0 0,-1 1 0 16,1 9-54-16,-4 0-8 0,0 0-2 0,0 0 0 16,0 0 52-16,7-3 12 0,-7 3 0 0,0 0 0 15,0 0 0-15,0 0 0 0,0-3 0 0,0 3 0 16,0 0 0-16,0 0 0 0,0 0 0 0,0 0 0 15,0 6 0-15,0 6 0 0,0 1 0 0,0-4 0 16,-4 10 0-16,4-3 0 0,0-4 0 0,0 1 0 16,0-1 0-16,0 1 0 0,0-4 0 0,4 1 0 15,-4-7 0-15,0-3 0 0,0 0 0 0,3 6 0 16,1-3-24-16,3 0-3 0,0-3 0 0</inkml:trace>
  <inkml:trace contextRef="#ctx0" brushRef="#br0" timeOffset="98642.679">29365 5693 1337 0,'0'0'28'0,"0"0"6"0,-3 0-34 0,-4 13 0 16,3-4 0-16,-3 4 0 0,4-4 58 0,-5 0 5 0,5 4 1 0,-4 0 0 16,3-1 0-16,-3 1 0 0,4 2 0 0,3 1 0 15,-4-3-52-15,1-7-12 0,3 6 0 0,0-2 0 16,0-4 54-16,0 0 8 0,0 1 2 0,0-1 0 16,3 3-52-16,-3-9-12 0,0 3 0 0,4 4 0 15,-4-7 0-15,0 0 0 0,3 0 0 0,1 3 0 16,-1-3-151-16,1 0-33 0,3 0-6 0</inkml:trace>
  <inkml:trace contextRef="#ctx0" brushRef="#br0" timeOffset="98887.053">29351 5395 1160 0,'0'0'32'0,"0"0"9"0,0 0-33 0,-3 7-8 0,-4-1 0 0,3-3 0 15,0 9 35-15,1-12 5 0,3 0 0 0,-4 13 1 16,4-13 19-16,0 0 3 0,0 0 1 0,0 0 0 16,0 0-52-16,0 0-12 0,0 0 0 0,0 0 0 15,4 0 0-15,3 6 0 0,4-3 0 0,3 1-441 16,-4-1-91-16</inkml:trace>
  <inkml:trace contextRef="#ctx0" brushRef="#br0" timeOffset="99246.466">29644 5659 1497 0,'0'0'32'0,"0"0"8"0,0 0 0 0,0 0 4 0,-4 12-36 0,1-6-8 15,3-6 0-15,0 7 0 0,-4 2 53 0,4-3 9 16,0-6 2-16,0 7 0 0,0-7 0 0,4 6 0 16,-4-6 0-16,3 6 0 0,-3-6-12 0,4 7-1 15,3-1-1-15,-3 3 0 0,-1 1-27 0,4-7-6 16,-3 9-1-16,3-5 0 15,-4 2-16-15,4-3 0 0,0 4 0 0,0-1 0 16,0 4 0-16,4 2 0 0,-4-2 0 0,0-1 0 16,0 7 0-16,0-9 0 0,0 2 0 0,-3 1 0 0,3-4-16 15,-4 0-1-15,1 1 0 0,-1-1 0 16,-3-9-24-16,4 10-5 0,-4-4-1 0,4 3 0 16,-1 1-13-16,1-1-4 0,-1-3 0 0,1 7 0 15,-4-13-71-15,3 6-14 0,-3-6-3 0</inkml:trace>
  <inkml:trace contextRef="#ctx0" brushRef="#br0" timeOffset="99572.945">29538 5975 1337 0,'0'0'28'0,"0"0"6"16,0 0-34-16,0 0 0 0,0 0 0 0,0 0 0 16,7 4 58-16,0-4 5 0,0-4 1 0,0 1 0 15,0-6 51-15,4-4 10 0,0 1 3 0,-1-4 0 16,4-3-94-16,0 4-18 0,4-1-4 0,0-3-1 15,-1 0-11-15,1-3-16 0,0 4 4 0,-1-1 1 16,1 3 11-16,-1-3 0 0,1 7 0 0,-4-4 0 16,0 7-53-16,0-1-9 0,-3 1-2 0,0 2 0 15,-4 1-51-15,3 0-10 0,-3 0-3 0</inkml:trace>
  <inkml:trace contextRef="#ctx0" brushRef="#br0" timeOffset="183869.816">26645 6904 553 0,'0'0'11'0,"0"0"5"0,0 0-16 0,0 0 0 0,0 0 0 0,0 0 0 16,0 0 33-16,-3-4 4 0,-1-2 1 0,4 6 0 16,0 0-18-16,0 0-3 0,0 0-1 0,0 0 0 15,0 0-2-15,0 0-1 0,0 0 0 0,0 6 0 31,0 1 9-31,4 5 2 0,-1-2 0 0,1-1 0 0,-4 7-4 0,3-1-1 0,1 1 0 0,-4 0 0 16,0 6-3-16,3-3-1 0,-3-1 0 0,0 4 0 16,0-3 1-16,4 3 1 0,-1-3 0 0,1 3 0 15,0 0 40-15,-1 0 8 0,1-7 2 0,-1 14 0 16,1-11-15-16,-4 8-2 0,3 5-1 0,1-6 0 16,-4 0-3-16,0 3-1 0,3-3 0 0,-3-6 0 15,0 3-15-15,-3 0-3 0,3 0-1 0,0 3 0 16,-4 0-17-16,1 0-9 0,3 4 10 0,-4 5-10 15,-3 1 0-15,4-4 0 0,-1 3 0 0,-3-2 0 16,0-4 0-16,0 3 0 0,3 1 0 0,-3-4 0 16,4-3 35-16,3 0 1 0,-4 0 0 0,4-3 0 15,0 0-28-15,0-9-8 0,4-1 0 0,-4 4 0 16,3-7 0-16,1 1 0 0,-1-10 0 0,-3 9 0 16,0-9 0-16,7 3-16 0,-7-3 4 0,7-3 0 15,0-6-98-15,1 2-19 0</inkml:trace>
  <inkml:trace contextRef="#ctx0" brushRef="#br0" timeOffset="184545.685">27016 7691 1181 0,'0'0'24'0,"0"0"7"0,0 0-31 0,0 0 0 0,-4 0 0 0,-3 0 0 15,0 0 90-15,0 0 12 0,0 0 2 0,0 0 1 16,0 0-37-16,0 0-7 0,3 0-1 0,-3 0-1 16,0 0-43-16,-3 0-16 0,3 0 11 0,-1 3-11 15,1-3 47-15,0 0 3 0,0 0 1 0,0 0 0 16,0 6-31-16,7-6-5 0,-3 3-2 0,-4 0 0 16,0 4-13-16,0-1 0 0,-1 3 0 0,-2 1 0 15,3-1 0-15,0-3 0 0,0 7 0 0,0-1 0 16,0-2-13-16,0 2-6 0,3 1-1 0,-3-4 0 15,3 1 20-15,1-1 0 0,3-3 0 0,0-6 0 16,0 0-10-16,0 0 10 0,0 0-8 0,0 10 8 16,0-10 15-16,0 3 8 0,3 3 1 0,4 1 1 15,-3-4-25-15,3 0 0 0,-3-3 0 0,3 3 0 0,0-3 0 16,0-3 0-16,3 0 0 0,-3 0 0 0,0-4-15 16,-3 1-8-16,3-7-1 0,-3 7-1 0,3-3 40 0,0-4 8 15,3-6 1-15,-3 7 1 16,4-1-25-16,-1-2 0 0,1-4 0 0,-4 3 0 0,0-3 0 0,4 7 0 15,-4-10 0-15,0 9 0 0,0 1 0 0,-4 5 0 16,1-2 0-16,3 0 0 0,0 6-15 0,0-4-8 0,4 7-1 16,-4 0-1-1,3 7-11-15,-3-4-3 0,0 6 0 0,1 0 0 0,-1-2 39 0,0 5 0 0,0 7 0 0,0-3 0 16,-4-4 0-16,4 10 0 0,-3 0 0 0,-1-6 0 16,1 6 0-16,-4 3 0 0,0-3 0 0,0 0 0 15,0-3 0-15,-4-1 0 0,4 1 0 0,0-3 0 16,0-3 0-16,4-1 0 0,-4 1 0 0,0-1 0 15,3-6 0-15,-3-2 16 0,0-4 0 0,8 9-1 16,-5-9-70-16,1 3-13 0,3-3-4 16</inkml:trace>
  <inkml:trace contextRef="#ctx0" brushRef="#br0" timeOffset="185671.785">27898 7681 836 0,'0'0'24'0,"0"0"4"0,0 0-28 0,0 0 0 0,0 0 0 0,0 0 0 16,0 0 108-16,0 0 16 0,0 10 4 0,0-7 0 16,0 6-52-16,0-6-9 0,0 7-3 0,0-1 0 15,0 1 0-15,0-4 0 0,0 6 0 0,0 1 0 16,0 3-51-16,0-4-13 0,0 1 0 0,0 2 0 15,0-2 0-15,-4-1 0 0,4-2 0 0,0 2 0 16,0 1 54-16,0-4 8 0,0 1 2 0,0 2 0 16,0-2-52-16,-3-1-12 0,-1 1 0 0,4-1 0 15,-3-6 0-15,3 6 0 0,0-9 0 0,0 7 0 16,0-7 0-16,0 0 0 0,0 6 0 0,0-6 0 0,0 0 24 16,0 0 1-16,0 0 1 0,0 0 0 0,0 0-26 0,0 0 0 15,0 0 0-15,0 0 0 16,0 0 8-16,0 0 0 0,0 0 0 0,0 0 0 0,3-6 5 0,-3-1 1 15,4-2 0-15,-4-3 0 0,0-1-14 0,3-3 8 16,-3-3-8-16,4 7 0 0,-1-10 8 0,-3 3-8 16,4 0 0-16,-1-3 0 0,-3 7 0 0,4-7 0 0,-1 0 0 15,1 9 0-15,-1-9 0 0,4 10 0 16,-3 2 0-16,3-2 0 0,-3-1-8 0,3 7 8 16,-4 0-12-16,-3-1 12 0,4 4-9 15,3 3 9-15,-4-3 0 0,4 6-9 0,-3-3 9 0,3 7 0 16,-4-4 0-16,1 6 0 0,3-6 0 15,0 7 0-15,0-7 0 0,0 6 0 0,0-6 0 0,0 7-8 0,0-4 8 16,0 0 0-16,-3 4 0 0,3-7-10 0,0 6 10 16,-3-2 0-1,-1-1-34-15,1 0 0 0,-1 0 0 0,-3 1 0 0,4 5 34 0,-1 1 0 0,1-1 0 16,-4 4 0-16,-4 6 0 0,4 0 0 0,0-3 0 0,0-1 0 16,-3 1 0-16,-1 0 0 0,4 0 0 0,-3-3 0 15,3-1 0-15,-4 1 0 0,1-7 0 0,3 1 0 16,0-4 0-16,0 0 0 0,0-3 0 0,0-3 0 15,0 0 0-15,0 0 0 0,0 0 0 0,0 0 0 16,3-9-109-16,4-3-15 16,0-4-4-16,0 0-614 0</inkml:trace>
  <inkml:trace contextRef="#ctx0" brushRef="#br0" timeOffset="186315.69">28229 7741 597 0,'0'0'16'0,"0"0"5"0,0 0-21 0,0 0 0 0,0 0 0 0,0 0 0 16,0 0 0-16,0 0 0 0,0 0 0 0,0 0 0 16,4 9 68-16,-4-9 8 0,0 3 3 0,0 7 0 15,0-10-24-15,0 9-5 0,0-3-1 0,0 1 0 16,0-7 12-16,0 0 3 0,0 0 0 0,0 9 0 15,0-3 0-15,0-6 0 0,-4 7 0 0,4-1 0 16,-3 3-52-16,3-2-12 0,3-1 0 0,-3 0 0 16,0 0 29-16,4 4 3 0,-4-7 1 0,-4 10 0 15,4-7-1-15,0 0-1 0,0 0 0 0,0-3 0 16,0 7-31-16,0-7 0 0,4 10 0 0,-1-7 0 0,-3 0 57 16,0 4 6-16,4-4 1 0,-1 0 0 15,-3 7-52-15,4-4-12 0,3 0 0 0,-3 1 0 0,-1-4 0 0,1 7 0 16,3-7 0-16,0 3 0 0,0-2 0 0,-4-1 0 15,4 0 0-15,-3-6 0 0,3 6 0 0,0-2 0 16,4-1 0-16,-4-3 0 0,0 0 0 0,3 0 0 16,1-3 0-16,-4-1 0 0,3-2 0 0,-2 0 0 15,2 0 0-15,-3-4 0 0,0-2 54 0,0-1 8 16,0 1 2-16,0-1 0 0,4 0-52 0,-4 1-12 0,0-4 0 16,-3 1 0-1,3 2-48-15,0 0-13 0,0-2-3 0,-4-4 0 0,1 6 52 0,-1 1 12 16,1-1 0-16,-1-2 0 0,1 2 0 0,-4 1 0 0,3-4 0 15,1 3 0-15,0 1 0 0,-1-1 0 16,1 1 0-16,-1-4 0 16,-3 7-54-16,4-4-8 0,-4 1-2 0,3-1 0 15,1 0-102-15,-1-2-21 0,-3 2-4 0,4 1-1 0</inkml:trace>
  <inkml:trace contextRef="#ctx0" brushRef="#br0" timeOffset="186609.259">28688 7763 910 0,'0'0'20'0,"0"0"4"0,0 0 0 0,0 0 3 0,0 0-27 0,0 0 0 16,0 0 0-16,-4 9 0 0,4 1 33 0,-3-4 2 15,3 3 0-15,0 1 0 0,-4-4 23 0,4 10 5 16,-3-10 1-16,3 6 0 0,-4 1-52 0,4 0-12 16,-3-4 0-16,-1 0 0 0,1 1 0 0,-1-4 0 15,4 3 0-15,-3 1 0 0,3-10 0 0,0 0 0 16,0 0 0-16,0 0 0 16,0 0-48-16,0 0-13 0,0 0-3 0,0 0 0 0</inkml:trace>
  <inkml:trace contextRef="#ctx0" brushRef="#br0" timeOffset="186798.877">28617 7176 1036 0,'0'0'23'0,"-7"0"5"0,0 0 0 0,-3 0 1 0,3 0-29 0,0 0 0 0,7 0 0 0,-8 7 0 15,8-7 57-15,0 0 6 0,0 0 1 0,0 0 0 16,0 0-52-16,0 0-12 0,0 0 0 0,8-10-560 16</inkml:trace>
  <inkml:trace contextRef="#ctx0" brushRef="#br0" timeOffset="187205.455">29005 6929 1440 0,'0'0'30'0,"0"0"6"15,0 0-28-15,0 0-8 0,0 0 0 0,0 0 0 0,0 0 62 0,0 0 11 16,0 0 3-16,-7 6 0 0,4 6-43 0,-1 1-8 0,1 3-1 0,-1 3-1 16,1 6-2-16,-4 3 0 0,0 6 0 15,0 4 0-15,-1-4-10 0,5 1-3 0,-1-1 0 0,-3 7 0 16,7-9 0-16,-3 8-8 0,3-5 12 0,3 2-4 16,-3 4-8-16,4 6 0 0,3 0 0 0,-4 3 8 15,1-6-8-15,0-3 0 0,-1-3 9 16,1-1-9-16,-1-2 0 0,-3-4 8 15,4-3-8-15,-4 4 0 0,0 2 0 0,-4 1 9 16,1 2-9-16,3-8 0 0,-4-7 23 0,4 9-3 0,-3-6 0 0,3 0 0 16,-4-3-30-16,0-3-6 0,1-3-2 0,-1-1 0 15,1-2-22-15,3-4-5 16,0-3-1-16,0-6-487 0,0 0-98 0</inkml:trace>
  <inkml:trace contextRef="#ctx0" brushRef="#br0" timeOffset="187537.583">28730 7506 1181 0,'0'0'50'0,"-3"9"-40"15,3 0 55-15,0-9 11 0,3 7 3 0,1-1 0 16,-4-6 1-16,3 6 1 0,-3-6 0 0,4 3 0 16,3 4-7-16,0-7-2 0,0 6 0 0,4-6 0 15,-4 3-32-15,7 0-6 0,-4-3-2 0,1 0 0 16,3 7-32-16,0-4 0 0,-3-6 0 0,3 3 0 31,0-7-20-31,0 7-12 0,0 0-1 0</inkml:trace>
  <inkml:trace contextRef="#ctx0" brushRef="#br0" timeOffset="189607.043">29965 7810 615 0,'0'0'12'0,"0"0"4"0,0 0-16 15,0 0 0-15,0 0 0 0,0 0 0 0,0 0 109 0,0 0 19 0,0 0 3 0,0 0 1 16,-4-3-29-16,4 3-6 0,-7-7-1 0,4 4 0 16,-1-6-28-16,-3 9-5 0,4-6-2 0,-1-1 0 15,-3-2-38-15,4 9-8 0,-1-6-2 0,1-1 0 16,-4 7-13-16,7 0 0 0,-8-3 8 0,1 0-8 16,4-3 0-16,3 6 0 0,-7 0 0 0,3-3 0 15,-3 0 15-15,0 3-3 0,7 0-1 0,-7 6 0 16,0-6-11-16,-4 12 0 0,1-2 0 0,-1 2 0 15,1-2 0-15,-4 2 0 0,0 4 0 0,-1-3 0 16,5-4-11-16,-1 3 11 0,4 7-8 0,0-3 8 16,0-4-8-16,4 1 8 0,-1 0-8 0,0 2 8 15,4 1 0-15,0-4 0 0,0 4 0 0,4 0 8 16,0-4-8-16,3 4 12 0,0-3-4 0,0-1 0 16,0-2 10-16,0-4 2 0,0-3 1 0,3 0 0 15,1-3-7-15,0 0-2 0,-1-3 0 0,1 0 0 16,-4-3 3-16,3-4 0 0,-3-2 0 0,4 2 0 15,0-2 1-15,-1-4 0 0,1 0 0 0,-1-3 0 16,-3-2-16-16,8 5 8 0,-8-3-8 0,3-3 0 0,1-3 0 16,-4-3 0-16,0-7 0 0,3 1 0 15,-2-1 20-15,-1-2-1 0,0-1-1 0,0-3 0 0,-4 1-26 16,4-1-6-16,0 6-1 0,-3-6 0 0,-1 7 15 16,1-4 0-16,-4 4 0 0,0-1 0 15,0 1-33-15,0-1-4 0,-4 1-1 0,1-1 0 16,-4 1-11-16,0-4-3 0,0 1 0 0,-4 5 0 0,4 4 28 0,0 6 4 15,0 3 2-15,0 4 0 0,0 2 18 0,3 7 0 0,1 0-8 16,3 6 8-16,0 0 0 0,0 0 0 0,0 0 11 0,0 0-11 16,0 0 0-16,-4 9-12 0,1 3 0 0,3 4 0 15,0 3 12-15,3 6 0 0,-3 0 0 0,0 7 0 16,4-1 16-16,-1 10 5 0,-3-1 2 0,4 1 0 16,-1 0 6-16,1-3 2 15,3 2 0-15,-4 1 0 0,1 6-8 0,3 0-2 0,-3 6 0 0,-1-5 0 16,-3-1-9-16,0-7-1 0,0 7-1 0,0-6 0 15,-3-10-2-15,3 1-8 0,-4-7 12 0,1 0-4 16,-1 0-8-16,0-3 8 0,4 0-8 0,0 0 8 16,0-6-8-16,0-4 0 0,0 4 0 0,0-4 8 15,0-2-8-15,4-1-12 0,-4 1 2 0,4-4 1 16,-4 0-11-16,3-6-3 0,1 10 0 0,-1-7 0 16,4-3-133-16,-3 0-28 0</inkml:trace>
  <inkml:trace contextRef="#ctx0" brushRef="#br0" timeOffset="190102.915">30138 7847 1690 0,'0'0'48'0,"0"0"11"0,0 0-47 0,0 0-12 0,0 0 0 0,0 0 0 16,0 0 62-16,0 0 10 0,0 0 3 0,0 0 0 15,0 0-58-15,0 0-17 0,0 0 8 0,0 0-8 16,7 0 0-16,0 0 0 0,0 0 0 0,4 0 0 16,-4 0 0-16,0 0 0 0,3-6-8 0,1 0 8 15,-4 3-12-15,0 0 4 0,4-4 0 0,-4 4 0 16,0-3-4-16,-4 0 0 0,1-1 0 0,-1 4 0 15,1 0 12-15,-4-3 0 0,3 0 0 0,-3-1-8 16,0-2 8-16,0 3 0 0,-3-4 0 0,3-2 0 16,-4 2 0-16,4-2 0 0,-3 2 0 0,-1-2 8 15,1 6-8-15,-4-1 0 0,0-2 0 0,-1 6 0 16,1 0 0-16,0-4 0 0,0 7 0 0,0 0 0 16,0 0 0-16,-3 7-13 0,3-1 5 0,0 0 8 15,-1 4-9-15,5 2 9 0,-4 1 0 0,3 2 0 16,-3 4 0-16,4 0 0 0,-1 0 0 0,1 3 0 15,-1-7-15-15,1 4 1 0,3-3 0 0,0 0 0 16,0 2 14-16,0-2 16 0,3-3-3 0,-3 2-1 16,4-2-12-16,-1-1 8 0,1 1-8 0,-1-1 0 15,4-2 0-15,-3-4 0 0,3 7 0 0,0-7 0 16,0 0 0-16,0-3 0 0,4 0 0 0,-4-3 0 16,3 0-40-16,1-3-13 0,-1-3-3 0</inkml:trace>
  <inkml:trace contextRef="#ctx0" brushRef="#br0" timeOffset="190595.111">30385 7741 850 0,'0'12'17'0,"0"-12"6"0,3 10-23 0,-3-7 0 0,4 6 0 0,-4 1 0 16,3-1 87-16,-3-3 13 0,4 7 2 0,-4 0 1 15,0-4-31-15,0 3-7 0,0-2-1 0,-4-1 0 16,4 4-22-16,4-1-5 0,-4 1-1 0,0-1 0 16,0 1 3-16,3 0 0 0,-6-1 0 0,3-3 0 15,0 4-5-15,-4-4-1 0,4 1 0 0,0-10 0 16,0 0-33-16,0 0 0 0,0 0 0 0,0 0 0 15,0 0 16-15,0 0 0 0,0 0 0 0,0 0 0 16,0 0 20-16,0 0 4 0,0 0 1 0,4-6 0 16,-4-1-18-16,3-2-4 0,-3 3-1 0,0-7 0 15,0 7-9-15,4-4-1 0,-4 1-8 0,0 0 12 16,0-4-12-16,0 0 8 0,0 4-8 0,0-3 0 16,0-4 8-16,-4 0-8 0,4-3 0 0,-3-3 0 0,3 4 0 15,0-4 8-15,0 3-8 0,3-3 0 0,-3-3 0 0,0 9 0 16,0-3 0-16,4 4 0 0,-4-4 0 15,0 6-12-15,0 1 12 0,0 5-13 0,3 1 13 0,1-3-11 16,3 6 11-16,-3 0-10 0,-1-4-4 0,-3 7-1 0,7 0 0 16,0 0 0-16,0 0-8 0,0 0-1 0,0 0-1 15,4 7 0 1,0-4-3-16,-1 0 0 0,4 3 0 0,-3 0 0 0,-1 1-84 16,5-4-18-16,-5 6-3 0</inkml:trace>
  <inkml:trace contextRef="#ctx0" brushRef="#br0" timeOffset="191305.89">30653 7753 1165 0,'0'13'24'0,"0"-4"7"0,0 4-31 16,0-4 0-16,0 1 0 0,0 2 0 0,0-2 76 0,0 2 8 0,0-6 3 0,0 7 0 16,3-4-28-16,-3 1-6 0,4-1-1 0,-4-3 0 15,0 7-24-15,3-7-6 0,-3 4-1 0,4-4 0 16,-4 3-1-16,4 1-1 0,-4-4 0 0,3 3 0 16,-3 1-6-16,-3-4-1 0,3 0 0 0,0-6 0 15,0 0-12-15,0 0 11 0,0 0-11 0,0 0 10 16,0 0-1-16,0 0 0 0,0 0 0 0,0 0 0 15,0 0 8-15,0 0 2 0,0 0 0 0,0 0 0 16,-4-3-7-16,0-3 0 0,1-3-1 0,3-4 0 16,0 7-11-16,0-7 0 0,0 1 0 0,0-4 0 15,3 10 0-15,-3-4 0 0,4 4-9 0,-4-3 9 16,0-1 0-16,4 1-12 0,-4-1 12 0,0-2-10 16,3 6 0-16,-3-10 0 0,4 10 0 0,-4-4 0 15,3 1-5-15,-3 6-1 0,0 3 0 0,4-3 0 16,-4-4 16-16,3 4 0 0,1-6-10 0,-4 6 10 15,3-4-8-15,-3 7 8 0,4-3-10 0,-1 0 10 16,1-3 0-16,3 6 0 0,-4-6-8 0,4 2 8 16,-7 4-28-16,0 0-2 0,0 0-1 0,0 0 0 15,4 4 31-15,3 2-9 0,0-6 9 0,0 9 0 16,0-6 0-16,-3 7 0 0,3-7 0 0,0 9-8 16,0-2 8-16,-4-4-8 0,4 0 8 0,1 7-8 0,-5-4 8 15,1 4 0-15,-4-1 0 0,3-2 0 0,1-1 0 16,-1-2 8-16,4 2-8 0,-3 0 0 0,-1 1 0 0,1-4 0 15,-1 10 0-15,1-4 0 16,-1 1 0-16,1-1 0 0,-1-2 0 0,4 2 0 16,-3-5-41-16,0-1-7 0,3 0 0 0</inkml:trace>
  <inkml:trace contextRef="#ctx0" brushRef="#br0" timeOffset="191688.683">31055 7810 817 0,'0'9'34'16,"4"1"-34"-16,-4-4 68 0,0 6 8 0,0-2 0 0,0 2 1 16,0-2-3-1,0-1-1-15,3-3 0 0,-3 7 0 0,4 0-41 0,-4-4-9 0,3 4-2 0,-3-4 0 31,4 0-7-31,-1-2-2 0,1-1 0 0,-1-3 0 0,-3-3-12 0,4 6 0 0,-4-6 8 0,0 0-8 16,0 0-17-16,0 0-7 0,0 0 0 0,0 0-1 31,3 0-35-31,-3 0-6 0,7 0-2 0</inkml:trace>
  <inkml:trace contextRef="#ctx0" brushRef="#br0" timeOffset="191920.055">30988 7396 1067 0,'-4'6'45'0,"1"4"-36"16,-1-1 41-16,1-6 8 0,-1 10 2 0,4-13 0 15,0 0-40-15,0 0-8 0,0 0-2 0,0 0 0 16,0 0-64-16,0 0-13 0,0 0-2 0</inkml:trace>
  <inkml:trace contextRef="#ctx0" brushRef="#br0" timeOffset="192706.226">31404 7920 1219 0,'0'0'25'0,"0"0"7"0,0 0-32 0,0 0 0 0,0 0 0 0,0 0 0 16,0 0 64-16,0 0 8 0,0 0 0 0,0 0 1 15,0 0-26-15,0 0-6 0,0 0-1 0,0 0 0 16,0 0-25-16,0 0-6 0,0 0-1 0,0 0 0 15,0 0 0-15,0 0-8 0,0 0 12 0,0 0-4 16,0 0 6-16,0 0 1 0,0 0 0 0,0 0 0 16,0 0-15-16,7-4 11 0,-3 4-11 0,3 0 10 15,0 0-10-15,0 0 8 0,0 4-8 0,-3-4 8 16,-4 0-8-16,7-4 8 0,-4-5-8 0,1 9 8 16,-1-3-8-16,1 0 0 0,-4 3 9 0,3-7-9 15,1 4 12-15,-1 0-3 0,-3-3 0 0,4 3 0 16,-4-3-9-16,3-1 0 0,1 1 0 0,-4 3 0 15,0-7-21-15,3-2-7 0,-3 6 0 0,-3-4-1 16,3-2-23-16,-4-1-5 0,4 4-1 0,-7-10 0 16,4 6-4-16,-4 1-1 0,-4-4 0 0,4-3 0 15,-3 7 27-15,3 2 6 0,-1-2 1 0,-2 6 0 0,3-1 40 0,-4 1 8 16,1 0 1-16,-1 12 1 0,0-3-10 0,-3 0-3 0,4 10 0 16,-1-1 0-16,1 4-8 15,-4 3 0-15,3 0 0 0,4-4 0 0,-4 7 44 0,4-3 6 0,0-3 2 16,0 0 0-16,0-7-30 0,4 3-6 0,-1 1 0 0,0 3-1 15,1-4 11-15,3 1 2 0,-4 2 1 0,4-2 0 16,-3 0-5-16,3-1-2 0,3-3 0 16,-3 4 0-16,4-4 15 0,-4 1 3 0,3-4 1 0,1 0 0 15,0 1-25-15,3-1-6 0,0 3-1 0,0-6 0 16,3 1 3-16,1 5 0 0,3-6 0 0,-3 3 0 16,-1 1-12-16,1-1 8 0,-1 0-8 0,1-3 8 15,-1 4-8-15,1-1 0 0,0 0 0 0,-4 0 0 16,0-2 0-16,3-1 0 0,-3-3 0 0,0 0 0 15,1 0-8-15,-1-3-4 0,0 3-1 0,-7 0 0 16,3 3-11-16,-3-3-1 0,0 0-1 0,0 0 0 16,7 3-20-16,0-6-4 0,-3 0-1 15,3-1 0-15,-4-2-44 0,1 6-9 0,-1-6-1 0</inkml:trace>
  <inkml:trace contextRef="#ctx0" brushRef="#br0" timeOffset="193679.068">31651 7860 492 0,'0'0'13'0,"0"0"5"0,-7 0-18 0,7 0 0 0,0 0 0 0,-7 0 0 0,7 0 33 0,0 0 3 16,0 0 1-16,0 0 0 0,0 0 0 0,0 0 0 15,0 0 0-15,0 0 0 0,0 0 11 0,0 0 1 16,0 0 1-16,0 0 0 0,-3 6-2 0,3-6-1 16,0 0 0-16,0 0 0 0,-4 10 4 0,4-10 1 15,0 0 0-15,0 0 0 0,-7 6 17 0,7-6 4 16,0 0 1-16,-7 3 0 0,7-3-26 0,-4 6-4 16,-3-3-2-16,7-3 0 0,0 0-25 0,0 0-5 15,0 0 0-15,0 0-1 0,0 0-11 0,0 0 8 0,0 0-8 16,0 0 8-16,-3 13 1 0,3-13 0 15,0 0 0-15,0 0 0 0,0 0 1 0,0 0 0 0,-4 6 0 0,4-6 0 16,0 0-10-16,0 0 10 0,0 0-10 0,-7 7 10 16,7-7-10-16,0 0 8 0,0 0-8 0,0 0 8 15,-3 9 0-15,3-9-8 0,0 0 12 0,0 0-4 16,0 0 1-16,0-1612 0 0,0 3224 0 0,0-1612 0 16,0 0-9-16,0 0 10 0,0 0-10 0,0 0 10 15,0 0-10-15,0 0 0 0,0 0 9 0,0 0-9 16,0 0 0-16,0 0 0 0,0 0 0 0,0 0 0 15,0 0 0-15,0 0 0 0,0 0 0 0,0 0 0 16,0 0 0-16,0 0 0 0,0 0 0 0,0 0 0 16,0 0 0-16,0 0 0 0,0 0 0 0,0 0 0 15,0 0-8-15,0 0 8 0,0 0-8 0,0 0 8 0,0 0-9 16,0 0 9-16,0 0-10 0,0 0 10 16,0 0 0-16,3 6 0 0,4 1 0 0,-3 2 0 0,-4-6 0 0,3 6-9 15,4-5 9-15,-3 2 0 16,3 0 0-16,-3 4 0 0,-1-4 0 0,4 0 0 15,-3 10 0-15,3-7 0 0,-4 1 0 0,1-1 8 0,-1 0 21 0,1 1 5 16,-1-4 1-16,-3 4 0 0,0-1-22 0,0-3-4 16,4 4-1-16,-4-10 0 0,0 9 0 0,0-9 0 15,0 0 0-15,0 0 0 0,0 0 4 0,0 0 0 16,0 0 0-16,0 0 0 0,3-6-2 0,-3-1 0 16,0-2 0-16,-3 0 0 0,-1 2-10 0,4 1 0 15,0-3 0-15,-3-4 0 0,-1 7 0 0,1-4-11 16,-1 1 11-16,1-3-8 0,-1-1 8 0,1 0 0 15,-1 1 0-15,1-1-8 0,-1 4 8 0,1-4 0 0,3 1 0 16,0 2-8-16,0-5 8 0,0 5 0 0,0 4 0 16,0-3 0-16,0-7 0 0,0 3 0 0,3 7 0 0,1-6 0 15,-4-4 0-15,3 3-8 0,1 1 8 16,3-1-8-16,-4 4 8 0,1-4-8 0,3 7 8 0,-4-3-8 16,4-1 0-16,0 1 0 0,1 3 0 0,-1-1 0 15,0 1 8-15,3 0-8 0,-3 3 8 0,0-4-8 31,0 4-38-31,4 3-7 0,0 0-2 0,-1 3 0 16,1-3-21-16,-1 7-4 0,4-4 0 0,-3 3-422 0,0-3-84 0</inkml:trace>
  <inkml:trace contextRef="#ctx0" brushRef="#br0" timeOffset="194245.675">31965 7907 1191 0,'0'0'26'0,"0"0"6"0,-7 0 0 0,7 0 2 0,0 0-34 0,0 0 0 0,0 0 0 16,0 0 0-16,0 0 45 0,0 0 3 0,0 0 0 16,0 0 0-16,0 0-33 0,0 0-7 0,0 0 0 0,0 0-8 15,0 0 32-15,4 9-1 0,3 1 0 0,3-1 0 16,1-2 15-16,-4-1 3 0,7 0 1 0,-3 3 0 16,3-2-25-16,0-1-5 0,0 0 0 0,0 1-1 15,0-7-11-15,0 6-8 0,0-6 9 0,1 0-9 16,-1-6 17-16,0 6-2 0,0-4-1 0,-4-2 0 15,1 0 13-15,-4 3 2 0,0 0 1 0,0-4 0 16,-3 1 6-16,3-6 2 0,-4 5 0 0,1-2 0 16,-1 3-16-16,1-1-3 0,-4-2-1 0,0-1 0 15,0 1-18-15,-4 3 0 0,-3-4 0 0,0-2 0 16,-3-10 0-16,-1 9-12 0,-3-9 12 0,0 10-12 16,-4-10 12-16,4 9 0 0,0 1 0 0,3-1-9 15,-3 1-8-15,0 2-2 0,0 7 0 0,4 0 0 16,-5-3 10-16,5 12 9 0,-1 0-13 0,4 4 5 15,0-1-5-15,0 7-1 0,0-4 0 0,0 10 0 0,-4-9 14 16,4 9-12-16,0 0 12 0,4-7-12 0,3 7 2 0,0-3 1 16,0 0 0-16,0 3 0 0,3 3 9 0,1 0-10 15,3-3 10-15,0 6-10 0,3-3-1 0,1-3 0 16,3-3 0-16,4 3 0 16,-1 0-27-16,5 0-6 0,2-6 0 0,1 3-1 15,3-4-33-15,-3-2-6 0,3-4-2 0,-3-6-572 16</inkml:trace>
  <inkml:trace contextRef="#ctx0" brushRef="#br0" timeOffset="194799.258">31168 7142 1148 0,'0'0'25'0,"0"0"6"16,0 0 1-16,0 0 0 0,0 0-32 0,0 0 0 0,0 0 0 0,0 0 0 0,0 0 54 0,0 0 5 15,0 0 1-15,0 0 0 0,-7 12-42 0,3 1-8 16,4-4-2-16,-3 4 0 0,6-1 0 0,-3 1-8 0,4-4 12 0,-1 10-4 16,4-3 0-16,4 3 0 0,0 0 0 0,3-1 0 15,3-2 9-15,1 9 2 0,-4-6 0 0,4 3 0 16,-1 0-19-16,1-3 10 0,-4 3-10 0,4-4 8 16,-1 1 2-16,-2 0 0 0,-1-3 0 15,0 3 0-15,0-7-2 0,-4 1 0 0,5-1 0 0,-5-2 0 16,1-1-8-16,-1-3 8 0,1 4-8 0,-1-7 8 31,-2 6-27-31,2-3-5 0,1 1-2 0,-4-7 0 16,7 9-45-16,-4-6-9 0,1-3-1 0</inkml:trace>
  <inkml:trace contextRef="#ctx0" brushRef="#br0" timeOffset="198834.597">29676 8820 979 0,'0'0'21'0,"0"0"5"0,0 0 1 0,0 0 1 0,0 0-28 0,0 0 0 0,0 0 0 0,0 0 0 16,0 0 84-16,0 0 12 0,0 0 3 0,0 0 0 16,0 0-30-16,0 0-5 0,0 0-2 0,0 0 0 15,0 0-30-15,0 0-7 0,0 12-1 0,-4 1 0 16,4-1-6-16,-3 4-2 0,3 0 0 0,-4-4 0 15,4 1 8-15,-3 5 0 0,3-2 1 0,-4 3 0 16,4-3-25-16,-3 2 0 0,3-2 8 0,0 0-8 16,0-4 0-16,0 1 0 0,0-1 0 0,0 1 0 15,0 0 14-15,0 5 4 0,3-5 1 0,1 3 0 16,-4-1-4-16,3-2-1 0,-3-1 0 0,4 4 0 0,-1 0-6 16,1-1-8-16,-1-2 11 0,1-1-11 0,-1 1 0 15,1 0 0-15,-1-1 0 0,4-3-12 0,-3 1 12 0,3-4 8 16,-4 4 0-16,1-7-8 0,-4-3 0 15,7 9 0-15,-7-9-12 0,4 3 3 0,-4-3 9 0,0 0 0 16,7 0-9-16,-7 0 9 16,0 0 0-16,0 0 0 0,0 0 0 0,3-6 0 0,1 0 0 0,-4-1 20 15,0-2-3-15,3-4 0 0,-3 4-4 0,0-3-1 16,4-4 0-16,-4-3 0 0,-4-3 3 0,4 6 0 16,-3-2 0-16,3 2 0 0,-4 0-15 15,1-3 0-15,-1 1 0 0,1-7 0 0,-1 3 0 0,1 3 0 16,-1-3 0-16,-3 3 0 0,0 0 0 0,0 3 0 15,3 4 0-15,1-1 0 0,-1 1-10 0,1 2 10 0,3 1-8 0,-4 0 8 16,4-1 0-16,0-2 0 16,0 2 0-16,0 1 0 0,0-4 0 0,4 10 0 0,3-6 0 0,-4 3 0 31,4-4-31-31,0 1-1 0,0-1 0 0,4-2 0 0,0-1 32 0,3 7 13 16,-4 3-1-16,4 0 0 0,1-7 37 0,-1 10 7 0,-7-3 2 0,3 0 0 31,-3-3-99-31,4 3-20 0,0 3-4 0,-1 0-1 0,1-4 49 0,-1 4 17 0,1 0-12 15,-4 0 12-15,0 4-20 0,4-1 1 0,-4-3 1 0,-4 6 0 16,4 0 6-16,-3 1 2 0,-1-1 0 0,1 0 0 16,-4-3-1-16,3 10 0 0,-3-7 0 0,4 0 0 15,-4-6 0-15,0 10 0 0,-4-1 0 0,4 1 0 16,0-10 11-16,-3 6 0 0,-4 6-9 0,3 1 9 16,1-4 0-16,-1 4 0 0,-3-4 0 0,-3 1 0 15,2-4 0-15,-2 0 8 0,3 0-8 0,-4-2 12 0,4 2 1 16,0-6 1-16,-3 0 0 0,2 6 0 0,-2-12 2 15,-4 6 0-15,3-3 0 0,-3-4 0 16,-4 1-8-16,4 0 0 0,0 3-8 0,0 0 12 0,0-7-12 0,3 1 0 16,-3 6-9-16,4 0 9 15,-4-4-44-15,3 1-2 0,4 3-1 0,0 0 0 16,3 0-158-16,1-4-32 0</inkml:trace>
  <inkml:trace contextRef="#ctx0" brushRef="#br0" timeOffset="199482.925">30148 8810 1494 0,'0'0'32'0,"0"0"8"0,0 0 0 0,0 0 3 0,0 0-35 0,0 0-8 0,0 0 0 0,-7 0 0 16,7 0 56-16,0 0 8 0,-7-3 3 0,7 3 0 0,-7 3-30 16,7-3-5-16,0 0-2 0,0 0 0 0,-7 0-15 0,7 0-3 15,0 0-1-15,-7 0 0 0,7 0-3 0,-7 3 0 16,7-3 0-16,-7 7 0 0,3-1-8 0,1 0 0 15,3-6 0-15,-4 3 0 0,1 10-14 16,3-1 5-16,-4-2 1 0,4-1 0 0,-3 1 8 0,3-4 0 16,0 3 8-16,0-6-8 0,0-3 0 0,0 0 0 15,0 10 0-15,3-4 0 0,-3-6 19 0,7 6-1 16,0 1 0-16,1-1 0 0,-1-6 2 0,0 0 1 16,0 6 0-16,0-6 0 0,0 0-21 0,0 0 0 15,0 0 0-15,0 0 0 0,-3-6 8 0,3 6 1 16,0-3 0-16,-4 0 0 0,1-1-9 0,3-2 0 0,-4 3 0 15,-3-3 0-15,4-4 0 0,-4 4-14 16,0 0 5-16,3 0 1 0,-3-4-12 0,0 4-1 0,0-7-1 16,-3 10 0-16,3 3 22 0,0 0 0 0,0-3 0 0,0 3 0 15,0 0 0-15,0 0 0 16,0 0 0-16,0 0 0 0,0 0 0 0,0 0 0 0,0 0-9 0,0 0 9 16,0 0 0-16,0 0 0 0,0 0-8 0,-4 6 8 15,4-6 0-15,0 10-12 0,0-1 12 0,0 1-10 16,4-4 10-16,-4 3 0 0,0 1 0 0,3-1 0 15,1 0 0-15,-1-2 0 0,-3 2 0 0,4-3 0 16,-1 7 0-16,1-4 0 0,3 1 0 0,-3-1 0 16,3-3 0-16,-4 7-8 0,4-4 8 0,-3-2 0 15,-1-1-23-15,-3-6 1 0,0 0 0 0,0 0 0 16,7 0-174-16,4 0-34 16,3 0-7-16,4-6-2 0</inkml:trace>
  <inkml:trace contextRef="#ctx0" brushRef="#br0" timeOffset="200050.516">30469 8741 1265 0,'0'0'36'0,"0"0"8"0,-7 0-36 0,0 0-8 0,0-3 0 0,0 0 0 16,7 3 88-16,-7-3 16 0,7 3 4 0,-7 0 0 16,4-7-39-16,-4 7-7 0,7 0-2 0,-8 0 0 15,1 0-46-15,7 0-14 0,0 0 0 0,0 0 8 16,0 0-8-16,-3 7 0 0,-1-1-8 0,1-3 8 15,-1 7-12-15,4-1 2 0,-3-3 1 0,3 7 0 16,3-4 9-16,-3 1-10 0,4-1 10 0,-4 4-10 16,3-4-8-16,-3-3-2 0,4 7 0 0,-1-1 0 15,1-2-12-15,-1-1-2 16,-3-3-1-16,4 1 0 0,0-4 9 0,-4-3 2 0,0 0 0 0,0 0 0 16,0 0 24-16,0 0 0 0,3 6 0 0,-3-6 0 15,4 3 0-15,-4-3 0 0,0 0 12 0,0 0-4 0,0 0-8 16,3 3 0-16,4 4 0 0,-3-4 0 0,-1-3 8 15,-3 0 0-15,0 0 0 0,4 3 0 0,-4-3-8 0,7 3 9 16,-7-3-9-16,3 3 10 16,-3-3-10-16,4 3 8 0,-4-3-8 0,0 0 8 0,0 0 0 0,0 7 0 15,3-1 0-15,-3 0 0 0,0-6 3 0,-3 6 0 16,-1 7 0-16,1-7 0 0,3 4-3 0,-4-4-8 16,4-6 12-16,-7 9-4 0,4-6-8 0,-1 7 8 15,-3-4-8-15,4 0 8 0,3-6-8 0,-7 7 10 16,-4-4-10-16,4 0 10 0,7-3-10 0,-7 0 0 15,0 0 0-15,0 0 0 0,7 0-12 0,0 0-5 16,-7 0-1-16,3 0 0 16,-3 0-133-16</inkml:trace>
  <inkml:trace contextRef="#ctx0" brushRef="#br0" timeOffset="200753.441">30836 8826 1094 0,'0'0'46'15,"0"0"-37"-15,0 0-9 0,-10 3 0 0,3-3 92 0,-4 0 16 16,11 0 3-16,-7 0 1 0,7 0-52 0,-11-3-11 16,4 3-1-16,-3-6-1 0,-1-1-6 0,4 7-1 15,-3-3 0-15,10 3 0 0,-7 0-6 0,7 0-2 16,-8 0 0-16,-2 0 0 0,-1-3-12 0,11 3-4 15,-7 0 0-15,7 0 0 0,-10 3-16 0,10-3 0 16,-7 3 0-16,-4 10 0 0,4-7 0 0,0-3 0 16,3 7 0-16,-3-1-12 0,4-3 12 0,-4 1-12 15,3 2 12-15,4-3-12 0,0 4 12 0,-3-7 0 16,3 9 0-16,0-12 0 0,0 7 0 0,0-7 0 16,0 0 0-16,0 0 0 0,0 0 0 0,0 0 0 15,-4 9 0-15,4-9 0 0,0 6 0 0,0-6-9 16,0 0 9-16,4 3 0 0,3 1 0 0,-7-4-8 15,3 6 8-15,1-6 0 0,3 0 0 0,-4 0 0 16,1 6 0-16,3-6 0 0,0 0 0 0,-3 3-8 16,3 0 8-16,0-3 0 0,0 0 0 0,-4 7 0 15,4-1 0-15,-3-3 0 0,-1 0 0 0,4 3 0 16,-3-2 0-16,3-1 0 0,-3 0 0 0,-1-3 0 16,-3 0 0-16,4 9-8 0,-4-9 8 0,3 3-13 15,-3-3 5-15,4 10 8 0,-4-10 0 0,3 6 0 16,1 0 0-16,-4 4 0 0,3-7 0 0,-3 9 0 15,0-2 0-15,0-4 0 0,0 4 0 0,-3-1 0 16,3-9 11-16,0 9-11 0,0-9 12 0,-4 4-4 0,4 8-8 16,-3-6 12-16,-4 1-12 0,7-7 8 0,-4 6-8 0,4-6 0 15,-7 3 10-15,7-3-10 0,-7 0 10 0,0 0-10 0,0 0 0 16,0 0-13-16,0-3 1 16,-4-3 0-16,4 2-42 0,0-2-8 0,-4 3-2 0,1-3 0 15,3 0-145-15,0 6-30 0,-7-13-5 0,7 0-2 0</inkml:trace>
  <inkml:trace contextRef="#ctx0" brushRef="#br0" timeOffset="201459.047">30984 8976 1056 0,'0'0'22'0,"0"0"-22"0,0 0 0 0,0 0 0 0,0 0 80 16,-7 3 11-16,7-3 2 0,0 0 1 0,0 0-42 0,0 0-8 15,0 0-1-15,0 0-1 0,0 0-5 0,0 0-1 16,0 0 0-16,-7 4 0 0,7-4-12 0,0 0-4 16,0 0 0-16,0 0 0 0,0 0 4 0,0 0 0 15,0 0 0 1,0 0 0-16,0 0-10 0,0 0-2 0,0 0 0 0,7 3 0 0,0 0-3 0,4-3-1 15,-4 6 0-15,0 0 0 0,4-6-8 0,-4 0 0 16,0 0 0-16,3 0 0 0,-2 0 0 0,-1-3 0 16,0 0 0-16,0-3 0 0,0 3 0 0,0 0 0 15,3-4 0-15,-3 1 0 0,4 0 0 0,-4-4 0 16,4 4 0-16,-4-3 0 0,0-1 0 0,0-2 0 16,-4 2 0-16,1-2 0 0,3 2 0 0,-4 1 0 15,-3 3 0-15,0-4 0 16,4 7-23-16,-4 3-3 0,0 0-1 0,0 0 0 15,0 0-5-15,-7-3-2 0,-4-3 0 0,1 6 0 0,-1 0 16 0,1 0 3 16,-1 0 1-16,0 0 0 0,1 6 14 0,-1 0 12 16,1 1-3-16,-4 2 0 0,3 0 3 0,-3 1 1 15,3 9 0-15,1-7 0 0,3 4-2 0,-4 3-1 16,8-1 0-16,-1 4 0 0,0 0-10 0,1-3 8 16,3-3-8-16,0 0 8 0,0-1 4 0,3-8 0 15,-3 8 0-15,4-5 0 0,0-4 6 0,3 3 2 16,-4-2 0-16,4 8 0 0,0-5-20 0,4-1 0 15,-1 4 0-15,1-4 0 0,0 0 9 0,-1-2-1 16,1-1-8-16,-1-3 12 0,1-3-12 0,-1 6-8 16,1-6 8-16,0 0-13 0,-1 3-12 0,1-3-3 15,-1 0 0-15,5 0 0 0,-5-3-112 16,1-3-22-16,-1 3-5 0,-3-6-1 0</inkml:trace>
  <inkml:trace contextRef="#ctx0" brushRef="#br0" timeOffset="201850.752">31080 8719 1527 0,'0'-3'64'0,"0"-6"-51"16,3 2-13-16,-3-2 0 0,0 0 95 0,4-1 16 15,-4 4 3-15,3 0 1 0,1-7-55 0,-1 7-12 16,1-4-1-16,-1 1-1 0,1 0-38 0,-1-4-8 15,5 4 0-15,-5-4 0 0,1 1 0 0,3-1 0 16,-4 0 0-16,4 1 0 0,0-1 0 0,0 1 0 0,4-1 0 0,0 1 0 16,-1-7-42-16,1 10-11 0,-1-4-3 0,4 0 0 15,-3 1 2-15,0 2 0 0,3-2 0 16,-4 9 0-16,1-7-13 0,-1 4-2 0,1 0-1 0,0 3-371 16,-4 3-75-16</inkml:trace>
  <inkml:trace contextRef="#ctx0" brushRef="#br0" timeOffset="202550.827">31404 9008 794 0,'0'0'17'0,"0"0"-17"16,0 0 0-16,0 0 0 0,0 0 76 0,0 0 11 15,7 3 2-15,-7-3 1 0,4 0-22 0,3 0-4 0,0 0 0 16,-3-3-1-16,-1-4-10 0,4 4-1 0,-3-6-1 16,3 3 0-16,0-4-23 0,0 1-5 0,3-1-1 0,-3 4 0 15,0-3-10-15,-3 2-1 0,3 1-1 16,0 3 0-16,0-3 6 0,0 3 2 16,0-4 0-16,0 7 0 0,0 0-7 0,-3 0-2 0,3-3 0 0,-3 0 0 0,-1-3-9 0,-3 3 12 15,4 3-12-15,-4 0 12 0,3-3-12 0,-3 3 0 16,0 0 0-16,0 0 0 0,0-7-16 0,0 7 2 15,0-3 0-15,0 3 0 0,-3-6-9 0,3 6-1 16,-4-6-1-16,4 6 0 0,0 0 4 0,-7-7 1 16,0 1 0-16,0 0 0 0,-4 3-4 0,1-7 0 15,3 10 0-15,-4 0 0 0,4 0 24 0,-4 0 0 16,4 0 10-16,-3 7-10 0,3-1 30 0,-4 0-1 16,1 0 0-16,-1 4 0 0,0-1-2 0,1 4-1 15,-1 2 0-15,1 1 0 0,-1 3-26 0,0 0 0 16,4 3 0-16,0-4 0 0,4 8 0 0,-4-8 0 15,3 1 0-15,4-3 0 0,0-4 0 0,0 1 12 16,0-1 0-16,0 1 0 0,0-4 0 0,4 4 0 16,-4-4 0-16,7 1 0 0,-4 2-3 0,4 1 0 15,0-4 0-15,4 4 0 0,-4-7-9 0,4 7 12 16,-1-1-12-16,-3 4 12 0,4-10-12 0,0 7 0 16,-1 2 0-16,-3-5 8 0,0-1-8 0,4 4 0 15,-1-4 0-15,1 1 0 0,0-1 0 0,-1-3-11 16,1 0 1-16,-1 1 0 0,1-7-18 15,3 6-4-15,-3-6-1 0,3 0 0 0,-4 0-17 0,4 0-3 16,-3-6-1-16,0 6 0 0,-1-7-42 0</inkml:trace>
  <inkml:trace contextRef="#ctx0" brushRef="#br0" timeOffset="202875.926">31937 9230 1836 0,'0'0'38'0,"-7"3"-30"16,0 1-8-16,0 8 0 0,0-2 88 0,0-1 17 16,0 0 3-16,-4-2 1 0,4-1-68 0,-4 0-13 15,4 0-4-15,0-2 0 0,4-1-24 0,3-3 0 16,0 0-12-16,0 0 12 16,0 0-49-16,0 0-3 0,0 0 0 0,-4-7 0 0,8-2-88 15,-4 0-17-15,3-4-4 0,1 1-1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20T16:43:12.6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5694 2701 1087 0,'0'0'24'0,"0"0"4"0,0 0 2 0,0 0 1 0,-4 9-31 0,1-3 0 16,3-6 0-16,0 0 0 0,0 0 64 0,0 0 8 15,0 0 0-15,0 0 1 0,3-6-55 0,1 3-18 16,-1-6 10-16,1-1-10 0</inkml:trace>
  <inkml:trace contextRef="#ctx0" brushRef="#br0" timeOffset="-157362.418">25746 5833 1036 0,'0'0'23'0,"0"0"5"0,0 0 0 0,0 0 1 0,0 6-29 0,0-6 0 0,-4 7 0 0,4 2 0 16,-3-3 0-16,3-6 0 15,-4 7 0-15,4-7 0 0,0 0-45 0,-7 3-15 0,7-3-4 0,-3 6 0 16,3-6 52-16,0 0 12 0,0 0 0 0,0 0 0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15T16:09:34.1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2925 6377 630 0,'0'0'13'0,"0"0"3"0,10-7 1 0,-3 1 2 0,-3 6-19 0,-1-3 0 16,1 3 0-16,-4 0 0 0,3-3 43 0,-3 3 5 16,4-6 0-16,-4 6 1 0,3-10 12 0,-3 10 3 0,0 0 0 0,0 0 0 15,0 0-25-15,0 0-5 0,0 0-1 16,-7 22 0-16,4 10-1 0,-1-10-1 0,1-16 0 0,-1 6 0 16,4-2-31-16,0-1 0 0,-3 1 0 15,3 2 0-15,0-6 0 0,0 7 0 0,0-4 0 0,0 4 0 16,3-4 9-16,1 1-1 15,-1 2 0-15,1 1 0 0,-1-1-8 0,1 4-9 0,-1 0 9 16,4-1-13-16,0 4 13 0,-3-13 0 0,3-6 0 0,0 0 0 16,-3 13 37-16,3 0 11 0,0 5 1 0,0-2 1 15,0 6-26-15,0 3-6 0,3 3-1 16,-6 1 0-16,-4-4-7 0,4 0-2 0,-1 3 0 0,1 0 0 16,-1-3-8-16,1 3-16 0,-4 1 4 0,3-1 1 15,-3-6 19-15,4 6 4 0,-4 0 1 0,3-3 0 16,-3 0-13-16,0-3 0 0,0-3 0 0,-3 3 0 15,3-3 8-15,0 0-8 0,0-4 0 0,-7 4 0 16,3 0 0-16,1-3-20 0,-1-10 4 0,-3 13 0 16,3-10 35-16,-3 4 7 0,0-7 2 0,0 3 0 15,0-5-7-15,-3 5-1 0,3-3 0 0,-4 1 0 0,0-7-3 16,1 6-1-16,-1-6 0 0,-3 3 0 0,0-3-16 16,3 0 0-16,-3-3 0 0,0-3 0 0,-7 2 25 15,7-2 2-15,0-6 0 0,0 8 0 16,0-5-27-16,3 3 0 0,0-4 0 0,1 1 0 0,-1 0-14 0,-6-4 5 15,6 10 1-15,0-10 0 0,1 1-10 0,-1-1-2 16,4-6 0-16,0 10 0 16,0 0-45-16,0-7-10 0,4 3-1 0,-1-2-384 15,4-7-77-15</inkml:trace>
  <inkml:trace contextRef="#ctx0" brushRef="#br0" timeOffset="488.672">2646 6358 853 0,'-7'0'18'16,"3"3"4"-16,-3-3 1 0,4 3 2 0,-1-3-25 0,-3 0 0 0,4 0 0 0,-1 0 0 0,1 6 68 0,-1-6 8 15,0-6 1-15,4 6 1 0,0 0-8 0,0-3-2 16,0-3 0-16,0 0 0 0,4-1-13 0,0-5-3 15,3 5-1-15,0-2 0 0,10-3-10 0,-3-7-1 16,4 3-1-16,0-3 0 0,3 7-24 0,0-1-5 16,4 4-1-16,6-7 0 0,-6-6-9 0,3 0 0 15,4 6 0-15,3 4 0 0,-6 6 0 16,2 2 0-16,1 1 0 0,0 3 0 0,-4 3 0 0,0 4 0 0,1 5 10 16,-1 4-10-16,-4-3 0 0,-6-1 0 15,3 1 0-15,-3-1 0 0,-1-2-9 0,-2 2 9 16,2-2-8-16,-6-1 8 0,-1-3-11 0,-3 4 11 0,-3-4-13 15,3 0 5 1,4-9-38-16,-4 0-7 0,3 3-2 0,-3-3 0 16,0-4-149-16,4-2-29 0,7-13-7 0,-1 16 0 0</inkml:trace>
  <inkml:trace contextRef="#ctx0" brushRef="#br0" timeOffset="1195.158">3436 7076 1036 0,'0'0'23'0,"0"0"5"0,0 0 0 0,0 0 1 0,-7-6-29 0,0 6 0 0,7-3 0 0,0 3 0 16,0 0 72-16,0 0 9 0,0 0 2 0,0 0 0 15,0 0-15-15,0 0-2 0,0 0-1 0,0 0 0 16,0 0-31-16,-4 6-6 0,1 10-2 0,3-1 0 15,-4-5-26-15,4-1 0 0,0-3 0 0,0 4 0 16,4-1 0-16,-4 1 0 0,7-1 0 0,-7-3 0 16,0-6 20-16,7 3-2 0,0-3 0 0,4 7 0 15,-4-4-18-15,3 0 0 0,1-3 0 0,-1-3 0 16,5 3 9-16,-1-3-1 0,-4 3-8 16,1-7 12-16,-1 4-12 0,1 0 0 0,3 0 8 0,-3 0-8 15,3-3 0-15,-4-1 0 0,1 7 8 0,0-9-8 16,-4 6 0-16,3-7 0 0,-3 4 0 0,-3-3 0 15,-1-4 0-15,-3 1 0 0,0-1-9 0,0 1 9 16,0-4-13-16,-3 0 3 0,-1 4 1 0,-3-7 0 16,-3 6 9-16,3 4-12 0,-4-1 12 0,0 1-12 15,1 0 12-15,3-1 0 0,-4 4 8 0,1 3-8 16,-5-3 8-16,8 2-8 0,-3 4 10 0,-4 4-10 16,-4 2 0-16,8 3 0 0,-1 1 0 0,0 2 0 0,4 4 0 15,4 3 0-15,-4 3 0 0,0 3 0 0,3 0 18 0,1 9-2 16,-1 10-1-16,1-3 0 0,3-7-15 0,0-2 8 15,0-7-8-15,0 9 0 0,3 13 0 0,-3-6 0 16,4-19 0-16,-1 6 0 0,1-9-8 0,3 6-8 16,0-6-2-16,0-3 0 0,0-1 43 0,0-2 9 15,4-7 2-15,-4 7 0 0,7-1-7 16,-7-5-1-16,0 2 0 0,0-3 0 0,3 1-39 0,1-1-8 16,7 0-1-16,-8-3-1 15,4 0-6-15,0 0-1 0,-3 1 0 0,7-4 0 16,-1 0-118-16,-3 0-24 0,1-4-5 0,2 1-441 0</inkml:trace>
  <inkml:trace contextRef="#ctx0" brushRef="#br0" timeOffset="2396.905">5316 6888 682 0,'0'0'19'0,"0"6"5"0,4 4-24 0,-4-7 0 0,0 9 0 0,0-5 0 16,0 2 38-16,0-3 2 0,-4 7 1 0,4-4 0 16,4-3 70-16,-4 4 13 0,-4-4 4 0,4-6 0 15,0 10-103-15,0-10-25 0,4 6 0 0,-4-6 0 16,3 6 68-16,-3-6 9 0,0 0 2 0,0 0 0 16,0 0-38-16,0 13-7 0,0 2-2 0,4 4 0 15,-1-6-12-15,-3-4-2 0,4-3-1 0,0-6 0 16,-4 10-8-16,3-7-1 0,-3-3-8 0,4 6 12 15,-1-3-12-15,-3-3-10 0,0 0 2 0,0 0 0 16,0 0 0-16,0 0 0 0,0 0 0 0,0 0 0 16,-3-9 8-16,-4 3 12 0,3-1-2 0,-7 1-1 15,8 0-9-15,-4 3 0 0,3-4 0 0,-3 1 0 16,0 0 0-16,4 0 0 0,-4-1 0 0,0 7 0 16,-1-3 0-16,-2-3-12 0,10 6 2 0,-11 0 1 15,11 0 9-15,-7 3 11 0,-7-6-3 0,4 6 0 0,-1 3-8 16,0 1 0-16,1-4 0 0,-1 0 0 15,1 6 0-15,6 1 0 0,-3 2 0 0,0-2 0 0,-4-4 0 0,1 3 0 16,3 4 0-16,3-1 0 0,1-2 0 0,3 2 0 16,0 10 0-16,0-6 0 0,0 6 0 0,3-3 0 15,1 0 0-15,3-4 0 0,-4-2 0 0,4 2 0 16,8 1 0-16,-8-6 0 0,0 2 0 0,3 10 0 16,1 3 0-16,-1 0 0 0,5-6 0 0,-5-3 0 15,1 6 0-15,-1-10 0 0,-3-6 0 0,4 1 0 16,3-1 0-16,-7 0 0 0,4 1 0 0,-8-4 0 15,8-3 0-15,-1 0 0 0,-3 6 0 0,4-3 0 16,-4 0 0-16,0-3 0 0,0 0 0 0,0-3 0 0,-3 3 0 16,3 0 0-16,3-3-8 0,5-3-8 0,-5 6 0 15,-3 6-1 1,7-12-75-16,0 6-16 0,0-3-2 0,4-1-317 16,-4 8-63-16</inkml:trace>
  <inkml:trace contextRef="#ctx0" brushRef="#br0" timeOffset="2960.125">5743 7079 806 0,'0'0'17'0,"0"0"4"0,-7 3 1 0,4 7 2 0,-1-7-24 0,1 6 0 0,-1-2 0 0,1-1 0 0,-1 0 56 0,-3 0 6 16,0 7 2-16,3-4 0 0,1-2 51 0,-1 2 10 15,1 7 3-15,-1-1 0 0,1 1-52 0,-1 0-9 16,1-4-3-16,-4-2 0 0,7-1-51 0,-4-3-13 16,-3 4 0-16,4-4 0 0,-5 3 0 0,-2 1 0 15,6 2 0-15,1-2 0 16,-1-4 0-16,1 7 0 0,-1-7 0 0,1 10 0 0,3 9 0 0,0 3 0 16,0-12 0-16,0-4 0 0,3 1 54 0,-3-1 8 15,4 1 2-15,-1-4 0 0,1-3-52 0,-1 1-12 16,4-1 0-16,0-3 0 0,1 0 0 0,-1 3 0 15,0 1 0-15,-4-1 0 0,8 0 0 0,-4 1 0 0,3-4 0 16,1 3 0-16,0-12 0 0,-4 6 0 16,3 0 0-16,-3 0 0 0,0-7 0 0,4 4 0 0,-1 0 0 15,1-6 0-15,-4 6 0 0,-3-7 0 16,6 7 0-16,-6-16 0 0,3-18 0 0,-4 12 0 0,1 15 0 0,-1 4 0 16,1-10 0-16,-1 4 0 0,1-4 0 0,-4-3 0 15,3 3 0-15,-3-5 0 0,-3-1 0 16,3 6 0-16,-4-3 0 0,1 3 0 0,-4-6 0 0,0 7 0 15,0-4 0-15,0 6 0 0,0-5 0 0,3 2 0 16,-3 3 0-16,-4 7 0 0,1-3 0 0,-1-1 0 16,1 1 0-16,3 6 0 0,0 0 0 0,0-4 0 15,7 7 0-15,-8 7 0 0,-2-1 0 0,6 0 0 16,-3 7 0-16,4-1 0 0,-1 1 0 0,1 6 0 16,-4-4 0-16,3 1 0 0,4 0 0 0,-3-1 0 15,3-2 0-15,0 3 0 0,0 2 0 0,3-2 0 16,-3-3-48-16,4-1-13 0,-1-2-3 15,1-1 0-15,-1-6-102 0,4 10-21 16,11-1-4-16,0-2-1 0</inkml:trace>
  <inkml:trace contextRef="#ctx0" brushRef="#br0" timeOffset="3606.661">6022 7205 1036 0,'0'0'23'0,"0"0"5"0,0 0 0 0,0 0 1 0,-7 3-29 0,7-3 0 0,0 0 0 0,-4 9 0 16,1 7 108-16,-1 0 16 0,4-7 4 0,0 0 0 15,0-6-52-15,0-3-9 0,0 10-3 0,0-10 0 16,0 0-27-16,0 0-5 0,0 0-2 0,0 0 0 16,0 0-15-16,0 3-3 0,4 6-1 0,-4 1 0 15,3-1 1-15,-3-2 0 0,4 5 0 0,-4-3 0 16,0-5 1-16,-4 14 1 0,4 7 0 0,0-3 0 16,0-6-14-16,-3 3 0 0,3-3 0 0,0 6 0 15,0-4 0-15,3 1 0 0,1-6 0 0,-4 9 0 16,0-3 0-16,0 2 0 0,7-2 0 0,-4 3 0 15,1-16 0-15,-4 1 0 0,0 2 0 0,0-9 0 0,0 0 0 16,0 0 0-16,0 0 0 0,0 0 0 0,0 0 30 0,7-9 13 16,-3-1 2-16,-1-5 1 0,1-7-25 15,-1 6-5-15,1-3 0 0,-1-3-1 0,1 3-15 0,-1-2 8 16,-3-1-8-16,4-4 0 16,-4 1-21-16,0 0-11 0,3 6-1 0,-3 4-1 0,4-7 12 15,-4 3 2-15,0 3 1 0,3-2 0 0,1 11 6 0,-1 1 1 16,-3 6 0-16,0 0 0 0,0-6 1 0,0 6 1 15,0 0 0-15,0 0 0 0,0 0 1 0,7 6 0 16,-3 7 0-16,3-4 0 0,0 0 9 0,-3 7 0 16,3-3 0-16,0 9 0 0,-4-4 0 0,4-11 0 15,4 5 0-15,-4-2 0 0,0 2 12 0,0 7-1 0,4-7-1 0,-4-2 0 16,3 2-2-16,1 1 0 0,-1-4 0 16,-2 4 0-16,2-7-8 0,-3 7 12 0,0-1-12 15,0-2 12-15,-3 2-12 0,6-5 0 0,-6-1-12 0,-1 3 12 16,-3-3 0-16,-3 1 0 0,3 2 0 0,-4-6 0 15,4-3-18-15,0 0 4 0,-10 7 1 0,3-7 0 16,0 0-99 0,3 0-20-16,-3-7-4 0,4 4-577 0</inkml:trace>
  <inkml:trace contextRef="#ctx0" brushRef="#br0" timeOffset="4240.947">6502 7352 1036 0,'0'0'23'0,"0"0"5"0,0 6 0 0,0-6 1 0,0 0-29 0,0 0 0 16,0 0 0-16,0 7 0 0,0-7 114 0,-4 12 17 15,4 1 3-15,-3-1 1 0,-1-2-31 0,4-1-7 0,-3 0-1 0,3 4 0 16,0-1-33-16,-4-2-7 0,4-4-2 16,0 13 0-16,-3-6-26 0,3-1-6 0,-4-3-1 15,4 4 0-15,0 0-13 0,0-1-8 0,-4 1 10 0,1-1-10 16,3-2 8-16,0 2-8 16,0-2 0-16,-4-4 0 0,4-6 0 0,0 0 0 0,0 0 0 0,0 0 0 15,0 0 0-15,0 0 0 0,-3 6 0 0,3-6 0 16,0 0-12-16,0 0 2 0,0 0 0 0,0-6 0 15,-4-7 10-15,4 7-10 16,4-3 10-16,-4-1-10 0,3 1 10 0,1 3-10 0,-1-4 10 0,1 1-10 16,3-4 10-16,-3 1 0 0,-1-1 0 0,1 4 0 15,3-4 0-15,-4 1 0 0,1-4 0 0,-1 3 0 16,1 4 0-16,3 3 0 0,0-7 0 0,0 7 0 16,-7-4 0-16,4 1 0 0,3 0 0 0,-4 2 0 15,4-2 0-15,0 0 0 0,0-4 0 0,0 4 0 16,0 5 0-16,0 1 0 0,0-3 0 0,-3 3 0 15,-4 3 0-15,4-3 0 0,3 3 0 0,-4 0 0 16,4 3 0-16,-3 0 0 0,3 6 0 0,-4-5 0 0,8 5 0 16,-8 0 0-16,4-5 9 0,-7 8-9 0,4 1 27 15,0 2-2-15,-1 1 0 0,1 0 0 16,-1 2-25-16,-3-2-9 0,4 9 0 0,-4-3 0 0,3 6 9 0,-3-9 11 16,0 3-3-16,0-9 0 0,0-1-8 0,0-12 0 15,0 0 0-15,0 0 8 0,0 0-8 0,0 0 0 16,0 0 0-16,0 0 0 0,0 0 0 15,0 0 0-15,0 0 0 0,4 0 0 0,-1 0-12 0,1 0 3 16,-1 0 0-16,1 0 0 16,3 0-41-16,-4 0-8 0,1 0-2 0,3 0-541 15,0 0-109-15</inkml:trace>
  <inkml:trace contextRef="#ctx0" brushRef="#br0" timeOffset="4964.424">7063 7437 1454 0,'0'0'32'0,"0"0"6"15,0 0 2-15,0 0 1 0,0 0-33 0,0 0-8 0,0 0 0 0,0 0 0 0,0-7 70 0,0 7 12 16,0 0 2-16,0 0 1 0,0 0-42 0,0-6-9 16,3 3-2-16,-3 3 0 0,0 0-10 0,0 0-2 15,0 0-1-15,0 0 0 0,-3-3 5 0,3 3 0 16,0 0 1-16,-4-6 0 0,4 6-9 0,-7 0-3 15,4-4 0-15,-5 4 0 0,1 0-5 0,7 4 0 16,-7-4-8-16,-3 6 12 0,3-3-12 0,0 6 0 16,0-2 0-16,0 8 0 0,-1-2 0 0,1-7 0 0,0 7 0 15,4-4 0-15,-1-3 0 0,1 1 0 16,-4 11 0-16,3-2 0 0,1-6 16 0,-1-7-4 0,4 9 0 16,-3-5 0-16,3-7-12 0,0 6 11 0,0-6-11 15,3 6 10-15,-3-6-10 0,4 6 0 0,-4-6 0 0,3 7-11 16,1-7 11-16,-4 0 0 15,7 3 0-15,0-3 0 0,0 0 0 0,0 0 0 0,0 0 0 0,0 0 0 16,0-3 0-16,-3 3 0 0,3-4 0 0,0-2 0 16,7-3 0-16,-11 6 0 0,4-7 0 0,1 7 0 15,-1-6 0-15,-4-1 8 0,1 4-8 0,3-3 0 16,-4-1 0-16,1-2 0 0,-1 5 0 0,1-2 8 16,-1 3-8-16,1 3 0 0,-4-7 8 0,3 7-8 15,-3-6 0-15,0 5 9 0,0 4-9 0,0 0 0 16,0-3 0-16,0 3 0 0,0 0 0 0,0 0 0 15,0 0 0-15,0 0 0 0,0 0 0 0,0 0 0 16,0 0 0-16,0 0 0 0,0 0 0 0,0 0 0 16,7 7 0-16,-3-1 0 0,-1 6 0 0,-3 1 0 15,4-4 0-15,0 7 0 0,-1 0 0 0,1-4 0 0,-1 4 0 16,-3 0 0-16,4-4 0 0,-1-2 0 16,1 2 0-16,-1-9 0 0,8 4 0 0,-11-7 0 0,3-7 0 0,1 4 0 15,-4 0 0-15,7-3 0 0,-4 6-12 16,1 0 1-16,3-3 0 0,0 3 0 15,4-4-84-15,-1 4-17 0,1-6-3 0,-4 3-722 16</inkml:trace>
  <inkml:trace contextRef="#ctx0" brushRef="#br0" timeOffset="5234.516">7331 7399 1148 0,'0'0'25'0,"0"0"6"0,0 0 1 0,0 0 0 0,-4 6-32 0,1 1 0 0,3 5 0 0,0-2 0 16,0 2 89-16,0-3 12 0,0 4 3 0,0 0 0 16,0-10-38-16,0 12-7 0,3 4-2 0,-3-6 0 15,4 2-45-15,-8-2-12 0,4 3 0 0,-3-13 0 16,3-3 41-16,0 0 7 0,0 0 0 0,0 0 1 15,0 0-27-15,0 9-6 0,3 4 0 0,-3-4-1 16,0-9-115-16,0 0-22 0,4 3-5 0,-4-3-615 16</inkml:trace>
  <inkml:trace contextRef="#ctx0" brushRef="#br0" timeOffset="5464.885">7334 7023 1267 0,'0'0'28'0,"0"0"5"0,0 0 2 0,0 0 1 0,0 0-36 0,0 0 0 0,0 0 0 0,-7 3 0 16,7-3 0-16,-3 9 0 0,3 1 0 0,0-7 0 16,0 9 0-16,0-12 0 0,0 0 0 0,0 0 0 15,0 0 0-15,0 0 0 0,0 0 0 0,0 0 0 31,0 0-26-31,0-6-12 0,7-22-2 0,3 12-1 0</inkml:trace>
  <inkml:trace contextRef="#ctx0" brushRef="#br0" timeOffset="6098.267">7800 7280 1497 0,'0'0'32'0,"-7"-3"8"0,-4 3 0 0,8 0 4 0,3 0-36 0,0 0-8 16,-11-7 0-16,8 7 0 0,-4-6 68 0,3-3 11 16,-3 3 2-16,-4-1 1 0,1 1-29 0,-1 6-5 15,1-3-2-15,-1-7 0 0,4 10-16 0,0-3-3 16,7 3-1-16,0 0 0 0,-7 0-26 0,0 3 0 0,0 4 0 0,3-1 0 16,-6-6 0-16,6 9 0 0,-3 4-12 0,0-1 12 15,0 1-10-15,3 0 10 0,1-1 0 16,-1 4-9-16,1-10 9 0,-1 7 0 0,4 2 0 0,-3-8 0 15,-1 5 0-15,4 1 0 16,-3 5 0-16,-1-5 0 0,1-4 0 0,-1-2 0 0,4 2 0 0,0-3 0 16,0-6 0-16,0 0 0 0,0 0 0 0,0 0 0 15,0 0 0-15,0 0 0 0,0 0 0 0,7-3 8 16,0 3 3-16,0 0 1 0,-3-3 0 0,3 3 0 16,0-3-12-16,0 3 8 0,0 0-8 0,0 0 8 15,7-6-8-15,-7 3 0 0,4-1 0 0,-4 4 0 16,4 0 0-16,-1 4 0 0,4-1 0 0,-7 3 0 15,4-3 0-15,-4 3 0 0,0 1 0 0,0 2-11 16,0-6-16-16,0 10-3 0,-3-4-1 16,6 1 0-16,-10 2 56 0,4 1 11 0,-1-1 3 0,-3 1 0 15,4-1-39-15,-4 1 0 0,-4-4 0 0,4 4-8 0,0-1 8 16,-3-2 0-16,3-10 10 0,0 0-10 16,-4 3 0-16,-6 3 0 0,6-6 0 0,-6 0 0 0,3 6 9 0,-4-3-9 15,0 4 8-15,-3-7-8 0,0 6 8 0,7-6-8 16,-3 0 8-16,-1 0-8 15,4 0-17-15,0 0-9 0,0 3-2 0,-4-3 0 16,4 0-146-16,0-3-30 0,0 3-5 0</inkml:trace>
  <inkml:trace contextRef="#ctx0" brushRef="#br0" timeOffset="7134.68">8901 6728 1036 0,'-7'9'23'0,"-1"-5"5"0,1 8 0 0,4-6 1 0,-1 1-29 0,1 5 0 16,-4-6 0-16,3 4 0 0,1-4 57 0,3 4 6 15,-4-7 1-15,1 9 0 0,3-2 51 0,0-4 10 16,-4 0 3-16,4 7 0 0,0 2-73 0,0-2-15 16,0-1-2-16,0 1-1 0,4 6-8 0,-4 0-1 15,0-4-1-15,-4 7 0 0,1 10-7 0,-1 2-2 16,4 1 0-16,-3 2 0 0,-5-2-18 0,1-7 8 16,0 0-8-16,4-3 0 0,-4-6-10 0,0 0-9 15,0-3-1-15,3 2-1 0,1-5 50 0,-1-4 11 0,4 4 1 16,-3-7 1-16,3-6-25 0,0 0-5 0,0 0 0 15,0 0-1-15,0 0-11 0,0 0 12 0,0 0-12 16,0 0 12-16,3-12-12 0,4-1-12 16,-3 1 2-16,3-1 1 15,0-9-19-15,-4 9-3 0,4-2-1 0,-3-4 0 16,3-6 0-16,-4 3 0 0,1-3 0 0,0 0 0 0,-4 0 19 0,0 0 3 0,3 3 1 16,-3-3 0-16,0 6 9 0,0-3 0 15,-3 3 0-15,-1-3 0 0,0 3 11 0,4 0-3 0,-3 4 0 0,-1 2 0 16,4-3 15-16,-3 4 2 0,-1-7 1 0,1 7 0 15,3-1 0-15,0-3 0 0,-4 7 0 0,1-4 0 16,3-5 1-16,0 11 0 0,7 7 0 0,-7 0 0 16,0-6-11-16,0 0-3 0,0 6 0 0,0 0 0 15,10 0-13-15,-3 0 0 0,1 3 0 0,-1 0 0 16,0 3 0-16,0 1-10 0,0-1 10 0,0 3-8 16,0-2 8-16,-4 5 0 0,1 7-9 0,3-7 9 0,0 1 0 15,0 0 0-15,0-1 0 0,-3-3 0 0,-1 1 0 16,1-4 0-16,-1 0 0 0,-3-6 0 0,0 0 0 0,4 4 0 15,3-1 0-15,-4 3 0 16,4-12 25-16,4 6 0 0,-4 0 0 0,0-3 0 0,0-1-8 0,0-2-1 16,4-3-1-16,-4-4 0 0,0-6-7 0,4 7-8 15,-1 6 11-15,-3-4-11 0,4-2 11 0,-1-1-11 16,4 7 10-16,-3-4-10 0,0 1 9 16,-1 0-9-16,1 5 8 0,-4-5-8 0,0 9 0 0,0-6 0 15,0 6 0-15,-3-6 0 0,-4 6-10 0,0 0-7 16,7 0-2-16,0 0 0 15,-4 0-21-15,-3 0-4 0,0 0 0 0,0 0-1 0,0 0 36 0,0 0 9 16,7 0 0-16,0 0 0 0,-3 0 23 0,3 0 6 0,-7 0 2 0,7 6 0 16,-7-6 1-16,7 3 1 0,0 0 0 0,0 6 0 31,0-5-77-31,0 5-16 0,0 0-4 0,-3-5 0 0,3 5 52 0,-4-6 12 0,4 10 0 0,-3 5 0 16,-4-2 48-16,3 3 13 0,-3 0 3 0,0 0 0 15,0 3-52-15,0 3-12 0,0 0 0 0,-3 0 0 16,-1 6-12-16,1-3-6 0,-1 7-1 0,4-4 0 15,-3-6-21 1,3 0-4-16,-4 0 0 0,4-6-1 0,4-3 29 0,-1 3 5 0,-3-4 2 0,4-2 0 16,-1 0-37-16,1-4-7 15,-1-3-2-15,1 1 0 0,3-7-58 0,-3 6-12 16,-4-6-3-16,7 3-614 0</inkml:trace>
  <inkml:trace contextRef="#ctx0" brushRef="#br0" timeOffset="7332.386">9504 7314 1432 0,'0'0'32'0,"0"0"6"0,0 10 2 0,3-4 0 0,1 7-32 0,-1-4-8 16,1 0 0-16,-1 1 0 0,-3-4 47 0,4 7 8 15,-4-7 1-15,4 0 1 0,-4 4-33 0,0-10-6 0,0 0-2 0,0 0 0 16,3-4-32-16,1 1-6 0,3 0-2 0,-4-3-705 15</inkml:trace>
  <inkml:trace contextRef="#ctx0" brushRef="#br0" timeOffset="7800.189">10058 6672 1220 0,'0'0'34'0,"0"0"9"0,0 0-35 0,0 0-8 0,0 0 0 0,3 9 0 0,1 3 0 0,-4-2 0 15,3 6 0-15,-3-4 0 0,0 4 40 0,0-1 7 16,0 1 1-16,-3 3 0 15,-1-3-6-15,1 2-1 0,-1-2 0 0,4-3 0 0,-3 5 23 0,-1-2 5 16,1 6 1-16,-1 0 0 0,4-6-10 0,-3 6-1 16,3 0-1-16,0 0 0 0,0 0-46 0,0-4-12 15,-4 1 0-15,4 3 0 0,0 0 0 0,0 3 0 16,0 0 0-16,0 0 0 0,0 0 0 0,4 1 0 16,-4-8 0-16,3 4 0 0,1-6 0 0,-1-3 0 15,-3 8 0-15,4-5 0 0,-1 0 0 0,4-1 0 16,-3-2 0-16,3 0 0 0,0-1 0 0,3 1 0 15,-3-4 0-15,4 0 0 0,-4 1 0 0,0-4 0 16,4 4 0-16,-1-7 0 0,1 3 33 0,0-6 5 16,3 0 1-16,0 0 0 0,0-6-11 0,4 6-3 0,-1-3 0 15,1-7 0-15,-1 7-25 0,1-6 0 0,0 5 0 0,-4 1 0 32,3-3-46-32,-2-3-14 0,2 6-4 0,1-1 0 15,-4-2-204-15,0 6-42 0,7-3-8 0,0-6-2 0</inkml:trace>
  <inkml:trace contextRef="#ctx0" brushRef="#br0" timeOffset="8172.657">10696 7349 1036 0,'0'0'23'16,"-7"3"5"-16,0 0 0 0,0 3 1 0,4-2-29 0,3-4 0 0,0 0 0 0,0 0 0 0,0 0 57 0,0 0 6 16,-4 12 1-16,0-6 0 0,4-6 26 0,0 0 6 15,0 0 0-15,0 0 1 0,0 0-53 0,4 7-10 16,3-1-2-16,-3 0-1 0,-1 0 16 0,8-2 3 16,-4 2 1-16,0 0 0 0,-4 0-31 0,1 1-5 15,6 2-2-15,-6-3 0 0,3 1 5 0,0 2 1 16,4-6 0-16,-4 7 0 0,0-7-10 0,-4 6-1 15,4-6-8-15,0 0 12 0,0 1 0 0,1-1 0 0,-5-3 0 16,4 0 0-16,-3-7 8 0,3 4 0 16,0-3 1-16,0-3 0 0,-4-1-3 0,4-2-1 0,0-1 0 15,0 1 0-15,1-4-17 0,-1 0 0 0,-4 0-8 0,-3 1 8 32,4-4-50-32,-4-3-4 0,0-3-1 0,0 3 0 15,-4-3-122-15,4 3-25 0,0 3-5 0,0-3-481 0</inkml:trace>
  <inkml:trace contextRef="#ctx0" brushRef="#br0" timeOffset="8621.418">11028 7176 1267 0,'0'0'28'0,"0"0"5"0,0 0 2 0,0 0 1 0,-4 13-36 0,4-4 0 0,0 1 0 0,0 2 0 0,-3 1 108 0,3-1 16 15,0 4 2-15,0 3 1 0,0-3-51 0,0 2-9 16,3-5-3-16,1-1 0 0,-4-2-19 0,3 6-4 16,1-4-1-16,-1 1 0 0,-3-4-12 0,0-3-4 15,4 1 0-15,-1-1 0 0,-3-6-24 0,0 3 0 16,0-3 8-16,0 0-8 16,0 0 0-16,8 0 0 0,-5-3 0 0,4-3 0 0,-3-7 0 0,-1 0 0 15,4 1 0-15,-3-4 0 0,-1-3 0 0,1 4 0 16,-1-1 0-16,1-3 0 0,-1 0 0 0,1 4 0 15,-1 2 0-15,1 1 0 0,-1-4 8 0,1 7-8 16,0-1 8-16,-4 4-8 0,0 0 0 0,0 6-9 16,0 0 0-16,7 0 0 0,-4 3 9 0,4 0-10 0,0 6 10 15,-3 1-10-15,3-7 10 0,0 6 12 0,-4-6-2 0,1 10-1 16,-4-4-9-16,0 4 0 0,0-4 0 0,3 4 0 16,1-4 0-16,0-2 0 0,-4 8 0 15,3-2 0-15,1-7 0 0,-1 7 0 0,1-4 0 0,-1 0 0 16,-3 1 0-16,0-4 0 0,0-6 0 0,0 0 0 15,0 0 0-15,0 0-9 0,4 9 9 0,-4-9 0 16,0 0-54 0,0 0-4-16,0 0-1 0,0 0 0 0,0 0-106 0,0 0-22 15,0-9-4-15,3 3-273 0,1 0-56 0</inkml:trace>
  <inkml:trace contextRef="#ctx0" brushRef="#br0" timeOffset="9136.247">11345 7261 936 0,'0'0'20'0,"0"0"5"0,0 6 1 0,0-6 0 0,0 0-26 0,0 3 0 15,0-3 0-15,0 13 0 0,4-7 108 0,-1 1 16 16,-3 5 3-16,4-6 1 0,-1 4-29 0,1-4-6 15,-1 7-1-15,1-4 0 0,0 4-22 0,-1-7-5 0,1 0-1 16,-1 3 0-16,1 1-24 0,-1-4-6 0,1-3-1 16,-1 4 0-16,-3-1-20 0,0-6-4 0,0 0-1 0,0 0 0 15,0 0-8-15,0 0 12 0,0 0-12 0,0 0 12 16,0 0 0-16,0 0 0 0,0 0 0 16,0 0 0-16,0 0-12 0,0 0 0 15,0-6 9-15,0-4-9 0,0 4 0 0,0-4 0 0,-7 1 0 0,7-3-12 16,0 2 12-16,0-2 0 0,-3-1-9 0,3 1 9 15,0 2 0-15,0-2 0 0,-4-1 0 0,4 7 0 16,4-7 0-16,-1 4-11 0,-3-1 11 0,4 1-8 16,-4 9 8-16,0 0 0 0,0 0-9 0,7-3 9 15,-4 0-11-15,4 3 3 0,0 3 0 0,0 0 0 16,1-3 8-16,2 9-8 0,1-2 8 0,-1-4-8 31,4 3-22-31,-3-3-4 0,7 3-1 0,-4 7 0 0,0-7 35 0,0 1 0 0,4 5 0 0,-4-2 0 16,0 2-58-16,0-3-5 0,0 4-1 15,-3 0 0-15,3-4 0 0,0 3 0 0,-4 1 0 16,1 0 0-16,-4-1 0 0,0 7 0 16,0-3 0-16,-3-4 0 0,3 1 52 0,-4 2 12 0,1 1 0 0,3-3 0 15,-4-1-83-15,4 1-13 0,4 9-4 16,3-13-363-16</inkml:trace>
  <inkml:trace contextRef="#ctx0" brushRef="#br0" timeOffset="9745.894">13582 6530 1148 0,'0'0'25'0,"0"0"6"0,0 0 1 0,0 0 0 0,0 0-32 0,0 0 0 15,0 0 0-15,0 0 0 0,0 0 48 0,0 10 3 16,0-4 1-16,-4 7 0 0,4-1 9 0,-3 4 3 15,-1 6 0-15,1-7 0 0,-1-2-26 0,4 9-5 16,0 9-1-16,0-2 0 0,0-1 0 0,0-3 0 16,4 3 0-16,-4 3 0 0,7-2-20 0,-4 5-4 0,4 10 0 0,1 0-8 31,-5-3-14-31,4-4-10 0,0 4-1 0,-3 0-1 0,-1 0 26 0,1-4 0 16,3 1 0-16,-4-4 0 0,1 1 0 0,-4-4 0 15,3 1 0-15,-3 2 0 0,0 1 20 0,-3-13 10 0,3 0 2 16,-4-1 0-16,1 5-23 0,-4-1-9 0,0-3 8 0,3 3-8 15,-3-7 0-15,4 1 0 0,3 3 0 0,-4-9 0 32,4-4-31-32,0-9-1 0,0 0-1 0,0 0 0 15,4-12-179-15,-1-7-35 0,15-28-7 0,-1 12-2 0</inkml:trace>
  <inkml:trace contextRef="#ctx0" brushRef="#br0" timeOffset="10173.168">13825 7358 978 0,'0'0'28'0,"-10"7"5"0,3-1-33 0,0 0 0 0,0-6 0 0,7 0 0 0,-4 9 79 0,1-5 9 16,3 2 1-16,-4 0 1 0,4 0-17 0,4-2-3 15,-1 2-1-15,1-3 0 0,3 0-9 0,0 10-1 16,3-7-1-16,1 3 0 0,3-2-26 0,4 5-4 15,-4-6-2-15,3 1 0 0,-2-7-11 0,2 6-3 16,4-6 0-16,0 0 0 0,4 0 4 0,-4-6 0 16,-3 3 0-16,0-7 0 0,-1-2-4 0,-3-1-1 15,-3 4 0-15,-4 2 0 0,0 11 13 0,0-14 2 16,-3-2 1-16,-4-4 0 0,0 3-16 0,-4 4-3 0,-3 0-8 16,-4-1 12-16,1-2 1 0,-1 8 0 0,-6-5 0 0,-1 6 0 15,-3 0-13-15,3-3 0 0,1 6 0 0,-1 6 0 16,0-3-8-16,4 9 8 0,4 14-12 0,-1-8 12 15,0-2-13-15,4 3 4 0,4 0 1 0,-1 12 0 16,1-3 8-16,6 4 0 0,4-1 0 16,0 3 0-16,1-2-27 15,2-4-3-15,4 0-1 0,0-3 0 0,4-3 55 0,0-3 10 0,3-3 2 0,0-4 1 16,0-5-29-16,4-1-8 0,-1-6 0 0,5 0 0 16,-1-3-28-1,0-7-9-15,4-2-3 0,0-10-556 0,-4 6-112 0</inkml:trace>
  <inkml:trace contextRef="#ctx0" brushRef="#br0" timeOffset="10864.193">14923 7383 1213 0,'0'0'26'0,"0"0"6"0,0 13 0 0,0-7 4 0,0-6-36 0,0 0 0 0,7 3 0 0,0 0 0 16,-4 1 82-16,4-4 10 15,0 9 1-15,-3 0 1 0,3 7-15 0,0 3-3 0,-4 0-1 0,1 3 0 16,-1 9-31-16,8-3-5 0,-4 7-2 0,4 2 0 15,-1-5-29-15,-3-1-8 0,0 0 0 0,-3-2 0 16,3-4 42-16,-3-10 4 0,-4 4 1 0,3-3 0 16,1 3-25-16,-1-4-5 0,1 1-1 0,-1-7 0 15,-3 4-4-15,4 3 0 0,-4-4-1 0,3-5 0 16,-3 2-3-16,0-6-8 0,0-3 12 0,0 0-4 16,0 0-8-16,0 0 12 0,0 0-12 0,0 0 12 15,0 0 0-15,0 0 0 0,0 0 0 0,0 0 0 16,0-3-4-16,-3-6-8 0,-1-1 12 0,1-2-4 15,-4-1-8-15,3 0 0 0,-3-5 0 0,0-1 0 16,3-3 0-16,-3-6 0 0,-3-1 8 0,3-2-8 16,7-10 18-16,-7 7 2 0,0-13 0 0,0 9 0 0,-4-6-20 15,0 7-17-15,8-1 3 0,-1 0 1 16,1-2 36-16,3 8 7 0,3 4 2 0,1-6 0 16,-1 8-32-16,1 1 0 0,-1 0 0 0,1 6 0 0,3-6 0 0,0 10 0 15,4-4 0-15,-1 6 0 0,4 4-12 16,-3 6 0-16,3 0 1 0,0 3 0 0,0-3 11 0,0 3-8 15,-3 0 8-15,7 0-8 0,-4 3 8 0,0 3-13 16,0 0 5-16,-3-3 8 0,-1 10-16 0,1-7 4 16,-4 4 0-16,0-1 1 0,0 0 11 0,0 4-8 15,-4-4 8-15,1 4-8 0,-1-1 23 0,-3 1 5 16,-3 6 0-16,-1-4 1 16,1 4-68-16,-4-3-13 0,0-3-4 0,-4 8 0 0,4-8 64 15,-3 0 21-15,-5 5 0 0,1-2 0 0,0-3-21 0,-3-7 0 0,-1 0 0 16,4 4 0-16,0-7 0 0,0 3 0 0,0-6-12 0,-4-6 4 31,4 6-35-31,3-3-6 0,4-7-2 0,0 7 0 16,-4-10-119-16,4 4-24 0,0-4-5 0,-3 1-514 0</inkml:trace>
  <inkml:trace contextRef="#ctx0" brushRef="#br0" timeOffset="11352.414">15572 7173 1267 0,'0'0'28'0,"0"16"5"0,3 3 2 0,-3-7 1 0,0 4-36 15,0 0 0-15,0 2 0 0,0 1 0 0,0-3 58 0,-3 3 5 16,3-4 1-16,0 1 0 0,3 0-15 0,-3-1-2 16,4 1-1-16,-1 3 0 0,1-3-12 0,-1-1-2 15,1 4-1-15,-1-6 0 0,1 2-4 0,-4 1-1 16,0-16 0-16,3 13 0 0,-3-13-10 0,0 12-1 16,0-12-1-16,0 0 0 0,0 0 4 0,0 0 1 0,0 0 0 0,-3 3 0 15,3-6 29-15,-7-6 5 0,3-4 2 0,-3 1 0 16,0 5-33-16,4 1-6 0,-4 9-2 0,0-9 0 15,3-13-14-15,-3 0 0 0,0 4 0 0,0-1 0 16,3 0 8-16,1 1-8 0,-1 2 11 16,1 1-11-16,-1 5 0 0,4-2 0 0,0 3 0 0,0 2 0 15,0-5 0-15,4 3-11 0,3 0 2 0,-4 2 0 16,1-5 9-16,3 0 14 16,0 2-3-16,4 1-1 0,-1 3-19 0,1 0-4 0,-1 3-1 0,4 0 0 15,0-7-6-15,4 7-2 0,-4 0 0 0,0 0 0 16,4 7-27-16,0-4-6 15,-4 0-1-15,3 3 0 0,1 1-20 0,3-1-5 16,-3 0-1-16,3 0 0 0,-3 4-66 0,-1-4-14 16,19 7-2-16,-12-4-1 0</inkml:trace>
  <inkml:trace contextRef="#ctx0" brushRef="#br0" timeOffset="11850.738">16150 7208 1486 0,'0'0'32'0,"0"0"8"0,-7 0 0 0,0 3 3 0,-4 0-35 0,4 0-8 15,-7-3 0-15,4 0 0 16,-4 0 57-16,3 0 10 0,-3 3 1 0,7-3 1 16,0 0-38-16,-4 3-8 0,4-3-2 0,0 0 0 0,0 10-8 0,-4-7-1 0,4 6-1 0,-7 4 0 15,4-1-11-15,3 1 0 0,0 6 0 0,0-3 8 16,0 5-8-16,-1-2 0 0,1 0 9 0,4 0-9 15,-4 3 9-15,3-3-9 0,1 3 12 0,-1 0-12 16,1-4 11-16,3 1-11 16,0-6 10-16,0 6-10 0,3-10 17 0,1 4-2 15,3-7-1-15,0 3 0 0,0-3 28 0,4 1 6 0,-1-7 0 0,1 0 1 16,-1 0-27-16,4 0-6 0,-3-3 0 0,3-4-1 16,4 1-15-16,-1-3 0 0,-3-4 0 0,4 1 0 15,-4-1 19-15,0 0 1 0,4 1 0 0,-4-4 0 16,-3 1-20-16,-1-1-19 0,1 3 4 0,-1-2 1 15,-3-1-1-15,1 0 0 0,-5-3 0 0,4 7 0 16,-7-1 6-16,4 4 1 0,-8-4 0 0,4 4 0 16,0 3-1-16,-3 0 0 0,-1-1 0 0,1 4 0 15,-5 0-5-15,1 0-1 0,0 3 0 0,-3 0 0 16,-1 0-6-16,-3 3-2 0,0-3 0 0,0 3 0 0,0 0 23 16,0 4 10-16,-4-1-1 0,4 0 0 0,-4 3-9 0,8 1-12 15,-4-1 2-15,3 4 1 0,4-7 9 0,-4 7 0 16,4-1 0-16,0-2-8 15,4 2-44-15,3 1-8 0,0-4-1 0,0 0-1 16,3 1-155-16,1-4-31 0,6 13-7 0,11-13-1 16</inkml:trace>
  <inkml:trace contextRef="#ctx0" brushRef="#br0" timeOffset="12299.124">17067 6907 1552 0,'4'-22'44'0,"-4"12"10"0,0-5-43 0,-4-4-11 0,4 0 0 0,-7-3 0 16,0 0 101-16,-3-3 19 0,3 0 3 0,-7 0 1 15,-1 0-52-15,1 0-11 0,-3 3-1 0,-1 0-1 16,-3 3-43-16,0 0-8 0,3 0-8 0,-3 10 12 15,0-4-12-15,3 1 0 0,4 9-12 0,0-7 12 16,0 10-14-16,3-3 5 0,-3 3 1 0,3 0 0 16,1 3-3-16,-1 4 0 0,4-1 0 0,-3 3 0 15,3 1 3-15,0 5 0 0,-1 4 0 0,1 6 0 16,0 3 8-16,0 4-10 0,0-1 10 0,-3 7-10 16,-4-4 10-16,7 4 0 0,-4 0 0 0,4-1 0 0,3-2 0 15,-3-1 0-15,4 10 0 0,3-3-8 0,0 3-11 16,0 0-1-16,3 0-1 0,-3-1 0 0,7 1 33 0,-3-6 8 15,3 3 0-15,0-4 1 0,0 1-21 0,-3-3 0 16,3-1 0-16,0 1 0 0,0-7 0 0,-4 3 0 16,4-6 0-16,0 0 0 0,-3-6-16 0,-1-3 1 15,1-4 1-15,-1 1 0 0,1-7 1 0,-4-6 0 16,0 0 0-16,0 0 0 16,0 0-18-16,0 0-3 0,0 0-1 0,0 0 0 15,4-6-90-15,-4-7-19 0,3 7-3 0,-3-7-1 0</inkml:trace>
  <inkml:trace contextRef="#ctx0" brushRef="#br0" timeOffset="12572.479">16196 7296 1404 0,'0'0'31'0,"0"0"6"0,0 0 2 0,7 0 0 0,0 0-31 0,0 0-8 0,4 0 0 0,-1 0 0 16,1-4 100-16,0 4 20 0,3 0 3 0,0 0 1 0,3-3-67 0,5 3-13 15,2-6-2-15,1 6-1 16,0-3-26-16,3 0-6 0,-3-4-1 0,-1 4 0 0,1-3-8 16,-4 0-11-16,4-4 3 0,-4 1 0 15,-3-4-17-15,-1 7-3 0,1-6-1 0,0 2 0 16,-1-2-52-16,1 2-11 0,-4 1-1 0,7-4-655 15</inkml:trace>
  <inkml:trace contextRef="#ctx0" brushRef="#br0" timeOffset="28528.229">18302 7459 1074 0,'0'0'30'0,"0"0"8"0,0 0-30 0,0 0-8 0,0 0 0 0,0 0 0 15,0 0 52-15,0 0 10 0,-7 0 2 0,7 0 0 16,0 0 44-16,-7 0 8 0,7 0 3 0,0 0 0 16,4 9-88-16,-4 4-18 0,0-10-3 0,0 9-1 15,-4-5 11-15,-3-4 3 0,0-3 0 0,0 6 0 16,-7-3-23-16,-4 0 0 0,7-3 0 0,1 0 0 0,-1 0 0 0,1 6 0 16,3-2 0-16,0-1 0 0,7-3-9 0,-7 6-3 15,-4 0-1-15,7 4 0 0,1 2 1 0,-1-2 1 16,1-1 0-16,3-3 0 0,0-6 11 0,0 0-10 15,0 7 10-15,0 5-10 0,0-2 10 0,3-4 0 16,-3 9 0-16,4 1 0 0,-4-3 0 0,3-1 0 16,-3 1 10-16,0-4-10 0,4 1 15 0,-4-4-3 15,4 3-1-15,-4-9 0 0,3 7 1 0,-3-7 1 16,7 3 0-16,0 0 0 0,-3-3 16 0,3-3 3 16,3 0 1-16,1-1 0 0,-1-2-5 0,5 0 0 0,-1-7-1 15,0 10 0-15,0-6-36 0,4-4-7 16,-1 1-2-16,-3-1 0 0,0-3 34 0,1 1 6 0,-5 2 2 15,4 1 0-15,-3-1-16 0,-4 1-8 0,0 2 8 16,0-2-8 0,0 2-18-16,-3 4-8 0,3 0-2 0,-4-1 0 0,1 1 50 0,-4 6 10 0,0 0 1 15,0 0 1-15,0 0-17 0,0 0-3 0,0 0-1 0,0 0 0 16,-7 0 0-16,-4 0 0 0,4 6 0 0,0 1 0 16,3-7-5-16,-3 9-8 0,7 1 11 0,-3-1-11 15,-1 4 0-15,1-1 0 0,-1 1 0 0,-3 2 0 16,4 4 0-16,-1 3-9 0,1-3 9 0,3 0-8 15,3-4 8-15,-3 7 0 0,-3 0 0 0,3 3-8 16,0-3 8-16,0 3 0 0,-4 0 0 0,4 4 0 16,0 2 0-16,0 4 0 0,-3 2 0 0,-4 1 0 0,3 3 0 15,-3-4 0-15,0-2-9 0,-4 5 9 16,1-5 0-16,-1 3-9 0,-3 2 9 0,0 1 0 0,0 0 0 0,0 0 0 16,0 3 0-16,-1-4 0 0,5 1-16 0,-4-6 3 15,7-1 1-15,-4-3 0 0,1-2-9 0,2-7-2 16,1-4 0-16,0 1 0 0,4-6 23 0,3-4 0 15,-4 1-9-15,4-10 9 0,0 0 8 0,0 0 4 16,0 0 2-16,0 0 0 16,0 0 0-16,0 0 0 0,4-10 0 0,-1 4 0 0,1-10-5 0,-1 4-1 15,1-1 0-15,3-3 0 0,-3-2-8 0,3-1 0 16,0-3 0-16,-4 0 8 0,4 0-8 0,0-3 0 16,0-6 0-16,0 9 0 0,0-4 0 0,0 1 0 15,1 0 0-15,-1 0 0 0,3 3 0 0,-6-3 0 16,3 3 0-16,-4 3 0 0,4 1 10 0,-3-1-10 0,-1 3 12 15,1-3-12-15,-1 7 12 0,1 2-12 0,0-5 12 16,3 5-12-16,0-5 0 0,0 2 0 0,3 0 0 0,1 1 0 16,-1-1-11-16,1 1-2 15,7-4-1-15,-1 4 0 16,4-4-27-16,1 3-6 0,-1 1-1 0,3-1 0 16,1-2-113-16,0 2-23 0,-4-3-5 0,0 4-1 0</inkml:trace>
  <inkml:trace contextRef="#ctx0" brushRef="#br0" timeOffset="29035.079">18725 7640 1074 0,'0'0'30'0,"0"0"8"0,0 0-30 0,0 0-8 15,0 0 0-15,0 0 0 0,0 0 52 0,0 0 10 16,0 0 2-16,0 0 0 0,0 0 51 0,0 0 10 16,0 0 3-16,0 0 0 0,0 0-100 0,0 0-20 15,0 0-8-15,0 0 0 0,0 7 12 0,0 5-3 0,0-2-1 16,0 2 0-16,4-2 12 0,-4 5 3 0,3-2 0 15,-3 3 0-15,0-1-2 0,0 1 0 0,0 3 0 0,0-4 0 16,0 7-9-16,0-9-3 0,0 12 0 16,-3-3 0-16,3-10 18 0,0 1 3 0,0 3 1 15,0-7 0-15,0 1 1 0,0-4 1 0,0 0 0 0,3 0 0 16,-3-6-33-16,0 0 0 0,8-6 0 0,-5 0 0 16,4 0 0-16,0 2 0 0,0-2 0 0,4 0 0 15,-4-4 58-15,0-2 5 0,0-4 1 0,0 1 0 16,0-11-64-16,4 11-20 0,-1-7 0 0,1 0 0 15,-1 0 20-15,-2-3 0 0,-1 3 0 0,-4 3 0 16,4 0-9-16,0-3 9 0,-3 3 0 0,-4 4-9 16,3-1-9-16,1 4-2 0,-4-1 0 0,0 1 0 15,0-1-26-15,0 4-6 16,0 2 0-16,0-5-1 0,0 9-18 0,0-7-3 0,0 7-1 0,0 3 0 16,0 0-149-16,0 0-29 0</inkml:trace>
  <inkml:trace contextRef="#ctx0" brushRef="#br0" timeOffset="29270.05">19046 7631 1267 0,'0'0'28'0,"0"0"5"0,0 9 2 0,4-2 1 0,-4 5-36 0,4-2 0 16,-4 2 0-16,3-2 0 0,1 2 69 0,-1 1 7 0,-3-1 2 0,0 1 0 15,4-1-21-15,-1 1-4 0,-6-1-1 0,3-2 0 16,0 2-23-16,0-2-5 0,-4-1 0 0,4-2-1 16,0-1619-15-16,0 3224-8 0,0-1612 8 0,0 0-8 31,0 0-28-31,0 0-9 0,0 0-3 0,0 0-479 0,0 0-96 0</inkml:trace>
  <inkml:trace contextRef="#ctx0" brushRef="#br0" timeOffset="29436.745">19054 7289 1378 0,'0'0'30'0,"0"0"6"0,0 0 2 0,0 0 2 0,0 0-32 0,-8 7-8 0,5-1 0 0,3 3 0 15,0-2-10-15,0 2-3 0,0-9-1 0,0 0 0 16,0 3-98-16,0-3-20 0</inkml:trace>
  <inkml:trace contextRef="#ctx0" brushRef="#br0" timeOffset="30095.417">20204 7377 1414 0,'0'0'40'0,"0"0"9"0,0 0-39 0,3 9-10 0,-3 7 0 0,0-10 0 0,4-9 45 0,-4 3 7 15,0 7 2-15,0 2 0 0,0-9-26 0,0 0-4 16,0 0-2-16,0 0 0 0,0 0 15 0,0 0 3 16,0 0 1-16,0-9 0 0,0 9-11 0,0 0-2 15,0 9-1-15,0-9 0 0,0-9 10 0,3-4 3 16,-3 4 0-16,0 5 0 0,0-5-26 0,0 9-5 16,0 0-1-16,-3 0 0 0,3 0-8 0,0 0 0 15,-7 13 0-15,-4 2 0 0,0-8-17 0,-3-1-6 16,0-12-1-16,0 2 0 0,0 4 16 0,-4 4 8 0,1-4-10 15,-1 9 10-15,0-6 0 0,1 3 0 0,3 7 0 16,0-1 0-16,-1 1 0 0,5 0 0 0,-1-1 0 16,4 1 0-16,0-1-11 0,4 1 11 15,-1 6-12-15,4-4 12 0,0-2-11 0,0 6 11 0,4-4-10 16,-1 7 10-16,1-3 0 0,-1-6 0 0,1 2 0 0,3-5 0 16,0 2 11-16,0 1-11 0,3-4 10 0,1 1-10 15,3-4 0-15,0 3 0 0,0 1 0 16,4-4 0-16,0 3 0 0,-1-2-10 0,5-1 0 0,-1 3 0 31,0 4-32-31,0-1-6 0,0-8-2 0,-3-8-486 0,-1-5-96 0</inkml:trace>
  <inkml:trace contextRef="#ctx0" brushRef="#br0" timeOffset="30585.3">20595 7531 1069 0,'0'0'23'0,"0"0"5"0,0 0 0 0,-7 0 4 0,-3-7-32 0,2 1 0 15,-2 3 0-15,3-6 0 0,0 6 80 0,0-4 11 16,0 1 1-16,3 0 1 0,-3 3-36 0,4-7-7 16,-1 10-2-16,4 0 0 0,0 0-15 0,0 0-3 15,0 0-1-15,0 0 0 0,-7 0-15 0,3 10-3 16,1-1-1-16,-1 4 0 0,1-1-10 0,-1 4 0 15,4 3-12-15,-3-4 12 0,3-2 0 0,-4 6 0 16,4-4 0-16,0 4 0 0,0-3 0 0,0-4 0 16,4 1 0-16,-1 3 0 0,1-10 0 0,3 6 21 0,-4-12-2 15,4 10-1-15,-3-10 22 0,3 3 5 0,0-3 1 0,0-3 0 16,0-7-15-16,4 7-3 0,-1-6-1 16,5-1 0-16,-5-2-11 0,4-1-3 0,0 1 0 0,-3-4 0 15,3-3-4-15,-3 7-1 0,-4-4 0 0,0-3 0 16,-4 7-8-16,4 2 0 0,-3-2 0 0,-1 5 0 15,-3-2 0-15,0 0-11 0,0 2 3 16,-3-2 0-16,-1 3 8 0,1-7-8 0,-4 13 8 0,0-6-8 16,0 0-4-16,-4 6 0 0,-3-4 0 0,0 1 0 15,0 3 12-15,0-3 0 0,-1 0 0 0,1 3 8 16,4 3-8-16,-4 0 0 0,3 4 0 0,0 5 0 16,1 1-12-16,-1-1-6 0,4 4-2 0,4 3 0 15,-4-7-3-15,3 7-1 0,4-3 0 0,0-1 0 16,0-2-19-16,4 0-4 0,3-7-1 15,0 6 0-15,0-2-123 0,3-4-25 0</inkml:trace>
  <inkml:trace contextRef="#ctx0" brushRef="#br0" timeOffset="31025.737">20916 7484 1432 0,'0'0'32'0,"0"0"6"0,0 0 2 0,0 0 0 0,0 0-32 0,0 0-8 0,-3 6 0 0,3 3 0 15,0-2 29-15,-4 5 5 0,4-2 1 0,-3-1 0 16,3 4-21-16,0-4-4 0,0-3-1 0,0 7 0 16,0-1 3-16,0-2 1 0,0-1 0 0,0 1 0 15,0-4-13-15,0 0 11 0,0-3-11 0,0-3 10 16,0 6 10-16,0-6 1 0,0 0 1 0,0 0 0 15,0 0 47-15,0 0 10 0,0-9 1 0,0 0 1 16,3-7-46-16,-3 0-10 0,0 4-1 0,0-1-1 16,4 1-23-16,-4 2 0 0,3-2 0 0,-3 12 0 15,0 0 0-15,0 0 0 0,0 0 0 0,0 0 0 16,4-3 0-16,-4 3 0 0,0 0 0 0,0 0-8 16,0 0 8-16,7 3-8 0,-7-3 8 0,7 0-8 15,-7 0 8-15,7 9 0 0,0 1 0 0,-4-1 0 16,5-3 0-16,-5 4 0 0,4-1 0 0,0 0 0 15,-7-9 0-15,4 7 0 0,-1 5 0 0,4-2 0 0,-3 2 0 0,-1 1-8 16,1-7 8-16,-1 0 0 0,-3-6-11 0,0 13 11 16,4-1-13-16,-4-12 5 15,0 0 8-15,0 0-12 0,0 0 12 0,3 10-12 16,-3-10-16-16,0 6-3 0,0-6-1 0,0 0-548 16,0 0-109-16</inkml:trace>
  <inkml:trace contextRef="#ctx0" brushRef="#br0" timeOffset="31589.186">21184 7437 1267 0,'0'0'28'0,"0"0"5"0,0 0 2 0,0 0 1 0,0 0-36 0,0 0 0 0,0 0 0 0,0 0 0 15,0 9 89-15,-3 0 11 0,-1 4 3 0,1 0 0 16,3 2-26-16,-4 1-5 0,-3 3 0 0,4 0-1 16,-1-4-43-16,1 7-8 0,-4 0-1 0,3-6-1 15,0 3 23-15,4-4 5 0,-3-2 1 0,3-1 0 16,0-2-30-16,-4-4-5 0,4-6-2 0,0 0 0 15,0 0 11-15,0 0 3 0,0 0 0 0,0 0 0 0,0 0-12 0,0 0-1 16,0 0-1-16,4-6 0 0,-1-4-2 0,-3 4 0 16,4-3 0-16,0-4 0 0,-1 4-8 0,4-7 0 15,-3-3 0-15,3 7 0 0,-4-4 0 0,4 4-11 16,0-1 3-16,0 4 0 0,0-4 8 16,0 0 0-16,-3 4 0 0,3 0 0 15,-3-1-14-15,3-2 2 0,-4 5 1 0,4 1 0 0,-3 6 11 16,3-6 0-16,-4 0 0 0,-3 6-8 0,0 0 8 0,4 0 0 15,3-4-9-15,-7 4 9 0,7 0 0 0,0 4-11 16,0 2 11-16,0 0-8 0,0 4 8 0,0-1-10 16,-3-3 10-16,-1 4-10 0,4 2 10 0,-7 7 0 15,4-3-9-15,-4 9 9 0,3-6 0 0,-6 3 0 0,3-4 0 16,0 1 0-16,-4-3 0 0,1 3 0 0,3-7 0 16,0 1 8-16,0-1-8 0,0-9 0 0,0-3 0 0,0 0 0 15,0 10 0-15,0-1 0 16,-4-6 0-16,8 4 0 15,-1-7-63-15,-3 0-5 0,0 0 0 0,0 0-538 0,7-7-107 0</inkml:trace>
  <inkml:trace contextRef="#ctx0" brushRef="#br0" timeOffset="32087.658">21833 7503 1036 0,'0'0'23'0,"0"0"5"0,0 0 0 0,0 0 1 0,0 0-29 16,0 0 0-16,-3 3 0 0,-4 3 0 0,3-3 57 0,-3 0 6 15,0-3 1-15,0 0 0 0,7 0 47 0,-7 0 9 16,-4 0 3-16,4 0 0 0,0 0-44 0,0-3-9 16,-3 0-2-16,-1-3 0 0,8 6-53 0,-4 0-15 15,0 0 0-15,-1-3 0 0,1 3 46 0,0 0 4 16,0 3 1-16,4-3 0 0,3 0-39 0,-7 9-12 15,-4-6 0-15,4 10 0 0,4 2 0 0,-4 1 0 16,3 0-12-16,0 3 3 0,-3 3 9 0,4-4-8 16,-4 1 8-16,3-3-8 0,1 3 8 15,-1-4 0-15,1-2 0 0,-1-4 0 0,4-9 8 0,0 10-8 16,-3-7 8-16,3-3-8 0,0 0 23 0,0 0 0 0,0 0 0 16,0 0 0-16,0 0 4 0,0 0 1 0,7 0 0 15,3 0 0-15,-3-3-17 0,4 0-3 0,3-7-8 0,-3 4 12 16,-4-7-12-16,3 7 0 0,-3-3 0 0,0-1 0 15,0 1 0-15,0-4 0 0,-3 10-12 0,0 0 12 32,-4 3-35-32,0 0 0 0,0 0 0 0,0 0 0 0,0 0 35 0,0 0 0 15,0 0 0-15,0 0 0 0,0 0-16 0,0 0 4 0,0 0 1 0,0 6 0 16,0 13 3-16,-4-13 0 0,4-6 0 0,0 10 0 16,0-4 8-16,0 0 0 0,0-6 0 0,0 19-8 15,4 3 8-15,-4-6 0 0,3-4 0 0,-3-12 0 16,7 10-32-16,-7-10-10 0,0 0-2 15,14 3-1-15,0-3-15 0,4-10-4 16,-4-5 0-16</inkml:trace>
  <inkml:trace contextRef="#ctx0" brushRef="#br0" timeOffset="32295.189">22056 7691 1242 0,'0'0'27'0,"0"0"5"0,0 0 2 0,0 0 2 0,-4 9-36 15,4-3 0-15,0 4 0 0,0-1 0 0,0 1 57 0,4-4 5 16,-4 3 1-16,0-6 0 0,0 10-51 0,0-13-12 0,0 0 0 0,0 0 0 31,0 0-144-31,0 0-32 0</inkml:trace>
  <inkml:trace contextRef="#ctx0" brushRef="#br0" timeOffset="32459.986">21967 7042 500 0,'0'0'11'0,"0"0"2"0,0 0 1 0,0 0 0 0,0 0-14 0</inkml:trace>
  <inkml:trace contextRef="#ctx0" brushRef="#br0" timeOffset="32790.701">22479 6737 1267 0,'0'0'28'0,"0"0"5"0,0 10 2 0,0 2 1 0,0 1-36 0,-4 3 0 0,4-4 0 16,-3 7 0-16,3-3 109 0,-4 9 15 0,4-7 4 0,0 8 0 15,4-1-56-15,-4 0-10 0,3 3-2 0,-3 3-1 16,4 1-43-16,0 2-16 15,-1 4 11-15,1-1-11 0,-1-2 15 0,1-1-3 0,-1 4-1 0,-3-3 0 16,4-1-11-16,-1-3-16 0,-3-2 4 16,0-1 1-16,0-3 11 0,0-3 0 0,0-3 0 0,-3 3 0 15,3 0-14-15,0-4-1 0,-4 1 0 0,4-6 0 16,0 6-181 0,0-10-36-16,-3 10-7 0,3-19-1 0</inkml:trace>
  <inkml:trace contextRef="#ctx0" brushRef="#br0" timeOffset="33061.059">22317 7170 1497 0,'0'0'32'0,"0"0"8"0,0 0 0 0,0 0 4 0,0 0-36 0,0 0-8 15,0 0 0-15,0 0 0 0,0 0 53 0,0 0 9 16,0-6 2-16,0 6 0 0,-4-6 12 0,8-1 4 16,-1-2 0-16,1 6 0 0,-1-7-80 0,4 10-10 15,4-6-5-15,0 0-1 0,3 0 34 0,0-1 6 16,3-2 2-16,-2 3 0 0,-1-1-26 0,3 4 0 16,1-3 0-16,0 0 0 0,6-1-22 0,-3 4 0 0,1-6 0 0,-1 9 0 31,0-3-86-31,-3 3-16 0,-8 0-4 0,1 3-1 0</inkml:trace>
  <inkml:trace contextRef="#ctx0" brushRef="#br0" timeOffset="39597.211">16782 11767 810 0,'0'0'23'0,"-7"0"5"0,0 6-28 0,-1-2 0 0,1 2 0 0,0 0 0 16,-3-6 9-16,3 10-9 0,-4-7 10 0,4 6-10 16,-4-6 14-16,1 7-3 0,-1-4-1 0,1 0 0 15,3 0 11-15,0 1 3 0,3 2 0 0,-3 1 0 0,4-4-3 16,3 3 0-16,0 1 0 0,0-1 0 0,3 4 7 0,1-4 0 16,-1 0 1-16,1 1 0 0,3 2 2 0,0 1 0 15,0-4 0-15,-4 1 0 0,4-1-13 0,0-3-2 31,0 4-1-31,1-4 0 0,-1 0 13 0,0-3 2 0,0-3 1 16,-4 0 0-16,4-3 1 0,0 0 1 0,0-6 0 16,0-1 0-16,-3-2 25 0,3-1 5 0,-3-21 1 0,-4-1 0 0,0 23-52 0,0-1-12 15,3 4 0-15,-3-4 0 0,0 7 0 0,-3-3 0 16,3-1 0-16,-4-2 0 0,1 2 0 0,-5-2 0 16,1 9 0-16,4-1 0 0,-4-2 40 0,0 6 4 15,3 0 2-15,1 0 0 0,-4 0-22 0,0 0-4 16,3 6 0-16,-3-2-1 0,7-4-19 0,0 3 0 15,-4 6-8-15,4-9 8 0,0 0-9 0,0 16 9 0,4 6-8 0,0 12 8 32,3-2 0-32,0-10-8 0,0-4 8 0,3 1-8 15,-3-3 8-15,0 3-8 0,-3 3-4 0,-1-4 0 0,5 11 0 0,-5-4 0 16,1 0-7-16,-4 0-1 0,3 6-1 0,-6-6 0 16,3-9 2-16,-4 3 1 0,1 0 0 0,-5-10 0 15,5-3 18-15,-4 1 0 16,3 8 0-16,-3 10 0 0,4 10 0 0,-1-7 0 0,-3-3 0 0,4 0 0 15,-1-3 0-15,-3 3 11 0,4-3-2 0,-1-3 0 16,0 0-9-16,4-3 12 0,-3-4-12 0,3 4 12 16,0-4-22-16,0-2-4 0,0 2-1 0,0 1 0 15,3-4 15-15,-3 1 0 0,-3-4 0 0,3 3 0 0,0-6 0 16,3 7 0-16,-3-7 0 0,0 0 0 16,4 0 26-16,-4 0 8 0,0-3 2 0,0 0 0 0,4 0-23 0,-4 0-4 15,0 0-1-15,0 0 0 0,0 0-8 16,7-6 12-16,0 0-12 0,0-4 12 0,0 4-12 0,-4-3 12 15,4-1-12-15,0 1 12 0,0-4-12 0,1 7 0 16,-1-3 0-16,-4-4 8 0,4 4-8 0,0-1 0 16,0-2 0-16,-3-1 8 0,6 7-8 0,-3-10 0 15,1 4 0-15,-1 6 0 0,0-7 0 0,0-3 8 16,-4 4-8-16,1 5 8 0,-1-5-8 0,1-4 0 16,3 4 0-16,-4-1 0 0,1 4 0 0,3-4 0 15,-4 1 0-15,1 5 0 0,3-2 0 0,-3-4 0 0,-1 4 0 16,1-3 0-16,3 2 0 0,0-2-12 0,3-1 2 15,4 0 1 1,-3-2-108-16,3-1-22 0,0 0-4 0</inkml:trace>
  <inkml:trace contextRef="#ctx0" brushRef="#br0" timeOffset="40108.168">17067 11739 1267 0,'0'0'28'0,"0"0"5"0,0 0 2 0,0 0 1 0,0 0-36 0,0 0 0 16,0 0 0-16,0 3 0 0,4 7 69 0,-1-7 7 15,-3-3 2-15,0 12 0 0,4-6-18 0,0 1-3 16,-4 2-1-16,3-3 0 0,-3 1-18 0,0 5-4 16,0-2-1-16,0 2 0 0,0 1-4 0,-3-1-1 15,3 4 0-15,-4 0 0 0,4-1-14 0,-4 1-3 16,4 3-1-16,-3 0 0 0,3-4-10 0,-4-2 0 15,4-1 0-15,4 1 0 0,-4-4 8 0,3 4-8 0,5-4 8 16,-1 1-8-16,0-1 22 0,3-3-1 0,-3 1 0 16,7-4 0-16,-3 0 8 0,3-3 2 0,0 0 0 0,7-3-10 31,-3-7-21-31,0-2 0 0,-1-1 0 0,4-2 0 16,-6-4 0-16,2-6 0 0,-3-10 0 0,0 10 0 0,-3 3 0 0,0 7 0 15,-1 5-19-15,1 1 2 0,-1-4 0 0,-3 1 0 31,0 2-24-31,-3 7-5 0,-4 3-1 0,0 0 0 0,0 0 23 0,0 0 4 0,0 0 0 0,0 0 1 16,0 0-33-16,0-3-8 16,0-3 0-16,0 3-464 0,0-4-92 0</inkml:trace>
  <inkml:trace contextRef="#ctx0" brushRef="#br0" timeOffset="40378.535">17709 11905 1278 0,'0'0'28'0,"-3"10"5"0,-1-4 2 0,1 3 1 0,-1-2-28 0,1-1-8 16,3 6 0-16,-4-2 0 0,4-1 50 0,0 1 9 15,-3-4 1-15,-1 6 1 0,4 1 3 0,-3-4 0 0,6 1 0 0,-3 2 0 16,0-2-1-16,0-1 0 0,0 4 0 0,0-7 0 15,4 6-50-15,-1-5-13 16,-3 2 0-16,0-3 0 0,4 1 0 0,-4-7 0 0,0 0 0 0,0 0 0 31,0 0-176-31,3 6-41 0,8 25-8 0,-8-15-2 0</inkml:trace>
  <inkml:trace contextRef="#ctx0" brushRef="#br0" timeOffset="40544.459">17713 11595 1321 0,'0'0'28'0,"-7"-7"7"0,3-2 1 0,1 9 2 0,3 0-30 0,0 0-8 0,0 0 0 0,0 0 0 15,-7 0 48-15,7 0 8 0,0 0 1 0,-4 6 1 0,1 1-45 0,-1 2-13 16,1-3 0-16,-1 1 8 16,4 2-32-16,0-9-5 0,0 0-2 0,4 3-621 15</inkml:trace>
  <inkml:trace contextRef="#ctx0" brushRef="#br0" timeOffset="41198.099">18962 11789 1267 0,'-7'-3'28'0,"0"0"5"0,0 0 2 0,3 0 1 0,4 3-36 0,-7-10 0 0,0 10 0 0,-4 0 0 16,4-3 92-16,-3 3 11 0,-1 0 2 0,4 0 1 15,-3 3-67-15,3-3-14 0,7 0-2 0,-8 6-1 16,1 1-22-16,-3-1 0 0,3 3 0 0,-4-2 0 0,1 2 0 16,-1 1 0-16,0-4 0 0,1 3 0 15,-1 1 0-15,4-1 0 0,-3-3 0 0,3 7 0 16,-1-4 0-16,8-9 0 0,-3-15 0 0,-1 5 0 0,-3 7 0 0,7 3 0 15,-3 6 0-15,3-6 0 0,0-3 45 0,0 3 5 16,0 10 1-16,-4-4 0 0,4-19-31 0,4 7-5 16,-1-3-2-16,-3 9 0 0,0 0-3 0,0 0-1 15,7 3 0-15,0 9 0 0,1 7 1 0,-1-6 0 16,0-1 0-16,0-2 0 0,0-4-10 0,0 0 0 16,0 0 0-16,0 1 0 0,0-4-13 0,0 3-5 15,0-3-1-15,-7 0 0 0,-3 7 19 0,3-7 8 16,0 3-8-16,0 0 12 15,0 1-32-15,3 2-6 0,-3-3-2 0,0 4 0 16,0-1-12-16,4 1-2 0,-1-4-1 0,-3 6 0 0,4 1 35 0,-4 0 8 16,0-4 0-16,0 3 0 0,-4 1 0 0,1 0 0 0,-4-4 0 0,3 4 0 31,4 5-53-31,0-5-9 0,-7-1-2 0,0 1 0 0,0-1 51 0,-4-2 13 16,4-7 0-16,-3 6 0 0,-4 1-15 0,3-4 3 0,-3-3 0 0,0-3 0 31,0-3-40-31,0-3-8 0,3 0-2 0,-3-1 0 15,-4-5-10-15,4-4-1 0,0-9-1 0</inkml:trace>
  <inkml:trace contextRef="#ctx0" brushRef="#br0" timeOffset="41797.416">19269 11814 1267 0,'0'0'28'0,"0"0"5"0,-4-3 2 0,-3 0 1 0,0-3-36 0,-4 6 0 15,4 0 0-15,0 0 0 0,0 0 109 0,-3 9 15 16,-1-6 4-16,-3 7 0 0,3 2-64 0,-3 1-13 15,-3-1-3-15,-1 1 0 0,0 3-13 0,4-1-3 16,0 4-1-16,4-3 0 0,-4-4-20 0,3 4-11 16,0-4 12-16,1 4-12 0,-1-3 0 0,8-1 0 15,-4-2 0-15,3-4 0 0,1 6 0 0,-1 1 0 0,4-4 0 0,-4-2 0 16,4-7 0-16,0 0 0 0,8 6 0 0,-5 3 0 16,4 13 0-16,-3-6 0 0,3-3 0 15,3 2 0-15,-3-9-10 0,4-2-9 0,0-4-1 0,-1-7-1 16,1-11 21-16,-1 5 16 0,1 7-2 0,-1-1-1 15,1 1-13-15,0 0 0 16,-1-4 0-16,-3 4 0 0,4-6 0 0,-1-1-10 0,1-3 10 16,-4 4-8-16,0-1 8 0,0-9-13 0,-3 10 5 15,-8-13 8-15,1 0 0 0,-1 6 0 0,1 16 0 0,-1 0 0 16,1-7 0-16,-5 1 21 0,1-4-2 0,0 7-1 16,4 3-29-16,-4 0-5 0,7 3-2 0,-4 0 0 15,-3 0 18-15,4 6 0 0,-1 0 0 0,-3 16 27 31,4 0-7-31,3-6 0 0,0 9-32 0,0-3-5 0,-11 3-2 0,0-6 0 0,4-7 19 16,0 7 0-16,0 9 0 0,0-3 0 0,4-3 15 0,-1-6 6 16,1 6 2-16,-1 0 0 0,4-6-37 0,-3-7-7 15,3 4-2-15,0-1 0 0,0-12 23 0,7 6 0 16,-7-6 0-16,7 4 0 16,3-4-41-16,1 0-4 0,-1 0-1 0,1-4-506 15,3-2-102-15</inkml:trace>
  <inkml:trace contextRef="#ctx0" brushRef="#br0" timeOffset="42047.095">19410 12049 1497 0,'0'0'32'0,"0"0"8"0,-4 10 0 0,1-4 4 0,3 0-36 0,-7 4-8 0,3-7 0 0,-3 9 0 16,4-5 84-16,-1 2 16 0,-3-3 2 0,0 4 1 16,3-1-63-16,1-2-13 0,-4-7-3 0,7 0 0 15,0 0-24-15,0 0 0 0,0 0 0 0,0 0 0 16,0 0-55-16,0 0-3 0,0 0-1 0,3 0 0 16,1-7-106-16,-1 1-22 0,5-13-4 15,-5 3-1-15</inkml:trace>
  <inkml:trace contextRef="#ctx0" brushRef="#br0" timeOffset="42180.936">19435 11717 1267 0,'-4'-9'28'0,"0"2"5"0,-3-2 2 16,0 0 1-16,0-1-36 0,0 7 0 0,0-6 0 0,4 5 0 0,3 4 58 0,0 0 5 15,0 0 1-15,0 0-478 16,0 0-95-16</inkml:trace>
  <inkml:trace contextRef="#ctx0" brushRef="#br0" timeOffset="42508.103">19876 11425 1267 0,'0'0'28'0,"0"0"5"0,7 0 2 0,-7 0 1 0,0 0-36 0,3 7 0 0,4-1 0 0,-3 3 0 15,-1 4 109-15,-3-1 15 0,-3 7 4 0,-1 3 0 16,4-3-60-16,-7 3-12 0,4 3-3 0,-8 6 0 16,7-2-33-16,-3 2-8 0,-3 0 0 0,3 4-1 15,-4-4 38-15,1 13 8 0,3-6 2 0,-4 6 0 16,4-7-43-16,-4 1-16 0,4-4 11 0,0 1-11 15,4-1 0-15,-1-9 0 0,4 7 0 0,-3-4 0 16,3-6 28-16,-4 0-1 0,4-6 0 0,0 2 0 16,0-5-52-16,0 0-11 0,4-1-1 0,-4-3-1 15,0-5-166-15,0-4-32 0,7 6-8 0,-7-6 0 0</inkml:trace>
  <inkml:trace contextRef="#ctx0" brushRef="#br0" timeOffset="42799.471">19558 11984 1314 0,'-14'-4'37'0,"14"4"8"0,-7-3-36 0,0 3-9 0,7 0 0 0,0 0 0 16,0 0 53-16,0 0 9 0,0 0 2 0,0 0 0 16,0 0 0-16,0 0 0 0,0 0 0 0,0 0 0 15,0 0 0-15,3-6 0 16,1 3 0-16,-1-3 0 0,4-1-52 0,0-5-12 0,4 6 0 0,-4-4 0 15,7-2 34-15,0-1 4 0,0 1 1 0,4-4 0 16,3 0-31-16,0 0-8 0,1 1 0 0,-1-1 0 31,0 4-30-31,0-1-7 0,0 0-2 0,-3 7 0 0,3 6 39 0,-3 6 0 0,-1-12 0 16,1 6 0-16,0 0-59 0,-4 0-4 16,0 0-1-16,3 0 0 0,1 0-51 0,-4 0-10 15,0 0-3-15,4 0-512 0</inkml:trace>
  <inkml:trace contextRef="#ctx0" brushRef="#br0" timeOffset="43364.43">21001 12096 1681 0,'0'0'36'0,"0"0"8"0,0 0 2 0,0 0 2 0,0 0-38 0,0 0-10 0,0 0 0 0,0 0 0 15,0 0 76-15,0 0 14 0,0 0 2 0,0 0 1 16,-7 7-37-16,7-7-7 0,0 0-1 0,0 0-1 16,0 0-11-16,0 0-3 0,-7 6 0 0,7-6 0 15,0 0-14-15,0 0-3 0,0 0-1 0,0 0 0 16,0 0-5-16,0 0-1 0,0 0 0 0,0 0 0 16,0 0-9-16,0 0 8 0,0-13-8 0,-4 10 8 15,4-6-8-15,0 0 0 16,-3 2-10-16,-1-2 10 0,-3-1-13 0,-3-2 3 0,-1 6 1 15,0-4 0-15,-3 4-7 0,-7-7 0 0,3 13-1 16,-6-3 0-16,3 3-10 0,-4 0-1 16,0 3-1-16,4 7 0 0,-4-1 29 0,1 4 0 0,6-4 0 15,0-3 0-15,-3 4 0 0,4 6 0 0,-1 5 0 0,7 5 0 0,-3-4 0 16,7-4 0-16,-7 7 0 0,7-3 0 0,3-6 0 16,4-3 0-16,4-1 0 0,3-6 0 0,0 1 0 0,4 2 0 15,-1 4 0-15,8 2 0 0,0-12 0 0,-1-6 0 16,4 0 0-16,1 0 0 0,2 3-20 0,-3 0 3 15,4-3 0-15,0 6 0 16,-4-3-75-16,4 9-16 0,-4 7-2 0,0-3-454 16,-3-13-90-16</inkml:trace>
  <inkml:trace contextRef="#ctx0" brushRef="#br0" timeOffset="43863.35">21265 12131 1074 0,'0'0'30'0,"0"0"8"0,0 0-30 0,0 0-8 0,0 0 0 0,0 0 0 16,0 0 148-16,0 0 28 0,0 0 5 0,0 0 2 15,0 0-88-15,-7 0-18 0,0 0-3 0,0 6-1 16,0 1-9-16,4-1-3 0,-1-3 0 0,-3 3 0 15,0-3-46-15,4 4-15 0,-5-4 8 0,1 3-8 0,0 3 0 0,4 1 0 16,-4-1 0-16,3 1 0 0,1-1 0 0,-4 4 0 16,7-4 0-16,-4 4 0 0,1-4 0 0,3-9 0 15,0 0 0-15,0 0 0 0,0 0 0 16,0 0 0-16,10 3 0 0,-3 3 0 0,4-3 0 0,-4 1 0 16,3-4 0-16,1 6 0 0,0-6-11 0,-1 0 11 15,1 0-12-15,-4 3 12 0,7 0 0 0,-3-3 0 16,-1-3 0-16,1-6 0 0,-1 2 0 0,-3 1 0 15,4-3 10-15,-4 2-2 0,0-2 2 0,-3-4 1 16,-1-5 0-16,-3 2 0 0,4 13 1 0,-4-3 0 16,0-1 0-16,-4-5 0 0,1-7-4 0,-1-3 0 15,-3 9 0-15,-4 4-8 16,-3-4 0-16,0 10-11 0,-3 0-9 0,-1 3-3 0,0 0 0 16,4 3 0-16,0-3 23 0,0 0 0 0,0 0 0 0,0 3 0 15,3 19 0-15,-3-3 0 0,0 0 0 0,0 3 0 16,3-3 0-16,1 0 0 0,3-10 0 0,3 4 0 15,1-1-20-15,6-6 0 0,1 1 0 0,3-1 0 16,0-3-71 0,3-3-13-16,8 0-4 0,-4-3-724 0</inkml:trace>
  <inkml:trace contextRef="#ctx0" brushRef="#br0" timeOffset="44446.212">21576 12093 1067 0,'0'0'30'0,"0"0"7"0,0 0-29 0,0 0-8 16,0 0 0-16,-4 10 0 0,1-4 99 0,-1 3 18 16,1-2 4-16,-4 5 1 0,3-5-40 0,-3 11-8 15,0-5-2-15,4-1 0 0,-1 4-20 0,0-3-5 16,1-4-1-16,-1 4 0 0,4-1-12 0,-3-6-2 15,3-6-1-15,0 0 0 0,0 0 8 0,0 0 1 16,0 0 1-16,3-3 0 0,1-3 8 0,3-3 2 16,-3-4 0-16,3 7 0 0,0-7-19 0,0 4-3 15,0-1-1-15,-4 10 0 0,4 0-28 0,-3 4 0 16,-1-4 0-16,-3 0-10 0,0 0 10 0,0 0 0 16,4 0 0-16,-4 0 0 0,7 6-12 0,-7-6 0 0,4 9 0 0,-1 1 0 31,-6-1-32-31,-1 0-6 0,4 1-2 0,-4 2 0 0,-3 1 35 0,4-1 6 0,-4 1 2 0,3-4 0 31,-3-2-37-31,4 2-7 0,-4 4-2 0,3-13 0 0,4-13 45 0,-3 4 10 0,3 9 0 0,0 0 0 16,7 9-13-16,0-9-3 0,-7 0-1 0,10 0 0 15,4-9 26-15,-3 6 6 0,0-1 1 0,-1-2 0 16,1 0 38-16,3-4 8 0,-4 1 2 0,-2 0 0 16,2 2-52-16,1 1-12 0,-4 0 0 0,-4 0 0 15,-3 6 0-15,0 0 0 0,0 0 0 0,0 0 0 16,0 0 0-16,0 0 0 0,0 0-9 0,0 0 9 15,0 0-22-15,0 9 2 0,0 0 0 0,-3 1 0 16,-1-4-16-16,4 0-2 16,0-6-1-16,-3 7 0 0,3-7 39 0,0 0 0 0,0 0 0 0,0 0 0 15,0 0 0-15,0 0 0 0,14 0 0 0,-4 6 0 0,1-6 0 16,0-6 0-16,-1 6 0 0,1-4 0 16,-1 1 0-16,4-3 0 0,-3 6 0 0,0-3 0 15,-1 0-11-15,4 3 11 0,-3-6-8 0,-1 6 8 16,1-4-156-16,0-2-25 0,-4 6-6 0,3 0-489 15</inkml:trace>
  <inkml:trace contextRef="#ctx0" brushRef="#br0" timeOffset="45033.417">22063 12144 1227 0,'0'0'27'0,"0"0"5"0,0 0 2 0,0 0 1 0,0 0-35 0,0 9 0 0,0-3 0 0,-4 4 0 15,1-1 83-15,-1-3 9 0,1 1 3 0,-1 2 0 16,4 0-39-16,-3-2-8 0,3-7-2 0,-8 6 0 16,8-6-11-16,-3 3-3 0,3-3 0 0,0 0 0 15,0 0-8-15,0 0-3 0,0 0 0 0,0 0 0 16,0 0 10-16,0 0 1 0,0 0 1 0,0 0 0 16,0 0-17-16,0 0-3 0,0 9-1 0,0-9 0 15,0 0-12-15,0 0 0 16,0 0 0-16,0-9 0 0,0 6 0 0,3-7 0 0,1-2 0 0,0 3 9 15,-4-4 19-15,3 10 3 0,4-7 1 0,-3 1 0 16,3 3-32-16,-4 0 0 0,4-1-8 0,-7 7 8 16,0 0 28-16,0 0 12 0,0 0 2 0,0 0 1 15,0 0-18-15,0 0-3 0,4 7-1 0,-1 5 0 0,1-3-33 0,-4 1-6 16,0 2-2-16,-4 1 0 0,1-1 20 0,-1-2 0 16,1 2 0-16,-1-2 0 0,-3 2-9 0,4-2 9 15,3-4 0-15,-4 3-9 16,4-5-25-16,0-4-5 0,0 0-1 0,0 0 0 0,0 0 40 0,0 0 0 15,0 0 0-15,7 0 0 0,0 0 0 0,4 0 21 16,-1 6-2-16,1-3-1 0,3-6-29 0,-3 3-5 16,-1-6-2-16,4 6 0 0,1-7 18 15,-5 1 0-15,-6 0 0 0,3 3 0 0,0-4 0 0,-7 7 0 16,0 0 0-16,7-3 0 0,-7 3-20 0,0 0 0 16,0 0 0-16,0 0 0 15,3-3-19-15,-3-3-4 0,-3 0-1 0,3 6 0 0,0 0 73 0,0 0 15 16,-4 0 2-16,-3 6 1 0,4 0-27 0,-4 4-4 15,3-4-2-15,1 0 0 0,-4 0-14 0,3 1 8 0,4 2-8 16,0 0 0-16,0-2 0 0,4-1 0 0,-1-3 0 16,4 7 0-16,0-7 57 0,-3-3 6 0,-4 0 1 0,10 6 0 31,4-6-103-31,-3-6-20 0,0 6-4 0,-4-3-1 16,3-7-1-16,1 7-1 0,3-3 0 0,-7-1-543 0,3-2-109 0</inkml:trace>
  <inkml:trace contextRef="#ctx0" brushRef="#br0" timeOffset="45838.048">22507 12096 835 0,'0'0'18'0,"0"0"4"16,0 0 1-16,0 0 1 0,0 0-24 0,0 0 0 0,0 0 0 0,0 0 0 0,-7 0 117 0,7 0 19 15,-7 0 4-15,0 0 1 0,7 0-33 0,-7 7-6 16,7-7-2-16,-7 3 0 0,7-3-24 0,0 0-6 16,0 0-1-16,0 0 0 0,0 0-11 0,0 0-2 15,7-3-1-15,0-4 0 0,4 7-22 0,-4 0-4 16,7-3-1-16,0-6 0 0,0-4-28 0,0-2-21 0,0-4 3 16,4 3 1-16,0-3 17 0,-4 1 0 0,3-1 0 15,-3-3 0-15,1 12 0 0,-1-5 0 0,-4-1 0 0,-3 4 0 16,0 2 0-16,0 4 0 0,-7 0 0 0,-3 6 0 15,-1-7 0-15,-6 14-12 0,-1-4 12 0,4 3-10 16,0 0 10-16,-4 7-8 0,-3-1 8 0,-3 4-8 16,-4-3 8-16,3 2 0 0,0 4 0 0,-3 0 0 15,3-7 0-15,1 10 0 0,-1-3 8 16,4 0-8-16,3 0 0 0,1-4 0 0,-1 4 0 0,4-3-8 16,0 6 8-16,4-3 0 0,3 0 0 0,-4-4 0 15,4 4 0-15,4-6 12 0,-1-1-2 0,1 1-1 16,-4-13-23-16,10 6-5 0,-3-3-1 0,4 3 0 15,0-12-30-15,-1 6-6 16,1-3-2-16,3 0 0 0,0 3-147 0,7-6-30 0,0-4-5 16,-7-2-2-16,0-1 116 0,-6-3 23 0,2-6 5 0,-3 4 1 15,7-1 45-15,-3 0 10 0,3 0 2 0,0 0 0 16,-3 1 90-16,-4 2 18 0,0 0 4 0,-4 4 1 0,4-1-7 0,-7 4-2 16,4-1 0-16,-4 10 0 0,0 0 0 0,0-9 0 15,0 9 0-15,0 0 0 0,0 0 52 0,-4 6 9 16,1-6 3-16,-1 6 0 0,1 1-103 0,-1 2-25 15,1 0 0-15,-1 1 0 0,-3 2 56 0,7-2 7 16,0-1 1-16,-3 4 0 0,-1-1-8 16,1-2 0-16,-1-1-1 0,4 4 0 0,-3-7-37 0,-1 7-7 15,4-4-2-15,-4-3 0 0,1 0-9 0,3 1 0 16,0-1 0-16,0-6 0 0,0 0 0 0,0 0 0 16,-4 0 0-16,4 0 0 0,0 0 0 0,0 0 0 15,0 0 0-15,0 0 0 0,-3-3 0 0,3 3 0 16,0 0 0-16,0 0 0 0,0 0 0 0,0 0 0 15,3-6 0-15,1-7 0 0,3 1 53 16,-3-4 9-16,3 3 2 0,-4 1 0 0,1 2-52 0,-1 1-12 16,1 6 0-16,-4 3 0 0,0 0 0 0,0 0 0 0,0 0 0 15,3 9 0-15,-3 7 0 0,0-4 0 0,0-5-9 0,0 5 9 16,-3 4 0-16,3 0 0 0,-4-1-8 0,4 4 8 16,-3 0 0-16,-1-7 0 0,1-2 12 0,-1 2-12 31,8-8-44-31,-4-4-16 0,0 0-4 0,0 0 0 0,3 6-51 15,-3-3-10-15,0-3-3 0,7 3-444 0,0-3-88 0</inkml:trace>
  <inkml:trace contextRef="#ctx0" brushRef="#br0" timeOffset="46075.483">23047 11767 1638 0,'0'0'36'0,"0"0"7"0,-4 0 1 0,-3-3 3 0,7 3-38 0,0 0-9 16,0 0 0-16,0 0 0 0,0 0 73 0,0 0 13 16,0 0 2-16,0 0 1 0,0 0-43 0,-3 3-9 15,3 13-1-15,0-4-1 0,3 4-17 0,1 6-3 16,-1 0-1-16,1 6 0 0,3 7-14 0,-3-4 0 16,-1 4 8-16,-3-1-8 15,0-3-38-15,0 1-10 0,-3-1-3 0,3 1 0 16,-4-7 15-16,4-3 4 0,-4 3 0 0,1-7-529 15,-1-2-106-15</inkml:trace>
  <inkml:trace contextRef="#ctx0" brushRef="#br0" timeOffset="46296.488">22881 11883 1418 0,'-14'-12'31'0,"11"9"6"0,-5-4 2 0,1 1 1 0,7 6-32 0,0 0-8 0,0 0 0 0,-3 6 0 16,-4 1 60-16,3-1 11 0,1 3 1 0,-1 4 1 15,4-1-11-15,0 4-2 0,-3-3-1 0,3-1 0 16,0 1-20-16,0-1-4 0,3 1-1 0,4-4 0 16,-3 4-11-16,3-4-3 0,3-3 0 0,5 4 0 15,6 2-4-15,-4-9-2 0,-2 7 0 0,2-1 0 16,8-2-23-16,-4-1-5 0,4-3-1 0,-4-3 0 16,0 0-169-16,0 0-35 0,18-9-6 0,-4-4-2 0</inkml:trace>
  <inkml:trace contextRef="#ctx0" brushRef="#br0" timeOffset="46743.369">23908 12084 1497 0,'0'0'32'0,"0"0"8"0,0 0 0 0,0 0 4 0,0 0-36 0,-4 6-8 0,1 0 0 0,3 4 0 15,0 2 99-15,-4 1 17 0,4 0 4 0,-3 5 1 16,3-2-53-16,0 6-12 0,0 0-1 0,-4 0-1 15,4-3-30-15,-3 3-5 0,3-4-2 0,0-2 0 16,-4 6-17-16,4-6 0 0,0-1 0 0,0 1 0 16,-3-3 0-16,-1-1 0 0,0-2 0 0,4-1 0 15,-3-3 0-15,-1 7 0 0,4-7 0 0,-3-3 0 16,-1 7 0-16,-3-7-19 0,4 3 4 0,-4 0 1 16,-4-6-29-16,4 10-5 0,0-10-2 15,-4 6 0-15,4-6 40 0,-3 0 10 0,3 0 0 0,-4-3 0 16,1-3 37-16,-1-1 10 0,0 1 1 0,1-7 1 15,-1 1-27-15,4-7-6 0,-3-3 0 0,-4 7-1 0,3-11-15 16,0 1-8-16,-3-3 8 0,0 9-13 16,4-9-107-16,6 6-20 0,0-3-5 15,1 6-408-15,3-3-82 0</inkml:trace>
  <inkml:trace contextRef="#ctx0" brushRef="#br0" timeOffset="46941.484">23763 11752 1497 0,'0'0'32'0,"0"0"8"0,0 0 0 0,0 0 4 0,0 0-36 0,0 0-8 0,0 0 0 0,0 0 0 15,0 0 89-15,0 0 16 0,0 0 3 0,0 0 1 16,0 0-73-16,0 0-14 0,0 0-3 0,0 0-1 16,0 0-32-16,0 0-6 0,0 0-2 0,0 0 0 31,0 0-15-31,0 0-3 0,7-4-1 0,4-2-752 0</inkml:trace>
  <inkml:trace contextRef="#ctx0" brushRef="#br0" timeOffset="47429.949">24409 12103 1314 0,'0'0'37'0,"0"0"8"0,0 0-36 0,-7 0-9 0,-4-7 0 0,0 7 0 0,1 0 104 0,-1 7 20 16,4-7 3-16,-3 6 1 0,-1-3-67 0,-3 3-13 16,0 1-2-16,0-1-1 0,0 0 7 0,-4 1 0 15,-3 2 1-15,3 0 0 0,-3 4-18 0,3-4-4 16,-3-2-1-16,0 8 0 0,3-5-30 0,1-1 0 0,-1 0 0 15,4 1 0-15,0-1 0 0,0-2 0 16,7 2 0-16,0 0 0 0,3-2 0 0,1 8 0 0,3-5 0 0,0-1 0 16,0 4 0-16,3 2 0 0,1-5 0 15,3-1 0-15,0 4 0 0,0-1 0 0,3-2 0 0,1-1 0 16,7-6 0-16,-4 3 0 0,-4-2 0 0,4-4 0 31,4-4-45-31,0-2-15 0,-1 0-4 0,1-3 0 16,0-10 0-16,-1 6 0 0,-3 1 0 0,-3-4 0 0,0-3 52 0,-1 7 12 0,-6-4 0 0,-1-3 0 15,4 10 0-15,-7-4 0 0,0 1 0 0,-3-1 0 16,-1 0 48-16,4 4 13 0,-3-3 3 0,-4 8 0 16,0-5-54-16,-4 9-10 0,-3-3 0 0,3 0 0 15,-3 3 0-15,-3 0-8 0,-1 3 8 0,0 0 0 16,1-3-8-16,-1 9 8 0,4-5-8 0,3 2 8 16,1 0-18-16,3 0 2 0,3 1 0 0,4-7 0 15,0 0-128-15,4 6-26 0,3-3-5 0,7-3-1 0</inkml:trace>
  <inkml:trace contextRef="#ctx0" brushRef="#br0" timeOffset="47864.986">24543 12046 1267 0,'0'0'28'0,"0"0"5"0,0 0 2 0,0 0 1 0,0 0-36 0,0 0 0 0,0 0 0 0,0 0 0 16,-4 3 76-16,4-3 8 0,0 0 1 15,-3 10 1-15,3-10 15 0,-4 9 3 0,1-2 1 0,-1-1 0 16,4-6-13-16,-7 9-4 16,0-3 0-16,-4 7 0 0,4-4-37 0,0 1-8 0,-3 6-2 0,3-4 0 15,0 4-33-15,3-1-8 0,1-2 0 0,3 3 0 16,0-1 11-16,-4-2 0 0,4-7 0 0,4 0 0 15,-1 1-1-15,4-1 0 0,0-6 0 0,7 3 0 16,0 6-25-16,1-5-5 0,2-4 0 0,-3 0-1 16,-3-4 21-16,3 1 0 0,-3 6 0 0,-1 1 0 15,1-4 0-15,-1 6 0 0,-3-3 0 0,4 0 0 16,-4 0 0-16,0-3 0 0,4-3 0 0,-4 0 0 16,0 0 0-16,-7 3 0 0,7-6 0 0,-4-1 0 15,1-2-56 1,-4 0-6-16,3 2-2 0,-3-2 0 0,0-4 0 0,0-2 0 15,-3-1 0-15,3 0 0 0,3-3-51 0,-3-2-10 0,0 8-3 0,4-6 0 16,-4 3 52-16,3 4 9 16,-3-4 3-16,0 7 0 0,0-4 0 0,0 4 0 0,0 9 0 0,0 0 0 15</inkml:trace>
  <inkml:trace contextRef="#ctx0" brushRef="#br0" timeOffset="48338.895">24903 12272 1750 0,'0'0'49'0,"0"0"12"0,0 0-49 0,0 0-12 0,0 0 0 0,0 0 0 16,0 0 86-16,0 0 14 0,0 0 4 0,0 0 0 16,0 0-67-16,7 0-13 0,0 0-2 0,0 0-1 15,0 0-13-15,0 0-8 0,3 0 10 0,5-3-10 16,-5 3 0-16,4 0 0 0,0-3 0 0,0 0 0 15,1 0 0-15,-1-4 0 0,-4 1 0 0,1-3 0 16,-4 5-13-16,0-5-9 0,-4 3-2 0,1-4 0 16,-4 1 15-16,0 0 9 0,-4 2-12 0,1 1 12 15,-4-3 0-15,3-1 9 0,-3 4 1 0,-3-3 0 16,-4 2 10-16,0 1 1 0,3 0 1 0,-3 3 0 16,-4-4-12-16,4 4-2 0,4 0-8 0,-5 0 12 15,1 0 7-15,4 3 1 0,-1-7 0 0,4 7 0 16,-4 0-32-16,4 7-7 0,7-7-1 0,0 0 0 15,-7 6 20-15,4 0 12 0,-1 7-1 0,1-1-1 16,6 1-10-16,-3 3 0 0,0-7 0 0,4 10 0 0,-1-4 0 16,4 4 0-16,-3-3 0 0,-1 0 0 0,5 2 0 15,-1-2 0-15,0 0 0 0,-4 0-11 0,1-1-9 16,3-5-3-16,0-1 0 0,0-6 0 0,-4 10-1 0,4-13 0 16,1 9 0-16,2-6 0 15,-3-3-4-15,4 0 0 0,-1 0-1 0,1-3 0 16,-1 3-23-16,1-9-5 0,3 9-1 0,0-3 0 15,0-7-114-15,4 10-24 0,14-9-4 0,-4 2 0 0</inkml:trace>
  <inkml:trace contextRef="#ctx0" brushRef="#br0" timeOffset="48833.44">25287 12272 1497 0,'0'0'32'0,"0"0"8"0,0 0 0 0,0 0 4 0,0 0-36 0,0 0-8 0,0 0 0 0,0 0 0 16,0 0 53-16,0 0 9 0,0 0 2 0,0 0 0 16,0 0-15-16,0 0-2 0,0 0-1 0,4 9 0 15,-1-5-22-15,1 5-5 0,3 0-1 0,-4-2 0 16,1 2 8-16,-1-3 2 0,1 1 0 0,-4-1 0 16,0-6-6-16,3 6-1 0,1 4 0 0,-4-1 0 15,0-6-4-15,-4 10-1 0,4-7 0 0,0 0 0 16,0 4-16-16,0-1 8 0,-3-6-8 0,3 7 0 15,-7-1 0-15,3-3-16 0,4 1 2 0,-7 2 0 0,7-3 2 16,0-6 0-16,0 0 0 0,0 0 0 0,0 0 12 0,0 0 0 16,0 0-10-16,0 0 10 0,0 0 0 0,0 0 0 15,0 0 0-15,0 0 0 0,0 0 0 0,0 0 0 16,0-9 9-16,4 3-9 16,-8-7 13-16,4 4-1 0,4-4-1 0,-4 4 0 0,0-4 1 0,0 4 1 15,0-4 0-15,-4 1 0 0,1 2 5 0,3-2 1 16,-4-1 0-16,4 1 0 0,-3-1 10 0,-1 0 3 15,4 1 0-15,-3-1 0 0,3-5-19 0,-4 5-3 16,4 4-1-16,0-7 0 0,4 3 21 0,-4 1 4 16,3-1 1-16,1 4 0 0,-1 0-35 0,1 5 0 0,3-5 0 15,-4 6 0-15,4 0 0 0,-3 0 0 0,-1-1 0 0,4-2-9 16,-3 6-5-16,3-3-1 0,-3 0 0 16,-4 3 0-1,7-3-9-15,0 3-3 0,-7 0 0 0,0 0 0 16,7-7-24-16,-7 7-5 0,3 0 0 0,4 7-1 15,0-7-53-15,0 3-10 0,4 0-3 0,0 3-446 0,-4 1-90 0</inkml:trace>
  <inkml:trace contextRef="#ctx0" brushRef="#br0" timeOffset="50291.265">26331 12319 1267 0,'0'0'28'0,"0"0"5"0,0 0 2 0,0 0 1 0,0 0-36 0,0 0 0 0,0 0 0 0,0 0 0 16,0 0 109-16,0 0 15 0,0 0 4 0,0 0 0 15,0 0-4-15,0-6 0 0,0 0 0 0,0 6 0 16,-7-4-54-16,0-2-11 0,0 0-3 0,0 0 0 0,-3 2-23 0,-1 1-5 16,0-3 0-16,1 3-1 0,-1-6-4 0,1 5-1 15,-1-2 0-15,0 3 0 0,1 0-22 16,3-3 8-16,-4 6-8 0,1 0 0 0,3 0 0 0,-4 0 0 16,0 0-12-16,1 6 4 15,3-3-20-15,0 6-3 0,0-2-1 0,0 2 0 16,-4 4 32-16,4 2 0 0,-4 1 0 0,8 6 0 0,-4-3 0 15,3 3 0-15,-3 0 0 0,0 3 0 16,0-6-57-16,4 2-6 0,-4-2-1 0,-1 0 0 16,5-3 0-16,3-4 0 0,0 1 0 0,3-4 0 15,1 1 52-15,3-7 12 0,-3 3 0 0,6-3 0 0,4-3 0 0,4-3 0 16,0-3 0-16,6 0 0 0,4-7 49 0,1-3 13 16,-1 1 2-16,0-4 1 0,-3-6-53 0,3 3-12 0,0-3 0 15,-3 0 0-15,0 0 28 0,-8-1 6 0,4 1 1 16,-3 0 0-16,-4-3-5 0,-3 9-1 0,-11-3 0 15,3-3 0-15,1 6-29 0,-1 1 0 0,-6 2 0 0,3-6 0 16,7 9 0-16,-4 1 0 0,-6-1 0 0,-1 1 0 16,1-4 57-16,-1 0 6 0,-6 4 1 15,-1-1 0-15,-3 1-52 0,3-4-12 16,1 4 0-16,3-4 0 0,0 0-48 16,3 4-13-16,1-1-3 0,-4 1 0 0,7-7 52 0,-4 13 12 0,4-7 0 15,4 4 0-15,-1-4 0 0,1 7 0 0,3-7 0 0,-4 10 0 16,1-6 0-16,3 6 0 0,-4-4 0 0,1 4 0 15,-4 3-9-15,0 0 1 0,0 0 0 0,0 0 0 16,0 0-39-16,7 3-7 16,-3 13-2-16,-1-4 0 0,-3 4 45 0,0 6 11 0,0 0 0 0,-3 6 0 15,3-3 0-15,-4 10 0 0,0-7 0 0,1 3 0 16,-1 4 0-16,-3 3 0 0,0-4 0 0,0 1 0 16,0-1 26-16,4-3 7 0,-4-2 2 0,0 5 0 15,0-3-5-15,-1-2-1 0,5-1 0 0,-1 0 0 16,1-3-44-16,-1 0-9 0,4-3-1 15,0 3-1-15,0-6 18 0,0 3 8 0,4-3-8 0,-4 0 8 16,0-4-32-16,3 4-2 0,1-3 0 16,-1-4 0-16,1 4 34 0,0-10 0 0,-1 7 0 0,1-1 0 15,-1-5-28-15,1-1 0 0,-1 0 1 0,-3-6 0 16,0 0-59-16,0 0-12 0,4 3-2 0,-4-3-1 16,0 0-99-16,0 0-19 0,0 0-4 0,0 0-1 0</inkml:trace>
  <inkml:trace contextRef="#ctx0" brushRef="#br0" timeOffset="50844.923">26688 12244 1314 0,'-4'16'37'0,"-3"-7"8"16,0 0-36-16,0 4-9 0,-4 3 0 0,1-4 0 0,3 10 53 0,-4-3 9 15,-3 0 2-15,3 3 0 0,1 0 0 0,-1-7 0 16,4 4 0-16,-3-3 0 0,3 3 0 0,0-7 0 16,-1 1 0-16,5-4 0 0,3-3-52 0,0-6-12 15,0 10 0-15,0-10 0 0,0 0 36 0,3 6 5 16,-3-6 1-16,4 6 0 0,0 4-30 0,-1-7-12 16,-3-3 11-16,7 9-11 0,0-6 0 0,0 7 0 0,4-1 0 15,-4-6 0-15,0 7 0 0,0-1 0 16,0-3 0-16,0 7 0 0,4-7 20 0,-4-3-3 0,0 10 0 0,0-7 0 15,3-3-17-15,1 0-16 16,0 4 4-16,-1-7 0 0,4-7 28 0,0 7 7 0,1-6 1 0,2-3 0 16,1-4 16-16,-1 4 3 0,5-4 1 15,-5 1 0-15,4-1-29 0,-3-6-6 0,-4 7-1 16,4-1 0-16,-4-2-8 0,0-4 0 0,0 6 0 0,-3 1 0 16,-1-1 0-16,-3-3 0 0,-3 1 0 0,-1-1 0 15,1 4 0-15,-4-1 0 0,0 1 0 0,-4-1 0 16,1 4 0-16,-1-1 0 0,-3 1 0 0,4 2 0 15,-4 1-152 1,7 6-32-16,0 0-6 0,0 0-693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quinze 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4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8767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/>
              <a:t>Je </a:t>
            </a:r>
            <a:r>
              <a:rPr lang="en-US" sz="2400" b="1" dirty="0" err="1"/>
              <a:t>connais</a:t>
            </a:r>
            <a:r>
              <a:rPr lang="en-US" sz="2400" b="1" dirty="0"/>
              <a:t> </a:t>
            </a:r>
            <a:r>
              <a:rPr lang="en-US" sz="2400" b="1" dirty="0" err="1"/>
              <a:t>Jequaiquai</a:t>
            </a:r>
            <a:r>
              <a:rPr lang="en-US" sz="2400" b="1" dirty="0"/>
              <a:t>, </a:t>
            </a:r>
            <a:r>
              <a:rPr lang="en-US" sz="2400" b="1" dirty="0" err="1"/>
              <a:t>l’hippopotame</a:t>
            </a:r>
            <a:r>
              <a:rPr lang="en-US" sz="2400" b="1" dirty="0"/>
              <a:t> qui </a:t>
            </a:r>
            <a:r>
              <a:rPr lang="en-US" sz="2400" b="1" dirty="0" err="1"/>
              <a:t>sait</a:t>
            </a:r>
            <a:r>
              <a:rPr lang="en-US" sz="2400" b="1" dirty="0"/>
              <a:t> qui </a:t>
            </a:r>
            <a:r>
              <a:rPr lang="en-US" sz="2400" b="1" dirty="0" err="1"/>
              <a:t>sont</a:t>
            </a:r>
            <a:r>
              <a:rPr lang="en-US" sz="2400" b="1" dirty="0"/>
              <a:t> les </a:t>
            </a:r>
            <a:r>
              <a:rPr lang="en-US" sz="2400" b="1" dirty="0" err="1"/>
              <a:t>meilleures</a:t>
            </a:r>
            <a:r>
              <a:rPr lang="en-US" sz="2400" b="1" dirty="0"/>
              <a:t> </a:t>
            </a:r>
            <a:r>
              <a:rPr lang="en-US" sz="2400" b="1" dirty="0" err="1"/>
              <a:t>musiciennes</a:t>
            </a:r>
            <a:r>
              <a:rPr lang="en-US" sz="2400" b="1" dirty="0"/>
              <a:t>.</a:t>
            </a:r>
            <a:br>
              <a:rPr lang="en-US" sz="2400" b="1" dirty="0"/>
            </a:b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7459"/>
            <a:ext cx="10515600" cy="487950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			</a:t>
            </a:r>
            <a:r>
              <a:rPr lang="en-US" dirty="0" err="1"/>
              <a:t>quand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			à </a:t>
            </a:r>
            <a:r>
              <a:rPr lang="en-US" dirty="0" err="1"/>
              <a:t>quelle</a:t>
            </a:r>
            <a:r>
              <a:rPr lang="en-US" dirty="0"/>
              <a:t> </a:t>
            </a:r>
            <a:r>
              <a:rPr lang="en-US" dirty="0" err="1"/>
              <a:t>heure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elle</a:t>
            </a:r>
            <a:r>
              <a:rPr lang="en-US" dirty="0"/>
              <a:t> / </a:t>
            </a:r>
            <a:r>
              <a:rPr lang="en-US" dirty="0" err="1"/>
              <a:t>il</a:t>
            </a:r>
            <a:r>
              <a:rPr lang="en-US" dirty="0"/>
              <a:t>		</a:t>
            </a:r>
            <a:r>
              <a:rPr lang="en-US" dirty="0" err="1"/>
              <a:t>où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nous			</a:t>
            </a:r>
            <a:r>
              <a:rPr lang="en-US" dirty="0" err="1"/>
              <a:t>pouquoi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			comment</a:t>
            </a:r>
          </a:p>
          <a:p>
            <a:pPr marL="0" indent="0">
              <a:buNone/>
            </a:pPr>
            <a:r>
              <a:rPr lang="en-US" dirty="0" err="1"/>
              <a:t>ils</a:t>
            </a:r>
            <a:r>
              <a:rPr lang="en-US" dirty="0"/>
              <a:t> /</a:t>
            </a:r>
            <a:r>
              <a:rPr lang="en-US" dirty="0" err="1"/>
              <a:t>elles</a:t>
            </a:r>
            <a:r>
              <a:rPr lang="en-US" dirty="0"/>
              <a:t>		</a:t>
            </a:r>
            <a:r>
              <a:rPr lang="en-US" dirty="0" err="1"/>
              <a:t>combien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qui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8A1EB58-E8DD-4DA2-BC7D-1B2444F07CA3}"/>
                  </a:ext>
                </a:extLst>
              </p14:cNvPr>
              <p14:cNvContentPartPr/>
              <p14:nvPr/>
            </p14:nvContentPartPr>
            <p14:xfrm>
              <a:off x="2047320" y="967680"/>
              <a:ext cx="7221600" cy="11484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8A1EB58-E8DD-4DA2-BC7D-1B2444F07CA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60800" y="364680"/>
                <a:ext cx="10044720" cy="4837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0147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Choisissez parmi les verbes de la maison d’être.</a:t>
            </a:r>
          </a:p>
          <a:p>
            <a:pPr marL="0" indent="0">
              <a:buNone/>
            </a:pPr>
            <a:r>
              <a:rPr lang="fr-FR" dirty="0"/>
              <a:t>Créez une histoire avec vos verbes.</a:t>
            </a:r>
          </a:p>
          <a:p>
            <a:pPr marL="0" indent="0">
              <a:buNone/>
            </a:pPr>
            <a:r>
              <a:rPr lang="fr-FR" dirty="0"/>
              <a:t>L’histoire doit suivre la forme “imparfait,” “passé compose,” “imparfait,” “passé compose.”</a:t>
            </a:r>
          </a:p>
          <a:p>
            <a:pPr marL="0" indent="0">
              <a:buNone/>
            </a:pPr>
            <a:r>
              <a:rPr lang="fr-FR" dirty="0"/>
              <a:t>Chaque personne doit écrire sa réplique.</a:t>
            </a:r>
          </a:p>
        </p:txBody>
      </p:sp>
    </p:spTree>
    <p:extLst>
      <p:ext uri="{BB962C8B-B14F-4D97-AF65-F5344CB8AC3E}">
        <p14:creationId xmlns:p14="http://schemas.microsoft.com/office/powerpoint/2010/main" val="151567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246990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Translate </a:t>
            </a:r>
            <a:r>
              <a:rPr lang="fr-FR" dirty="0" err="1"/>
              <a:t>into</a:t>
            </a:r>
            <a:r>
              <a:rPr lang="fr-FR" dirty="0"/>
              <a:t> French: I know Mr. </a:t>
            </a:r>
            <a:r>
              <a:rPr lang="fr-FR" dirty="0" err="1"/>
              <a:t>Lunn</a:t>
            </a:r>
            <a:r>
              <a:rPr lang="fr-FR" dirty="0"/>
              <a:t>, the </a:t>
            </a:r>
            <a:r>
              <a:rPr lang="fr-FR" dirty="0" err="1"/>
              <a:t>teacher</a:t>
            </a:r>
            <a:r>
              <a:rPr lang="fr-FR" dirty="0"/>
              <a:t> </a:t>
            </a:r>
            <a:r>
              <a:rPr lang="fr-FR" dirty="0" err="1"/>
              <a:t>who</a:t>
            </a:r>
            <a:r>
              <a:rPr lang="fr-FR" dirty="0"/>
              <a:t> </a:t>
            </a:r>
            <a:r>
              <a:rPr lang="fr-FR" dirty="0" err="1"/>
              <a:t>knows</a:t>
            </a:r>
            <a:r>
              <a:rPr lang="fr-FR" dirty="0"/>
              <a:t> the Beethoven symphonies, and </a:t>
            </a:r>
            <a:r>
              <a:rPr lang="fr-FR" dirty="0" err="1"/>
              <a:t>who</a:t>
            </a:r>
            <a:r>
              <a:rPr lang="fr-FR" dirty="0"/>
              <a:t> </a:t>
            </a:r>
            <a:r>
              <a:rPr lang="fr-FR" dirty="0" err="1"/>
              <a:t>knows</a:t>
            </a:r>
            <a:r>
              <a:rPr lang="fr-FR" dirty="0"/>
              <a:t> how to </a:t>
            </a:r>
            <a:r>
              <a:rPr lang="fr-FR" dirty="0" err="1"/>
              <a:t>play</a:t>
            </a:r>
            <a:r>
              <a:rPr lang="fr-FR" dirty="0"/>
              <a:t> the saxophone.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7179C1A-D35F-45EB-855C-65DD44F4384E}"/>
                  </a:ext>
                </a:extLst>
              </p14:cNvPr>
              <p14:cNvContentPartPr/>
              <p14:nvPr/>
            </p14:nvContentPartPr>
            <p14:xfrm>
              <a:off x="934560" y="2200680"/>
              <a:ext cx="8777520" cy="23868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7179C1A-D35F-45EB-855C-65DD44F4384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25200" y="2191320"/>
                <a:ext cx="8796240" cy="2405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 do not know Laurent Pelly, but I know that he read </a:t>
            </a:r>
            <a:r>
              <a:rPr lang="en-US" i="1" dirty="0"/>
              <a:t>War and Peace </a:t>
            </a:r>
            <a:r>
              <a:rPr lang="en-US" dirty="0"/>
              <a:t>last night.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ACF7E5A-A97B-45CB-AD47-B5CBA0BBD16F}"/>
                  </a:ext>
                </a:extLst>
              </p14:cNvPr>
              <p14:cNvContentPartPr/>
              <p14:nvPr/>
            </p14:nvContentPartPr>
            <p14:xfrm>
              <a:off x="1023480" y="1776240"/>
              <a:ext cx="10584720" cy="1602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ACF7E5A-A97B-45CB-AD47-B5CBA0BBD16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4120" y="1766880"/>
                <a:ext cx="10603440" cy="1621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45826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quinze 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roman-photo</a:t>
            </a:r>
          </a:p>
          <a:p>
            <a:pPr marL="0" indent="0" algn="ctr">
              <a:buNone/>
            </a:pPr>
            <a:r>
              <a:rPr lang="fr-FR" dirty="0"/>
              <a:t>savoir and </a:t>
            </a:r>
            <a:r>
              <a:rPr lang="fr-FR" dirty="0" err="1"/>
              <a:t>prepositions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32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84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prêt?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16D8B-CFB8-4ED2-976C-6C3BC6F0D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Benedictine monastery of Cluny, France was known as “La Lumière du Monde” due to its pre-eminent position as a center of theological scholarship during the middle ages.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131848B-8C42-43A5-9EB9-B6B3D983CF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1466" y="2092258"/>
            <a:ext cx="7128252" cy="3991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975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DA3B3-1AD9-4F5D-88A6-68B163AF4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0B77E-F2C0-42C0-84F2-40ABE67D7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roman-photo</a:t>
            </a:r>
          </a:p>
          <a:p>
            <a:pPr marL="0" indent="0" algn="ctr">
              <a:buNone/>
            </a:pPr>
            <a:r>
              <a:rPr lang="en-US" dirty="0"/>
              <a:t>pp. 314 - 315</a:t>
            </a:r>
          </a:p>
        </p:txBody>
      </p:sp>
    </p:spTree>
    <p:extLst>
      <p:ext uri="{BB962C8B-B14F-4D97-AF65-F5344CB8AC3E}">
        <p14:creationId xmlns:p14="http://schemas.microsoft.com/office/powerpoint/2010/main" val="3808385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connais</a:t>
            </a:r>
            <a:r>
              <a:rPr lang="en-US" dirty="0"/>
              <a:t> la femme qui </a:t>
            </a:r>
            <a:r>
              <a:rPr lang="en-US" dirty="0" err="1"/>
              <a:t>sait</a:t>
            </a:r>
            <a:r>
              <a:rPr lang="en-US" dirty="0"/>
              <a:t> comment </a:t>
            </a:r>
            <a:r>
              <a:rPr lang="en-US" dirty="0" err="1"/>
              <a:t>jouer</a:t>
            </a:r>
            <a:r>
              <a:rPr lang="en-US" dirty="0"/>
              <a:t>  du piano. 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sais</a:t>
            </a:r>
            <a:r>
              <a:rPr lang="en-US" dirty="0"/>
              <a:t> que la femme </a:t>
            </a:r>
            <a:r>
              <a:rPr lang="en-US" dirty="0" err="1"/>
              <a:t>sait</a:t>
            </a:r>
            <a:r>
              <a:rPr lang="en-US" dirty="0"/>
              <a:t> comment </a:t>
            </a:r>
            <a:r>
              <a:rPr lang="en-US" dirty="0" err="1"/>
              <a:t>jouer</a:t>
            </a:r>
            <a:r>
              <a:rPr lang="en-US" dirty="0"/>
              <a:t> du piano.</a:t>
            </a:r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connaissons</a:t>
            </a:r>
            <a:r>
              <a:rPr lang="en-US" dirty="0"/>
              <a:t> la femme qui </a:t>
            </a:r>
            <a:r>
              <a:rPr lang="en-US" dirty="0" err="1"/>
              <a:t>sait</a:t>
            </a:r>
            <a:r>
              <a:rPr lang="en-US" dirty="0"/>
              <a:t> </a:t>
            </a:r>
            <a:r>
              <a:rPr lang="en-US" dirty="0" err="1"/>
              <a:t>combien</a:t>
            </a:r>
            <a:r>
              <a:rPr lang="en-US" dirty="0"/>
              <a:t> </a:t>
            </a:r>
            <a:r>
              <a:rPr lang="en-US" dirty="0" err="1"/>
              <a:t>d’élèves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y </a:t>
            </a:r>
            <a:r>
              <a:rPr lang="en-US" dirty="0" err="1"/>
              <a:t>avait</a:t>
            </a:r>
            <a:r>
              <a:rPr lang="en-US" dirty="0"/>
              <a:t> à la </a:t>
            </a:r>
            <a:r>
              <a:rPr lang="en-US" dirty="0" err="1"/>
              <a:t>plage</a:t>
            </a:r>
            <a:r>
              <a:rPr lang="en-US" dirty="0"/>
              <a:t> pendant les </a:t>
            </a:r>
            <a:r>
              <a:rPr lang="en-US" dirty="0" err="1"/>
              <a:t>vacances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connaissez</a:t>
            </a:r>
            <a:r>
              <a:rPr lang="en-US" dirty="0"/>
              <a:t> la femme qui </a:t>
            </a:r>
            <a:r>
              <a:rPr lang="en-US" dirty="0" err="1"/>
              <a:t>sait</a:t>
            </a:r>
            <a:r>
              <a:rPr lang="en-US" dirty="0"/>
              <a:t> </a:t>
            </a:r>
            <a:r>
              <a:rPr lang="en-US" dirty="0" err="1"/>
              <a:t>où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les crêpes.</a:t>
            </a:r>
          </a:p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connaissent</a:t>
            </a:r>
            <a:r>
              <a:rPr lang="en-US" dirty="0"/>
              <a:t> la femme qui </a:t>
            </a:r>
            <a:r>
              <a:rPr lang="en-US" dirty="0" err="1"/>
              <a:t>sait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la première </a:t>
            </a:r>
            <a:r>
              <a:rPr lang="en-US" dirty="0" err="1"/>
              <a:t>Française</a:t>
            </a:r>
            <a:r>
              <a:rPr lang="en-US" dirty="0"/>
              <a:t> a fait des crêpes</a:t>
            </a:r>
          </a:p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connaissent</a:t>
            </a:r>
            <a:r>
              <a:rPr lang="en-US" dirty="0"/>
              <a:t> la femme qui </a:t>
            </a:r>
            <a:r>
              <a:rPr lang="en-US" dirty="0" err="1"/>
              <a:t>sait</a:t>
            </a:r>
            <a:r>
              <a:rPr lang="en-US" dirty="0"/>
              <a:t> à </a:t>
            </a:r>
            <a:r>
              <a:rPr lang="en-US" dirty="0" err="1"/>
              <a:t>quelle</a:t>
            </a:r>
            <a:r>
              <a:rPr lang="en-US" dirty="0"/>
              <a:t> </a:t>
            </a:r>
            <a:r>
              <a:rPr lang="en-US" dirty="0" err="1"/>
              <a:t>heure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avez</a:t>
            </a:r>
            <a:r>
              <a:rPr lang="en-US" dirty="0"/>
              <a:t> </a:t>
            </a:r>
            <a:r>
              <a:rPr lang="en-US" dirty="0" err="1"/>
              <a:t>commencé</a:t>
            </a:r>
            <a:r>
              <a:rPr lang="en-US" dirty="0"/>
              <a:t> à faire les crêpes.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36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6768" y="1852388"/>
            <a:ext cx="6147997" cy="4091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603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38324</TotalTime>
  <Words>315</Words>
  <Application>Microsoft Office PowerPoint</Application>
  <PresentationFormat>Widescreen</PresentationFormat>
  <Paragraphs>93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Bonjour!</vt:lpstr>
      <vt:lpstr> Travail de cloche </vt:lpstr>
      <vt:lpstr>Bonjour!</vt:lpstr>
      <vt:lpstr>Pourquoi tombons-nous?</vt:lpstr>
      <vt:lpstr>PowerPoint Presentation</vt:lpstr>
      <vt:lpstr>The Benedictine monastery of Cluny, France was known as “La Lumière du Monde” due to its pre-eminent position as a center of theological scholarship during the middle ages.</vt:lpstr>
      <vt:lpstr>PowerPoint Presentation</vt:lpstr>
      <vt:lpstr>PowerPoint Presentation</vt:lpstr>
      <vt:lpstr>PowerPoint Presentation</vt:lpstr>
      <vt:lpstr>Je connais Jequaiquai, l’hippopotame qui sait qui sont les meilleures musiciennes. 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476</cp:revision>
  <cp:lastPrinted>2024-04-15T12:53:20Z</cp:lastPrinted>
  <dcterms:created xsi:type="dcterms:W3CDTF">2016-10-03T16:25:09Z</dcterms:created>
  <dcterms:modified xsi:type="dcterms:W3CDTF">2024-04-15T16:26:59Z</dcterms:modified>
</cp:coreProperties>
</file>