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64" r:id="rId4"/>
    <p:sldId id="258" r:id="rId5"/>
    <p:sldId id="265" r:id="rId6"/>
    <p:sldId id="260" r:id="rId7"/>
    <p:sldId id="483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7C736-9B6E-4B41-BDF6-BB1E332BBDEE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FCA6-44DC-4F1B-9458-395D93B1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lundi</a:t>
            </a:r>
            <a:r>
              <a:rPr lang="en-US" b="1" dirty="0"/>
              <a:t>, le </a:t>
            </a:r>
            <a:r>
              <a:rPr lang="en-US" b="1" dirty="0" err="1"/>
              <a:t>quinze</a:t>
            </a:r>
            <a:r>
              <a:rPr lang="en-US" b="1" dirty="0"/>
              <a:t> </a:t>
            </a:r>
            <a:r>
              <a:rPr lang="en-US" b="1" dirty="0" err="1"/>
              <a:t>avril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</a:t>
            </a:r>
            <a:r>
              <a:rPr lang="en-US" dirty="0" err="1"/>
              <a:t>subjontif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du roman-photo.</a:t>
            </a:r>
          </a:p>
        </p:txBody>
      </p:sp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lundi</a:t>
            </a:r>
            <a:r>
              <a:rPr lang="en-US" b="1" dirty="0"/>
              <a:t>, le </a:t>
            </a:r>
            <a:r>
              <a:rPr lang="en-US" b="1" dirty="0" err="1"/>
              <a:t>quinze</a:t>
            </a:r>
            <a:r>
              <a:rPr lang="en-US" b="1" dirty="0"/>
              <a:t> </a:t>
            </a:r>
            <a:r>
              <a:rPr lang="en-US" b="1" dirty="0" err="1"/>
              <a:t>avril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104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0FB-A8DE-43D8-91B5-F22D4EB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Lac de Bourget is the largest lake in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92F6-C548-4828-A601-603F7A6B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0D81E-B63B-41AA-B98F-5086FA434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539" y="1752278"/>
            <a:ext cx="4756463" cy="4509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701875-6901-4A5C-A0FD-782D0ED6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347" y="2097341"/>
            <a:ext cx="4869568" cy="364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6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BD205-0F30-479A-9F1F-A7CAFF182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6359-0B07-4EF1-8B21-A1D369BB3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340 - 341</a:t>
            </a:r>
          </a:p>
        </p:txBody>
      </p:sp>
    </p:spTree>
    <p:extLst>
      <p:ext uri="{BB962C8B-B14F-4D97-AF65-F5344CB8AC3E}">
        <p14:creationId xmlns:p14="http://schemas.microsoft.com/office/powerpoint/2010/main" val="30382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56BC-465E-4F0C-B638-8F92E7B4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B2E-C1C3-4F38-A63C-9BF1D417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Although Lucie drinks a lot of milk, she is always thirsty.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In order that my grandson becomes a doctor, he studies biology in high school.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Unless you and your boyfriend have enough potatoes, you cannot feed the elephants.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Jean is the best poet who writes for the theater.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 do not know anyone who makes good bouillabaisse.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There is nothing that could help me.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08B8-21F0-4321-9E37-4F64564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EF6EAE-82C2-4D43-95F6-4A0128A7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765" y="2208914"/>
            <a:ext cx="3566469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50B5-5B50-4CF9-9A03-0264D54C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773FE-F520-4329-BD6F-5E2753BE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2348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French about your own life which begins “</a:t>
            </a:r>
            <a:r>
              <a:rPr lang="en-US" dirty="0" err="1"/>
              <a:t>Afin</a:t>
            </a:r>
            <a:r>
              <a:rPr lang="en-US" dirty="0"/>
              <a:t> que je…” and which uses the subjunctive.</a:t>
            </a:r>
          </a:p>
        </p:txBody>
      </p:sp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4399</TotalTime>
  <Words>142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Le Lac de Bourget is the largest lake in France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23</cp:revision>
  <dcterms:created xsi:type="dcterms:W3CDTF">2020-04-20T20:32:09Z</dcterms:created>
  <dcterms:modified xsi:type="dcterms:W3CDTF">2024-04-15T19:16:50Z</dcterms:modified>
</cp:coreProperties>
</file>