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346" r:id="rId2"/>
    <p:sldId id="345" r:id="rId3"/>
    <p:sldId id="405" r:id="rId4"/>
    <p:sldId id="349" r:id="rId5"/>
    <p:sldId id="261" r:id="rId6"/>
    <p:sldId id="357" r:id="rId7"/>
    <p:sldId id="359" r:id="rId8"/>
    <p:sldId id="404" r:id="rId9"/>
    <p:sldId id="358" r:id="rId10"/>
    <p:sldId id="351" r:id="rId11"/>
    <p:sldId id="337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46"/>
            <p14:sldId id="345"/>
            <p14:sldId id="405"/>
            <p14:sldId id="349"/>
            <p14:sldId id="261"/>
            <p14:sldId id="357"/>
            <p14:sldId id="359"/>
            <p14:sldId id="404"/>
            <p14:sldId id="358"/>
            <p14:sldId id="351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1/3/2024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3T16:58:38.1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319 12 12640 0 0,'0'0'289'0'0,"0"0"40"0"0,0 0 21 0 0,0 0-46 0 0,0 0-158 0 0,0 0 98 0 0,0 0 63 0 0,0 0 12 0 0,0 0-66 0 0,0 0-268 0 0,0 0-71 0 0,-4-12-3296 0 0,4 12-852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7" Type="http://schemas.openxmlformats.org/officeDocument/2006/relationships/image" Target="../media/image1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dix-sept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4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383309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The bathroom sink, which is to the right of the door, is dirty.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BD01B7FA-5508-4440-937C-BB60113B52E5}"/>
                  </a:ext>
                </a:extLst>
              </p14:cNvPr>
              <p14:cNvContentPartPr/>
              <p14:nvPr/>
            </p14:nvContentPartPr>
            <p14:xfrm>
              <a:off x="11071769" y="4658173"/>
              <a:ext cx="1800" cy="468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BD01B7FA-5508-4440-937C-BB60113B52E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0949363" y="4649183"/>
                <a:ext cx="549372" cy="35710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7409" y="176102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Qui </a:t>
            </a:r>
            <a:r>
              <a:rPr lang="en-US" dirty="0" err="1"/>
              <a:t>débarrasse</a:t>
            </a:r>
            <a:r>
              <a:rPr lang="en-US" dirty="0"/>
              <a:t> la table après le diner chez-</a:t>
            </a:r>
            <a:r>
              <a:rPr lang="en-US" dirty="0" err="1"/>
              <a:t>vous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4582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une histoire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64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4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French Caribbean island of Saint-Barthelemy is famous as a winter vacation destination for very rich people.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81914" y="1992440"/>
            <a:ext cx="5461685" cy="3883198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1825625"/>
            <a:ext cx="5181600" cy="421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995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49E8661-EAC8-49D6-8264-D22188FF7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93E5FE0-F6CE-4F29-A527-8906F1CDF3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6068" y="2231334"/>
            <a:ext cx="5806109" cy="3483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327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E4A9E-91D3-4B1B-9500-5E3B9F277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628F0-EA02-4ED8-B3E4-13B9DB8DE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86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125EF-1CBC-4CB4-9F58-8C78F7F8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2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C1493-9615-48CA-A15E-E3B89528F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1561"/>
            <a:ext cx="10515600" cy="561540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When she was fifteen years old, she cleared the table at her uncle’s house.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We were clearing the table when the cat died.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Yesterday, I swept the floor at 6:00 PM.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At the start of the morning André made his bed, and at the end of the day, Marie and Claire sang the school song.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Please tidy up the living room and clean the kitchen.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On Monday, April 19, Jacques went to a house with a rug which was very clean.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827623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36392</TotalTime>
  <Words>194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Pourquoi tombons-nous?</vt:lpstr>
      <vt:lpstr>PowerPoint Presentation</vt:lpstr>
      <vt:lpstr>The French Caribbean island of Saint-Barthelemy is famous as a winter vacation destination for very rich people. 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487</cp:revision>
  <cp:lastPrinted>2017-05-02T16:37:55Z</cp:lastPrinted>
  <dcterms:created xsi:type="dcterms:W3CDTF">2016-10-03T16:25:09Z</dcterms:created>
  <dcterms:modified xsi:type="dcterms:W3CDTF">2024-01-04T02:23:36Z</dcterms:modified>
</cp:coreProperties>
</file>