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346" r:id="rId2"/>
    <p:sldId id="345" r:id="rId3"/>
    <p:sldId id="402" r:id="rId4"/>
    <p:sldId id="349" r:id="rId5"/>
    <p:sldId id="261" r:id="rId6"/>
    <p:sldId id="399" r:id="rId7"/>
    <p:sldId id="358" r:id="rId8"/>
    <p:sldId id="405" r:id="rId9"/>
    <p:sldId id="344" r:id="rId10"/>
    <p:sldId id="351" r:id="rId11"/>
    <p:sldId id="337" r:id="rId12"/>
  </p:sldIdLst>
  <p:sldSz cx="12192000" cy="6858000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46"/>
            <p14:sldId id="345"/>
            <p14:sldId id="402"/>
            <p14:sldId id="349"/>
            <p14:sldId id="261"/>
            <p14:sldId id="399"/>
            <p14:sldId id="358"/>
            <p14:sldId id="405"/>
            <p14:sldId id="344"/>
            <p14:sldId id="351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7231"/>
          </a:xfrm>
          <a:prstGeom prst="rect">
            <a:avLst/>
          </a:prstGeom>
        </p:spPr>
        <p:txBody>
          <a:bodyPr vert="horz" lIns="93352" tIns="46676" rIns="93352" bIns="466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1" y="0"/>
            <a:ext cx="3044719" cy="467231"/>
          </a:xfrm>
          <a:prstGeom prst="rect">
            <a:avLst/>
          </a:prstGeom>
        </p:spPr>
        <p:txBody>
          <a:bodyPr vert="horz" lIns="93352" tIns="46676" rIns="93352" bIns="46676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6"/>
            <a:ext cx="3044719" cy="467230"/>
          </a:xfrm>
          <a:prstGeom prst="rect">
            <a:avLst/>
          </a:prstGeom>
        </p:spPr>
        <p:txBody>
          <a:bodyPr vert="horz" lIns="93352" tIns="46676" rIns="93352" bIns="466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1" y="8845046"/>
            <a:ext cx="3044719" cy="467230"/>
          </a:xfrm>
          <a:prstGeom prst="rect">
            <a:avLst/>
          </a:prstGeom>
        </p:spPr>
        <p:txBody>
          <a:bodyPr vert="horz" lIns="93352" tIns="46676" rIns="93352" bIns="46676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18T15:31:48.9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3030 6706 597 0,'0'0'12'0,"-3"-3"4"0,-1-7 0 0,4 7 2 0,-3-6-18 0,-1 0 0 0,4 5 0 0,-3-5 0 16,-4 6 84-16,3-7 14 0,1 10 2 0,-4-6 1 15,3 0 7-15,-3 3 2 0,3 3 0 0,-3-7 0 16,7 7-10-16,-3 0-1 0,-4-3-1 0,0 3 0 16,3-3-20-16,4 3-4 0,-7 0-1 0,7 0 0 15,0 0-24-15,-7 0-5 0,0 0 0 0,7 0-1 16,0 0-21-16,0 0-4 0,0 0-1 0,0 0 0 16,0 0-17-16,0 0 0 0,0 0 0 0,0 0 0 15,-3 3 34-15,3-3 3 0,0 0 1 0,-4 10 0 16,4-1-29-16,-4 4-9 0,4-1 0 0,4 1 0 15,-4-1 8-15,0 4-8 0,4-3 0 0,-4 5 0 16,0-2 8-16,3-3-8 0,-3 9 9 0,4 3-9 0,-4-3 13 16,0 3-3-16,0-3-1 0,0 0 0 0,-4 3 9 15,4-3 2-15,-3 0 0 0,3 3 0 0,-4-3 11 0,0 0 2 16,1 0 1-16,-4-4 0 0,3 4-12 0,1-3-2 16,-1-3-1-16,1-1 0 0,-1-2-19 0,1-4 0 15,3 4 0-15,-7-4 0 16,3-2 32-16,4-1 4 0,0-6 0 0,-3 9 0 0,3-9-36 0,0 0 0 15,0 3 0-15,0-3 0 0,0 0 8 0,-4 10-8 16,4-10 0-16,0 0 0 0,0 0 28 0,0 0-2 16,0 0 0-16,0 0 0 0,0 0-26 0,0 0 0 15,0 0 0-15,0 0 0 16,0 0-46-16,0 0-14 0,0 0-4 0,0 0 0 0,0 0 52 0,0 0 12 16,0 0 0-16,0 0 0 0,0 0 28 0,4-10 9 0,-4-2 2 0,3-1 0 15,-3-2-11-15,0-4-3 16,4-3 0-16,-4 0 0 0,7-3-25 0,-4 0 0 0,1 0 0 0,-1-4 0 31,4-5-16-31,-3 3-8 0,3 9-1 0,-4-3-1 0,5-4 16 0,-8 1 10 16,7-6-12-16,-4 9 12 0,1-10 0 0,3 1 0 0,-4 2 0 0,1-2 0 15,-1 2-11-15,-3 1 11 0,4 6-10 0,-4 0 10 16,3 3-11-16,-3 3 11 0,4 3-12 0,-4 4 12 16,0-1-13-16,0 10 4 0,0-3 1 0,0 6 0 15,0 0 0-15,0 0 0 0,0 0 0 0,0 0 0 16,0 0-11-16,0 0-1 0,0 0-1 0,0 0 0 15,0 6 8-15,0 4 1 0,3-4 1 0,-3 3 0 16,0 1 11-16,4-1 0 0,-4-3 0 0,0 7-8 16,3-1 29-16,-3-2 7 0,0-4 0 0,4 0 1 15,-4 7-29-15,0-4 0 0,3 1 0 0,-3-1 0 0,0-3 11 16,0 7 5-16,0-1 2 0,0 1 0 0,0-4-26 16,0 4-6-16,0 0-1 0,0 2 0 15,0-2 15-15,0-7 0 0,0 0 0 0,0-6 0 0,0 7 28 0,0-7 9 16,0 0 2-16,0 0 0 0,0 0-26 0,0 0-5 15,0 0 0-15,4 9-8 0,-4-9 0 0,4 3 0 16,3 0 0-16,-4-3 0 0,8 3 12 0,-8-3-4 16,4 0 0-16,0 0-8 0,4 0 0 0,-4 0 0 15,0 0 0-15,4 0 0 0,-1 0 0 0,1 0 0 16,-1 0 0-16,1 0 0 0,0 0 0 16,-1 0 0-16,4 0-8 0,-7 0 8 0,0 0-8 0,-3 0 8 0,3-3 0 15,-4 3-9-15,1-3 23 0,-4-3 5 16,4 0 1-16,-1-7 0 0,-3 0-20 0,4 4-16 0,-4-10 4 0,0 0 0 15,0-3 12-15,3 7 16 0,-3-7-3 0,0 0-1 16,0 3-12-16,0 0-16 0,0-3 3 0,0 7 1 16,4-4 12-16,-1 3 0 0,4-3 0 0,-3 4 0 15,-1-1 0-15,1 0 0 0,-1 4 0 0,1-1-9 16,-1 7 9-16,1-3-12 0,-1 2 12 0,-3 1-12 16,4 0-4-16,-1 6 0 0,1-3-1 0,-4 3 0 15,0 0-3-15,0 0-1 0,0 0 0 0,0 0 0 16,4 0 4-16,-4 0 1 0,0 0 0 0,0 0 0 15,0 0 6-15,0 0 2 0,7 0 0 0,-7 0 0 16,3 3 8-16,-3-3 0 0,0 0 0 0,7 6 0 16,-3 0 0-16,-1 1 0 0,1-1 0 0,-1 0 0 15,-3 3 0-15,4-2 0 0,-1 5 0 0,-3-2 8 0,4 2-8 16,-1 1 0-16,1-1 8 0,-1 1-8 0,-3 6 8 16,0 3-8-16,0-7 8 0,0 10-8 0,4-3 0 15,-4 10 8-15,0-4-8 0,4 6 0 0,-4-2 0 0,3-4 9 16,-3 7-9-16,0 2 0 15,4-2 13-15,-4-1-4 0,0 1-1 0,0-1 0 0,0 4 3 0,0-4 0 16,0 4 0-16,0 0 0 0,0-7 29 0,0 3 7 16,0 1 1-16,0-10 0 0,0 3-48 0,0-9-20 15,0 3 2-15,0-10 0 0,0 1 18 0,0 0 0 16,0-7 0-16,0-6 0 0,0 0 16 0,0 0 0 16,0 0 0-16,0 0 0 0,0 0-16 0,0 0 0 15,0 0 0-15,0-6 0 0,-4-7-8 0,1 0-5 0,3 4-1 16,0-7 0-1,0 4-83-15,0-4-17 0,0 0-3 0,3 4-1 16,1-4-62-16,-1 1-12 0,1-1-2 0,-1 3-680 0</inkml:trace>
  <inkml:trace contextRef="#ctx0" brushRef="#br0" timeOffset="732.932">3552 6929 1657 0,'0'0'47'0,"-7"0"10"0,4-3-45 0,-1-1-12 0,-3-2 0 0,0 3 0 0,7 3 84 0,-7 0 16 15,7 0 2-15,-10-6 1 0,10 6-39 0,-4-3-8 16,-3-7-2-16,0 4 0 0,3 3-12 0,4 3-2 16,-3 3-1-16,3-3 0 0,-7 6-15 0,0-6-2 15,3 6-1-15,-3-2 0 0,7-4-8 0,-3 3-1 16,3-3-1-16,0 0 0 0,-7 9-11 0,0-3 0 16,0 4-12-16,3-1 12 0,0 10 0 0,1-3 0 0,-1-4 0 0,1 1 12 15,-1 2-12-15,4 1 0 16,-3-3 0-16,3-1 0 0,-4 4 0 0,4-7 0 15,0 4 0-15,0-4 0 0,0 1 53 0,0-1 9 0,4-3 2 0,-4 4 0 16,0-7-52-16,3 3-12 0,-3-6 0 0,7 6 0 16,-7-6 0-16,4 4 0 0,-1-4 0 0,1 3 0 15,3-6 0-15,0 3 0 16,0-4 0-16,-3 1 0 0,3-6 0 0,0 6 0 0,-4-7 0 0,4 4 0 16,0 0 0-16,-3-4 0 0,3-2 0 0,0 6 0 15,-3-4 8-15,6 1-8 0,-3-1 0 0,-3 4 0 16,-1-3 8-16,1-1-8 0,-1 1 0 0,1 3 0 15,-1-1 8-15,-3 1-8 0,4 0 0 0,-4 3 0 16,3-7 0-16,1 10 0 0,0-3 0 0,-4 0 0 16,3-3 0-16,-3 6-10 0,4-3 10 0,-1-1-12 15,1 1-4-15,-4 3 0 0,3-6-1 0,-3 0 0 16,4 3 8-16,-4-1 9 0,0 4-13 0,0-6 5 0,0 6 8 16,0-3 0-16,0-3 0 0,0 6 0 0,-4-6 0 0,4 6 0 15,0 0 0-15,-3-4 8 16,3 4-8-16,0 0 12 0,-7-3-4 0,7 3 0 0,-7 0 2 0,-1 0 1 15,8 0 0-15,-7 7 0 0,4-1-11 0,-1 0 0 16,4 3 0-16,-3-2-11 0,3 12 11 16,0-7-8-16,0 4 8 0,0 3-8 0,3-4 8 15,1 7 0-15,-1-3 0 0,-3 0-8 0,7 0 8 0,1-4 0 16,-1 10 0-16,3-9 0 0,-3-3 0 0,4 2 0 16,-1-2 0-16,1-1-8 0,0-2 8 0,3-1-13 15,0 1 5-15,-4-1 8 16,4 0-40-16,1 1-1 0,2-1 0 0,1-2 0 15,-4 2-118-15,0 0-23 0,4-5-5 0,-8 5-700 0</inkml:trace>
  <inkml:trace contextRef="#ctx0" brushRef="#br0" timeOffset="1352.291">4350 6317 1497 0,'0'0'32'0,"0"0"8"0,0 0 0 0,0 0 4 0,0 0-36 0,-7 0-8 0,7 0 0 0,-7 0 0 16,7 0 104-16,-7 0 20 0,7 0 3 0,0 0 1 15,0 0-44-15,0 0-8 0,0 0-1 0,0 0-1 16,0 0-26-16,0 0-6 0,0 0-1 0,0 0 0 16,0 0-18-16,0 0-4 0,-7 6-1 15,3 1 0-15,4 5-18 0,0 4 0 0,0-10-8 0,0 7 8 16,4 6 0-16,-1-4 0 0,1 4 0 0,-1 0 0 16,1 3 0-16,-1 6 0 0,1 0 0 15,-1-3 0-15,1 7 0 0,-1-4 0 0,4 6 0 0,-3 7 0 16,-1-9 45-16,1 8 15 0,-1-2 4 0,-3-4 0 15,4 4-52-15,0 0-12 0,-1 2 0 0,4 1 0 16,-7 3 0-16,4-6 0 0,-1-1 0 0,1-2 0 16,-4-4 54-16,0 1 8 0,3-4 2 0,1-3 0 15,-4-3-52-15,3-6-12 0,1 2 0 0,-1-5 0 16,-3-1 0-16,0-8 0 0,0 5 0 0,0-3 0 16,0-6 0-16,0 0 0 0,0 7 0 0,0-7 0 15,0 0-69-15,0-7-17 0,4 4-3 0,-4 3-1 16,0 6-10-16,-4-2-1 0,4-4-1 0,0 0 0 15,0 0-123-15,0 0-25 0,0 0-5 0,0 0-461 16</inkml:trace>
  <inkml:trace contextRef="#ctx0" brushRef="#br0" timeOffset="1747.515">4085 6919 1270 0,'0'0'28'0,"0"0"5"0,0 0 2 0,0 0 1 0,0-3-28 0,0-6-8 0,0 2 0 0,0 1 0 16,7 0 96-16,-3 0 17 0,-4-1 4 0,3 4 1 15,4-3-45-15,0 0-9 0,-3 6-1 0,3-3-1 16,4 3-22-16,-1-4-5 0,-3-2-1 0,0 6 0 16,4 0-13-16,-1 6-2 0,-3-2-1 0,4-4 0 15,3 3 4-15,-3-3 1 0,-1 6 0 0,1-3 0 16,-1 3-23-16,5-3 0 0,-5 4 0 0,1-4 0 16,-4 3 0-16,3 4 0 0,1-7 0 0,3 3 0 15,0 0 0-15,0-3 0 0,-3-3 0 0,10 4 0 0,-3-1 8 16,-8-3-8-16,8-3 8 0,-4-1-8 0,4 4 0 0,-4-3 9 15,3 0-9-15,1-6 0 0,0 6-12 0,-4-7-10 16,0 1-2-16,4 2-617 16,-4 1-124-16</inkml:trace>
  <inkml:trace contextRef="#ctx0" brushRef="#br0" timeOffset="2378.604">4819 6932 1191 0,'-4'9'26'0,"1"-3"6"0,-1 1 0 0,1 5 2 0,-1-2-34 0,1-1 0 0,-1-6 0 0,1 7 0 16,-1-7 126-16,-3 6 18 0,4-3 4 0,-4-2 1 15,7-4-68-15,-15 3-13 0,8 0-4 0,0 3 0 16,7-6 8-16,0 0 0 0,-7 3 1 0,0-3 0 15,7 0-36-15,-7 7-7 0,7-7-2 0,-3 6 0 16,-4 3-12-16,3 1-2 0,4-1-1 0,-3 4 0 16,3-1-13-16,0 1 11 0,0 2-11 0,0-2 10 15,-4 3-10-15,4 2 0 0,-4-5 0 0,4 6 0 16,4-7 0-16,0 1 8 0,-4-1-8 0,0 4 0 16,0-7 0-16,0 1 0 0,0-10 8 0,3 3-8 15,-3 10 0-15,0-13 0 0,0 0 0 0,0 0 0 16,0 0 0-16,0 0 0 0,7 0 0 0,-3 0 0 0,-1 0-10 15,4 0 10-15,-7 0 0 0,4 0-9 0,3-4 9 0,0 1 0 16,0-3 0-16,0 0 0 0,4-1 0 0,-4-2 9 16,-4 3-9-16,4-4 0 15,-3 1 8-15,3-4-8 0,-4 4 0 0,4-4 0 0,0 1 0 0,-3-4 0 16,-1 1 0-16,5-1 0 0,-5 0 8 0,1 1-8 16,-1-1 0-16,-3 3 0 15,4 1-20-15,-4 2-7 0,0-2-1 0,3 6-1 16,-3-1-3-16,-3 1 0 0,-1 3 0 0,4 3 0 0,0 0 32 0,0 0 0 0,0 0 0 15,0 0 0-15,0 0 0 0,0 0 0 0,0 0 0 16,0 0 0-16,0 0 0 0,0 9 0 16,0 4 0-16,0 3 0 0,4-1 0 0,-1 1 0 0,1 6 0 15,-4-10 0-15,3 1 0 0,-3-4 0 0,4 4 0 16,-4-4 0-16,3 1 45 0,-3-4 15 0,4 6 4 0,-1 4 0 16,-3-10-64-16,4 7 0 0,-4-13-9 0,0 0 0 15,0 0 9-15,7 0 0 0,-7 0 8 0,7 9-8 16,4-2 0-16,-4 11 0 0,0 14 0 0,0-4-8 15,-4-15-28 1,8 2-4-16,-4-8-2 0,7 2 0 16,-3 0-106-16,3-9-20 0,-4 0-5 0,4-9-385 0,4-13-77 0</inkml:trace>
  <inkml:trace contextRef="#ctx0" brushRef="#br0" timeOffset="2915.079">5288 6922 1340 0,'0'0'38'0,"0"0"8"0,-3 10-37 16,3-1-9-16,-4 1 0 0,1-1 0 0,-1 4 128 0,0-1 23 16,-3 1 5-16,7-1 0 0,-3 1-51 0,3-1-10 15,-4-2-3-15,4-1 0 0,0 4-34 0,0-7-7 16,0-6-2-16,0 9 0 0,0 4-27 0,0-1-6 15,0 1 0-15,0-7-1 0,0-6 19 0,0 0 4 0,0 0 1 16,0 0 0-16,0 0-18 0,0 0-3 0,0 0-1 0,0-9 0 16,0-1-17-16,0 4-9 15,0 6 1-15,0 0 0 16,0-12-20-16,-3 2-4 0,3 10-1 0,0 0 0 16,-4-6 5-16,1 0 2 0,3 6 0 0,-11-7 0 0,4-5 10 0,-3 6 3 0,3-1 0 0,-8 4 0 15,8 3 4-15,-3 0 1 0,-1 3 0 0,8 4 0 16,-8-4 8-16,4 0 0 0,-4 9 0 0,4-2-8 15,0-1-18 1,0 7-3-16,4 0-1 0,-4-7 0 0,3-3 46 0,1-3 8 0,3 10 3 0,-4-4 0 16,4 1-27-16,0-1 0 0,0 4 0 0,4-7 0 15,-4 6 0-15,3 4 0 0,1-3 0 0,-1 2 0 16,1-2 0-16,-1-1 0 0,4-2 0 0,0 2 0 16,-3-2 0-16,7 2 0 15,-8-2 9-15,4 2-9 0,-3 1-19 0,-1-4-8 0,1-2-1 16,-1 5-1-16,1-3 49 0,-1-5 9 0,4 5 3 0,0-3 0 15,-3-3-24-15,-4-3-8 0,10 0 0 0,1 0 9 0,0-6 0 16,-4-6 0-16,7 8 0 0,-4-11 0 16,12-4-42-16,-8-3-9 0,3 0-2 15,4-3 0-15,1 6-16 0,-1-3-3 0,0 3-1 0,0 1 0 16,-7-11-153-16,4 1-31 0,3 3-7 0</inkml:trace>
  <inkml:trace contextRef="#ctx0" brushRef="#br0" timeOffset="3508.669">5419 6468 1036 0,'0'0'23'0,"0"0"5"0,0 0 0 0,0 0 1 0,0 0-29 0,0 0 0 0,3 3 0 0,1 6 0 16,-4-6 108-16,0 10 16 0,3-4 4 0,-3 10 0 16,4 0-52-16,-1 3-9 0,1 3-3 0,-1 6 0 15,1 4 0-15,3-1 0 0,-4 4 0 0,1 0 0 16,3 2 5-16,0-2 1 0,0-4 0 0,0 7 0 16,0-6-29-16,0 6-5 0,4-1-2 0,-1 4 0 15,1 0-8-15,-7 0-2 0,6-3 0 0,-3-4 0 16,0-2-24-16,0 3 0 0,4 2 0 0,-4-12 0 15,-3-2 0-15,3-1 0 0,-4-7 0 0,-3-2 0 0,4-6 56 16,-1-7 7-16,-3-3 1 0,0 0 0 0,0 0-52 0,0 0-12 16,0 0 0-16,-3-7 0 0,3-5 0 0,-4-1 0 15,4-2 0-15,-3 2 0 16,3 1 0-16,0-10 0 0,0 9 0 0,0-3 0 0,0-2 0 0,0 5 0 16,0-9 0-16,0 6 0 0,0 4 0 0,3-1 0 15,1 1 0-15,-4 6 0 0,0 6 0 0,3-4 0 16,1-8 0-16,-1 2 0 0,1 4 0 0,-4 6 0 15,0 0 0-15,3-6 0 0,1 0 0 0,3 2 0 16,-7 4 0-16,0 0 0 0,3-3 0 0,-3 3 0 16,11 3 0-16,-4 4 0 0,0 2 0 0,-3-3 0 15,3 7 0-15,0 0 0 0,-4-1 0 0,4-3 0 16,0 4 0-16,0 0 0 0,0 5 0 0,-3-2 0 0,0-3 0 0,-1 5 0 16,1-2 0-16,-4-3 0 0,3 2 0 15,-3-2 0-15,4-7 0 0,-4 7 0 0,0-4 0 16,0-3 0-16,0-6 0 0,0 0 0 0,0 0 0 0,0 0 0 31,0 0-48-31,0 0-13 0,7 3-3 0,0-6 0 16,0 0-51-16,0-3-10 0,3 0-3 0,-3-1-819 0</inkml:trace>
  <inkml:trace contextRef="#ctx0" brushRef="#br0" timeOffset="4042.262">5877 7070 1630 0,'0'0'36'0,"0"0"7"0,0 0 1 0,-7 6 3 0,7-6-38 15,-3 3-9-15,-1 0 0 0,1 7 0 0,3-10 75 0,-4 3 13 16,4-3 2-16,0 12 1 0,0-5-22 0,0-7-4 16,0 6-1-16,4 3 0 0,-1-9-51 0,1 10-13 15,-1-7 0-15,1 9 0 0,3-5 0 0,-4-1 0 16,4 3 0-16,8 4 0 0,-8-7 34 0,-4 0 4 15,4 1 1-15,4-1 0 0,-1 0-11 0,1-3-3 16,3-3 0-16,-7 7 0 0,4-7-34 0,-4 0-7 0,3 0-2 16,-3-7 0-16,4 1 18 0,-4 0 17 15,-4-4-3-15,1-2-1 0,-4-1-13 0,0 4 11 0,0 9-11 0,4-6 10 16,-1-7-10-16,-3-6 10 0,0 10-10 0,-3-4 10 16,3 1-10-16,-4 6 0 0,4-10 0 0,-4 3 8 15,4-2-8-15,-7 5 0 0,4 1-12 0,-4 3 12 16,7 6-17-16,0 0 4 0,-4-7 1 15,1 1 0-15,3 6-6 0,-7-6-1 0,0 6 0 0,7 0 0 16,-4 6 7-16,-3 0 2 0,0 4 0 0,-4 2 0 16,8 1-11-16,-4 9-3 0,3 3 0 0,1-3 0 15,-4-3 36-15,-4 3 8 0,4 3 0 0,0 3 1 16,4-3-3-16,-1 0-1 0,-3 3 0 0,3-6 0 16,4-3 7-16,-7 3 0 0,7-3 1 0,0-4 0 15,0 1-25-15,7-6 0 0,-3-1 8 0,3 0-8 16,-3-2 0-16,3 2 0 0,3-3 0 0,1-3 0 15,3 1 53-15,0 2 9 0,0-3 2 0,0 0 0 16,4-3-64-16,3 0-18 0,-3 0-1 0,-1 0 0 16,4 0 9-16,-3-3 2 0,0 3 0 0,3-3 0 15,-3 3-24-15,3-6-4 0,0-1 0 0,4-2-1 16,-1 0-221-16,4-1-44 0,18-12-9 16,-7 3-1-16</inkml:trace>
  <inkml:trace contextRef="#ctx0" brushRef="#br0" timeOffset="5370.481">6922 7142 892 0,'0'0'20'0,"0"0"4"0,0 0 0 0,0-3 1 0,0 3-25 0,0-10 0 0,0 7 0 0,-4-3 0 15,4 0 88-15,0 3 13 0,-4-7 3 0,4 10 0 16,0-6-32-16,0 6-7 0,0 0-1 0,0 0 0 15,0 0 13-15,0 0 3 0,0 0 0 0,0 0 0 16,0 0-80-16,0 0-10 0,0 0-5 0,0 0-1 16,4 6 42-16,0 7 8 0,-1 2 2 0,-3-2 0 0,0 3-24 15,0-1-4-15,4-2 0 0,-4 2-8 0,3 1 16 16,1 3-3-16,-1 0-1 0,1 3 0 0,3-3 11 0,-4-1 1 16,4 4 1-16,-3-3 0 0,-1-3 11 0,-3-1 1 15,0 1 1-15,4-6 0 0,-4 2-6 0,0 1-2 16,0-4 0-16,0 0 0 15,0-5-8-15,0-4-2 0,0 0 0 0,0 0 0 16,0 0-3-16,0 0-1 0,0 0 0 0,0 0 0 0,-4 0 18 0,1-4 3 16,-1 1 1-16,-3-6 0 0,4-4-25 0,-1 1-5 15,1-1 0-15,-1-2-8 0,1 2 0 0,3 1 0 16,0-10 0-16,0 9 0 0,0-6 21 0,-4 4 7 16,4-4 2-16,0 3 0 15,0 0-53-15,0 1-10 0,0 2-3 0,0 1 0 16,0-4 7-16,0 10 1 0,4-1 0 0,-4 1 0 0,0 0 44 15,0 0 8-15,0 6 3 0,0 0 0 0,0-4-27 0,0 4 0 0,0 0 0 0,0 0 0 16,0 0 0-16,0 0-12 0,0 0 4 0,7 7 8 16,0-1-13-16,0 3 5 0,0 1 8 0,-4 2-13 15,1-2 13-15,3 2 0 0,-4 1 0 0,5-1 0 16,-5-2 0-16,1 2 0 0,-1 1 0 0,4-4 0 16,-3 4 0-16,3-4 0 0,-4 4 0 0,4-7 0 15,-7-6 0-15,4 9 0 0,-4-9 0 0,3 10 0 16,-3-10 0-16,0 0 0 0,4 9 0 0,-4-9 0 15,0 0 0-15,0 0 0 0,7 3 0 0,0 1 0 16,0-4 0-16,0-4-11 0,0-2 11 0,-3 0-13 16,3-4 13-16,-4 1 0 0,1-3-10 0,-1-1 10 15,1-3 0-15,-4 4-11 0,3-4 11 0,1 0-8 16,-4 1 8-16,3-1-13 0,-3 3 5 0,0 1 8 0,0-1-10 16,4 10 10-16,-4-3 0 0,0-3-9 0,0 2 9 0,0 7 0 15,0 0 0-15,0 0-8 0,0-9 8 0,0 9-12 16,0 0 12-16,0 0-12 15,0 0-25-15,0 0-6 0,4 9-1 0,-1-2 0 0,-3-7 63 16,4 9 12-16,-1 0 2 0,1 1 1 16,-1-7-54-16,1 6-12 0,-1-6-1 0,1 4-1 15,3-1 55-15,-4 0 11 0,1 4 3 0,-4-4 0 0,3 0-5 0,1-3-1 16,3 4 0-16,-3 2 0 0,-4-9-29 0,3 6-21 0,1 4 3 16,-1-4 1-16,1 7 27 0,-4-7 6 0,3 3 0 15,1-2 1-15,-4 2-17 0,3-6 0 0,1 6 0 16,-4-9 0-1,3 4-48-15,4 5-12 0,-3-3-4 0,-1 1 0 16,4 2-153-16,0 0-31 0,1-6-7 0,-1 1-1 0</inkml:trace>
  <inkml:trace contextRef="#ctx0" brushRef="#br0" timeOffset="5908.645">7440 7189 1314 0,'-7'12'37'0,"4"-2"8"0,3-1-36 0,-4 1-9 0,-3-4 0 0,0 3 0 0,3 1 104 0,4-1 20 16,0-9 3-16,-3 6 1 0,-1 1-28 0,4-7-6 16,0 0-1-16,0 0 0 0,0 0-25 0,0 0-4 15,0 0-2-15,0 0 0 0,0 0-20 0,0 0-4 16,0 0-1-16,0 0 0 0,7-7-29 0,0 7-8 15,4 7 0-15,0-7 0 0,-1 0 0 0,1 3 0 16,-1-3 0-16,1 0 0 0,-1 0 0 0,5 0 0 16,-5 0 0-16,4 0 0 0,-7 0 0 0,0-3 0 15,0-4 0-15,1 1 0 0,-1 6 0 0,0-6 0 16,-4 0 0-16,1-4 0 0,-1-2 0 0,4 2 0 16,-3 1 0-16,-1-1 0 15,-3-2-20-15,4 6-6 0,-4-4-1 0,0 4 0 16,0 0-8-16,0-1-1 0,0-5-1 0,-4 6 0 0,4-1 37 0,0 7 0 0,0 0 0 15,0 0 0-15,-7 0 0 0,-3-3 0 0,3 0 0 0,0 0 0 16,0 0 0-16,-4 3 0 0,4 6 0 0,0 0 0 16,-4-6 0-16,4 13 0 0,0-1 0 0,0 4 0 15,0-3 0-15,0 5 0 0,0-2 0 0,0 3 0 16,3 0 0-16,-3-4 0 0,4 4 0 0,-4 0 0 16,3 0 0-16,4-3 0 0,-3-1 0 15,3-2 0-15,3-1 0 0,-3-5 0 0,4 8 0 0,-1-8 0 16,1 5 0-16,3-6 0 0,0-2 0 0,3-1 0 15,-3 3 44-15,4-3 16 0,0 0 3 0,-1 0 1 16,4 0-52-16,0 1-12 0,1-4 0 0,-1 0 0 16,0 0 0-16,0 0 0 0,0-4 0 0,4 4 0 15,-1-6-48-15,-3 0-13 0,4-13-3 16,0 7-614-16,-1-10-123 0</inkml:trace>
  <inkml:trace contextRef="#ctx0" brushRef="#br0" timeOffset="6177.198">7581 6872 1494 0,'0'0'32'0,"0"0"8"0,0 0 0 0,0 0 3 0,0 0-35 0,0 0-8 0,0 0 0 0,0 0 0 16,0 0 105-16,0 0 19 0,0 0 4 0,0 0 1 15,0 0-52-15,0 0-10 16,0 0-3-16,7-3 0 0,0-6 0 0,-3 2 0 0,3-5 0 0,3 2 0 16,1-8-64-16,0 5-14 0,3 1-2 0,-7-4-1 31,7-3-24-31,0 0-5 0,0 0-1 0,0-3 0 16,4 1-117-16,-4-5-23 0,21-11-5 0,-3 2 0 0</inkml:trace>
  <inkml:trace contextRef="#ctx0" brushRef="#br0" timeOffset="6790.261">7934 7026 1728 0,'0'0'38'0,"0"0"8"0,-4 0 2 0,4 0 0 0,0 0-39 0,-7 0-9 15,7 0 0-15,0 0 0 0,0 0 104 0,-7 3 20 16,7-3 3-16,0 0 1 0,0 0-52 0,-7 3-9 16,4 0-3-16,-1 4 0 0,4-7-51 0,-7 6-13 15,4 6 0-15,3 4 0 0,-4 0 0 0,4 3 0 0,0-1 0 16,0 4 0-16,4 0 0 0,-4 3 0 0,0-3 0 0,0 0 0 15,0 0 0-15,0-3 0 0,3 3 0 16,-3-3 0-16,0 0 0 0,7-4 0 0,-7-2 0 0,0-7 0 16,0 7 0-16,0-7 0 0,0-6 0 0,0 0 0 15,4 6 54-15,-4-6 8 0,0 0 2 0,0 0 0 16,0 0-52-16,0 0-12 0,0 0 0 0,0-12 0 16,0 5 0-16,0-2 0 0,0 0 0 0,0-4 0 15,0 4 0-15,3-4 0 0,1 7 0 0,-1-10 0 16,-3 4 0-16,4-4 0 0,-1 6 0 0,1-2 0 15,-1-1 0-15,1 4 0 0,0-4 0 0,-4 10 0 16,3-6-11-16,4 3-5 0,-3 2 0 0,-1-2-1 16,4-3 27-16,0-1 6 0,0 10 0 0,0-3 1 15,0-3-45-15,4 3-8 0,0 3-3 16,-4 0 0-16,3 0 11 0,-3 0 3 0,4 3 0 0,-1 0 0 16,-2 0 25-16,2 0 0 0,-3-3 0 0,0 7 0 15,0-1 0-15,-3 3 19 0,3 1-3 0,0 2-1 0,0 1-24 0,-4 3-5 16,1-1-1-16,-4 1 0 0,4-4 37 0,-4 1 7 15,3-7 2-15,1 7 0 0,-4 2-16 0,0 4-3 16,-4-3-1-16,4-4 0 0,4 1-11 0,-8-4 0 16,4 1 9-16,0-4-9 15,0-6-32-15,0 0-10 0,0 0-2 0,0 0-1 16,0 0-100-16,7 0-20 0,7-3-4 0,-10 0-736 0</inkml:trace>
  <inkml:trace contextRef="#ctx0" brushRef="#br0" timeOffset="7360.906">8527 7264 1792 0,'0'0'40'0,"0"0"8"0,0 0 1 0,0 0 1 0,0 0-40 0,0 0-10 0,0 0 0 0,0 0 0 15,-7 0 111-15,7 0 20 0,-7 0 4 0,-1-3 1 16,1 3-59-16,0-6-11 0,0 3-2 0,0 0-1 16,0-4-31-16,4 1-7 0,-8 3-1 0,4 0 0 15,4-4-24-15,-5 7 8 0,1 0-8 0,7 0 0 16,-3 0 0-16,-1 10 0 0,4-10 0 0,-7 3-11 0,4 3 3 16,-1 1 0-16,1-1 0 0,-1 3 0 15,1 4-24-15,-4-1-5 0,3 7-1 0,1 0 0 16,-1-3 38-16,4 6 0 0,-7-1 0 0,3 1 0 15,4-6 0-15,-3 6 0 0,-1 0 0 0,1-6 0 0,-1-1 44 0,4-2 16 16,0-7 3-16,0 7 1 16,0-4-52-16,-3-3-12 0,3-6 0 0,0 0 0 0,0 0 0 0,0 0 0 15,7 0 0-15,0-3 0 0,0-3 0 0,0 0 0 16,0-1 0-16,0-2 0 0,0-7 32 0,4 7 3 16,-8 0 1-16,4-4 0 15,4 0-58-15,-4 1-11 0,0-7-3 0,0 7 0 16,0-1 36-16,-3 0 0 0,3-2 0 0,-4 5 0 0,1 7-11 0,-1-3 11 15,1-3-10-15,-1-4 10 16,-3 13-53-16,0 0-5 0,0 0-1 0,0 0 0 0,0-6 47 0,0 6 12 16,0 0 0-16,0 0 0 0,0 0-20 0,0 0 2 0,4 6 0 0,-4 3 0 15,0 1 30-15,0-1 5 0,3 4 2 0,-3-7 0 32,4 7-37-32,-4-4-7 0,0-3-2 0,0 1 0 0,0-7 27 0,0 9 11 15,3 0-1-15,1-2 0 0,-4-1-10 0,0-6 0 0,0 0 0 0,0 0 0 16,7 6 0-16,0-6 0 0,4-3 0 0,-4 0 0 15,3-3-145 1,1 6-31-16,17-13-7 0,-7 1-1 0</inkml:trace>
  <inkml:trace contextRef="#ctx0" brushRef="#br0" timeOffset="8200.11">9080 7198 1026 0,'0'0'28'0,"0"0"8"0,0 0-28 0,0 0-8 0,-3-9 0 0,3 9 0 16,0 0 165-16,-4 0 32 16,-3 0 7-16,4-3 0 0,-4 0-57 0,3 3-12 0,1-7-3 0,-4 7 0 15,3-3-56-15,-3 3-12 0,4 3-3 0,3-3 0 16,0 0-35-16,-7 0-7 0,-1 7-2 0,-2-1 0 16,3-6-17-16,0 9 0 0,0-2 8 0,3-1-8 15,-3 3 0-15,0 4 0 0,-3-4-8 0,2 1 8 16,5 5-9-16,-4 1 9 0,3-3-8 0,-3 5 8 15,4-2-8-15,-1 6 8 0,1-3-8 0,3 0 8 16,0-1 0-16,3-5-10 0,-3 0 10 0,0-1 0 16,4 1 0-16,-1-1 0 0,1-2 0 0,-1 2 0 15,4-2 0-15,-3-1 0 0,3-3 0 0,0-6 0 16,-3 0 0-16,3 0-8 0,0 0 8 0,0 0-13 16,-4 0 48-16,4-3 9 0,0-6 3 0,0-1 0 15,0 4-24-15,1 0-5 0,-1-7-1 0,0 10 0 16,-4-10-17-16,1 4 0 0,-1 0 0 0,1-4 0 15,-1 10 0-15,1-6 0 0,-1-1 0 0,-3-2 0 16,4 8 0-16,-4-5 0 0,0 3 0 0,-4 0 0 0,4-1 0 0,0-2 0 16,0 3 0-16,0 2 0 0,0-5 0 15,0 9 0-15,0 0 0 0,0 0 0 0,0 0 0 0,0 0 0 16,0 0 0-16,0 0 0 0,0 0 0 0,0 0 0 16,0 0 0-16,0 0 0 0,0 0 0 0,0 0 0 15,0 0 0-15,0 0 0 0,4 13 0 0,-1-4-11 16,-3 4 2-16,4-1 0 0,-1-3 9 0,1 4 0 15,-1 0 0-15,1 5 0 0,3 1 0 0,-3 3 11 0,3 3-3 16,-4 3 0-16,4 1-8 0,0-4 0 0,-3-10 0 16,3 4 0-16,-4 9 0 0,4-2 0 0,-3 2 0 15,-4-3 0-15,4 9 0 0,-1 1 0 0,-3-4 0 16,4-3 0-16,-8 7 0 0,4-10 0 16,-3 10 0-16,-1 2 0 0,0-2 0 0,1-1 0 0,-4 1 0 0,0-1 0 15,0-9 56-15,0 7 7 0,0-7 1 0,0-3 0 16,0 0-52-16,-1-7-12 0,5-2 0 15,-4 6 0-15,3-13 0 0,-3 6 0 0,4-8 0 0,-4 2 0 16,7-6 0-16,-7 0 0 0,0-3 0 0,0 0 0 16,0-7 0-16,-1 4 0 0,1-7 0 0,-3 7 0 15,3-13 0-15,0-6 0 0,0-3 0 0,-4 0 0 16,4-7-48-16,0 7-13 16,0-6-3-16,0 2 0 0,-4 1 0 0,4 3 0 15,0-1 0-15,0 4 0 0,0-3-204 0,4 6-42 0,-5-28-8 16,12 28-2-16</inkml:trace>
  <inkml:trace contextRef="#ctx0" brushRef="#br0" timeOffset="8896.711">9356 7365 1663 0,'0'0'36'0,"0"0"8"0,0 0 2 0,0 0 1 0,0 0-38 0,0 0-9 0,0 0 0 0,0 0 0 15,0 0 75-15,0 0 13 0,0 0 2 0,-4 6 1 16,1 0-45-16,3-6-9 0,0 0-1 0,0 0-1 16,0 6-16-16,0-6-3 0,3 3-1 0,-3-3 0 15,7 4 13-15,-3-4 2 0,-1 0 1 0,4 0 0 16,0 0-3-16,4 0-1 0,-4 0 0 0,4-4 0 15,-4 1-11-15,3-3-3 0,1 6 0 0,-1-3 0 0,1 0-13 0,0-3 8 16,-1-1-8-16,1 1 0 16,-4-3 0-16,3 2 0 0,-3 1 0 0,0-6 0 0,1 8 0 0,-5-5 0 15,4 0 0-15,-3 5-10 0,-4-5 10 0,3 3-10 16,-3-1 10-16,0 1-10 0,4-3-2 0,-4-1-1 16,0 1 0-16,-4-4 0 0,4 10-8 0,-3-6-2 15,-1-1 0-15,1-2 0 0,-1 6 0 0,-3-4 0 16,3 4 0-16,-3-3 0 0,-3 5 31 0,3-2 5 15,-4 0 2-15,1 0 0 0,-1-1-6 0,0 7-1 16,1 0 0-16,-1 0 0 0,1 10-8 0,-1-1 0 16,1 4-10-16,-1 2 10 0,4-2-8 0,-4 9 8 0,4-3 0 15,0 3-9-15,4-4 9 0,-4 8 0 0,3-8 0 16,1 4-8-16,-1 0 8 0,4-3 0 0,0 0 0 0,0-3 0 16,0-4 0-16,4 7 0 15,-1-10 0-15,4 4 0 0,-3-7 0 0,3 7 0 0,3-7 0 0,1 3 11 16,-1-2-3-16,1-7-8 0,0 6 12 0,-1-3-4 15,4 0-8-15,0-3 10 0,1 0-10 16,-1 0 10-16,0 0-19 0,0 0-4 0,0-3-1 0,0-6 0 31,4 2-206-31,-4-2-40 0,21-16-9 0,-17 3-2 0</inkml:trace>
  <inkml:trace contextRef="#ctx0" brushRef="#br0" timeOffset="9219.391">9345 6712 1728 0,'0'0'38'0,"0"0"8"0,0 0 2 0,-7 7 0 0,7 2-39 0,0-9-9 16,-4 6 0-16,4-6 0 0,0 0 53 0,-3 7 9 16,3-1 2-16,0-6 0 0,3 3 0 0,1 0 0 15,7 6 0-15,-4-5 0 0,0 8-30 0,3-2-6 16,1-1 0-16,-1-6-1 0,5 10-19 0,-5-4-8 0,4-3 0 0,0 1 8 16,1 5-8-16,2-2 0 0,-3-1 0 0,0 0 0 31,0-2-90-31,4-1-17 0,-4 0-3 0,4 4-798 0</inkml:trace>
  <inkml:trace contextRef="#ctx0" brushRef="#br0" timeOffset="9991.391">9857 7258 1342 0,'0'0'29'0,"0"0"7"0,0 0 0 0,0 0 3 0,0 0-31 0,0 0-8 0,0 0 0 0,0 0 0 15,0 0 112-15,0 0 22 0,0 0 4 0,0 0 1 16,0 0-47-16,0 6-8 0,-4 0-3 0,4 4 0 16,-3-1-22-16,3-2-5 0,-4 5-1 0,4-2 0 15,-4 2-15-15,4 1-3 0,-3 2-1 0,3-2 0 16,0-1-19-16,0 4-4 0,0-3-1 0,0-1 0 15,3 7-10-15,1-3 0 0,0-4 0 0,-1 1 0 16,1 6 0-16,-1-7 0 0,1 4 0 0,-1-4 0 0,1-2 0 16,-1-4 0-16,4 0 0 0,-3 1 0 0,-4-4 0 15,0-3 0-15,3 3 0 0,-3-3 0 16,0 0-8-16,0 0 8 0,0 0 0 0,0 0 0 0,0 0 0 0,0-6 0 16,0-7 12-16,0-3-4 0,0 4-8 0,0-4 12 15,0 0-12-15,0-2 12 0,0 2-12 0,0-3 0 16,-3-3 0-16,-1 6 0 0,4-6 0 0,-3 7 8 15,3-4-8-15,-4-3 0 0,1 3 0 0,-1 4 0 16,4-1 0-16,-3 0 0 0,3 1 0 0,0 2 0 16,-4 0 0-16,1 1 0 0,3 6 28 0,0-1 6 15,0-2 2-15,0 6 0 16,0 3-80-16,3-10-16 0,-3 7-4 0,0 3 0 0,4-3 64 0,-4 3 0 16,7-3 12-16,-4 0-2 15,8 0-33-15,-4 3-6 0,3 0-2 0,1 3 0 16,0-3 0-16,3 0 0 0,-4 3 0 0,1 0 0 15,7 0-1-15,-4-3-1 0,0 0 0 0,0-3 0 16,0 3-111-16,0 0-21 0,4 0-5 0,-8 0-598 0</inkml:trace>
  <inkml:trace contextRef="#ctx0" brushRef="#br0" timeOffset="10527.069">10206 7211 1497 0,'0'0'32'0,"0"0"8"0,0 0 0 15,0 0 4-15,0 0-36 0,0 0-8 0,0 0 0 0,0 0 0 0,0 0 94 0,0 0 17 16,0 0 3-16,0 0 1 0,0 0-46 0,7 6-9 15,0 0-1-15,0 1-1 0,4-4-31 0,-4 0-7 16,3-3 0-16,1 0-1 0,-1 6 36 0,1-6 7 16,0 0 2-16,-1 3 0 0,1 1-64 0,-4-1-24 15,3-3 0-15,-3 0 1 0,4 0 23 0,-4-3 0 0,0 3 0 16,-3 0 0-16,3 0 0 0,-7 0-11 0,0 0 3 0,0-7 0 16,3 1-5-16,1 3-1 0,-4-7 0 0,3 4 0 15,-3 0 2-15,0-4 1 0,-3-2 0 0,-1 6 0 16,4-7 1-16,-3 1 0 0,-1-4 0 0,-3 10 0 15,4-1 10-15,-1 1 0 0,-3 0 0 0,3 0 0 16,1-1 0-16,-4 4 0 0,3-3 0 0,4 6 0 16,0 0 0-16,-7 6 0 0,4-3 0 0,-4 4 0 15,7-7 0-15,-7 9 0 0,-4 0 0 0,4 4 0 16,0 6 0-16,3-4 0 0,-3 10 0 0,0-3 0 16,0 0 0-16,4 3 0 0,-1 1 0 0,-3-4 0 15,0 3 33-15,4-3 9 0,-1-4 2 0,1 4 0 16,3-6-20-16,0 0-3 0,3 2-1 0,1-2 0 15,-1 6-29-15,1-9-7 0,3 5 0 0,-4-2-1 16,4-3 17-16,0-1-8 0,0-5 8 0,0-4 0 16,4 0-42-16,0 6-2 0,-1 1 0 0,4 2 0 15,-3-9-118-15,7 10-24 0,20 6-5 16,-9-10-1-16</inkml:trace>
  <inkml:trace contextRef="#ctx0" brushRef="#br0" timeOffset="11529.685">11412 7117 1663 0,'0'0'36'0,"0"0"8"0,0 0 2 15,0 0 1-15,0 0-38 0,0 0-9 0,0 0 0 0,0 0 0 0,0 0 74 0,0 0 13 16,0 0 2-16,-7 3 1 0,7-3-36 0,-3 3-7 15,-1 3-2-15,4 4 0 0,0-1-27 0,4 7-6 16,-4-4 0-16,3 10-1 0,4 3-11 0,-3 4 0 16,3-1 0-16,0 0 0 0,4 3 0 0,-4 1 0 15,0 2 0-15,7 7 0 0,0-3 33 16,-11-16 5-16,1 3 1 0,0 3 0 0,-1 0-11 0,-3 7-3 16,4-4 0-16,-8 0 0 0,4 1 31 0,0 5 7 15,0-2 1-15,-3-1 0 0,-1-9-49 0,4 1-15 0,-4-5 8 16,1-8-8-16,3 6 0 0,0-7 0 15,-4-8 0-15,4-4 0 0,0 0 0 0,0 0 0 0,0 0 0 0,0 0 0 16,0 0 0-16,0 0 0 0,0 0 0 0,0 0 0 16,0 0 0-16,0 0 0 0,-7 0 0 0,0 0 0 15,4-4 0-15,3 4 0 0,-4-6 0 0,-3 0 0 16,4 0 0-16,-1-7 0 0,-3 7 0 0,4-4 0 16,-5 1 0-16,5-4 0 0,-1-9 0 0,1 7 0 15,-1-7 0-15,1 0 0 0,-1 0 0 0,1-3 0 16,-1 0 0-16,1-3 0 0,3-1 0 0,0 1 0 15,0-3 0-15,0 3 0 0,0-1 0 0,0 1 0 16,0 3 12-16,0-6 9 0,0 9 2 0,0-7 0 16,3 4-37-16,-3 3-7 0,-3 0-2 0,3 1 0 15,3-1 23-15,-3 6 0 0,4-3 0 0,-1 3 0 16,1 4 0-16,3-1 0 0,-4 1 0 0,1 2 0 0,3 1 0 16,-3-4 0-16,3 7 0 0,0-3 0 0,0-1 0 0,0 1 0 15,0-4 0-15,3 7 0 0,1-3 0 16,0 2 0-16,3-5 0 0,-4 9 0 0,4-7 0 0,0 7 0 15,1 0 0-15,-1 3 0 0,-4-3 0 0,1 6 0 16,-1 3 0-16,-3 7 0 0,4-7 0 0,0 4 0 16,-1-4 0-16,1 6 0 0,-1 1 0 0,1 9 0 15,-4-3 0-15,0-1 0 0,-3 1 0 0,-4 3 0 16,0 0 0-16,0 3 0 0,-7-6 0 0,0-3 0 16,-1-1 0-16,-2 1 0 0,-1 0 0 0,4-4 0 0,-3 1 0 15,-1-7 0-15,-3 0 0 0,0-2 0 16,0-4 0-16,-4 6 0 0,4-6 0 0,0-6 0 0,0 6 0 15,0-10 0-15,0-2 0 0,3 5 0 0,-3-5 0 16,3-1 0 0,1-2-56-16,3-1-6 0,3 0-2 0,1 1 0 15,-1-4-51-15,4 6-10 0,0 1-3 0,0 2 0 16,0-2-102-16,4-1-21 0</inkml:trace>
  <inkml:trace contextRef="#ctx0" brushRef="#br0" timeOffset="12063.699">11871 7129 1497 0,'0'0'32'0,"0"0"8"0,-7 10 0 0,0-7 4 0,7-3-36 15,-7 6-8-15,0 0 0 0,0 1 0 0,7-7 86 0,-4 9 15 16,4 4 3-16,-3-7 1 0,3 6-43 0,3 1-9 16,-3-4-1-16,0 10-1 0,4-6-20 0,-1 2-4 15,1-2-1-15,-1 0 0 0,4 5 2 0,-3-2 0 16,-1-3 0-16,1 5 0 0,-1-5-4 0,1 3-1 0,-1-1 0 0,-3 1 0 16,4-3-11-16,0-1-3 0,-1 7 0 0,-3-7 0 15,4-5-9-15,-4 2 0 16,3-3 0-16,-3 1 8 0,0 2-8 0,4-6 0 0,-4-3-12 0,0 0 12 15,0 0-10-15,0 0 10 0,0 0 0 16,0 0-9-16,0 0 25 0,0-12 4 0,-4 5 2 0,1-8 0 16,3 2 33-16,-4 1 6 0,4-1 2 15,-3 1 0-15,-1-10-51 0,0 9-12 0,1-9 0 0,-1 10 0 16,1-10 0-16,3 6 0 0,-4 0 0 0,1 1 0 16,3-4 0-16,-4 0 0 0,4-3 0 0,-3 9 0 15,3-2 0-15,0-4 0 0,3 6 0 0,-3 4 0 16,4-4 0-16,-1 1 0 0,1 6 0 0,3-1-10 15,-4-2 10-15,5 0 0 0,-1 2 8 0,3-2-8 16,1 6-47-16,3 0-13 0,4-4-4 16,3 7 0-16,0 0 4 0,0 0 1 0,4 0 0 15,-1 7 0-15,1-4-59 0,0 0-12 0,-4-3-2 16,4 0-1-16,-1 0 4 0,-2 6 1 0,2-6 0 0,-3 3 0 16,1-3-28-16,-8 0-6 15,0 3-1-15,0-3-114 0,-4 0-23 0</inkml:trace>
  <inkml:trace contextRef="#ctx0" brushRef="#br0" timeOffset="12585.383">12241 7129 1728 0,'0'0'38'0,"0"0"8"0,-7 10 2 0,4-1 0 0,-4-3-39 0,3 1-9 0,1 2 0 0,-1-3 0 16,4-6 80-16,0 0 13 0,0 0 3 0,0 0 1 15,0 10-38-15,0-10-8 0,0 0-2 0,4 3 0 16,-4-3-3-16,7 6-1 16,0-3 0-16,3 0 0 0,-3 1-35 0,4-1-10 0,-4 0 0 0,4 0 0 15,3-3 36-15,-4 3 2 0,1 0 1 0,0 0 0 16,-1-3-31-16,-3 0-8 0,7 10 0 0,-3-7 0 16,-1-3 0-16,1 0 0 0,-4 0 0 0,0-3 0 15,0 3 0-15,-3-10 0 0,3 10 8 0,0-3-8 16,0 0 22-16,-4-3 0 0,1 0 0 0,-1-1 0 15,5-2-22-15,-5-4-13 0,4 4 1 0,-3-4 1 16,-1 1 11-16,1 6 16 0,-1-1-4 0,-3-2-1 16,4 3-11-16,-4-4-12 0,0 1 2 0,0 9 1 15,-4-3-1-15,1-7 0 0,-4 4 0 0,3 3 0 16,4 3-28-16,0 0-6 16,-10 3 0-16,2 0-1 0,1 0 36 0,0 4 9 0,-3-1 0 0,3 0 0 15,-4 7 0-15,4 2 0 0,0 4 0 0,-4 0 0 0,4 3 0 16,0 0 0-16,0 3 0 0,0 0 0 0,0-3 0 15,0 0 0-15,0-3 0 0,4 0 0 0,-1-1 0 16,0-2 0-16,4 3 0 0,0-3 0 0,0-4 0 0,0 1 0 16,4-1 0-16,-4-2 0 0,4-1 0 0,-1 0 0 15,4-2 0-15,-3 5 0 0,-1-5 0 0,4-4 0 16,4 6 0-16,-4-6 0 0,3 7 0 0,1-7 0 16,3 3 0-16,0 0 0 0,0 1 0 0,0-4 0 15,4-3 0-15,-4 0 0 16,4 0-104-16,0 0-20 0,3-3-3 0,-4-7-820 15</inkml:trace>
  <inkml:trace contextRef="#ctx0" brushRef="#br0" timeOffset="12904.755">12450 6875 1702 0,'-4'7'37'0,"0"-1"8"0,-3-3 2 0,7-3 1 0,0 0-38 0,0 0-10 0,0 0 0 0,0 0 0 16,0 0 110-16,0 0 20 0,0 0 4 0,0 0 1 15,0 0-43-15,0 0-9 0,0 0-2 0,7-3 0 0,-3-3-81 0,3-1-11 16,0 1-5-16,4 3 0 0,-4-3 16 0,3-1 0 15,4-2 0-15,1 0 0 16,-1 5 0-16,0-2 0 0,0 0 0 0,0 0 0 0,-3-7 0 0,-1 7 0 16,4-7 0-16,0 4 0 15,0-10-157-15,1 7-28 0,2-1-6 0,-3 0-410 16,0 1-83-16</inkml:trace>
  <inkml:trace contextRef="#ctx0" brushRef="#br0" timeOffset="13472.107">13423 6637 2188 0,'0'0'48'0,"0"0"11"0,0 0 1 0,-3-6 1 0,3-7-49 0,-4 1-12 0,4-7 0 0,0 3 0 0,-3-3 40 0,3-3 6 15,-4 4 1-15,1-1 0 0,-1-3-26 0,1 6-5 16,-5-6 0-16,5 0-1 0,-4 10-15 0,0-4 0 15,0 3 8-15,-4 1-8 0,1 3 0 16,-1-1 0-16,0 1 0 0,-3 6 0 16,0-1 0-16,0 4 0 0,-4 0 0 0,1 4 0 0,3-1 0 0,-4 6 0 15,0 1 0-15,1 5 0 0,3-2 0 0,0 12 0 16,-1-3 0-16,5 6 0 16,3 0-48-16,0 4-13 0,0 2-3 0,0 4 0 0,3-1 52 15,1 1 12-15,-1 9 0 0,1 0 0 0,3-3 33 0,0 0 10 16,3 0 1-16,-3 3 1 0,0 0-37 0,0-3-8 15,4-7 0-15,-4 7 0 0,3-6 14 0,1 3 3 16,-4-1 1-16,0 7 0 0,-4-6-18 0,1 3 0 0,-1 0 8 16,1 0-8-16,-1-3 55 0,0-13 7 0,4-3 2 15,-3-3 0-15,-1-3-52 0,1 3-12 0,3-3 0 0,-4-7 0 32,4 1-49-32,-3-1-13 0,6-9-2 0,-3 10-1 15,0-13 1-15,0 0 1 0,0 9 0 0,0-9 0 16,0 0-21-16,0 0-4 0,0 0 0 0,0 0-1 0,0 0-63 15,0 0-12-15,7-9-2 0,-3 3-1 0</inkml:trace>
  <inkml:trace contextRef="#ctx0" brushRef="#br0" timeOffset="13729.938">12845 7365 1861 0,'0'0'40'0,"0"0"9"0,0 0 2 16,0 0 2-16,0 0-42 0,0 0-11 0,0 0 0 0,0 0 0 0,0 0 65 0,3-4 11 15,8 1 3-15,-4-3 0 0,3 3-40 0,1 3-8 16,0-6-2-16,3 6 0 0,3-4-29 0,1-5-21 16,3 9 3-16,4-6 1 0,-4-4 17 0,-3 4 0 15,-1 3 0-15,1 0 0 0,0-3 0 0,-1 2 0 16,1-5 0-16,-4 9 0 0,4 0-21 0,-1-3-1 15,1 3 0-15,-1-3-614 16,5 3-122-16</inkml:trace>
  <inkml:trace contextRef="#ctx0" brushRef="#br0" timeOffset="14241.628">13448 7270 1720 0,'0'0'38'0,"0"0"8"0,0 0 2 0,-7 7 0 0,0-4-39 0,0 0-9 0,3 3 0 0,4-6 0 16,-7 7 55-16,4-7 9 0,-1 9 1 0,4-9 1 15,0 0-14-15,0 0-2 0,0 0-1 0,0 6 0 16,0-6-10-16,4 7-3 0,-1 2 0 0,-3-9 0 16,4 3 8-16,-1 3 0 0,4-3 1 0,-3 1 0 15,3-4-8-15,0 6-1 0,3-6-1 0,-2 0 0 0,2 3-15 0,1-3-4 16,-4 3 0-16,0-3 0 0,3 0-8 0,-3 0-8 15,4 0 9-15,-4 0-9 16,-3 0 11-16,-4 0-11 0,7-3 12 0,-7 3-12 0,3-3 0 16,1-3 0-16,-1 2 0 0,-3-5 0 0,4 6 0 0,-4-6 0 15,0 2 0-15,3-2 0 0,-3-1 0 0,0 1 0 16,4-4 0-16,-4 7 0 0,-4-3-13 0,4-1-10 16,-3 1-1-16,-1 3-1 15,4-1-11-15,-3 1-3 0,-4 0 0 0,3 3 0 0,4 3 39 16,-7 0 10-16,0 3 1 0,0 0 0 0,0 3-21 0,0 7-4 15,3 3-1-15,-3 5 0 0,0-2 6 0,4 6 1 16,-4 4 0-16,0-1 0 0,7 0 8 0,-4-3 0 16,1 3 0-16,-1 4-8 0,0-10 8 0,4 9 0 15,-3-6 0-15,3-12 8 0,0-4 6 0,0 0 2 16,0-2 0-16,0 2 0 0,0-6 3 0,0 7 1 0,3-7 0 0,1 3 0 16,0 0 15-16,3-3 3 0,0-3 1 15,0 4 0-15,3-1-39 0,-3-3-21 0,4 0 2 0,0-3 1 31,3-1-22-31,-4 1-5 0,1-3-1 0,-1-3 0 16,4-1-66-16,1 4-12 0,-1-3-4 0,0-4-512 0,-4 1-102 0</inkml:trace>
  <inkml:trace contextRef="#ctx0" brushRef="#br0" timeOffset="14523.539">13571 7095 1608 0,'0'0'45'0,"0"0"11"0,0 0-44 0,0 0-12 16,0 0 0-16,0 0 0 0,0 0 130 0,0 0 24 15,0 0 5-15,0 0 1 0,0 0-64 0,0 0-12 16,0 0-2-16,0 0-1 0,4-13-65 0,-1 10-16 15,1-6 0-15,-1-1 0 0,8-2 0 0,-4 6 0 16,7-4 0-16,-3 1 0 0,3-4-13 0,0 4-7 0,0 6 0 16,0-7-1-1,4 4-171-15,-4 0-35 0,18-7-6 0,-8 4-2 0</inkml:trace>
  <inkml:trace contextRef="#ctx0" brushRef="#br0" timeOffset="15211.981">13910 7236 1728 0,'0'0'38'0,"0"0"8"0,0 0 2 0,0 0 0 0,0 0-39 0,0 0-9 16,0 0 0-16,0-1612 0 0,0 3224 53 0,0-1612 9 0,4 9 2 16,-4 1 0-16,3-4 0 0,-3 3 0 0,4 4 0 0,-1 6 0 15,-3-3-19-15,4-4-3 0,-1 10-1 0,1-3 0 16,-1 0-17-16,-3-1-4 0,4 4-1 16,-4 3 0-16,3-3-19 0,1 4 10 0,-1-1-10 0,-3-7 8 15,4-2 6-15,-4 0 1 16,0-4 0-16,0-2 0 0,0 9-24 0,0-13-5 0,0 6-1 15,0-12 0-15,0 0 63 0,0 0 13 0,0 0 3 0,0 0 0 16,0 0 0-16,0 0 0 0,0 0 0 0,0 0 0 16,0 0-40-16,-4-6-8 0,1-3-2 0,-1 6 0 15,4 3-22-15,0 0-5 0,0-10-1 0,-3-6 0 16,3 1 29-16,0-4 5 0,0 0 2 0,0-3 0 16,0 3-22-16,3 1-13 0,-3-4 1 0,0 0 1 15,4 3-4-15,-1 0-1 0,1-3 0 0,-1 6 0 16,1-2-3-16,-1 5-1 0,1 1 0 0,0-1 0 15,-1 4-15-15,1-4-3 0,-1 10-1 16,1-7 0-16,-4 10 24 0,0 0 5 0,7-3 1 0,-7 3 0 16,3 3-37-16,4-3-7 0,0 7-2 15,0-1 0-15,4 0 24 0,0 1 5 0,-1 2 1 0,1-3 0 16,-1 1-15-16,4 5-2 0,1-3-1 0,-1 1 0 16,3-4-13-16,-3 4-4 0,1-4 0 0,-1 0 0 15,0 0-3-15,-4-3-1 0,4 1 0 0,1-4 0 16,-1 6-51-16,-4-3-10 0,1-3-3 0,-1-3-512 15</inkml:trace>
  <inkml:trace contextRef="#ctx0" brushRef="#br0" timeOffset="15754.164">14400 7343 1911 0,'0'0'42'0,"0"0"9"0,0 0 1 0,0 0 2 0,-7 0-43 0,7 0-11 0,0 0 0 0,0 0 0 15,0 0 64-15,-3 9 10 0,3-9 2 0,0 0 1 16,0 0-10-16,0 0-3 0,0 6 0 0,0 1 0 16,0-7-17-16,0 0-4 0,0 0-1 0,3 6 0 15,4-3-16-15,0 0-3 0,1-3-1 0,-1 0 0 16,0 6-22-16,3-3 0 0,-3-3 0 0,4 0 0 15,-1 4 0-15,-3-4 0 0,4 0 0 0,0 0 0 16,-4-4 0-16,0 4 0 0,0-3 0 0,0-3 0 16,0 0 0-16,0-4 0 0,-7 1 0 0,4 0 0 0,-1-4 0 0,1 1-10 15,-1 5 1-15,1-8 0 0,-1 2 9 0,-3 7 12 16,4-7-2-16,-4 1-1 0,-4 2-9 16,4 1 0-16,0-4 0 0,-3 4 0 15,-1-1-49-15,1-2-12 0,3 6-3 0,-4-1 0 0,-3-2 52 16,3 6 12-16,-3-7 0 0,0 10 0 0,0 0 0 0,-3 4 0 15,-1 2 0-15,-3 3 0 0,0 1 0 0,3 5 0 16,-3 1 0-16,0 6 0 0,0 0 0 0,3 0 0 16,-3 3 0-16,0 0 0 0,4 0-22 0,-1-3-2 15,0 6 0-15,4-3 0 0,4-3 39 0,-4-3 7 0,3-6 2 16,1 9 0-16,3-10-24 0,-4 7 0 0,8-3 0 16,-4-4 0-16,3-12 0 0,1 7 0 15,3-1 0-15,0 0 0 0,3 0 0 0,1 1 0 0,3-4 0 0,0 6 0 16,0-6 0-16,4-3 0 0,0 10 0 0,-1-7 0 31,1-3-47-31,0 0-13 0,-4 0-4 0,3 0 0 16,-3 0-102-16,1-3-21 0,-1-7-4 0,0 4-1 0</inkml:trace>
  <inkml:trace contextRef="#ctx0" brushRef="#br0" timeOffset="16076.373">14542 6988 1728 0,'0'0'38'0,"0"0"8"0,0 0 2 0,0 0 0 0,0 0-39 0,0 0-9 16,0 0 0-16,0 0 0 0,0 0 104 0,0 0 20 15,0 0 3-15,0 0 1 0,7-9 0 0,0 3 0 16,0-1 0-16,3-5 0 0,1 5-103 0,-1-5-25 16,5-1 0-16,-1-2 0 0,0 2 0 0,-4 4 0 15,4-4 0-15,-3 1 0 0,3 5 0 0,-3-5 0 0,3 2 0 16,-4 1 0-16,1-3-14 0,0-1-5 0,-1 0-1 16,1 4 0-1,-4-4-133-15,3 4-27 0,1 3-6 0,0 0-464 0,-4 2-93 0</inkml:trace>
  <inkml:trace contextRef="#ctx0" brushRef="#br0" timeOffset="16643.451">14806 7358 1116 0,'-7'7'24'0,"7"-7"6"0,-3 9 1 0,3-9 0 0,0 0-31 16,-4 9 0-16,4-9 0 0,0 7 0 0,0-7 138 0,0 0 22 15,0 0 4-15,0 0 0 16,0 0-55-16,0 0-11 0,7 0-2 0,-3 0-1 0,-4 0-46 0,7-4-9 15,0 1-1-15,0 3-1 0,0 0-3 0,3 0-1 16,-3 0 0-16,0 0 0 0,4 0-26 0,-4-6-8 16,4 6 0-16,-4-3 0 0,3 0 0 0,-3-3 0 15,0 6 0-15,4-7 0 0,-4 1 0 0,0-3 0 16,0-4 0-16,0 7 0 16,-3-7-24-16,-1-2-9 0,1 8-2 0,-1-5 0 0,-3-4 35 0,4 4 0 15,-4-1 0-15,0-3 0 0,0 7 0 0,-4-4 0 16,4 4 0-16,-3-4 0 0,-1 7 0 0,-3-3 0 0,0 2 0 0,0-5 0 15,0 12 0-15,-3-3 0 16,-1 3 0-16,0 3 0 0,-3-3 28 0,4 12 13 16,-1-2 3-16,0 2 0 0,1 1-36 0,-1 6-8 0,1-4 0 0,-1 4 0 15,1 3 0-15,3-3 0 0,-1 6 0 16,5-3 0-16,-1 6 0 0,-3-3 0 0,4 4 0 0,-1-7 0 16,4-1 0-16,0-5 0 0,0 9 0 0,0-6 8 15,4 3-8-15,-1-6 0 0,1-7 0 0,-1 4 0 16,4-1 12-16,1-2 6 0,-1-7 2 0,3 9 0 15,-3-2-37-15,4-1-7 16,-1-3-2-16,1 1 0 0,0-4-11 0,3 3-3 16,-4-6 0-16,4 3 0 0,-3-3-171 0,0 0-34 0,3 0-7 15,-4-3-2-15</inkml:trace>
  <inkml:trace contextRef="#ctx0" brushRef="#br0" timeOffset="17410.093">15893 7349 1497 0,'0'0'32'0,"0"0"8"0,0 0 0 0,0 0 4 0,0 0-36 0,0 0-8 0,0 0 0 0,0 0 0 0,0 0 94 0,0 0 17 16,0 0 3-16,0 0 1 0,0 0-44 0,0 0-9 15,0 0-2-15,0 0 0 0,0 0-37 0,0 0-8 16,0 0-2-16,0 0 0 15,0 0-13-15,0 0 9 0,7 9-9 0,-4-2 8 0,1-7-8 0,3 9 0 16,0-9 0-16,0 3 0 0,0-3 0 0,0 0 0 16,0 6 0-16,0-6 0 0,0 0 0 0,4-6 0 15,-1 6 0-15,1-3 0 0,-4-6 33 0,0 5 5 16,4-5 1-16,-4 0 0 0,0-4-19 0,0 1-4 16,-4-1-1-16,4 4 0 0,0-7-5 0,-3 6-1 15,0-2 0-15,-4-1 0 0,0 1-9 0,0-1 0 0,0 1 0 16,-4 2 0-16,0 1 0 0,1-4 0 0,-4 4 0 15,0 0 0 1,-4 2-46-16,1 4-14 0,-1 6-4 0,0 0 0 0,1-3 51 0,-1 0 13 0,-3 0 0 16,4-3 0-16,-4 0-16 0,3-3 1 15,-3 6 1-15,3 9 0 16,1 1-28-16,-1 2-6 0,0 4 0 0,1 6-1 0,3-3 39 0,0 0 10 16,-4 2 0-16,1 1 0 0,6-3 0 0,-3 0 0 0,0 0 0 0,0-3 0 15,3 5 0-15,1-2 0 0,3-3 0 0,-4 0 0 16,4-1 29-16,4 1 8 0,-4-3 2 0,3 2 0 15,1-5-25-15,3-1-5 0,0 0-1 0,4-2 0 16,-1 2 4-16,1-3 0 0,3 1 0 0,0 2 0 16,4-6-12-16,-4 7 0 0,3-7 0 0,-2 3-11 15,6-6-35-15,-4 0-7 0,8 0-2 16,-4-6-551-16,0 6-110 0</inkml:trace>
  <inkml:trace contextRef="#ctx0" brushRef="#br0" timeOffset="17986.156">16348 7201 1295 0,'-4'7'55'0,"-3"2"-44"0,0 4-11 0,4-1 0 16,-4-2 113-16,-1-1 21 0,5 0 4 0,-4 1 1 16,3-7-60-16,1 6-12 0,-1-5-3 0,1 5 0 15,3-9-10-15,-4 6-2 0,4 1-1 0,0-7 0 16,0 0-31-16,0 0-5 0,0 0-2 0,-7 6 0 16,4 0-13-16,3-6 0 0,-4 0 0 0,4 0 0 15,-7 6 30-15,4 1 3 0,-1-1 1 0,0 3 0 16,4-9-34-16,-3 7 0 0,-1 2 0 0,1 0 0 15,-4 4-25-15,3-4-6 0,1-2-1 0,-1 5 0 16,1-6 49-16,-1 1 10 0,4 2 1 0,-3 0 1 16,3-9-46-16,3 4-10 15,-3-4-1-15,0 0-1 0,0 0 48 0,0 9 9 0,4-6 3 0,-4-3 0 16,0 10-50 0,0-10-9-16,0 0-3 0,0 0 0 0,0 0 31 0,7 3 0 0,0 3 0 0,0-3 0 0,-4 0 25 15,4 0 11-15,-3-3 3 0,3 0 0 16,4 7-39-16,-4-7 0 0,-4 6 0 0,4-3 0 15,0-3-28 1,0 3-8-16,-3 3 0 0,3-2-1 0,-7-4 37 0,4 3 0 0,-1 3 0 0,1 0 0 0,-1 1 0 0,1 2 0 16,-1-3 0-16,-3 4 0 0,4-7 0 15,-4 6 0-15,0 1 0 0,0-10 0 0,0 0 0 0,0 0 0 16,-4 3 0-16,1 6 0 0,-1 1 28 0,-3-4 12 16,4 0 4-16,-1 0 0 0,4-6-34 0,-7 3-10 15,0 1 0-15,0-1 0 0,0-3 0 0,0 6-12 16,7-6 0-16,-7 3 0 15,0 0-51-15,0 4-9 0,7-7-3 0,-8 3-565 16,1-3-112-16</inkml:trace>
  <inkml:trace contextRef="#ctx0" brushRef="#br0" timeOffset="18573.831">16630 6505 1074 0,'0'0'30'0,"0"0"8"0,0 0-30 0,0 0-8 16,0 0 0-16,0 0 0 0,0 0 104 0,0 0 19 16,0 0 4-16,0 0 1 0,0 0-52 0,0 0-9 15,-4 0-3-15,1 10 0 0,-1-7-51 0,1 3-13 16,-1 0 0-16,1 1 0 0,-1 2 47 0,1-3 6 0,3 7 2 0,0 6 0 15,0-4-37-15,0-2-7 16,0 6-2-16,0-4 0 0,3 4 37 0,-3 0 7 0,4 3 2 0,-4 6 0 16,3-9-37-16,1 12-7 15,-1-2-2-15,1 2 0 0,-1 3 37 0,4-5 7 0,-7 5 2 16,4 1 0-16,-4-4-25 0,0-3-5 16,0 4-1-16,0-4 0 0,-4 6 6 0,1 1 1 0,3-1 0 0,-4-2 0 15,4-4-11-15,-3 3-1 0,-1-2-1 0,-3 5 0 16,7-9-18-16,-3 6 0 0,-1-2 0 0,1-1 0 15,-1 0 0-15,4-3 0 0,0 0 0 0,0-6 0 16,4-6 0-16,-4-1 0 0,3 1 0 0,-3-1 0 16,4 1 0-16,-4-1 0 0,3-5 0 0,-3-7 0 15,0 9-10-15,0-9-2 0,4 6-1 0,-4-6 0 16,0 0-30-16,0 0-5 0,3 10-2 16,-3-10 0-16,0 0-12 0,0 0-2 0,0 0-1 0,0 0 0 15,0 0-152-15,0 0-31 0,0 0-5 16,7-3-2-16</inkml:trace>
  <inkml:trace contextRef="#ctx0" brushRef="#br0" timeOffset="18896.07">16464 7095 1340 0,'-10'22'38'0,"6"-16"8"0,4-6-37 0,0 0-9 15,0 0 0-15,0 0 0 0,0 0 96 0,0 0 18 0,0 0 3 0,0 0 1 16,-4-9-44-16,4-1-9 0,4 1-1 16,-4 6-1-16,-4-7-47 0,4 10-16 0,4-6 9 0,3 3-9 15,0 0 43-15,4 3 3 0,3 0 1 0,0 0 0 16,4 0-36-16,-1 0-11 0,-3 3 0 0,4-3 0 15,0 0 0-15,-1 3 0 0,1-3 0 0,0 3 0 16,-1-6-24-16,4 3-6 16,-3 0-1-16,0 0 0 15,-4 0-98-15,3 0-20 0,-3-3-4 0,4 0-352 0,3 0-71 0</inkml:trace>
  <inkml:trace contextRef="#ctx0" brushRef="#br0" timeOffset="44674.943">17540 7349 680 0,'0'0'15'0,"0"0"3"0,0 0 1 0,0 0 0 0,0 0-19 0,0 0 0 0,0 0 0 0,0 0 0 15,0 0 71-15,-7 0 10 0,0 0 3 0,7 0 0 16,0 0-4-16,0 0 0 0,-7 3 0 0,7-3 0 16,-4 3-8-16,1 3-1 0,3-6-1 0,-7 4 0 15,7-4-6-15,-4 6 0 0,4-6-1 0,-3 6 0 16,-4 0-11-16,3-3-1 0,4-3-1 0,0 0 0 16,0 0-9-16,-3 4-1 0,-1 8-1 0,1-6 0 15,3-6-12-15,0 0-3 0,0 0 0 0,0 10 0 16,0-4-6-16,0 4-2 0,0-1 0 0,3 0 0 15,-3-2-8-15,4 5-8 0,-4 7 9 0,0-3-9 16,0-4 8-16,0 7-8 0,-4-3 0 0,1-4 9 16,3-2-19-16,-4-1-4 0,4 0-1 0,-3-2 0 0,-1 2 40 15,4-9 8-15,0 0 2 0,0 0 0 16,0 0 32-16,0 0 6 0,-4-3 2 0,4 3 0 0,-3 6-46 16,3-6-9-16,0 0-1 0,-7-3-1 0,3-6-18 15,1-1 0-15,-1-2 0 0,4 6 0 0,-3-7 0 0,3 4 0 16,0-10 0-16,0 6 0 0,0 1 0 0,0 5 0 15,0-8 0-15,0 2 0 0,0 1 22 0,3 5 1 16,-3 1 0-16,4-3 0 0,-1-7-23 0,-3 7 0 16,0 9 0-16,4 0 0 0,-1-13-11 0,1 0 0 15,-1 4 0-15,1 6 0 0,-4-6-5 0,4 9 0 16,-1-7-1-16,1 4 0 0,-1 0 1 0,4 0 0 0,-3-3 0 16,3 2 0-16,-4-5 2 0,4 6 1 0,0 0 0 15,0-3 0-15,1 2 13 0,2 1 0 0,-6 0 0 16,3 0 0-16,3-6 0 0,1 9-9 0,-4-7 9 0,0 1 0 15,4 3 0-15,-4 0 0 0,3-4 0 0,1 7 0 16,-4 0-25-16,0 0 0 0,0 0 0 0,-4 7 0 16,5-7 25-16,-5 6 0 0,1 0 0 0,-1 7 0 15,1-1 8-15,-1 4 8 0,1-3 0 16,-1 9 1-16,-3-4-27 0,0 1-6 0,0 0 0 0,0 6-1 16,0-3 32-16,0 0 6 0,-3 3 2 0,-1-3 0 15,1 0 14-15,3-9 3 0,-4-7 1 0,4 3 0 16,-3-3-33-16,3 1-8 0,0 5 0 0,0-2 0 15,0-1-13-15,3 0-5 0,-3-2-1 0,4 2 0 16,-4 1 19-16,0-4 0 0,3 3-8 0,1-2 8 16,-1-1 13-16,-3-6 7 0,0 0 0 0,4 6 1 15,-1-3-96-15,1 0-19 0,-1 4-4 0,4-1-1 16,-3 0-107-16,-1 0-22 0,1 1-4 0,3-4 0 0</inkml:trace>
  <inkml:trace contextRef="#ctx0" brushRef="#br0" timeOffset="45522.12">18002 7484 1101 0,'0'0'24'0,"0"0"4"0,0 0 2 0,0 0 2 0,0 0-32 16,0 0 0-16,0 0 0 0,0 0 0 0,0 0 109 0,0 0 15 16,-3 6 4-16,3-6 0 0,0 0-22 0,0 0-4 15,0 0-1-15,-11 6 0 0,11-6-23 0,-7 3-5 16,7-3-1-16,-11 0 0 0,4 0-21 0,0-3-5 15,4 0-1-15,-4 0 0 0,3-3-26 0,4 6-6 16,0 0-1-16,0 0 0 0,-3-3-12 0,3 3 0 16,0 0 8-16,0 0-8 0,0 0 0 0,0 0 0 15,0 0 0-15,0 0 0 0,0 0-8 0,0 0 8 16,0 0-12-16,0 0 12 0,0 0-12 0,0 0 4 16,0 0 8-16,0 0-13 0,3 9 13 0,-3-9 0 0,0 0 0 15,4 6 0-15,-1 1 8 0,1-4 4 16,3 3 0-16,-4-3 1 0,8-6 6 0,-4-3 1 0,0 6 0 0,4-7 0 15,-1 4 0-15,4-3 0 0,-3 0 0 0,3-1 0 16,-3 1 9-16,-1 0 3 16,1-4 0-16,-1 4 0 0,-2-6-32 0,2 5-10 0,-3-5 0 15,0 2 0-15,0-2 10 0,0 2 0 0,-3 1 8 0,3-3-8 16,-4 2 0-16,1-2 8 0,-1 8-8 0,-3-5 0 16,0 3 0-16,4-4-8 0,-8 1 0 0,4 0 0 15,-3 5-6-15,3-5-1 0,-4 6 0 0,1 0 0 16,-1-4 4-16,1 1 1 0,-1 6 0 0,-3 0 0 15,-3 0 10-15,3 0-8 0,0 0 8 0,-4 6-8 16,0-6-12-16,1 7-3 0,-4-1 0 0,3 0 0 16,1 1 23-16,-1 5 8 0,0-2 0 0,-3 2 0 15,0-3-8-15,4 4 0 0,-1 0-12 0,0 8 12 16,4-5-10-16,4 3 10 0,-4-3 0 0,3-4-9 0,4-2 9 16,-3 2 0-16,-1 1 0 0,4 2 0 0,4-2 0 15,-1-7 0-15,1 7 0 0,3-4 0 0,-4-3 0 0,4 1 0 16,0 5 0-16,4 1 0 0,3-7 0 0,4 0 0 15,-1-9 0-15,1 6 8 16,0 0-8-16,-1 1 0 0,5-1 0 0,-1-3 0 0,-4 9 0 0,4-9-10 16,1 0 10-16,-1 0-13 15,0-9-139-15,0 9-28 0,0 6-6 0</inkml:trace>
  <inkml:trace contextRef="#ctx0" brushRef="#br0" timeOffset="45900.663">18443 6706 1825 0,'0'0'40'0,"0"0"8"0,0 0 1 0,0 0 3 0,-3 9-41 0,-1-5-11 0,4-4 0 0,-3 12 0 16,-1-2 69-16,1 2 12 0,3-3 3 0,-4 7 0 15,4 0-3-15,-3 3 0 0,6 3 0 0,-3 3 0 16,4 6-65-16,-1 0-16 0,-3 1 0 0,4 9 0 16,3-10 0-16,-4 7 0 0,4 2 0 0,0 7 0 0,0 0 55 15,4 0 7 1,-8-3 2-16,5-3 0 0,-5 3-52 0,1-6-12 0,-1 5 0 0,1-2 0 0,-1-13-12 15,-3 1-4-15,-3 2-2 0,3-3 0 0,0 4 29 0,-4-4 5 16,1-6 2-16,3 0 0 0,-4 0-18 0,1-7 0 16,3-2 0-16,-4 3 0 15,4-10-137-15,0-6-31 0,0 0-7 0,0 0-504 16,0 0-101-16</inkml:trace>
  <inkml:trace contextRef="#ctx0" brushRef="#br0" timeOffset="46208.628">18344 7402 1552 0,'0'0'44'0,"-7"3"10"0,4-3-43 0,3 0-11 0,0 0 0 15,0 0 0-15,0 0 104 0,0 0 20 0,0 0 3 0,0 0 1 16,0 0-38-16,0 0-7 0,0 0-2 0,0 0 0 15,3-3-29-15,4 0-5 0,8 0-2 0,-5-7 0 16,1-2-34-16,3 3-11 0,7-1 0 0,0-2 0 16,4 5 0-16,3-5 0 0,0-1 0 0,1-2 0 15,-1 2 0-15,0 7 0 0,0-1 0 0,-3-2 0 16,0 3-8-16,-4 3-9 0,0 0-2 0,0 3 0 16,0 3-51-16,-3-3-10 15,-4-3-3-15,-3 3 0 0,-1 3-108 0,-3-3-21 0,-7 0-5 0,0 0-477 16</inkml:trace>
  <inkml:trace contextRef="#ctx0" brushRef="#br0" timeOffset="46559.382">18874 6800 1497 0,'0'0'32'0,"0"0"8"0,0 0 0 0,0 0 4 0,0 0-36 0,0 0-8 0,-4 10 0 0,4-10 0 16,-3 3 53-16,-1 9 9 0,1-6 2 0,3 7 0 15,-4 0 0-15,0-1 0 0,4 4 0 0,0 6 0 16,0 3-4-16,4-3 0 0,0 12 0 0,-4-6 0 16,7 1-14-16,-4 5-3 15,1 1-1-15,3 9 0 0,-4 3-14 0,1 0-4 0,3-3 0 0,-4 3 0 16,4 0-13-16,-3 0-3 0,3-3-8 0,-4-1 12 15,-3-8-12-15,4-4 11 0,-4 1-11 0,0-1 10 16,0-3-10-16,-4-3 0 0,4 0 0 0,-3-3 8 16,3 3-8-16,-4-6 0 0,1-3 9 0,-4 3-9 15,7-4 0-15,-4-5 0 0,1 2 0 0,-1-5-8 16,4-1-36-16,-3-3-6 0,3-3-2 16,0 0 0-16,0 0-130 0,0 0-26 15,0 0-6-15,7-28-1 0</inkml:trace>
  <inkml:trace contextRef="#ctx0" brushRef="#br0" timeOffset="46817.54">18835 7543 1936 0,'0'0'43'0,"0"0"9"0,0 0 1 0,0 0 1 0,0 0-43 0,0-6-11 15,0 0 0-15,0 6 0 0,0-7 109 0,0 7 20 16,0 0 4-16,3-6 1 0,1 3-107 0,-4 3-27 15,0 0 0-15,0 0 0 0,7-9 56 0,0 9 7 0,0 0 1 0,4 0 0 16,3 0-64-16,0 0-10 16,0 0-3-16,0 0-1 0,4 0 14 0,3 0 0 0,4-7 0 15,-4 4 10-15,-4 0-10 0,1 0 0 0,0-3 0 0,-1 3 0 32,1-1-20-32,3-2-5 0,-7 3-2 0,4-6 0 15,-4 5-115-15,4 1-23 0,-4-6-5 0,3 3-473 0,-3-7-94 0</inkml:trace>
  <inkml:trace contextRef="#ctx0" brushRef="#br0" timeOffset="47296.308">19417 7402 1580 0,'-14'-3'67'0,"14"3"-54"0,-7 3-13 0,-4-3 0 0,4 3 105 0,-3-3 19 15,-1 3 3-15,0-3 1 0,1 4-54 0,-1-4-10 16,1 0-3-16,-1 0 0 0,0 6-46 0,4 0-15 16,0-6 8-16,0 10-8 0,4-1 0 0,-4-3 0 15,0 4 0-15,0 2 0 0,3 1 0 0,-3 2 0 16,3 1 0-16,1 0 0 0,3 6 0 0,-4-3 0 16,4-1 0-16,4 1 0 0,-4-3 0 0,3-1 0 15,4 1 0-15,-3 0 0 0,0-4 55 0,3-2 7 16,-4-1 2-16,4 1 0 0,0-4-52 0,4 0-12 15,-1-3 0-15,-3 0 0 0,1-3 0 0,2-3 0 0,1 0 0 16,-1-3 0-16,1 3 54 0,-1-7 8 16,1 4 2-16,3-3 0 0,-3-10-52 0,-1 6-12 0,-3 7 0 15,0-7 0 1,0-2-18-16,1 2-6 0,-5-2-2 0,1 2 0 16,-1-6-10-16,-3 7-1 0,0 9-1 0,-3-10 0 0,-1-6 38 0,1 7 0 15,-1 2 0-15,0-2 0 0,-3 9-15 16,0-1 5-16,4-2 1 0,-4 6 0 15,0 0-37-15,0 0-7 0,-4 10-2 0,4 2 0 0,-4 1 44 0,4 5 11 0,-3 1 0 0,3 3 0 16,0-3-9-16,3 6 0 0,-3-9 0 0,4 6 0 16,3 0-6-16,-4-7-1 0,4 1 0 0,4-10 0 15,-4 7-18-15,3-7-4 0,-3-6-1 16,7 3 0-16,4-3 28 0,-1 0 11 0,1-9-8 0,3 6-860 16</inkml:trace>
  <inkml:trace contextRef="#ctx0" brushRef="#br0" timeOffset="47607.766">19607 7590 1562 0,'0'0'34'0,"0"0"7"0,0 0 2 0,0 0 1 0,0 0-35 0,0 0-9 16,0 0 0-16,0 0 0 0,0 0 104 0,0 0 20 0,0 0 3 15,0 0 1-15,0 0-45 0,0 0-9 0,0 0-2 0,7 7 0 16,1-4-32-16,-1-3-6 0,-4 9-2 0,4-6 0 16,0 7-20-16,0-7-12 0,0 9 12 0,0-2-12 15,4-1 0-15,-4 1 0 0,4-4 0 0,-4 10 0 16,7-4 0-16,-4 1 0 0,1-1 0 0,3 4 0 16,0-4 0-16,-7-2 0 0,0 2 0 0,4 1 0 15,-1-4 0-15,1 1 0 0,3-4 0 0,-3 3 0 31,3 1-69-31,3-7-21 0,1 6-4 0,-4-6-566 0,0-3-112 0</inkml:trace>
  <inkml:trace contextRef="#ctx0" brushRef="#br0" timeOffset="47930.727">20013 7446 1267 0,'0'0'28'0,"0"0"5"15,0 0 2-15,0 0 1 0,0 0-36 0,-3 9 0 0,3-5 0 0,-4 8 0 0,0-2 157 0,1-1 25 16,-4 0 5-16,3 4 1 0,-3-1-60 0,4 7-11 16,-4 0-2-16,-4 3-1 0,4 3-26 0,-3 3-4 15,2 1-2-15,-2-4 0 0,3 0-66 0,-7 6-16 16,3 0 0-16,1 1 0 0,-1 2 0 0,-3 4 0 15,0 6 0-15,0 15 0 0,3-12 0 0,4-3 0 16,0 0 0-16,0-3 0 0,3 0 0 0,1-7 0 16,-1 1 0-16,1-10 0 0,3 6 0 0,-4-6 0 15,4-3 0-15,0 0 0 0,0-9 0 0,-3 2 0 0,-4-5 0 16,3-1 0 0,8-2-89-16,3-4-22 0,-7-3-4 0,0 0-600 0,7-7-120 0</inkml:trace>
  <inkml:trace contextRef="#ctx0" brushRef="#br0" timeOffset="48480.274">20077 7753 1936 0,'0'0'43'0,"0"0"9"0,0 0 1 0,0 0 1 0,0 0-43 0,0 0-11 16,0 0 0-16,0 0 0 0,0 0 68 0,0 0 12 15,0 0 3-15,0 0 0 0,3 0-44 0,4 10-9 16,0-7-2-16,4 3 0 0,-1-3-17 0,1 0-11 15,3-3 12-15,-3 0-12 0,3 4 12 0,-4-4-12 16,4-4 12-16,1 1-12 0,-5-6 16 0,1 9-4 16,-4-6-1-16,3-4 0 0,-3 1-26 0,0 3-5 0,1-4 0 0,-5 1-1 31,-3-1-18-31,0-2-3 0,0-4-1 0,0 4 0 0,0-1 35 0,4 4 8 16,-8 2 0-16,1 1 0 0,-5-3 0 0,1-1 0 0,-3 7 0 15,3-6 0-15,-4 6 0 0,4-4 0 0,-3 4 0 0,-1-6 0 16,0 9 26-16,4 0 7 0,0 0 2 0,-3 6 0 15,3-6-27-15,-4 3-8 0,4 0 0 16,-4 4 0 0,4 5-23-16,0-2-11 0,0 2-2 0,0 4-1 0,4 6 51 0,-4-3 10 0,3-13 3 0,1 6 0 15,-4 10-27-15,3-9 0 0,4-1 0 0,0 1 0 16,0 3 16-16,0-4-3 0,0 1 0 0,4-1 0 16,-4-2 0-16,7-4 0 0,-4 0 0 0,1 0 0 15,3 7-5-15,3-7-8 0,-3-3 11 0,4 1-11 16,0-4 0-16,3 0-19 0,-4 0 3 0,8-7 0 15,-4 1-176-15,0 3-34 0,14-13-7 16,0-3-2-16</inkml:trace>
  <inkml:trace contextRef="#ctx0" brushRef="#br0" timeOffset="48960.448">20408 7518 1728 0,'0'0'38'0,"0"0"8"0,0 0 2 0,0 13 0 0,-3-4-39 0,3 1-9 0,-4-1 0 0,1 4 0 15,3 2 53-15,0-2 9 0,0 6 2 0,-4-4 0 16,4 4 0-16,0 0 0 0,-3 0 0 0,3-4 0 16,0 4-52-16,0-3-12 0,0-4 0 0,0 10 0 15,3-9 32-15,-3-1 4 0,0 1 1 0,4 0 0 16,-4-4-8-16,3 0-1 0,-3-6-1 0,0-3 0 15,0 0-27-15,0 0 0 0,0 0 0 16,0 0 0-16,0 0 0 0,0 0 0 0,0 0 0 0,0 0 0 16,0 0 0-16,0 0 0 0,0 0 0 0,4 0 0 15,-1-6 56-15,1 0 7 0,-4 0 1 0,0-1 0 16,3-5-52-16,-3-1-12 0,0 1 0 0,0-7 0 16,0 6 0-16,0 1 0 0,0-4 0 0,-3-3 0 15,3 4 0-15,0-4 0 0,0 13 0 0,0-7 0 16,-4 0 0-16,4-2 0 15,4 2 0-15,-4-2 0 0,0 2 0 0,0 1 0 0,0-1 0 0,0 4 0 16,-4 2-48-16,8 1-13 0,-4 0-3 16,0 6 0-16,0 0 52 0,0 0 12 0,0 0 0 0,0 0 0 15,0 0 0-15,3-3 0 0,1-7 0 0,-4 10 0 16,0 0-26-16,0 0-2 0,10 0-1 16,1 0 0-16,0 0-4 0,3-3-1 0,-4 3 0 0,4 0 0 15,4 0-6-15,-4 0-2 16,4 3 0-16,-4-3 0 0,7 0-87 0,0 6-18 0,0 1-3 0</inkml:trace>
  <inkml:trace contextRef="#ctx0" brushRef="#br0" timeOffset="49611.853">21248 7001 1036 0,'0'0'23'0,"0"0"5"0,0 0 0 0,0 0 1 0,0 0-29 0,0 0 0 0,0 0 0 16,0 0 0-16,0 0 108 0,0 0 16 0,0 0 4 0,3 6 0 16,-3-6-52-16,0 9-9 0,0 7-3 0,-3 0 0 31,3-4 0-31,-4-2 0 0,4-4 0 0,0 7 0 0,0 2 0 0,0 4 0 0,0-13 0 0,0 7 0 15,4 9-20-15,-4-3-4 0,0-1 0 0,0 4-1 16,0 10-19-16,-4-4-3 16,4 7-1-16,-3-1 0 0,-1 0-6 0,1 4-2 0,-1 9 0 15,1 0 0-15,-1-6-8 0,1-3 0 0,-1-4 0 0,1 1 0 16,3-1 0-16,-4-6 0 0,0-3 0 0,1 0 0 16,-1-3 0-16,1-3 0 0,-1-3 0 0,1-4 0 15,3 1 0-15,-4 0 0 0,4-7 0 0,0-6 0 16,0 0 0-16,0 0 0 0,0 0 0 0,0 0 0 15,0 0-60-15,-3-6-15 16,3-1-2-16,0-2-592 0,0-1-119 0</inkml:trace>
  <inkml:trace contextRef="#ctx0" brushRef="#br0" timeOffset="50109.776">21378 7600 1497 0,'0'0'32'16,"0"0"8"-16,0 0 0 0,-7 9 4 0,7-9-36 0,-7 3-8 0,7-3 0 0,-3 7 0 0,3-7 92 0,-4 6 17 0,-3 0 3 0,4 3 1 15,3-2-78-15,3 5-16 16,1-2-3-16,-1 2-1 0,1-2-15 0,3-1 0 0,0-3 0 0,0 7 0 15,3-4 0-15,-2-2 0 0,-1-1 0 0,3-6 0 16,-3 0 47-16,4 6 6 0,-4-12 2 0,0 6 0 16,0-3-37-16,0-4-7 0,0-5-2 0,-3 6 0 15,3-4 28-15,0-2 6 0,-4-1 1 0,4-6 0 16,-3 7-34-16,-1-4-10 0,1 4 0 0,-1-7 0 16,-3 6 0-16,-3 4 0 15,3-4 0-15,-7 1 0 16,3 2-35-16,1-2-7 0,-4-1-2 0,0 10 0 0,-4-6 36 0,4 6 8 0,-7-1 0 0,3 1 0 15,4 6 0-15,-3 4 0 0,-1 2 0 0,1 4 0 16,-1 2 0-16,0 4 0 0,1 3 0 0,-1 3 0 16,1 0 0-16,3 0 0 0,-4 0 0 0,4-3 0 15,0 7-9-15,0-11 0 0,3 4 0 0,-3-3 0 16,7-3 45-16,-3-4 10 0,3 1 2 0,0-1 0 0,0 1-19 0,3-4-3 16,1-2-1-16,3-1 0 0,0 3-25 0,3-6 0 15,1 10 0-15,3-7 0 0,0 1 56 0,4 2 7 16,0-3 1-16,-1 1 0 15,1-7-154-15,-1 9-30 0,5-9-7 0,2 3-581 16,1-3-116-16</inkml:trace>
  <inkml:trace contextRef="#ctx0" brushRef="#br0" timeOffset="51019.744">22377 7600 1267 0,'0'0'28'0,"0"0"5"0,3-3 2 0,1-1 1 0,3 1-36 0,-7 3 0 0,3-3 0 0,-3 3 0 16,0 0 120-16,0 0 16 0,4 10 4 0,-4-7 1 15,0-3-49-15,3 9-11 0,-3-9-1 0,0 0-1 16,0 0-27-16,0 0-6 0,-3 10-1 0,3-10 0 16,0 0-22-16,0 0-5 0,-4-7-1 0,4 7 0 15,0 0-9-15,0 0-8 16,-3 0 12-16,-1 0-12 0,1-3 11 0,-1 0-11 16,1-3 10-16,-1 6-10 0,1-3 16 0,3 3-4 0,0 0 0 0,0 0 0 0,3 9 2 0,-3-9 0 15,0 0 0-15,0 6 0 0,-3 1-14 0,3-1 0 16,-4-6 8-16,-3 6-8 15,4-3 0-15,-5-3-16 0,1 3 3 0,-3-6 1 0,3 0-6 0,-7 3-1 16,-4 0 0-16,0 0 0 16,1 0-12-16,-1 0-2 0,4-6-1 0,-4 6 0 15,1 9 34-15,-4-6 0 0,3 0 0 0,0 4 0 0,1 5 0 0,3 1 0 16,3-4 0-16,0 1 9 0,1-1-9 0,3 4-12 16,0-7 2-16,3 6 1 0,-3-2 9 0,4-1 0 15,3-6 0-15,-4 7 8 0,4-1-8 0,0-9 0 16,0 0 0-16,0 0 0 0,7 13 0 0,0-1 0 0,4-2 0 15,-1 2 0-15,1 1 32 0,-1 2 1 0,5 7 1 16,-1-3 0 0,3-6-54-16,-3-1-12 0,1-5-1 0,2-1-1 0,4-3 34 0,1-9 0 0,-1-10 0 15</inkml:trace>
  <inkml:trace contextRef="#ctx0" brushRef="#br0" timeOffset="51755.154">22567 6929 1470 0,'0'0'41'0,"-7"3"11"0,7-3-42 15,0 0-10-15,-7 3 0 0,4 0 0 0,-5 0 69 0,8-3 12 16,0 0 3-16,0 0 0 0,-3 6-24 0,-1 1-4 16,1 2 0-16,3-3-1 0,-4 4-35 0,1-1-8 15,3 4 0-15,0 2-1 0,-4 1 35 0,4 0 7 16,0 12 2-16,-3 0 0 0,3 4-37 0,0-4-7 0,0 6-2 0,0 4 0 15,0-4-9-15,3 4 0 16,-3-3 0-16,0-1 0 0,4 1 34 0,-1-1 5 16,1-9 1-16,-1 3 0 0,1 4-28 0,-1-1-4 0,-3-6-8 15,4 0 11-15,-4 0 4 0,4-3 1 0,-4-3 0 0,-4-3 0 16,4-4 7-16,0 1 1 0,0-4 1 0,-4 1 0 16,1-7-8-16,-1 3-1 0,4-6-1 0,0 0 0 15,0 0-4-15,0 0-1 0,0 0 0 0,0 6 0 16,-3-6 1-16,3 7 0 0,-4-14 0 0,1 7 0 15,3 0-3-15,0 0 0 0,-4 0 0 0,4 0 0 16,0 0-8-16,0-3 8 0,0-6-8 0,0 9 8 16,-3-3-8-16,3 0 0 0,0-4 0 0,0-2 0 15,0 9 0-15,0-13-9 0,0 7 9 0,0-3-13 16,0 2 13-16,0-5 0 0,0 6 0 0,3-4 0 16,-3-2-11-16,4 8 1 0,-4 4 0 0,0 0 0 15,0-3-35-15,3-3-7 0,1-3-2 0,-1-4 0 16,1-6 43-16,-1 7 11 0,-3 12 0 0,0 0 0 0,8-3-16 15,-5-7-2-15,1 10 0 0,3-6 0 0,-4 0 6 0,-3 6 0 16,0 0 1-16,0 0 0 16,7 0-19-16,-7 0-4 0,0 0-1 0,0 0 0 0,11 0 35 15,-4 6 0-15,0 0 0 0,4 7 0 0,-1-1 0 0,-6-2 0 16,-4 2 0-16,0-12 0 0,0 0 0 0,0 0 0 16,7 13 0-16,-4-1 0 0,8-2 44 0,-4 2 16 15,0 1 4-15,0 6 0 0,0-4-52 0,0-8-12 16,-7-7 0-16,4 6 0 0,-1 16 0 0,1 0 0 15,-1-10 0-15,1 1 0 0,-1-1 0 0,1-2 0 16,-4-10 0-16,0 0 0 16,0 0-48-16,0 0-13 0,0 0-3 0,0 0-947 0</inkml:trace>
  <inkml:trace contextRef="#ctx0" brushRef="#br0" timeOffset="52043.69">22846 7572 1074 0,'0'0'30'16,"0"0"8"-16,0 0-30 0,-4 6-8 0,4 3 0 0,-3-3 0 0,3-6 103 16,0 7 19-16,3 2 4 0,-3 1 1 0,0-4-50 0,0 6-9 15,-3-2-3-15,3-1 0 0,0 1-2 0,0-4-1 16,0 10 0-16,0-10 0 0,-4 6-26 0,4-2-4 15,0-1-2-15,0 1 0 0,0-4-18 0,0 6-3 16,-3-5-1-16,-1-1 0 0,4 3-8 0,0 1-11 16,0-10 3-16,0 0 0 15,0 0-68-15,0 0-12 0,0 0-4 0,0 0 0 16,0 0 23-16,0 0 4 0,0 0 1 0,4 0-640 0</inkml:trace>
  <inkml:trace contextRef="#ctx0" brushRef="#br0" timeOffset="52233.551">22807 7252 1267 0,'0'0'28'0,"0"0"5"0,-3 9 2 0,-1 0 1 0,-3-2-36 0,3-1 0 0,-3 0 0 0,4 1 0 16,-1 8 58-16,4-8 5 0,-3 2 1 0,3-6 0 15,0-3 0-15,3 9 0 0,-3-9 0 0,4 4 0 16,-1 5-22-16,1-6-4 0,-4-3-1 0,7 3 0 15,4 0-110-15,-1-3-23 0,4-3-4 16</inkml:trace>
  <inkml:trace contextRef="#ctx0" brushRef="#br0" timeOffset="52777.004">23058 7553 1911 0,'0'0'42'16,"0"0"9"-16,0 0 1 0,0 0 2 0,0 0-43 0,0 12-11 0,0-5 0 0,0-7 0 0,3 6 64 0,1 0 10 15,-1-3 2-15,1 3 1 0,-1 1-10 0,4-7-3 16,0 6 0-16,0-3 0 0,-7-3 0 0,4 3 0 0,3-3 0 15,4 0 0-15,-1 0-51 0,1 0-13 16,-1 0 0-16,1-6 0 0,3 0 0 0,-3-1 0 16,-4 1 0-16,3-3 0 0,1 6 0 0,-4-7 0 0,0 7 0 15,0-6 0 1,4 6-48-16,-8-4-13 0,1-5-3 0,-1 12 0 0,-3 0 52 0,4-7 12 0,-4 1 0 0,0 0 0 16,0 0 0-16,0-1 0 0,0 7 0 0,0 0 0 15,0-9 0-15,-4 3 0 0,1-1 0 0,-4 1 0 16,3 0 0-16,0 0 0 0,-3 2 0 0,0-2 0 15,0 3-54 1,0 0-8-16,-3-3-2 0,3 6 0 0,7 0 52 0,-11 0 12 0,0 0 0 0,1 6 0 16,3-3 0-16,0 3 0 0,3 1 0 0,-3 5 0 15,0-2 0-15,0 2 0 0,0 1 0 0,0 5 0 16,0-5 0-16,0 3 0 0,0-4 0 0,0 10 0 16,0-9 41-16,3 6 11 0,-3-7 3 0,4 4 0 15,-1-7-37-15,0 4-7 0,1-1-2 0,6-2 0 16,1-1-9-16,3-3 0 0,0 7 0 0,0-4 0 0,0-2 53 15,0-1 9-15,0 3 2 0,0 1 0 0,4-7-52 16,0 0-12-16,-1 6 0 0,4-6 0 16,4-3-48-16,-4 0-13 0,4 0-3 0,-1-3 0 15,1 0-204-15,0-3-42 0,13-7-8 0,-6 1-2 16</inkml:trace>
  <inkml:trace contextRef="#ctx0" brushRef="#br0" timeOffset="53279.547">23414 7465 1497 0,'0'0'32'0,"0"0"8"0,0 0 0 0,0 0 4 0,0 0-36 0,0 0-8 0,-7 0 0 0,3 0 0 15,4 0 53-15,-3 3 9 0,-4 0 2 0,3 3 0 16,1 1-3-16,-1-1 0 0,1 7 0 0,-4-1 0 16,7-3-46-16,-4 7-15 0,0-3 8 0,4-1-8 15,-3 1 41-15,3 6 5 0,-4-4 1 0,1-2 0 16,3-1-27-16,0 4-6 0,0-10-1 0,-4 7 0 15,4-1-13-15,0-2 9 0,-3-4-9 0,3-6 8 16,0 0-8-16,0 0 0 0,0 0 0 0,0 0 0 16,0 0 49-16,0 0 8 0,0 0 2 0,0 0 0 15,0 0 8-15,0 0 1 0,3-9 1 0,-3-1 0 16,4 1-55-16,-4-4-14 0,3 7 0 0,1-7 0 16,-1 4 0-16,1 3 0 0,-4 6 0 0,4 0 0 15,3-6-15-15,0-4-5 0,0-12-2 0,0 10 0 0,0 2 35 16,0 4 7-16,-4-3 2 0,4-1 0 15,1 1-69-15,-1 6-13 0,0-7-4 16,-4-2 0-16,4 5 52 0,0-2 12 0,0 3 0 0,0 3 0 0,0-1 0 16,-3-2 0-16,3 6 0 0,-3 0 0 0,3 0-11 0,-4 0 1 15,4-3 0-15,0 0 0 0,0 3 10 0,-3 0 14 16,-4 0-3-16,7 3-1 16,-4 0-59-16,4-3-12 0,-3 10-3 0,3-1 0 0,0-3 52 15,-3 1 12-15,-1 2 0 0,1 3 0 0,-1 1 23 0,-3-7 7 16,0-6 2-16,0 0 0 0,0 3 0 0,0 4 0 15,0 5 0-15,0-2 0 0,0 2-32 16,4 1 0-16,-4 6 0 0,3-7 0 16,-3 1-45-16,4-1-15 0,-1-2-4 0,1 2 0 15,-1-2-51-15,1-4-10 0,3 3-3 0,4 1-716 0</inkml:trace>
  <inkml:trace contextRef="#ctx0" brushRef="#br0" timeOffset="54507.46">24165 7600 1267 0,'0'0'28'0,"0"0"5"0,0 0 2 0,0 0 1 0,0 0-36 0,0 0 0 0,0 0 0 0,0 0 0 16,0 0 102-16,0 0 14 0,0 0 2 0,-3 6 1 15,3-6-47-15,-4 6-10 0,4 1-2 0,0-1 0 16,0-6-37-16,0 0-8 0,0 0-2 0,4 0 0 16,-1 6 27-16,1 0 6 0,-1 1 1 0,4-4 0 15,-3 3-28-15,3-6-6 0,-7 0-1 0,7 3 0 16,0-6-12-16,0 3 11 0,4 0-11 0,-4 0 10 15,0 0 8-15,0-6 2 0,0 6 0 0,0-3 0 16,0-1-20-16,0-2 0 0,-3-3 0 0,3 6 0 0,0 0-10 16,-7 3-9-16,3-7-1 0,-3 7-1 0,7 7 21 0,-3-4 0 15,-4-3 0 1,0 0 0-16,0 0 0 0,0 0 0 0,0 0 0 0,3-10 0 16,-3-2 0-16,0 5 0 0,0 7 0 0,0 0 0 0,0-6 0 0,0-3 0 15,0 9 0-15,-7-3 0 0,4-7 0 0,-1-2 0 16,-3 5 0-16,0 4 0 15,0 3-18-15,-3 7 1 0,-5 2 0 0,1 7 0 0,4-4 9 16,-4-6 8-16,0 1-12 0,-4-1 12 0,0 0-8 0,1 7 8 16,2 2 0-16,5 1 0 0,-1-3-10 0,4-1 10 15,-3 1-8-15,3-1 8 0,0 10 0 0,3-9 0 16,0-4 0-16,-3 1 8 0,4-4 0 0,-1 10 0 16,4-10 0-16,0 6 0 0,0 1 7 0,7 0 1 0,4-4 1 15,-4 3 0-15,0 1-17 0,4 3 0 0,-1-7 0 0,4 0 0 16,-3 4 0-16,3-4 0 0,0-2 0 0,0-1 0 15,4 0 0-15,-4 1 0 0,-3-7 0 0,3 0 0 32,0 6-150-32,4-6-34 0,-4-6-6 0,0 6-590 0</inkml:trace>
  <inkml:trace contextRef="#ctx0" brushRef="#br0" timeOffset="54992.52">24680 7531 1497 0,'-7'0'32'0,"0"-3"8"0,0-7 0 0,0 10 4 0,7 0-36 0,-7-3-8 16,0 0 0-16,0 3 0 0,-4 0 83 0,4 0 14 16,-3 3 3-16,-1 0 1 0,8 3-66 0,-4 1-14 15,-1-7-2-15,1 12-1 0,-3-2-7 0,3-1-2 16,0 1 0-16,0 2 0 0,-4-3-9 0,4-2 0 15,0 5 0-15,3-2 0 0,-3-1 0 0,4 0 0 16,-1-2 0-16,1 2 0 0,-1-6 0 0,1 7 0 16,-1-7 0-16,4-3 0 0,0 0 0 0,0 0 0 15,0 0 0-15,0 0 0 0,0 0 0 0,0 0 0 16,0 0 0-16,0 0 0 0,0 0 53 0,7 9 9 0,0-9 2 0,0 3 0 16,-3-3-52-16,3 0-12 0,4 0 0 0,-4 4 0 15,-4-4 0-15,-3 0 0 16,7 3 0-16,-3-3 0 0,3 3 0 0,0-3 0 0,-4 0 0 0,-3 0 0 31,0 0-48-31,7 9-13 0,-7-9-3 0,4 3 0 0,-1 10 103 0,-3-4 20 0,0-9 4 0,4 10 1 16,-4-1-52-16,4-3-12 15,-4 4 0-15,0-7 0 0,-4 9 0 0,4-2 0 0,0-1 0 0,0 1 0 16,-4 2 0-16,1-2 0 0,-4 2 0 0,0-6 0 16,0 7 0-16,0-4 0 0,0-2 0 0,-4-1 0 15,1 0 0-15,-1 0 0 0,0-6 0 0,-3 7 0 16,0-4 0-16,0-3 0 0,3 0 0 0,-3 0 0 15,0-3 0-15,4-4 0 0,-4 1 0 0,3-3 0 16,4-1-100-16,-4-2-22 16,1-1-5-16</inkml:trace>
  <inkml:trace contextRef="#ctx0" brushRef="#br0" timeOffset="55542.35">24828 6772 1497 0,'0'0'32'0,"0"0"8"0,-7 6 0 0,4 0 4 0,-1-2-36 0,1 5-8 0,-1-6 0 0,1 10 0 16,-1-7 53-16,1 0 9 0,-1 0 2 0,4 4 0 15,-3-4 21-15,-1 7 5 0,4-4 1 0,-3 4 0 16,3-1-28-16,0 1-6 0,0-1-1 0,0 4 0 15,0 0-35-15,0-1-7 0,0 4-2 0,3 3 0 16,1-3 0-16,-1 3 0 0,4 6 0 0,-3-9 0 16,-1 12-1-16,4-3-1 15,-3 1 0-15,3-1 0 0,0-3-2 0,-3 0-8 0,-1 3 12 0,1-3-4 16,-4 4-8-16,3 2 8 0,1 0-8 0,-4 1 8 0,0-4-8 16,-4 3 0-16,4-3 0 0,-3 1 0 0,3 2 0 0,0-3 0 15,-4-3 0-15,1 4 0 0,-1-7 0 0,0-4 0 16,4 7 0-16,-3-6 0 0,3-3 0 0,0-4 0 15,3-2 0-15,-3 2 0 0,0-2 0 0,0-7 0 16,0 3 0-16,0-6 0 0,0 0 0 0,0 0 0 16,0 0 0-16,0 0 0 15,0 0-28-15,0 0-8 0,0 0-2 0,0-6 0 16,4 6-166-16,0-6-34 0,3-13-6 0,-4 9-2 0</inkml:trace>
  <inkml:trace contextRef="#ctx0" brushRef="#br0" timeOffset="55852.719">24578 7280 1497 0,'0'0'32'0,"-7"3"8"0,3 3 0 0,-3 1 4 0,4-1-36 0,-1 0-8 0,4-6 0 0,-3 6 0 16,3-6 104-16,0 0 20 0,0 0 3 0,0 0 1 16,0 0-52-16,0 0-9 0,0 0-3 0,0 0 0 0,7 4 0 0,-4-4 0 15,-3 0 0-15,11 0 0 0,0-4-51 0,3-2-13 16,3 0 0-16,-3 0 0 0,1-1 0 0,6-2-10 16,-4-1 2-16,8 1 0 0,-4 3 8 0,7 3 11 15,-3-4-3-15,7-2 0 16,0 6-57-16,-4-7-12 0,4 10-3 0,-4-6 0 15,-3 0-72-15,-1 3-16 0,-6 3-2 0</inkml:trace>
  <inkml:trace contextRef="#ctx0" brushRef="#br0" timeOffset="57668.049">25718 6907 970 0,'-8'-13'27'16,"5"7"7"-16,-1-7-34 0,1 7 0 0,-1-3 0 0,1 6 0 0,-1-7 56 0,1 4 4 16,3 6 0-16,0 0 1 0,0 0-42 0,0 0-9 15,-4-6-2-15,4 6 0 0,0 0 15 0,0 0 2 16,0 0 1-16,0 0 0 0,0 0 10 0,0 0 3 16,-7-4 0-16,7 4 0 0,-7 4 2 0,4 2 1 15,-4 0 0-15,7 0 0 16,-4 1 6-16,0-1 2 0,4 3 0 0,-3 1 0 0,3-1 2 0,-4 1 0 15,4 2 0-15,4 4 0 0,-1 3-12 0,1-1-3 0,0 1 0 16,3 9 0-16,0-2-5 0,0 2 0 0,0 6-1 16,0-2 0-16,0-1-23 0,-4 3-8 0,4-2 0 0,1 2 0 15,-5-5 0-15,1 5 0 0,-1 1 0 0,-3-1 0 16,0-3 34-16,0-2 1 0,0 5 0 0,-3 1 0 16,-1-1-24-16,1-3-11 15,-5 1 10-15,1-1-10 0,0-3 25 0,0-6-1 0,0 0 0 0,4 0 0 16,-4-6-24-16,3 0-19 0,4-4 3 0,-3-6 1 15,3 4 15-15,-4-7 0 0,4 6 0 0,0-5 10 16,4 2-10-16,-4-6 0 0,0 0 9 0,0 0-9 16,3 0 0-16,-3 0-10 0,0 3 1 0,0-3 0 15,0 0-39-15,4 0-8 0,-1-3-2 16,1 3 0-16,3-3-173 0,-4-4-34 16</inkml:trace>
  <inkml:trace contextRef="#ctx0" brushRef="#br0" timeOffset="58236.147">26063 7499 1954 0,'0'0'43'0,"-7"0"9"0,0-3 1 0,-3 3 3 0,2 0-45 0,-2 0-11 0,-1 0 0 0,1 0 0 16,-4 0 56-16,3 3 8 0,0-3 3 0,-3 0 0 16,4 4-45-16,-4-1-9 0,3-3-1 0,0 6-1 15,-3-3-11-15,4 0 0 0,-1 10 0 0,4-7 0 16,-3 3-14-16,2 4 5 0,5 3 1 0,-4-1 0 15,3 4 8-15,-3 3-12 0,4-6 12 0,-1 9-12 16,1-6 12-16,-1-4 0 0,1 4 0 0,3-3 0 16,3-7 12-16,-3 4-3 0,4-10 0 15,-4 6 0-15,0-9 11 0,0 0 3 0,3 3 0 0,-3-3 0 16,7 0 1-16,0 0 1 0,0-3 0 0,4-6 0 16,0 3-9-16,3-4-1 0,-4 1-1 0,1-4 0 15,-1 1-14-15,-2-4 0 0,2 4 0 0,1-4 0 16,-1 10-10-16,-3-4-5 0,4 10-1 0,0-3 0 15,-4-10-2-15,0 7-1 0,0-3 0 0,-4 6 0 16,1-7-12-16,-4 10-2 0,7 0-1 16,-4-6 0-16,-3-3 25 0,0 9 9 0,0 0 0 0,0 0-9 15,0 0-42-15,0 0-8 0,4 9-1 0,-4-9-1 16,0 0 49-16,0 0 12 0,0 0 0 0,3 13 0 0,-3-1 0 0,4 4 0 16,-1-4 0-16,-3 10 0 0,0-9 0 0,0 9 0 15,4-7 0-15,-4 4 0 0,0-3 0 0,3 6 0 16,1-10 0-16,0 7 0 0,-8-6 0 0,0 2 0 15,8-2 0-15,3-4-583 16,4 1-113-16</inkml:trace>
  <inkml:trace contextRef="#ctx0" brushRef="#br0" timeOffset="58754.888">26755 6976 1483 0,'0'0'32'0,"0"0"8"0,3-3 0 0,-3 3 2 0,0 0-34 16,0 0-8-16,4-7 0 0,-4 7 0 0,0 0 52 0,0 0 9 15,0 0 2-15,0-3 0 0,0 3 17 0,0 0 4 16,0 0 1-16,0 0 0 0,0 0-46 0,0 0-10 16,-4-9-1-16,4 9-1 0,0 0-6 0,0 0-1 15,0 0 0-15,0 0 0 0,0 0-20 0,0 0 0 16,-7 6 0-16,7-6 8 0,-3 9 12 0,-1 1 2 15,1-1 1-15,3 10 0 0,0 3-11 0,0 3-3 16,0 0 0-16,3 7 0 0,1-1-9 0,-1 10 0 16,1-4 9-16,3 13-9 0,0-2 8 0,-4-11-8 15,4-9 10-15,-3 1-10 0,-1 5 8 0,1 1-8 0,-4 2 0 16,3-2 9-16,-3 5-9 0,0 7 0 0,0-6 0 16,-3-3 0-16,3-4 0 0,-4 1 0 0,1-4 0 15,-1-6 0-15,4-3-8 0,-3-3-4 0,-1-3-1 0,4-1 0 31,-3-5-32-31,3-1-7 0,0-9 0 0,0 0-1 16,0 0-43-16,0 0-9 0,0 0-2 0,0 0 0 0,0 0-45 16,0 0-8-16,3-3-3 0,4 0-439 0</inkml:trace>
  <inkml:trace contextRef="#ctx0" brushRef="#br0" timeOffset="59055.192">26614 7452 1497 0,'0'0'32'0,"0"0"8"0,0 0 0 0,-7 3 4 16,7-3-36-16,0 0-8 0,0 0 0 0,0 0 0 0,-4 4 101 0,4-4 19 16,-4 6 3-16,4-6 1 0,0 0-69 0,-3 6-14 15,3-6-2-15,0 0-1 0,0 6-14 0,0 1-4 16,0-7 0-16,3 6 0 0,1 0-8 0,0 1-1 15,3-4-1-15,0 6 0 0,0-6-10 0,0 3 0 16,3-2 0-16,1-1 0 0,3-3 12 0,0 9 1 0,0-9 0 0,0 6 0 16,4 1-13-16,0 5 0 15,3-12 8-15,0 7-8 0,0-14 0 0,-3 7 0 16,3 0 0-16,0-3 0 0,4-6-14 16,3 6 1-16,0-7 0 0,0 1-642 0,1 2-128 0</inkml:trace>
  <inkml:trace contextRef="#ctx0" brushRef="#br0" timeOffset="59592.476">27231 7540 1728 0,'0'0'38'0,"0"0"8"0,-11 0 2 0,4 0 0 0,7 0-39 15,-10 0-9-15,-4 0 0 0,-1 3 0 0,8-3 0 0,0 3 0 16,-3 1 0-16,-1-1 0 16,1-3 53-16,-1 6 9 0,0 0 2 0,1 1 0 0,-1-1-52 0,1 3-12 15,-1 1 0-15,-3 2 0 0,7 1 0 0,-4 2 0 16,1 1 0-16,-1-3 0 0,8 2 0 0,-4-2 0 15,0-1-9-15,0 1 9 0,7-4 40 0,-4 4 15 16,4-7 2-16,0 0 1 0,0-6 14 0,0 0 2 16,0 0 1-16,4 0 0 0,3 10-60 0,0-7-15 15,0 3 0-15,0-3 0 0,3-3 54 0,1 0 8 0,-4 0 2 0,7-9 0 16,-3 6-52-16,-1 0-12 0,1-7 0 0,-4 1 0 31,0-4-48-31,4 4-13 0,-8 6-3 0,4-7 0 0,0 4 52 0,-3-3 12 16,-1-1 0-16,-3 1 0 15,4 3-54-15,-4 6-8 0,0-7-2 0,0 7 0 0,0 0 64 0,0 0 12 0,0 0 2 0,0 0 1 16,0 0-24-16,0 0-5 0,0 7-1 0,0-1 0 16,0 0 15-16,3 0 0 0,-3 4 0 0,0 2 0 15,0 1 0-15,0-4 0 0,0 4 0 0,0 6 0 16,0-13 0-16,0 10 0 0,4-4 0 0,-1-6 0 16,1 7 0-16,3-4 0 0,-4 1 0 0,1-1 0 15,3-3 0-15,0 1 0 0,0-1 0 0,4-6 0 16,-1 6-105-16,1-6-19 15,3-6-3-15,0 6-1 0</inkml:trace>
  <inkml:trace contextRef="#ctx0" brushRef="#br0" timeOffset="60013.171">27527 7518 1728 0,'0'0'38'0,"0"0"8"0,0 0 2 0,0 0 0 0,-7 10-39 0,0-7-9 0,4 6 0 16,-1-3 0-16,1 1 53 0,3-7 9 0,-4 6 2 0,4-6 0 15,0 6 0-15,0-6 0 0,0 0 0 0,-3 10 0 32,3-10-84-32,0 0-17 0,0 0-3 0,0 0-1 0,0 0 14 0,0 0 3 0,0 0 1 0,0 0 0 15,0 0 70-15,0 0 13 0,0 0 4 0,0 0 0 16,0 0-52-16,0 0-12 0,0 0 0 15,-4-10 0-15,0 7 0 0,1-6 0 0,-1 6 0 0,-3-4 0 16,0 1 0-16,0 0 0 0,-3 6 0 0,-1-3 0 16,0 3 0-16,1 3 0 0,-4-3 0 0,0 6 0 15,3 0 0-15,-3 1 0 0,-4 2 0 0,4-3 0 16,4 7 54-16,-4-4 8 0,3 4 2 0,0-1 0 16,1-2-103-16,-1 2-20 15,8-2-4-15,-1 2-1 0,4-2 52 0,-3 2 12 0,3-2 0 0,0 2 0 16,7-6 48-16,-4 7 13 0,4-4 3 0,4 4 0 15,-1-4-52-15,5 1-12 0,-1-4 0 0,3 6 0 16,1-2 0-16,0-4 0 0,-1 0 0 0,4-6 0 16,1 7-62-16,-1-4-15 0,3-6-3 15,-2-4-588-15,6 4-118 0</inkml:trace>
  <inkml:trace contextRef="#ctx0" brushRef="#br0" timeOffset="60606.009">27929 6753 1497 0,'0'0'32'0,"-3"6"8"0,-4-3 0 0,0 1 4 0,0-4-36 0,0 6-8 0,0-3 0 0,0 3 0 16,0-3 103-16,-1 1 18 0,1 5 4 0,-3-6 1 15,3 10-48-15,0-4-10 0,0 0-1 0,0 7-1 16,0 3-20-16,-1-3-4 0,1 6-1 0,0 0 0 16,4 3-13-16,-1 3-4 0,1 6 0 0,-1 7 0 15,1 0-24-15,3 6 0 0,0 0 0 0,0 0 0 16,3-3 0-16,1-6 0 0,-4 5 0 0,0-2 0 16,0-6 0-16,0 5 0 0,0-5 0 0,0-1 0 15,0-2 53-15,0-1 9 0,-4-6 2 0,1-3 0 16,-1-6-52-16,4-7-12 0,0 1 0 0,0-10 0 15,0 0 0-15,0 0 0 0,0 0 0 0,0 0 0 16,0 0 54-16,0 0 8 0,0-7 2 0,0-5 0 16,0-1-52-16,0 1-12 0,0-1 0 0,4-2 0 0,-4-4 0 15,0 9 0-15,0-5 0 0,0 2 0 0,0 1 0 16,0-7 0-16,3 12 0 0,1-5 0 16,-4 3-48-16,3 2-13 0,-3-5-3 15,0 9 0-15,4-7 52 0,-1 10 12 0,-3-3 0 0,0 3 0 0,4-3 0 0,-1-3 0 16,1 6 0-16,3-4 0 0,-7 4 0 0,4-3 0 15,3 3 0-15,0 0 0 0,0 0 0 0,0 0 0 16,-4 3 0-16,4 1 0 0,0-4-21 16,0 6-2-16,4 0 0 0,-4 0 0 0,-3 1 37 0,3 5 7 15,-4-2 2-15,4 2 0 0,-3 1-23 0,-1-1 0 16,1 4 0-16,-4 0 0 16,0-1-20-16,-4 1-8 0,4 3-1 0,-3-4-1 0,-1 1 30 0,-3 6-9 15,4-6 9-15,-1-4 0 16,1 1-31-16,-1-1-1 0,4-2 0 0,4-1 0 15,-4-6-76-15,0-3-16 0,3 10-4 0,-3-10-512 16,4 3-102-16</inkml:trace>
  <inkml:trace contextRef="#ctx0" brushRef="#br0" timeOffset="61125.001">28106 7496 1267 0,'0'0'28'0,"0"0"5"0,0 0 2 0,0 0 1 0,0 0-36 0,-7 7 0 0,3-4 0 0,-3 6 0 0,4-6 109 0,-1 7 15 15,4-10 4-15,-3 3 0 0,3-3-52 0,0 9-9 16,0-9-3-16,0 0 0 16,3 10 0-16,-3-7 0 0,0-3 0 0,4 6 0 0,-1 0 0 0,-3-6 0 15,7 0 0-15,0 7 0 0,4-4-51 0,-4-3-13 16,0 0 0-16,4 0 0 0,-4 0 54 0,3-3 8 15,1-4 2-15,-1 7 0 0,1-6-52 0,-4 0-12 16,4-1 0-16,-4-2 0 0,-4 3 0 0,4-1 0 16,-3-2 0-16,3 0 0 0,-4 2 0 0,1 1 0 15,3-3 0-15,-7 6 0 0,3-7 0 0,-3 4 0 16,0 0 0-16,0-1 0 0,0 1 0 0,-3-3 0 16,3 6 0-16,-4-7 0 15,4 7-48-15,0-6-13 0,0 9-3 0,-3-4 0 0,-4 1 52 0,3-3 12 0,-3 3 0 16,4-3 0-16,-4 2 0 0,3 1 0 0,-6-3 0 0,2 6 0 15,1 0 0-15,-3 0 0 0,3 6 0 0,0-3 0 16,-4 1 0-16,4 5 0 16,0-3 0-16,0 1 0 0,0 5 0 0,3-2 0 0,-3 2 0 0,0 1 0 15,0-1 0-15,4 7 0 0,-1-3 0 0,1-4 0 16,-1 7 0-16,4-3 0 0,0-4 0 0,4 7 0 16,-4-3 0-16,3 3 0 0,4-1 0 0,-3-2 0 15,3 0-54 1,0-4-8-16,3 1-2 0,-2 6 0 0,2-7 52 0,1 4 12 0,3-7 0 0,-4 1 0 31,4-4-54-31,1 6-8 0,-1-2-2 0,3-4 0 0,-3 0-153 0,4-6-31 16,17 10-7-16,-6-10-1 0</inkml:trace>
  <inkml:trace contextRef="#ctx0" brushRef="#br0" timeOffset="63685.035">3284 8813 1494 0,'0'0'32'0,"-7"-3"8"0,4 3 0 0,-4 0 3 0,3-3-35 0,-6-3-8 0,3 6 0 0,-1 0 0 16,5-3 70-16,-4-1 12 0,-4-2 2 0,4 6 1 16,-3-3-18-16,-1 3-4 0,1-3-1 0,2 0 0 15,-2 0-26-15,-1 3-6 0,1 0-1 0,-8 0 0 16,4 0-10-16,0 0-3 0,3 3 0 0,-3 0 0 0,0 0-16 0,3 0 0 15,1 7 0-15,-4-7 0 0,0 9 0 0,7 1 0 16,7 6 0-16,-4-4 0 0,1 10 0 0,-5-6 0 16,1 3 0-16,0-6 0 0,-3 6 0 15,3 3 0-15,0 0 0 0,0-9 0 0,3-4 0 0,1-6-9 16,-1 7 9-16,4-4-8 0,0-2 8 0,0-1 0 16,4 0 0-16,-1 1-8 0,1-7 8 0,3 9 12 15,0-6-2-15,0 0-1 0,3-3-9 0,-3 3 0 16,4-3 0-16,0 0 0 0,6 0 0 0,-6-6 8 0,-1 3-8 15,-3 0 8-15,4-3-8 0,0 2 0 16,-1 1 9-16,-3-3-9 0,4 0 0 0,-1-1 0 16,1-5-10-16,-4-1 10 0,7 4-16 0,-7-4 4 15,0 1 1-15,0-4 0 0,-3 4 11 0,-1-1-8 16,4 4 8-16,-3-1-8 0,-4 1 8 0,4-1 0 0,-1 4 0 0,1 0 0 16,-4 0 0-16,0 6 0 15,0-7 0-15,3 1 0 0,-3-3 0 0,0 9 0 0,0 0 0 0,0 0 0 16,0 0 0-16,0 0 0 0,0 0 0 0,0 0-12 15,0 0 0-15,-3 3-1 0,3 6 0 0,-4 1 0 16,4-7 2-16,-3 6 1 0,-1 4 0 0,4-1 0 16,0 1 10-16,0-1 0 15,-4 1-9-15,4-1 9 0,0 7 0 0,0-3 0 0,0-4 0 0,0 1 0 16,0-4 0-16,-3 1 0 0,3-1-9 0,0-2 9 16,-4 8 0-16,4-5 12 0,-3-1-1 0,-4 4-1 15,3 8 2-15,1-8 0 0,-1 12 0 0,1-6 0 0,-1-3-12 16,-6 6 10-16,6 0-10 0,-3-4 10 0,0-2-10 15,3 0 0-15,1-4 0 0,-1 7 0 0,1-3 0 16,-1-4 0-16,1 4 0 0,-1-10 0 16,4 7 0-16,-3-4 0 0,3-9 0 0,0 0 0 0,0 0 0 0,0 0 8 15,-4 3-8-15,4-3 8 0,0 0-8 0,0 0 0 16,0 0 0-16,0 0 8 0,0 0-8 0,0 0 0 16,0 0 0-16,0 0 0 0,0 0 0 0,0 0-11 15,0 0 11-15,0 0-8 0,7 0 8 0,-7 0-10 16,0 0 10-16,0 0-10 0,0 0 10 0,0 0 0 0,0 0 0 15,0 0 0-15,0 0 0 0,0 0 0 0,0 0 0 16,4 0 8-16,-1 0-8 0,-3 0 0 0,4-3 8 16,3 0-8-16,-4-3 10 0,1-1-2 15,3 1-8-15,0 0 12 0,0 0-12 0,4 3 0 0,-1-4-9 16,1 4 9-16,-1-6-16 0,-2 9 4 0,2-3 0 0,1-1 0 31,3 4-124-31,-4-6-24 0,4 6-4 0</inkml:trace>
  <inkml:trace contextRef="#ctx0" brushRef="#br0" timeOffset="64647.828">3436 8936 806 0,'0'0'17'0,"0"0"4"0,0 0 1 0,0 0 2 0,0 0-24 0,0 0 0 0,0 0 0 0,0 0 0 0,0 0 136 16,0 0 24-16,0 0 4 0,0 0 0 0,0 0-76 0,0 0-16 15,0 0-4-15,0 0 0 0,-7-4-36 0,7 4-7 16,0 0-1-16,0 0-1 16,0 0-23-16,0 0 0 0,-4-6 0 0,4 6 0 0,-3-3 37 0,3 3 3 15,0 0 1-15,0 0 0 0,0 0-30 0,0 0-11 16,0 0 0-16,0 0 9 0,0 0 9 0,0 0 2 16,0 0 0-16,0 0 0 0,0 6-32 0,-4 1-5 15,4-7-2-15,-3 12 0 0,-1-6 19 0,1 4 0 16,3-10 0-16,-4 6 0 0,4-6 0 0,0 0 12 15,0 0-1-15,0 0-1 0,0 0 6 0,0 0 2 16,-3 6 0-16,3-6 0 0,0 0 6 0,0 0 2 16,0 0 0-16,0 0 0 0,0 10-11 0,0-10-3 0,0 9 0 0,0-9 0 15,0 0-3-15,0 6-1 0,0 7 0 16,3-7 0-16,-3-6-8 0,0 10 12 0,4-4-12 0,-1 3 12 16,1-6-12-16,-1 10 0 15,-3-13 0-15,4 6 8 0,-4-6-8 0,3 7 0 0,5-4 0 16,-5-3 0-16,-3 0 0 0,7 3 0 0,0 0 0 0,0-3 0 15,0 0 8-15,0 0 0 0,0 6 0 0,4-3 0 16,0 1-8-16,6-4 0 0,-3 6 0 0,0-12 8 16,1 6-8-16,2-7 0 0,1 1 0 0,-4 6 0 15,0-6 0-15,7-1 0 0,-7 1 0 0,0-3 0 16,-7-1 0-16,4 1-16 0,-4 0 4 0,0-4 1 16,0 0-41-16,-3 1-8 15,-1 2-1-15,1-2-1 0,-4-4 35 0,0 4 7 16,0-1 2-16,-4-6 0 0,4 4-22 0,-3 2-5 15,-1-6-1-15,-3 7 0 0,4-1-14 0,-4-9-4 0,3 10 0 0,-3-4 0 16,3-3 0-16,1 7 0 0,-1 5 0 0,4-2 0 16,0 9 16-16,-3-6 4 0,3 6 0 0</inkml:trace>
  <inkml:trace contextRef="#ctx0" brushRef="#br0" timeOffset="65544.842">4015 7336 1036 0,'0'1612'23'0,"0"-1612"5"0,0 0 0 0,0 0 1 0,0 0-29 0,0 0 0 0,0 0 0 0,0 0 0 16,0 0 108-16,0 0 16 0,0 0 4 0,0 0 0 0,0 0-52 15,0 0-9-15,0 0-3 0,0 0 0 0,0 0-22 0,0 0-5 16,0 0-1-16,0 0 0 0,0 0 45 0,0 0 9 16,0 0 2-16,0 0 0 15,0 0-125-15,0 0-25 0,0 0-5 0,0 0-1 0,3 0 52 0,-3 0 12 16,7 3 0-16,0-3 0 0,0 3 0 0,0-3 0 15,-3 7 0-15,3-7 0 0,4 3 18 0,-8 6 6 16,8 7 2-16,-4-4 0 0,0-5-17 0,3-1-9 16,-3 0 10-16,0-6-10 0,4 0 15 0,3 0-3 15,-3-3-1-15,-1 0 0 0,-6 3 13 0,3 0 2 0,0-3 1 16,0 0 0-16,-3-4-14 0,-1 4-2 0,1-6-1 16,-4 3 0-16,0 6-20 0,0 0-4 0,0 0-1 0,7-7 0 15,-4-2 33-15,-3-4 6 16,0 10 2-16,0-6 0 0,4 3-26 0,-1 2 0 15,1-2-12-15,-4 6 12 16,0-6-34-16,0 6 1 0,0 0 0 0,3-6 0 16,-3-1 1-16,-3 1 0 0,3 6 0 0,0-6 0 0,-4 6 14 0,1-3 3 0,-1 3 1 0,-3-3 0 15,4 3 14-15,-8 0 0 0,4 0-10 0,-4-4 10 16,8 1 0-16,-4 0 0 0,-4 3 0 0,1-3 0 16,-1 3 0-16,0 0 0 0,-3 0 0 0,4 0 0 15,-1 0 0-15,-6 3 0 0,2 0 0 0,5 0 0 16,-1 1 8-16,1-1-8 0,-4 0 8 0,3 6-8 15,4-6 0-15,0 7 0 0,0-4-14 0,0-3 5 16,0 3 9-16,3 1 0 0,1 2 0 0,-1 4 0 0,-3-4 0 16,4 0 0-16,3 1 0 0,-4 2 0 0,4-2 0 0,0-1 0 15,0 4 0-15,4-1 0 0,-4 1 0 0,3-4-10 16,-3-9 10-16,4 13 0 0,-4-4 0 0,0-2 0 16,3 5 0-16,-3 1 0 0,4-4 0 15,-1 4 0-15,-3 2 0 0,7-5 0 0,0-4 9 0,0 3-9 16,-3 4 8-16,3-1-8 0,4-2 9 0,3-4-9 15,-7 7 10-15,7-7-10 0,-4-3 10 0,4 0-10 16,4 0 10-16,0 0-10 0,3 1 0 0,-3 2 0 16,3-6 0-16,-7 0-10 0,3 0-4 0,5-3-1 15,-5 3 0-15,4-3 0 16,1-1-35-16,-1-2-7 0,-7 3-2 0,7-6-743 0</inkml:trace>
  <inkml:trace contextRef="#ctx0" brushRef="#br0" timeOffset="66617.187">5500 8682 1497 0,'0'0'32'0,"0"0"8"0,0 0 0 0,0 0 4 0,0 0-36 0,0 0-8 0,-4 3 0 0,-3 6 0 16,4 4 53-16,-4-1 9 0,3 4 2 0,-3-4 0 16,4-1608 0-16,-1 3227 0 15,0-1612 0-15,1 6 0 0,-1-3-20 0,4 9-4 0,-3-3-1 0,3 1 0 16,0-1-15-16,3-3-2 0,-3 6-1 0,4-3 0 15,-1-2 1-15,5 2 0 0,-8 0 0 0,3 3 0 16,1-2-8-16,-4-1-2 0,3 0 0 0,-3-3 0 16,4-3-12-16,-4 0 11 0,-4 0-11 0,1-3 10 15,-1-4 1-15,-3-8 0 0,-4 5 0 0,4 1 0 0,4-4 5 16,-4-9 2-16,0 6 0 0,0-6 0 0,7 0 37 16,-7-6 7-16,-4 6 2 0,-3-6 0 15,0-10-103-15,0 4-20 0,0-4-4 0,-8-3-1 0,5-9 52 0,3 3 12 16,-4-3 0-16,0-4 0 15,1 4-105-15,3 3-19 0,3 3-3 0,-3-3-1 16,0 0-40-16,3 0-9 0,4 3-2 0,0 0-513 0</inkml:trace>
  <inkml:trace contextRef="#ctx0" brushRef="#br0" timeOffset="66858.989">5320 8384 1267 0,'0'0'28'0,"0"0"5"0,0 0 2 0,0 0 1 0,0 0-36 0,0 0 0 0,0 0 0 0,0 0 0 16,0 0 0-16,7 0 0 0,0-7 0 0,7 7 0 15,0-3 0-15,0-6 0 0,25-7 0 16,-11-3 0-16</inkml:trace>
  <inkml:trace contextRef="#ctx0" brushRef="#br0" timeOffset="67194.237">6043 8459 1958 0,'0'0'43'0,"0"0"9"0,-7 0 1 0,3 6 3 0,-3 0-45 0,-3 1-11 0,-1-1 0 0,4 3 0 16,4 1 40-16,-1-1 5 0,1-2 2 0,-1 5 0 15,1-3-24-15,3 1-5 0,-4-1-1 0,4 4 0 16,4-1-17-16,-1 4 0 0,1-3 0 0,3 5 0 16,-4-2 0-16,4-3 0 0,-3-1 0 0,3 7 0 15,3-3 0-15,-6-4 0 0,3 4 0 0,-7-4 0 16,7 1-16-16,-3 0-8 0,-1 2 0 0,1 4-1 16,-1-6-165-16,-3-4-33 15,4 22-6-15,3-18-2 0</inkml:trace>
  <inkml:trace contextRef="#ctx0" brushRef="#br0" timeOffset="67834.172">6576 8954 1656 0,'0'0'36'0,"0"0"8"0,0 0 2 0,0 0 0 0,0-3-37 0,-4-6-9 0,4 9 0 16,0-3 0-16,-3-4 100 0,3 7 19 0,0 0 3 0,-4-6 1 15,-3 3-39-15,4 0-7 0,3 3-1 16,-7 3-1-16,0 6-49 0,-1 1-10 0,-2-4-1 0,-1-3-1 16,1 0-14-16,-1 7 0 0,1-4 0 0,-8 3 0 15,4-2 0-15,0 2 0 0,3-3 0 0,-3 7 0 16,7-4 0-16,-11 1 0 0,11 5 0 0,-3 1 0 31,3-3-32-31,-4-7-8 0,7 3-3 0,-3 1 0 0,4-4 30 0,-4 3 13 0,7 1-12 16,0-1 12-16,0-9-20 0,0 7 4 0,3 5 1 0,1-3 0 15,-1-2 15-15,4-1 0 0,1 0 0 0,-1 1 0 16,0-1 0-16,0 0 0 0,0-6 0 0,3 0 0 16,1 0 0-16,-4-3 0 0,-7 3 0 0,11-3 0 15,-1-3-8-15,1 2 8 0,-1-5-13 0,1-4 5 16,-4 1 8-16,0-1 0 0,0 4 0 0,0 3 0 16,0-7-11-16,0-2 0 0,-3 2 0 0,-1 0 0 0,8 1 11 15,-11 2-8-15,3-2 8 0,1 6-8 0,-4 6 8 16,0 0 0-16,0-3 0 0,0-1 0 0,0-5 0 15,0 9 0-15,0 0-9 0,0 0 9 0,0 0 0 0,0 9 0 16,0 4 0-16,-4-4 0 0,1 1 0 16,3-1 0-16,0-9 12 0,0 0-4 0,0 0 8 0,0 0 0 15,0 10 1-15,3-1 0 0,-3 0-17 0,4 1 0 16,-1-1 0-16,1 1 0 0,0-1 31 0,-1-3-1 16,-3-6 0-16,7 3 0 0,-7-3-20 0,7 4-10 15,0 5 10-15,0-3-10 16,4-6-82-16,3 0-22 0,-3 0-5 0,6-6-810 0</inkml:trace>
  <inkml:trace contextRef="#ctx0" brushRef="#br0" timeOffset="68257.492">6886 9030 1371 0,'0'0'30'0,"0"0"6"0,0 0 2 0,0 0 1 0,0 0-31 0,0 0-8 15,0 0 0-15,0 0 0 0,0 0 80 0,-7 6 14 16,7-6 3-16,-7 0 1 0,7 0-30 0,-3 9-7 16,3-9-1-16,-4 10 0 0,1-4-44 0,3 3-8 15,0 1-8-15,0 2 9 0,0-2 44 0,0 2 9 16,3 4 2-16,-3-3 0 0,4-1-52 0,-4-3-12 15,3 1 0-15,1-1 0 0,-1-2-11 0,1 5-5 0,-1-2 0 0,-3-1-1 32,0-9-24-32,0 0-5 0,7 3-1 0,4 3-555 0,-11-6-111 0</inkml:trace>
  <inkml:trace contextRef="#ctx0" brushRef="#br0" timeOffset="68526.39">6795 8691 1160 0,'0'0'32'0,"-8"3"9"0,5 10-33 0,-1-4-8 0,-3 0 0 0,-7 4 0 0,7-4 102 0,0-2 18 15,0 5 4-15,4 1 1 0,-1-7-65 0,0 3-12 16,4-2-4-16,-3-7 0 0,3 0-35 0,0 0-9 16,0 0 0-16,0 0 0 0,3 9-18 0,5-6-6 15,-1-3 0-15,0 0-473 16,3 0-95-16</inkml:trace>
  <inkml:trace contextRef="#ctx0" brushRef="#br0" timeOffset="70516.468">7168 8998 738 0,'0'0'20'0,"0"0"7"0,0 0-27 0,0 0 0 0,0 0 0 0,0 0 0 16,0 0 77-16,0 0 11 0,0 0 1 0,0 0 1 15,0 0 11-15,0 0 3 0,0 0 0 0,0 0 0 16,0 0-16-16,0 0-2 0,0 0-1 0,0 0 0 15,0 0-21-15,0 0-4 0,0 0 0 0,0 0-1 16,-7-3-41-16,7 3-8 0,0 0-2 0,0 0 0 16,0 0 37-16,0 0 7 0,0 0 2 0,0 0 0 15,0 0-39-15,0 0-15 0,0 0 11 0,0 0-11 16,0 0 0-16,0 6 0 0,4 7 0 0,-1 3 0 16,-3-10 0-16,4 6 8 0,3-2 0 0,-3-1 1 15,-1 1-9-15,-3 2-12 0,4 1 2 0,-4-1 1 16,3 1 9-16,-3-4 12 0,0-2-2 0,0 2-1 15,0-9-9-15,0 9 0 0,4-2 0 0,-4-7 0 16,0 0 53-16,0 0 9 0,0 0 2 0,0 0 0 0,0 0-52 0,0 0-12 16,0 0 0-16,0-7 0 0,0-5 24 0,-4 6 3 15,8-7 0-15,-4 10 0 0,0-7 8 0,0 1 1 16,0 9 1-16,3-6 0 16,-3-4-81-16,0 1-16 0,4 3-3 0,-4-4-1 0,3 1 52 15,-3-1 12-15,4-2 0 0,-4 9 0 0,0-7 0 0,3 7 0 16,-3-3 0-16,0 6 0 15,0 0-54-15,0 0-8 0,0 0-2 0,0 0 0 0,4-3 52 0,-4 3 12 16,0 0 0-16,0 0 0 0,0 0-10 0,7 0 1 16,-7 0 0-16,3 3 0 0,1 0 9 0,3 3-12 15,-7-6 12-15,4 4-12 0,3 2 12 0,-4-3 0 0,4 6 0 16,-7-9 0-16,4 3 15 0,-1 7-2 0,1-4 0 16,-4-6 0-16,0 0-13 0,0 0 0 0,0 0 0 15,0 10 0-15,7-4 0 0,-4-3 0 0,-3-3 0 0,0 9 0 16,0-9 0-16,0 0 0 15,0 10 0-15,4-4 0 0,-4-6 0 0,0 0 0 0,3 6 0 0,-3-6 0 16,0 0 0-16,0 0 0 0,4 3 0 0,-4-3 0 16,7 0 0-16,-7 0 0 0,4 0 0 0,-4 0 0 15,0 0 0-15,0 0 0 0,0-9 0 0,0 9 0 16,7 0 0-16,-7 0 0 0,0 0 0 0,0 0 0 16,7 0 0-16,-7 0 0 0,0 0 0 0,3-3 0 15,4 0 0-15,-7 3 0 0,0 0 0 0,0 0 0 16,0 0 0-16,4-6 0 0,3 2 0 0,-4 1-10 15,1-3 10-15,-4 6 0 0,0 0-9 0,0 0 9 16,3 9 0-16,-3-9 0 0,7 0 0 0,-3-3 0 16,3 3 0-16,-7 0 0 0,0 0 0 0,0 0 0 0,0 0 0 15,4 3 0-15,-1 1 0 0,4-4 0 0,-3-4 0 0,-4 4 0 16,3 4 0-16,-3-4 0 0,4 0 13 0,-1 9 1 16,4 0 0-16,-7 1 0 0,4-4-2 0,-1 3 0 15,-3 1 0-15,0-1 0 0,0 1-3 16,0-10-1-16,0 9 0 0,0-9 0 0,0 0-8 0,0 0 0 15,4 6 9-15,-4-6-9 16,7 0-21-16,-4-6-9 0,5 6-2 0,-1-3 0 16,-4 0-10-16,4-4-2 0,0 1-1 0,0-3 0 15,4 3-153-15,-4-1-30 0</inkml:trace>
  <inkml:trace contextRef="#ctx0" brushRef="#br0" timeOffset="71379.95">7634 9080 1267 0,'0'0'28'0,"-7"3"5"0,7-3 2 0,-7 0 1 0,7 0-36 16,0 0 0-16,-7 6 0 0,0-3 0 15,7-3 58-15,0 0 5 0,0 0 1 0,0 0 0 0,0 0-15 0,0 0-2 16,0 0-1-16,0 0 0 0,0 0-35 0,0 0-11 16,0 0 0-16,0 0 0 0,0 0 14 0,0 0-4 15,-4 4-1-15,4-4 0 0,0 0-1 0,0 0-8 16,0 0 12-16,0 0-4 0,0 0 31 0,0 0 5 15,0 0 2-15,0 0 0 0,0 0-22 0,0 0-5 16,0 0-1-16,0 0 0 0,0 0-18 0,0 0 0 16,0 0 0-16,0 0 0 0,0 0 41 0,0 0 5 0,0 0 1 15,0 0 0-15,0 0-27 0,0 0-6 16,0 0-1-16,0 0 0 0,0 0-13 0,0 0 9 0,-3-7-9 16,3 7 8-16,0 0-8 0,0 0 0 0,0 0 0 0,0 0 0 15,0 0 0-15,0 0 0 0,0 0 0 0,0 0 0 16,0 0 0-16,0 0 0 0,0 0-8 0,0 0 8 15,0 0-8-15,0 0 8 0,0 0-10 0,0 0 10 16,0 0 0-16,0 0 8 0,0 0 1 0,0 0 0 16,0 0-9-16,0 0-12 0,0 0 2 0,0 0 1 15,0 0 9-15,0 0 12 0,0 0-2 0,0 0-1 16,0 0 44-16,0 0 9 0,0 0 2 0,0 0 0 16,0 0-52-16,0 0-12 0,0 0 0 0,7 3 0 15,3-3-48-15,-2 4-13 0,-1 2-3 16,0 0 0-16,7 0 52 0,-11-3 12 0,8-3 0 0,-4 0 0 15,4 0 0-15,3-3 0 0,-4 0 0 0,1 3 0 16,-4 0 0-16,0-3 0 0,0-3 0 0,0 0 0 0,-3-1 0 16,-1 1 0-16,1-3 0 0,-4-1 0 15,3 1 0-15,-3-1 0 0,0 1 0 0,0 3 0 16,0-1-54-16,0 1-8 0,0 0-2 0,0-4 0 16,4 7 52-16,-4-6 12 0,0 6 0 0,0 3 0 0,-4-3 0 0,4 3 0 15,0 0 0-15,-10-4 0 0,2 1 0 0,-2 3 0 16,-1 0 0-16,-3 3 0 0,7-3 48 0,-3 4 13 15,-1 2 3-15,0 0 0 0,1 0-64 0,3 4-21 16,-7-4 0-16,7 4 0 0,-4-1 33 0,4 0 8 16,0-6 0-16,0 7 1 0,0-4-21 0,3 0 0 15,1 4 0-15,-1-1 0 0,4-2 0 0,-3 2-15 16,3-3 3-16,0 4 0 0,0-4 12 0,0 3 10 0,3-2-2 16,-3 2 0-16,7-3-8 0,-3 4 8 0,3-1-8 15,0 4 8-15,0-1-8 0,4-2 0 0,-4 2 0 0,7-3 0 16,0 4 0-16,0 0 0 15,4-4 0-15,-4 0 0 16,3-2-49-16,-3-1-12 0,1-3-3 0,-1 3 0 16,7-3-51-16,0 1-10 0,0-4-3 0,4-4 0 0</inkml:trace>
  <inkml:trace contextRef="#ctx0" brushRef="#br0" timeOffset="71974.02">8809 8355 1119 0,'0'0'24'0,"0"0"6"0,0 0 1 0,0 0 1 0,-7 0-32 0,0 0 0 0,-4 0 0 0,11 0 0 15,0 0 90-15,-7 4 12 0,7-4 2 0,-7 0 1 16,7 0-41-16,0 0-8 0,0 0-1 0,0 0-1 16,0 0-35-16,-3 3-7 0,-5-3-2 0,8 0 0 15,0 0 33-15,0 0 6 0,0 0 2 0,0 0 0 16,0 0-31-16,-3 9-5 0,-1 4-2 0,1-1 0 16,3-6-13-16,0 1 0 0,0 8 0 0,0-2 0 15,0 9 40-15,-4 3 6 0,4 3 1 0,0 7 0 16,-3-4-24-16,3 0-5 0,0 1-1 0,0-1 0 15,-4 4 38-15,4-1 7 0,-3-2 2 0,-1-4 0 16,-3 6-52-16,0-2-12 0,4-7 0 0,-4 9 0 16,0-6 54-16,-4 7 8 0,0-10 2 0,1-3 0 15,-4 6-64-15,3-3 0 0,4 0-14 0,-4-3 2 0,4 0 12 16,0-3 14-16,0 0-3 0,4-3-1 0,-1-7-10 16,1 0 0-16,-1-2 0 0,1 5 8 0,3-12-8 15,0 0 0-15,0 0-10 0,0 0 10 16,0 0-54-16,0 0-5 0,0 0-1 0,10-3 0 15,1-6-105-15,3-4-22 0,0 7-4 0</inkml:trace>
  <inkml:trace contextRef="#ctx0" brushRef="#br0" timeOffset="72538.232">8830 8989 1630 0,'0'0'36'0,"0"0"7"0,0 0 1 0,-4 6 3 0,4-6-38 0,-3 6-9 0,3-6 0 0,-4 7 0 16,4-7 75-16,0 6 13 0,0-6 2 0,0 6 1 15,4 1-22-15,-1-1-4 0,1-3-1 0,0 6 0 16,-1 1-51-16,4 2-13 0,0-2 0 0,0-4 0 15,0 3 35-15,0-5 4 0,4-8 1 0,0 4 0 16,-1 0-25-16,1-3-5 0,-4-3-1 0,0 0 0 16,0 3-9-16,-4-4 0 0,1-2 0 0,-1-1 0 15,1 7-9-15,-4-6-7 0,4 3-2 0,-4-1 0 0,0 4-2 16,0 3 0-16,0 0 0 0,0-6 0 0,0 0 1 0,3-1 0 16,-6 1 0-16,3 6 0 0,0-6 19 0,0 6-12 15,0-6 12-15,0 6-10 0,0 0 10 0,-4-4 0 16,-3 1 0-16,3 0 0 15,1 0 0-15,-1-3 0 0,1 3 0 0,-1 3-8 0,1-7-1 16,-1 4 0-16,-3 0 0 0,0-3 0 0,4 6 9 0,-8 6 0 16,0-3 0-16,4 0 0 0,0-3 0 0,0 7 0 15,-3-1 0-15,-1 0 0 0,0 0 0 0,4 4 0 16,0-4 0-16,0 0-8 0,0 7 26 16,0 3 6-16,4-1 0 0,-4 1 1 0,3-7-25 0,4 4 0 15,0 6 0-15,0-4 0 0,-3-2 0 0,3 0 0 16,0 5 0-16,0-2 0 0,3-3 20 0,1 2-2 15,-1-2 0-15,1-7 0 0,3 7-29 0,0-1-5 16,0 1-2-16,0-4 0 0,0 1 18 16,4-1 0-16,-1 0 0 0,-3-2 0 0,4-1 8 0,-1 0 6 0,4-6 1 0,1 0 0 31,-1 6-51-31,0-6-9 0,0 0-3 0,0-6-588 0,0 3-117 16</inkml:trace>
  <inkml:trace contextRef="#ctx0" brushRef="#br0" timeOffset="73602.652">9793 8879 1728 0,'0'0'38'0,"0"0"8"0,0 0 2 0,0 0 0 0,0 0-39 0,0 0-9 0,0 0 0 0,0 0 0 15,0 0 53-15,0 0 9 0,0 0 2 0,-3 6 0 16,-1 1-1-16,4 2 0 0,-3-3 0 0,3 4 0 16,0 2-50-16,-4 1-13 0,4-4 0 0,-4 7 0 15,4-4 0-15,0 4 0 0,0 0 0 0,-3 3 0 0,-1-4 56 0,1 1 7 16,3 0 1-16,-4-1 0 0,1 1-52 0,-1-7-12 16,1 1 0-16,3-1 0 0,0-9 0 15,0 0 0-15,0 0 0 0,0 0 0 16,0 0 54-16,0 0 8 0,0 0 2 0,0 0 0 0,0 0-52 0,0-6-12 15,3-3 0-15,-3-1 0 0,7 1 0 0,-3-4 0 16,-1 1 0-16,1-4 0 0,-1 0 0 0,1 1 0 16,3-1 0-16,-3 3 0 0,3-2 0 0,0 2 0 15,-4 1 0-15,4-1 0 0,0 4 0 0,-3-1 0 16,3 4 0-16,-4 0 0 0,1 3 0 0,-4 3 0 16,0 0 0-16,0 0 0 0,0 0 0 0,7 3 0 0,-7 9 0 0,4 1 0 15,-4-4 0-15,3 4 0 16,-3-1 0-16,4 1 0 15,-4-1-48-15,0 1-13 0,0 6-3 0,0-4 0 0,0 1 52 0,0-3 12 16,0-7 0-16,0 3 0 0,0 1 48 0,0-4 13 0,0 3 3 16,0-9 0-16,0 0-52 0,0 0-12 0,0 7 0 0,0-7 0 15,0 0 0-15,0 0 0 0,0 0 0 0,0 0 0 16,0 0 0-16,0 0 0 16,0 0 0-16,0 0 0 0,0 0 0 0,0 0 0 15,0 0 0-15,0 0 0 0,7-3 0 0,-7 3 0 0,10-4 0 0,-10 4 0 31,7-3-48-31,0-3-13 0,-3 0-3 0,-1 0 0 0,4-1 52 0,-3 1 12 0,-4 3 0 0,0 3 0 16,0 0 0-16,0-3 0 0,0 3 0 0,0-3 0 16,0-1 0-16,0 4 0 0,0 0 0 0,0 0 0 15,0 0 0-15,0 0 0 0,0 0 0 0,0 0 0 16,0 0 0-16,0 0 0 0,0 0 0 0,0 0 0 0,0 0 0 16,0 0 0-16,0 0 0 0,0 0 0 0,0 0 0 15,0 0 0-15,0 0 0 0,11 7 0 0,-11-7 0 16,0 0 0-16,7-3 0 0,0 3 0 0,-7 0 20 0,0 0 6 15,0 0 2-15,0 0 0 0,0 0-28 0,7 9 0 16,-4 4 0-16,1-1 0 0,-1-3 10 0,-3 1-10 16,0-1 12-16,0 4-12 0,0-4 10 0,4-3-10 15,-4 4 8-15,0-7-8 0,0 10 0 0,0-7 0 16,0-6 0-16,0 0 0 16,0 0-31-16,0 0-8 0,7 3-1 0,0 0-1 15,0-3-17-15,4 0-3 0,-4-3-1 0,3-6 0 16,1 9-7-16,3-4-2 0,0-5 0 0,4 0 0 15,-1 2-135-15,1-2-27 0,0 0-6 0,-1-4-1 0</inkml:trace>
  <inkml:trace contextRef="#ctx0" brushRef="#br0" timeOffset="74114.41">10336 8907 1497 0,'0'0'32'0,"0"0"8"0,-7 7 0 0,4-4 4 0,-4 0-36 0,0 0-8 0,0-3 0 0,-4 3 0 16,8 0 94-16,-5-6 17 0,1 3 3 0,0 0 1 16,0 3-31-16,7-3-5 0,0 0-2 0,-7 3 0 15,-3 4-61-15,-1 2-16 0,4-3 0 0,0 7 0 0,0-7 31 0,0 4 3 16,0-4 1-16,3 13 0 0,1-4-35 0,-1-2 0 16,1-1 0-16,3 4 0 15,0 0-21-15,0 0-11 0,0 2-3 0,0-5 0 0,0 3 79 16,3-4 16-16,4 1 4 0,-3-4 0 15,-1 4-52-15,1-4-12 0,3-3 0 0,-4 1 0 0,8-1 0 0,-4-3 0 16,-3 0 0-16,3-3 0 0,3-3 54 0,-3-3 8 16,4-1 2-16,-1 1 0 0,1-6-52 0,-4-1-12 15,4 7 0-15,-1-7 0 0,1-6 0 0,-1 4 0 16,1 2 0-16,0-2 0 16,-4 2 0-16,3 4 0 0,-3-4 0 0,4 0 0 0,-4 1-15 0,0 3-5 15,0-4-2-15,-3 0 0 0,-4 7 6 0,3 0 2 16,-3 0 0-16,-3-1 0 0,3 1-5 0,-4 3-1 15,1 3 0-15,-1-3 0 0,0-7 5 0,1 7 1 16,-4-9 0-16,-4-1 0 0,1 7 14 0,-4 3-12 0,3-7 12 16,-3 10-12-16,0 0 12 0,-7-3 16 0,3 3-3 0,-3 3-1 15,3-3-12-15,1 7-13 0,-1-1 2 0,0 0 1 16,8 4-1-16,-1 2 0 16,1-6 0-16,-1 10 0 15,4-3-25-15,0-1-6 0,0-6-1 0,3 7 0 16,1-4-17-16,3 4-3 0,3-7-1 0,-3 0 0 0,7 4 0 15,-3-4 0-15,6 0 0 0,1-2 0 0,0 2-51 0,3-3-10 16,25-3-3-16,-8 0 0 0</inkml:trace>
  <inkml:trace contextRef="#ctx0" brushRef="#br0" timeOffset="74426.267">10686 8914 1267 0,'0'0'28'0,"0"0"5"0,0 0 2 0,0 0 1 0,0 0-36 0,0 0 0 16,0 0 0-16,0 0 0 0,0 0 135 0,0 6 20 16,0 0 4-16,-4 4 1 0,1-4-52 0,3 6-9 15,-4 1-3-15,4-4 0 0,-3 4-76 0,3-1-20 16,0 7 0-16,-4-6 0 0,0 2 55 0,1-2 7 15,3 3 2-15,-4-4 0 0,1 1-52 0,3-1-12 0,0 1 0 0,0-4 0 16,0-2 0-16,0-7 0 0,0 0-12 0,0 9 12 16,0-3 0-16,0 0 0 0,0-6 8 0,0 0-8 31,0 0-54-31,0 0-17 0,0 0-3 0,0 0-1 16,3-6-74-16,4 3-15 0,1 0-4 0,-5-6 0 0</inkml:trace>
  <inkml:trace contextRef="#ctx0" brushRef="#br0" timeOffset="74654.734">10682 8672 1497 0,'0'0'32'0,"-7"0"8"16,0-3 0-16,0 3 4 0,0-3-36 0,7 3-8 0,-4 0 0 0,4 0 0 0,0 0 94 0,0 0 17 15,0 0 3-15,0 0 1 0,0 0-49 0,0 0-10 16,0 0-1-16,0 0-1 0,0 0-37 0,0 0-7 16,0 0-2-16,0 0 0 15,0 0-38-15,0 0-8 0,7 3-2 0,0-3-868 0</inkml:trace>
  <inkml:trace contextRef="#ctx0" brushRef="#br0" timeOffset="75310.176">10904 8936 1728 0,'0'0'38'0,"0"0"8"0,-3 6 2 0,3 3 0 0,-4-6-39 0,1 10-9 0,-1-4 0 0,1 1 0 16,3 2 104-16,-4 1 20 0,1-1 3 0,-1 1 1 16,4-1-65-16,0 1-13 0,0 0-2 0,-3 2-1 15,-1-8-24-15,1 8-5 0,3-5-1 0,-4-1 0 16,4 0-17-16,0-5 0 0,0-4 0 0,0 0 0 16,0 0 0-16,0 0 0 0,0 0 0 0,0 0 0 15,0 0 55-15,0 0 7 0,0 0 2 0,0 9 0 16,0 0-52-16,0-2-12 0,0-7 0 0,0 0 0 0,0 0 0 0,0 0 0 15,0 0 0-15,0 0 0 16,0 0 0-16,0 0 0 0,0 0 0 0,0 0 0 0,0 0 0 0,0 0 0 16,0 0 0-16,0 0 0 0,0 0 0 0,0 0 0 15,0 0 0-15,4-10 0 0,-4 1 0 0,3-1 0 16,4 1 0-16,-3 0 0 16,-4 9 0-16,7-4 0 0,0-5 0 0,0 3 0 0,0-7 0 0,0 4 0 15,-4-4 0-15,5 1 0 0,-5-7 0 0,1 10 0 16,-1-1 0-16,1-6 0 0,-1 10 0 0,1-3 0 15,-1-1 0-15,4 4 0 0,-7-3 0 0,4 2 0 16,-4 7 0-16,0 0 0 0,0 0 0 0,0 0 0 0,0 0 0 16,0 0 0-16,0 0 0 0,0 0 0 0,0 0 0 15,0 0 0-15,0 0 0 0,7 10 0 0,3-1 0 0,-2 4 0 16,-1-4 0-16,0 4 0 0,-4 2 0 0,4-2 0 16,-3 6 0-16,3-7 0 15,-7-12 0-15,0 0 0 0,3 10 0 0,4-4 0 0,-3 3 0 0,3 1 0 16,-4 2 0-16,1-5 0 0,-4-7 0 0,4 9 0 15,-1-3 0-15,-3 1 0 0,0 5 0 0,4 1 0 16,-8-4 0-16,4 4 0 0,0-7 0 0,0-6 0 16,-3 6 0-16,3-6 0 0,0 0 0 0,-4 10 0 31,4-4-48-31,-4 0-13 0,4-6-3 0,0 0 0 0,0 6-15 0,0-6-3 0,0 0-1 16,-3 7 0-16,3 2-174 0,0-9-35 15,0 0-8-15,0 0 0 0</inkml:trace>
  <inkml:trace contextRef="#ctx0" brushRef="#br0" timeOffset="75907.688">11398 8879 1314 0,'0'0'37'0,"0"0"8"0,0 0-36 0,0 0-9 0,0 0 0 0,0 0 0 15,0 0 156-15,0 0 28 0,0 0 7 0,0 0 1 16,0 0-103-16,-3-6-20 0,-4 3-4 0,0 3-1 16,7 0-51-16,-7-3-13 0,-1 3 0 0,1 3 0 15,0 0 54-15,-3 0 8 0,-1 0 2 0,1 3 0 16,3 1-52-16,-4-4-12 0,-3 9 0 0,3-2 0 15,1-1-11-15,-1 4-5 0,4-1 0 0,0 7-1 16,0 0 17-16,0 6 0 0,0-3 0 0,0-10 0 16,3-2 0-16,1-4 0 0,-1 0 12 0,1 1-3 15,3-7 1-15,0 0 0 0,0 6 0 0,0-6 0 16,0 0-10-16,0 0 0 0,3 9 0 0,-3-9 0 16,0 0 0-16,0 0 0 0,7 4 0 0,4-4 0 15,-4 0 53-15,-7 0 9 0,11 0 2 0,-4 0 0 16,3 0-52-16,-3-4-12 0,-7 4 0 0,11 4 0 15,-4-4 0-15,-7 0 0 0,7 0 0 0,-7 0 0 16,0 0-48-16,10 0-13 16,-10 0-3-16,8 6 0 0,-8-6 52 0,7 6 12 0,0 3 0 0,0-2 0 0,0-1 0 15,0 7 0-15,-4-4 0 0,4-3 0 16,-7 4 0-16,4-1 0 0,-1 0 0 0,-3 1 0 16,4-1 0-16,-4 1 0 0,0-1 0 0,0 4 0 0,-4-4 0 0,4 4 0 15,-7-1 0-15,0 1 0 0,0-4 0 0,0 0 0 16,0 1 0-16,-3 2 0 0,-1-5 0 0,0-1 0 15,1 0 0-15,-1 1 0 0,-3-1 0 0,4-3 0 16,-1 0 0-16,-3-3 0 0,3-3 0 0,4 0 0 16,0 3 0-16,-3-3 0 15,3 0-55-15,-1-4-8 0,1 7-1 0</inkml:trace>
  <inkml:trace contextRef="#ctx0" brushRef="#br0" timeOffset="76556.877">12644 8813 1677 0,'0'0'36'0,"0"0"8"0,0 0 2 0,0 0 2 0,0 0-38 15,0 0-10-15,-4 7 0 0,4-7 0 0,0 0 64 0,0 0 12 16,0 0 1-16,0 0 1 0,0 0 40 0,0 0 8 0,-4 6 2 0,4-6 0 16,0 0-52-16,0 0-9 0,0 0-3 0,0 0 0 15,0 0-51-15,0 0-13 0,0 0 0 0,-7 0 0 31,7 0-48-31,-7-3-13 0,4 0-3 0,-4-4 0 0,3 1 52 0,1 0 12 0,-1-1 0 0,1 1 0 32,-1 3-54-32,4 3-8 0,0 0-2 0,-7-3 0 0,0 3 43 0,0-3 8 0,-4 0 1 0,4 3 1 15,-3-3 11-15,-4 3 0 0,3 6-9 0,-7 0 9 16,4-3 0-16,0 3-9 0,-3 1 9 16,2 5 0-16,-2 4-11 0,3 0 11 0,0-1-10 0,-1 7 10 15,5-3 0-15,-4 0 0 0,3 3 0 0,-3 3 0 16,4-3 20-16,-1 3-4 0,0-9 0 0,4 2 0 15,-3 1 10-15,3-3 2 0,3 3 0 0,1-4 0 16,-1-2-9-16,4 0-2 0,4 5 0 0,-1-2 0 16,4-3-5-16,0-1-2 0,4-2 0 0,-1-1 0 0,5 0-1 15,-1-6 0-15,3 1 0 0,-3-4 0 0,4 0-20 16,0-4-4-16,3 1-1 0,0-3 0 16,4 3-126-16,-1-6-26 0,1-1-4 0,0-2-2 0</inkml:trace>
  <inkml:trace contextRef="#ctx0" brushRef="#br0" timeOffset="76878.648">12823 8622 1497 0,'0'0'32'0,"0"0"8"0,0 0 0 0,0 0 4 0,0 0-36 0,0 0-8 0,0 3 0 0,0-3 0 16,0 0 104-16,0 10 20 0,0-10 3 0,4 9 1 16,-4-6-24-16,4 10-5 0,-1-7-1 0,4 6 0 15,-3-2-61-15,-1 2-12 0,4 1-2 0,-3-1-1 16,3 4-13-16,-4-3-9 0,-3 6 12 0,0-4-12 15,4-2 0-15,-4 6 0 0,3-10 0 0,-3 7 0 16,0-4-99-16,0 1-20 0,0-1-4 0,0 1-821 16</inkml:trace>
  <inkml:trace contextRef="#ctx0" brushRef="#br0" timeOffset="77415.859">13102 9124 1552 0,'0'0'44'0,"0"0"10"0,0 0-43 0,0 0-11 0,0 0 0 0,0 6 0 15,0-6 104-15,4 9 20 0,3-5 3 0,-4 5 1 16,4-6 0-16,4 3 0 0,-4-3 0 0,4 1 0 15,-1-4-52-15,1 3-9 0,3-3-3 0,0-3 0 16,-3 3-51-16,3-7-13 0,0 4 0 0,-4-3 0 16,1-3 0-16,0 5 0 0,-4-5 0 0,0 6 0 15,0-3 0-15,-4-1 0 0,1 1 0 0,-1 0 0 16,-3 6 0-16,0-6 0 0,0 2 0 0,0 4 0 16,0 0 0-16,-3 4 0 0,3-4 0 0,-7 6 0 15,0-6 0-15,0-6 0 0,0 6 0 0,-1-4 0 16,-2 1 0-16,-1 3 0 0,1-6 0 0,-1 6 0 15,1 0 0-15,-1 0 0 0,4 0 0 0,-4 0 0 16,4 0 0-16,-3 6 0 0,3 1 0 0,-4-7 0 16,4 0 0-16,0 0 0 0,0 0 0 0,0 9 0 0,0-6 0 15,3 6 0-15,-3 1 0 0,4-1 0 16,-4-2 0-16,3 2 0 0,-3 3 0 0,3-2 0 0,4 2 0 16,-3-2 0-16,-1-1 0 0,1 4 0 15,-1-7-18-15,1 3-6 0,3-5-2 0,0 8 0 16,0-2 26-16,0-1-10 0,3 0 10 0,1-2 0 0,-1 2-9 0,-3-3 9 15,4 4 0-15,-1-1-9 0,5-3 33 0,-1 1 6 16,0-1 2-16,3 0 0 16,-3 4-77-16,4-4-15 0,-1-6-4 0,5 3 0 0,-5-3 44 15,4-3 9-15,4-3 2 0,-4-4 0 16,4 4-139-16,-1-3-28 0,1-4-6 0,-4-3-696 16</inkml:trace>
  <inkml:trace contextRef="#ctx0" brushRef="#br0" timeOffset="77926.411">13684 8735 1314 0,'0'0'37'0,"0"0"8"0,0 0-36 0,-7 0-9 0,-3 3 0 0,3 0 0 0,0 3 156 16,-1-2 28-16,-2 5 7 0,-1-3 1 16,1 4-103-16,-4 2-20 0,3 1-4 0,-3-1-1 0,0 1 0 0,0-4 0 15,0 4 0-15,-1-1 0 0,5 7-51 0,-4-6-13 16,3 2 0-16,1-2 0 0,3-1 0 0,-4-2 0 16,4 2 0-16,3 1 0 15,1-4 16-15,-1 4 1 0,4-4 0 0,-3 1 0 0,3-1-27 0,0-3-6 16,0-6 0-16,0 7-1 0,0-7 25 0,3 6 6 15,1 3 1-15,-4-9 0 0,3 3-24 0,-3-3-5 16,7 0-1-16,0 0 0 16,1 0 15-16,2 0 16 0,1 0-3 0,-1 0-1 0,1-3-12 0,3 0 0 15,0-3 0-15,0 6 0 0,0-3 0 0,-3 3-15 16,-4 0 2-16,-4 3 0 0,5-3 13 0,-1 0 0 0,3 9 0 16,-3-6 0-16,-3 7 0 0,-1-1 0 0,1 1 0 15,-1 2 0-15,-3 1 0 0,4-1 0 0,-4 4 0 16,0-3 0-16,-4 5 0 0,1-5 0 0,-1 3 0 15,-3 2 0-15,4-2 0 0,-4 6 0 0,0-6 0 0,0 3 0 16,-1-4 0-16,-2 7 0 0,-1-9 0 0,-3-1 0 16,0 4 0-16,4-10 0 0,-1 4 0 0,0-7 0 15,1-3 0-15,3 6 0 0,3-3 0 16,-6-6 0 0,6-3-121-16,-3 3-19 0,0-7-3 0,0 1-786 0</inkml:trace>
  <inkml:trace contextRef="#ctx0" brushRef="#br0" timeOffset="78350.007">13998 8330 1659 0,'0'0'36'0,"0"0"8"0,0 0 2 0,0 0 1 0,0 0-38 0,0 0-9 15,0 0 0-15,-3 7 0 0,-1-4 55 0,1 6 9 0,-1-3 1 0,1 4 1 16,-1-1-39-16,4 1-8 0,-3 5-2 0,-1-2 0 16,4 6 38-16,-4 3 7 0,4 3 2 0,-3 0 0 15,-4 3-16-15,3 7-4 0,4-1 0 0,-3 7 0 16,3-4-19-16,-4-2-4 0,1 3-1 15,-1-1 0-15,1-2-20 0,-1 2 0 0,-3-2 0 16,0 9 0-16,4-7 32 0,-1 4 1 16,-3 0 1-16,0-3 0 0,0-4-21 0,0 4-4 0,0-7-1 0,0 0 0 15,0-2 3-15,3-7 0 0,-3-4 0 0,4 1 0 16,-1-6-11-16,4-1 0 0,-4-2 0 0,4-4 0 16,0-6-13-16,0 0-5 0,0 0-1 0,0 0 0 15,0 0-13-15,0 0-2 16,0 0-1-16,0 0 0 0,4-3-82 0,3 0-17 15,-3-7-3-15,-1 4-496 0,4 0-99 0</inkml:trace>
  <inkml:trace contextRef="#ctx0" brushRef="#br0" timeOffset="78658.933">13688 8832 1497 0,'0'0'32'0,"0"0"8"0,0 0 0 0,3 3 4 0,1-3-36 0,-4 0-8 15,7 7 0-15,0-4 0 0,0-3 104 0,4 0 20 16,-4 3 3-16,0-3 1 0,3 0-52 0,1 0-11 0,3 0-1 0,-3-3-1 16,3 3-50-16,3-10-13 0,-3 10 0 0,4-6 0 15,0 0 43-15,-1-4 3 0,5 4 1 0,-1-3 0 16,0-1-39-16,-4 4-8 0,1 0 0 0,0-4 0 31,-1 7-40-31,1-6-4 0,0 6 0 0,3-7-1 16,-4 7-15-16,5-3-4 0,-1-1 0 0,0 1 0 15,-3 6-51-15,-1 0-10 0,1-3-3 0,0 3 0 16,-4 3 0-16,0-3 0 0,0 0 0 0,4 0 0 0</inkml:trace>
  <inkml:trace contextRef="#ctx0" brushRef="#br0" timeOffset="91569.056">15325 8961 1101 0,'0'0'24'0,"0"-7"4"0,0 1 2 0,0 0 2 0,0 0-32 0,0-1 0 16,0 1 0-16,0 0 0 0,0 6 93 0,0 0 12 15,-4-10 3-15,4 10 0 0,-3-3-15 0,3 3-2 16,-4-9-1-16,-3 6 0 0,7 3-20 0,0 0-4 16,-7 0-1-16,0-3 0 0,0 3-21 0,0-4-5 15,0 4-1-15,-4 0 0 0,4 4-25 0,0-4-5 16,0 0 0-16,-4 0-8 0,4 0 0 0,-3 3 0 15,3 0 0-15,0 6 0 0,0-6-20 0,0 4 1 16,-4-1 1-16,4 0 0 0,3 4 18 0,-3-4 8 0,0 6-8 0,0-2 12 16,4-4-12-16,-4 3 0 0,3 1 0 0,-3 2 0 15,7-12 0-15,-7 0 0 0,3 10 0 0,-3-1 0 16,7-9 0-16,0 0 0 16,0 0 0-16,0 0 0 0,0 0 0 0,0 0 0 0,0 0 0 0,0 0-10 15,0 0 18-15,0 0 3 0,0 0 1 0,0 0 0 16,0 0-12-16,0 0 12 0,0 0-12 0,7-3 12 15,1 0-12-15,-1 0 0 0,0 3 0 0,3 0 0 16,-3 0 0-16,4 3 0 0,-4 3-8 0,0 1 8 16,4 2-9-16,-4 0 9 0,0 1-12 0,0-4 12 15,0 0 0-15,0 7 0 0,0-1 0 0,-4 7 0 16,4-6 0-16,-3 6 0 0,0-4 0 0,-4 4 0 16,3-6 0-16,-3 5 0 0,0-2 0 0,0-3 0 15,0 2 0-15,0 1 0 0,0-3 0 0,-3-1 9 0,3 1 9 16,-4-1 2-16,-3-2 0 0,0 2 0 0,0-2-9 15,0-4-2-15,0 3 0 0,0-3 0 0,0-2 0 16,0-1 0-16,0-3 0 0,-1 0 0 0,1 0-9 0,-3 0 12 16,3 0-12-16,-4 0 12 0,4 0-29 0,0-3-6 15,7 3-1-15,-7-4 0 16,-4-2-23-16,4 3-5 0,0-3 0 0,0 3-1 16,0-7-22-16,4 10-4 0,3 0-1 0,-7-3 0 15,0 0-101-15,7 3-21 0,-7-6-4 0,7 6-1 0</inkml:trace>
  <inkml:trace contextRef="#ctx0" brushRef="#br0" timeOffset="92206.23">15420 9130 1450 0,'0'0'32'0,"0"0"6"0,0 0 2 0,0 0 1 15,0 0-33-15,0 0-8 0,0-3 0 0,0 0 0 16,-4-7 78-16,4 4 14 0,0 6 2 0,0 0 1 15,-3-6-47-15,3 6-8 0,0 0-3 0,0 0 0 0,0 0-7 0,0 0-2 16,0 0 0-16,-4 0 0 0,4 0-12 0,-10 3-4 16,3 3 0-16,0-3 0 15,0 0-34-15,0 4-7 0,-4 5-2 0,4 1 0 0,-4 6 31 0,4-4 0 16,4-2 0-16,-4 3 0 0,3-4 0 0,-3 7 0 16,4-3 0-16,-1-4 0 0,4-2 0 0,-3-1 0 15,6-3 0-15,-3-6 0 0,0 6 0 0,4 1 0 16,3 2 0-16,0-3 0 0,3 1 45 0,1-1 15 15,-1 0 4-15,5-6 0 0,-5 0-52 0,4-3-12 16,0 3 0-16,0 0 0 0,-3-3 0 0,3-3 0 16,0-1 0-16,0 1 0 0,0 0 35 0,-3 0 4 0,3-7 1 15,-3 1 0-15,3-1-27 0,-4 0-5 0,1-5 0 16,-4 5-8-16,0-6 12 0,-3 0-12 16,-1 4 12-16,1-4-12 0,-4 3 0 0,0 4-12 15,0-7 0-15,-4-3 0 0,-3 6 0 0,-3-3 0 0,3 4 0 16,-1 2 0-16,1-6 12 0,-3 7-12 0,-4 2 12 0,0 4-12 15,3 0-9-15,-3 6-2 0,0-3 0 0,0 3 0 16,14 0 23-16,-7 6 0 0,0 3 0 0,-4 1 0 16,4 2 0-16,-4 1 0 0,4 3 0 0,-3-1 0 15,6-2-56-15,-3-1-6 16,7-12-2-16,-3 10 0 0,-1-1 52 0,4-2 12 0,0 2 0 0,0-9 0 16,0 0-10-16,4 9 1 0,-1 1 0 0,1-4 0 15,3 0-115-15,0 1-22 0,0 2-5 16,-4 0-553-16</inkml:trace>
  <inkml:trace contextRef="#ctx0" brushRef="#br0" timeOffset="92676.829">15748 9108 989 0,'0'0'28'0,"0"0"6"0,0 0-34 0,0 0 0 0,0 0 0 16,0 0 0-16,0 0 107 0,0 0 14 0,0 0 3 16,0 0 1-16,0 0-57 0,-4 9-11 0,4 4-2 15,0 0-1 1,0 2-66-16,0-2-12 0,4 2-4 0,0 4 0 0,-4-3 74 0,3 0 14 0,1 2 4 0,-1-2 0 16,-3-3-52-16,4 2-12 0,-4-2 0 0,0-7 0 15,3 7 36-15,-3-4 4 0,0 1 0 0,0-4 1 16,0-6 0-16,0 0 0 0,0 0 0 0,0 0 0 15,0 0 23-15,0 0 5 0,0 0 1 0,-7 0 0 16,4-6-23-16,-4-1-5 0,-1-5-1 0,1 9 0 16,4-7-21-16,-4 1-5 0,0-1-1 0,0 1 0 15,3 0-14-15,1-1 11 0,-4 4-11 0,3-4 10 16,1 4-10-16,-1-6 0 0,1-1 0 0,3 7 0 16,0 0-13-16,-4-4 1 0,4 4 1 0,0 0 0 15,0-1-9-15,4 1-1 0,-1-3-1 0,1 2 0 16,3 4-3-16,-4-3-1 15,4 3 0-15,4-3 0 0,-1-1-6 0,4 1 0 0,-3 6-1 16,0-6 0-16,3 3 16 0,3-4 3 0,-2 4 1 0,-1 0 0 0,3 3-1 16,1-3 0-16,0 3 0 0,-1 0 0 15,1 3-24-15,-1-3-5 0,-2 0-1 0,-1 0 0 16,0 3-2-16,0 0-1 0,-4 0 0 0,1 1-487 16,0-8-98-16</inkml:trace>
  <inkml:trace contextRef="#ctx0" brushRef="#br0" timeOffset="93091.168">16231 8550 1267 0,'0'0'28'0,"0"0"5"0,-7-6 2 0,0-1 1 0,4 1-36 0,-4 0 0 0,0 0 0 0,7 6 0 16,0 0 80-16,0 0 10 0,-7 0 2 0,7 0 0 15,0 0-61-15,-8 9-12 0,1 3-3 0,4-2 0 16,-1-1 4-16,1 7 0 0,3 3 0 0,-4 0 0 16,4 6-20-16,0-3 0 0,0 12 0 0,0-3 0 15,4-2 50-15,-1 2 6 0,1 4 2 0,-4-1 0 16,3-3-34-16,1 7-8 0,-1-7 0 0,1 1-1 15,0-7-4-15,-1 0-1 0,-3 3 0 0,4 0 0 16,-1-3 4-16,-3 1 1 0,0-1 0 0,0-3 0 0,0 0-2 16,0-4 0-16,-3 1 0 0,3 3 0 0,-4-9-4 15,4 5-1-15,-3-5 0 0,3-4 0 16,0-2-8-16,0 5 12 0,0 1-12 0,0-7 12 0,0-3-12 16,0-3 0-16,0 0-12 0,0 0 12 15,0 0-45-15,0 10-2 0,0-10 0 0,0 0 0 16,0 0-48-16,7-4-9 0,-4-2-3 0,1-3-669 15</inkml:trace>
  <inkml:trace contextRef="#ctx0" brushRef="#br0" timeOffset="93353.899">15988 9042 806 0,'0'0'17'0,"0"0"4"0,0 0 1 0,0 0 2 0,-4 6-24 0,4 4 0 0,0-4 0 0,0-6 0 15,0 0 107-15,4 6 17 0,3 1 3 0,0-4 1 16,4-3-52-16,-4 0-9 0,3 0-3 0,1 3 0 16,-1-3 0-16,1 6 0 0,-4-6 0 0,4 3 0 15,-1-6-27-15,1 3-5 0,-4 3-2 0,3-3 0 16,5 0 9-16,-5 0 1 0,1-3 1 0,-1 3 0 16,1-6-17-16,-1 6-4 0,1 0-1 0,0 0 0 15,3-9-11-15,0-4-8 0,0 0 9 0,0 1-9 16,0-7-22-1,-3 3-10-15,3 4-3 0,-4 6 0 0,1-7-122 0,3 7-25 0,-3-4-5 16,-1 7-1-16</inkml:trace>
  <inkml:trace contextRef="#ctx0" brushRef="#br0" timeOffset="93614.484">16432 9083 802 0,'0'0'22'0,"0"0"6"0,0 0-28 0,0 0 0 0,0 0 0 16,0 0 0-16,0 0 116 0,0 0 16 15,0 13 4-15,4-1 1 0,-1-3-58 0,-3 1-12 0,0 2-3 0,0 1 0 16,0 3 0-16,0-7 0 0,0 10 0 0,4-3 0 16,-1-4-51-16,-3 1-13 0,0-1 0 0,0 1 0 15,0-4 0-15,4 4 0 16,-8-1 0-16,4-2 0 0,4-4 34 0,-4 0 4 0,0 0 1 0,4-2 0 31,-4-4-63-31,0 0-12 0,0 0-2 0,0 0-1 0</inkml:trace>
  <inkml:trace contextRef="#ctx0" brushRef="#br0" timeOffset="93782.086">16408 8885 884 0,'0'0'24'0,"0"0"8"0,0 0-32 0,0 0 0 0,0 0 0 0,0 7 0 0,0 2 14 16,0-3-3-16,3 1-1 0,-3-7-269 15,0 6-53-15</inkml:trace>
  <inkml:trace contextRef="#ctx0" brushRef="#br0" timeOffset="94246.013">16669 9011 1267 0,'0'0'28'0,"0"6"5"0,3 0 2 0,-3 4 1 0,4-1-36 0,-4-3 0 0,3 7 0 0,-3-4 0 15,4 1 76-15,-1-1 8 0,-3 7 1 0,0 3 1 16,0 0-30-16,0 2-5 0,0-2-2 0,-3 0 0 15,3 0-12-15,-4-3-2 0,4 2-1 0,-3-2 0 16,-1-3-9-16,1 2-1 0,3-12-1 0,-4 7 0 16,8-7 17-16,-4 0 4 0,0-3 1 0,0 0 0 15,0 0-21-15,0 0-4 0,0 0 0 0,0 0-1 16,0-6 33-16,0-4 6 0,0 1 2 0,0-3 0 16,3-1-45-16,-3 0-15 0,0 1 9 0,0-7-9 15,4 7 0-15,-4-4-14 0,3-3 2 0,-3 6 0 16,0-2 0-16,0 5 0 0,0 10 0 0,4-9 0 15,-1 3-23-15,1-4-4 16,-4-2-1-16,0 2 0 0,0 1 25 0,0 0 5 0,3 5 1 0,-3-2 0 16,4-3-6-16,-1 2-1 0,-3 7 0 0,0 0 0 15,0-3 16-15,4-6 0 0,0 9 0 0,-4 0 0 16,3 0-34-16,4-3-4 0,-3 0-1 0,3 3 0 0,0 0 39 16,3 0 0-16,-3 0 0 0,4 0 0 15,3 6-31-15,0-6 2 16,0 9 0-16,0-6 0 0,1 4-12 0,-1-4-3 0,-4 3 0 0,4 0 0 15,4-2-8-15,0 2-3 0,-1-3 0 0,1 3 0 16,3-3-58-16,-3 1-12 0,28 8-3 16,-18-6 0-16</inkml:trace>
  <inkml:trace contextRef="#ctx0" brushRef="#br0" timeOffset="94876.547">17597 8468 1162 0,'0'0'25'0,"0"0"6"0,0 0 1 0,0 0 1 0,0 0-33 0,0 0 0 16,0 0 0-16,0 0 0 0,0 0 95 0,0 0 12 16,0 0 2-16,3 3 1 0,1 7-50 0,-1-7-11 0,1 13-1 15,-1-4-1-15,1-5-15 0,3 5-2 0,-7-3-1 0,3 4 0 16,1 0-2-16,-1 9-1 0,1-1 0 0,-1 5 0 15,-3-1 1-15,0 3 0 0,4 3 0 0,-4 1 0 16,3-1-13-16,1 0-2 0,-4 10-1 0,4 0 0 16,-1-4-1-16,1 1 0 0,-1-7 0 0,4 13 0 15,-3-6-10-15,-1 0 8 16,4-1-8-16,-3-5 8 0,3 2-8 0,-4 1 12 0,1-1-12 0,-1-3 12 16,-3-5-12-16,0-5 12 0,0-2-12 0,0 3 12 15,0-3-3-15,0-13 0 0,0 7 0 0,0-13 0 16,0 0-9-16,0 0 12 0,0 0-12 0,0 0 12 15,0 0-28-15,0 0-6 0,0 0-1 0,0 0 0 16,-3-6-52-16,3-4-10 16,0 7-3-16,-4-6-489 0,4-1-99 0</inkml:trace>
  <inkml:trace contextRef="#ctx0" brushRef="#br0" timeOffset="95445.194">18045 9161 1104 0,'0'0'31'0,"0"-3"8"0,3-3-31 0,-3-3-8 0,0 2 0 0,0 1 0 16,0 6 78-16,0 0 14 0,0 0 4 15,0-6 0-15,-3-4-25 0,3 4-5 0,0 6-1 0,0 0 0 16,-4-3-29-16,-3 0-5 0,3-3-2 0,1 2 0 15,-4 1 3-15,7 3 1 0,0 0 0 0,0 0 0 16,-7-6-19-16,-4 6-4 0,4 0-1 0,0 0 0 16,-3 9-9-16,2-5 0 0,1 2-10 0,0 0 10 15,-3 3-9-15,-1 4 9 0,4-7-8 0,0 10 8 16,0 3 0-16,0 0 0 0,0-4 0 0,0 1 0 16,3-4 0-16,1 1 0 0,-1 3 12 0,4-7-4 15,0 4 6-15,4-4 2 0,-1-3 0 0,1 4 0 16,-1-1-16-16,1-9 0 0,3 6 8 0,0-6-8 15,4 4 43-15,-4-1 5 0,3-10 2 0,-3 1 0 16,4 6-12-16,-1-6-2 0,1 0-1 0,0-1 0 16,-1 4-18-16,1-3-3 0,-4-3-1 0,0-1 0 15,0 4-13-15,0-4 0 0,0-2 0 0,-3 2 0 16,3-2-12-16,-4 3-8 0,1-4-1 0,-1 4-1 16,1 5 3-16,-4 1 1 0,3-3 0 0,-3 6 0 15,0 0 4-15,0 0 1 0,0 0 0 0,0 0 0 0,4-3-4 16,-4 3-1-16,0 0 0 0,7 3 0 0,-4 10 3 0,-3-4 1 15,4-3 0-15,0 4 0 0,-4-1 14 0,3 4 0 16,1-1 0-16,-1 1 10 0,1-4-10 0,3 1 12 16,-7 2-12-16,7-3 12 0,-4 1-2 0,4-4 0 15,-3 7 0-15,3-7 0 0,0 0-10 0,0 4 8 16,4-4-8-16,-1 0 8 0,1 0-8 0,3-2 0 16,-4-1 0-16,5-3-11 15,-1 0-117-15,3 0-23 0,1 0-5 0,0 0 0 0</inkml:trace>
  <inkml:trace contextRef="#ctx0" brushRef="#br0" timeOffset="96282.197">18972 9249 1267 0,'0'0'28'0,"0"0"5"0,0 0 2 0,0 0 1 0,0 0-36 0,0 0 0 16,0 0 0-16,0 0 0 0,0 0 58 0,0 6 5 15,0 1 1-15,-3-1 0 0,3-3-18 0,-4 10-3 16,4-7-1-16,0 3 0 0,0-2 6 0,0-1 0 16,0-6 1-16,0 6 0 0,4 7-16 0,-1-1-3 15,1-2-1-15,-1-1 0 0,1 0-9 0,-1-2-3 16,1 5 0-16,0 1 0 0,-1-4-8 0,-3-3-1 0,7 1-8 15,-7 5 12-15,4-2-4 0,-4-4 0 0,0-6-8 0,0 0 12 16,0 0-12-16,0 0 8 0,0 0-8 0,0 0 0 16,3 6 8-16,-3 1-8 0,0-7 0 0,0 0 9 15,0 0-9-15,0 0 0 0,0 0 0 0,0 0 0 16,0 0 8-16,0 0-8 0,0 0 12 0,0 0-4 16,0 0 24-16,0 0 5 0,0 0 1 0,0 0 0 15,0-7-11-15,0-2-3 0,-3 3 0 0,3-4 0 16,-4-2-24-16,4-1 0 0,-3-6 0 0,-1 7 0 15,1-1-16-15,-1-9-3 0,4 7 0 0,-4-4 0 16,-3 0 6-16,4-3 1 0,-1 0 0 0,1 0 0 16,-1 0 12-16,1 3 0 0,-1-3-10 0,4 4 10 15,0 14-8-15,0-5 8 0,0 0-10 0,0-4 10 16,4 1-12-16,-1 5 12 0,1 1-13 0,-1-3 5 16,4 2 8-16,0-2-12 0,-3-1 12 0,3 7-12 15,0-6 12-15,0 9-10 0,4-3 10 0,-4 0-10 16,3 3 10-16,1 0-12 0,3 6 12 0,-3-6-12 15,3 9-16-15,0-6-4 0,0-3-1 0,0 10 0 16,4-10 77-16,-4 6 16 0,-4 0 4 0,5-2 0 16,-5 2-103-16,1-3-20 0,-1 3-4 15,1-3-1-15,-4-3 52 0,-7 0 12 0,0 0 0 0,0 0 0 0,3 4 0 0,1 8 0 16,-4-3 0-16,0 1 0 0,-4-1 0 0,1-2 0 16,-1 5 0-16,-3 1 0 0,0-4 20 0,-3 10 8 15,-4-3 0-15,-4-4 1 0,4 7-21 16,-4-7-8-16,1 1 0 0,-5 0 0 0,5-4 12 0,-4 0-4 15,3-2-8-15,4-4 12 0,3 0-4 0,1-3-8 16,-1 0 11-16,1-3-11 0,-1 0 0 0,0-4 0 0,4-2 0 0,-3-4-12 31,3 1-26-31,3-1-5 0,-3-2-1 0,4 2 0 16,-1-6-113-16,1 4-23 0,3 2-5 0,3 0-1 0</inkml:trace>
  <inkml:trace contextRef="#ctx0" brushRef="#br0" timeOffset="96861.175">19607 9096 1497 0,'0'0'32'0,"0"0"8"16,0 0 0-16,0 0 4 0,0 0-36 0,0 0-8 0,0 0 0 0,0 0 0 0,0 0 94 0,0 0 17 16,0 0 3-16,0 0 1 0,0 0-59 0,0 0-11 15,-10 0-2-15,3 6-1 0,0 0-23 0,7-6-5 16,-11 3-1-16,1 3 0 0,-1 1-13 0,0-1 9 16,1 3-9-16,-4 1 8 0,7-1-8 0,-8-3 0 15,5 4 0-15,-1-1 0 0,1-2 0 0,-1 8 0 16,1 1 0-16,3-4 0 0,-1 1 0 0,1 0-9 15,-3-1 9-15,3 1 0 0,3-4-8 0,1 4 8 16,3-4 0-16,-4 0 0 0,4-9-11 0,4 7 11 0,-4-7-10 16,3 6 10-16,1 0 0 0,3 4 0 0,0-7-8 15,0 3 8-15,0-3 0 0,4 7 0 0,-1-7 0 0,1 3 0 16,3-6 0-16,-4-6 0 0,1 6 0 0,0 0 0 16,3 0-10-16,-4 0 1 0,1-3 0 0,-4-1 0 15,4-2 9-15,-1 0-12 0,1-3 12 16,-4 2-12-16,0 1-4 0,0-3-2 0,0-1 0 0,-4 1 0 15,5 2 18-15,-5 1 0 0,-3-6 0 0,4 5 0 16,-4-2-12-16,0 0 0 0,0 2 1 0,0 1 0 16,0 6 11-16,0-9-10 0,-4 5 10 0,-3 1-10 15,3-3 10-15,1 3 0 0,-4-3 0 0,0 3 8 16,0 3-8-16,-4-4 0 0,1 4 0 0,-1 4 0 16,-3-1 0-16,3 3-15 0,-3-3 4 0,0 6 1 15,0-5-9-15,3 8-1 0,-3 1-1 0,4-4 0 16,3 4 1-16,-4-1 0 0,4 1 0 0,0-4 0 15,7-9-87-15,-4 6-17 0,1 1-3 0,3-1-308 16,0 0-61-16</inkml:trace>
  <inkml:trace contextRef="#ctx0" brushRef="#br0" timeOffset="97325.068">19738 9208 1314 0,'0'0'37'0,"0"0"8"0,0 0-36 0,0 0-9 0,-7 7 0 0,7-7 0 15,0 0 104-15,0 0 20 0,-4 6 3 0,-3 3 1 16,7-9-52-16,-7 3-9 0,4 1-3 0,3-4 0 15,-4 9-46-15,4-9-10 0,-7 9-8 0,4-2 12 16,3-7 0-16,-7 6 1 0,3 3 0 0,4-2 0 16,0-7-13-16,-4 9 0 0,1-3 0 0,3 4 0 15,3-4 0-15,-3-6 0 0,0 0 8 0,4 9-8 16,3-2 0-16,0 2 0 0,0 1 0 0,0-4 0 16,0 3 0-16,0 4 0 0,0-4 0 0,0 1 0 0,4-7-19 15,0 0 0-15,-1 0 0 0,1 3 0 16,3-6 19-16,-4 0 0 0,1 0 0 0,0-3 0 0,3 3 48 15,-4-3 12-15,-3-6 4 0,0-1 0 16,8 1-52-16,-5 2-12 0,-3-2 0 0,4 0 0 16,-4-1-48-16,0-2-13 0,0-1-3 15,-4-3 0-15,5-2 48 0,-8 5 16 0,3-3-9 0,-3-2 9 16,0 11-53-16,4-5-6 0,-4 2-1 0,0-2 0 16,-4 2 48-16,1-2 12 0,-1-4 0 0,-3 1 0 15,3 2-104-15,-3 10-20 0,0 3-3 0,0-3-1 0</inkml:trace>
  <inkml:trace contextRef="#ctx0" brushRef="#br0" timeOffset="98074.55">20228 8578 705 0,'0'0'20'0,"0"0"4"0,0 0-24 0,0 0 0 0,0 0 0 0,0 13 0 0,4-4 33 0,-4 0 2 16,0 4 0-16,0 0 0 0,-4-4 74 0,1 3 15 16,-1 4 4-16,1 0 0 0,-1-4-52 0,1 7-9 15,-4 0-3-15,3-3 0 0,1 6-51 0,-1-4-13 16,8 1 0-16,-4 10 0 0,0-4 40 0,3 0 4 16,1 0 2-16,-1 6 0 0,-3 0-22 0,4 1-5 15,-1-7-1-15,-3 3 0 16,4 0-18-16,-1-3 0 0,1 1 0 0,-1 2 0 0,-3-3 0 0,0-3 0 15,4-3 0-15,-4 3 0 0,0-4 0 0,0 1 0 16,0-3 0-16,-4-4 0 0,4 1 0 0,-3-7 0 0,-1 4 0 16,1-4 0-16,3-6 25 0,0 0 2 15,0 0 0-15,0 0 0 0,0 0-3 0,0 0-1 16,0 0 0-16,0 0 0 0,-7 0-8 0,7 0-2 0,0 0 0 0,0 0 0 16,0 0-13-16,0 0 0 0,0 0 0 0,0 0 0 15,-4-3 0-15,1-3 0 0,3-1 0 0,0 7-10 16,0 0-2-16,-4-6-1 0,8-7 0 0,-4 7 0 15,3 0 13-15,-3-4 0 0,4 1-10 0,-1 0 10 16,1-4 0-16,3 7-11 0,-4-10 11 0,1 4-8 16,-1 5 26-16,4-2 6 0,0-4 0 0,4 1 1 15,-4 2-71 1,4-2-14-16,-1 6-4 0,1-1 0 0,-1 1 52 0,5 3 12 0,-8 3 0 0,3 3 0 16,1 0 0-16,-1 0 0 0,-3 0 0 0,0 1 0 15,1 5 0-15,-1 0 0 0,-4 4 0 0,4 0 0 16,-7-4 0-16,4 3 0 0,-4-2 0 0,0 2 0 15,0 1 0-15,0 0 0 0,-4-1 0 0,4-3 0 0,0-2 0 16,-3 2 0-16,-4 10 0 0,0-6 0 0,3-4 0 0,0-3 0 16,1 7 0-16,-1-1 0 0,-3-2 0 15,0-4 0-15,-3 0 0 0,3 4 0 0,0-10 0 0,0 3 0 16,-4 3 0-16,0 0 0 0,4-6 0 0,-7 7 0 16,4-7 0-16,-1-7 0 15,4 7-105-15,-4-3-19 0,-10-6-3 0,4-4-513 16</inkml:trace>
  <inkml:trace contextRef="#ctx0" brushRef="#br0" timeOffset="98581.609">20472 9306 1206 0,'0'0'26'0,"0"0"6"0,0 0 0 0,7 3 3 0,-4 0-35 0,4 3 0 0,4-6 0 0,-1 10 0 16,1-7 64-16,3 3 5 0,0-3 2 0,4 0 0 15,-4-3-49-15,4 0-10 0,-4-6-1 0,3 0-1 16,-2 6-10-16,2-3 0 0,-3-7 0 0,0 4 0 15,-7 0 0-15,1-1 0 0,2-2 0 0,-3 0 0 16,-3-4-49-16,-1 0-12 0,1 4-3 0,-4-4 0 16,0 4 0-16,0 0 0 0,-4-1 0 0,1 1 0 15,-1-1 9-15,1 1 2 0,-1 6 0 0,1-3 0 0,-4-4 85 16,-1 4 16-16,1 6 4 0,-3 0 1 0,-1 0 9 0,1 0 2 16,-4 0 0-16,-1 3 0 0,-2 3 0 15,3 4 0-15,0-4 0 0,-1 3 0 0,1 1-18 0,0-1-3 16,0 4-1-16,0-1 0 0,3 1-32 0,1 3-10 15,3-4 0-15,0 1 0 0,0 2 16 0,3 1-4 16,1-3-1-16,-1-4 0 0,1 7-11 0,3-4 8 16,0 1-8-16,0-1 8 0,7-2-8 0,-4-1 0 15,1 4 0-15,-1-10 8 0,4 6-8 0,0 1 0 16,0-1 0-16,7-3 0 0,-3 1-10 0,3-1-4 16,4 0-1-16,-1 0 0 15,-2-6-33-15,2 0-6 0,4-3-2 0,1 0 0 16,-5-6-128-16,1-1-27 0,17-12-5 0,-7 10-216 0</inkml:trace>
  <inkml:trace contextRef="#ctx0" brushRef="#br0" timeOffset="98990.054">20948 8625 806 0,'0'0'17'0,"0"0"4"16,0 0 1-16,0 0 2 0,0 0-24 0,0 0 0 0,0 0 0 0,0 0 0 0,0 0 107 0,0 0 17 15,0 0 3-15,0 0 1 0,0 0-52 0,-7 0-9 16,3 10-3-16,-3-1 0 0,4 0-4 0,-1 7 0 15,1 0-1-15,3 3 0 0,0 2-43 0,0 5-16 16,0 2 11-16,0 3-11 0,3-6 47 0,-3 13 3 16,4-4 1-16,-1-2 0 0,1-1-30 0,-1 0-5 15,1-9-2-15,-1 3 0 0,1 1-14 0,-1 5 11 16,-3-6-11-16,4 9 10 0,-4-2-10 0,0-4 0 0,-4-3 9 16,4 7-9-16,4-4 0 0,-8-6-10 15,4-10 1-15,-3-2 0 0,3 2 18 0,0 1 4 0,0-13 1 0,0 0 0 31,0 0-38-31,0 0-8 0,0 0-2 0,0 0 0 16,0 0-110-16,0 0-23 0,7-13-4 0,0 1-1 0</inkml:trace>
  <inkml:trace contextRef="#ctx0" brushRef="#br0" timeOffset="99401.697">21100 8666 954 0,'0'0'20'0,"0"0"5"0,0 0 1 0,0 0 2 0,0 6-28 0,0 4 0 15,0 2 0-15,0 1 0 0,-4-1 80 0,4 7 12 16,0-6 1-16,0-1 1 0,0 1-30 0,0-1-5 16,0 7-2-16,4 3 0 0,-4-3 6 0,3 9 1 0,1-9 0 0,-4 9 0 15,3-9-19-15,-3 9-3 0,4-3-1 0,-1-3 0 16,-3-9-14-16,4-7-3 0,-1 6-1 0,1 7 0 16,-1-3-23-16,1 6 0 15,-1 0 0-15,1 0 0 0,0-3 0 0,-4-4 0 16,3 4 0-16,1 0 0 0,-4-3 0 0,0 6 0 0,3 0 0 15,-3-4 0-15,4 1 0 0,-4-6 0 0,3-1 0 0,-3 7 0 32,-3-6-21-32,6-1-9 0,-3-2-2 0,0-1 0 15,-3-3-51-15,3-6-10 0,0 0-3 0,0 0 0 0,0 0-72 16,0 0-14-16</inkml:trace>
  <inkml:trace contextRef="#ctx0" brushRef="#br0" timeOffset="99947.193">21223 9237 1497 0,'0'0'32'0,"0"0"8"0,0 0 0 0,0 0 4 0,0 0-36 0,0 0-8 15,0 0 0-15,4 9 0 0,3-6 53 0,-4 0 9 16,4 7 2-16,0-4 0 0,0-3 0 0,0 7 0 16,0-7 0-16,1 3 0 0,2-6-52 0,1 0-12 15,-4 3 0-15,3 0 0 0,1 0 0 0,-4-3 0 16,0-6 0-16,0 3 0 0,4 3 54 0,-1-6 8 0,-3 6 2 0,4-7 0 16,-4-2-64-16,0 0-12 0,0 5-2 15,4-5-1-15,-4 0 15 0,0-4 0 16,0 4 0-16,0-4 0 0,0-6-11 0,4 4-2 0,-4 8-1 0,0-2 0 31,0 0-18-31,-4-4-3 0,-3 10-1 0,4-3 0 0,-1-4 26 0,-3 1 10 16,-3-4-8-16,3 13 8 0,0 0-20 0,-7 3 0 0,0 1 1 0,7-4 0 31,0 0-17-31,-11 0-4 0,4-4-1 0,-4 4 0 0,-3-3 33 0,4 6 8 0,-4 1 0 0,3 8 0 16,-3 4 0-16,0 3 0 0,0-4 0 0,0 4 0 15,-1 3 0-15,-2 0 0 0,3 0 0 0,3 0 0 16,-3-3 0-16,3-1 0 0,-3 4 0 0,4-6 0 15,3-3 0-15,0-1 0 0,7 7 0 0,-4-6 0 16,4-13 29-16,0 12 8 0,0 4 2 0,0-4 0 16,0 4-19-16,0-3-3 0,0-7-1 0,4 6 0 0,3 4-7 15,0-13-1-15,3 0-8 0,1-3 12 0,-1 7-12 16,1-1 0-16,0 0 0 0,3 0 0 0,0-9 0 16,-4 3 0-16,1-3-11 0,0-3 11 15,3 6-155-15,-4 0-23 0,8 6-5 0,-4-3-1 16</inkml:trace>
  <inkml:trace contextRef="#ctx0" brushRef="#br0" timeOffset="100227.96">21809 9350 1267 0,'-4'6'28'0,"4"-6"5"0,-7 6 2 0,0 3 1 0,0-2-36 0,0 2 0 0,3 1 0 0,4-10 0 16,0 0 58-16,0 0 5 0,0 0 1 0,-3 3 0 15,-1 3-20-15,4-6-4 0,0 0-1 0,0 0 0 16,0 0-63-16,0 0-12 0,0 0-2 0,0 0-424 15,4 6-85-15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dix-huit avril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4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383309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voulez</a:t>
            </a:r>
            <a:r>
              <a:rPr lang="en-US" dirty="0"/>
              <a:t> </a:t>
            </a:r>
            <a:r>
              <a:rPr lang="en-US" dirty="0" err="1"/>
              <a:t>louer</a:t>
            </a:r>
            <a:r>
              <a:rPr lang="en-US" dirty="0"/>
              <a:t> un </a:t>
            </a:r>
            <a:r>
              <a:rPr lang="en-US" dirty="0" err="1"/>
              <a:t>appartement</a:t>
            </a:r>
            <a:r>
              <a:rPr lang="en-US" dirty="0"/>
              <a:t>, quelle </a:t>
            </a:r>
            <a:r>
              <a:rPr lang="en-US" dirty="0" err="1"/>
              <a:t>est</a:t>
            </a:r>
            <a:r>
              <a:rPr lang="en-US" dirty="0"/>
              <a:t> la chose qui </a:t>
            </a:r>
            <a:r>
              <a:rPr lang="en-US" dirty="0" err="1"/>
              <a:t>est</a:t>
            </a:r>
            <a:r>
              <a:rPr lang="en-US" dirty="0"/>
              <a:t> la plus </a:t>
            </a:r>
            <a:r>
              <a:rPr lang="en-US" dirty="0" err="1"/>
              <a:t>importante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your favorite household chore and what is your least favorite household chore?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D1A5252-05EC-4B11-B05E-261C1B4CB998}"/>
                  </a:ext>
                </a:extLst>
              </p14:cNvPr>
              <p14:cNvContentPartPr/>
              <p14:nvPr/>
            </p14:nvContentPartPr>
            <p14:xfrm>
              <a:off x="1032480" y="2024640"/>
              <a:ext cx="9167400" cy="14068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D1A5252-05EC-4B11-B05E-261C1B4CB99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3120" y="2015280"/>
                <a:ext cx="9186120" cy="1425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45826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dix-huit 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écoutez!</a:t>
            </a:r>
          </a:p>
          <a:p>
            <a:pPr marL="0" indent="0" algn="ctr">
              <a:buNone/>
            </a:pPr>
            <a:r>
              <a:rPr lang="fr-FR" dirty="0" err="1"/>
              <a:t>resolvez</a:t>
            </a:r>
            <a:r>
              <a:rPr lang="fr-FR" dirty="0"/>
              <a:t> un problème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456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84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Christiane </a:t>
            </a:r>
            <a:r>
              <a:rPr lang="en-US" sz="2800" b="1" dirty="0" err="1"/>
              <a:t>Taubira</a:t>
            </a:r>
            <a:r>
              <a:rPr lang="en-US" sz="2800" b="1" dirty="0"/>
              <a:t>, a native of French Guiana, was the Minister of Justice of France (</a:t>
            </a:r>
            <a:r>
              <a:rPr lang="en-US" sz="2800" b="1" dirty="0" err="1"/>
              <a:t>Gardienne</a:t>
            </a:r>
            <a:r>
              <a:rPr lang="en-US" sz="2800" b="1" dirty="0"/>
              <a:t> des </a:t>
            </a:r>
            <a:r>
              <a:rPr lang="en-US" sz="2800" b="1" dirty="0" err="1"/>
              <a:t>Sceaux</a:t>
            </a:r>
            <a:r>
              <a:rPr lang="en-US" sz="2800" b="1" dirty="0"/>
              <a:t>) from 2012 – 2016.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76184" y="1825625"/>
            <a:ext cx="4905632" cy="3982051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907427" y="2099061"/>
            <a:ext cx="3657599" cy="3435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315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125EF-1CBC-4CB4-9F58-8C78F7F8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2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C1493-9615-48CA-A15E-E3B89528F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1561"/>
            <a:ext cx="10515600" cy="56154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Please tidy up the living room and clean the kitchen.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On Friday, April 21, Jacques went to a house with a rug which was very clean.</a:t>
            </a:r>
          </a:p>
        </p:txBody>
      </p:sp>
    </p:spTree>
    <p:extLst>
      <p:ext uri="{BB962C8B-B14F-4D97-AF65-F5344CB8AC3E}">
        <p14:creationId xmlns:p14="http://schemas.microsoft.com/office/powerpoint/2010/main" val="2827623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59416-0712-499B-A0F8-7725A1E24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FB4AC-5463-4265-B005-3F4581734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écoutez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p. 329</a:t>
            </a:r>
          </a:p>
        </p:txBody>
      </p:sp>
    </p:spTree>
    <p:extLst>
      <p:ext uri="{BB962C8B-B14F-4D97-AF65-F5344CB8AC3E}">
        <p14:creationId xmlns:p14="http://schemas.microsoft.com/office/powerpoint/2010/main" val="255133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Choisissez cinq </a:t>
            </a:r>
            <a:r>
              <a:rPr lang="fr-FR" dirty="0" err="1"/>
              <a:t>verbs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the « maison d’être. »</a:t>
            </a:r>
          </a:p>
          <a:p>
            <a:pPr marL="0" indent="0">
              <a:buNone/>
            </a:pPr>
            <a:r>
              <a:rPr lang="fr-FR" dirty="0"/>
              <a:t>Créez une histoire avec vos verbes qui parle d’une maison et des tâches ménagères.</a:t>
            </a:r>
          </a:p>
          <a:p>
            <a:pPr marL="0" indent="0">
              <a:buNone/>
            </a:pPr>
            <a:r>
              <a:rPr lang="fr-FR" dirty="0"/>
              <a:t>L’histoire doit suivre la forme “imparfait,” “passé compose,” “imparfait,” “passé compose, passé composé.”</a:t>
            </a:r>
          </a:p>
          <a:p>
            <a:pPr marL="0" indent="0">
              <a:buNone/>
            </a:pPr>
            <a:r>
              <a:rPr lang="fr-FR" dirty="0"/>
              <a:t>Chaque personne doit écrire une réplique.</a:t>
            </a:r>
          </a:p>
        </p:txBody>
      </p:sp>
    </p:spTree>
    <p:extLst>
      <p:ext uri="{BB962C8B-B14F-4D97-AF65-F5344CB8AC3E}">
        <p14:creationId xmlns:p14="http://schemas.microsoft.com/office/powerpoint/2010/main" val="151567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37833</TotalTime>
  <Words>199</Words>
  <Application>Microsoft Office PowerPoint</Application>
  <PresentationFormat>Widescreen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Bonjour!</vt:lpstr>
      <vt:lpstr> Travail de cloche </vt:lpstr>
      <vt:lpstr>Bonjour!</vt:lpstr>
      <vt:lpstr>Pourquoi tombons-nous?</vt:lpstr>
      <vt:lpstr>PowerPoint Presentation</vt:lpstr>
      <vt:lpstr>Christiane Taubira, a native of French Guiana, was the Minister of Justice of France (Gardienne des Sceaux) from 2012 – 2016.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488</cp:revision>
  <cp:lastPrinted>2024-04-17T21:19:25Z</cp:lastPrinted>
  <dcterms:created xsi:type="dcterms:W3CDTF">2016-10-03T16:25:09Z</dcterms:created>
  <dcterms:modified xsi:type="dcterms:W3CDTF">2024-04-18T16:22:45Z</dcterms:modified>
</cp:coreProperties>
</file>