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346" r:id="rId2"/>
    <p:sldId id="345" r:id="rId3"/>
    <p:sldId id="411" r:id="rId4"/>
    <p:sldId id="349" r:id="rId5"/>
    <p:sldId id="261" r:id="rId6"/>
    <p:sldId id="365" r:id="rId7"/>
    <p:sldId id="358" r:id="rId8"/>
    <p:sldId id="359" r:id="rId9"/>
    <p:sldId id="360" r:id="rId10"/>
    <p:sldId id="361" r:id="rId11"/>
    <p:sldId id="412" r:id="rId12"/>
    <p:sldId id="408" r:id="rId13"/>
    <p:sldId id="409" r:id="rId14"/>
    <p:sldId id="407" r:id="rId15"/>
    <p:sldId id="410" r:id="rId16"/>
    <p:sldId id="337" r:id="rId17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46"/>
            <p14:sldId id="345"/>
            <p14:sldId id="411"/>
            <p14:sldId id="349"/>
            <p14:sldId id="261"/>
            <p14:sldId id="365"/>
            <p14:sldId id="358"/>
            <p14:sldId id="359"/>
            <p14:sldId id="360"/>
            <p14:sldId id="361"/>
            <p14:sldId id="412"/>
            <p14:sldId id="408"/>
            <p14:sldId id="409"/>
            <p14:sldId id="407"/>
            <p14:sldId id="410"/>
            <p14:sldId id="33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52" tIns="46676" rIns="93352" bIns="466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1" y="0"/>
            <a:ext cx="3044719" cy="467231"/>
          </a:xfrm>
          <a:prstGeom prst="rect">
            <a:avLst/>
          </a:prstGeom>
        </p:spPr>
        <p:txBody>
          <a:bodyPr vert="horz" lIns="93352" tIns="46676" rIns="93352" bIns="46676" rtlCol="0"/>
          <a:lstStyle>
            <a:lvl1pPr algn="r">
              <a:defRPr sz="1200"/>
            </a:lvl1pPr>
          </a:lstStyle>
          <a:p>
            <a:fld id="{420D4B52-9420-49F1-B7F2-B1E98923A432}" type="datetimeFigureOut">
              <a:rPr lang="en-US" smtClean="0"/>
              <a:t>4/21/2024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52" tIns="46676" rIns="93352" bIns="466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1" y="8845046"/>
            <a:ext cx="3044719" cy="467230"/>
          </a:xfrm>
          <a:prstGeom prst="rect">
            <a:avLst/>
          </a:prstGeom>
        </p:spPr>
        <p:txBody>
          <a:bodyPr vert="horz" lIns="93352" tIns="46676" rIns="93352" bIns="46676" rtlCol="0" anchor="b"/>
          <a:lstStyle>
            <a:lvl1pPr algn="r">
              <a:defRPr sz="1200"/>
            </a:lvl1pPr>
          </a:lstStyle>
          <a:p>
            <a:fld id="{B04EFB22-8470-4BB9-AEF0-7E7CB444C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2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2T15:36:45.5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3454 4787 2030 0,'0'0'57'0,"-7"0"14"0,7 0-57 0,0 0-14 0,-7 0 0 0,7 0 0 15,-7 0 54-15,-1 6 8 0,5-3 2 0,3 0 0 16,-7 10-24-16,3-4-4 0,1 4 0 0,-1-1-1 15,1 7-20-15,-1 0-4 0,1 3-1 0,-1 3 0 16,1-3 7-16,3 6 2 0,-7-3 0 0,7 4 0 16,-4 2-19-16,4 3 0 0,0 1 0 0,0-1 0 15,0 1 0-15,4-4 0 0,3 4 0 0,-7-4 0 16,3-3 0-16,1 1 0 0,-1-4 0 0,1 0 0 0,-1 0-10 16,1-6-6-16,-1 0 0 0,-3 2-1 0,0-8 27 15,4 6 6-15,-4-7 0 0,0-2 1 0,0-4-17 16,0-6 0-16,0 0 0 0,0 0 0 15,0 0 0-15,0 0 0 0,0 0 0 0,0 0 0 16,0-3 0-16,0-10 0 0,3 4 0 0,1-7 0 0,-4 1 0 0,0-4 0 16,3-3 8-16,1 3-8 0,0-6 0 0,-4 3 0 15,3-3-11-15,1-3 11 0,-4-1 0 0,0 1-8 16,3-3 8-16,-3 0 0 0,0 2 0 0,4-2 0 16,-1 3 0-16,-3-1 0 0,0 4 0 0,4 3 0 15,-4 1 0-15,0 5 0 0,3-6 0 0,-3 3 0 0,4-3 0 0,-4 10 0 16,0-4 0-16,3-3 0 0,-3 13 0 0,0-7 0 15,4 4 0-15,-4 3 0 0,0-7 0 0,-4 10 0 16,8-7 0-16,-4 10 0 0,0 0 0 0,0 0 0 16,0 0 0-16,0 0 0 0,0 0 0 0,0 0 0 15,0 0 0-15,0 0 0 0,3 7 8 0,4-4-8 16,0 0 0-16,1 10 0 0,-1-1 0 0,7-2 0 16,-7 8 0-16,3 1 0 0,1 0 0 0,-4 6 0 15,4 0 0-15,3 7-8 0,3 2 8 0,-3 4 0 16,1-1 0-16,-1 4 0 0,3 0 0 0,-3 6 0 15,-3-6 0-15,3-4 0 0,0 1 0 0,0-4 0 16,-3-2 0-16,-1-1 0 0,1-9 9 0,-4 3-9 16,4-3 0-16,-4-3 0 0,0-3 0 0,0-4 0 15,0-3 0-15,-4 1 0 0,1-4 0 0,3-6 0 16,0 0 0-16,0 0 0 0,0 0 0 0,-7 0 0 16,4 0 0-16,-4 0 0 0,7-3 0 0,-4 0 0 15,1-3 0-15,-1-1 0 0,1-2 0 0,-4-4 0 16,0 1 56-16,3-1 7 0,-3-5 1 0,0-4 0 15,0 6-52-15,-3-9-12 0,3-3 0 0,-4-10 0 0,1 3 0 16,-1-5 0-16,1-4 0 0,-1-3 0 16,1 0-19-16,-1 0-6 0,1 0-2 0,-1-4 0 0,4 4 43 0,-3 4 9 0,-1-5 2 15,1 1 0-15,3 4-42 0,0-1-8 16,-4 3-1-16,4 0-1 0,0 7 2 0,0 2 1 16,0 4 0-16,0 0 0 15,-4 9-47-15,4-3-10 0,0 3-1 0,-3 7-1 0,3-4-114 16,-7 7-22-16</inkml:trace>
  <inkml:trace contextRef="#ctx0" brushRef="#br0" timeOffset="653.669">4279 5301 1706 0,'-7'-19'36'0,"0"7"7"0,0-10-35 0,3 9-8 0,1-5 0 0,-1 2 0 16,1 0 64-16,-1 0 10 0,4 4 2 0,-3-4 1 16,-1 10-52-16,1-3-10 0,3-1-3 0,-4 4 0 15,4 6-12-15,0 0 9 0,0 0-9 0,0 0 8 16,0 0-8 0,0 0 0-16,0 0 0 0,-3 9 0 0,-4 7 0 0,3 0 0 0,1 2-14 0,-4 1 5 15,0 0 9-15,-1 3 0 0,1-3 0 0,0 3-8 16,4 3 8-16,-4-6 12 0,3-4-2 0,-3 4-1 15,0-3 21-15,4 3 4 0,-4-4 1 0,3-2 0 16,1-1-3-16,-1 1-1 0,4 3 0 0,0-10 0 16,0 7-31-16,0-7 0 0,0 0 0 0,4 0 0 15,3-3 0-15,3-3 0 0,-3 0 12 0,4 0-3 16,-4-3 2-16,7 3 0 0,4-6 0 0,-4 6 0 16,0-3-11-16,0-6 10 0,0 5-10 0,4-5 10 15,-4 0-24-15,-4-4-5 0,1 0-1 0,0-2 0 16,-1-4 20-16,-3 6 0 0,0-5 0 0,-3-1 0 15,-1-3 0-15,-3 0 0 0,0-3 0 0,0 3 0 16,-3-3 0-16,-1 0 0 0,1 0 0 0,-1 0 0 16,-3 3 0-16,4 3 0 0,-4-6 0 0,3 12 0 15,-3 1 0-15,0-4 0 0,0 7 0 0,3-1 0 16,-3 4 20-16,0-4 7 0,0 4 1 0,7 6 1 16,0 0-38-16,0 0-8 0,0 0-2 0,-3 10 0 15,-1-1-9-15,-3 0-3 0,7 4 0 0,0 3 0 16,0 2-25-16,0 1-4 0,7 3-2 0,-7 0 0 15,0 0-176-15,0 3-35 0</inkml:trace>
  <inkml:trace contextRef="#ctx0" brushRef="#br0" timeOffset="1033.451">4607 5235 1706 0,'-7'13'36'0,"0"-1606"7"0,0 3220-35 0,4-1608-8 0,-1-3 0 0,1 3 0 16,3-4 44-16,0-2 8 0,3-4 0 0,-3 4 1 15,4-4-30-15,-1 1-7 0,1-4 0 0,3 3-1 16,-4-6 9-16,4 4 1 0,0-4 1 0,4 0 0 15,-4 3 11-15,4-3 3 0,-1 4 0 0,1-7 0 16,-4 0 11-16,3-3 2 0,1-4 1 0,3 1 0 16,-3-7-14-16,-1 1-2 0,1-1-1 0,-4-2 0 15,3-4-37-15,-3 3 0 0,4-3 0 0,-4 4 0 16,-3-4 52-16,3 0 10 0,-7 3 2 0,3-2 0 16,1-1-64-16,-1 0-15 0,-3 3-1 0,4-3-1 15,-4 4 17-15,0-1 0 0,0 0 11 0,0 1-11 16,-4-1 0-16,4 4 0 0,-3-1 0 0,3 0 0 15,-4 4-16-15,1-3 2 0,3 2 1 0,0 4 0 16,0-4-43-16,0 4-8 0,0 0-1 0</inkml:trace>
  <inkml:trace contextRef="#ctx0" brushRef="#br0" timeOffset="1550.603">5256 4963 1792 0,'0'0'51'0,"0"0"10"0,0 0-49 0,0 0-12 0,0 0 0 0,0 0 0 15,0 0 105-15,-7 3 19 0,7-3 3 0,-7 3 1 16,0-3-52-16,0 3-9 0,7-3-3 0,-10 3 0 15,3-3-51-15,-4 3-13 0,4-3 0 0,0 3 0 16,0 0 25-16,-4 1 3 0,4 2 0 0,0-3 0 16,-3 0-45-16,-1 7-9 0,4-4-2 0,0 0 0 15,3 4 37-15,-3-7 7 0,4 9 2 0,3-2 0 16,0-4-30-16,0 0-5 0,3 0-2 0,1 1 0 16,3-1 2-16,-4 0 0 0,4-6 0 0,0 6 0 15,8-2-23-15,-8-1-5 0,0 0-1 0,0-3 0 16,3 3 56-16,1 0 11 0,-4-3 3 0,4 3 0 15,-1 0-39-15,1 1-7 0,-4-1-2 0,3 3 0 16,-3 0 24-16,0-6 0 0,8 10 0 0,-8-1 0 16,0-3 0-16,-4 4 0 0,4 2 0 0,-3-2 0 0,-1 2 0 15,1 1 0-15,-1-1 0 0,1 7 0 0,-4-6 47 0,3 2 13 16,-3-2 4-16,-3 6 0 0,3-4-52 16,-4-2-12-16,-3 3 0 0,4-4 0 0,-4 1 0 0,3 2 0 15,1-2 0-15,-4-4 0 0,0 1 0 0,-8-4 0 0,8 3 0 16,0-2 0-16,0-4 54 0,-3 0 8 0,3-3 2 0,-4 0 0 31,4 0-103-31,-7 0-20 0,3 0-4 0,1-6-1 0,3 3-51 16,-4-4-10-16,1-2-3 0</inkml:trace>
  <inkml:trace contextRef="#ctx0" brushRef="#br0" timeOffset="2142.64">6784 4812 1337 0,'-7'0'28'0,"-7"6"6"0,7-3-34 15,0 1 0-15,0 2 0 0,0 0 0 0,-1 0 109 0,1 4 15 0,4-4 4 16,-4 3 0-16,3 4-52 0,1-4-9 0,-1 4-3 0,4-1 0 15,0-2 0-15,0 2 0 0,0 1 0 0,0 0 0 16,4-1 0-16,-1 1 0 0,1-1 0 0,-1 10 0 16,4-3-51-16,-3 6-13 0,3-3 0 0,0 6 0 15,0-3 0-15,0 10 0 0,4 2 0 0,-1-2 0 16,-3-1 19-16,-3 1 1 0,3-1 0 0,0 1 0 16,-3-4-5-16,-1 1-1 0,1 2 0 0,-1 1 0 15,1-4-2-15,-4 7 0 0,0-1 0 0,3-2 0 16,-3-4-3-16,0-3-1 0,4-6 0 0,-1 3 0 15,-3-9-8-15,0-3 0 0,0-1 9 0,0-6-9 16,0-6 10-16,0 0-2 0,0 0-8 0,0 0 12 16,0 0-12-16,0 0 0 0,-7-6 0 0,4-6 0 15,-4-7 0-15,0-6 0 0,-4-7 0 0,4 1 0 16,3 0 0-16,-10-1-15 0,7 1 5 0,-3-4 1 16,-1 4 9-16,0 0 14 0,1 2-3 0,-4-2-1 15,3 6-54-15,1-3-10 0,-1 6-2 0,0-3-1 16,4 3 16-16,-7 3 3 0,4 0 1 0,-1 0 0 15,1 4-49-15,-1-4-10 0,0 3-1 0</inkml:trace>
  <inkml:trace contextRef="#ctx0" brushRef="#br0" timeOffset="2387.773">6664 4480 2067 0,'0'0'87'0,"0"0"-70"16,-4 3 38-16,4-3 7 0,-3 0 2 0,3 0 0 15,0 0-52-15,0 0-12 0,0 0 0 0,0 0 0 16,0 0-188-16,-4-3-41 0</inkml:trace>
  <inkml:trace contextRef="#ctx0" brushRef="#br0" timeOffset="2900.672">7200 4859 1094 0,'0'0'46'0,"0"0"-37"15,0 0 118-15,-7 0 23 0,7 0 5 0,-7 0 1 16,7 0-39-16,-7 0-7 0,7 0-2 16,-7 0 0-1,0 0-38-15,0 0-8 0,3 6-2 0,-10 1 0 0,7-4-51 0,0 6-9 0,0 1 0 0,-4-1 0 16,4 3 40-16,-3 1 15 0,-4 0 3 0,3-1 1 15,1 7-43-15,-1-3-16 0,4 2 11 0,0 4-11 16,-4-3 20-16,4 3-1 16,4 0-1-16,-1 0 0 0,1 0-18 0,3-3 0 0,0 0 0 15,0-4 0-15,3 4 0 0,4-3 0 0,-3-7 0 0,6 4 0 16,-3-4 0-16,0-3 0 0,4 1 0 0,3-4 0 16,-3 3 0-16,-1-6 0 0,4 0-8 0,-3 0 8 15,0-6 0-15,-1-4-9 0,1-2 9 0,3 6-8 16,-7-13-2-16,4 6 0 0,-4-2 0 0,3-7 0 15,-3 3 10-15,0 0 0 0,0-3 0 0,-3 0 0 16,-1 3 0-16,1 4 0 0,-1-7 0 0,-3 9 0 16,0 1 0-16,0-1 0 0,-3 0 0 0,-1 4 0 15,1 0 0-15,-1-4 0 0,-3 7 0 0,0 0 0 16,0-4 0-16,0 1 0 0,0 2 0 0,-4-2 0 16,4 6 0-16,0-6 0 0,-7 5 0 0,7 1 0 15,-3 0-14-15,3 3-1 0,7 0 0 0,-4 3 0 16,-3 4-34-16,3-1-7 0,1 0-2 0,-1 7 0 15,4-1-108-15,4-2-22 0,-4 2-4 0</inkml:trace>
  <inkml:trace contextRef="#ctx0" brushRef="#br0" timeOffset="3350.838">7479 4856 1337 0,'0'0'28'0,"0"0"6"0,0 0-34 0,0 0 0 0,-7 3 0 0,3 3 0 15,-3 1 58-15,4 2 5 0,-4 4 1 0,3-1 0 16,1 1 0-16,-1 5 0 0,4-2 0 0,-3 6 0 15,3-3-52-15,-4 3-12 0,4-3 0 0,4 9 0 16,-4-9 54-16,3 9 8 0,1-3 2 0,-1-3 0 16,1-3-52-16,3 6-12 0,0-3 0 0,0-3 0 15,0-1 0-15,0-2 0 0,4 0 0 0,-4-1 0 16,3-5 0-16,4 2 0 0,-3-2 0 0,-1-7 0 16,5 6 40-16,-5-6 6 0,4-3 1 0,-3 0 0 15,-1-3-24-15,1-6-5 0,3 3-1 0,-3-4 0 16,-1-5 23-16,-3-1 4 0,4-3 0 0,-4 0 1 15,0-3-21-15,0 0-5 0,0-3-1 0,0 6 0 16,-3-2-18-16,-1-1 0 0,1 0 0 0,-1 0 0 16,-3 6 0-16,0-3 0 0,0 7 0 0,-3-4 0 15,-1 3 0-15,4 1 0 0,-3-1 0 0,-1 4 0 0,1-4 0 16,-1 4 0-16,1 0 0 0,-1 2 0 16,1 1-100-16,3 3-21 0,0 3-4 0</inkml:trace>
  <inkml:trace contextRef="#ctx0" brushRef="#br0" timeOffset="4064.706">8209 4953 2030 0,'-7'-3'57'0,"-3"0"14"0,2-3-57 15,1 6-14-15,-3 0 0 0,3 0 0 0,-4 0 47 0,1 0 6 0,3 0 2 0,-4 0 0 16,0 6-40-16,4-3-15 0,-3 0 11 0,3 7-11 16,0-4 0-16,0 3 0 0,3 1 0 0,-3 2-10 15,7 7 2-15,-4-3 0 0,4 9 0 0,0-3 0 16,0 3 8-16,4-3 0 0,0 3-9 0,-1-3 9 16,1 6-8-16,3-9 8 0,0 0-10 0,0-4 10 15,0-2 0-15,0-1 0 0,0 1 0 16,0-7 0-16,-4 0 18 0,5 1-3 0,-1-4-1 0,0-3 0 15,-4 0 18-15,4 0 3 0,-3 0 1 0,-1-6 0 16,4 2 8-16,-3-2 3 0,-1 0 0 0,1 0 0 16,-4-4 4-16,3-2 1 0,1-1 0 0,0-6 0 15,-4 7-42-15,3-4-10 0,1-3 0 0,-4 4 0 16,3-1 0-16,-3 0 0 0,0 1 0 0,0-1 0 16,0 0 0-16,0 4 0 0,0 5 0 0,-3-2 0 15,-1 0-49-15,4-1-12 0,-3 10-3 0,-1-3 0 16,0 0 1-16,-3-3 0 0,0 6 0 0,0 0 0 15,0 0 11-15,-3 0 1 0,3 6 1 0,-4 0 0 16,0 4 25-16,-3-1 5 0,4 0 0 0,-4 4 1 16,0-7 7-16,3 10 2 0,0-7 0 0,4 1 0 15,4-1-111-15,-1-6-23 0,4-3-4 0</inkml:trace>
  <inkml:trace contextRef="#ctx0" brushRef="#br0" timeOffset="4635.47">8502 5141 1672 0,'-18'13'35'0,"11"-10"7"0,7-3-34 0,0 0-8 0,0 0 0 0,0 0 0 16,0 0 78-16,0 0 14 0,0 0 2 0,0 0 1 15,0 0-46-15,0 0-9 0,0 0-1 0,0 0-1 16,0 0-22-16,0 0-5 0,0 0-1 0,0 0 0 16,0 0 4-16,0 0 1 0,0 0 0 0,0 0 0 15,0 0-3-15,0 0 0 0,0 0 0 0,0 0 0 16,4 6-12-16,-4 4 0 0,0-7 8 0,0 9-8 16,3-2 0-16,-3-1 11 0,0 1-11 0,4 2 10 15,-4-6-10-15,0 7-12 0,0-1 2 0,0-2 1 16,0 2 17-16,0-2 4 0,0-7 1 0,0 9 0 15,0-5-13-15,0-7 9 0,3 3-9 0,-3-3 8 16,0 0-8-16,0 0 0 0,0 0 0 0,0 0 0 16,0 0 0-16,0 0 0 0,4 0 0 0,-1-6 0 15,1-10 12-15,-1 3 0 0,1 1 0 0,0-10 0 16,-1 3-12-16,-3-3 12 0,4 0-12 0,-1 0 12 16,1-3-12-16,-1 3 0 0,1-3 0 0,-1 0 8 0,1 6-8 15,-1-3 0-15,1-3 0 0,3 9 0 16,-4 1-32-16,1-1-3 0,3 0 0 0,-4 4 0 0,5 2 35 15,-5 1 0-15,8 9 0 0,-4-3 0 0,0 0 10 0,0 6 9 0,0 0 1 16,0 6 1-16,4 1-33 16,-4-1-8-16,0 4 0 0,3 3-1 0,-3-1 21 0,0 4 0 15,4 0 0-15,-4 0 0 0,0 3 27 0,-3 3 9 16,3 3 3-16,-4-3 0 0,1 0-11 0,-1 0-3 0,1-3 0 0,-1 0 0 16,1-3-25-16,-4-3 0 0,3-4 0 0,1 1 0 15,-1-7 0-15,-3 3 0 0,0-9 0 16,0 0 0-16,0 0-66 0,0 0-18 15,7 3-4-15</inkml:trace>
  <inkml:trace contextRef="#ctx0" brushRef="#br0" timeOffset="5174.12">9193 4950 2254 0,'0'0'64'0,"0"0"14"0,-7 0-62 16,0 0-16-16,4-3 0 0,-4 3 0 0,0-6 57 16,0 6 9-16,3 0 2 0,-3 0 0 15,0-4-4-15,0 1 0 0,0 3 0 0,0-3 0 0,0 3-64 0,0-3-12 16,3 3-4-16,4 0 0 0,-7 0 26 15,7 0 5-15,-7 3 1 0,3 3 0 16,1-2-64-16,3 5-13 0,-4 0-3 0,4 1 0 0,0-4 52 0,0 3 12 0,4 1 0 0,-4-4 0 31,3 10 0-31,-3-10 0 0,4 0 0 0,0 1 0 0,-4-1 0 0,0-6 0 0,3 6 0 16,-3-6 0-16,4 6 0 0,-4-6 0 0,7 4 0 0,0-4 0 16,-4 0 0-16,4 0 0 0,0 0 0 0,-3-4 0 15,3 4 0-15,0-6 0 0,0 6 0 0,-3 0 0 16,3 0 0-16,0 0 0 0,-7 0 0 0,3 0 0 15,4 0 0-15,0 6 0 0,-3-2 0 0,3 2 0 16,-4-3 0-16,5 6 0 0,-5-2 0 0,4 5 0 16,-3 1 48-16,-1-1 13 0,1 4 3 0,-1 3 0 15,1 0-52-15,-1-4-12 0,-3 10 0 0,0-3 0 16,4-3 0-16,-4-3 0 0,0 6 0 0,0-3 0 16,-4-4 0-16,4 1 0 0,-3 0 0 0,3-4 0 15,-4-6 0-15,1 7 0 0,-1-7 0 0,1 1 0 16,-4-4 0-16,7-3 0 0,0 0 0 0,-11 0 0 15,4 0 0-15,-4-3 0 0,4-1 0 0,-3-5 0 16,-1 6 0-16,-3-7 0 0,3 4 0 0,-3 0 0 16,4-4-67-16,-4-2-16 0,-1-1-3 0</inkml:trace>
  <inkml:trace contextRef="#ctx0" brushRef="#br0" timeOffset="5939.813">10657 4715 1580 0,'0'0'67'16,"-10"3"-54"-1,3-3 117-15,0 6 23 0,3-6 5 0,-3 3 1 16,0 0-57-16,0 1-11 0,0 2-3 0,0-6 0 16,-4 9-63-16,4-6-13 0,-3 4-2 0,-1-1-1 15,4 0 44-15,-4 1 9 0,1 2 2 0,-1 0 0 16,1 1-52-16,3-4-12 0,-4 7 0 0,1-1 0 15,2-3-14-15,-2 4-6 0,3 0 0 0,0-4-1 0,3 0 21 0,1 4 0 0,-4-4-9 16,3 4 9-16,4-4 0 16,-3-2-8-16,3 2 8 0,0-6 0 0,0-3 14 0,0 0 10 15,0 0 1-15,3 10 1 16,-3-10-72-16,4 6-14 0,-1 0-4 0,1-3 0 0,3-3 52 0,-4 3 12 0,4 0 0 16,0-3 0-16,4 4 48 0,-4-4 13 0,4 0 3 0,-1 0 0 15,1 0-75 1,-1 6-14-16,1-6-3 0,3 3-1 0,0 0-5 15,0 3-1-15,0-2 0 0,0 2 0 0,1 0 35 0,-1 4 0 16,-4-1 0-16,4-3 0 0,-3 10 44 0,3-7 16 0,-3 1 4 0,-4 8 0 16,3-8-52-16,-3 6-12 0,0-4 0 0,-3 1 0 15,-4-1 0-15,4 1 0 0,-4-1 0 0,-4 4 0 16,0-7 0-16,-3 1 0 0,0 2 0 0,0 1 0 16,-3-4 0-16,-1-2 0 0,1-1 0 0,-1 6 0 15,-3-12 0-15,3 10 0 0,-3-7 0 0,0 3 0 16,3-3 0-16,-3 0 0 0,0-3 0 0,4 4 0 15,-1-4 0-15,4 0 0 0,-4 0 0 0,11 0 0 16,-7 0-48-16,7 0-13 0,0 0-3 0,0 0 0 16,0 0 0-16,0 0 0 0,0 0 0 0,0 0 0 15,0 0-149-15,-3-7-31 0,3 7-5 0</inkml:trace>
  <inkml:trace contextRef="#ctx0" brushRef="#br0" timeOffset="6499.301">11067 4975 1934 0,'0'0'40'0,"0"0"9"0,-7 0-39 0,7 0-10 0,-7-6 0 0,7 6 0 15,-4-3 30-15,4 3 4 0,0 0 1 0,-7-3 0 16,7 3 14-16,-4-4 3 0,4 4 1 0,-7-6 0 16,7 6-33-16,-7 0-8 0,7 0 0 0,-7 0-1 15,7 0 35-15,-7 0 7 0,4 6 2 0,-4-2 0 16,0 2-39-16,3 0-7 0,-3 3-1 0,0 1-8 16,3 2 8-16,-3 1-8 0,4 0 0 0,-4 2 0 15,3 1 0-15,1 3-9 0,-1-1 1 0,1 8 0 16,-1-1 8-16,1 0 0 0,-1 3 0 0,1 0-8 15,3-3 8-15,0 0 16 0,0 0-4 0,3-3-1 16,1 0-11-16,-1-9 0 0,4 6 0 0,-3-4 0 16,6-5 0-16,-3-1 0 0,4-3 0 0,-4 1 0 15,4-4 0-15,-1 0 0 0,4-3 0 0,-3 0 0 16,-1-3 0-16,5-7 0 0,-1 4 0 0,0-3 0 16,-4-1 0-16,1-5 0 0,-1 2 0 0,-2-6 0 15,-1-3 0-15,0 7 0 0,0-7 0 0,-7 0 0 16,3 0 0-16,-3-3 0 0,4 0 0 0,-8 0 0 0,4 3 53 15,-3 0 9-15,-1 3 2 0,1 0 0 0,-4 3-64 16,0 4-28-16,-1-4 3 0,-2 4 0 0,-1 2 25 16,-3 1 8-16,4-1 0 0,-1 4 0 15,-3 0 7-15,3 6 1 0,4 0 1 0,-3 6 0 16,3 0-46-16,0 4-10 0,0 2-1 0,3 4-1 0,-3 6 14 0,3 0 3 16,4 6 1-16,-3-3 0 15,3 10-33-15,0-7-6 0,0 3-2 0,3 1 0 16,-3-7-72-16,4-3-16 0,0-7-2 0</inkml:trace>
  <inkml:trace contextRef="#ctx0" brushRef="#br0" timeOffset="6976.356">11366 5028 1956 0,'-3'4'56'0,"-1"-1"11"16,-3 9-54-16,4-6-13 0,-1 1 0 0,1 5 0 15,-1-2 62-15,4-1 10 0,0 4 1 0,-3 2 1 0,3-5-37 16,0 9-7-16,0-4-2 0,0 4 0 15,0 0-2-15,0 0-1 0,3-4 0 0,1 10 0 0,-1-6-2 0,1-3-1 16,3 6 0-16,-4-3 0 0,4-1-4 0,1 4-1 16,2-3 0-16,-3 3 0 15,4-6 0-15,-4 0 0 0,3-7 0 0,1 4 0 0,-4-1 10 16,4-3 1-16,-4-2 1 0,3-4 0 0,-3 0-29 0,4-3 0 16,0 0 0-16,-4 0 0 0,3 0 0 0,1-6 0 15,-1-1 0-15,-3-2 0 0,4-3 57 0,0 5 6 16,-1-5 1-16,-3-4 0 0,4 3-52 0,-4-2-12 15,0-4 0-15,0 3 0 0,-4-6 0 0,1 0 0 0,-1 4 0 0,1-4 0 16,0 0 0-16,-4-3 0 0,0 3 0 0,0 0 0 16,0 0 0-16,0 0 0 0,-4 3 0 0,0 0 0 15,1-3-48 1,-1 7-13-16,1-1-3 0,-4 0 0 0,3 4 0 0,-3-1 0 0,0 1 0 16,0 2 0-16,4-2-153 0,-4 2-31 0</inkml:trace>
  <inkml:trace contextRef="#ctx0" brushRef="#br0" timeOffset="7660.952">11910 4922 1599 0,'0'0'33'0,"0"0"8"0,0 0-33 0,0 0-8 0,0 0 0 0,0 0 0 16,-7 3 84-16,7-3 14 0,-7 6 3 0,3 0 1 15,-3-2-31-15,4 8-7 0,-1-2 0 0,0-1-1 16,1-3-11-16,3 4-3 0,-4-1 0 0,4 4 0 15,0-1-17-15,0 1-3 0,4 5-1 0,-4 1 0 16,3 3-15-16,5 0-3 0,-1 3-1 0,0 0 0 16,0 4 3-16,0-4 0 0,3 3 0 0,-3 0 0 15,4 0-12-15,0-3-17 0,-4 0 4 0,3-3 1 16,-3 0 12-16,0-3 0 0,0-3 0 0,0 0 0 16,1-7 0-16,-5 4 0 0,1-4 0 0,-1-6 0 15,1 6 48-15,-4-9 13 0,0 0 3 0,0 0 0 16,0 0-16-16,0 0-4 0,0 0 0 0,0 0 0 15,3-9-4-15,-3 3-2 0,0-7 0 0,4 1 0 16,-4-4-38-16,3-3-21 0,1 0 2 0,-4-3 1 0,3 0 18 16,1-3 0-16,-4 0 0 0,3-3 0 0,1 0 12 15,-1-3 5-15,1-4 2 0,-4 4 0 16,3-1-31-16,1 4-5 0,3 0-2 0,-3 0 0 0,-1 9 19 16,1-9 0-16,-1 9 0 0,4 0 0 0,-3-3 0 0,3 0 0 15,0 6 0-15,-4-2 0 0,4 2 0 0,4 0 0 16,-4 1 0-16,0 2 0 15,0 0-84-15,0 1-14 0,0 6-2 0,0-1-1 0,0-2-100 16,0 9-20-16,4-3-4 0</inkml:trace>
  <inkml:trace contextRef="#ctx0" brushRef="#br0" timeOffset="8102.761">12397 5025 1789 0,'0'0'37'0,"-7"3"9"15,7-3-37-15,-4 7-9 0,0-1 0 0,1 0 0 16,-1 4 48-16,4-4 7 0,0 0 1 0,0 4 1 16,4-7-33-16,-4 9-6 0,3-2-2 0,5-4 0 15,-5 0-16-15,4 0 0 0,0 1 0 0,0-7 0 16,4 0 35-16,-4 0 3 0,3 0 1 0,1-3 0 15,-4-4-11-15,4 1-3 0,-1-3 0 0,-3-1 0 16,4-2 31-16,-4 2 7 0,-3 1 1 0,3-7 0 16,-4 10-52-16,-3-3-12 0,4-1 0 0,-4 4 0 15,-4-10 28-15,4 13 4 0,-3-6 0 0,-4 5 0 0,-1-2-20 0,1 0-4 16,0 3-8-16,0-3 12 0,-3 2-12 0,3 4 0 16,-4-6 0-16,4 6 0 0,-4 6 18 15,4-2 7-15,-3 2 2 0,-1 3 0 16,4 1-51-16,-3 8-11 0,-1-2-1 0,4 9-1 0,-4 0 26 15,4-3 11-15,0 13-8 0,0-4 8 0,4 4 0 0,-1-7-10 16,1 6 10-16,3-2 0 0,0-4 0 0,3-6 0 16,1 0 0-16,-1 0 0 0,4-7 0 0,0-2 0 0,0-1 0 0,4-2 9 15,-4-7-9-15,4 6 10 16,-1-5-10-16,4-1 10 0,-3-3-10 0,3-3 0 0,4 3 0 16,-4-7 0-16,3-2-32 15,1-1-11-15,0-5-2 0</inkml:trace>
  <inkml:trace contextRef="#ctx0" brushRef="#br0" timeOffset="8508.527">12739 5022 1579 0,'0'0'32'0,"0"0"10"16,0 6-34-16,0 1-8 0,3-1 0 0,-3 6 0 15,0 4 107-15,4-3 19 0,-1 12 4 0,-3-3 1 16,4 6-42-16,-4-3-8 0,3 3-1 0,-3-3-1 0,0 0-30 16,0-3-5-16,0 3-2 0,0-6 0 15,0-6-15-15,0-1-3 0,0-2-1 0,0-7 0 16,0-3-8-16,0 0-2 0,0 0 0 0,0 0 0 0,4-3 13 16,0-7 2-16,-1-5 1 0,-3 2 0 0,4-3-29 0,-1-2 0 0,1-4-13 0,-1 3 4 31,4 3-1-31,-3-3 0 0,3 4 0 0,0 2 0 0,0 1 10 15,0 2-10-15,0 1 10 0,-3 3-10 16,3-1-22-16,0 7-5 0,0 0-1 0,0 7 0 0,0-1 38 0,0 3 0 0,0 1 0 16,0 2 0-16,0 4 0 0,0 0 0 0,0-1 0 15,-3 1 0-15,3 6 0 0,-4 3 0 0,4-6 0 16,0 3 0-16,-3-4 22 0,-4 4 12 0,3-3 2 16,1-3 1-16,-4-4-21 0,3 1-4 0,-3 0 0 0,4-4-1 15,0-3-11-15,-4-6 0 0,0 0-12 0,0 0 12 16,7 0-144-1,0 0-20-15,0-6-5 0</inkml:trace>
  <inkml:trace contextRef="#ctx0" brushRef="#br0" timeOffset="8898.446">13317 4342 1337 0,'-14'31'28'0,"7"-18"6"0,4-1-34 0,-4 1 0 16,3 5 0-16,1-2 0 0,3 3 112 0,-4 0 15 0,4-4 3 16,-3 4 1-16,3 6-56 0,0-3-11 0,3 10-3 15,-3-4 0-15,4 3 3 0,-1 1 0 16,1-1 0-16,-1 10 0 0,1-7-9 0,-1 1-2 0,4-4 0 0,-3 10 0 15,-1-7-33 1,1 1-8-16,3 2 0 0,-4 1-1 0,1 0-11 0,-1 2 0 16,-3 1 0-16,4-3 0 0,-4-4 0 0,4 1 0 0,-4-4 0 15,3-3 0-15,-3 1 14 0,4-11 1 0,-4 8 0 16,3-8 0-16,1-2-24 0,-4-3-5 0,7-4-1 0,-4 4 0 16,1-7 15-16,-1 0-11 0,1 3 11 15,-1-5-10-15,1 2-49 16,-4-6-9-16,3 0-3 0,-3 0 0 0,4 0-138 0,3-3-28 0,-3 0-6 15</inkml:trace>
  <inkml:trace contextRef="#ctx0" brushRef="#br0" timeOffset="9197.59">13000 4787 1579 0,'-4'9'32'0,"1"1"10"16,-1-4-34-16,4 0-8 0,0 1 0 0,0-1 0 16,0-6 104-16,4 9 18 0,-1-3 4 0,1 1 1 0,3-4-51 15,4 0-9-15,-1 6-3 0,1-2 0 16,3-1-8-16,0 0-1 0,0-3-1 0,4 1 0 16,3 5-16-16,0-6-3 0,0 6-1 0,0-2 0 0,0-1-16 15,4-3-3-15,0 3-1 0,-4-2 0 0,-3 2-6 16,3-3-8-16,-4 0 11 0,1-3-11 15,0 0 8-15,-1 6-8 0,1-6 0 0,-4 0 0 0,4 0 0 0,-1 0 0 16,-2-6-12-16,2 6 3 16,-3 0-23-16,4 0-4 0,-4 0 0 0,0 0-1 0,0 0-124 15,0 0-25-15,-3 0-5 0</inkml:trace>
  <inkml:trace contextRef="#ctx0" brushRef="#br0" timeOffset="11101.418">14834 5019 1964 0,'0'0'83'0,"-7"3"-67"15,0 0 60-15,-3 0 12 0,3 1 3 0,-4-4 0 16,4 3-31-16,-4-3-5 0,1 0-2 0,-4 0 0 16,3 6-33-16,-3-6-8 0,3 0 0 0,-3 0-1 15,4 0-11-15,-4 0 0 0,3 0 0 0,0 3 0 16,1 0-21-16,-1 3-3 0,1 1-1 0,3 2 0 15,-4 4 0-15,0-1 0 0,4 4 0 0,0 3 0 16,0 3 9-16,4 0 3 0,-4 3 0 0,3 0 0 16,1-3 13-16,-1 0 0 0,4 0 0 0,-3 0 0 15,3-4 0-15,0 4 8 0,3-9 0 0,-3 6-8 16,7-4 17-16,-3-2-3 0,3-4-1 0,0 4 0 16,3-10-5-16,1 3-8 0,3 1 11 0,-3-7-11 15,3 0 14-15,0 0-4 0,0 0-1 0,4-7 0 16,-4 1 5-16,0 0 1 0,3-7 0 0,-2 4 0 15,-1-10-3-15,-4 6 0 0,-3-2 0 0,4-4 0 16,-4 0-4-16,0 0 0 0,-3-3-8 0,3 7 12 16,-4-4-12-16,-3 0 0 0,4-3-9 0,-4 3 9 15,0 7 0-15,0-1-9 0,0 1 9 0,-4 2 0 16,1-2 0-16,3 9 0 0,-4-4 0 0,4 7 0 16,0 0 0-16,0 0 0 0,0 0 0 0,0 0 0 15,-3 7 0-15,-4 2 0 0,3 4 0 0,-3-1 0 0,3 4 0 16,4-4 0-16,-3 10 0 0,-1-3 0 15,4-3 0-15,0-1 0 0,4 4 0 0,-4-3 11 0,3 3-11 16,-3-4 0-16,4-2 0 0,-1 9 0 0,1-10 0 0,0 10 0 16,-1-9 0-16,4 6 0 0,-3-4 0 0,-1-2 8 15,1 0-8-15,-1-1 8 0,1 1-8 16,-1-4-12-16,1 4 2 0,-1-1 1 16,4-6-43-16,-3 1-8 0,3-4-1 0</inkml:trace>
  <inkml:trace contextRef="#ctx0" brushRef="#br0" timeOffset="11541.736">15028 5060 1337 0,'0'0'56'16,"0"6"-44"0,-3 3 41-16,3-2 9 0,-4 5 2 0,4-2 0 15,0 2 44-15,0 1 8 0,0-1 3 0,4 10 0 16,-1-9-55-16,-3 9-12 0,4 0-1 0,-1 0-1 16,4 0-14-16,-3-4-2 0,3 7-1 0,-3-6 0 15,3 3-33-15,-4-6-9 0,4 6-1 0,-3-3 0 16,3-1 46-16,0-5 8 0,0 9 3 0,0-9 0 15,0 5-24-15,0-2-5 0,0-3-1 0,0-1 0 0,0 4-17 0,0-4 0 16,0-5 0-16,0 5 0 16,0-6 0-16,1 1 0 0,2-4 0 0,-3 0 0 0,0 0 55 0,4-6 7 0,-1 0 2 15,1 0 0-15,0-4-52 0,-1 1-12 16,4-6 0-16,-3-1 0 0,-1 1 54 0,1-1 8 16,0-9 2-16,-1 6 0 0,1-2-52 15,-4-4-12-15,3-4 0 0,-3 5 0 0,-3-5 0 0,3 4 0 0,-3-3 0 16,-4 0 0-1,3 3-48-15,-3 0-13 0,-3-3-3 0,3 10 0 0,-4-4 52 0,4 3 12 0,-4 4 0 0,1-1 0 16,3 4-152-16,-4-1-28 16,4 4-6-16</inkml:trace>
  <inkml:trace contextRef="#ctx0" brushRef="#br0" timeOffset="11905.321">15582 5113 2066 0,'0'0'43'0,"0"0"10"0,0 0-42 15,0 0-11-15,0 0 0 0,0 0 0 0,0 0 98 0,-3 6 18 0,3-6 3 16,-4 10 1-16,4 2-90 0,0-2-18 0,4 2-3 0,-1 1-1 31,1 9 27-31,3-7 5 0,0 4 0 0,0 3 1 0,3 0-32 0,1-3-9 16,3 9 0-16,0-9 0 0,-3 9 8 0,-1-3-8 15,5-3 8-15,-5-3-8 0,1 3 0 0,-1 3 0 0,-3-3 0 0,4-3 0 16,-4 0 12-16,0-1 7 0,4-2 1 16,-4 0 1-16,-4-4-35 0,4 1-7 15,0-7-2-15,-3 7 0 16,3-10-14-16,-4 0-3 0,1 0-1 0,0-3 0 0,-1 0-19 0,4-3-3 15,-3 0-1-15,-1-3 0 16,-3-4-180-16,0 4-36 0</inkml:trace>
  <inkml:trace contextRef="#ctx0" brushRef="#br0" timeOffset="12203.712">15540 5715 1824 0,'-18'19'38'16,"11"-13"8"-16,4-6-37 0,-1 6-9 0,1-2 0 0,-1-1 0 15,4-3 112-15,0 0 21 0,0 0 4 0,0 0 1 16,0 0-37-16,0 0-7 0,0-7-2 0,0-5 0 16,4-4-1-16,-1 1-1 0,4-4 0 0,0-6 0 15,4 6-72-15,3-3-18 0,0 3 0 0,0-3 0 16,4-3 0-16,-1 9-16 0,5-2 4 0,-5-4 0 15,4 3 12-15,-3-3 0 0,3 0 0 0,-3 0 0 16,3 0-8-16,-3 3 8 0,-4 0 0 0,0-3-9 16,0 7-31-16,0-4-7 0,0 0-1 0,0 3 0 0,0-2 39 15,1-1 9-15,-1 6 0 0,0-2 0 16,0 2-258-16,7 0-50 0</inkml:trace>
  <inkml:trace contextRef="#ctx0" brushRef="#br0" timeOffset="12939.185">16760 5235 1989 0,'0'0'56'0,"0"0"13"0,0 0-55 0,0 0-14 0,0 0 0 0,0 0 0 15,0 0 56-15,0 0 8 0,0 0 1 0,0 10 1 16,4-7-30-16,3 3-5 0,0 0-2 0,0-2 0 15,4-1-13-15,-1 0-4 0,4-3 0 0,1 6 0 16,-1-6-35-16,0 3-7 0,0-3-2 16,0 3 0-16,0-3 53 0,0-3 11 0,0 3 1 0,0-3 1 15,-3-3-22-15,0 6-12 0,-1-6 12 0,-3-1-12 16,0-2 21-16,0 3-2 0,0-4-1 0,-3 1 0 16,-1-4-1-16,1 1 0 0,-4-1 0 0,0-3 0 15,0 4-4-15,-4-4-1 0,1 4 0 0,-1-1 0 16,-3 4-12-16,-3-4 0 0,3 1 0 0,-4 5 0 15,1-2-20-15,-5 6-1 0,5-3 0 0,-4-4 0 16,0 10 21-16,0 0 0 0,-1 6 0 0,1 4 0 16,0-1 0-16,0 1 0 0,0 8 0 0,0 1 0 15,0 3-24-15,0 0 0 0,3 3 0 0,0 4 0 16,1-1 24-16,-4-3 0 0,7 6 0 0,-4-6 0 16,4 0 0-16,0-3 0 0,3 0 0 0,-3 0 0 15,7-3 15-15,-3-3-3 0,3-4 0 0,3 1 0 16,1-1-4-16,-1-5 0 0,5 2-8 0,-1-3 12 15,0 1-12-15,3-7 0 0,1 9 8 0,3-6-8 0,0-3 0 16,4 0 0-16,-1 6 0 0,1-6 0 0,7 0 0 16,-1 0 0-16,1-6 0 0,0 6 0 15,3-3-25-15,-3 3-8 0,3-3-2 0</inkml:trace>
  <inkml:trace contextRef="#ctx0" brushRef="#br0" timeOffset="13254.741">16845 4878 2026 0,'0'0'57'0,"0"0"14"0,0 0-57 0,0 0-14 0,7-6 0 0,-3 2 0 16,6-5 55-16,1-4 8 0,-1 4 1 0,1-3 1 15,7-4 0-15,-1 0 0 0,4-6 0 0,1 3 0 16,-1-3-41-16,4 4-9 0,-4-4-2 0,0 3 0 16,0 0-13-16,0 0 9 0,0 4-9 0,-3-4 8 15,-4 3-24-15,4-3-4 0,-4 7-2 0,0-1 0 16,-3 1-184-16,-1 2-37 0</inkml:trace>
  <inkml:trace contextRef="#ctx0" brushRef="#br0" timeOffset="13840.644">17533 5047 1824 0,'0'0'38'0,"0"0"8"0,0 0-37 0,0 0-9 0,0 0 0 0,0 0 0 15,0 6 33-15,-3 4 5 0,3-4 1 0,0-6 0 16,0 0-11-16,0 0-3 0,0 0 0 0,0 0 0 16,0 0-25-16,0 0 0 0,0 0 0 0,0 0 0 15,0 0 56-15,3-6 7 0,-3-4 1 0,4 1 0 16,-4 0-52-16,3-1-12 0,-3 1 0 0,0-1 0 15,0 1 0-15,-3 0 0 0,-1 2 0 0,-3 1 0 16,0 0 0-16,0 0 0 0,-4 2 0 0,-3-2 0 16,4 6 0-16,-8 0 0 0,4 0 0 0,-4 0 0 0,1 6 0 15,-1-2 0-15,0 2 0 0,-3 0 0 0,4 7 0 16,-5-1 0-16,1 4 0 0,4 3 0 16,-5 3 0-16,5 0 0 0,-1 6 0 0,0 0 0 0,4 0 0 15,4 4 0-15,-4-4 0 0,3 6-10 0,4-9 10 16,0 10 0-16,3-10 0 0,4 3 0 0,0-9 0 0,4 3 14 0,3-10-2 0,0 1 0 15,4 3-12 1,-1-4-8-16,1 1 8 0,3-7-13 16,4 7 36-16,-1-7 7 0,4-3 2 0,4 3 0 0,-4-6-16 15,4 0-2-15,0 0-1 0,3-6 0 0,0 6-13 0,0-3 11 0,0-3-11 0,1-7 10 16,-1 7-94-16,-3-13-20 16,3 10-3-16</inkml:trace>
  <inkml:trace contextRef="#ctx0" brushRef="#br0" timeOffset="14409.028">17681 4417 1478 0,'-3'12'42'0,"-1"1"9"0,4 3-41 16,-3-4-10-16,3 1 0 0,0 9 0 0,-4-3 95 0,4 2 17 15,0 5 3-15,4 2 1 16,-4 3-28-16,0 4-4 0,3 2-2 0,1 1 0 16,-4 3-17-16,3-4-3 0,1 4-1 0,-1 0 0 0,-3-4-11 0,4 1-2 0,-4 3-1 15,3-10 0-15,-3 10-11 0,0-3-1 16,0-1-1-16,4-2 0 0,-4-10-34 0,0 0 0 15,3 3 0-15,-3-9 0 0,0-3 0 0,4-10 0 16,-4 6 0-16,3-5 0 0,-3-7 13 0,0 0-4 0,0 0-1 0,0 0 0 16,0 0-8-16,0 0-11 0,4-7 3 0,-1-5 0 15,5 2 8-15,-5-2 0 0,4-4 0 0,-3-3 0 16,3 1-53 0,0-4-9-16,-4 0-2 0,4 0 0 0,-3 0 52 0,3-3 12 0,0 6 0 0,-3 0 0 15,3 0 0-15,-4 4 0 0,4 2 0 16,0 1 0-16,0 2 0 0,0 4 0 0,0-10 0 0,0 13 0 15,4 0 0-15,-4-3 0 0,0 6 0 0,4 0 0 16,-4 0 0-16,3 6 0 0,-3-3 9 0,4 0-9 16,0 7 0-16,-4-1 0 0,3 4 0 0,-3-1 0 15,4 7 8-15,-4 0-8 0,0 3 0 0,-4 3 9 16,1 3 0-16,0 3 0 0,-1-2 0 0,1 2 0 16,-4 0-1-16,-4 1 0 0,4-4 0 0,-3-3 0 15,-1 0 1-15,0-6 0 0,1-4 0 0,-1-2 0 16,4 3-9-16,-3-10 8 0,3 0-8 0,0-6 8 15,0 0-24-15,0 0-6 0,0 0-1 0,3-6 0 16,4-7-163-16,1-2-33 0,-1-4-6 0</inkml:trace>
  <inkml:trace contextRef="#ctx0" brushRef="#br0" timeOffset="14874.981">18165 5198 2024 0,'0'0'42'0,"0"0"10"0,0 0-41 0,0 0-11 0,0 0 0 0,0 0 0 15,0 0 92-15,0 0 17 0,0 0 3 0,0 0 1 16,0 0-45-16,0 0-10 0,3 6-2 0,4-3 0 16,0 0-32-16,0-3-8 0,0 0 0 0,4-3-1 15,-4 0 3-15,3 0 1 0,5 0 0 0,-5-7 0 16,4 7-27-16,-3-6-6 0,-1-1-1 0,1 1 0 15,0 0 4-15,-4-1 1 0,3 1 0 0,-3-4 0 16,0 4 28-16,-3-4 6 0,3 1 0 0,-3 5 1 16,-4-5-25-16,3 2 0 0,-3-2 0 0,0 3 0 15,0-1-46-15,-3 4-14 0,-1-4-4 0,0 4 0 16,-3 0 52-16,0 0 12 0,0-1 0 0,-3 1 0 16,3 3 0-16,-4 0 0 0,0 0 0 0,1 3 0 15,-1 3 0-15,1 3-11 0,-1 0 11 0,1 1-10 16,-1 11-2-16,0-2-1 0,1 6 0 0,-1 3 0 15,1 6 13-15,3 4 0 0,0 3-10 0,-4 2 10 16,4 1 0-16,0 0 0 0,0 0 0 0,0-4 0 16,0-2 15-16,3-7-3 0,-3-6 0 0,4 3 0 15,3-3 13-15,0-9 3 0,0 5 0 0,3-8 0 16,1-4 11-16,-1 7 2 0,8-7 1 0,-4 0 0 16,0-6-42-16,3 0-17 0,5 0 1 0,-1 0 0 15,3-6 16-15,4 0-12 0,1-7 12 0,2 10-10 16,5-6-141-16,-1-1-28 0,0-2-5 0</inkml:trace>
  <inkml:trace contextRef="#ctx0" brushRef="#br0" timeOffset="15460.174">18725 5032 1337 0,'0'0'56'16,"0"0"-44"-1,0 0 92-15,0 0 20 0,0 0 3 0,0 0 1 16,0 0-17-16,0 0-3 0,0 3-1 0,-3 9 0 15,3 1-46-15,0-1-9 0,3-2-1 0,-3 8-1 16,0-2-14-16,4 3-2 0,-4-3-1 0,0 2 0 16,3-2-13-16,-3 0-2 0,4 0-1 0,-4-4 0 15,4-6-5-15,-4 7-2 0,0-13 0 0,0 0 0 16,0 0-10-16,0 0 12 0,0 0-12 0,7-6 12 0,-4-1 15 16,1 1 3-16,-1-6 1 0,1-1 0 0,-1-3-14 0,-3 4-2 0,4-1-1 0,-4-2 0 15,0 2-5-15,-4-3-1 16,4 1 0-16,-3 2 0 0,-1-3-22 0,1 4-5 15,-1-4-1-15,-3 10 0 16,4-7 0-16,-5 4-1 0,1 0 0 0,0-1 0 16,0 7-4-16,0-6-1 0,0 9 0 0,0-4 0 15,0 1-9-15,0 3-1 0,0 3-1 0,0 1 0 0,-4 2 13 16,4 0 2-16,0 10 1 0,-3 0 0 0,-1-1 12 0,1 10 9 0,-1-3-12 0,0 6 12 16,1 1 0-16,-1 2 0 0,1 4 0 15,-1-4 0-15,4 3 24 0,0-2-2 0,-4-4 0 0,8 3 0 16,-1-6-2-16,1-3 0 0,3 0 0 0,3-6 0 15,1 3-6-15,-1-4-2 0,8-2 0 0,-4 0 0 16,4-1-12-16,3 1 8 0,-4-4-8 0,4 0 0 16,4 1 0-16,-4-7 8 0,0 0-8 0,4-3 0 15,-1 0 0-15,1 0 0 0,3 0 0 0,0-3 0 16,1 0-63-16,2-3-12 0,-3 2-2 0</inkml:trace>
  <inkml:trace contextRef="#ctx0" brushRef="#br0" timeOffset="16286.845">19463 4994 1337 0,'0'0'56'15,"-11"3"-44"1,4 0 125-16,0 3 26 0,0-2 5 0,-4 2 0 16,4-6-64-16,-3 3-14 0,-1 0-2 0,1 0-1 15,-4-3-19-15,-1 3-3 0,5-3-1 0,-4 0 0 16,0 0-51-16,-4 0-13 0,4-3 0 0,0 3 0 16,0 0 0-16,-1 0 0 0,5 3 0 0,-1-3 0 0,1 4 0 0,3-1 0 15,-4 3 0-15,4 0 0 0,0-6 0 0,0 13-8 16,3-4 8-16,-3 1 0 15,0 2-9-15,4 1 9 0,-1-1-13 0,-3 1 5 0,4-1-9 0,3 7-2 16,-4-6 0-16,4 2 0 16,0-2-12-16,0-4-2 0,0 1-1 0,4-1 0 15,-1-3 34-15,-3 4 0 0,4-7 0 0,3 3 0 0,-4 0 0 0,4-2 0 16,0-1 0-16,0 0 0 0,1-3 0 0,2 0 0 0,1 6 0 16,-1-6 0-16,1 3 0 0,-1 0 0 0,5-3 0 0,-1 0 0 15,-4 7 0-15,4-4 0 0,0 0 0 0,-3 3 0 16,0 0 0-16,3-2 0 0,-4 2 0 0,1 0 0 15,0 0 0-15,-1 1 0 0,1-1 0 0,-1 0 0 16,-3 0 0-16,0 1 0 0,4-4 0 0,-8 3 0 16,5 0 37-16,-5 1 15 0,4-1 2 0,-3 0 1 15,-1-3-27-15,1 4-6 0,-4-1-1 0,3 0 0 16,-3-6-21-16,0 6-15 0,0 1 3 0,-3-1 0 16,-1 0 36-16,1 1 8 0,-4-1 2 0,0-3 0 15,-1 6-34-15,-2-5 0 0,-4 5 0 0,0-6 0 16,0 3 26-16,-4-3 5 0,4 1 1 0,-4-1 0 15,1 0-77-15,-5-3-15 0,5 3-4 0,-1-3 0 16,0 0 0-16,8 0 0 0,-4-3 0 0</inkml:trace>
  <inkml:trace contextRef="#ctx0" brushRef="#br0" timeOffset="28044.1">10640 6693 597 0,'3'-6'16'0,"-3"0"5"15,4-3-21-15,-4 5 0 0,3-5 0 0,-3 9 0 16,0 0 56-16,0 0 6 0,0 0 2 0,0 0 0 15,0 0 0-15,0 0 0 0,4-3 0 0,-4 3 0 16,0-10 0-16,0 10 0 0,0 0 0 0,0 0 0 16,0 0-52-16,0 0-12 0,0 0 0 0,0 0 0 0,0 0 54 0,3 0 8 15,1-3 2-15,-4 3 0 16,0 0-52-16,0 0-12 0,0 0 0 0,0 0 0 16,3 3 34-16,1 10 4 0,0-4 1 0,-1 7 0 0,1 0-8 15,-1 3-2-15,4 12 0 0,-3-6 0 16,-1-3-12-16,4 0-2 0,-3-6-1 0,3 9 0 0,-4 0-26 0,4 3-4 15,1 6-2-15,-5 1 0 16,1-1 18-16,-1-2 0 0,-3-1 0 0,0-3 0 0,4-6 24 16,-4 7 8-16,0-11 1 0,-4 11 1 0,4-11-3 0,-3 11-1 0,-1-11 0 15,1 8 0-15,-1 2 9 0,0-9 1 0,-3 3 1 0,7-4 0 16,-3 4-26-16,-1-6-6 16,4-16-1-16,0 0 0 0,0 0-8 0,-3 16 0 0,3-16 0 0,0 0 0 15,0 0 11-15,0 0-3 0,0 0-8 0,0 0 12 16,0 0 4-16,0 0 0 0,-7 0 0 0,0 6 0 15,0-12-16-15,0 3-8 0,-4-7 8 0,4 4-13 16,0-7-6-16,0-2-1 0,0 2 0 0,0 1 0 16,3-4 10-16,1-3 2 0,-4 13 0 0,3-7 0 15,1-2 8-15,-1-4 0 0,0-3 0 0,1 0 0 16,-1-3 0-16,-3 6 0 0,7-3 0 0,-3 3 0 16,3-3 0-16,-4 0 0 0,4 0 0 0,-3 0 0 15,3 4-30-15,-4-1-7 0,1-3-2 16,3 3 0-16,0-3 63 0,-4-3 12 0,4-3 2 0,0 3 1 15,4-4-31-15,-4-2-8 0,3-3 0 0,4 5 0 0,0-2 0 16,0 3 0-16,0-4 0 0,1 7 0 0,2 3 0 0,1 0 0 16,-1 0 0-16,1 10 0 15,-4-1-30-15,4 4-7 0,-1 3-2 16,-3-1 0-16,4 4 39 0,-4 0 10 0,7-3 1 0,-3 6 0 0,3 0-11 0,-4 0-17 16,4 0 4-16,0 6 1 0,-3-3 1 0,0 7 1 15,-1-4 0-15,1 3 0 16,-1 4 10-16,-3-1-10 0,4 1 10 0,-4-4-10 15,0 10 10-15,0 3 0 0,-3-3 0 0,-1 6 0 0,-3-3 8 16,0 0-8-16,-3 0 10 0,-1-6-10 0,1 6 20 0,-4-10-3 16,-1 1 0-16,1 5 0 0,-3-5 11 15,-1 3 1-15,1-1 1 0,-1 1 0 0,-3 0-2 0,3-4 0 16,1 1 0-16,-1-4 0 0,1 4-12 16,-1-7-2-16,4-3-1 0,-4 0 0 0,4 0-13 0,0 1 11 0,0-4-11 15,0 0 10-15,-3 0-10 0,3-4 0 0,-4 1 0 16,0 0 0-16,1-6-21 15,-1 9-7-15,4 0 0 0,-7-7-1 16,7 1-34-16,-4-3-6 0,-3-1-2 0,4-5 0 0,3 2-121 0,3 4-24 16,-3-4-4-16</inkml:trace>
  <inkml:trace contextRef="#ctx0" brushRef="#br0" timeOffset="28627.234">11165 6766 962 0,'0'-13'27'0,"0"1"7"0,4-1-34 0,-4-3 0 0,0 4 0 0,3-1 0 16,-3 4 62-16,0 3 6 15,-3-1 0-15,3 7 1 0,0-6 0 0,0 6 0 0,0 0 0 0,-7-3 0 16,3-7-6 0,4 10-2-16,-7 0 0 0,7 0 0 0,-7 0 7 0,0 0 0 15,0 10 1-15,-3-1 0 16,2-2-41-16,-2 11-8 0,-4-2-1 0,3 3-1 0,1-7-18 0,-4 1 0 16,3-10 0-16,-3 10 0 0,3 2 0 0,1-2 0 0,3 3 0 0,0-1 0 15,0 1 0-15,3-4 0 0,0 1 0 16,1-1 0-16,3-2 0 0,0 2 0 0,0 1 0 0,0 0 0 15,0-4 18-15,3-3 0 0,-3 0 0 0,4 1 0 16,-4-7-29-16,4 6-5 0,-4-6-2 0,7 3 0 16,0 0 26-16,-7-3 6 15,10 0 1-15,-3-3 0 0,4-6-24 0,-4-4-5 0,3 4-1 0,-2-4 0 16,2-2 15-16,-3-1-12 0,4 0 12 0,-4 1-12 16,0-7 12-16,0 9-11 0,0-9 11 0,-4 10-10 15,1-4 10-15,0 6 0 0,-1 1 0 0,-3 3-8 16,4 0 8-16,-4 6 0 0,0-4-9 0,0 4 9 15,0 0-16-15,0 0 2 0,0 0 0 0,0 0 0 16,7 4 14-16,-4 8-9 0,1-3 9 0,-1 4-8 16,1 0 8-16,-1 5 12 0,4 1-2 0,-3 3-1 15,3 0 11-15,-4 3 3 0,-3 0 0 0,4-3 0 16,0 0-23-16,-1-6 8 0,-3-7-8 0,4 10 0 16,-1-10 0-16,1 1 0 0,-1-4 0 0,-3-3 0 15,0-3 9-15,0 0-9 0,0 0 12 0,7 0-12 16,-3-3-132-16,3-6-32 0</inkml:trace>
  <inkml:trace contextRef="#ctx0" brushRef="#br0" timeOffset="29083.163">11409 6653 1552 0,'0'0'44'0,"0"0"10"0,0 0-43 0,0 0-11 0,-4 6 0 0,-3 3 0 16,4 1 53-16,-1 2 9 0,1 4 2 0,-1-3 0 15,1 9-52-15,3-10-12 0,-4 10 0 0,4-9 0 16,0 5 54-16,0-11 8 0,0 8 2 0,0-2 0 16,0-7-52-16,0 13-12 0,4-7 0 0,-4 4 0 15,0-3 0-15,0 2 0 0,0 1 0 0,0 0 0 16,0-4 0-16,0-5 0 0,0-1 0 0,0-6 0 15,0 0 54-15,0 0 8 0,0 0 2 0,0 0 0 16,0 0 0-16,0 0 0 0,0-6 0 0,-4-1 0 16,4 1-52-16,-3-3-12 0,3-1 0 0,-4 4 0 15,4 0 0-15,0-1 0 0,0 7 0 0,0-9 0 16,0 3 0-16,0-1 0 0,0-2 0 0,0 0 0 16,0 2 0-16,-4-2 0 0,4 0 0 0,0-4 0 15,0 4 0-15,0 2 0 0,0-2 0 0,0 0 0 16,0-4 0-16,4 0 0 0,0 1 0 0,-1-7 0 15,1 7 0-15,-1-1 0 0,1 0 0 0,-1 1 0 16,4 2-51-16,0 1-9 0,0 3-3 0,0 0 0 0,4 2 51 16,0 4 12-16,3-3 0 0,0 6 0 15,0-3-54-15,0 4-8 0,4-4-2 0,-1 9 0 16,1 0 0-16,-4 1 0 0,4 2 0 0</inkml:trace>
  <inkml:trace contextRef="#ctx0" brushRef="#br0" timeOffset="29622.153">12104 6204 1580 0,'0'0'67'16,"0"0"-54"0,0 0 92-16,-11-6 19 0,1-3 3 0,3 2 1 15,0-2-72-15,-4 0-13 0,7-13-3 0,-6 9-1 16,3 4-25-16,-4-7-5 0,4-6-1 0,0-3 0 15,-3 3-8-15,2-3 0 0,-2 3 0 0,-4 3 0 0,0 0 0 16,3 7 0-16,-7-4 0 0,4 7 0 0,0-1 16 0,-3 1 0 16,2 9 1-16,1 0 0 15,0 0-65-15,0 6-12 0,4 0-4 0,-5 10 0 0,5 0 52 0,-1-1 12 16,-3 7 0-16,7 3 0 16,-3 1 0-16,-1 2 0 0,0 0 0 0,4 6 0 0,0 1 0 0,0-1 0 15,4 1 0-15,3 6 0 0,-4 0 0 0,8-1 0 16,-4 4 0-16,7 6 0 0,-4-3 0 0,8 0 0 15,-1 7 0-15,-3 2 0 0,4-6 0 0,0 1 0 16,3-4 0-16,-7 6 0 0,3-12 0 0,1-4 0 0,-4-2 0 16,0-4 0-16,0-6 48 0,-3-6 13 0,3-3 3 0,-4-1 0 15,1 1-52-15,-4-10-12 0,3 7 0 0,-3-4 0 16,0-2-18-16,0-4-6 0,0-3-2 16,0 0 0-16,0 0-20 0,-3-19-4 0,-1 6-1 15,1 1 0-15,-1-1-148 0,-3-2-29 0</inkml:trace>
  <inkml:trace contextRef="#ctx0" brushRef="#br0" timeOffset="29863.972">11557 6621 1321 0,'0'0'28'0,"0"0"7"0,0 0 1 15,0 0 2-15,0 0-30 0,0 0-8 0,7-9 0 0,0 9 0 0,4 0 40 0,-1 0 8 0,8 6 0 0,0-3 1 16,-4 0 12-16,7-3 3 0,0 10 0 0,0-4 0 16,4 0 0-16,0-6 0 0,-4 0 0 0,0 0 0 31,4 0-52-31,-4 0-12 0,3 0 0 0,-6 7 0 16,3-4 0-16,-3 0 0 0,0-3 0 0,-1 0 0 0,1 0 0 0,-4-13 0 0,0 4 0 0</inkml:trace>
  <inkml:trace contextRef="#ctx0" brushRef="#br0" timeOffset="30369.673">12305 6665 1486 0,'0'0'32'0,"0"0"8"0,0 0 0 0,-11 0 3 0,4-6-35 0,0 6-8 0,0-3 0 0,-3 3 0 0,3-10 56 0,-1 10 8 16,-2-3 3-16,3 3 0 0,-4 0-3 0,1 3-1 15,3-3 0-15,0 0 0 0,3 7-50 0,-7-1-13 16,4 16 0-16,0-3 0 0,0-7 0 0,4 4 0 16,-1 3 0-16,-3 0 0 0,7 3 0 0,-3 0 0 15,-1 3 0-15,1 0 0 0,-1-3 0 0,4 0 0 16,0-4 0-16,-4-2 0 15,8 0 33-15,-4-1 2 0,4-2 0 0,-1 3 0 16,4-4-11-16,-3 4-1 0,3-7-1 0,0 4 0 16,3 3-12-16,-3-4-2 0,4-6-8 0,-4 7 12 0,4-13-4 15,-4 9-8-15,3-9 11 0,-10 0-11 0,7 0 9 16,4 3-9-16,-4-3 0 0,0-3 9 0,0-6 4 0,4-4 1 16,-4 1 0-16,0-10 0 15,0 6 1-15,0-3 0 0,0-6 0 0,-4 6 0 0,1-3-15 0,0 4 11 16,-1-4-11-16,-3 3 10 0,0-3-10 0,0 3 0 0,-3 3 0 15,-5-2 0 1,5-1-40-16,-4 0 0 0,-4 3 0 0,1-2 0 0,-1-4 31 0,1 9 9 0,-5 0 0 0,1 4 0 16,-3-3-19-16,3 5 3 0,3 1 1 0,-3 6 0 15,3 0 3-15,1 9 0 0,-1 4 0 0,1-1 0 16,-1 1-19-16,0 0-3 16,4 2-1-16,-3 1 0 0,3 0 21 0,0-1 4 0,0-8 1 0,0 5 0 15,3 10-37-15,0-3-7 16,1 6-2-16</inkml:trace>
  <inkml:trace contextRef="#ctx0" brushRef="#br0" timeOffset="30731.252">12580 6725 1094 0,'0'0'46'16,"0"6"-37"-16,4 0 95 0,-4-2 20 0,0 8 3 0,0-3 1 15,3 1-52-15,1 2-9 0,-4 4-3 0,3-3 0 16,-3 2 0-16,4 1 0 0,-4 0 0 0,0-1 0 16,3 1-20-16,-3 0-4 0,4-1 0 0,-4 1-1 15,0 0-25 1,0 3-5-16,0-4-1 0,0-2 0 0,0 6-8 0,-4-7 0 0,1-2-12 0,-1 2 12 16,4-6-143-16,-3 4-21 0,-1-4-4 0</inkml:trace>
  <inkml:trace contextRef="#ctx0" brushRef="#br0" timeOffset="30958.745">12534 6399 1607 0,'-7'0'68'16,"7"0"-55"0,-3 0 35-16,3 0 8 0,0 0 0 0,0 0 1 15,0 0-14-15,0 0-3 0,0 0-1 0,0 0 0 16,0 0-63-16,0 0-12 0,0 0-2 0</inkml:trace>
  <inkml:trace contextRef="#ctx0" brushRef="#br0" timeOffset="31497.728">13014 6646 1728 0,'0'0'36'0,"0"0"8"0,0 0-35 0,0 0-9 0,0 0 0 0,0 0 0 16,0 0 82-16,-7 0 14 0,3 0 4 0,4 0 0 15,-7-3-53-15,0 3-11 0,4 3-1 0,-8-3-1 16,4 0-34-16,0 0 0 0,0 0 0 0,0 0 0 16,0 10 0-16,-4-1 0 0,8 4 0 0,-4-1 0 15,0 1 0-15,0-1-9 0,3 1 9 0,-3 0 0 16,0-1 0-16,3 1 0 0,-3 5 0 0,4-5-8 15,3 0 8-15,-4-10 0 0,4-3 0 0,0 12 0 16,0-12 0-16,0 10 0 0,0-4 0 0,0 0 0 16,0-6 0-16,4 10 0 0,-4-10 0 0,3 9-8 15,4-3 8-15,-3 0 0 0,3 1 0 0,0-4 0 0,0 0 12 0,0 0-3 16,4 7 0-16,-1-7 0 0,1 3-9 0,0 0 0 0,-1-3 0 16,1 7 0-16,3-1 0 0,-4-3 0 15,-3 1 0-15,1-1 0 0,-1 3 0 0,0-2 0 16,0 2 0-16,0-6 0 0,-4 10 0 0,1-4 12 0,-1 1-12 0,1-1 12 15,-4-3-12-15,0 7 0 0,0 6 0 0,0-4 0 16,-4-2 0-16,1 6 0 0,-1-4 0 0,1 4 8 16,-4 9 1-16,3-6 0 0,-3-6 0 15,4-7 0-15,-4 4-9 0,-1 0 0 16,1-1 0-16,-3-6 0 0,3-3 0 0,-4-3 0 0,1 0 0 0,-1 0 0 16,0-6 0-16,-3 0 12 15,4 0-12-15,-4-4 12 0,3 1-88 0,-3-7-18 0,0 4-3 16,0-4-787-16</inkml:trace>
  <inkml:trace contextRef="#ctx0" brushRef="#br0" timeOffset="32634.105">14979 6612 1302 0,'0'0'27'0,"0"0"7"0,0 0-34 0,0 0 0 0,0 0 0 0,0 0 0 16,0 0 65-16,0 0 7 0,0 0 0 0,-4-3 1 16,4 3-7-16,0 0-2 0,-3-10 0 0,-1 7 0 15,1-3-51-15,-4 0-13 0,0-4 0 0,-4 1 0 16,4 6 0-16,0-7 0 0,0 10 0 0,-4 0 0 15,1-3 0-15,-1 6 0 0,1-3 0 0,-1 7 0 16,0-1 0-16,-3 3 0 0,4 4 0 0,-1-1 0 16,-3 7 0-16,4 3 0 0,-5-3 0 0,1 9 0 15,4-3 12-15,-1 0-1 0,-3 0 0 0,7 1 0 16,-4-1-11-16,4-7-16 0,4-2 4 16,-4 3 1-16,3-3 44 0,1-4 9 0,-1 1 2 0,4-4 0 15,0-9-34-15,0 0-10 0,0 0 0 0,0 0 0 16,7 6 21-16,4-2-2 0,-1-8-1 0,1 4 0 15,3-3-4-15,0 3-1 0,0-6 0 0,0 0 0 16,4-7-2-16,-4-3-1 0,4-2 0 0,-1-1 0 16,1 0-26-16,0-3-6 0,-1 0-1 0,-3-3 0 15,-3 3 23-15,-4-3 0 0,0-3 0 0,-3 3 0 16,-1-4-14-16,1 4 5 0,-1 3 1 0,1 4 0 16,-4 2 8-16,3 0-8 0,-3 1 8 0,4 5-8 15,-4 1 8-15,0-1 0 0,3-2 0 0,-3 12 0 16,0-3 0-16,0 3 16 0,0 0-4 0,0 0-1 0,0 0 4 15,0 0 1-15,0 0 0 0,0 0 0 16,0 0-16-16,-3 3 0 0,3 9-9 0,0 1 9 16,-4-4-13-16,1 13 3 0,-1-3 1 0,-3 0 0 0,4 6 9 0,3-3 0 15,-4 6 0-15,4-3 0 0,-3 0 0 0,3 0 0 16,0 1 0-16,0-1 0 0,0-3 0 0,0-4 0 0,0-2 0 0,0-3 0 16,3-1 0-16,-3-2 9 0,4-7-1 15,-4 9-8-15,3-6 0 0,1 1 0 0,3 2-10 16,-4-3 10-16,-3-6-110 0,0 0-14 15,0 0-4-15</inkml:trace>
  <inkml:trace contextRef="#ctx0" brushRef="#br0" timeOffset="33119.78">15120 6599 1250 0,'0'0'35'0,"0"0"9"0,0 0-36 15,0 0-8-15,0 0 0 0,0 0 0 16,0 0 96-16,0 0 18 0,-3 7 3 0,3-7 1 0,-4 6-73 0,4-6-14 0,-4 9-3 0,1-6-1 15,3 10 29-15,0-4 7 0,0 1 1 0,0-1 0 16,0 4-52-16,0-1-12 0,3 4 0 0,1-3 0 16,0 5 0-16,-4-2 0 0,3-3 0 0,1 5 0 15,-1-2 0-15,1-3 0 0,-1-1 0 0,4-2 0 16,-3-1 0-16,-1 4 0 0,1-10 0 0,-1 9 0 16,4-6 26-16,0 4 2 0,1-4 1 0,-1 0 0 15,3-2-20-15,-3-4-9 0,4 0 8 0,-1 0-8 16,-3 0 13-16,8-4-2 0,-5 4-1 0,1-6 0 15,-1 6 7-15,1-3 2 0,-1-3 0 0,1-1 0 16,-4 1-19-16,4 0 0 0,-4-3 8 0,0-4-8 16,0 0 35-16,0-5 3 0,0 5 1 0,0-6 0 15,-3 0-25-15,-1-2-5 0,1-1-1 0,-1 3 0 16,-3 0-44-16,4 3-8 16,-4-3-3-16,0 4 0 0,0-4 16 0,-4 6 3 0,1-2 1 15,-4-4 0-15,3 6-117 0,0 4-24 0,1-4-5 0</inkml:trace>
  <inkml:trace contextRef="#ctx0" brushRef="#br0" timeOffset="33699.243">16503 5960 1094 0,'-14'6'23'0,"7"-3"5"0,3 0-28 0,4-3 0 0,0 7 0 0,-3-1 0 15,3 3 56-15,-4-3 7 0,4 10 1 0,4-3 0 16,-1 2 0-16,1 1 0 0,3 3 0 0,0-3 0 16,0 9 0-16,0-3 0 0,0 0 0 0,0 3 0 15,0 6-52-15,0-3-12 0,0 4 0 0,0 5 0 16,-3-2 54-16,3-1 8 0,-4 4 2 0,1 3 0 16,0-1-64-16,-4 1 0 0,0 3-9 0,0-3 0 15,0-4 9-15,0-2 12 0,0-1-2 0,-4-5-1 16,0 2-9-16,4-3 0 0,-3 4 0 0,-1-11 0 15,4 1 0-15,0-3 0 0,-3-6 0 0,3-4 0 0,-4 4-11 0,4-1 11 0,0-12-8 16,0 0 8-16,-3 10 0 0,3-10 0 0,0 9 12 0,0-9-4 31,0 0-58-31,0 0-11 0,0 0-3 0,0 0 0 16,0 0-51-16,0 0-10 0</inkml:trace>
  <inkml:trace contextRef="#ctx0" brushRef="#br0" timeOffset="34021.611">16344 6606 1579 0,'0'0'32'0,"0"0"10"0,0 0-34 0,0 0-8 0,0 0 0 0,0 0 0 16,0 0 53-16,0 0 9 0,0 0 2 0,0 0 0 15,0 0 0-15,0-7 0 0,0 4 0 0,0 3 0 16,4-6-20-16,3 0-4 0,0-1-1 0,3 4 0 16,1 0-39-16,3 3 0 0,0 0-12 0,4 0 4 15,3 0-19-15,4 0-3 0,-1 0-1 0,1 6 0 16,-4-6 46-16,0 0 9 0,1 10 1 0,-1-7 1 16,-4 0-26-16,1 0 0 0,0 0 0 0,-4-3 0 15,0 7-29-15,0-1-5 0,0-6-1 0,-3 9 0 16,6-6-34-16,-3-3-7 0,1 7-2 0</inkml:trace>
  <inkml:trace contextRef="#ctx0" brushRef="#br0" timeOffset="34505.805">16845 6672 1789 0,'-7'9'37'0,"4"-3"9"0,-1 0-37 0,1 4-9 0,3-7 0 0,0 6 0 15,0-5 60-15,0 5 11 0,3-3 1 0,1-3 1 16,-1 1-14-16,4 2-3 0,0-3-1 0,0 0 0 16,4 3-37-16,-4-3-7 0,3 1-2 0,1 5 0 15,0-6-9-15,-1-3 0 0,1 0 0 0,-1 0 0 16,-3-3 14-16,4-6 1 0,0 9 0 0,-1-13 0 15,1 7-15-15,-4-4 0 0,0-8-12 0,0 5 12 16,0-3-16-16,-3-2 4 0,-1 5 1 0,1-6 0 16,-4 3 11-16,0 1-13 0,-4-4 5 0,1 6 8 15,-1-2-16-15,-3-1 4 0,0 0 0 0,-4 4 1 16,1 6 3-16,3-4 0 0,-4 4 0 0,0 0 0 16,4 6-23-16,-3 0-4 0,3 0-1 0,-4 9 0 15,-3-3 36-15,4 7 0 0,-1 6 0 0,-3-4 0 16,3 10 0-16,1 4 0 0,3-4 0 0,-4 3 0 15,8 0 0-15,-5 0 0 0,8-2 0 0,-3-1 0 0,3 3 0 16,-4-9 0-16,8 3 0 0,-1-10 0 0,1 10 23 16,0-9 11-16,3-1 2 0,0 1 1 0,3-1-15 0,4 1-3 15,-3-4-1-15,-1-3 0 0,5 1-18 0,2 2 0 16,-3-6 8-16,0 4-8 0,4-4 0 16,-4 3 0-16,4-3 8 0,-4-3-8 0,4 0-16 0,-4-3-8 15,0-3 0-15,0-1-1 16,0 1-207-16,4-3-40 0</inkml:trace>
  <inkml:trace contextRef="#ctx0" brushRef="#br0" timeOffset="34945.708">17346 6577 1337 0,'-10'10'28'15,"10"-10"6"-15,-4 12-34 0,4 1 0 0,-4-1 0 0,4 1 0 16,-3-4 88-16,-1 4 10 0,-3-4 2 0,4 4 1 16,-1-1-25-16,1 1-4 0,3 0-2 0,-4 5 0 15,4-2-30-15,0-3-7 0,-3 2-1 0,3 1 0 16,0 0-13-16,0-4-3 0,-4 4-1 0,4-4 0 16,0 1-15-16,0-1 8 0,4-2-8 0,-4 2 0 15,0-12 8-15,0 0-8 0,0 0 0 0,0 0 0 16,0 0 19-16,0 0-3 0,7-6 0 0,-4 3 0 15,4-3 1-15,-3-7 0 0,3-2 0 0,0-1 0 16,0 0-17-16,0-3 0 0,0 1 0 0,0 2 0 16,4-3 0-16,-4-6 0 0,0 3 0 0,-4 3 0 0,4 4 0 15,-3 8-12-15,3 1 3 0,-7 6 1 16,0 0 8-16,7 0 0 0,0-3-9 0,-7 3 9 0,0 0-9 16,7 3 9-16,0-3-12 0,-3 9 12 0,-1-5 0 0,4 8 0 0,-7-3 0 15,7 1 0-15,-3 6 0 0,-1-4 0 0,1 4 0 16,0-1 0-16,-1 4 0 0,1 0 0 0,-4 0 0 0,3-3 0 15,-3 6 0-15,4-7 8 0,-1 1-8 16,-3 3 0-16,0-7 8 0,4 1-8 0,-4-4 0 0,0 4 0 16,3-4 0-16,-3-3 0 0,0 1 0 15,0-7 0-15,0 0-29 0,0 0-6 0,0 0-1 16</inkml:trace>
  <inkml:trace contextRef="#ctx0" brushRef="#br0" timeOffset="35459.155">17639 6659 1534 0,'0'13'32'0,"0"2"8"15,0-2-32-15,-4-1-8 0,4 4 0 0,0-3 0 16,0-1 80-16,-3 1 16 0,3 2 2 0,0 1 1 15,0 0-47-15,0-1-8 0,0 1-3 0,3 0 0 16,-3 2 7-16,0-5 0 0,4 0 1 0,-4 2 0 16,3-2-30-16,-3-4-7 0,0 4 0 0,4-1-1 0,-4-2-11 0,0-10 0 15,0 0 9-15,0 0-9 0,3 0 0 0,-3 0 0 0,4 6 0 0,-4-6 0 16,0 0 0-16,4-6 0 0,-1 3 0 0,-3-1 0 31,4-2 0-31,-4-3 0 0,0-4 0 0,3 1 8 0,1 2-8 16,-4-2 8-16,7 5-8 0,-4-5 8 0,1-1-8 0,-1-5 0 15,1-4-8-15,-1 6 8 0,1-3 0 0,3 7 0 0,-4-4 0 16,1-3 0-16,-1 7 0 0,1-1 0 16,0-3 0-16,-1 4 0 0,4-4 0 0,-3 4 0 0,3-1 0 0,0 7 0 15,-4-1 11-15,1 1-3 0,-1 0 0 0,1 3 0 16,-4 3 6-16,3 0 1 0,1-7 0 0,-4 7 0 16,3 7-15-16,1-4-8 0,0 3 8 0,-1 0-13 15,1 7-5-15,3-4-1 0,0 1 0 0,0 2 0 16,0 4 19-16,0-3 0 0,0 9 0 0,0-4 0 15,-3 1 0-15,-1 3 0 0,1 0 0 0,-4 0 0 16,3 0 0-16,-3-6 0 0,4 2 0 0,-4-5 0 16,3 3 0-16,-3-4 0 0,4 1 0 0,-1-1 0 15,4-2 0-15,-3-1 0 0,-4-9 0 0,0 0 0 16,3 3-160-16,-3-3-24 0,7 0-6 0</inkml:trace>
  <inkml:trace contextRef="#ctx0" brushRef="#br0" timeOffset="35731.542">18073 6747 1060 0,'-4'6'22'0,"1"7"5"0,3 2-27 15,0-2 0-15,-4 3 0 0,4-1 0 0,0 1 91 0,0 0 13 0,0 2 2 0,0-2 1 16,0 0-39-16,0-1-8 0,0 1-2 0,0 0 0 16,0-1-18-16,-3 1-3 0,3-3-1 0,0-1 0 15,0 1-12-15,0-7-4 0,0-6 0 0,0 0 0 16,0 0-12-16,0 0-8 0,7 6 10 0,-7-6-10 31,3 0-16-31,1 0-8 0,3 0-3 0</inkml:trace>
  <inkml:trace contextRef="#ctx0" brushRef="#br0" timeOffset="35942.124">18030 6458 1485 0,'-3'-9'31'0,"-1"6"7"16,1-7-30-16,3 10-8 0,0 0 0 0,0 0 0 15,0 0 58-15,0 0 10 0,-4 10 3 0,1-4 0 16,3 0-53-16,0-6-10 0,0 0-8 0,0 0 9 16,0 0-9-16,0 0 0 0,3-3-10 0,4 3 10 15,-3 0-60-15,3 0-5 0,4 3-2 0</inkml:trace>
  <inkml:trace contextRef="#ctx0" brushRef="#br0" timeOffset="36589.719">18542 6530 1288 0,'0'0'27'0,"0"0"5"0,0 0-32 0,0 0 0 0,0 0 0 0,0 0 0 16,0 0 125-16,0 0 19 0,0 0 3 0,-4 0 1 15,-3-3-42-15,4 3-8 0,-4 0-2 0,0 0 0 16,0 0-44-16,-4 3-10 0,4-3-2 0,-4 10 0 16,1-4-19-16,3 0-4 0,-4-6-1 0,1 13 0 15,-1-1-16-15,1-2 0 0,-1 2 0 0,4 1-9 16,0-1 9-16,3 1 0 0,1-4 0 0,-1 4 0 16,1-4-24-16,-1 4-2 0,1-4-1 0,3 1 0 15,-4-4 27-15,8 0 0 0,-1 1 0 0,-3-7 0 16,-3 6 0-16,3 0 0 0,-4 0 0 0,4-2-8 15,0-4 8-15,0 0 0 0,0 0 0 0,4 9 0 16,-1-6-19-16,1 10-5 0,-1-7 0 0,1 0-1 16,3-3-11-16,-4 4-3 0,1-7 0 0,3 0 0 15,0 9 59-15,-3-6 12 0,3-3 3 0,0 6 0 16,0-2-35-16,0-1 0 0,0-3 0 0,0 0 0 0,0 0 9 16,-4 6-9-16,4-6 0 0,1 3 9 0,-1-3-9 15,0 0 0-15,0 3 9 0,0 0-9 0,-4-3 9 0,4 3-9 16,0-3 12-16,-3 0-12 0,3 4 12 0,-3-4-12 15,3 0 12-15,-4 0-12 0,4 6 8 0,-3-3-8 0,3 0 0 0,-4 7 0 16,4-7 14-16,-3 3-4 0,-4-6-1 0,0 3 0 16,0-3-9-16,3 6 0 15,1 4 0-15,-4-4 0 0,0-3 0 0,0 7 0 0,0-1 0 0,-4 0 0 16,1 1 0-16,-1-1 12 0,1 4-12 0,-4-4 12 16,3 1-12-16,-3-1 12 15,0-3-12-15,0 4 12 0,0-7-12 0,-4 6-17 0,1 1 4 0,-1-4 1 16,4-3 12-16,-7 0 0 0,3 0 0 0,1-3 0 15,-1 0 0-15,1 0 0 0,-1-3 0 0,1-3 0 16,3 3 0-16,-4 3 0 0,4-3 0 0,0-1 0 16,7 4-54-16,-4-6-8 0,1 3-2 15,3 3 0-15,0 0-51 0,-7-6-10 0,7 6-3 0,-7 0 0 16,7 0-51-16,-4 0-10 0</inkml:trace>
  <inkml:trace contextRef="#ctx0" brushRef="#br0" timeOffset="42835.279">19650 5518 851 0,'-7'9'36'0,"0"-6"-36"15,7-3 100-15,0 0 14 0,0 0 2 0,0 0 1 16,0 0-56-16,0 0-11 0,0 0-2 0,-7 0-1 16,7 0-16-16,0 0-3 0,-7 0-1 0,7 0 0 15,-8 10-15-15,8-10-4 0,-3 6 0 0,3-6 0 16,0 0-8-16,0 0-9 0,0 0 9 0,-4 3-13 15,4-3 13-15,0 0 0 0,-3 3 0 0,3-3 0 16,0 0 0-16,0 0 0 0,0 0 0 0,0 0 0 16,0 0 0-16,-4 9 0 0,4-9 0 0,0 0 0 15,0 0 0-15,0 0 0 0,0 0 0 0,0 0 0 16,0 0 40-16,0 0 10 0,4-3 2 0,-1-3 1 16,1 3-33-16,-4 3-8 0,3-3 0 0,1-3-1 15,-4 2-11-15,0 4 0 0,4-6 0 0,-4 6 0 16,0 0 0-16,0 0 0 0,0 0 0 0,3-3 0 15,-3 3 0-15,4-9 0 0,-4 2 0 0,0 7 0 16,0 0 0-16,0 0 0 0,0 0 0 0,0 0 0 16,0 0 0-16,0 0 0 0,0 0 0 0,0 0 0 15,0 0 0-15,0 0 0 0,7-6 0 0,-4 3 0 0,1 0-18 16,-1-4-6-16,1 4 0 0</inkml:trace>
  <inkml:trace contextRef="#ctx0" brushRef="#br0" timeOffset="43899.179">18898 7032 1026 0,'-3'3'28'0,"3"-3"8"0,0 0-28 0,0 0-8 15,-7 0 0-15,7 0 0 0,0 0 78 0,0 0 14 0,-7 0 4 16,3-3 0-16,4 3-37 0,0 0-7 0,-10 0-2 0,3 0 0 16,7 0-13-16,-8 3-2 0,5 7-1 0,-4-7 0 15,7-3-13-15,-4 6-2 0,-3 0-1 0,4 4 0 16,-1-4-6-16,1 0 0 15,-1 7-1-15,4-4 0 0,-3-2-11 0,3-7 0 0,0 0 0 0,3 6 0 16,-6 0 0-16,3 0 0 0,0-6 0 0,0 0-11 16,0 0 11-16,0 0 0 0,3 7 0 0,-3-7 0 15,7 3 12-15,-3-3-3 0,3-3 0 0,-4-4 0 16,4 1-9-16,-3 3 10 0,3-3-10 0,-3-1 10 16,-1 4-10-16,1-6 0 0,-1 9 0 0,1-6 0 15,-1-1 0-15,1 4 0 0,-1-3 0 0,-3 0 0 16,0 3 0-16,0 3 0 0,0 0 0 0,0 0 0 15,4-4 0-15,-4 4 0 0,0 0 0 0,0 0 8 16,0 0-8-16,0 0 0 0,0 0 0 0,0 0 8 16,-7-3-8-16,7 3-9 0,0 0 9 0,0 0-13 15,-7 0 13-15,7 0 0 0,-11 7 0 0,11-7-9 16,0 0 9-16,0 0-8 0,0 0 8 0,-3 9-8 0,3-9 8 0,-8 9 0 16,8-9-9-16,-3 10 9 15,3-10 0-15,0 0-11 0,3 9 11 0,-3-9-8 16,0 0-24-16,0 0-5 0,4 6-1 0,0 1 0 15,-4-7-135-15,3 0-27 0</inkml:trace>
  <inkml:trace contextRef="#ctx0" brushRef="#br0" timeOffset="48640.253">10753 7932 808 0,'0'0'16'0,"0"0"6"0,0 0-22 16,0 0 0-16,0 0 0 0,0 0 0 0,0 0 61 0,0 0 8 0,7 3 2 0,-4-3 0 15,1 3-7-15,-4-3 0 0,0 0-1 0,0 0 0 16,0 0-13-16,0 4-2 0,3 5-1 0,-3 0 0 31,0 1-20-31,0-1-4 0,0 1-1 0,0 8 0 0,4 1 32 0,-4 3 6 0,3 0 2 0,1 3 0 16,-4-3-48-16,0 0-14 0,-4 0 0 0,4 3 8 15,-3 3 26-15,3 10 6 16,0 0 0-16,0-1 1 0,-4-5-25 0,4-7-4 0,-3-7-2 16,3-2 0-16,-4 0-10 0,8-4 10 0,-4-2-10 0,3-1 10 15,-3-3-2-15,-3 1-8 0,3-1 12 0,0-6-4 16,0 0 30-16,0-13 6 0,0 1 0 0,0-1 1 15,3-2-9-15,-3 2-3 0,0 1 0 0,4-4 0 16,-4 3-33-16,0 1 0 0,3-10 0 0,1 6 0 16,-4-6 0-16,0 0 0 0,0-3-10 0,0 0 10 0,0 0-20 15,0 3 4-15,3 10 1 0,1-4 0 0,-4-12 15 0,0 9-12 16,0-3 12-16,0 6-12 0,0 1 12 16,3 2 0-16,-3-3 0 0,0 4-9 0,0 12 9 0,0-10 0 15,0-8 0-15,0 18 0 0,0 0 0 0,0 0 0 16,4-7 0-16,-4 7 0 0,0 0 0 0,0 0 0 15,0-12 0-15,0 12 0 0,0 0 0 0,0 0 0 16,0 6 0-16,0-6 0 0,7-13 0 0,-3 4-8 16,-4 9 8-16,7-3 0 0,0-6-9 0,3 9 9 15,1-4-10-15,-1 1 10 0,-3 3-8 0,1 0 8 16,2 0 0-16,-3 3-9 16,4 1-22-16,-4-4-4 0,3 9-1 0,1-6 0 15,-4 13-19-15,4-7-4 0,3 1-1 0,-4-1 0 16,1 0-57-16,0 1-12 0,-1-1-3 0,4 1 0 15,0 2 17-15,0 1 3 0,15 9 1 0,-12-10 0 0</inkml:trace>
  <inkml:trace contextRef="#ctx0" brushRef="#br0" timeOffset="49276.627">11254 8189 1112 0,'0'0'32'0,"0"0"6"0,0 0-30 0,0 0-8 0,0 0 0 0,0 0 0 15,0 0 96-15,-7 0 17 0,0 7 4 0,7-7 1 0,0 0-3 0,-8 0-1 16,1-7 0-16,7 7 0 0,-7 0-74 0,7 0-16 15,-3-3-2-15,3 3-1 0,0 0-21 0,0 0 0 16,0 0 0-16,0 0 0 0,0 0 0 0,0 0 0 16,0 0-12-16,0 0 4 0,-7 3 8 0,0 10-12 15,3-1 12-15,1-2-12 0,-4-1 12 0,3-6-13 16,4-3 5-16,-3 10 8 0,-1 5-10 0,0-5 10 0,1 2 0 0,-1-2-9 16,1-1 9-16,-1-3 0 15,4 4 0-15,-3-1 0 0,3-9 0 0,0 0 11 0,0 0-11 0,0 3 12 16,0-3-4-16,0 0 0 0,0 0 0 0,0 0 0 15,0 0-8-15,0 10 0 0,0-10 0 16,0 0 0-16,0 0 11 0,7 0-3 0,3-3-8 0,-2 3 12 16,2 0-12-16,-6 0-8 0,-4 0 8 15,0 0-13-15,7-10 13 0,0-5 8 0,0-7 0 0,0 3-8 16,0 13 0-16,-4-1 0 0,5-2 0 0,-5-7-12 16,1 0 12-16,3 4 0 0,-4-4 0 0,-3 4 0 15,4-1 0-15,-4 4 0 0,0-4 0 0,3 10 0 16,-3-6 0-16,0 9 8 0,0 0-8 0,0 0 0 15,0 0 11-15,0 0-11 0,0 0 10 0,0 0-10 16,0 0 16-16,0 9-2 0,0 0-1 0,-3 4 0 16,-1 0-13-16,4 2 0 0,0-2 8 0,0 2-8 15,0-2 0-15,0-7 0 0,0-6 0 0,4 7 0 16,-4 8 0-16,3 4 0 0,-3-6 0 0,4-1 0 0,-4-6 0 16,0 4 0-16,0-4 0 0,3 0 0 0,1 4 0 0,3-7 0 15,-4 9 0-15,-3-12 0 0,4 0 0 0,3 4 0 16,0-4 0-16,-3 3 0 15,3 0-26-15,3 6-2 0,1-6 0 0,-1-3-560 16,4 7-113-16</inkml:trace>
  <inkml:trace contextRef="#ctx0" brushRef="#br0" timeOffset="49854.961">11501 8142 1278 0,'0'0'28'0,"0"0"5"0,0 0 2 0,0 0 1 0,0 0-28 0,-4 6-8 0,4-6 0 0,0 0 0 15,0 0 94-15,0 0 18 0,-3 7 3 0,3-7 1 16,0 6-45-16,0 3-9 0,-4-2-2 0,4 5 0 15,0 7-37-15,-4-3-8 0,4 3-2 0,0-1 0 16,4-2-13-16,-4 0 0 0,0-4 0 0,0 1 0 16,0 6 37-16,0-4 5 0,0-2 1 0,0-4 0 0,4 1-18 15,-4-4-3-15,0-6-1 0,0 9 0 16,3-2-21-16,-3-1-10 0,0-6 1 0,4 6 0 0,-4-6 9 16,0 0 0-16,0 0 0 0,0 0 0 0,0 0 0 0,0 0 0 15,0 0 8-15,0 0-8 16,0 0 8-16,0 0-8 0,0 0 10 0,0 0-10 0,0 0 0 0,0 0 0 15,0 0 0-15,3-6 0 0,1 0-8 0,-4-1 8 16,3-2-12-16,1 3 12 0,-4-4 0 0,0 1 8 16,0 6 0-16,-4-4 1 0,1-5-9 0,-1-1 0 15,1 1 0-15,-1 6 0 0,1-10 0 0,-5 3 0 16,5-2 0-16,-4-1 0 0,7 0 0 0,-4 4 0 16,1-4 0-16,3 4 0 0,0-7 0 0,0 6 0 15,0 4 0-15,0-4 0 0,0 7 0 0,3-3 0 0,-3-1 0 16,4 1 0-16,-1-4 10 0,1 7 0 0,-1 0 0 0,1-1 0 15,-4 7-10-15,0 0-14 16,0 0 3-16,0 0 1 0,14 0 10 0,0 0 0 0,-14 0 0 0,14 7 0 16,0-1-22-16,1 0 1 0,-1 0 0 0,-4 1 0 31,1 2-10-31,3-6-1 0,4 4-1 0,-4-4 0 16,3 3-27-16,4-3-6 0,-3-3-1 0,3 3 0 15,4-3-115-15,-7-3-23 0,3 3-5 0</inkml:trace>
  <inkml:trace contextRef="#ctx0" brushRef="#br0" timeOffset="50449.642">11867 8123 962 0,'0'0'27'0,"0"0"7"16,0 0-34-16,-10 4 0 0,3-1 0 0,0 6 0 0,3-6 100 0,1 3 14 16,-4-2 2-16,3 2 1 15,4-6-21-15,0 0-4 0,0 0 0 0,0 0-1 0,0 0-42 0,0 0-8 16,0 0-1-16,0 0-1 0,0 0-5 0,0 0-1 16,0 0 0-16,4 6 0 15,3 0-21-15,0 1-12 0,3 2 12 0,-3-6-12 0,0 4 21 0,0-4-2 16,1 3-1-16,-1-3 0 0,3 3-10 0,-3-3-8 15,-7-3 9-15,0 0-9 0,11 0 8 16,-11 0-8-16,7 0 0 0,-7 0 9 0,10-3-1 0,-10 3 0 0,0 0 0 0,8-3 0 16,-8 3 10-16,7-3 2 0,-4-6 0 0,1-1 0 15,-1 4-12-15,-3-3-8 0,4 2 12 0,-8-2-12 16,4 3 0-16,0-4 0 0,0-2 0 0,-3-1 0 16,3 4 0-16,-4-4-11 0,1 7 0 0,3 0 0 15,-4-4-3-15,-3 4-1 0,3 0 0 0,-3-1 0 16,0 1-15-1,0 0-3-15,0 0-1 0,-3 2 0 0,3-2 34 0,0 3-8 0,-1 6 8 0,-2 3 0 16,3 4-13 0,0-4 1-16,0 10 0 0,0 0 0 0,0-1 3 0,0 7 1 0,0-3 0 0,3 6 0 15,-3-3 8-15,3 0 0 0,1-3 0 0,-1 6 0 16,1-6 8-16,3-4 1 0,-4 4 0 0,4-3 0 16,-3-4 0-16,3 7 0 0,0-6 0 0,0 2 0 15,0-2-9-15,3 3 0 0,-3-16 0 0,7 3 8 16,4 0-8-16,0 6 8 0,-4-6-8 0,7 4 8 0,-4-7-8 15,4 3 0-15,-7 0 0 0,4-3-11 0,3 6 21 0,0-6 4 16,0 0 1-16,0 0 0 16,1-6-37-16,-1 6-7 0,0-3-2 0,0 0 0 15,4-4-116-15,-4 1-23 0,3-3-5 16,-3-1-1-16</inkml:trace>
  <inkml:trace contextRef="#ctx0" brushRef="#br0" timeOffset="51190.368">12093 8095 1094 0,'0'0'46'0,"0"0"-37"15,0 0 95-15,0 0 20 0,0 0 3 0,0 0 1 16,-3 6-52-16,-1 4-9 0,8-1-3 0,-4-2 0 15,3 2 0-15,1 3 0 0,-4 1 0 0,0 3 0 16,3-4-29-16,-3 1-7 0,0-4 0 0,0 4-1 16,4-4 0-16,-4 1 0 0,-4 2 0 0,4 1 0 15,0-4-8-15,0-3-2 0,0 4 0 0,0-10 0 16,0 3-17-16,0-3 0 0,4 9 0 0,-4-9 0 0,0 0 0 16,0 0 0-16,0 0-13 0,0 0 5 15,0 0 16-15,0 0 4 0,0 0 1 0,3 3 0 16,4-3-13-16,-7 0 0 0,4 0 0 0,3 0 0 0,-4-3-8 0,1 0-5 15,-4 3-1-15,4-6 0 16,-1 3 0-16,1-7 0 0,-1 7 0 0,4-6 0 0,-3-4 6 0,-4 1 8 16,3 2-13-16,-3-2 5 15,0 9 8-15,4-7 0 0,-1 1 0 0,-3 3 0 16,4-4 0-16,-1 1-8 0,-3 6 8 0,0 3 0 0,0 0 0 0,0 0 0 16,0 0 0-16,0 0 0 0,7-4 0 0,-7 4 0 15,4 4 0-15,3-1 0 16,-3 3 0-16,-4-6 0 0,3 6 8 0,-3-6-8 0,4 7 0 0,-1 2 0 15,-3 3 0-15,4-5 0 0,-1 5 0 0,1-2 8 0,-4-1-8 16,0 1 0-16,0-10 0 0,0 6 0 0,0 6 0 16,0-2 8-16,0-10-8 0,0 0 0 0,0 0 0 15,0 0 8-15,0 0 5 0,0 0 2 0,0 0 0 0,0 0 0 16,0 0-15-16,0 0-13 0,0 0 2 16,0 0 1-16,0 0 10 15,0 0 0-15,0 0 0 0,7 0 0 0,0-3 0 16,-4-4 0-16,4 7 0 0,-3-3 8 0,-1-6-8 0,-3 9 0 15,4-3 0-15,-4 3 8 0,4-7-8 0,3 4 0 0,-4-3 0 0,-3 6 0 16,0-6 0-16,0 6 0 0,4-3 0 0,-4 3 0 16,3-7 0-16,-3 7 0 0,7-6 0 15,-7 6 0-15,0 0 0 0,0 0 0 0,0 0 0 0,0 0 0 16,0 0-11-16,4 0 11 0,-1 3-13 0,1 0 5 16,3-3 8-16,-4 7 0 0,1-1 0 0,-4 3 0 15,3-2 0-15,1-1-8 0,-1 6 8 16,1-2 0-16,0-7 0 0,-4 9 0 0,3-2 0 0,1 2 0 15,-1-2 0-15,-3-7 0 0,4 6 0 16,-1-2 0-16,-3-1 0 0,4 6 0 0,-1 1 0 0,1-1 0 16,-4-12-30-16,3-3-1 0,1-6 0 15,3 9-581-15,-4-3-116 0</inkml:trace>
  <inkml:trace contextRef="#ctx0" brushRef="#br0" timeOffset="51706.244">12584 8211 1094 0,'0'0'46'0,"-4"6"-37"0,4 1-9 0,-3 2 0 16,3-6 104-16,0 7 20 0,0-10 3 0,0 6 1 15,0-6-19-15,0 9-3 0,0-9-1 0,0 7 0 16,0-7-65-16,3 3-14 0,-3-3-2 0,0 0-1 16,0 0 19-16,0 0 4 0,7 0 1 0,0 6 0 15,-3-12-27-15,6 6-4 0,-3 0-2 0,0-3 0 16,-3-4-14-16,3 4 0 0,0-3 0 0,0-3 0 16,0 2 12-16,-3-5-3 0,3 2-1 0,-4-2 0 15,1-1-8-15,3 7 0 0,-4 0 9 0,1-1-9 16,-4-2 0-16,0 3 0 0,3 3 0 0,-6-7 8 15,3 7-8-15,-4-6 0 0,1 6 0 0,-1-4 0 16,1 4-19-16,-4 3-1 0,7 0-1 0,-4 0 0 16,-3-3-25-16,0 3-5 0,-4 0-1 0,1 3 0 15,-1-3 42-15,-3 0 10 0,0 3 0 0,0 0 0 16,0 1 0-16,3-1 0 0,-3-3 0 0,0 6 0 16,7 0 0-16,-4 4 0 0,4-1 0 0,0 4 0 15,0-4 0-15,4 7 0 0,-1-1 0 0,4 4 0 16,0-3 0-16,7 0 0 0,-3-1 0 0,3 1 0 0,3-4 0 15,-2 4 0-15,2-3 0 0,-3-1 0 0,7-2 0 0,0 2 0 16,-3 7 0-16,3-3 0 16,-3-10 0-16,-1 0 0 0,-3-12 0 0,4 6 0 0,-1 0 0 15,5 0 11-15,-5 6-3 0,1-6 0 16,-1-6-55-16,1 6-11 0,-1-6-2 0</inkml:trace>
  <inkml:trace contextRef="#ctx0" brushRef="#br0" timeOffset="52147.028">12725 8095 1155 0,'0'0'48'0,"0"0"-38"16,0 0 82-16,0 0 16 0,0 0 3 0,-4 10 1 0,4-1-44 15,-3 4-9-15,3-4-2 0,0 3 0 16,-4 1-20-16,4 3-4 0,0-4-1 0,0 4 0 0,4-4-3 0,-4 4-1 15,-4-3 0-15,4 2 0 0,4-5 1 0,-4 2 0 16,0 1 0-16,0-13 0 16,0 0-13-16,0 0-2 0,0 0-1 0,0 0 0 0,0 0-1 0,0 0 0 15,0 0 0-15,0 0 0 0,3-3 8 0,1-7 2 16,-1 4 0-16,1-6 0 16,-1-1-6-16,1-3-2 0,-1 1 0 0,4-1 0 0,-3 0-14 0,3 1 0 15,-3 2 0-15,3-6 0 16,-4 7-9-16,4 5-5 0,0-2-1 0,-3 0 0 0,-1-1 15 0,4 7 0 15,-3-6 0-15,-1 2 0 0,-3 7 0 0,0 0 12 16,7 0-3-16,-7 0 0 0,4 4-9 0,3-1-12 16,-7-3 2-16,4 9 1 0,3 4 9 0,-4 2 0 0,1 1 0 15,-1 3 0-15,4-4-8 0,-3 4 8 0,-1 6-8 16,1-6 8 0,-1 3-8-16,-3-6 8 0,4 3-8 0,-1-4 8 0,1-2 0 0,-4-4 0 15,3 1 0-15,1 2-8 16,3 4-37-16,-3-4-7 0,3 7-2 0,0-9 0 15,-4-14-78-15,4 1-16 0,-3 0-4 0</inkml:trace>
  <inkml:trace contextRef="#ctx0" brushRef="#br0" timeOffset="52576.504">13145 7634 1314 0,'0'0'37'0,"0"0"8"15,0 0-36-15,0 0-9 0,0 0 0 0,0 0 0 16,0 0 53-16,0 0 9 0,0 0 2 0,0 0 0 15,-4 10 0-15,-3-1 0 0,7-3 0 0,-4 7 0 16,4 3-52-16,0-4-12 0,0 7 0 0,0-3 0 0,4 2 48 16,-4-5 6-16,3 9 2 0,5-3 0 0,-5-4-20 0,4 4-3 0,-3 0-1 0,-1 0 0 15,4 3-4-15,-3 3-2 0,3 0 0 0,-4 6 0 16,-3 1-13-16,4 2-2 0,-1-6-1 0,1 7 0 16,-4-4-10-16,3 4 0 15,1-7 9-15,-1 0-9 0,-3-3 0 0,4-6 9 0,-4-3-9 0,0-4 0 16,0 7 10-16,0-3-10 0,0-4 8 0,0 1-8 15,0-4 0-15,0 1 0 0,4-4 8 0,-4 6-8 16,0-2 0-16,0-4 0 0,3 0 0 0,1 1 0 16,-4-7-37-1,3 3 0-15,1-3 0 0,-4 0 0 0,3-3-41 0,1-4-8 16,-4 7-2-16</inkml:trace>
  <inkml:trace contextRef="#ctx0" brushRef="#br0" timeOffset="52928.754">13067 8017 1094 0,'0'0'23'0,"0"0"5"15,0 0-28-15,-11 6 0 0,4-6 0 0,7 0 0 16,0 0 108-16,0 0 16 0,0 0 3 0,0 0 1 0,0 0-52 0,0 0-9 15,-3 6-3-15,3-6 0 0,0 0 0 0,0 0 0 16,0 0 0-16,0 0 0 0,0-3-13 0,0 0-3 0,3 0-1 16,1 0 0-16,3 3-11 0,-4-3-3 15,1 3 0-15,3-3 0 0,0-1-18 0,4-2-4 0,-1 6-1 0,1 0 0 16,3-3-10-16,-4 3-11 0,5 0 3 0,-5 3 0 16,4-3 8-16,0 0 0 15,-3 0 0-15,0 6 0 0,3-2 0 0,-4-4 0 0,1 0 0 0,-1 0 0 16,1 0-12-16,0 0 0 0,3 0 0 15,0-4 0 1,0 4-37-16,0-6-8 0,4 0-2 0,3 0 0 16,0-1-34-16,0 4-7 0,4 9-2 0,-4-9 0 0,4-9-102 15,-1-4-21-15</inkml:trace>
  <inkml:trace contextRef="#ctx0" brushRef="#br0" timeOffset="71459.678">14870 7907 850 0,'-15'-6'17'0,"15"6"6"0,-7 6-23 0,0 0 0 0,0 1 0 0,0 2 0 16,0-6 56-16,0 3 6 0,4-6 2 0,-4-3 0 15,0-9 0-15,3 9 0 0,-3 12 0 0,3 0 0 16,1-5-30-16,-1 2-6 0,-3-6 0 0,4 0-1 16,-4-6-5-16,3 2-1 0,-3-2 0 0,0 0 0 15,0 6-1-15,3 0-1 0,-3 3 0 0,4 0 0 16,-4 3-6-16,0-2-1 0,0 8 0 0,3 1 0 16,-3-1-3-16,0-2-1 0,0 2 0 0,0 7 0 15,3-3-8-15,1-4 12 0,-1 7-12 0,1-3 12 16,3-4 18-16,-4 1 4 0,4-4 1 0,0 4 0 15,0-4-35-15,0 0 0 0,4 1 0 0,-4-1 0 16,3 1 0-16,1-4-22 0,-1 0 3 0,1 7 1 16,0-7 29-16,-1 0 5 0,1 1 2 0,-4-7 0 15,0 0-18-15,3 3 0 0,-3-3 0 0,0 0 0 16,7 6 0-16,0-3-19 0,0-6 4 0,0-3 1 0,0 6 22 16,-3-7 5-16,3-5 1 0,0 3 0 15,-3-4-6-15,3 0 0 0,0-2-8 0,-4-1 12 16,4 4-4-16,-3-4-8 0,3 0 11 0,-4 1-11 0,1-1 12 15,-1 0-12-15,-3 0 12 0,4 1-12 16,-4 5 11-16,3-2-11 0,-3 6 10 0,0-4-10 0,4 4 8 0,-4 6-8 16,0-6 0-16,0 6 0 0,0 0 0 0,0 0 0 0,0 0 0 0,0 0 0 15,0 0 0-15,0 0 0 0,0 0-10 16,0 0 10-16,0 0-8 0,0 0 8 0,0 0-8 0,0 0 8 16,0 0 0-16,0 0 0 0,0 0 0 15,0 0-8-15,0 0 8 0,0 0 0 0,0 0 0 0,0 0 0 16,4 6 0-16,-1 3 0 0,1-2 0 0,-1 5 0 15,-3 4 0-15,4-4 0 16,-4 7 0-16,0-3 0 0,0 3-9 0,0-1-7 0,0 1 0 0,0 3-1 16,3-3 17-16,-3-3 0 0,4 6 0 0,-1-7 0 15,-3-5 0-15,4 9 0 0,-1-10 0 0,1 0 0 16,-1-2-160-16,-3-7-28 0</inkml:trace>
  <inkml:trace contextRef="#ctx0" brushRef="#br0" timeOffset="71946.234">15035 7998 1258 0,'0'0'36'0,"0"0"7"0,0 0-35 0,0 0-8 0,0 0 0 0,0 0 0 15,0 0 57-15,0 0 10 0,0 9 1 0,0 1 1 16,0-1-17-16,-3 1-4 0,3 2-1 0,0 1 0 16,-4 2-31-16,4 4-5 0,0 3-2 0,0 0 0 15,0 0 7-15,0 0 2 0,0-3 0 0,0 3 0 16,4-10-4-16,-4 7-1 0,0-3 0 0,0-4 0 15,3 1 3-15,1-4 1 0,-4 4 0 0,3-4 0 16,1-6 3-16,-4-3 0 0,0 0 0 0,4 10 0 16,-4-10-5-16,7 0-1 0,3 3 0 0,-3-3 0 15,0 0 3-15,0 6 1 0,-3-12 0 0,3 6 0 0,0 0-6 16,4-3-2-16,-8-7 0 0,4 7 0 16,-3 0 0-16,-1-3 0 0,4 3 0 0,-3-4 0 15,-1 1 5-15,1-6 1 0,-4-1 0 0,3-3 0 16,1 1-7-16,-1-7-1 0,1 0 0 0,-4-3 0 15,3 3-8-15,1-3-16 0,-4 0 4 0,0-4 1 16,4 1 1-16,-4 9 0 0,3-9 0 0,-3 9 0 16,4 0-63-16,-8-2-13 0,4 8-2 0,0 0-1 15,4 1-157-15,-4-1-31 0</inkml:trace>
  <inkml:trace contextRef="#ctx0" brushRef="#br0" timeOffset="72287.116">15420 7963 999 0,'0'0'42'0,"0"0"-34"15,0 0 105-15,3-9 21 0,-3 6 4 0,0-6 1 16,0 9-35-16,0 0-6 0,0 9-2 0,-3-6 0 16,-1 6-56-16,4 1-12 0,-3-1-3 0,3 4 0 15,0-1 11-15,3 1 1 0,-3 3 1 0,4-4 0 16,-1 13-38-16,5-6-20 0,-1 6 3 0,0-3 0 16,0 0 17-16,0-6 0 0,3 6 0 0,1-4 0 15,-1-2 0-15,1 0 0 0,0-7 0 0,-1 4 0 16,1-4 0-16,-1-6 0 0,-3 7 0 0,1-7 0 0,2 3 0 0,-3-3 0 15,0-3 0-15,0 3 0 16,4 1-111-16,-4-4-18 0,0-4-4 0,0 1-1 16</inkml:trace>
  <inkml:trace contextRef="#ctx0" brushRef="#br0" timeOffset="72589.598">15335 8374 1257 0,'0'0'53'0,"0"0"-42"16,0 0 59-16,0-9 12 0,4 6 2 0,-4-4 1 16,3 1 11-16,4-6 1 0,-3-1 1 0,3 1 0 15,0-7-54-15,0-3-12 0,-3 6-1 0,-1-6-1 16,4-3 20-16,-3 0 4 0,-1-3 1 0,1 3 0 15,3 0-29-15,0 3-6 0,0 0 0 0,0 3-1 16,0 3-19-16,4 1 0 0,-1-1 0 0,1 6 0 16,-1-2 0-16,1 2 0 0,0 1 0 0,3 9 0 15,-4-3-20-15,1 6-5 0,-1-3-1 0,1 0 0 16,0 0-140-16,-1-6-28 0,4-7-6 16</inkml:trace>
  <inkml:trace contextRef="#ctx0" brushRef="#br0" timeOffset="73504.12">16954 7873 1242 0,'0'0'52'0,"0"0"-41"16,0 0 1-16,0 0 0 0,0 0 0 15,-3 9 0-15,3-3 16 16,-4 0 3-16,4 1 1 0,0-1 0 16,0-6-12-16,0 0-1 0,0 0-1 0,0 0 0 0,0 9-4 15,0-5-1-15,0-4 0 0,0 0 0 0,0 0 67 0,0 0 14 0,0 0 2 16,0 0 1-16,0 0-52 0,0 0-10 16,0 0-3-16,0 0 0 0,0 0 0 0,0 0 0 0,-3-4 0 0,3 4 0 31,-4-9-32-31,1 3 0 0,3-1 0 0,-7 4 0 0,3 0 0 0,-3 0 0 0,-3 0 0 0,3 3 0 15,-4-3 0-15,4 3 0 0,-4-3 0 0,1 3 0 16,-1 0-12-16,4 0-10 0,-3-3-2 0,3 3 0 16,-4 3 24-16,0-3-11 0,4 0 11 0,-3 3-8 15,10-3 0-15,-7 3 0 0,7-3 0 0,0 0 0 16,-11 3 8-16,11-3 0 0,0 0 0 0,-7 6 0 16,7-6-8-16,-7 3 0 0,3 10 0 0,-3-4 0 15,4-2 8-15,-1 2 0 0,1 1 0 0,-1 2 0 16,4 1 0-16,0-1 0 0,0 4 0 0,4-4 0 15,-1 1-8-15,1 3 0 0,-1-4 0 0,4 4 0 16,-3 0 8-16,3-1 0 0,4 1 0 0,-4 0 0 16,3-4 0-16,1 1 0 0,-1-1 0 0,-3-2 0 15,4-1 0-15,-4 4 0 0,4-7 0 0,-1 0 0 16,-3 3 0-16,4-2 0 0,-4 2 0 0,0-6 8 16,0 4-8-16,4-7 0 0,-1 0 0 0,1 0 8 15,-1-7-8-15,1 1 0 0,0 0 0 0,3-4 0 16,0 1-58-16,0-7-13 0,4 4-2 0</inkml:trace>
  <inkml:trace contextRef="#ctx0" brushRef="#br0" timeOffset="74012.985">17321 7888 1121 0,'-10'0'47'0,"-1"0"-38"16,4 0 47-16,-3 0 10 0,-1 0 2 0,-3-3 0 16,3 3-28-16,-3 0-6 0,4 0-1 0,-1 0 0 15,0 6-13-15,1-3-2 0,3-3-1 0,0 10 0 16,0-7-17-16,-4 6 0 0,4-2 8 0,0-1-8 16,0 7 10-16,0-4-2 0,0 3 0 0,-4 1 0 15,8 0-8-15,-4 5 8 0,3 1-8 0,1-3 8 16,-4 0 0-16,7-1-8 0,-4-5 12 0,4 8-4 15,-3-5 16-15,3-4 4 0,0 4 0 0,3-7 0 16,-3 4 4-16,0-10 0 0,0 0 1 0,7 9 0 16,-7-9-9-16,4 6-3 0,6 1 0 0,-3-4 0 15,0-3-5-15,4 0-2 0,-4-3 0 0,4-1 0 16,-4-2-3-16,3 0-1 0,4-4 0 0,-3-2 0 16,-1-1 10-16,1-2 3 0,3-1 0 0,-3-3 0 15,-1 4-23-15,-3-1 0 0,4-3 0 0,-4 7 0 16,0-4 0-16,0 6 0 0,-3 1 0 0,3 0 0 15,-4 2 0-15,1 1 0 0,-4 6 0 0,0 0 0 16,0 0 0-16,0 0 0 0,0 0 0 0,0 0 0 16,0 0-15-16,0 0-4 0,0 0-1 0,0 0 0 15,0 0 9-15,0 0 2 0,0 6 0 0,0 4 0 16,0-4 9-16,0 3 0 0,0-5 0 0,0 8-8 0,0-2 8 0,0-1 9 16,0 0-1-16,0 4-8 15,0-7 10-15,0 10-10 0,0-4 8 0,3 1-8 0,-3-1 0 0,4-2 0 16,-1 2 0-16,1-5 0 15,3 2-16-15,-4-6-8 0,5 3-1 0</inkml:trace>
  <inkml:trace contextRef="#ctx0" brushRef="#br0" timeOffset="74530.165">17498 7979 1162 0,'0'0'49'16,"0"0"-39"0,0 0 75-16,0 0 15 0,0 0 4 0,0 0 0 15,0 0-36-15,0 0-8 0,0 0 0 0,0 0-1 16,0 0-17-16,0 10-3 0,0 2-1 0,0 1 0 15,0-1-18-15,-4 4-3 0,4 0-1 0,4-1 0 16,-4 4-16-16,0 0 8 0,3 0-8 0,1-1 0 0,-1-2 0 0,1-3 0 0,-1-1 0 0,1 1 0 16,-4-4 8-16,3-3-8 0,-3 1 0 0,0-7 0 15,0 0 11-15,0 0-11 0,0 0 10 0,0 0-10 16,0 0 33 0,0 0 1-16,4-3 0 0,-4-4 0 0,4 1-2 0,-8-3-1 0,4-4 0 0,0 1 0 15,-4-4-21 1,4 0-10-16,-3-3 10 0,-1 1-10 0,1-4 0 15,3 6 0-15,0-3 0 0,-4 0 0 0,1 4 0 16,3-1 8-16,-4 3-8 0,1-2 0 0,-4 5 0 0,3-2 0 16,1 6 0-16,-1-4 0 0,4 1 0 0,-3 2 0 0,3-2 0 15,0 9 0-15,0-3 0 0,3 0-8 16,1-4 8-16,3 4-10 0,0 0-2 0,-4 0 0 0,8 0 0 16,-4 3 0-16,0-3-9 0,0 0-3 0,0 0 0 0,0 3 0 15,0-4-7-15,0 4-1 16,0 0-1-16,0 4 0 0,-3-4-6 0,3 0-1 0,-3 0 0 15,-1 0 0-15,4 3-104 0,0-3-20 0,0 3-5 16</inkml:trace>
  <inkml:trace contextRef="#ctx0" brushRef="#br0" timeOffset="74944.762">17875 7490 1220 0,'-3'13'34'0,"3"-1"9"0,0-3-35 15,3-2-8-15,-3 2 0 0,0 1 0 0,0-10 71 0,0 0 12 0,0 3 2 0,4 6 1 16,-4-6-18-16,3 10-3 0,1-7-1 0,-1 3 0 16,1-2-21-16,-1 5-5 0,-3-2-1 0,4 2 0 15,-4 1-6-15,0-1-2 0,0 1 0 0,0 6 0 16,0-4 1-16,-4 7 0 0,4 0 0 0,-3 0 0 16,-1-6-2-16,4 6 0 0,-3-3 0 0,-1-1 0 15,4-5-16-15,-3 6-4 0,3-4-8 0,0-2 12 16,0 9-4-16,0 0-8 0,0 3 11 0,0 0-11 15,3 10 8-15,1 2-8 0,-1 1 0 0,-3-7 0 16,4 4 0-16,-1-13 0 0,1 0 0 0,-1-7 0 16,1 1-23-16,-4-7-5 0,4 1 0 0,-1-1-1 15,-3-9-119-15,0 0-23 0,0 0-5 16</inkml:trace>
  <inkml:trace contextRef="#ctx0" brushRef="#br0" timeOffset="75228.483">17716 7885 1314 0,'0'0'37'0,"0"0"8"0,0 0-36 16,0 0-9-16,0 0 0 0,0 0 0 0,0 0 104 0,0 0 20 0,0 0 3 0,8 0 1 15,-1-3-43-15,3 3-8 0,1 0-1 0,-1-3-1 16,4 3-46-16,1 0-9 0,2 0-1 0,1 0-1 16,0-3-18-16,3 3 0 0,3-3 8 0,-2-4-8 15,-1 1 30-15,0 0 2 0,0-4 1 0,4 1 0 16,-4 0-77-16,-3 2-16 0,3 1-4 0,0 3 0 16,-3 0-68-16,-1-4-15 0,-3 4-2 0</inkml:trace>
  <inkml:trace contextRef="#ctx0" brushRef="#br0" timeOffset="75740.015">18232 7797 1314 0,'0'0'37'0,"-4"10"8"16,4-4-36-16,4 3-9 0,-4 1 0 0,3-7 0 15,-3 6 90-15,0-9 16 0,7 3 3 0,-3 4 1 0,3-1-52 16,0 0-10-16,3-3-3 0,-3 1 0 0,4-1-13 16,0 3-4-16,-4-3 0 0,3 3 0 15,-3-6-15-15,4 0-3 0,-4-6-1 0,0 6 0 0,0 0-9 0,0-3 0 0,4 3 0 0,-1 0 0 31,-3-3 32-31,0-3 5 0,-3-1 1 0,3 1 0 0,-4-7-24 0,1 7-5 0,0-3-1 0,-1-4 0 16,-3 4-8-16,4-1 0 0,-4-2-10 0,0 6 10 16,-4-10-20-16,1 10 1 0,3-4 1 0,-8 1 0 15,5-1-4-15,-4-2-1 16,3 6 0-16,-3-4 0 0,0 7 11 0,0-3 3 16,0 6 0-16,-3 0 0 0,3 0-10 0,-4 9-1 15,0-6-1-15,-3 10 0 0,4 6 8 0,-1-4 1 0,-3 4 1 0,3-3 0 16,1 6 11-16,-1-3 0 0,1-1 0 15,3-5 0-15,-1 9 0 0,5-10 0 16,-1 7 0-16,1-3 0 0,3 3 12 0,-4-4-3 0,4 1 0 0,0 3 0 16,0-3 11-16,0-4 3 0,4-2 0 0,-1 2 0 15,1 4 5-15,3-7 2 0,0 1 0 0,0-1 0 16,4-6-11-16,-1 3-3 0,1-2 0 0,-1-4 0 16,1-4-44-16,3-5-8 0,-3-7-3 15,3 7 0-15,4 0-122 0,-4-1-25 0</inkml:trace>
  <inkml:trace contextRef="#ctx0" brushRef="#br0" timeOffset="76300.619">18725 7600 1508 0,'-10'6'43'0,"3"0"9"0,-4-6-42 0,1 10-10 0,-1-7 0 15,0 9 0-15,1-2 68 0,-1-1 11 0,1 1 2 0,-4 2 1 16,7 1-38-16,0-4-7 0,-1 4-1 0,1-1-1 16,0 4-19-16,4-4-3 0,-4 1-1 0,3 3 0 15,4-4-4-15,-3-6 0 0,3 7-8 0,-4-4 12 16,4-2-12-16,0-4 11 0,4 0-11 0,-4 3 10 15,3 0 2-15,1-6 1 0,-1 10 0 0,1-7 0 16,3-3 1-16,-4 6 0 0,1-3 0 0,3 1 0 16,-3-1-14-16,-1-3 8 0,4 3-8 0,-3 0 0 15,3-3 0-15,0 0 0 0,0 0 0 0,-4 3 0 16,4-3 0-16,0 3 0 0,0 0 0 0,1 0 0 16,-1-3 0-16,0 0 0 0,0 0 0 0,0 0 0 15,0 0-19-15,0 0-9 0,0 0-3 0,0 0 0 16,-4 0 56-16,5 0 11 0,-1 7 3 0,0-4 0 15,0 0-25-15,-4 6-5 0,1 1-1 0,3-1 0 16,-4-2 7-16,1-1 1 0,-4-6 0 0,0 0 0 16,0 0-16-16,0 0 0 0,3-6 0 0,-3 6 0 15,0 0 57-15,0 0 6 0,0 0 1 0,-3 12 0 16,-1-3-52-16,-3 1-12 0,0 6 0 0,-3-4 0 0,-1 7 0 16,0-3 0-16,1 2 0 0,-1-2 0 0,-3-3 0 0,4-1 11 15,-1-6-11-15,0 4 10 16,1-7-10-16,-4-3 10 0,3 0-10 0,-3-3 10 15,0-3-32-15,0-4-6 0,0-2-2 0,0 2 0 16,0-5-38-16,-1-1-7 0,-2-3-1 0,3-3-1 16,0 6-134-16,-1-6-26 0</inkml:trace>
  <inkml:trace contextRef="#ctx0" brushRef="#br0" timeOffset="80420.446">4004 8635 380 0,'-3'0'16'0,"-5"3"-16"16,5-3 65-16,-1 3 11 0,-3 0 1 0,4 0 1 15,-1 3-2-15,1 1 0 0,-1 2 0 0,-3-6 0 16,7-3-5-16,-3 0-2 0,3 0 0 0,0 0 0 16,-7 6-5-16,0-2-2 0,7-4 0 0,0 0 0 15,0 0-33-15,0 0-6 0,0 0-2 0,0 0 0 16,-4 9-21-16,0-6 0 0,1 7 0 0,-1-7 0 15,4 6 0-15,0 0 0 0,4 1 0 0,-4-4 0 16,3 7 0-16,-3-1 8 0,4 1-8 0,-4-4 0 16,0 10 8-16,0-3-8 0,0-4 10 0,0 10-10 15,0 0 14-15,0-6-3 0,4 6-1 0,-4 3 0 16,-4 0-10-16,4-3 12 0,-4 12-12 0,1-9 12 16,3 7-20-16,0-7-4 0,0 0-1 0,0 3 0 15,0-3 26-15,0-3 6 0,0-3 1 0,0 6 0 16,-4-9-3-16,4 0 0 0,-3-4 0 0,3-3 0 15,-4 1 1-15,4-4 0 0,-3 0 0 0,3-6 0 16,0 0-18-16,0 0 0 0,0 0 0 0,0 0 0 16,0 0-40-16,0 0-12 0,0 0-3 0</inkml:trace>
  <inkml:trace contextRef="#ctx0" brushRef="#br0" timeOffset="80813.168">3884 8779 750 0,'0'0'21'0,"7"6"5"0,-7-6-26 0,4 3 0 0,-4 7 0 0,3-7 0 16,-3-3 75-16,0 9 9 0,0-9 3 0,0 10 0 16,4-4-19-16,-4 3-3 0,0 1-1 0,3-1 0 15,-3 4-51-15,4-1-13 0,-4 4 0 0,7 3 0 16,-4-1 0-16,4 4 0 0,0 0 0 0,4 3 0 16,0 1 54-16,3 2 8 0,0-3 2 0,4 3 0 15,-1-6-64-15,4 9-23 0,-7-2 1 0,8-1 0 16,-1-3 22-16,-4 0 0 0,1 0 0 0,3-6 0 15,-7-3 16-15,-3-7 0 0,3-3 1 0,-3 4 0 16,-1-7 13-16,1 0 2 0,-1 0 1 0,-3 0 0 16,4-3 1-16,-4 0 0 0,4 0 0 0,-4 0 0 15,-4 0-55-15,-3 0-11 0,0 0-3 0</inkml:trace>
  <inkml:trace contextRef="#ctx0" brushRef="#br0" timeOffset="81296.548">4346 8559 1094 0,'0'0'23'0,"0"0"5"0,0 0-28 0,0 0 0 0,0 0 0 0,0 0 0 15,-3 13 56-15,-1-1 7 0,1 4 1 0,-1-3 0 16,1-1 0-16,3-2 0 0,-4-4 0 0,1 0 0 15,3 7-52-15,0-1-12 0,-4 1 0 0,4 6 0 16,0-4 40-16,0 4 4 0,-4-3 2 0,4 9 0 16,-3-3-22-16,3-3-5 0,-4 6-1 0,1 0 0 15,3 0-18-15,0 6 0 0,0-3 0 0,-4 7 0 16,4 3 36-16,-3-4 4 0,3 1 1 0,-4 5 0 0,4-2-21 16,0-7-5-16,-3 1-1 0,3 2 0 0,-4-3 3 15,1-2 1-15,-1 2 0 0,1-3 0 0,-1 0 0 0,1-9 0 16,3 3 0-16,-4-3 0 0,4-3-18 0,0-4 10 15,4 1-10-15,-4-4 8 0,0-9-8 16,0 0 0-16,0 0 0 0,0 0 0 16,0 0-23-16,3-3-6 0,1-3-2 0</inkml:trace>
  <inkml:trace contextRef="#ctx0" brushRef="#br0" timeOffset="81868.19">4537 9096 1326 0,'-7'6'56'16,"3"-3"-45"-16,4-3 43 0,-7 0 9 15,7 0 1-15,-11 0 1 16,8 3 1-16,-4-3 0 0,3 3 0 0,-3 0 0 0,4 0-16 0,-4 1-3 0,0-1-1 16,0 0 0-1,3 0-33-15,1 10-13 0,-1-4 11 0,1 7-11 0,-5-7 0 0,5 4 0 0,-4-1 0 0,3 4 0 16,1-4 0-16,3 7 0 0,0-3 0 0,0 0 0 15,3-1 14 1,-3 1 0-16,4-4 0 0,-1 1 0 0,4 0-24 0,1-4-5 0,-1-3-1 0,0 7 0 16,0-7 26-16,0 0 5 15,0 1 1-15,0-4 0 0,0 3-16 0,0-3-15 0,7 0 3 0,-7-3 1 32,4 0 11-32,-4 0 16 0,0 0-4 0,3-6-1 0,1 0-11 15,0-4 12-15,-1-2-12 0,-3-1 12 0,4-2-12 0,-1-4 0 16,-3 3 9-16,8 0-9 0,-8 1 0 0,-4-4-10 0,1 6 1 0,-1-2 0 15,-3 2 21-15,0 1 5 0,4 2 1 0,-8-2 0 16,1-1-29-16,3 7-5 0,-4-1-2 0,-3 1 0 16,4 0 18-16,-12-3 0 0,8 9 0 0,-3 0 0 15,-1 0 0-15,4 0 17 0,-3 0-3 0,-1 0-1 16,0 0-13-16,1 9 0 0,3-6 0 0,-4 0 0 16,4 3-12-16,0 1 0 0,-4-1 1 0,8 0 0 15,-1 1-145-15,1 5-28 0,3-6-7 0</inkml:trace>
  <inkml:trace contextRef="#ctx0" brushRef="#br0" timeOffset="82362.957">4875 9230 1337 0,'0'0'28'0,"0"0"6"0,0 0-34 0,0 0 0 0,0 0 0 0,-7 7 0 16,4 2 58-16,-4 0 5 0,3 1 1 0,1-4 0 16,3 4 0-16,-4-1 0 0,4-3 0 0,0 4 0 15,0-1-52-15,0 0-12 0,0 4 0 0,0-7 0 16,0 10 0-16,4-4 0 0,-4 1 0 0,3 0 0 15,1-4 0-15,-1-3 0 0,1 7 0 0,3-4 0 16,0 1 0-16,0-4 0 0,4 0 0 0,-4-3 0 16,0 7 0-16,0-7 0 0,-4 6 0 0,4-6 0 15,0 7 34-15,0-1 4 0,4-6 1 0,-4 4 0 16,0-1-13-16,0-6-2 0,0 0-1 0,0-3 0 16,0-7 18-16,-3 7 4 0,3-6 1 0,-4-1 0 15,8-2-16-15,-4 6-3 0,-3-4-1 0,3 1 0 16,-4-1-26-16,-3-2 0 0,7-1-9 0,-3 7 9 15,-1-10 16-15,-3 4 11 0,4-4 1 0,-4-3 1 16,3 7-21-16,-3-1-8 0,0 4 0 0,4-4 9 16,-8 1-9-16,4-4 0 0,-3 3 0 0,-1-5 8 15,1 5-8-15,-1 1 0 0,-3-4 0 0,4-3-11 16,-1 6-15-16,-3-2-3 0,0-4-1 0,-4 6 0 16,8 1-27-16,-4-1-6 0,3 1-1 0,4 2 0 15,-3 1-172-15,6 3-34 0</inkml:trace>
  <inkml:trace contextRef="#ctx0" brushRef="#br0" timeOffset="82997.445">5422 8967 1337 0,'0'0'28'0,"0"0"6"0,0 0-34 0,-7 3 0 0,0 3 0 0,0-3 0 15,0 4 58-15,-7-4 5 0,7 6 1 0,0-6 0 16,-4 10 0-16,4-4 0 0,-3 1 0 0,-1 2 0 15,0 1-52-15,1-1-12 0,-1-2 0 0,4 2 0 16,-3 1 47-16,2-1 6 0,-2 1 2 0,3-4 0 16,3 1-38-16,-3-4-7 0,7-6-2 0,0 0 0 15,0 0-8-15,0 0 0 0,0 0 0 0,-3 6 0 16,3-6 27-16,0 7 0 0,0-7 0 0,0 0 0 16,0 0-43-16,0 0-9 0,0 0-2 0,0 0 0 0,3 3 27 15,-3 3 0-15,4-6 0 0,-1 6 0 0,-3-6 26 0,4 0 10 0,-4 0 3 16,3 3 0-1,1 1-31-15,6-4-8 0,-6 6 0 0,3-3 0 16,-3 0-30-16,3 0-7 0,-4 0-2 0,8 4 0 0,-4-1 39 0,0-3 0 0,3 10 0 16,-2-4 0-16,-1 0 0 0,0 4 0 15,0-4 0-15,0 4 0 0,3-4-15 0,-6 1 5 0,3-1 1 16,4 1 0-16,-8 2 9 0,1-2 12 0,-1 2-2 0,1-3-1 16,-1-2-9-16,-3 2 0 0,0-6-12 15,0 4 12-15,0-7 48 0,0 9 18 0,0-3 3 0,0-6 1 16,0 6-107-1,0-6-22-15,0 0-4 0,-3 7-1 0,-1-1 52 0,1 0 12 0,-1 4 0 0,-3-4 0 16,0 0 48-16,0 1 13 0,-4-1 3 0,1-6 0 16,3 9-52-16,-4 1-12 0,0-4 0 0,-3 0 0 15,0-3 0-15,4-3 0 0,-4 0 0 0,-4 0 0 16,4 0 0-16,3-3 0 0,1 0 0 0,-1-3 0 16,0-4-48-16,4 7-13 15,0 0-3-15,0-3 0 0,0 6-59 0,7 0-12 0,0 0-2 0</inkml:trace>
  <inkml:trace contextRef="#ctx0" brushRef="#br0" timeOffset="84325.125">6382 9262 1037 0,'0'0'44'0,"0"0"-36"0,0 0 57 15,0 0 11-15,0 0 3 0,0 0 0 0,0 0-12 0,-4 3-3 16,4-3 0-16,-3 0 0 0,-1 3 0 0,1-3 0 0,-4 0 0 16,3 3 0-16,4-3-51 0,-7 6-13 0,3 1 0 0,1-1 0 15,-1-3 0-15,-3 3 0 0,4 1 0 0,-1-1 0 16,4-6 0-16,0 6 0 0,4 4 0 16,-4-7 0-16,0-3 0 15,3 9 0-15,1-6 0 0,-4-3 0 0,0 0 30 0,0 0 3 0,0 0 1 0,0 0 0 16,0 0-3-16,0 0-1 0,0 0 0 0,0 0 0 15,0 0-30-15,0 0 0 0,0 0 0 0,0 0 0 16,0 0 44-16,0 0 2 0,3 0 1 0,-3-6 0 16,4 0-47-16,-4-1 0 0,3 1 0 0,-3-3-10 15,4-4-25-15,0 1-5 0,3 5 0 0,-4-5-1 16,1 2 41-16,3-8 20 0,-4 5-1 0,4 4-1 16,0-4-29-16,4-3-5 0,-4 4-2 0,-3-1 0 15,3 7 18-15,-4 0 0 0,4 0 0 0,4 6 0 16,-4-4 0-16,0 1 0 0,3-3-11 0,-3 6 11 15,1 0-16-15,-8 0 4 0,7 0 0 0,-7 0 1 16,7 0 11-16,0 0 0 0,-7 0 0 0,7 6 0 16,-7-6 8-16,7 3-8 0,-7-3 10 0,10 4-10 15,-10-4 12-15,0 0-4 0,0 0-8 0,0 0 12 16,0 0-12-16,0 0 0 0,0 0 0 0,0 0 0 16,7 6 12-16,-7-6-3 0,4 6-1 0,3 0 0 15,0 4-8-15,0 2-11 0,-3 1 3 0,3-1 0 16,-4 1 8-16,-3-1 0 0,4 4 0 0,-4-3 0 15,0 2 0-15,0 1 0 0,0 0 0 0,0-1 0 16,-4 1 0-16,4-3-12 0,-3-1 12 0,3 1-12 16,0-1-4-16,-4-2 0 0,4-10-1 0,0 0 0 15,0 0-19-15,0 0-4 0,0 0-1 0,0 0 0 16,0 0-50-16,7 3-9 0,0-3-3 0</inkml:trace>
  <inkml:trace contextRef="#ctx0" brushRef="#br0" timeOffset="84986.804">6830 9318 1606 0,'-14'-6'33'0,"14"6"9"0,-7-3-34 0,0 3-8 0,3 0 0 0,4 0 0 16,-7 0 48-16,7 0 7 0,0 0 1 0,-7 0 1 16,7 0 6-16,0 0 1 0,-4-3 0 0,4 3 0 15,0 0-40-15,0 0-8 0,0 0-2 0,0 0 0 16,0 0-1-16,0 0 0 0,0 0 0 0,0 0 0 15,0 0-13-15,0 0 0 0,0 0 0 0,0 0-10 16,0 0-10-16,0 0-3 0,0 0 0 0,0 0 0 0,0 0 23 16,0 0 16-16,0 0-2 0,4 6-1 0,-4-3-13 0,3 0 0 15,5-3 0-15,-5 6 0 0,8-6 0 16,-4 0 0-16,7 0 0 0,-4 0 0 0,4-6 0 0,-3 3 9 0,0-3-1 0,3-4 0 16,0 1-8-16,-4-4 0 15,8 1 0-15,-4-4 8 0,0 4-8 0,-3-1 0 0,3 1 9 0,-3-1-9 16,-1 0 8-16,-3 4-8 15,0-4 8-15,0 1-8 0,-3 3 0 0,-1 9 0 0,-3 0 0 0,0-7 0 16,0 7 0-16,0-6-12 16,0 3 2-16,0 3 0 0,0 0-8 0,0 0-2 0,-7 0 0 0,-3 0 0 15,3 0 9-15,-4 3 2 0,4-3 0 0,-4 6 0 16,1-3 9-16,-4 1 0 0,3-4 0 0,-3 9 0 16,7-6 0-16,-4 3 16 0,8 1-4 0,-4-1-1 15,-7-3-11-15,7 10 0 0,3-7 0 0,-3 3 0 16,4 1 0-16,-4-1 0 0,3 0 0 0,0 1 0 15,4 2 0-15,-3-2-12 0,3-4 2 0,0 7 1 16,0 2 9-16,3-5 0 0,1-1 0 0,-4 1 0 16,4-1 0-16,-4-3 0 0,3 10 0 0,-3-10 0 15,4 7 0-15,3-4 0 0,-4-6 0 0,4 7 0 16,7-1 8-16,-7-6-8 0,4 10 8 0,0-7-8 16,3 0-9-16,-4 1-7 0,8-4 0 0,-4-3-1 15,0 0-67-15,0 0-14 0</inkml:trace>
  <inkml:trace contextRef="#ctx0" brushRef="#br0" timeOffset="85619.61">7786 8672 851 0,'0'0'36'0,"0"0"-36"16,0 0 83-16,0 0 9 0,0 0 3 16,0 0 0-16,0 0-11 0,0 0-1 15,0 0-1-15,0 0 0 0,0 0 19 0,0 0 4 0,0 6 1 0,-4 7 0 16,4-4-64-16,0 4-13 0,0-1-2 16,-3 4-1-1,3 3 3-15,0 3 1 0,-7-3 0 0,7 6 0 0,-4 3-30 0,1 0 0 0,3 4 0 16,-4 2 0-16,4 1 9 0,0-1-9 15,0 4 8-15,0-4-8 0,4 1-13 16,-1-1-8-16,1-2-2 0,6-1 0 0,-10-3 40 0,4-6 8 0,3 6 2 16,-4-9 0-1,1 0-43-15,-4-3-9 0,-4-4-2 0,4 1 0 0,0-1 61 0,-3-5 12 0,3-1 2 0,0 3 1 16,0-9-28-16,0 0-5 0,0 0-2 0,0 0 0 16,0 0-14-16,0 0 0 0,0 0 0 0,0-6-10 15,0-10-90-15,3 4-19 0,-3-1-3 16</inkml:trace>
  <inkml:trace contextRef="#ctx0" brushRef="#br0" timeOffset="85969.835">8068 9089 1295 0,'0'0'55'0,"0"0"-44"16,0 0 82-16,-7 3 17 0,7-3 3 0,-7 4 1 16,0 2-22-16,0 0-5 0,3 3-1 0,-3-2 0 15,7-1-30-15,-7 7-7 0,4-1-1 0,-1 1 0 16,1-4-38-16,-1 10-10 0,4-7 0 0,-3 4 0 15,3-3 0-15,0 2 0 0,0-2 0 0,0 3 8 16,0-7-8-16,0 3 0 0,3 1 0 0,1-4 0 16,-4 4 0-16,3 0 0 0,1-1 0 0,-1 1 0 15,4-10-14-15,-7 6-2 0,0-9 0 0,0 3 0 16,0-3-33-16,0 0-7 16,4 7-2-16</inkml:trace>
  <inkml:trace contextRef="#ctx0" brushRef="#br0" timeOffset="86157.774">8100 8870 1698 0,'-11'6'48'0,"1"0"11"16,-1 1-47-16,4-1-12 0,0 0 0 0,0 0 0 15,0-6 20-15,7 0 3 0,0 0 0 0,0 0 0 16,0 0-23-16,0 0-13 0,0 0 1 0</inkml:trace>
  <inkml:trace contextRef="#ctx0" brushRef="#br0" timeOffset="86760.837">8534 9023 1235 0,'0'0'35'0,"0"0"8"0,0 0-35 0,0 0-8 0,0 0 0 0,0 0 0 16,-4 10 110-16,1-7 20 0,-1 9 4 0,1-2 1 15,-4 2-33-15,3-5-6 0,-3-1-2 0,0 3 0 16,0-5-38-16,0 8-8 0,0-6-2 0,-4 1 0 16,1-1-35-16,-1 3-11 0,0-2 0 0,1 2 0 15,-1 0 35-15,1-2 0 0,-1-4 0 0,0 3 0 16,4 0-26-16,0 1-9 0,4-7 0 0,-1 9 9 16,1-3-9-16,3 1 0 0,0-7 0 0,-4 3 0 15,4-3 0-15,0 0 0 0,0 0-8 0,0 6 8 16,0-6-32-16,0 0-1 0,0 3-1 0,0-3 0 15,0 0 34-15,0 0 0 0,0 0 0 0,0 0 0 16,0 0 0-16,7 6 8 0,0-3 0 0,0 1 1 16,0 2-9-16,-7-6 0 0,8 3 0 0,-5 0 0 15,4 0-11-15,-3 0 11 0,3 1-8 0,0 2 8 16,-4-6-8-16,4 0 8 0,4 0-8 0,-4 0 8 16,0 3-12-16,0 0 4 0,0 7 0 0,0-1 0 0,-3-3 8 15,-1 0 0-15,1 1 0 0,-1-1 0 0,1 3 0 16,-1-5-13-16,1-1 5 0,-1 6 8 0,1-6 0 0,-4 7 0 15,0-4 0-15,0 0 0 0,0 0 0 0,0 1 0 0,-4 2 0 16,4 1 12-16,-3-1-12 0,-1-3 0 0,4 7 0 16,-3-4 8-16,-1 4 0 15,-3-7 0-15,4 0 0 0,-1 1 0 0,4-7-8 0,-10 6 0 0,6-6 0 0,-3 0 0 16,0 0 28-16,0 0 1 0,0-3 0 0,0 0 0 16,0-4-29-16,0 4-13 0,-4-6 1 15,4-1 0-15,0 4-31 0,-4 0-5 16,4-7-2-16,0 10 0 0,0-6-87 0,0-1-18 15,4 4-3-15</inkml:trace>
  <inkml:trace contextRef="#ctx0" brushRef="#br0" timeOffset="87360.702">8904 9143 1117 0,'-7'6'47'0,"0"-3"-38"16,0-3 106-16,-4 6 21 0,4-3 4 0,-7 0 0 16,0 4-31-16,0-1-6 0,0 3-2 0,0-5 0 15,-4 8-8-15,4-2-1 0,-4-1-1 0,1 3 0 16,3-2-37-16,0-1-7 0,3 4-2 0,0-7 0 16,4 7-36-16,0-4-9 0,0 0 0 0,4 1 0 15,-1-4-49-15,4 4-12 0,0-10-3 0,0 9 0 16,4-3 52-16,3 10 12 0,-4-4 0 0,4 1 0 15,0 0 0-15,0-4 0 0,0 3 0 0,4-5 0 16,-4 2 0-16,4 1 0 0,-1-4 0 0,-3 0 0 16,4-6 0-16,-1 0 0 0,-2-6 0 0,2 3 0 15,1-7 0-15,-1 7 0 0,1-6 0 0,-1 6 0 16,1-7 0-16,3 1 13 0,-3-4-2 0,-4 7-1 16,0-3-10-16,0-4 10 0,-4 4-10 0,4-1 10 15,-3-2-10-15,0-1 0 0,-1 4 0 0,1-1 8 16,-1-5-8-16,-3 2 0 0,0 1 9 0,0-1-9 15,-3 0 0-15,3 4 0 0,-4 0 0 0,1-1 0 16,-5 4 0-16,5-3-12 0,-4 2 12 0,0 1-12 16,0 3-4-16,-7 0 0 0,3 3-1 0,-3 3 0 15,0 0 5-15,0-3 2 0,0 9 0 0,3 1 0 16,-3 2 0-16,0 4 0 0,-4-3 0 0,1 9 0 16,2 0-8-16,1-7-2 0,4 4 0 0,-1-3 0 15,1-4-101-15,6 7-21 0,1-3-4 0</inkml:trace>
  <inkml:trace contextRef="#ctx0" brushRef="#br0" timeOffset="87824.692">9151 9237 1552 0,'0'0'44'0,"0"0"10"0,-3 9-43 0,-1-3-11 0,0 1 0 0,1 2 0 16,-1-6 73-16,-3 7 13 0,4-7 2 0,3 6 1 15,-4-3-39-15,4 4-8 0,0-1-2 0,-3 1 0 16,3-1-26-16,0-3-6 0,0 7 0 0,0-4-8 16,3-3 9-16,-3 1-9 0,0-7 0 0,0 0 9 15,0 0-9-15,0 0 0 0,0 0 0 0,0 0 0 16,7-3 8-16,0-7-8 0,0 1 12 0,1-4-4 15,-1 7-8-15,-4-7 0 0,4 1 0 0,-3-1 0 16,3-2-11-16,-4 2-7 0,4-3-2 0,0 4 0 16,-3-1 7-16,-1 4 1 0,5 0 0 0,-5-1 0 15,1-2 12-15,-1 8 0 0,-3-5 0 0,4 6 0 16,-4 3 0-16,0 0-9 0,3-3 9 0,-3 3 0 16,7 6-12-16,-3-6 2 0,-1 9 1 0,1 1 0 0,-1 2 9 15,1 4 0-15,-1-3 0 0,1 5-8 16,-1-2 8-16,-3 3 0 0,4-3 8 0,-4 2-8 0,0-2 0 15,3 0 0-15,-3 3 0 0,4-4 8 0,-4-2 0 0,4-4 0 16,-4 4 0-16,3-4 0 16,-3 1-8-16,0-4 0 0,0 3 0 0,0-2 0 0,0-7 0 0,7 6-12 15,-7-6 2-15,7 6 0 16,-7-6-138-16,7 3-27 0</inkml:trace>
  <inkml:trace contextRef="#ctx0" brushRef="#br0" timeOffset="88453.776">9726 9121 1568 0,'0'0'32'0,"0"0"9"16,0 0-33-16,-7-4-8 0,0-2 0 0,3 0 0 16,4 6 107-16,0 0 19 0,-10 3 4 0,-1-3 1 15,4 3-58-15,-3 0-11 0,3-3-2 0,-4 3-1 16,4-3-43-16,-4 0-16 0,4 0 11 0,-3 0-11 16,3 0 44-16,0 0 2 0,-4 0 1 0,4 4 0 0,7-4-33 15,-7 3-6-15,0 3-8 0,3-6 11 0,4 0-11 16,0 0 0-16,0 0 0 0,0 0 0 0,-7 9-11 15,4-5 11-15,-1 5-8 0,1 0 8 0,-1-2 0 0,1 2-10 0,3-3 10 0,0 1 0 16,-4 5-16-16,4-2 4 0,-3-1 1 0,3 0 0 31,0-2-14-31,-4 2-3 0,4-3-1 0,-3 1 0 16,3-7 0-16,0 0 0 0,3 6 0 0,-3-6 0 0,0 0 12 0,0 0 2 0,0 0 1 0,0 0 0 16,0 0 14-16,0 0 0 15,7 0 0-15,-7 0 0 0,4 0-24 0,-4 0 0 0,0 0 1 0,7 0 0 16,0 0 23-16,0 3 0 0,-4 0 0 15,4-3 0-15,0 0 0 0,-3 0 0 0,3 0 0 0,0 0 0 16,-3 0 0-16,-4 0 0 0,7 0 0 0,-4 6 0 16,4-2 20-16,-3-1 9 0,-1-3 2 0,1 6 0 15,-1-3-19-15,1 3-3 0,-1-3-1 0,-3 4 0 16,0-7 0-16,0 6 0 0,0-6 0 0,4 9 0 16,-4-2-8-16,0-1 8 0,0 0-8 0,0 4 8 15,0-10 4-15,0 0 0 0,0 0 0 0,0 0 0 16,0 0-12-16,0 6 0 0,0-6 0 0,-4 6 0 15,1 4 0-15,3-7 0 0,-4 9 0 0,1-5 0 16,-1-1 0-16,-3 0 0 0,0-3 0 0,0 3 0 16,0 1 0-16,0-7 0 0,7 0 0 0,-11 6 0 15,4-3-33-15,0 0-12 0,-3 4-3 0,3-4 0 16,0-3-143-16,-4-3-29 0</inkml:trace>
  <inkml:trace contextRef="#ctx0" brushRef="#br0" timeOffset="89327.959">10559 9158 596 0,'0'0'25'0,"0"0"-25"16,0 0 8-16,0 0-8 0,0 0 0 0,0 0 8 15,0 0 56-15,-4 10 10 0,4-4 2 0,0-6 1 16,0 0-9-16,0 0-3 0,0 0 0 0,0 0 0 15,0 0 13-15,0 0 2 0,0 0 1 0,0 0 0 16,0 0-1-16,0 0-1 0,0 0 0 0,0 0 0 16,0 3-3-16,-3 10 0 0,3-4 0 0,0 0 0 15,-4 1-18-15,4-4-4 0,0 7-1 0,-3-4 0 16,3 4-29-16,0-1-5 0,0 1-2 0,0 5 0 16,3-2 1-16,-3-3 0 0,0-1 0 0,4 4 0 15,-4-4-29-15,3-5-5 0,1 5-2 0,-1-2 0 16,-3 2 18-16,4 1 0 0,-1-4 0 0,1 4 0 15,-1-4 0-15,1-6 0 0,-1 4 0 0,-3-7 0 16,0 6 0-16,0 0 0 0,0 0 0 0,0-6 0 16,0 0 0-16,0 0 0 0,0 0 0 0,0 0 0 15,-7 0 0-15,0 7 0 0,7-7 0 0,-7 0 0 16,-3 3-27-16,3-3-1 0,-1 0-1 0,1 0 0 16,0 0-7-16,0 0 0 0,0-3-1 0,0 3 0 15,0-7 15-15,-3 7 3 0,3-6 1 0,-4 0 0 16,0 3 18-16,1-7 0 0,-1 7 0 0,-3-6 0 0,3-1 8 15,-3-2 0-15,0-4-8 0,0-3 12 16,0 4-12-16,-4-4-8 0,4-6 8 0,-3 6-13 16,-1-9-29-16,4 3-6 0,0-4 0 0,3 1-1 15,1 3-27-15,-1 3-4 0,8-3-2 0,-5 9 0 16,8-2-37-16,0-4-7 0,0 3-2 0</inkml:trace>
  <inkml:trace contextRef="#ctx0" brushRef="#br0" timeOffset="89507.731">10315 8801 1170 0,'-3'9'49'0,"-1"1"-39"15,4-4-10-15,0 0 0 0,4-3-12 0,3 4 12 16,0-7-55-16,3 0-3 0</inkml:trace>
  <inkml:trace contextRef="#ctx0" brushRef="#br0" timeOffset="90122.142">11127 9070 1751 0,'-7'4'36'0,"3"2"9"0,-3-3-36 0,7-3-9 0,-4 0 0 0,1 9 0 16,-4-5 100-16,0-4 17 0,-4 0 4 0,4 0 1 15,-3 0-61-15,3-4-12 0,-1 1-2 0,1-3-1 16,0 6-21-16,7 0-4 0,-7 0-1 0,0-3 0 16,0 3-20-16,0-3 9 0,0 3-9 0,0 0 0 15,0 0 0-15,0 3 0 0,0 0 0 0,-4 3 0 16,4-3-8-16,0 1 8 0,0 5-13 0,0 0 5 16,0 4-2-16,0-1 0 0,0 4 0 0,0 0 0 15,0 3 10-15,0-7-8 0,3 4 8 0,-3-1-8 16,7-2 8-16,-3 0 0 0,6-4 0 0,-3 4 0 15,0-4 0-15,0-3 0 0,4 0 0 0,-1 1-8 16,4-1 8-16,0-3 0 0,0 7 0 0,4-10 0 16,0 3 0-16,-1-6 0 0,1-1 0 0,-1-2 0 15,1 0 0-15,-1 0 9 0,1-1-9 0,0-2 0 16,-1 3 0-16,1-7 0 0,-1 7 0 0,-3-7 0 16,0-2 9-16,1 2-9 0,-5 4 0 0,1-4 9 15,-1 1-9-15,1-1 0 0,-1 10 0 0,-3-3 0 16,0 6 0-16,0-7 0 0,0 7 0 0,0 0 0 15,0 0 0-15,0 0 0 0,0 0 0 0,-10 0 0 16,10 0-9-16,-7 7 9 0,3 2-12 0,-3 0 12 0,3 1 0 16,1 2-8-16,-1 4 8 0,1-3 0 0,-1-1 0 15,4 1 0-15,-3-4 0 0,3 4 0 0,0-1 0 0,3-2 8 16,1-4-8-16,-1 0 0 0,4 4 0 0,-3-7 8 16,3 6-8-16,-3-6 0 0,3 4 0 0,3-4 0 15,-3-3 0-15,4 3 0 16,-1-6-118-16,1 3-26 0,0-10-6 0</inkml:trace>
  <inkml:trace contextRef="#ctx0" brushRef="#br0" timeOffset="90954.425">11317 9092 1735 0,'-10'10'36'0,"10"-10"9"16,0 0-36-16,-8 3-9 0,1-3 0 0,7 0 0 16,-3 6 57-16,-4 0 10 0,3 4 1 0,1-1 1 15,-1 4-41-15,1-1-8 0,3-2-1 0,-4 5-1 16,4-2 10-16,0 0 3 0,4-1 0 0,-8 1 0 15,4-1-23-15,0-2-8 0,0-1 0 0,0 0 0 16,4-2 0-16,-4 2 8 0,0 0-8 0,3-2 0 16,-3-1 0-16,0-3 9 0,4 7-9 0,-4-7 8 0,0-3-8 0,0 0 8 0,0 0-8 15,0 0 8-15,0 0 0 0,0 0-8 0,0 0 12 16,0 0-4-16,0 0 2 0,0 0 0 0,0 0 0 0,0 0 0 16,0 0-2-16,0 0-8 0,3-7 12 0,-3-2-4 15,4 0 0-15,-1-1-8 0,-3-2 12 16,4-1-4-16,-1 4-8 0,1-1 0 0,-1-5 9 0,-3 8-9 15,4-2 0-15,-4 0 0 0,0-4 0 0,0 4 8 16,0-4-8-16,0 4 0 0,4 2 0 0,-4-2 8 16,0 9-8-16,0 0 0 0,0 0 0 15,0 0 8-15,0 0-8 0,0 0 0 0,3 0-8 0,-3 0 8 16,7 0 0-16,0 0 0 16,-3 3 0-16,3 0 0 0,0 0 0 0,3 7 0 0,-3-4 0 0,0 3 8 15,-3 1-8-15,3 2-12 0,0 1 4 0,-3-1 0 16,3-2 8-16,-4 2 0 0,1-5 0 0,-1 2 0 15,-3 1-9-15,4-7 0 0,-4 6 0 0,0-3 0 16,0-6 9-16,0 0 0 0,0 0 0 0,0 0 0 16,0 0 16-16,0 0 6 0,0 0 1 0,0 0 0 15,0 0-23-15,0-6 0 0,0-3 0 0,3-4 0 16,-3 7 0-16,4-4-13 0,-1 1 1 0,-3 0 1 16,4-4 11-16,-4 7 9 0,0-4-1 0,3 1-8 15,-3 0 0-15,0 2 0 0,4-2 0 0,-4 3 0 16,4-1 0-16,-1 1 0 0,-3 0 0 0,4 0 0 15,-1 6-13-15,-3 0-3 0,4-7-1 0,-4 7 0 16,3-6 17-16,1 3 0 0,-1 0 0 0,1 0 0 16,3-1 0-16,0 1 0 0,0-3 0 0,0 6 0 0,0-6 0 15,0 0 0-15,0 6 0 0,0-4 0 16,0 1 0-16,-3-3 0 0,-1 6 0 0,4 0 0 0,-3-3 0 0,-1 3 0 16,1-3 0-16,-1 6 0 0,1 0 0 15,3 10 0-15,-3 2 0 0,-1 1 0 0,1 0 48 0,-4-1 12 0,0-2 4 16,0 2 0-1,3 1-52-15,-3 0-12 0,0-1 0 0,0 1 0 0,0-3 0 0,4-4 0 0,-1 10 0 16,-3-10 0-16,4 4 0 0,-1-1 0 0,1-5 0 0,3 5 0 16,0-2-38-1,-4-1-10-15,4-6-3 0,-3 3 0 0,3-2-72 0,0-1-14 16,4 3-3-16</inkml:trace>
  <inkml:trace contextRef="#ctx0" brushRef="#br0" timeOffset="91672.157">12114 9042 1474 0,'-10'6'41'0,"-4"7"11"0,3-4-42 0,1-2-10 0,-1-1 0 0,0 7 0 16,-3-4 101-16,0 3 19 0,4 1 3 0,-5 0 1 16,1 5-32-16,0-5-5 0,-3 3-2 0,2-1 0 15,1-2-37-15,0-7-8 0,0 7-2 0,4-4 0 16,2-3-18-16,1 1-3 0,0-1-1 0,0 0 0 16,0-6-6-16,4 10-2 0,-1-7 0 0,4-3 0 15,0 0-8-15,0 0 0 0,0 0 0 0,0 0 0 16,0 0 0-16,0 0 0 0,0 6-12 0,0 0 12 15,0 0-19-15,4 1 4 0,-1-1 1 0,1-3 0 16,3 3 2-16,0-2 1 0,0-1 0 0,4-3 0 16,-4 0 2-16,3 0 0 0,-3 0 0 0,4-3 0 15,3-1-9-15,-3-2-2 0,3 0 0 0,0 3 0 16,0-4 20-16,-4 1 0 0,1 0 0 0,0 0 0 16,-1-7 0-16,-3 10 0 0,0-3 0 0,0-1 0 15,-3-2 0-15,-1 0 0 0,1 2 0 0,-4 1 0 16,0-3 0-16,-4 6 0 0,4-4 0 0,-3 1 0 15,3 6 0-15,0 0 0 0,0 0 0 0,0 0 0 16,0 0 0-16,0 0 0 0,0-3 0 0,0 3 0 16,0 0 0-16,0 0 0 0,0 0 0 0,0 0 0 15,0 0 0-15,0 0 0 0,0 6 0 0,-4 0 0 0,4 4 16 16,-3-4 1-16,3 7 0 0,0-1 0 0,0 4-27 16,0-4-6-16,0 1 0 0,0-1-1 0,3 1 17 0,1 0 0 15,-1-1 0-15,1 1 0 16,-1-4 0-16,1 0 0 0,3-2 0 0,0 2 0 0,0-6 0 0,0 4 0 15,0-7 0-15,4 0 0 16,-1 3-55-16,1-3-7 0,3 3-2 0,-3 0 0 16,3-3-153-16,0-3-31 0</inkml:trace>
  <inkml:trace contextRef="#ctx0" brushRef="#br0" timeOffset="91955.57">12270 9177 1717 0,'-7'0'48'0,"0"0"12"16,3 0-48-16,-3 9-12 0,3 1 0 0,1-4 0 15,-1 4 55-15,4 2 9 0,-3-3 1 0,3 7 1 16,0-3-38-16,0 2-8 0,3-2-2 0,-3 3 0 15,4-4 9-15,-4 1 1 0,3-1 1 0,1 4 0 16,-4-4-20-16,7-5-9 0,-3 5 8 0,-1 1-8 16,1-4 0-16,-1 1 0 0,1-7 0 0,-1 6 0 15,1-6-42-15,-4-3-7 0,3 0-2 0,1-3 0 16,3 0-148-16,-4-3-29 0</inkml:trace>
  <inkml:trace contextRef="#ctx0" brushRef="#br0" timeOffset="92153.689">12157 8860 1580 0,'-7'10'67'0,"3"-1"-54"16,4-9-13-16,0 0 0 0,0 0 0 0,0 0 0 15,0 0 54-15,0 0 8 0,0 0 2 0,0 0 0 16,0 0-52-16,0 0-12 0,4 3 0 0,3 4 0 15,3-1-100-15,1-6-22 0</inkml:trace>
  <inkml:trace contextRef="#ctx0" brushRef="#br0" timeOffset="92706.36">12696 9023 1337 0,'0'0'28'0,"0"0"6"0,0 0-34 16,0 0 0-16,0 0 0 0,0 0 0 0,-3-3 160 16,3-6 26-16,-4-1 5 0,1 4 1 0,3 6-52 0,-4-6-9 15,4 6-3-15,-7 0 0 0,0-3-102 0,-3 3-26 0,3-3 0 0,-8 6 0 16,5 0 56-16,-4 3 7 0,0 7 1 0,0-4 0 15,-1 1-52-15,1-4-12 0,4-3 0 0,-4 6 0 16,3 1 0-16,1 2 0 0,-1 4 0 0,4-3 0 16,0-1-17-16,3-3-7 0,1 1 0 0,-1-1-1 15,1-2-11 1,3 2-3-16,0-3 0 0,0 4 0 0,0-4 39 0,0-3 0 16,3 6 0-16,-3 1 0 0,4-4 0 0,-1-3 0 0,-3 4 0 15,4 2 0-15,-4 0 0 0,3-2 0 0,1 5 0 0,3-6 0 16,-4 1-35-16,1-1 1 0,3-6 0 15,-3 0 0-15,3 3 8 0,0-3 2 0,0 0 0 0,0 0 0 16,0 0 7-16,0 0 1 0,-4 6 1 0,4-2 0 16,-3-4 15-16,3 3 0 0,0-3 0 0,0 0 0 15,-3 6 0-15,-1-3 12 0,-3-3-3 0,4 3 0 16,-1 0 4-16,1 0 1 0,-1 1 0 0,1-1 0 16,-1 0-22-16,1 3-5 0,-1 0-1 0,1 1 0 15,-4-7 62-15,0 6 13 0,0-6 3 0,-4 6 0 16,1 7-52-16,-1-4-12 0,4 4 0 0,-3-1 0 15,-4-2 0-15,3-1 0 0,1 0 0 0,-8-2 0 16,4-1 0-16,0-3 0 0,-4 0 0 0,4-3 0 16,-3 0 0-16,3 7 11 0,0-4-11 0,-4 0 10 15,1-3-63-15,-1-3-13 0,-3 3-2 0,3-10-1 16,1 10-99-16,-1-6-19 0</inkml:trace>
  <inkml:trace contextRef="#ctx0" brushRef="#br0" timeOffset="93606.723">14023 9139 1220 0,'-4'-9'34'0,"1"6"9"0,-1 0-35 0,-3 3-8 16,0-3 0-16,0-1 0 0,0 1 103 0,-3 0 18 0,2 0 4 0,-6 3 1 15,0-3-32-15,0 0-6 0,-3 3-2 0,-1 0 0 16,0 0-46-16,-3 6-8 0,3 0-3 0,1 1 0 16,-4-1-13-16,-1 3-4 0,-2-2 0 0,-1 5 0 15,7-3-12-15,-3 4 0 0,4-4 8 0,-1 1-8 16,0 2 0-16,8 1 0 0,-1-4 0 0,-3-2 0 31,7 5 0-31,0-2 0 0,3-4-13 0,1 0 4 0,-1 4 9 0,4-7 0 0,4 6 0 0,-1 0 0 16,4-2 0-16,1-4 0 0,2 3 0 0,1 0 0 15,3 1 0-15,0-7 0 0,4 0-9 0,-1 0 9 16,1 0 0-16,-1 0 0 0,5-3 0 16,-5-1 0-16,4-2 0 0,1-3 0 0,-5-1 0 0,4-5 0 15,1-1 0-15,-1 3 12 0,3-9-4 0,-2 1 0 16,2-1-8-16,1-7 0 0,-4-2 0 0,0-3 8 16,1 5 0-16,-5-5 0 0,-3-1 0 0,0 1 0 15,-3 2-8-15,0 4 0 0,-4 0 0 0,0 0 0 16,-4 6 0-16,1-3 0 0,-4 0 11 0,-4 3-11 15,1 0 9-15,-1 3-9 0,-3 0 8 0,0-3-8 16,-4 10 0-16,1 5 8 0,-1 1-8 0,1-3 0 16,-1-4 0-16,-3-6 0 0,3-3 0 0,-3 4 0 15,4 5 0-15,-1 10-14 0,1 3 5 0,-1 3 1 16,0 6 0-16,4 4 0 0,0 3 0 0,-3-1 0 16,3 4-25-16,0 3-5 0,0 0-1 0,-1 3 0 15,5 0 39-15,-1 3 0 0,4 1 0 0,-3-4 0 16,3 9 0-16,0 1 0 0,0-4 0 0,0 4 0 0,0-1 0 0,3-3 0 15,1 10 0-15,-1-3 0 0,1-4 0 0,0-5 0 16,-1 5 0-16,1 4 0 0,-1-16 0 0,1 6 18 16,3-9-2-16,0 3 0 0,-4-4-25 0,4 1-6 15,-3-3-1-15,3 0 0 0,0-4 16 0,0 1 0 16,0-1 0-16,0-2 0 0,4-1 0 16,-4-6 0-16,3 0 0 0,1 4 0 0,0-4-108 15,-1-3-15-15,4 0-3 0</inkml:trace>
  <inkml:trace contextRef="#ctx0" brushRef="#br0" timeOffset="94098.932">14168 9249 1337 0,'0'0'56'15,"0"0"-44"1,0 0 41-16,3 6 9 0,-3 1 2 0,0-7 0 16,0 6 25-16,0-6 6 0,7 3 1 0,-3 7 0 15,3-7-52-15,-4 3-11 0,4 0-1 0,0-3-1 16,0 0-13-16,4-3-2 0,-4 0-1 0,4 0 0 16,-1-3 14-16,1 0 3 0,-1 0 1 0,1-6 0 15,0 6-20-15,-4-7-4 0,0-2-1 0,0 2 0 16,-4-2 1-16,1 5 0 0,-1 1 0 0,1-3 0 0,-4-1-9 0,3 4 0 0,-3-3 0 15,-3-4 0-15,3 10 0 0,-4-7 0 16,-3 4-9-16,4-3 9 0,-1 3 0 0,1-7 0 16,-4 10 0-16,3-3 0 0,-3 2 0 0,0 1 0 15,3 0 0-15,-3 0 0 0,4 0 0 0,-4 0-8 16,3-3 8-16,-3 6 0 0,7 0 0 0,-3 0 0 16,-4-4 10-16,0 8-2 15,0 5-28-15,-1 3-6 0,1 1-1 0,-3 9 0 16,3 0-8-16,0 3-1 0,0-3-1 0,-4 3 0 0,8 0 52 0,-4-3 10 0,3 0 3 15,0-6 0-15,4 6-20 0,-3-10-8 16,3 1 0-16,3-4 8 0,1 1 6 0,0-4 1 0,3 3 0 0,0-3 0 16,3 1-5-16,4 5-1 0,0-2 0 0,4-1 0 15,0 1-1-15,3-7 0 0,-3 0 0 0,6-3 0 16,1 0-17-16,0 0-4 0,3 0-1 0,0 0 0 16,-3 0-130-16,-1 0-27 0,5-3-5 15</inkml:trace>
  <inkml:trace contextRef="#ctx0" brushRef="#br0" timeOffset="95154.205">15282 8713 919 0,'-21'16'19'0,"14"-10"5"0,0 0-24 0,0 0 0 0,0 1 0 0,0-1 0 15,3 0 72-15,1 4 11 0,-1-4 1 0,4 0 1 16,-7 0 4-16,7-6 1 0,-3 4 0 0,3-4 0 16,0 0-7-16,0 0-2 0,0 0 0 0,0 0 0 0,0 0-13 0,0 0-2 15,0 0-1-15,0 0 0 16,3 3-36-16,-3 6-7 0,0-6-2 0,4 7 0 0,-4-1-6 0,0 1-2 0,3 2 0 15,-3 4 0-15,4-1 16 16,-1 7 4-16,1 3 0 0,-1-3 0 0,4 10-32 0,-3 2 0 16,3-6 0-16,-3 7 0 0,-1-1 0 0,1-2 0 15,3-4 0-15,-4 3 0 0,-3-6 9 0,4 1-1 16,-1-1 0-16,-3-7 0 0,0-2-8 0,4-6 0 16,-4-1 9-16,0-3-9 15,0-6 28-15,0 0 2 0,0 0 0 0,0 0 0 0,0 0-5 0,-4 7-1 16,4-7 0-16,-3 6 0 0,3-6-10 0,0 0-2 0,0 0-1 15,0 0 0-15,0 0-2 0,0 0 0 0,0 0 0 16,0 0 0-16,0 0-9 16,0 0 0-16,0 0 0 0,0 0 0 0,0 0-10 0,0 0-1 0,0-6 0 0,0-4 0 15,3 1-1-15,1-4 0 0,-1 4 0 16,1-1 0-16,3-5 12 0,-4 2 0 0,5 1 8 0,-1-1-8 16,0 0 0-16,0-2-16 0,0-1 2 15,3 0 1-15,-3 4 21 0,0-1 4 0,4 4 0 0,-4 0 1 16,-3 5-36-16,3 1-7 0,0-3-2 15,0 6 0-15,-4-3 32 0,-3 3 12 0,0 0-1 0,4 0 0 16,3 3-24-16,3-3-5 0,1 0-1 0,0 6 0 16,-1 1 19-16,1-7 0 0,-1 12 0 0,4-6 0 15,-3 4 0-15,0-4 0 0,-1 3-10 0,4 1 10 16,-3-1 0-16,3 1-10 0,-3-1 10 0,3 4 0 16,-4-4-9-16,1 0 9 0,-1 4 0 0,1 0-9 15,-4-4 9-15,-3-3-13 0,-1 4 5 0,1-1 8 16,-4 4-12-16,0-4 12 0,-4 7-12 0,1-4 12 0,-1-2-14 15,-3-1 5-15,4-3 1 0,-8 7 0 16,0-4 8-16,1-3 0 0,-1 1 0 0,-3 2 0 0,0-6 0 0,0 7 0 16,-4-7 8-16,1 0-8 0,-1 0 12 15,4-6-1-15,0 0-1 0,0 0 0 0,0-7-10 0,-1 7 8 16,1-6-8-16,0 6 8 16,4-7-8-16,-5 1 0 0,5-4 0 0,-1 7-11 0,1 0 3 0,3-7 0 0,0 10 0 15,0-3 0 1,0 3-26-16,3-7-5 0,4 10-1 0,0 0 0 0,0 0-99 15,0 0-20-15,0 0-4 0,0 0-1 0,0 0-44 0,0 0-10 16</inkml:trace>
  <inkml:trace contextRef="#ctx0" brushRef="#br0" timeOffset="95723.635">16006 9265 1792 0,'-8'0'51'0,"5"-3"10"15,-4 3-49-15,0-3-12 0,0 3 0 0,-4-4 0 16,1 1 92-16,-1 0 15 0,0 0 3 0,1 0 1 0,-4-3-75 0,0 6-16 15,0 0-2-15,-1-4-1 0,1 4-17 0,0 0 0 0,4 0 0 0,-4 4 0 16,-1-4 0-16,5 6 0 0,-1-6 0 0,1 3 0 16,-1 3 0-16,8 1 0 0,-5 2 0 0,5-6 0 15,-4 10 16-15,0-4-1 0,3 0 0 0,1 4 0 16,-1-4-15-16,4 4 0 0,0 0 0 16,0-4 0-16,0-3-16 0,0 7 3 15,4-7 1-15,-1 0 0 0,1-6 12 0,3 7 12 0,0-4-3 16,0-3 0-16,4 3-9 0,-4-3 0 0,3-3 0 15,4 3 0-15,0-3 0 0,1 3-11 16,2-7 1-16,-3 7 0 0,4-3 10 0,0-6 0 0,-1 6 0 16,1-7 0-16,-4 7 0 0,-3-3 0 0,-1-7 0 0,-3 7 0 15,0-3 0-15,-3-1 0 0,3 4 0 0,-4 0 0 16,1-1 0-16,-1 1 0 0,-3 6 0 0,0 0 0 16,4-3 0-16,-4 3 0 0,0 0 0 0,0 0 0 15,0 0 0-15,0 0 0 0,0 0 0 0,0 0 0 16,0 0 0-16,0 0 0 0,0 0 0 15,0 0 0-15,0 9 0 0,0-2 0 0,0 2 0 0,0 4 0 16,0-4 0-16,0-3 0 0,-4 10 0 0,4-10 0 16,0 7 0-16,4-1 0 0,-4-5 0 0,3 2 0 15,-3-3 0-15,4 4 0 0,-4-10 0 0,7 3 0 16,0 6 0-16,-3-6 0 0,3 4 0 0,3-4 0 16,1-3-207-16,-1-3-39 0,5-4-8 15</inkml:trace>
  <inkml:trace contextRef="#ctx0" brushRef="#br0" timeOffset="96159.2">16200 9268 1337 0,'0'0'28'0,"0"0"6"0,-4 3-34 0,4-3 0 0,0 0 0 0,0 0 0 15,0 0 95-15,0 0 12 0,0 0 2 0,-3 10 1 16,3-10-70-16,-4 9-15 0,4 0-2 0,-4 1-1 16,4-4-22-16,0 3 9 0,0-2-9 0,0-1 0 15,0-6 0-15,4 6 0 0,-4 1 0 0,0-7 0 16,0 0 13-16,0 0-4 0,0 0-1 0,7 0 0 16,-7 0 30-16,4-7 6 0,-1 7 0 0,1 0 1 15,-1-3 5-15,1 3 1 0,-1-3 0 0,1-3 0 16,-1 6-3-16,-3-3 0 0,4-7 0 0,-4 4 0 15,0 3-12-15,3-7-2 0,1 4-1 0,-1 3 0 16,1-3-18-16,-4 6-4 0,0 0-1 0,0 0 0 16,0 0-10-16,0 0-14 0,0 0 3 0,3 6 1 15,1-3 10-15,-1 3 0 0,5-3 0 0,-5 4 0 16,1-4 9-16,3 0 4 0,-4 0 1 0,4-3 0 16,0 10-22-16,0-7-5 0,4 6-1 0,3 1 0 15,-3-4 14-15,-1 0 0 0,1-3 0 0,3 3 0 16,0 1-54-16,-3-7-8 0,-1 6-2 0,4-3 0 15,-3 0 38-15,-1-6 7 0,1 3 2 0,-4-3 0 16,4-3-178-16,-1 6-35 0,1 0-7 0</inkml:trace>
  <inkml:trace contextRef="#ctx0" brushRef="#br0" timeOffset="96762.494">16715 9318 1614 0,'0'0'33'0,"0"0"9"0,0 0-34 0,0 0-8 0,0 0 0 0,0 0 0 16,0 0 112-16,0 0 21 0,-4 0 4 0,-3 0 1 15,7 0-54-15,-7 0-10 0,0 0-2 0,0 0-1 16,0-3-30-16,0 0-5 0,3-3-2 0,-3-1 0 16,4 4-24-16,-1-3-10 0,1 0 8 0,-1 6-8 15,4 0 0-15,-7 0 0 0,0-3 0 0,3 6 0 16,-3-3 0-16,4 9 0 0,-4-3 0 0,3 1 0 15,-3-1-16-15,4 6 5 0,-4 1 1 0,3-7 0 16,4 10 10-16,-3-10-8 0,3 7 8 0,0-4-8 16,3 1 8-16,1-1 0 0,-1-3 0 0,1 0 0 15,-1 1 12-15,-3-7 5 0,7 6 1 0,-7-6 0 16,7 3-18-16,0 0-11 0,4-6 2 0,-4 0 0 16,4-3 22-16,-1 3 5 0,-3-7 1 0,4 1 0 15,3-4-1-15,0 1 0 0,0-1 0 0,0-9 0 16,4 3 14-16,0-6 4 0,-1-3 0 0,-3 0 0 15,4-3-36-15,-7-4 0 0,3 1 0 0,-4 2 0 16,1 1 0-16,-4-1 0 0,3-2 0 0,-3-1 0 16,1 7 0-16,-5-3 0 0,-3 0 0 0,0 2 0 15,0-2-44-15,-3 3-16 0,-1 3-4 0,-3-4 0 16,3 1 52-16,-3 3 12 0,-3-3 0 0,3 0 0 16,0 3 0-16,0 3 0 0,0-3 0 0,0 12 0 0,3 7 0 15,4 6 0-15,-4 12 0 0,-3 4 0 0,4 3-17 0,-4 0 2 16,0 3 1-16,3 3 0 0,1 3 14 15,3 0-12-15,-4 7 12 0,1 2-12 0,3 1 12 0,0-4 0 16,0 10 0-16,3-6 0 0,-3 6 0 16,4-3 0-16,-1-1 0 0,4 1 0 0,0-6 0 0,0-1 0 15,4 1 0-15,-4-4 0 0,4-6 14 0,-4 0 6 16,0-3 0-16,0 0 1 0,3-6-21 0,-3-4 0 0,-3 1 0 16,3-1 0-16,0 1-17 15,0-4-8-15,0 10-2 0,0-13 0 0,0 7-10 0,-3-7-3 16,3-3 0-16,0-3 0 0,0 7-119 15,0-4-24-15,0 0-5 0</inkml:trace>
  <inkml:trace contextRef="#ctx0" brushRef="#br0" timeOffset="97271.475">17074 9233 1337 0,'0'0'28'0,"0"0"6"16,0 0-34-16,0 0 0 0,0 0 0 0,0 0 0 0,0 0 133 15,-3 10 20-15,3-10 4 0,0 6 1 0,0 4-70 0,0-1-15 16,3-6-2-16,1 10-1 0,-4-13-35 0,4 6-7 0,-4-6-2 16,3 6 0-16,1-3-7 0,-4-3-2 0,3 7 0 0,1-1 0 15,-4-6-9-15,3 3-8 0,1 0 12 0,3-3-12 16,-4 0 12-16,4 0-12 0,-3 0 12 0,-1 0-12 15,4 0 15-15,-3 0-4 0,3 0-1 0,-3 0 0 16,-1 0 0-16,1-6 0 0,-4 0 0 0,3-1 0 16,1 1-2-16,-1-3 0 0,1-4 0 0,-4 7 0 15,3 0-8-15,-3-4-17 0,0-2 4 0,0 8 1 16,0-8-25-16,0 3-5 0,0-1-1 0,0-2 0 16,-3 8 10-16,3-5 1 15,-4 0 1-15,1-1 0 0,-1 4-1 0,1-3-1 16,3 9 0-16,0 0 0 0,0 0 33 0,0 0 14 0,-11 0-1 0,4 0 0 15,0 9-13-15,0-3 11 0,0 4-11 0,0-1 10 16,-4 4 4-16,4 5 1 0,-3-2 0 0,2 6 0 16,1-3 9-16,0 0 3 0,0-1 0 0,0-2 0 15,4 6-9-15,-1-6-2 0,1-1 0 0,3 1 0 16,0-3-3-16,3-1-1 0,1 1 0 0,-4-4 0 16,3 4-1-16,4-7-1 0,-3 0 0 0,3 4 0 15,-4-7-10-15,4 3 8 0,1 0-8 0,-1-6 8 16,0 7-8-16,0-7 0 0,0 3 0 0,0-3-11 15,0 0-34-15,0 3-7 0,0-6-2 0</inkml:trace>
  <inkml:trace contextRef="#ctx0" brushRef="#br0" timeOffset="97794.46">17491 9171 1337 0,'-7'-3'28'0,"3"-4"6"0,-3 4-34 0,7 3 0 0,-3-3 0 0,3 3 0 15,-4-3 58-15,-3 0 5 0,3-3 1 0,4 6 0 16,-7 0-14-16,7 0-2 0,0 0-1 0,-3-4 0 15,3 4-31-15,0 0-7 0,-7 0-1 0,0 4 0 16,0 2-8-16,0 0 0 0,0 3 0 0,0 1 0 16,-1-1 9-16,1 4 0 0,0-1 0 0,4-2 0 15,-4 2 23-15,0-5 4 0,0 8 0 0,3-8 1 16,1 2-15-16,3-9-3 0,0 0-1 0,0 3 0 16,0-3-7-16,3 13-2 0,-3-13 0 0,4 6 0 15,-1-3 37-15,4 3 7 0,-3-3 2 0,3 4 0 16,0-4-37-16,0 3-7 0,4-6-2 0,-4 6 0 15,3-2-9-15,-3-4 0 0,4-4 0 0,-1 4 0 16,-3-6 0-16,0 6 0 0,4 0 0 0,-4 6 0 16,-3-6 9-16,3 4 0 0,0-1 0 0,-4 3 0 15,1 0-9-15,-1-6 0 0,4 10 0 0,-3-7 0 0,-1 3-11 16,1-3 11-16,-4 3-8 0,4 1 8 0,-4-7 0 16,0 12 0-16,0-5 0 0,-4-1 0 15,4 0 0-15,0 3 0 0,0-2 0 0,-4 2 0 0,1 1-8 16,3-4 8-16,0-6-8 0,-4 9 8 15,-3-2-28-15,0-1 0 0,0 6 0 0,-3 1 0 16,-1-4-12-16,0 1-2 0,-3-7-1 0,0 9 0 16,4-5-61-16,-1-7-12 0,-3 3-2 0</inkml:trace>
  <inkml:trace contextRef="#ctx0" brushRef="#br0" timeOffset="98740.81">18782 9284 1333 0,'0'0'28'0,"0"0"6"0,0 0-34 16,0 0 0-16,0 0 0 0,0 0 0 0,0 0 108 0,0 0 14 0,0 0 3 0,0 0 1 15,-7 0-16-15,-4 0-3 0,4 0-1 0,-7 0 0 16,3 0-38-16,1-3-7 0,-1-7-1 0,-3 7-1 15,0 0-31-15,4 0-5 0,-5 0-2 0,1-1 0 16,0 4-21-16,0 0 0 0,-4 4 0 0,4-4 8 16,-3 3-8-16,-4-3-8 0,3 0 8 0,-3 3-12 15,3 3-4-15,0 0-2 0,4 1 0 0,0 8 0 16,0-5 2-16,7-1 0 0,-4 4 0 0,4-1 0 16,4-2-1-16,-1-1 0 0,4 4 0 0,-3-4 0 15,3 4 0-15,3-4 0 0,-3-3 0 0,7 4 0 16,-3-7 7-16,3 6 2 0,4-6 0 0,-1 4 0 15,1-4 8-15,3-3 0 0,0 3 0 0,4-3 0 16,-1-3 8-16,1 0 0 0,0-4 0 0,-1 1 0 16,1 0 0-16,-1-7 0 0,1 4 0 0,3-4 0 15,-3 1 0-15,0-7 0 0,-1 3 0 0,1-9 0 16,-4 3 7-16,4-6 1 0,-4-3 1 0,0 2 0 16,-7-2-4-16,0 3-1 0,0-4 0 0,-4-2 0 15,1 6-12-15,0-7 0 0,-1 4 8 0,-3-4-8 16,0 7 0-16,0-3 0 0,0 6 0 0,-3 0 0 0,-1-7 0 15,4 7-15-15,-4 0 3 0,1 0 1 16,-1 3-13-16,4 0-4 0,0 10 0 0,-3-1 0 0,3 4 16 0,0 9 4 16,0 0 0-16,-7 0 0 0,0 0 0 0,0-4 0 15,3 1 0-15,-3 3 0 0,7 0 0 0,-7 7 0 0,0 5 0 16,0 4 0-16,0 3-19 16,0-1-3-16,0 4-1 0,0-3 0 0,0 9 50 0,0-9 9 15,3 3 3-15,1 3 0 0,-1 4-23 0,1-1-8 0,3 3 0 16,-4 0 0-16,8 4 10 0,-4-1-10 15,3-2 10-15,1 5-10 0,3 1 0 0,-4-3 8 0,1 8-8 16,3-5 0-16,-4 3 0 0,4-3 9 0,-3-4-9 16,-4-6 8-16,3 4-8 0,-3-10 8 0,0-7-8 0,4 1 8 15,-4 0 0-15,0-1 0 0,0 1 0 0,0-7 0 16,0 1-8-16,0-10-11 0,0 0 3 0,0 0 0 16,0 0-38-16,7 0-7 0,-4 0-2 15,8-3 0-15,-4-4-103 0,4 4-21 0</inkml:trace>
  <inkml:trace contextRef="#ctx0" brushRef="#br0" timeOffset="99252.392">18912 9302 1337 0,'-7'4'28'0,"4"-1"6"0,-4 0-34 0,0 0 0 0,3 0 0 0,1 3 0 16,-4-2 58-16,7-4 5 0,-4 3 1 0,1 6 0 16,3-9 0-16,0 0 0 0,0 3 0 0,-4 7 0 15,8-1 0-15,-4 0 0 0,3-2 0 0,1 2 0 16,-1-6-21-16,1 7-4 0,3-7-1 0,-4 0 0 16,4 0-14-16,0-3-2 0,0 0-1 0,0 0 0 15,4 0 2-15,-4 0 0 0,4 0 0 0,-1 0 0 16,1-3 2-16,-1-3 1 0,1 3 0 0,0-4 0 15,-1 1-10-15,-3 0-1 0,0-1-1 0,-3 1 0 16,-1 0-1-16,1 3 0 0,-4-3 0 0,0-1 0 16,0-5-13-16,0 5 11 0,0-2-11 0,-4 0 10 15,1-1-10-15,3-2 0 0,-4 5 0 0,1-2 0 16,-1 0-9-16,-3 2-4 0,0 1-1 0,0-3 0 16,0 9 6-16,0-4 8 0,-4 1-13 0,4 3 5 15,-3 0-4-15,-1 0 0 0,1 0 0 0,-1 3 0 16,0 1-24-16,1 11-6 0,3-2-1 0,-4 3 0 15,1-4 35-15,3 4 8 0,-4-1 0 0,4 1 0 16,3 0 0-16,1-1 0 0,-1 1 0 0,1 0 0 16,3 3 0-16,0-4 0 0,0 4 0 0,3-3 0 15,1-4 0-15,3 4 0 0,0-10 0 0,0 7 0 16,0-7 0-16,4-3 9 0,-1-3-1 0,1 3-8 16,-1-3 0-16,5 10 0 0,-1-4 0 0,0-3 0 15,3 0-25-15,1-3-12 0,0 0-3 0,-1 0 0 16,1 0-146-16,3 0-30 0</inkml:trace>
  <inkml:trace contextRef="#ctx0" brushRef="#br0" timeOffset="99826.921">19530 9174 1769 0,'-11'3'36'0,"-3"10"11"0,3-7-38 0,-3 0-9 0,4-3 0 0,-1 4 0 16,-3-4 93-16,4 0 17 0,-5 0 3 0,1 0 1 16,4 3-59-16,-4-3-12 0,3 1-3 0,0 5 0 15,1-3-9-15,3-3-3 0,-4 1 0 0,4 2 0 16,-3-3-3-16,3 0-1 0,-4 7 0 0,4-7 0 15,3 6-37-15,-3 0-8 0,4 1-2 0,3 2 0 16,-4-5 23-16,4 2 0 0,0-9-9 0,0 3 9 16,0 10-35-16,0-7-3 0,0-3-1 0,4 7 0 15,-4-10 39-15,3 3 0 0,1-3 0 0,3 6 0 16,-4-6-16-16,4 3 5 0,-3-3 1 0,0 0 0 16,3 0 2-16,0 0 0 0,0-3 0 0,-4-3 0 15,4 6 8-15,0 0 0 0,-3-3 0 0,3 3 0 0,0 0 0 16,-3 3 9-16,3-3-9 0,0 0 10 0,-4 0-10 0,-3 0 0 15,7 0 9-15,0 0-9 0,0 6 16 0,0-6 0 0,0 3-1 16,0 0 0-16,-3 4-3 16,3-4-1-16,-3 6 0 0,-1-6 0 0,1 7-11 0,-4-1 12 0,3-3-12 15,-3 1 12-15,4-1-12 0,-4-6 8 0,0 9-8 16,0 1 8-16,0-1-8 0,-4 4 0 0,4-1 9 16,-3-2-9-16,-1-4 8 15,-3 3-8-15,7-9 8 0,-7 3-8 0,0 4 9 0,0-4-9 0,-4 0 12 16,4 0-12-16,-3 0 10 0,-1 0-10 0,1-3 8 0,-1 0-8 15,4 0 0-15,-4 0 0 0,1 0 0 0,-1 0 0 16,1 0-30-16,-5 0-11 16,1 0-3-16,0 0 0 0,4 0-16 0,-5-3-3 15,5-3-1-15,-1 3 0 0,4-7-102 0,4 10-21 0,3 0-4 0</inkml:trace>
  <inkml:trace contextRef="#ctx0" brushRef="#br0" timeOffset="100539.832">19868 9212 1337 0,'-17'9'28'0,"10"-6"6"0,0-3-34 0,0 0 0 0,0 0 0 0,0 0 0 16,-1 0 109-16,1 6 15 0,0-3 4 0,0 1 0 16,0-4-52-16,-3 0-9 0,3 0-3 0,-4 0 0 15,0 0-64-15,4 0-9 0,0 0-4 0,-3 9-1 16,-1-6 25-16,4 0 5 0,-3 0 0 0,-1 1 1 16,4 2-17-16,-4-3 10 0,4 0-10 0,-3 7 8 15,3-7-8-15,-4 9 0 0,0-6 0 0,4 4-11 16,-3 2 11-16,3-5-8 0,0 2 8 0,0 1-8 15,3-1 8-15,-3-3 0 0,4 7 0 0,-1-4 0 16,4 1 0-16,-4-4 0 0,4 3 0 0,0-9 11 16,0 0-3-16,4 6 0 0,0-6 0 0,-1 4 0 15,1-4 6-15,-1 0 1 0,4 3 0 0,0-3 0 16,0 0 1-16,0 0 0 0,-3 6 0 0,3-6 0 16,4 0-1-16,-4 3 0 0,3-3 0 0,1 3 0 15,-1-3-15-15,-3 0 0 0,4 0 8 0,-4 0-8 16,4 0 0-16,-4 0 0 0,0 0 0 0,0 10-10 15,0-7-5-15,3 6-1 0,1 1 0 0,0-1 0 0,-4 4 4 16,0-4 0-16,0-3 0 0,0 7 0 16,-4-7-12-16,-3-6-3 0,0 0 0 0,0 0 0 15,4 6 27-15,-4-6 0 0,3 7 0 0,-3 2 0 0,0-9 32 0,-3 6 12 16,-1 1 3-16,1-1 0 0,-4-6-27 0,0 9-4 16,0-6-2-16,-4-3 0 0,0 7-14 0,-3-4 8 0,0-3-8 15,0 0 0-15,0 0-11 0,-4-3-8 0,4-4-1 0,0 7-1 16,0-6-27-1,0 0-4-15,0 3-2 0,0 0 0 16,3 3-8-16,1-7-2 0,-1 14 0 0,4-7 0 0,-4 3-15 16,4-6-3-16,-3 3-1 0</inkml:trace>
  <inkml:trace contextRef="#ctx0" brushRef="#br0" timeOffset="100856.383">20087 9365 1337 0,'-3'10'56'15,"-1"-1"-44"-15,1-3 96 0,3 7 19 0,-4-4 4 16,1 4 1-16,-1-1-51 0,0 1-9 16,1-4-3-16,-1 4 0 0,1-4-43 0,-1 4-9 0,1-4-1 0,3-6-1 15,0-3-7-15,0 0 0 0,-4 10-8 0,4-10 12 16,0 0-4-16,0 0-8 0,0 0 11 0,0 0-11 16,0 0-30-1,0 0-13-15,0 0-2 0</inkml:trace>
  <inkml:trace contextRef="#ctx0" brushRef="#br0" timeOffset="101056.658">19985 9089 1074 0,'0'0'30'15,"0"0"8"-15,0 0-30 0,0 0-8 0,-4-6 0 0,4 3 0 16,0 3 52-16,0 0 10 0,0 0 2 0,0 0 0 16,0 0-135-16,0 0-26 0</inkml:trace>
  <inkml:trace contextRef="#ctx0" brushRef="#br0" timeOffset="101575.642">20242 9318 1094 0,'4'13'23'0,"-4"-13"5"0,3 12-28 0,-3-2 0 0,4-1 0 0,-1 4 0 15,-3-1 108-15,4 1 16 0,0-1 3 0,-1 1 1 16,-3-1-52-16,0 7-9 0,4-6-3 0,-4 2 0 15,0-2 0-15,0-4-1 0,-4 4 0 0,4-13 0 16,0 0-19-16,0 0-3 0,0 0-1 0,0 0 0 16,0 0-12-16,0 0-2 0,0 0-1 0,0 0 0 15,0 0 31-15,0 0 7 0,0 0 1 0,0 0 0 16,0 0-52-16,0 0-12 0,0 9 0 0,0-9 0 16,0 0 0-16,4-3 0 0,-1-3 0 0,-3 0 0 15,4-4 0-15,-1 1 0 0,1-1 0 0,-1-2 0 16,1-1 0-16,-1 7 0 0,1-10 0 0,-1 4 0 15,1-1 0-15,-1 4 0 0,1-4 0 0,-1 1 0 16,-3-1 0-16,4 4 0 0,0-4 0 0,-1 7 0 16,1-3-48-16,-1-1-13 0,1 7-3 15,-4 3 0-15,0 0 52 0,3-3 12 0,4 0 0 0,-7 3 0 16,7-3 0-16,-7 3 0 0,7 0 0 0,-3 3 0 16,3 0 0-16,0 0 0 0,0 0 0 0,0 7 0 15,0-1 0-15,0-3 13 0,-3 1-2 0,3 5-1 16,-4-3-10-16,1-2 0 0,-1 5 0 0,1 4 0 15,-1 0 0-15,-3-4 0 0,4 4 0 0,-1 0 0 16,-3-4 0-16,0 1 0 0,4-1 0 0,-4-2 8 0,0-4-8 16,0-6 0-16,0 0 0 0,-4 12 0 15,1-5-32-15,3 5-3 0,-4 1 0 0,4-4 0 16,-3-3-157-16,3-6-31 0,0 0-6 0</inkml:trace>
  <inkml:trace contextRef="#ctx0" brushRef="#br0" timeOffset="102166.15">20719 9343 1579 0,'0'0'32'0,"0"0"10"0,0 0-34 0,0 0-8 0,0 0 0 0,0 0 0 16,0 0 93-16,0 0 17 0,0 0 3 0,0 0 1 15,3 0-80-15,1 10-16 0,3-7-3 0,-4 3-1 16,4-3 40-16,0-3 8 0,4 0 2 0,-4 6 0 16,0-6-52-16,0 4-12 0,0-4 0 0,0 3 0 15,0-3 0-15,0 0 0 0,0 0 0 0,0 0 0 16,1 0 0-16,-1-3 0 0,-4-1 0 0,4-2 0 15,-3 6 17-15,-4 0 1 0,7-3 0 0,0 0 0 16,-4 0-10-16,1 3-8 0,3-3 12 0,-4-7-12 16,1 10 9-16,0-6-9 0,-4-3 0 0,3-1 9 0,-3 7-9 15,0 3 0-15,4-6 0 0,-8-1 0 0,4 4-9 16,0-6-4-16,-3 3-1 0,3-1 0 16,-4-2-27-16,0 0-6 0,1-1-1 0,-4-2 0 15,3 5-36-15,-3-5-7 0,0-1-1 0,0 4-1 0,-3 3 74 0,3 2 19 16,-4 1 0-16,4 3 0 0,-4 3 0 0,1-3 0 15,-1 4 0-15,1 2 0 0,-1-3 0 0,-3 0 0 0,0-3 0 16,3 10 0-16,1 2 48 0,-1 7 12 16,0 3 4-16,4 3 0 0,0-3-52 0,0-3-12 15,4 0 0-15,-4-4 0 0,3 4 40 0,1-3 6 16,3-4 1-16,0 10 0 0,0-9-25 0,3-1-5 0,4 1-1 16,0-1 0-16,0 4-16 0,4-3 0 0,-4 2 0 0,4-5 0 15,-1-4 0-15,1-6 0 0,-1 0 0 0,1 0 0 16,3 0 0-16,0 0 0 0,0 0 0 15,-3 0 0-15,3 0-16 0,0-3-9 16,0 3-3-16,0 0 0 0,0 3-160 0,0-3-32 0,4 6-6 16</inkml:trace>
  <inkml:trace contextRef="#ctx0" brushRef="#br0" timeOffset="102724.718">20860 8907 931 0,'0'0'39'16,"0"0"-31"-1,0 0 84-15,3 0 18 0,4 0 3 0,-7 0 1 16,7 0-16-16,-7 0-3 0,0 0-1 0,7 0 0 15,-7 0-10-15,4 0-1 0,0 0-1 0,3-6 0 16,-4 0-23-16,4 0-5 0,0-4-1 0,0-2 0 0,4-7-23 16,-4 6-5-16,3-9-1 0,1 7 0 0,0-7-24 0,3-7 0 0,0 1 0 0,0 0 0 15,0-3-28-15,0-4 3 0,0 7 0 16,4-3 0 0,-4 2-63-16,0 7-12 0,0 4-2 0</inkml:trace>
  <inkml:trace contextRef="#ctx0" brushRef="#br0" timeOffset="103326.022">21071 9378 1337 0,'0'0'28'0,"0"0"6"15,0 0-34-15,7 0 0 0,1-7 0 0,2 1 0 16,1 3 109-16,-1-3 15 0,1 3 4 0,3-7 0 15,-3 10-103-15,3 0-25 0,0-3 0 0,0 0 0 16,-4-3 0-16,5 3 0 0,-1-7 0 0,-4 4 0 16,1 3 0-16,-1 3 0 0,1 0 0 0,-4-3 0 15,-7 3 0-15,7-4 0 0,-3-2 0 0,-4 6 0 0,3-3 56 16,-3 3 7-16,0 0 1 0,4-9 0 0,-1 6-52 16,1-7-12-16,-4 4 0 0,0 0 0 0,0 2 40 15,-4-2 4-15,1 0 2 0,-4-4 0 0,3 1-30 0,-3 6-5 0,4-6-2 0,-5-1 0 16,1-2-9-16,0 8-11 0,-3-5 3 0,3 9 0 31,-4 0-32-31,1-3-5 0,-1 6-2 0,0-3 0 0,1 6 38 0,-1 1 9 16,1-1 0-16,-1 6 0 0,1 1 0 0,-1-1 0 15,0 4 0-15,1 0-8 0,-1 3 8 0,1-1-12 0,3-2 12 0,-4 3-12 16,4 0 12-16,0-10 0 0,0 4 0 16,3 6 0-16,1-7 16 0,-1 1-2 0,4 2 0 0,0-2 0 15,4-4 10-15,-4 4 1 0,3-4 1 0,4 1 0 16,0-4-6-16,-3 0 0 0,6-3-1 0,1 4 0 15,0-1-7-15,-1 0-2 0,8 0 0 0,-4 1 0 16,4-4-10-16,-4-6 0 0,3-4 0 0,1 4 0 16,0 3-48-16,-1-3-12 0,4 6-3 0,-3-3 0 15,0-3-154-15,-1-3-31 0</inkml:trace>
  <inkml:trace contextRef="#ctx0" brushRef="#br0" timeOffset="103908.221">21710 9067 1552 0,'0'0'44'0,"0"0"10"0,0 0-43 0,0 0-11 0,0 0 0 0,-7 3 0 16,7-3 93-16,-11-3 17 0,4 0 3 0,0 3 1 15,0 0-39-15,-3 0-8 0,-1 6-2 0,0 1 0 16,1-1-25-16,-4-6-6 0,3 9-1 0,-3-5 0 16,3 2-42-16,-3-3-9 0,4 0-2 0,-1 3 0 15,4 1 37-15,-4 2 7 0,4 0 2 0,0 1 0 16,0-1-26-16,4 4 0 0,-1-7 0 0,1 3 0 15,-1 1-23-15,1-4 0 0,-1 0 0 0,4 1 0 16,0-7 13-16,0 6 10 0,0-6-13 0,0 0 5 16,0 0-4-16,0 0-1 0,0 0 0 0,4 3 0 15,-1 3 13-15,4-3-12 0,0 1 12 0,0 2-12 16,0-3 12-16,0 0-11 0,1-3 11 0,2 3-10 16,-3 0 10-16,4 1 0 0,-1 2 0 0,1-3 0 15,0 0 0-15,-1-3 0 0,-3 0 0 0,4 6 0 16,-4 1-24-16,3-1-8 0,-3 0-3 0,1 4 0 15,-5-4 35-15,1 0 0 0,3 0 0 0,-7-2 0 16,3 5 24-16,-3-3 12 0,0 4 3 0,0-4 0 16,-3 0-19-16,3 7-3 0,-4-4-1 0,1 1 0 15,-4-4 11-15,3 3 1 0,-3 1 1 0,0-7 0 16,0 9-4-16,0-5-1 0,-4-1 0 0,4 3 0 0,-3 1-10 16,-1-7-2-16,0 9-1 0,1-5 0 0,3-4-11 15,-4 3 0-15,11-6 0 0,-7 3 0 0,7-3-12 0,-7 3-4 16,7-3 0-16,0 0-1 15,-7 0-28-15,3-3-6 0,-3-3-1 0,4 3 0 16,-4-7-152-16,3 7-30 0,1-6-6 0</inkml:trace>
  <inkml:trace contextRef="#ctx0" brushRef="#br0" timeOffset="104257.086">22020 9450 1824 0,'-7'6'38'0,"7"-6"8"0,-7 3-37 15,7-3-9-15,0 0 0 0,-7 0 0 16,7 0 64-16,0 0 10 0,-3 0 2 0,3 0 1 0,0 0-77 0,0 0 0 0,0 0-16 0,0 0 3 16,0 0 13-16,0 0 0 0,0 0 0 0,0 0 0 31,0 0-156-31,0 0-29 0,0 0-6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4T14:52:56.4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15586 1672 552 0,'0'0'16'0,"0"0"3"0,0 0-19 0,0-6 0 0,-4 0 0 0,4 6 0 16,0 0 15-16,0 0-1 0,0 0 0 0,0 0 0 16,0 0-6-16,0 0 0 0,0 0-8 0,0 0 12 15,0 0 7-15,0 0 1 0,0 0 0 0,0 0 0 16,0 0 31-16,0 0 6 0,0 0 2 0,0 0 0 16,0 0-3-16,0 0 0 0,0 0 0 0,0 0 0 15,0 0 6-15,0 0 1 0,0 0 0 0,0 6 0 16,0-6-14-16,-3 9-2 0,-1-3-1 0,1 6 0 15,-1-6-14-15,4 5-2 0,-3-5-1 0,3 6 0 16,-4-6-5-16,4 9-2 0,0-10 0 0,-3 7 0 16,3 0-6-16,3 6-2 0,-3-13 0 0,0 10 0 0,4-3 4 15,-4 11 1-15,3-11 0 0,1 9 0 16,-4-4-19-16,3 1 0 0,1 8 8 0,-1-8-8 16,1 0 0-16,-4-4 0 0,3 10 0 0,1-6 0 0,-1-4 0 0,1 10 0 15,-1-12 0-15,-3 5 0 0,4-2 0 0,-1 3 0 16,-3-7 0-16,0 7 0 0,4-3 8 0,-4-4-8 15,0 1 9-15,0 6-9 0,0-12 0 0,0 3 0 16,0 2 0-16,0-5 0 0,0-6 0 0,0 0 0 16,0 0 0-16,0 0-10 15,0 0-18-15,0 0-3 0,0 0-1 0,0 0 0 16,0 0-43-16,0 0-9 0,-4-6-1 0</inkml:trace>
  <inkml:trace contextRef="#ctx0" brushRef="#br0" timeOffset="1027.58">15766 1619 1364 0,'0'0'30'0,"0"0"6"0,0 0 2 0,-7 0 0 0,7 0-30 0,0 0-8 16,0 0 0-16,0 0 0 0,0 0 29 0,0 0 5 15,-4 6 1-15,4-6 0 0,0 0 25 0,0 0 4 16,0 0 2-16,0 0 0 0,0 0-17 0,0 0-3 16,0 0-1-16,0 0 0 0,0 0-6 0,-7 0-2 15,3-6 0-15,4 6 0 0,0 0-19 0,0 0-4 0,0 0-1 16,0 0 0-16,0 0-13 0,0-6 0 0,-3 3 0 0,3 3 0 15,0-6 0-15,0 6 0 0,0 0 8 0,0-11-8 16,0 5 8-16,0 6-8 0,0 0 11 0,0 0-11 16,0 0 0-16,0 0 0 0,0 0 0 0,0 0-12 15,3 0 12-15,5-6 0 0,-8 6 0 0,3 0-9 16,4-6 9-16,-7 6 0 0,7 6 0 0,0 0 0 16,0-6 0-16,0 0 0 0,0 0 0 0,0 6 8 15,1-6-8-15,-1 0 0 0,3 0 0 0,-3 0 8 16,0 0-8-16,0 0 0 0,4 0 8 0,-4 0-8 15,0 0 0-15,0 0 0 0,0 6 0 0,0-1 0 16,0-5 0-16,0 0 0 0,0 0 0 0,0 6 0 16,-3-6 0-16,3 3 0 0,-4 3 0 0,1 6 0 15,0 0 0-15,-1-1 0 0,4 1 0 0,-3-3 0 16,-1 3-9-16,-3 5 9 0,4 1-10 0,-1 3 10 0,1-10-8 16,-4 7 8-16,0 0 0 0,3 2-9 0,-3-2 9 15,4 5 0-15,-4-2 0 0,0 3 0 0,0-1 0 16,-4-2 0-16,4-4 0 0,-3 7 0 0,3-10 0 0,-7 4 0 15,3-6 0-15,-3 0 0 0,4-6 0 0,3-6 9 16,-7 5-9-16,-1-2 10 0,-2-3-2 0,-1 0-8 16,1-3 12-16,-1 0-4 0,4 1-8 0,-3-4 10 15,-1 6-10-15,4-6 10 0,0 0-10 0,0-6 0 16,3 6 0-16,1 0 0 0,-1 0 0 0,1 6 0 16,3 0-10-16,0-8 10 0,0 8-12 0,0 0 3 15,0 0 1-15,0 0 0 0,3-6-10 0,-3 6-2 16,0 0 0-16,7 0 0 0,0 0-1 0,0 3-1 15,0-3 0-15,0 3 0 0,-3 0 8 0,3 2 2 0,0 1 0 16,-3 0 0-16,3-6 12 0,-4 6 0 0,4 0 0 0,0 0 0 16,0 0 10-16,-3-6 2 15,3 6 0-15,0 0 0 0,-3-1 8 0,3 4 1 0,0-3 1 0,0 6 0 16,0-12 4-16,3 0 1 0,1 6 0 0,-4-6 0 16,0 6-11-16,0-1-3 0,0-5 0 0,0 6 0 15,0-6-1-15,4 6-1 0,-4-6 0 0,0 3 0 16,0 0-11-16,0 6 0 0,0-9 9 0,0 6-9 15,0 0 0-15,0 0 9 0,0-6-9 0,0 5 0 16,-3 1 0-16,3 0 0 0,-3 0 0 0,3 0 0 16,-4 0 0-16,-3-6 0 0,0 0 0 0,4 3 0 15,-4-3-10-15,7 6 1 0,-7-6 0 0,0 0 0 16,3 0-22-16,4-6-4 16,-3 3-1-16,-1-3 0 0,1 0-24 0,-1-6-6 0,1 6-1 15,-1-5-497-15,1-1-100 0</inkml:trace>
  <inkml:trace contextRef="#ctx0" brushRef="#br0" timeOffset="1370.428">16475 2031 1384 0,'0'0'39'0,"0"0"9"0,0 0-38 0,0 0-10 0,-4 6 0 0,1 0 0 16,3-6 63-16,-4 8 10 0,1-2 3 0,-1 0 0 15,4-6-5-15,-3 12-1 0,3-12 0 0,0 0 0 16,-4 6-35-16,4-6-7 0,0 0-2 0,-4 6 0 15,4-6-15-15,0 0-3 0,0 0-8 0,0 0 12 16,0 0-3-16,-3 5-1 0,3-5 0 0,0 0 0 16,0 0-24-16,-7-5-4 0,0-1-2 0,0 0 0 31,3 0-140-31,-3 0-28 0,7-6-6 0,-3 4 0 0</inkml:trace>
  <inkml:trace contextRef="#ctx0" brushRef="#br0" timeOffset="2600.606">17029 1372 1447 0,'0'0'32'0,"0"0"6"0,-4 6 2 0,1 6 0 0,-1-6-32 0,4 0-8 0,0 5 0 0,-4-5 0 16,4 3 20-16,-3-3 3 0,3 6 0 0,-4-6 0 15,1 5 14-15,3-5 3 0,0-6 1 0,-4 12 0 16,4-9-17-16,0-3-3 0,0 0-1 0,0 0 0 16,-3 12 3-16,3-12 0 0,-7 0 0 0,7 0 0 0,-7 11 8 0,0-11 1 15,0 6 1-15,0 0 0 16,-1-6-8-16,1 0-1 0,0 0-1 0,-3 0 0 0,3-6 10 15,-4 6 3-15,1 0 0 0,-1 0 0 16,0-6-8-16,-3 6-2 0,4 0 0 0,-1-5 0 16,1 5-26-16,-1-6 8 0,4 6-8 0,0-6 0 0,0 3 0 0,7 3 0 15,0 0-14-15,-7 0 5 0,0-3 0 0,7 3 0 16,-7-3 0-16,7 3 0 0,0 0-10 0,-7 0-1 16,7 0-1-16,0 0 0 15,0 0-10-15,0 0-1 0,-7-6-1 0,7 6 0 0,0 0 12 0,0 0 2 16,0 0 1-16,0 0 0 0,-8 0 18 0,8 0-10 15,0 0 10-15,0 0-8 0,0 0 8 0,0 0 0 0,-7 6 0 0,7-6 0 16,0 0 0-16,-3 3 14 0,-4 3-2 16,3 0 0-16,1 5 4 0,3-5 0 0,-4 6 0 0,4-6 0 15,0 0-4-15,0 3 0 0,0 2 0 0,0-5 0 16,0 6-12-16,4-6 11 0,-4 6-11 16,0-1 10-16,3-5-10 0,-3 3 0 0,0 3 9 15,0-6-9-15,0 6 0 0,4-1 0 0,-4-5 0 0,0 3 0 16,0-3 0-16,3 0 0 0,-3 6 0 15,0-7 0-15,0 1 8 0,0-6-8 0,0 0 8 0,0 0-8 16,0 12 23-16,0-6 0 0,0-6 0 0,0 6 0 16,0-6 4-16,0 0 1 0,0 9 0 0,0-9 0 15,0 0-7-15,0 6-1 0,0-6 0 0,0 5 0 16,0-5-6-16,0 12-2 0,0-6 0 0,4 0 0 16,-4-6-12-16,0 0 0 0,0 0 0 0,0 0 0 15,0 0 0-15,0 0 0 0,0 12 0 0,0-6 0 16,0-6 0-16,0 0 0 0,0 0 0 0,0 0 0 0,0 0 0 0,0 0 0 15,0 0 0-15,0 0 0 0,0 0 0 0,0 0 0 16,0 0 0-16,3 0 0 0,4 5 0 0,1 4 0 16,-5-9 0-16,-3 0 0 0,7 0 0 0,-3 0 0 15,3 0 0-15,0 0 0 0,0 0 0 0,0 0 0 16,-4 0 0-16,4 0 0 0,1 0 0 0,-1 0 0 16,0 0 0-16,-4 0 0 0,4 0 0 0,0 6 0 15,-3-6 0-15,3 0 0 0,0 0 0 0,-4 0 0 16,4 0 0-16,-3 0 0 0,-4 0 0 0,7 0 0 15,0 0 0-15,-3-6 0 0,3 6 10 0,-7 0-10 16,7 6 10-16,0-6-10 0,0 0 0 0,-4 0 8 0,4 0-8 16,0 0 0-16,1 0 0 0,-1 6 0 15,0-6 0-15,0 6 0 0,0-6 0 0,3 12 0 16,-3-6 0-16,0-1 0 0,4 1 0 0,-4 0 0 0,0 3 0 16,0 3 0-16,-3 0-9 0,3-1 9 0,-4 1 0 0,1 3-9 15,-1-4 9-15,1 1 0 0,-4 0 0 0,3 0 0 16,-3 2 0-16,0-2 0 0,0 6 0 0,0-6 0 15,-3 2 0-15,3-2 0 0,-4 6 0 0,1-7 0 16,-1 1 0-16,1 9 0 0,-1-15 0 0,1 5 0 16,-4-5 0-16,0 6 0 0,3-6 0 0,-3 3 8 15,4-3-8-15,-5 0 0 0,8-6 8 0,-7 0-8 16,-3 5 8-16,3-5-8 0,-4 0 10 0,4 0-10 16,0-5 0-16,-4 5 0 0,4 0 0 0,-3 0 0 15,3 0 0-15,0 0-18 0,0 0 2 0,7 0 1 16,0 0-10-16,-11 0-3 15,11 0 0-15,0 0 0 0,0 0-20 0,0 0-4 16,-7-6 0-16,7 6-1 0,0 0-14 16,0 0-2-16,0 0-1 0,0 0 0 0,-7 6-34 0,7-6-6 0,0 0-2 0,-4 5-371 15,4-5-74-15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2T16:09:58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3796 6668 384 0,'0'16'11'16,"0"-10"2"-16,0-6-13 0,0 0 0 0,0-9 0 0,0 0 0 16,0 5 39-16,0-5 5 0,0 9 0 0,0 0 1 15,0-3 25-15,0 3 5 0,0-10 1 0,0 10 0 16,0-9-10-16,0 9-2 0,-4-6 0 0,1-1 0 15,3 7-34-15,-7-6-7 0,7 6-2 0,-4-6 0 16,4 6-4-16,0 0-1 0,-7 0 0 0,7 0 0 16,0 0-16-16,0 0 0 0,-7-3-11 0,7 3 11 15,0 0 0-15,0 0 0 0,0 0 12 0,0 0-3 16,0 0-9-16,0 0 0 0,0 0 0 0,0 0 0 16,0 0 0-16,0 0 12 0,0 0-12 0,0 0 12 15,0 0 5-15,0 0 2 0,0 0 0 0,0 0 0 16,0 0-19-16,0 0 0 0,0 0 0 0,0 0 0 0,0 0 0 0,0 0 0 0,0 0 0 0,0 0 0 15,-10 3 10-15,6-3 8 0,1 9 2 0,3-6 0 16,0-3-5-16,0 0-1 0,0 0 0 0,-4 10 0 16,4 2-6-16,-4 7-8 0,4 3 11 0,0-16-11 15,0-6 0-15,0-3 0 0,-3-9 0 0,3-1 0 16,-4 7 0-16,4-7 16 0,0 13-3 0,0-6-1 16,0 6 5-16,0 0 1 0,0 0 0 0,0 0 0 15,0 0 31-15,-3-6 7 0,-4-4 0 0,3 10 1 16,1-3-18-16,-1 3-4 0,1-3-1 0,-4-3 0 15,7 6-10-15,-4 0-3 0,1 6 0 0,3-6 0 16,0 0-4-16,-7 3-1 0,3 7 0 0,-3-1 0 16,3-3-16-16,4 4 0 0,-7 2 0 0,4 1 0 15,-4 6 0-15,0-4 0 0,0 4 0 0,-4 0 0 16,4 9 0-16,4-3 0 0,-5 0 0 0,-2 1 0 0,3-1 0 16,0 0 0-16,0 6 0 0,3 0 0 0,-3 1 0 15,0 2 0-15,4 4 0 0,-5 0 0 16,8-7 18-16,-3 3 0 0,-1-2 0 0,4-4 0 0,-3 0-18 0,3-3 8 15,0 0-8-15,0 0 0 0,0-3 13 16,3-6-4-16,-3 6-1 0,4-3 0 16,3-7-29-16,0 4-7 0,4-3 0 0,3 5-1 0,-4-5 53 15,4-4 10-15,1-2 2 0,6 2 1 16,-4-6-59-16,-3 3-12 0,4-6-2 0,0-6-1 16,3 6 65-16,0 0 14 0,4-6 2 0,-8-3 1 0,5-1-32 0,-1-2-13 15,3-1 11-15,8 0-11 0,-11 1 10 0,4-1-10 16,-4 1 10-16,0-4-10 0,1 4 10 0,-1-4-10 15,-4 0 10-15,-6-3-10 0,3 4 11 0,0-4-11 0,-7-3 12 16,4 6-12-16,-4-6 15 0,0 0-4 0,0-3-1 0,-3 0 0 16,-1-6-10-16,1 6-17 0,-8-3 4 0,4 3 1 15,-3-4 28-15,-1 4 7 0,0-3 1 0,-3 0 0 16,4 3-24-16,-8 0 9 0,1-1-9 0,-1 1 0 16,-3 0 0-16,0-3 0 0,0 6 0 0,-4-3 0 15,-3-3-15 1,0 6-9-16,0 0-3 0,-4 0 0 0,11 6 27 0,-4 4 0 0,-3-1 0 0,7 4 0 15,0-1 0-15,3 4 0 0,-3 3 0 0,4 3 0 16,2 0-32-16,-2 0 0 16,3 3-1-16,-4 0 0 0,1 0 23 0,-1 4 10 0,4-1-8 15,0-6 8-15,0 9-27 0,0-6 0 0,0 7 0 16,3 2 0-16,1 1 27 0,-1 9 0 0,1-3 0 0,-1-7 0 0,4-5-16 0,0 2 3 16,4 4 0-16,-4-1-559 15,7 7-112-15</inkml:trace>
  <inkml:trace contextRef="#ctx0" brushRef="#br0" timeOffset="801.679">4441 7277 1314 0,'0'0'37'0,"0"0"8"0,0 0-36 0,0 0-9 0,0 0 0 0,0 0 0 16,0 0 53-16,0 0 9 0,0 0 2 0,0 6 0 0,-3 0-52 0,3-6-12 15,0 0 0-15,0 0 0 0,0 0 54 0,0 7 8 16,3 2 2-16,1-3 0 0,-4 1-52 0,4 5-12 16,-1-3 0-16,1-5 0 0,3 5 0 0,-4 0 0 15,1 1 0-15,-4-4 0 0,3 7 54 0,-3-4 8 16,4 0 2-16,-4 1 0 0,0-7-64 0,3 6-15 16,-3-2-1-16,4-1-1 0,-4 3 27 0,0-2 6 0,0-7 0 0,0 0 1 31,0 0-17-31,0 0-17 0,0 0 3 0,-4 6 1 15,4 0 13-15,4 4 0 0,-4-7 0 0,0-3 10 16,0 0-1-16,0 0 0 0,0 0 0 0,0 0 0 0,0 0 26 0,0 0 5 16,-4-3 0-16,4-7 1 0,-3 10-20 0,3 0-4 0,0-6-1 0,0 6 0 15,0 0-8-15,0 6-8 0,0 13 9 0,0-19-9 16,0-19 0-16,0-6 0 0,0-19 0 0,0 7 0 16,3 2 0-16,1 13 0 0,-1 10 0 0,1-4 0 15,-1 6 0-15,-3 1 0 0,4 3 0 0,-4 0 0 16,0 6 0-16,0 0-8 0,0 0 8 0,0 0-10 15,0 0 2-15,0 0 0 0,18 3 0 0,-18-3 0 16,10 0-32-16,4 0-5 16,-7-3-2-16,-7 3 0 0,11-4 38 0,-1 4 9 0,-10 0 0 0,15 0 0 15,-1 7 11-15,-4-4 4 0,1 3 1 0,-1 3 0 16,5 17-16-16,-8 8 0 0,0 13 0 0,0-12 0 16,-4-13-15-16,1-10 1 0,-4-12 0 0,0 0 0 15,0 0 14-15,0 0 0 0,0 0 0 0,0 0 0 16,0 0 0-16,0 0 0 0,0 0 0 0,0 0 0 15,0 0 0-15,0 0 0 0,0 0 0 0,0 0 0 16,0 0 0-16,0 0 0 0,0 0 0 0,7-3-583 16,0-3-113-16</inkml:trace>
  <inkml:trace contextRef="#ctx0" brushRef="#br0" timeOffset="1432.547">5994 6446 900 0,'0'0'20'0,"0"0"4"0,0 0 0 16,-4-10 1-16,4 10-25 0,-3-6 0 0,3 6 0 0,0 0 0 16,0 0 78-16,-4-6 10 0,1 3 3 0,3-7 0 15,0 10-14-15,0 0-2 0,0 0-1 0,0 0 0 16,0 0-13-16,0 0-2 0,0 0-1 0,0 0 0 16,0 0-19-16,0 0-4 0,0 0-1 0,0 0 0 15,0 0-19-15,0 0-4 0,0 0-1 0,0 13 0 16,3-1-1-16,-3 1 0 0,4-4 0 0,-1 13 0 15,1 0 3-15,-1 3 0 0,1 0 0 0,3 10 0 16,-4 2-2-16,8 4 0 0,-8 0 0 0,4 6 0 0,-3-12 0 0,-4 8 0 16,4-5 0-16,-1 0 0 0,-3-4 3 0,0 1 1 15,-3 2 0-15,-1-2 0 16,4-4 3-16,-4 1 1 0,1-1 0 0,-1-3 0 0,-6 0 8 0,6-6 2 16,1 3 0-16,-4 0 0 0,3 1-8 0,1 5 0 0,-4 0-1 15,0-3 0 1,3-9-39-16,1-6-7 0,-1-7-1 0,-3-6-1 0,3 6 53 0,1-2 10 0,3-1 2 15,-4-3 1-15,4 0-47 0,-3 0-10 0,3 0-1 0,0 0-1 16,0 0-97-16,0 0-19 16,0 0-4-16</inkml:trace>
  <inkml:trace contextRef="#ctx0" brushRef="#br0" timeOffset="2298.79">5789 6922 1094 0,'-7'7'46'15,"7"-7"-37"1,0 0 56-16,-7 3 11 0,7-3 3 0,0 0 0 16,0 0 5-16,0 0 2 0,0 0 0 0,0 0 0 15,0 0-38-15,0 0-8 0,0 0-2 0,0 0 0 16,0 0-22-16,0 0-4 0,0 0 0 0,0 0-1 15,7 6-11-15,0 3 0 0,4-2 0 0,-1 2 0 16,4 1-16-16,4-1-4 0,0-3-2 0,-1 7 0 16,8-13 22-16,-11 6 0 0,4-3 0 0,3-6 0 0,0 3 21 15,-3 0 9-15,3-6 2 0,0 6 0 16,-7-3-20-16,0 0-4 0,4-4-8 0,-4 7 12 0,0 0-12 16,0 0 9-16,0 10-9 0,4-7 8 15,-7-3-8-15,-1 0 0 0,4 0 0 0,-3 6 0 0,3-3 0 0,0 0-11 16,0 0 11-16,0 4-8 0,4-7-2 0,-8 3 0 0,1-3 0 15,0 0 0 1,3 3-14-16,-7 0-2 0,7 0-1 0,-7-3 0 0,0 10 27 0,0-7 0 16,0 6 0-16,-3-2 0 0,3-4 0 0,-4-3 0 0,1 0 0 15,-4 0 0-15,0 0 24 0,0 0 9 0,0 0 3 0,0 0 0 16,0 0 8-16,0 0 3 0,0 0 0 0,0 0 0 16,0 0-1-16,0 0 0 0,0 12 0 0,0-12 0 15,0 0-10-15,0 0-3 0,0 0 0 0,0 0 0 16,0 0-19-16,-4 10-4 0,4 5-1 0,0 4 0 15,0 0-9-15,0 3 0 0,0-3 0 16,4-1 0-16,-1 1 0 0,4-6 0 0,-7-4 0 0,4 1 0 16,-4-4 0-16,3 0 0 0,-3 0 0 0,0-6 0 15,0 0 0-15,0 0 8 0,0 0-8 0,0 0 0 0,0 0 15 0,0 0-3 16,0 0 0-16,0 0 0 0,0 0 4 16,0 0 1-16,0 0 0 0,0 0 0 0,0 0 5 0,0 0 1 15,0 0 0-15,0 0 0 0,0 0 1 0,0 0 0 16,0 0 0-16,0 0 0 0,0 0-10 0,0 0-2 15,0 0 0-15,0 0 0 0,-3-3-12 0,3 0 8 16,-4 3-8-16,-3-3 0 0,7 0 0 0,0 0-8 0,0-3-1 16,-3-1 0-16,3 1 9 0,0-7 0 15,0 7 0-15,3-3 0 0,-6-1 0 0,3 1 0 16,0 9 0-16,0-13 0 0,3 1 0 0,-3-10 0 16,0 6 0-16,0-3 0 0,-3 4 0 0,3-1 0 0,-4 0-9 0,4 1 9 15,0-1-16-15,4 7 0 0,-1-4 1 0,-3 7 0 16,7-7 3-16,-7 13 1 0,0 0 0 0,0 0 0 15,7-3 0-15,-7 3 0 0,4-9 0 0,-4 9 0 16,11-3-6-16,-11 3-2 0,10-4 0 0,1 1 0 16,-1 3 5-16,1-3 1 0,-1 3 0 0,5 0 0 15,-5 0 13-15,1 0-12 0,6 0 12 0,-6 0-12 16,3 0 12-16,0 0 0 0,0 0 0 0,0-3 0 16,1 3 0-16,-1 3 18 0,-4 10-2 0,1-1-1 15,6-2-63-15,-6 2-13 0,0-6-3 16,3 1 0-16,0-1 0 0,0-3 0 15,4 0 0-15,-4-3 0 0,3 7-148 0,-6-1-29 0,-4 0-7 0</inkml:trace>
  <inkml:trace contextRef="#ctx0" brushRef="#br0" timeOffset="2864.176">6981 7258 1272 0,'0'-6'26'0,"0"6"7"0,0 0-33 0,0 0 0 0,0 0 0 0,-3-7 0 15,-1-2 119-15,4-7 17 0,-7-3 3 0,4 7 1 16,-4-1-51-16,7 13-9 0,0 0-3 0,-11 7 0 16,11-7-34-16,-10-7-7 0,-1 4-2 0,0 0 0 0,4-3-10 15,-7 3-3-15,4 0 0 0,-1 3 0 0,4-4-11 0,7 4-2 16,-7 0-8-16,7 0 12 0,-7 0-12 16,-4 0 0-16,11 0-12 0,-10 4 12 0,3 2 0 0,-4 3 0 0,4 7 0 15,0 0 0-15,0-4 0 0,0 1 0 0,3-1 0 0,1-2 0 16,-8-1 0-16,11-9 0 0,-3 9 0 15,3-2 0-15,0-7 0 16,-4 6 0-16,4-6 0 0,-3 13 0 0,3-7 0 0,3 3 0 16,-3-2 0-16,4-1 0 0,6 0 0 0,-3-6 0 0,0 0 0 0,4 6 0 15,3-3 0-15,-3 1 0 0,6 5 0 16,-3-3 0-16,1-3 8 0,-1 1 8 0,7-8 1 0,-11 1 1 16,5 3-18-16,-1-6 0 0,3 3 8 0,-3 3-8 15,-3-6 0-15,0 6 0 0,3 0 0 0,-7 0 0 16,3 0-17-16,-10 0-1 0,0 0 0 0,7-4 0 15,-7 4 36-15,4-9 7 0,-4 9 2 0,3-3 0 16,-3-6-11-16,4 2-3 0,-4-2 0 0,-4 3 0 16,4-7-5-16,-3 7 0 0,-1-4-8 0,1-2 12 15,-1-1-4-15,-3-6-8 0,0 4 11 0,4-4-11 16,-4 0 8-16,-4 3-8 0,4 1 0 0,-4-1 0 16,4 4 0-16,0 2 0 0,0 1 0 0,0-1 0 15,4 7 0-15,-4 0 0 0,7 3 0 0,0 0-12 16,0 0-4-16,0 0-1 0,0 0 0 0,-4 6 0 15,1 7-9-15,-4 3-2 0,7 2 0 0,-4-5 0 16,0 9 6-16,4-3 1 0,0-1 0 0,0 1 0 16,0-3-3-16,4 3 0 0,-4-7 0 0,0 4 0 15,0-3-50-15,0-4-10 0,4 0-3 0,-4-5 0 16,7 5-51-16,-4-6-10 0,4 3-3 0</inkml:trace>
  <inkml:trace contextRef="#ctx0" brushRef="#br0" timeOffset="3265.85">7345 7010 1094 0,'0'13'23'0,"-4"-1"5"0,1 7-28 0,-1-3 0 0,1-4 0 0,-1 1 0 16,1 12 108-16,3-3 16 0,-4 3 3 0,1-3 1 15,3 3-52-15,0-3-9 0,0-3-3 0,-4-4 0 16,4 4-10-16,0 0-2 0,4-3-1 0,-4 3 0 16,7-4-31-16,-4 1-5 0,8-4-2 0,-8 4 0 15,4 0 12-15,0-10 3 0,-3 7 0 0,3-1 0 16,-3-2-14-16,3-1-2 0,0 0-1 0,-4-2 0 15,4-1-3-15,-7-6 0 0,14 0 0 0,-7-6 0 16,0 6 0-16,1 0-8 0,2-3 12 0,-6-7-4 16,3 10 3-16,0-3 0 0,3-6 0 0,-6 2 0 15,-1-8 0-15,4-1 0 0,-7-3 0 0,4 0 0 16,-1 1-11-16,1 5 0 0,0 0 0 0,-1-2 0 0,1-1-11 0,-4-3 3 16,3 0 0-16,-3 1 0 15,4-1-20-15,-1 0-4 0,1 0-1 0,-4 0 0 16,3 7-80-16,4 2-16 0,-3-2-3 0</inkml:trace>
  <inkml:trace contextRef="#ctx0" brushRef="#br0" timeOffset="3804.12">7800 7139 1337 0,'0'0'56'16,"0"0"-44"0,-4 12 41-16,1 4 9 0,3-16 2 0,-7 16 0 15,3-1 0-15,4 1 0 0,0-7 0 0,0 10 0 16,0-3-20-16,0-4-4 0,-3 1-1 0,3 6 0 15,3-10 39-15,-3-2 8 0,4-1 2 0,-1 0 0 16,4 7-88-16,0-1-24 0,1 7-2 0,-1-3 0 16,0 2 35-16,0-2 7 0,0-3 2 0,-4 2 0 15,4-8-7-15,-7-7-2 0,0 0 0 0,7 0 0 16,0 0-9-16,0 9 0 0,-3-6 0 0,3 7 0 16,-7-10 32-16,0 0 5 0,7-10 1 0,-7 10 0 0,0 0-38 0,0 0 0 15,4 13 0-15,-1-7 0 0,-3-6 26 16,0 0 1-16,0 0 0 0,0 0 0 0,0 0-27 0,7-13 0 0,-3 4 0 0,-4-4 0 15,0 7 0-15,3 0 0 0,-3 6 0 0,7-13 0 16,-3 4 0-16,-1 0-14 0,-3-7 2 0,4 3 0 16,-1-5 12-16,1 2 16 0,3-3-3 0,-3 7-1 15,3-4-12-15,0-3 0 0,0 6 0 0,0 1 0 16,-4-10 0-16,4 0-15 0,0-6 3 0,0 0 1 16,-3-1 11-16,3 7 16 0,0-3-4 0,-3 3-1 15,6-3-31-15,-6 3-5 0,3-3-2 16,0 10 0-16,-4-4-8 0,1 12-1 15,-1-2-1-15,1 3 0 0,0 3-22 0,-1 0-4 16,1-4-1-16,3 4 0 16,-4 0-90-16,1-3-18 0,3 6-4 0</inkml:trace>
  <inkml:trace contextRef="#ctx0" brushRef="#br0" timeOffset="4420.058">8357 7230 1497 0,'0'0'32'0,"0"0"8"0,-3 6 0 0,3-6 4 0,0 0-36 0,0 0-8 0,0 6 0 0,0-6 0 15,0 0 53-15,3 10 9 0,1-1 2 0,-1 0 0 16,1-2-4-16,-4-7-1 0,3 3 0 0,1 0 0 16,3-3-43-16,4 6-16 0,-4-6 11 0,3-6-11 15,-3 6 31-15,4-3 0 0,-1 0 0 0,-2-4 0 16,2 1-19-16,-3-3-3 0,4 3-1 0,-4-1 0 16,0-5 20-16,0-1 3 0,-4-3 1 0,4 4 0 15,1-1-8-15,-5 4-2 0,1 0 0 0,-4-1 0 16,3 1-6-16,-3-1 0 0,0 10-1 0,0 0 0 15,0 0-6-15,0 0-1 0,0 0 0 0,0 0 0 16,0-6-8-16,-3 0 0 0,-1-4 0 0,1-2 0 16,-5 12-12-16,5-6 1 0,-1-1 1 0,-3 7 0 15,0-6-1-15,0 6 0 0,-3-3 0 0,-1 0 0 16,4 3 11-16,-4 3-12 0,4-3 12 0,-3 6-12 0,3-3-8 16,0 7-3-16,0-7 0 0,-4 9 0 0,4-2 23 0,0 2 0 15,0 7 0-15,3 0 0 0,1-3 0 16,-1-4 0-16,1 1 0 0,-1 2 0 0,1-2 0 15,3 6 0-15,0-4 0 0,3 4 0 0,-3 3 0 16,4-3 0-16,-4 3 0 0,0 0 0 16,3-6 0-16,1 6 0 0,-1-10 0 0,1 7 0 15,3-3 8-15,-4-4 5 0,5 7 2 0,-1-6 0 16,-4-1-15-16,4-3 0 0,0-2 0 0,0 5 0 16,0-2 0-16,0 2 0 0,0 1 0 0,1-4 0 15,2 1 0-15,1-7 0 0,-4 6-12 0,3-6 12 16,-3 4-28-16,0-4 2 0,4 0 0 0,-4-3 0 15,4 6-27-15,-1-12-6 0,1 6-1 0,-1 0 0 16,4 0-44-16,-3 0-8 0,3 0-3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vingt-deux avril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4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   uranium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611" y="2281780"/>
            <a:ext cx="1905000" cy="192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576" y="2602314"/>
            <a:ext cx="3028950" cy="1514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5E8188-8047-4C49-9254-E5F271F3FAAD}"/>
                  </a:ext>
                </a:extLst>
              </p14:cNvPr>
              <p14:cNvContentPartPr/>
              <p14:nvPr/>
            </p14:nvContentPartPr>
            <p14:xfrm>
              <a:off x="5600880" y="493920"/>
              <a:ext cx="546120" cy="317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5E8188-8047-4C49-9254-E5F271F3FA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91520" y="484560"/>
                <a:ext cx="564840" cy="33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331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C2FF-4C63-4D23-A5EF-37C8A50E0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1745B-D70D-41B7-BA8E-F0702E3F8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roman-photo</a:t>
            </a:r>
          </a:p>
          <a:p>
            <a:pPr marL="0" indent="0" algn="ctr">
              <a:buNone/>
            </a:pPr>
            <a:r>
              <a:rPr lang="en-US" dirty="0"/>
              <a:t>332 - 333</a:t>
            </a:r>
          </a:p>
        </p:txBody>
      </p:sp>
    </p:spTree>
    <p:extLst>
      <p:ext uri="{BB962C8B-B14F-4D97-AF65-F5344CB8AC3E}">
        <p14:creationId xmlns:p14="http://schemas.microsoft.com/office/powerpoint/2010/main" val="3133914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8357"/>
            <a:ext cx="10515600" cy="59086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BANGS Adjective</a:t>
            </a:r>
          </a:p>
          <a:p>
            <a:pPr marL="0" indent="0">
              <a:buNone/>
            </a:pPr>
            <a:r>
              <a:rPr lang="en-US" dirty="0"/>
              <a:t>noun</a:t>
            </a:r>
          </a:p>
          <a:p>
            <a:pPr marL="0" indent="0">
              <a:buNone/>
            </a:pPr>
            <a:r>
              <a:rPr lang="en-US" dirty="0"/>
              <a:t>2 nouns (</a:t>
            </a:r>
            <a:r>
              <a:rPr lang="en-US" dirty="0" err="1"/>
              <a:t>masculin</a:t>
            </a:r>
            <a:r>
              <a:rPr lang="en-US" dirty="0"/>
              <a:t> et </a:t>
            </a:r>
            <a:r>
              <a:rPr lang="en-US" dirty="0" err="1"/>
              <a:t>feminin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Deux </a:t>
            </a:r>
            <a:r>
              <a:rPr lang="en-US" dirty="0" err="1"/>
              <a:t>adjectifs</a:t>
            </a:r>
            <a:r>
              <a:rPr lang="en-US" dirty="0"/>
              <a:t> non-BANGS</a:t>
            </a:r>
          </a:p>
          <a:p>
            <a:pPr marL="0" indent="0">
              <a:buNone/>
            </a:pPr>
            <a:r>
              <a:rPr lang="en-US" dirty="0"/>
              <a:t>Possessive adjective</a:t>
            </a:r>
          </a:p>
          <a:p>
            <a:pPr marL="0" indent="0">
              <a:buNone/>
            </a:pPr>
            <a:r>
              <a:rPr lang="en-US" dirty="0"/>
              <a:t>noun</a:t>
            </a:r>
          </a:p>
          <a:p>
            <a:pPr marL="0" indent="0">
              <a:buNone/>
            </a:pPr>
            <a:r>
              <a:rPr lang="en-US" dirty="0" err="1"/>
              <a:t>verbe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adjectif</a:t>
            </a:r>
            <a:r>
              <a:rPr lang="en-US" dirty="0"/>
              <a:t> </a:t>
            </a:r>
            <a:r>
              <a:rPr lang="en-US" dirty="0" err="1"/>
              <a:t>possessif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verb</a:t>
            </a:r>
          </a:p>
          <a:p>
            <a:pPr marL="0" indent="0">
              <a:buNone/>
            </a:pPr>
            <a:r>
              <a:rPr lang="en-US" dirty="0"/>
              <a:t>nom</a:t>
            </a:r>
          </a:p>
          <a:p>
            <a:pPr marL="0" indent="0">
              <a:buNone/>
            </a:pPr>
            <a:r>
              <a:rPr lang="en-US" dirty="0" err="1"/>
              <a:t>verbe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Adjective</a:t>
            </a:r>
          </a:p>
          <a:p>
            <a:pPr marL="0" indent="0">
              <a:buNone/>
            </a:pPr>
            <a:r>
              <a:rPr lang="en-US" dirty="0"/>
              <a:t>Pronoun</a:t>
            </a:r>
          </a:p>
          <a:p>
            <a:pPr marL="0" indent="0">
              <a:buNone/>
            </a:pPr>
            <a:r>
              <a:rPr lang="en-US" dirty="0"/>
              <a:t>Noun</a:t>
            </a:r>
          </a:p>
          <a:p>
            <a:pPr marL="0" indent="0">
              <a:buNone/>
            </a:pPr>
            <a:r>
              <a:rPr lang="en-US" dirty="0"/>
              <a:t>Verb</a:t>
            </a:r>
          </a:p>
          <a:p>
            <a:pPr marL="0" indent="0">
              <a:buNone/>
            </a:pPr>
            <a:r>
              <a:rPr lang="en-US" dirty="0"/>
              <a:t>adverb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85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564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0832"/>
            <a:ext cx="10515600" cy="53861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était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adjectif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(nom) . 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(nom)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adjectif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(nom)  (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adjectif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jour,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adjectif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possessif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(nom) a commence 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verbe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Ensuite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adjectif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possessif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(nom)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verbe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Maintenant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_(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adjectif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)__car    __(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prénom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)__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(nom)___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_(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verbe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)__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adverbe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)__.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8069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phrase </a:t>
            </a:r>
            <a:r>
              <a:rPr lang="en-US" dirty="0" err="1"/>
              <a:t>d’au</a:t>
            </a:r>
            <a:r>
              <a:rPr lang="en-US" dirty="0"/>
              <a:t> </a:t>
            </a:r>
            <a:r>
              <a:rPr lang="en-US" dirty="0" err="1"/>
              <a:t>moins</a:t>
            </a:r>
            <a:r>
              <a:rPr lang="en-US" dirty="0"/>
              <a:t> cinq mots…</a:t>
            </a:r>
          </a:p>
          <a:p>
            <a:pPr marL="0" indent="0">
              <a:buNone/>
            </a:pPr>
            <a:r>
              <a:rPr lang="en-US" dirty="0"/>
              <a:t>	which describes an event that happened on Saturday, April 20.</a:t>
            </a:r>
          </a:p>
          <a:p>
            <a:pPr marL="0" indent="0">
              <a:buNone/>
            </a:pPr>
            <a:r>
              <a:rPr lang="en-US" dirty="0"/>
              <a:t>	which sets the background for a story about pirates.</a:t>
            </a:r>
          </a:p>
          <a:p>
            <a:pPr marL="0" indent="0">
              <a:buNone/>
            </a:pPr>
            <a:r>
              <a:rPr lang="en-US" dirty="0"/>
              <a:t>	which describes three actions which happened in quick 				succession.</a:t>
            </a:r>
          </a:p>
          <a:p>
            <a:pPr marL="0" indent="0">
              <a:buNone/>
            </a:pPr>
            <a:r>
              <a:rPr lang="en-US" dirty="0"/>
              <a:t>	which describes something which Justin did when he was young.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0714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5CB49-397E-452D-8409-B4933D9E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CBCC5-FE74-4532-B34E-3090DE0AD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756118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Quels sont trois appareils ménagères que vous trouvez dans la cuisine chez vous?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A758AFF-AA80-42C0-A287-A0D4344AEFF5}"/>
                  </a:ext>
                </a:extLst>
              </p14:cNvPr>
              <p14:cNvContentPartPr/>
              <p14:nvPr/>
            </p14:nvContentPartPr>
            <p14:xfrm>
              <a:off x="1275120" y="2307960"/>
              <a:ext cx="1820160" cy="439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A758AFF-AA80-42C0-A287-A0D4344AEF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5760" y="2298600"/>
                <a:ext cx="1838880" cy="45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226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We play chess frequently. We play tennis occasionally. We rarely play cards. We never read graphic novels.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CDE6455-3D18-4E6B-8CF1-8DF0A8B3911C}"/>
                  </a:ext>
                </a:extLst>
              </p14:cNvPr>
              <p14:cNvContentPartPr/>
              <p14:nvPr/>
            </p14:nvContentPartPr>
            <p14:xfrm>
              <a:off x="1215360" y="1315800"/>
              <a:ext cx="6712200" cy="2136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CDE6455-3D18-4E6B-8CF1-8DF0A8B391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6000" y="1306440"/>
                <a:ext cx="6730920" cy="215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582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vingt-deux avril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une plaisanterie biologique</a:t>
            </a:r>
          </a:p>
          <a:p>
            <a:pPr marL="0" indent="0" algn="ctr">
              <a:buNone/>
            </a:pPr>
            <a:r>
              <a:rPr lang="fr-FR" dirty="0"/>
              <a:t>roman-photo</a:t>
            </a:r>
          </a:p>
          <a:p>
            <a:pPr marL="0" indent="0" algn="ctr">
              <a:buNone/>
            </a:pPr>
            <a:r>
              <a:rPr lang="fr-FR" dirty="0"/>
              <a:t>les </a:t>
            </a:r>
            <a:r>
              <a:rPr lang="fr-FR" dirty="0" err="1"/>
              <a:t>levres</a:t>
            </a:r>
            <a:r>
              <a:rPr lang="fr-FR" dirty="0"/>
              <a:t> fous</a:t>
            </a:r>
          </a:p>
          <a:p>
            <a:pPr marL="0" indent="0" algn="ctr">
              <a:buNone/>
            </a:pPr>
            <a:r>
              <a:rPr lang="fr-FR" dirty="0"/>
              <a:t>la révision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4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C0FB-A8DE-43D8-91B5-F22D4EBD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Anne Hébert is a francophone Quebecoise author who is best known for her novel </a:t>
            </a:r>
            <a:r>
              <a:rPr lang="en-US" sz="2800" b="1" i="1" dirty="0" err="1"/>
              <a:t>Kamouraska</a:t>
            </a:r>
            <a:r>
              <a:rPr lang="en-US" sz="2800" b="1" dirty="0"/>
              <a:t>, which is based on the true events surrounding a </a:t>
            </a:r>
            <a:r>
              <a:rPr lang="en-US" sz="2800" b="1" dirty="0" err="1"/>
              <a:t>XIXème</a:t>
            </a:r>
            <a:r>
              <a:rPr lang="en-US" sz="2800" b="1" dirty="0"/>
              <a:t> century murder in Quebec.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092F6-C548-4828-A601-603F7A6B9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83E7D-9BD1-4FB2-9B1E-A9E721BD7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913" y="2219388"/>
            <a:ext cx="2076900" cy="3674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472F88-AD62-4415-969D-CD755EC49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835" y="2102128"/>
            <a:ext cx="3707515" cy="379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3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4437" y="292973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8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7128" y="2440797"/>
            <a:ext cx="4127847" cy="309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03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       +                                                                   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04" y="2801073"/>
            <a:ext cx="2493951" cy="2486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671" y="2627062"/>
            <a:ext cx="3779848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80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41411</TotalTime>
  <Words>312</Words>
  <Application>Microsoft Office PowerPoint</Application>
  <PresentationFormat>Widescreen</PresentationFormat>
  <Paragraphs>119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Bonjour!</vt:lpstr>
      <vt:lpstr> Travail de cloche </vt:lpstr>
      <vt:lpstr>Bonjour!</vt:lpstr>
      <vt:lpstr>Pourquoi tombons-nous?</vt:lpstr>
      <vt:lpstr>PowerPoint Presentation</vt:lpstr>
      <vt:lpstr>Anne Hébert is a francophone Quebecoise author who is best known for her novel Kamouraska, which is based on the true events surrounding a XIXème century murder in Quebec.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506</cp:revision>
  <cp:lastPrinted>2024-04-21T16:51:09Z</cp:lastPrinted>
  <dcterms:created xsi:type="dcterms:W3CDTF">2016-10-03T16:25:09Z</dcterms:created>
  <dcterms:modified xsi:type="dcterms:W3CDTF">2024-04-22T16:18:10Z</dcterms:modified>
</cp:coreProperties>
</file>