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346" r:id="rId2"/>
    <p:sldId id="345" r:id="rId3"/>
    <p:sldId id="261" r:id="rId4"/>
    <p:sldId id="402" r:id="rId5"/>
    <p:sldId id="349" r:id="rId6"/>
    <p:sldId id="502" r:id="rId7"/>
    <p:sldId id="408" r:id="rId8"/>
    <p:sldId id="409" r:id="rId9"/>
    <p:sldId id="501" r:id="rId10"/>
    <p:sldId id="344" r:id="rId11"/>
    <p:sldId id="351" r:id="rId12"/>
    <p:sldId id="337" r:id="rId13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6"/>
            <p14:sldId id="345"/>
            <p14:sldId id="261"/>
            <p14:sldId id="402"/>
            <p14:sldId id="349"/>
            <p14:sldId id="502"/>
            <p14:sldId id="408"/>
            <p14:sldId id="409"/>
            <p14:sldId id="501"/>
            <p14:sldId id="344"/>
            <p14:sldId id="351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1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23T15:32:47.0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3189 5928 363 0,'0'0'0'0,"0"0"16"16,0 0-16-16,0 0 0 0,0 0 0 0</inkml:trace>
  <inkml:trace contextRef="#ctx0" brushRef="#br0" timeOffset="982.528">3231 5787 718 0,'-7'-3'15'0,"0"0"3"0,4-3-18 0,3 6 0 0,0 0 0 0,0 0 0 15,0 0 66-15,0 0 10 0,0 0 1 0,0 0 1 16,0 0-11-16,0 0-3 0,0 0 0 0,0 0 0 15,0 0-34-15,0 0-7 0,0 0-2 0,-4 6 0 16,1 0 12-16,3 7 3 0,3-4 0 0,-3 4 0 16,7-1-7-16,0 10-1 0,4 0 0 0,0 3 0 15,-1 0-12-15,4 0-2 0,-3 7-1 0,3 2 0 16,-7 1-3-16,4 2-1 0,3 1 0 0,-4 3 0 16,-3-4 12-16,4-2 3 0,-4-1 0 0,-3-2 0 15,-1-4-5-15,1 0-1 0,-1-3 0 0,1-3 0 0,-4 3 16 16,-4-3 3-16,4 3 1 0,-3-3 0 0,-1 0-21 15,-3-3-4-15,3 0-1 0,-3 0 0 16,4-4-4-16,-4-2-8 0,0-1 11 0,-4-2-11 0,4-1 13 0,-3-6-4 16,2 7-1-16,-2-7 0 0,-4-3-8 0,-4 0 0 0,4-3 0 15,0 0 0-15,0-4 42 0,0 4 6 16,0-6 2-16,3 6 0 0,-3-7-37 0,0 1-13 0,3 3 9 16,-6-4-9-16,2 1 0 0,5-1 0 0,-4 4 0 15,0-6 0-15,3 2 0 0,0-2 0 16,1-1 0-16,-4 1-11 0,-4-1-30 15,8-3-7-15,-1 4 0 0,-3-1-1 0,3-9-63 0,-3 7-13 16,4-4-3-16</inkml:trace>
  <inkml:trace contextRef="#ctx0" brushRef="#br0" timeOffset="1388.289">2773 5634 1295 0,'-11'3'27'0,"1"3"6"0,-1-3-33 16,4 3 0-16,3 1 0 0,-3-7 0 0,4 9 49 15,3-9 3-15,-4 3 1 0,4-3 0 0,-3 6 27 0,3-6 4 0,0 0 2 16,0 0 0-16,0 0-60 0,0 0-12 0,0 0-2 15,0 0-1-15,0 0-11 0,0 0 10 16,3 4-10-16,4 2 10 0,4-3-10 0,0 0 0 0,6 3 0 0,-3 1 0 31,4-1-18-31,-7 0 4 0,6 4 1 0,1-4 0 0,0 0 13 0,3 7 0 0,3-4 0 0,-2 1 0 16,-1-1 0-16,3-3 12 16,-2 1-3-16,6-1 0 0,-7-6-9 0,-3 6 0 15,6-3 0-15,1 0 0 0,3-3 0 0,-7 7 0 0,1-7 0 0,-1 3 0 16,0 0 0-16,-4 0 0 0,1-3 0 0,3 3 8 15,-7 0-8-15,1-3 0 0,2 0 0 0,-3 7 8 16,0-4-17-16,4-3-4 0,3 3-1 0,-7-3 0 16,4 6-142-16,-4-3-28 15,4 0-5-15</inkml:trace>
  <inkml:trace contextRef="#ctx0" brushRef="#br0" timeOffset="2058.862">3651 6264 1140 0,'-10'-16'24'0,"-1"-3"4"0,4 4-28 0,0-1 0 0,0 0 0 0,3 4 0 15,1 2 63-15,-1 1 6 0,1 0 2 0,3 2 0 16,0 7-19-16,0 0-3 0,0 0-1 0,0 0 0 16,0 0-12-16,0 0-4 0,0 0 0 0,0 0 0 15,-4 7-11-15,1 2-2 0,3 0-1 0,0 4 0 16,0-4-7-16,0 4-2 0,3-4 0 0,1 4 0 15,-1-1-9-15,1-5 0 0,3 5 0 0,0-2 0 16,0-1 0-16,4-6 0 0,3 7-11 0,-4-7 11 16,1 3 0-16,-4-3 0 0,7 0 0 0,0-3 0 15,-3 0 0-15,-1 0 0 0,4 0 0 0,-3 0 11 16,3-3-11-16,-3 3 0 0,-4-3 0 0,0-3 8 16,0 6-8-16,-4 0 0 0,4-3 0 0,-7 3 0 15,4 0 0-15,-4 0 0 0,0 0 0 0,0 0 0 16,0 0 0-16,0 0-12 0,0-10 2 0,0 7 1 15,-4 0 9-15,1-3 0 0,-4-1 0 0,3 1 0 16,-3 3 0-16,0-3 0 0,-3 3 0 0,-4-7 0 16,3 10 8-16,-3-3-8 0,-4 0 10 0,4 0-10 15,-4 0 8-15,8 3-8 0,-4 0 0 0,0 0 0 16,0 0 40-16,3 3 3 0,0-3 0 0,1 6 0 16,3-3-29-16,0 7-6 0,0-7 0 0,0 9-8 15,3-2 0-15,4 2-11 0,0-2 0 0,0 2 0 16,0 1 11-16,4-1 0 0,-4 1-9 0,3-1 9 15,1 1 0-15,3-4 0 0,-4 4-9 0,4-4 9 0,0 1 0 16,-3-1 0-16,3-3-8 0,0 7 8 16,0-4 0-16,0 1 0 0,4-1-8 0,-1-3 8 0,-3 7 0 15,4-4 0-15,-1 1 0 0,1-1 0 16,3-3-30-16,0 7 1 0,0-4 0 0,1-6 0 16,2 10-28-16,-3-7-6 0,0-3-1 0,-3 7 0 15,3-7-90-15,0 6-18 0</inkml:trace>
  <inkml:trace contextRef="#ctx0" brushRef="#br0" timeOffset="2825.715">4953 6201 1337 0,'-25'-12'28'0,"18"8"6"16,0 1-34-16,-3-3 0 0,-1 3 0 0,-3 0 0 0,3-3 109 0,1 2 15 0,-1-2 4 15,-3 3 0 1,3 0-52-16,1-3-9 0,-1 2-3 0,1 1 0 0,3 3-32 0,0 0-8 16,7 0 0-16,-7 3-1 0,-4 1-23 15,7 5 0-15,-3 0 0 0,0 1-8 0,4 5 8 16,-1-2-8-16,4 3 8 0,-3 3-8 0,3-1 8 0,0 1-12 0,-4 3 12 0,4 0-12 16,0-6 12-16,4 3 0 0,-4-4 0 15,3-2-8-15,1-1 8 0,-1 1 0 0,1-4 0 16,-1-2-8-16,1-1 8 15,3 0 0-15,-4 0 0 0,8-6-8 0,-4 7 8 0,0-4 0 0,0-3 0 16,0 0 0-16,4 0 0 0,3-3 0 0,0-4-9 0,-3 7 9 16,3-3 0-16,0-6 0 0,4 6 0 15,-4-7 0-15,0-2 0 0,0-1 0 0,0-9 0 0,0 10 8 16,0-10-8-16,-3 0 10 0,-1-3-10 0,1 0 10 16,0-4-10-16,-4-5 10 0,-4-1-10 0,1-2 10 15,-1 2-10-15,-3 1 8 0,0-1-8 0,0 1 8 16,-3-1-20-16,-1 4-5 0,1 0-1 0,-1 2 0 15,-3 1 18-15,-4-3 0 0,4 6-8 0,0-4 8 16,-3 1 0-16,-1 3 0 0,1 3 0 0,-1-3 0 16,4 3 0-16,0 10 0 0,0-7-12 0,0 3 12 15,3 10-12-15,1 0 4 0,3 6 8 0,0 0-13 16,0 0-7-16,3 9-2 0,4 0 0 0,-3 1 0 16,3 5-6-16,0 1 0 0,4 6-1 0,-4 3 0 15,3-3 29-15,1 3 0 0,-1 3 0 0,1 1 0 16,3-4 0-16,-3 9-9 0,-4 1 9 0,0-4 0 15,0 0 0-15,0-2 0 0,0-4 0 0,-4 6 0 16,1-3 19-16,-1 1 2 0,1 2 1 0,-4 0 0 16,0-6 1-16,0 4 0 0,0-7 0 0,-4 3 0 15,1-7-3-15,3-2-1 0,-4 6 0 0,1-3 0 0,-1-3-19 0,4-1 0 16,-3-2 0-16,3-4 0 0,-4 4 20 16,4-4 1-16,0 1 0 0,0-4 0 0,0-6-33 0,0 6-8 15,0-6 0-15,4 3-1 16,-4-3-68-16,3 10-14 0,4-7-2 0</inkml:trace>
  <inkml:trace contextRef="#ctx0" brushRef="#br0" timeOffset="3453.391">5270 6236 1181 0,'0'0'50'15,"0"0"-40"1,0 0 18-16,0 0 3 0,0 0 1 0,4 9 0 15,-4-3 29-15,0-6 7 0,4 7 0 0,-1-1 1 16,-3-6-52-16,0 0-17 0,4 6 10 0,-4-6-10 16,0 0 56-16,7 0 7 0,-7 0 1 0,0 0 0 0,7 0-52 15,0-3-12-15,0 0 0 0,0-3 0 0,-4-1 44 0,4 1 5 0,-3-3 2 16,0 6 0-16,-1-7-31 0,1 7-7 0,-1-3-1 16,-3-1 0-16,0 1-12 0,0 0 0 0,0 0 0 0,0-1 0 15,0 1 0 1,0 0 0-16,-3 0 0 0,3-1 0 0,-4 1 0 0,4-3 0 0,0 2 0 0,0 1 0 15,0 0 0-15,0-1 0 0,0-2 0 0,-3-3 0 16,3 5-8-16,0 1-8 0,-4-3-2 16,0 2 0-16,4 1 29 0,0 0 5 15,0 6 2-15,-7-6 0 0,4 2-66 16,-1-5-12-16,1 9-4 0,-4-6 0 0,0 6 49 0,0 0 15 0,0 3 0 0,0 0-10 16,-8-3-1-16,5 9 0 0,-1-5 0 0,4 5 0 15,-3 0 11-15,-1 4-12 0,4-1 12 0,-4 7-12 16,4 0 26-16,4 0 5 0,-1 3 1 0,1-3 0 15,3 6-32-15,0-3-7 0,0 6-1 0,3-9 0 16,1 6 28-16,-1-3 6 0,4 0 1 0,-3 0 0 16,3-7 5-16,-3 7 0 0,3-9 1 0,0-1 0 15,-4-2 3-15,4-1 1 0,0-6 0 0,0-3 0 16,4 0-1-16,-1 0-1 0,1 0 0 0,0 0 0 16,-1-3-3-16,1-3-1 0,3 0 0 0,0-1 0 15,0-5-45-15,4 6-9 0,-4-4-1 0</inkml:trace>
  <inkml:trace contextRef="#ctx0" brushRef="#br0" timeOffset="4223.81">5620 6120 1337 0,'0'0'28'0,"0"0"6"0,0 0-34 0,0 0 0 0,0 0 0 16,0 0 0-16,0 0 58 0,0 0 5 0,0 0 1 0,0 0 0 15,0 0 28-15,0 0 7 0,0 0 1 0,0 0 0 16,0 0-58-16,-7 9-11 0,3-3-3 0,1 1 0 16,3 5-28-16,-4 1 0 0,4-4 0 0,0 0 0 15,0 4 0-15,0 0 0 0,0-4 0 0,0 4 0 16,-3-4 39-16,3 3 1 0,0-2 1 0,0-4 0 15,0 7-14-15,0-4-3 0,0 1-1 0,0-4 0 16,0-6-23-16,0 9 0 0,0-9 0 0,3 10 0 16,-3-10 0-16,0 0-12 0,0 3 2 0,0-3 0 15,0 0 10-15,0 0 0 0,0 0 0 0,0 0 8 16,0 0-8-16,0 0 12 0,7 0-4 0,-3-7 0 16,3 1-8-16,-4-3 0 0,1-4 0 0,-1-2 0 15,1-1 0-15,-1-3 0 0,4-3 0 0,-7 3 0 16,4 0 0-16,0 4 0 0,-1-4 0 0,1 3 0 15,-1 1 0-15,1 2 0 0,-4 1 0 0,3 5 0 16,1 1 0-16,-1 3 0 0,-3 3 0 0,0 0 0 16,0 0 0-16,0 0 0 0,7 0 0 0,0 3 0 0,-3-3 0 15,-1 6 0-15,4 1 0 0,-3 2 0 16,3-3 0-16,-3 4 0 0,-1-1 0 0,4 4 0 0,-3-1 0 0,-1 1 0 16,1-4 0-16,-4 4 0 0,3-1 0 15,1-2 0-15,-4-1 0 0,0 0 0 0,3-2 0 0,-3-7 0 16,0 12 0-16,0-12 0 15,0 0 0-15,0 0 0 0,0 0 0 0,0 0 0 0,0 0 0 0,0 0 0 0,0 0 0 0,0 0 0 16,0 0 0-16,0 0 0 16,0 0 0-16,0 0 0 0,0 0 0 0,0 0 0 0,0 0 0 15,0-6 0-15,0 6 0 0,4-6 0 0,-4 6 0 16,0 0 0-16,0-3 0 0,0 3 0 0,0 0 0 0,0 0 0 16,0 0 0-16,0 0 0 0,0 0 0 0,0 0 0 15,0 0 0-15,0 0 0 0,0 0 0 0,0 0 0 16,0 0 0-16,0 0 0 0,0 0 0 0,7 0 0 15,-7 0 0-15,10 3 0 0,-6 3 0 0,-1 0 0 16,5 0-19-16,-5-2-5 0,1 2 0 0,3 0-1 16,0 4 25-16,-4-1 0 0,8-3 0 0,-4 4 0 15,3-1 0-15,-2-6-10 0,2 7 10 0,-3-1 0 16,0-3 0-16,4 4 0 0,-4-4 0 0,3 0 0 16,-6-6 0-16,3 10 0 0,-7-10 0 0,4 3 0 15,3-3 8-15,-4 0 0 0,4 6-8 0,-3-6 12 16,3-6-12-16,0 6-13 0,3-7 2 0,1 1 1 15,0 3-123-15,3-3-25 0,0-7-5 0</inkml:trace>
  <inkml:trace contextRef="#ctx0" brushRef="#br0" timeOffset="4718.9">6375 6185 1337 0,'-14'-9'28'0,"7"9"6"0,-1-3-34 0,1-3 0 0,0-1 0 0,0 1 0 15,-3 0 58-15,3 0 5 0,0 2 1 0,0 1 0 16,-1-3 0-16,1 6 0 0,0 0 0 0,7 0 0 16,-14 0-46-16,14 0-9 0,-7 9-1 0,0-5-8 15,4 8 0-15,-4-2 0 0,3-1 0 0,1 3-9 16,-1 4 9-16,4-3 0 0,0 6-9 0,0-4 9 15,0 1 0-15,0-4 0 0,0 1 0 0,0-7 0 16,0 7 0-16,0-4 0 0,4 1 12 0,-4-1-4 16,0-9 24-16,3 6 4 0,-3-6 0 0,0 0 1 15,4 7 3-15,-4-7 0 0,0 0 0 0,3 3 0 16,1-3 4-16,3 0 0 0,-4-3 1 0,4-4 0 16,-3 4-21-16,6-6-5 0,-6 6-1 0,3-7 0 15,-4 1-29-15,-3-4-5 0,8 7-2 0,-5-3 0 16,1-1 18-16,-1 1 8 0,-3-1-8 0,4 4 12 15,-4-3-66-15,0 9-14 0,3-3-2 0,-3 3-1 16,0 0 43-16,0 0 8 0,0 0 1 0,0 0 1 16,0 0-22-16,0 0-5 0,0 9-1 0,0 0 0 15,0 1 37-15,0-1 9 0,0 4 0 0,0-1 0 16,0-2 0-16,0-1 0 0,4 0 0 0,-1-2 0 16,1 5 37-16,-1 1 10 0,1-4 1 0,-1 4 1 0,4-1-27 0,0-2-6 15,1-1 0-15,-1-6-1 16,0 7-15-16,0-7 0 0,3 3 0 0,4-3 0 0,-7-3 14 15,1 0 0-15,2-3 0 0</inkml:trace>
  <inkml:trace contextRef="#ctx0" brushRef="#br0" timeOffset="5198.078">6618 6223 1447 0,'0'0'30'0,"0"0"7"0,0 0-29 0,0 0-8 0,0 0 0 0,0 0 0 16,0 0 80-16,-3 13 16 0,3-7 2 0,-4 0 1 15,4 4-39-15,0-4-8 0,0 0-2 0,0 4 0 16,0-7-26-16,0 9-6 0,0-5-1 0,0-1 0 15,0-6-1-15,0 6 0 0,0-6 0 0,0 0 0 16,0 0 0-16,0 0-1 0,0 0 0 0,0 0 0 16,0 0 22-16,0 0 5 0,0 0 1 0,0 0 0 15,0-6-15-15,4 0-2 0,-4-4-1 0,3-2 0 16,1 2-25-16,-4 1 8 0,3-4-8 0,1 1 0 16,-1 9 0-16,1-7 0 0,3 4 0 0,0 0-11 15,-4-1 11-15,-3 7-10 0,4-3 10 0,-4 3-10 0,3-3-4 16,-3 3-1-16,4 0 0 0,0 3 0 0,3 0-3 0,0 4-1 0,-4-4 0 15,4 6 0-15,0 1 7 0,4-1 0 0,-4 0 1 0,0 4 0 16,0-7 11-16,0 7 0 16,4-4 0-16,-4 1 0 0,0-1 0 0,3-3 0 15,-3 4 8-15,-3-7-8 0,-1 9 0 0,1-12 8 16,0 10-8-16,-1-4 0 0,1 0 9 16,-4-6-9-16,7 6 12 0,-7-6-12 0,3 7-14 0,-3-7-10 15,0 0-1-15,4 6-1 16,-1-3-161-16,-3-3-32 0</inkml:trace>
  <inkml:trace contextRef="#ctx0" brushRef="#br0" timeOffset="5855.646">7218 6292 1634 0,'0'0'46'0,"0"0"11"15,0 0-45-15,0 0-12 0,0 0 0 0,0 0 0 16,0 0 99-16,0 0 17 0,0 0 4 0,0 0 1 16,0 0-57-16,0 0-12 0,0 0-3 0,-4-9 0 15,1 9-13-15,-4-7-4 0,0 1 0 0,0 6 0 16,3 0-21-16,-3-3-11 0,0 3 10 0,0 0-10 16,7 0 0-16,-7 3 0 0,7-3-8 0,-4 0 8 15,1 13-16-15,-8-4 4 0,8 4 1 0,3-1 0 16,-4 1-7-16,4-1-2 0,0 4 0 0,0-4 0 15,0 1 20-15,4 0 0 0,-1-4 0 0,1 4 0 0,3-7 0 0,-4 3 0 16,1-6 0-16,-4-3 0 0,3 0 0 16,4 0 0-16,1 0 0 0,-1-6 0 0,3-6 0 0,-3-1 0 15,4-6 0-15,-4-3 0 0,3 0 0 0,-3 3 0 0,4-9 0 16,-4-3 0-16,4-4 0 0,3-5 0 0,-11 2 0 16,8-3 0-16,-4 4 0 0,0-1 0 0,-3 10 0 0,3-4 0 15,-4-2 0-15,1 6 0 0,-1-4 0 0,1-2 0 16,-4 9 0-16,3-10 0 0,1 10 0 0,-4-6 0 15,0 6 0-15,0 3 0 0,-4-3 0 0,1 3 0 16,-1 3 0-16,1 0 0 0,-1 3 0 0,1-2 0 16,-1 5 0-16,1 4 0 0,-1-4 0 0,1 7 0 15,-5 0 0-15,5-1 0 0,-1 1 0 0,-3 3 0 16,7 0-24-16,-10 3 0 0,10 0-1 0,0 0 0 16,0 0-11-16,-4 6-3 0,4 0 0 0,-3 1 0 15,3 5 47-15,-4 4 8 0,4-1 3 0,0 1 0 16,-3 6-31-16,3 3-5 0,0 3-2 0,0 1 0 15,0 2 53-15,0-3 10 0,3 10 3 0,-3-4 0 16,4 1-24-16,-1-1-5 0,-3 1-1 0,4-10 0 16,3 3-17-16,-7 0 0 0,3 1 0 0,-3-7 0 15,4 9 0-15,-1-3 0 0,4-6 0 0,-3 16 0 16,0-10 55-16,-1-3 7 0,1 0 2 0,-1 0 0 16,4-6-52-16,0 0-12 0,0 0 0 0,4-4 0 15,-4 4 0-15,3-3 0 0,-2-4 0 0,-1 1 0 16,3-7-48-16,-3-3-13 0,4-3-3 0,-4 0 0 15,0 0-51-15,0-3-10 0,4-3-3 0</inkml:trace>
  <inkml:trace contextRef="#ctx0" brushRef="#br0" timeOffset="6288.965">7553 6189 1831 0,'0'0'38'0,"0"0"9"0,0 0-38 0,0 0-9 0,0 0 0 0,0 0 0 15,0 0 72-15,0 0 13 0,0 0 3 0,0 0 0 16,0 0-42-16,4 6-8 0,3 3-2 0,-4-2 0 16,4-1-26-16,0 0-10 0,4 4 0 0,-4-7 9 15,3 3-9-15,1-3 0 0,3 0 9 0,-3-3-9 16,3-3 0-16,-4 0 0 0,5-3 0 0,-1-1 0 15,-4 1 0-15,1-6-8 0,-4 2 0 0,0-2 0 16,-4-1 8-16,-3 1 0 0,4-1 0 0,-4 4 8 16,0-4-8-16,-4 4 11 0,1-1-11 0,-1 4 12 15,-3-3-12-15,4 2-9 0,-4 1 9 0,0 6-13 16,0-3 5-16,-4 0 8 0,0 0-13 0,1 3 5 16,-1 3 8-16,1-3 0 0,-1 3 0 0,4 0 0 0,-4 3 0 15,4 1 0-15,0 5 8 0,0 4-8 16,4-4 0-16,-1 10-10 0,4-3 1 0,-3 6 0 15,6-3 9-15,-3 6-8 0,4 1 8 0,3-1-8 0,0-6 8 0,3 3 0 16,1-3 0-16,0 0-8 0,6-3 8 16,-6-4 0-16,3-2 0 0,0-4 0 15,0 1-8-15,0-4-4 0,0 0 0 0,4-3 0 16,-4-3-31-16,0 0-6 0,4 0-2 0</inkml:trace>
  <inkml:trace contextRef="#ctx0" brushRef="#br0" timeOffset="6989.516">8763 5975 1579 0,'-4'-6'32'0,"-3"0"10"0,0 3-34 16,0-4-8-16,0 4 0 0,0 0 0 0,0-3 68 0,0 6 11 0,-3 0 2 0,2 0 1 16,-2 0-30-16,3 6-5 0,-4-3-2 0,1-3 0 15,3 3-35-15,-4 7-10 0,0-4 0 0,4 0 0 16,0 4 0-16,-3 2 0 0,3 1 0 0,0 3 0 15,0-7 0-15,3 13 0 0,0-6 0 0,1 2 0 16,-1 4 0-16,4-6 0 0,0 6 0 0,0-6 0 16,0 2 0-16,4-2 0 0,-1-3 0 0,-3-4 0 15,4 4 42-15,0-1 4 0,-1-6 1 0,1-2 0 16,-4-4-24-16,7 0-5 0,0-4-1 0,0-2 0 16,0 0-17-16,0-3 0 0,0-1 0 0,0-2 0 15,0-1 35-15,-3-3 3 0,3 4 1 0,-4-4 0 16,1 4-39-16,-1-4-12 0,1 3 0 0,-1 4 0 15,-3-4-12-15,4 10-2 0,-4 3-1 0,0 0 0 16,0 0 27-16,0 0 0 0,3-6 12 0,4 6-4 16,-3 6-20-16,-1-3-3 0,5 1-1 0,-5 8 0 15,1-3 7-15,3 1 1 0,0 6 0 0,0-4 0 16,-4 4 20-16,4-1 4 0,-3 1 0 0,-1 3 1 16,4-3-17-16,-3-4-11 0,3 4 2 0,-3-4 0 15,3-5 9-15,-4 2 9 0,-3-9-1 0,0 0-8 16,4 3 8-16,-1 4-8 0,-3-7 0 0,7 6 0 0,0-3 0 0,0 0 0 15,0-3 0-15,4 3 0 16,0-3-96-16,-1 0-25 0,4 0-6 0</inkml:trace>
  <inkml:trace contextRef="#ctx0" brushRef="#br0" timeOffset="7328.292">8597 5552 1094 0,'-7'-6'23'0,"7"6"5"0,0 0-28 0,-3-6 0 0,3 6 0 0,-4-4 0 16,4 4 100-16,0-6 16 0,0 6 2 0,0 0 1 15,0 0-37-15,0 0-7 0,0 0-2 0,0 0 0 16,0 0-7-16,0 0-2 0,0 0 0 0,7 6 0 16,0 4-51-16,0 2-13 0,4 4 0 0,-4 0 0 15,3 6 0-15,1 0 0 0,0 3-9 0,-4-7 9 16,3-2 0-16,1 9 0 0,-4-6 0 0,4-3 0 16,-1 6 0-16,4-3-16 0,0-4 5 0,4 4 1 15,0-3-33-15,-1-4-6 0,1-2-2 0,-1-4 0 16,1 3-61-16,-4-2-13 0,4-1-3 0,-4 3 0 0</inkml:trace>
  <inkml:trace contextRef="#ctx0" brushRef="#br0" timeOffset="9576.098">10040 5583 851 0,'0'0'36'0,"0"0"-36"16,0 0 83-16,0 0 9 0,0 0 3 0,0 0 0 16,0 0-21-16,0 0-4 0,0 0-1 0,0 0 0 15,0 0-33-15,0 0-6 0,0 0-2 0,0 0 0 16,0 0-16-16,0 0-4 0,0 0-8 0,-3 7 12 16,-1 2-12-16,0-3-18 0,4 1 4 15,-3 5 1-15,3 1 2 0,-4-4 1 0,4 10 0 0,0-7 0 16,-3 4 10-16,3-3-8 0,0 9 8 0,0 0-8 15,3 0 8-15,-3 0 9 0,4 3-1 0,-4 9-8 16,3-3 17-16,1 1-3 0,-4 2-1 0,4 1 0 16,-1-7 39-16,-3 3 8 0,4-6 2 0,-4-6 0 15,0 0-14-15,0 0-2 0,0-3-1 0,-4 6 0 16,4-10-19-16,-3 7-4 0,-1-3-1 0,0-4 0 16,1 1 7-16,3-13 2 0,0 0 0 0,0 0 0 15,-7-7-62-15,0 1-13 0,0 0-3 0</inkml:trace>
  <inkml:trace contextRef="#ctx0" brushRef="#br0" timeOffset="10009.047">9680 5398 1337 0,'-7'-3'56'0,"0"-3"-44"15,0 6-12-15,0-6 0 0,0-1 0 0,0 4 0 16,3-6 88-16,1 9 16 0,3 0 4 0,0 0 0 15,-4-6-71-15,4 6-13 0,0 0-4 0,0 0 0 16,4-7-1-16,3 4-1 0,0-3 0 0,0 6 0 16,4 0-29-16,-1 0-5 0,1 6-2 0,3-3 0 15,0 4 18-15,7-1 11 0,-3 0-2 0,3 0 0 16,-3 7-9-16,3-7 0 0,0 4 0 0,0-4 0 16,0 6 8-16,0-2-8 0,4-7 12 0,-4 10-4 15,0-7-19-15,4-3-4 0,0 6-1 0,-8-5 0 16,5 2 40-16,2 0 8 0,1-6 2 0,0 9 0 15,-4-2-22-15,4-4-4 0,-1 0 0 0,5-3-8 16,-1 0 14-16,-4 0-4 0,1 0-1 0,-4 0 0 16,0 0-29-16,1-3-5 0,-5 0-2 0</inkml:trace>
  <inkml:trace contextRef="#ctx0" brushRef="#br0" timeOffset="10609.22">10368 6148 1026 0,'-3'-6'28'0,"-4"-1"8"0,3 1-28 0,0 3-8 0,-3 0 0 0,0-4 0 16,0 1 80-16,0 0 14 0,0-3 3 0,0 9 1 16,4-7-28-16,-4 1-6 0,3 6 0 0,4 0-1 15,0 0-31-15,0 0-7 0,0 0-1 0,0 0 0 16,0 0-24-16,-3 6 0 0,-1 1 0 0,4 8 0 16,-4-2-9-16,4-1 9 0,0 4-12 0,0 0 12 15,0-7 0-15,0 10 0 0,0-3 0 0,4-4 0 16,-4 1 0-16,4-4 0 0,3 4 8 0,-4-4-8 15,-3-6 14-15,0-3-3 0,0 0-1 0,4 13 0 16,-4-13 7-16,3 6 2 0,1-3 0 0,-4-3 0 16,7 3 21-16,0-3 4 0,-4 0 0 0,4-3 1 15,4 3-22-15,0-3-5 0,-1-3-1 0,1 6 0 16,3 0-17-16,0-3 0 0,0-7 8 0,4 10-8 0,-4-9 0 16,0-4 0-16,4 1-8 0,-4-1 8 15,-4-6-29-15,1 4 0 0,3-7 0 0,-7 3 0 16,-3-3-8-16,3 3-2 0,-4-6 0 0,-3 6 0 15,-3 0-17-15,-1 1-4 0,1 2-1 0,-5-6 0 16,1 9-15-16,-3 1-2 0,3-4-1 0,-4 7 0 0,-3-1 59 0,4 1 11 16,-5 3 9-16,1-1-12 0,0 7 48 0,0 0 10 0,0 0 2 15,0 0 0-15,-4 10-16 0,8-1-2 0,-5 1-1 16,1 2 0-16,7 4-29 0,-3 3 0 0,3-1 0 0,3 1 0 16,-3 3 9-16,7 0-9 0,0 3 8 0,0 0-8 15,4-3 0-15,-1 0 0 0,4-3 0 0,0 0 0 16,0 0 0-16,4-4 0 0,-1 1 0 0,1-3 0 15,0-1-43-15,3-2-13 16,0-7-4-16</inkml:trace>
  <inkml:trace contextRef="#ctx0" brushRef="#br0" timeOffset="11309.017">10717 5994 1337 0,'0'0'28'0,"0"0"6"0,-7 6-34 0,4-6 0 15,-1 10 0-15,1-1 0 0,-1 4 0 0,4-1 0 0,-3 4 0 0,-1 0 0 16,4-1 58-16,-3 4 5 0,3 0 1 0,-4 0 0 15,4-3-8-15,-3-4 0 0,3 1-1 0,-4 2 0 16,4-5-37-16,0-1-7 0,0-9-2 0,0 0 0 16,0 0 44-16,4-6 9 0,-1-4 2 0,4-2 0 15,0-7-19-15,4-6-3 0,-1-3-1 0,5 0 0 16,-5 2-32-16,4 1-9 16,0 7 0-16,-3-8 0 15,-1 14-29-15,5-1-11 0,-5 1-1 0,1 2-1 0,-1 4 22 0,-3 0 5 0,4 3 1 0,0 3 0 31,-4 3-36-31,0-3-7 0,-4 9-2 0,4 4 0 16,-3 3 14-16,-1-1 2 0,-3 4 1 0,0 3 0 0,-3 3 23 0,-1 3 5 0,-3 0 1 0,0 4 0 16,0-4 56-16,0-3 11 0,0-3 2 0,0 0 1 15,3-9 11-15,1-1 1 0,-1 1 1 0,4-4 0 16,-3-6-16-16,-1 7-3 0,4-10-1 0,0 0 0 16,0 0-1-16,0-3 0 0,4-7 0 0,-1-2 0 15,1-7-37-15,3 0-12 0,0-3 8 0,0 3-8 16,0 0-26-16,0 4-9 0,0-1-1 0,0 3-1 15,0 1 5-15,-3 2 2 0,3 1 0 0,-4-3 0 16,4 8-23-16,-3 1-5 0,-4 3-1 0,0 0 0 16,0 0-5-16,0 0-2 0,4 3 0 0,-1 1 0 15,1 2 23-15,-1 0 5 0,-3 3 1 0,0-2 0 16,0-1 47-16,0-6 10 0,0 6 1 0,0-6 1 16,0 7-9-16,0-7-1 0,0 0-1 0,0 9 0 15,0-9 9-15,4 6 1 0,-4 1 1 0,3-1 0 16,1 0-10-16,-1 3-3 0,1-5 0 0,3 5 0 15,-4-3-9-15,4 4 0 0,0-4 0 0,1 3 0 0,-5-2 32 16,4 2 4-16,0 0 0 0,0-2 1 0,0 2-8 0,0 1-1 16,4-7-1-16,-1 6 0 0,-2-6-27 15,2 4 0-15,1-1 0 0,-1-3 0 0,1 0 0 0,-1-3 0 16,5-3 0-16,-5 0 0 0,4 3 0 0,-3-6-12 0,3-1 0 0,-3 4 1 16,3-6-5-16,3-4 0 0,1 4-1 0</inkml:trace>
  <inkml:trace contextRef="#ctx0" brushRef="#br0" timeOffset="12011.785">12136 5389 1579 0,'-8'19'32'0,"1"-4"10"0,4 4-34 0,-1-3-8 0,1-3 0 16,-1-1 0-16,4 4 46 0,-3-10 7 0,3 7 2 0,0-13 0 15,0 0-37-15,0 0-7 0,0 0-2 0,0 0 0 16,0 0 44-16,3-13 9 0,-3 4 2 0,4-4 0 15,-4 1-52-15,3-4-12 0,-3-3 0 0,4 0 0 16,-4 0 0-16,-4-3 0 0,4 7 0 0,-7-7 0 16,4 0-17-16,-8 6-7 0,4-3 0 0,-3 1-1 15,-1 2-11-15,0 0-3 0,1 1 0 0,-4 2 0 16,0-3 24-16,-4 10 5 0,0-3 1 0,1 5 0 16,3 1 9-16,-1 6 0 0,1 1 0 0,0-1 0 15,0 9-10-15,4 7 0 0,-1-3 0 0,-3 6 0 16,3 0 23-16,1 3 5 0,-1 0 1 0,1 0 0 15,-1 6-19-15,4-6 0 0,0 0 0 0,0 7 0 16,0-4 0-16,0 7 0 0,3-1 0 0,1 4 0 16,-1-4 0-16,1 1 0 0,3-1 0 0,3 4 0 15,-3-4 55-15,4-5 7 0,-4 2 2 0,3-9 0 16,1 3-64-16,-1-3-8 0,4 0-4 0,0 0-1 16,4 0 21-16,-1 0 4 0,5-4 0 0,-1 1 1 15,0-3-13-15,0-3 0 0,4 5 0 0,-1-2 0 16,1-3 0-16,-1-1 0 0,1-3 0 0,7 4 0 15,-4-7 0-15,4 1 0 0,-4-7 0 0,0 0 0 16,0-4 0-16,0-5 0 0,0 6 0 0,1-7 0 16,-1 1-100-16,0-3-22 0,4-4-5 0</inkml:trace>
  <inkml:trace contextRef="#ctx0" brushRef="#br0" timeOffset="12447.609">12361 5922 1151 0,'4'13'48'15,"-4"-7"-38"1,0 6 66-16,3 1 14 0,-3-4 2 0,0 1 1 16,4-1 5-16,-1-3 1 0,-3 7 0 0,4 0 0 15,-1-4-38-15,-3 0-7 0,4 1-2 0,0-1 0 16,-4 1-13-16,3-1-3 0,1-3-1 0,-1 1 0 15,-3 2-7-15,4-6-2 0,-4-3 0 0,3 6 0 16,-3-6-26-16,0 0 0 0,0 0 0 0,0 0 0 16,0 0 56-16,0 0 7 0,4-3 1 0,-1-3 0 15,1-3-52-15,-4-4-12 0,0 4 0 0,3-4 0 16,-3-3-12-16,0 4-6 0,0-1-1 0,0 1 0 16,-3-1-21-16,3 4-4 0,-4-1 0 0,4-2-1 15,-3 2 36-15,3-2 9 0,-4 2 0 0,1 1 0 16,3-7 0-16,-4 4 0 0,1 2 0 0,-1-2 0 0,1-1 0 15,-1 1 0-15,4 6 0 0,-4-4 0 0,4 1 0 16,0-1 0-16,0-2 0 0,0 9 0 0,0-7 0 0,0 4 0 16,4-3 0-16,0 2 0 15,-1 1-53-15,1-3-9 0,3-1-2 0,0 7 0 0,3-3 52 0,1 3 12 16,-1 3 0-16,5-3 0 0,2 3 0 0,1 0 0 16,-4 3 0-16,0 0 0 0,4 0-23 0,-8 0-1 0,4 0-1 0,-3 7 0 31,0-7-115-31,-1 3-22 0,1 0-5 0</inkml:trace>
  <inkml:trace contextRef="#ctx0" brushRef="#br0" timeOffset="12892.513">12749 5903 1094 0,'0'0'23'0,"0"0"5"15,0 0-28-15,0 0 0 0,0 0 0 0,0 0 0 16,0 0 56-16,0 0 7 0,0 0 1 0,0 0 0 16,-3 3 12-16,3-3 2 0,-4 10 1 0,4-10 0 15,-3 6-28-15,-1 0-6 0,4-6-1 0,-3 10 0 16,3-1-31-16,-4-3-13 0,4 4 11 0,0-1-11 15,0 1 57-15,0-4 6 0,0 6 1 0,4 1 0 16,-4-4-52-16,3 1-12 0,1-1 0 0,-1-2 0 16,4 5 0-16,-3-6 0 0,3 1 0 0,4 2 0 0,-4-3 47 0,3-3 6 0,-3 1 2 0,4-4 0 15,-1 0-37-15,1 0-7 0,0-4-2 16,-1-5 0-16,1 6 37 0,-1-7 7 0,1 1 2 16,-1-3 0-16,-2-1-38 0,-1 4-7 15,0-4-2-15,-4 0 0 0,1 7-8 0,-1-3 0 0,-3-4 0 0,4 1 0 16,-4 2 0-16,0-2-11 0,0-4 1 0,0-3 0 15,0 4-35 1,-4 2-7-16,1-3-2 0,3 4 0 0,-4-1-30 0,1 4-7 16,-1-4-1-16,1 7 0 0,-1-3-91 0,4-1-18 0</inkml:trace>
  <inkml:trace contextRef="#ctx0" brushRef="#br0" timeOffset="13233.488">13183 5922 1337 0,'0'0'28'0,"0"0"6"0,0 0-34 15,0 0 0-15,0 6 0 0,0-6 0 0,4 7 58 0,-4-1 5 0,0 0 1 16,3 0 0-16,-3 1 0 0,4-1 0 0,-4 0 0 0,3 4 0 16,-3-4-11-16,0 3-1 0,4 1-1 15,-4-1 0-15,0 4-32 0,0-7-7 0,3 13 0 0,-3-7-1 32,0 1-11-32,0-4 0 0,0 4 0 0,0-1 8 0,0-2-8 0,0-4 0 0,0 3 0 15,0-5 0 1,0 5-52-16,4-6-8 0,-4 0-3 0,4 0 0 0,-1 4 51 0,-3-7 12 0,4 0 0 0,-1 6 0 15,1-3-199-15,3 3-37 16,-4-3-7-16</inkml:trace>
  <inkml:trace contextRef="#ctx0" brushRef="#br0" timeOffset="13444.529">13130 5618 1337 0,'-7'16'28'0,"4"-4"6"15,-1 1-34-15,4-1 0 0,0 1 0 0,0-4 0 16,0-9 58-16,0 6 5 0,0-6 1 0,7 4 0 16,-3-4-52-16,3 0-12 0,4 0 0 0,-4-4 0 15,3-2-84-15,4 6-20 0</inkml:trace>
  <inkml:trace contextRef="#ctx0" brushRef="#br0" timeOffset="13980.777">13589 5825 1196 0,'0'0'24'0,"0"0"8"0,0 0-32 0,0 0 0 0,-4-6 0 0,4-1 0 16,-3 1 108-16,-1 0 15 0,4 0 3 0,-3-1 1 15,-1 4-43-15,1 0-9 0,-4-3-2 0,7 6 0 16,-4 0-36-16,4 0-7 0,-7-3-2 0,0 3 0 16,0 3-6-16,0-3-2 0,0 3 0 0,0 3 0 15,0-3-35-15,0 10-7 0,0-4-2 0,0 1 0 16,3-1 24-16,-3 4-11 0,7-1 11 0,-3-6-8 15,3 7 8-15,0-4-8 0,0-2 8 0,0-1-8 16,0 3 8-16,0-6 0 0,0 4 0 0,3-1 0 16,1 0 0-16,-4-6 8 0,3 3-8 0,1 0 11 15,3 4 5-15,-7-7 2 0,3 0 0 0,4 3 0 16,-3-3-2-16,3 6 0 0,0-3 0 0,-3 0 0 16,-1-3-4-16,4 7-2 0,-3-1 0 0,-4-6 0 15,3 3-10-15,-3-3 0 0,7 0 0 0,-3 6 8 16,-1-2-8-16,4 2 0 0,0-3 0 0,-3 6 0 15,-1-6 0-15,1 10 0 0,-1-4 0 0,1 1 0 16,0-1 0-16,-1 4 0 0,1-1 0 0,-4 1 0 16,3-4 0-16,1-2 0 0,-1 2 0 0,-3 0 0 0,4 1 0 15,-4-4 0-15,3 7 0 0,-3-4 0 16,4 0-29-16,-4 1-8 0,0-4-2 0,-4 3 0 0,4 1 63 0,-3-4 12 16,3-6 2-16,-4 6 1 0,4-6-31 0,-3 7-8 15,3-7 0-15,-7 6 0 16,7-6-12-16,-4 0-3 0,-3 3-1 0,0-3 0 15,0-3-28-15,0 0-7 0,0-3-1 0,0-4 0 16,0-2-88-16,-4 5-19 0,1-8-3 0</inkml:trace>
  <inkml:trace contextRef="#ctx0" brushRef="#br0" timeOffset="14543.48">13716 5960 1925 0,'0'0'40'0,"0"0"10"16,0 0-40-16,0 0-10 0,0 0 0 0,0 0 0 15,0 0 60-15,0 0 9 0,0 0 3 0,0 0 0 16,0 0-56-16,0 0-16 0,7 0 8 0,-3 3-8 16,6 0 0-16,-3 0 0 0,0 0 0 0,4 0-8 15,-1 4 8-15,1-7 0 0,0 3 0 0,-1 0 0 0,1-3-17 0,-1 0 1 0,1 0 1 16,-4 0 0-16,4 0-7 0,-1-3-2 0,-3 0 0 16,0 0 0-16,0-4 24 0,0 4 0 0,-3-3 0 0,-1-4 0 15,1 4 0-15,0 0 0 0,-1 0 0 0,-3-4 0 16,0 7 0-16,-3-3 0 0,3-4 0 0,-4 7 0 15,0-6-13-15,1 6-5 0,-1-7-1 0,-3 7 0 16,0-3 10 0,0 3 9-16,-3-7-13 0,3 10 5 0,-4 0 8 0,4 0-8 0,0 7 8 0,0-4-8 15,0 3 0-15,0 0 0 0,0 1 0 0,3-1 0 16,-3 6 8-16,0 4 0 0,4-7 10 0,-5 7-10 16,5 0 0-16,-1 0 0 0,1 2 0 0,-1 1 0 15,1-3 10-15,-1 0-10 0,4-1 10 0,0 1-10 16,0 0 17-16,0-4-2 0,4 4-1 0,-4-10 0 15,3 7 2-15,4-1 1 0,-3-6 0 0,3 4 0 16,0-4-5-16,0 3-2 0,4-5 0 0,-4 5 0 16,3-3-10-16,4 4 12 0,-3-4-12 0,7-3 12 15,-4 10-24-15,3-4-4 0,1-3 0 0,0 4-1 16,-4-1-87-16,3-3-18 0,1 1-3 0</inkml:trace>
  <inkml:trace contextRef="#ctx0" brushRef="#br0" timeOffset="15497.85">15289 6016 1192 0,'0'0'24'0,"0"0"8"16,-7 3-32-16,7-3 0 0,-7 0 0 0,0 3 0 15,0-3 87-15,-3 0 11 0,3-3 2 0,-4 3 1 0,0-3-16 0,1 0-3 0,-4 0-1 0,3-7 0 16,-3 7-62-16,0-6-19 16,-4 6 8-16,4-3-8 0,0-1 16 0,0 1 0 0,3 3-1 15,-3 0 0-15,4-4 1 0,3 7 1 0,0-3 0 0,-1 6 0 16,8-3-17-16,-7 0 0 0,4 13-13 0,-1-7 5 15,1 4 0-15,3 2 0 16,-4 4 0-16,4 0 0 0,-3-7 8 0,3 10 0 0,0-7 0 16,-4 4-8-1,8-3-21-15,-4-1-4 0,3 1-1 0,4-4 0 0,-3 4 34 0,3-4 0 16,-4 0 0-16,5-2 0 0,-1-4 11 0,3-6 9 0,-3 3 1 0,4-7 1 16,-1 4-11-16,1-6-3 0,3-1 0 0,0-2 0 15,0-7 1-15,0 0 0 0,1-6 0 0,2-3 0 16,-3 0-9-16,0 0 10 0,0-4-10 0,1 1 10 15,-5-1-10-15,4-5 0 0,-3 2 0 0,-1 4 8 16,1-4-8-16,-4 1 0 0,4 3-12 0,-1-4 12 16,-3 1-8-16,4-4 8 0,-4 4 0 0,0-4 0 15,-3 3-11-15,-4 1 3 0,0-1 0 16,0 7 0-16,-4-3-7 0,4 3-1 0,-7-4 0 0,3 1 0 16,1 6 4-16,-4 0 1 0,0 3 0 0,0 0 0 15,-4 3 11-15,4 6 0 0,0 4 0 0,0 3 0 16,3 3 0-16,-3 3 0 0,0 3 0 0,4 6 0 15,-4 4 0-15,3-1-10 0,-3 7 10 0,4 6-10 16,-1 0 10-16,-3 0 0 0,4 10 10 0,-1-1-10 16,0 1 19-16,1-1-3 0,-1 4 0 0,1 0 0 15,3 2 3-15,0 1 0 0,0 6 0 0,-4 0 0 16,8 0-6-16,-4 0-1 0,3 0 0 0,1-3 0 0,-1-6-2 16,1-4-1-16,0 1 0 0,-1-10 0 0,-3 3 3 15,0-9 0-15,0 3 0 0,0-3 0 16,0-7 0-16,0 1 1 0,4-4 0 0,-4 1 0 0,3-4-13 0,-3-3 11 15,4 6-11-15,-1-5 10 16,4 2-29-16,-3-3-5 0,3 0-2 0,3 0 0 16,-3 0-133-16,8 0-26 0,-5 1-6 0</inkml:trace>
  <inkml:trace contextRef="#ctx0" brushRef="#br0" timeOffset="15967.623">15483 5891 1384 0,'-3'3'39'0,"3"-3"9"16,-4 9-38-16,4-6-10 0,0-3 0 0,-3 10 0 15,3-10 72-15,0 0 12 0,0 0 2 0,0 6 1 16,0-6-31-16,3 6-5 0,-3-6-2 0,4 7 0 15,3-1-11-15,4-6-2 0,-1 6-1 0,-3-3 0 16,0-3-2-16,4 3 0 0,-1-3 0 0,-3 0 0 16,4 0-13-16,0-3-4 0,-1 0 0 0,4-3 0 15,-3-4-16-15,-1 1 0 0,1-7 8 0,-4 4-8 16,0-1-19-16,-3 1-7 0,3-4-2 0,-7 4 0 16,3-1-8-16,-3-3-3 0,-3 4 0 0,-1-1 0 15,1 7-16-15,-1-3-3 0,-3 2-1 0,0 1 0 16,-4 0 23-16,1 6 4 0,-1 0 0 0,-3 0 1 0,4 0 31 0,-1 9 8 15,-3-6 1-15,3 10 0 0,1-4 19 0,-4 4 3 16,3 9 1-16,0-10 0 16,1 13-8-16,3-6-2 0,-4-3 0 0,4 9 0 0,4-3 2 0,-1 0 0 0,4-3 0 0,0-1 0 15,0 4-4-15,0-3 0 0,0-3 0 0,4 0 0 16,-1-7 0 0,1 4 0-16,3-4 0 0,3 0 0 0,-3-2-31 0,8-1-6 0,-5 3-2 0,4-2 0 15,0-7 19-15,0 6 14 0,1-6-2 16,-1 0-1-16,3 0-62 15,-3-6-12-15,4 2-2 0</inkml:trace>
  <inkml:trace contextRef="#ctx0" brushRef="#br0" timeOffset="16579.401">17085 5254 1257 0,'18'-22'53'0,"-1"-3"-42"16,-3 3 29-16,4 3 7 0,0 1 1 0,-4-1 0 15,0 3-13-15,-4 3-3 0,-2-5 0 0,-1 11 0 16,0-2 19-16,-4 0 3 0,1-1 1 0,-4 4 0 16,-4 0 1-16,-3 3 1 0,-3-1 0 0,-1-2 0 15,-7 3-32-15,1 0-6 0,-4 3-2 0,-4-6 0 16,-3 2 5-16,-4-2 1 0,0 3 0 0,-3 0 0 15,3-3-12-15,0 2-3 0,1 1 0 0,-1 0 0 16,4 0-8-16,3 3 0 0,4-3 0 0,3 0-11 16,4 3 11-16,3 0 0 0,4 0 0 0,7 0 0 15,-7 3-12-15,7-3 0 0,-3 6 0 0,3 0 0 16,0 4 4-16,0 2 0 0,3 1 0 0,1 3 0 16,-1 6 8-16,4 0-8 0,0 3 8 0,1 6-8 15,2 0 8-15,-3 4 0 0,4-1 0 0,-1 7 0 16,-3-3 0-16,0-1 0 0,1 1 0 0,-5 6 0 15,-3-6 14-15,0 9 5 0,-3-4 1 0,-1 4 0 16,0-3-9-16,-3-3-2 0,0 6 0 0,0-6 0 16,0-3 8-16,0-1 2 0,4-2 0 0,-1-4 0 15,1-3-10-15,3 1-1 0,3-8-8 0,-3 8 12 16,4-10-12-16,-1 2 0 0,4-8 0 0,-3 0 0 16,-1-1 0-16,4-3-10 0,-3-2 10 0,3-1-12 15,0-6-28-15,-3 0-5 0,3 0-2 0,0 0 0 16,0 0-65-16,-4-3-12 0,1 0-4 0</inkml:trace>
  <inkml:trace contextRef="#ctx0" brushRef="#br0" timeOffset="16864.783">16496 5787 1337 0,'0'0'28'0,"0"0"6"0,0 0-34 0,0 0 0 0,0 0 0 0,0 0 0 16,0 0 99-16,0 0 13 0,0 0 2 0,0 0 1 15,0 0-15-15,0 0-4 0,3 7 0 0,8-7 0 16,3-7-77-16,4 7-19 0,-1-6 0 0,8 3 0 16,0-3 0-16,7-1 9 0,-4-5-9 0,7 9 10 15,-3-7-10-15,3 7 0 0,0 0 0 0,-3 0 0 16,0 0 0-16,0 3 8 0,-4 0-8 0,0 0 8 15,-7 3-49-15,0 0-11 0,-3 0-1 0,-4 0-1 16,-3-3-48-16,-1 6-10 0,1-2-1 0</inkml:trace>
  <inkml:trace contextRef="#ctx0" brushRef="#br0" timeOffset="17344.187">17201 5772 1379 0,'-24'12'58'16,"3"-2"-46"-16,-1-4 75 0,1 6 15 0,4 1 3 0,-1-4 1 16,0 1-42-16,4-7-8 0,0 9-1 0,0-2-1 15,3-4-43-15,4 3-11 0,0 1 0 0,0-4 0 16,4 0 0-16,-1 4 0 0,4-4 9 0,0 3-9 15,4-2 0-15,-1-4 8 0,1 6-8 0,3 1 0 16,0-4 0-16,3 0 9 0,-2 1-9 0,2-1 0 16,-3-3 11-16,4 3-11 0,-1-3 10 0,-3 0-10 15,4-3 13-15,-4 0-3 0,0 0-1 0,4 0 0 16,-4-3 1-16,3-6 0 0,-3 6 0 0,4-7 0 16,-4-2 2-16,0-1 0 0,0-2 0 0,-3 2 0 15,-1-3-12-15,1 4 0 0,-1-4 0 0,-3 4 0 16,4-1 0-16,-4 1-9 0,0-1 9 0,0 4 0 15,0-1 0-15,0 1 0 0,0 9 0 0,0 0 0 16,0 0-12-16,0 0 4 0,0 0 8 0,0 0-13 16,0 12 1-16,-4 1 0 0,4 3 0 0,-3-1 0 15,3 1 12-15,0 3 12 0,0-4-3 0,0 7 0 16,0 0 7-16,3-3 2 0,1 0 0 0,-4 6 0 16,3-9-10-16,1-1-8 0,-1 1 9 0,-3-7-9 15,4 1 12-15,-1-7-3 0,1 3-1 0,-4-6 0 0,3 0 3 16,4-6 0-16,-3 3 0 0,3-7 0 15,0-2-156-15,0-1-31 0</inkml:trace>
  <inkml:trace contextRef="#ctx0" brushRef="#br0" timeOffset="17604.11">17417 5778 1664 0,'0'0'47'0,"0"0"11"0,0 9-46 0,-4 1-12 0,4-1 0 0,0 4 0 16,0-4 50-16,0 4 8 0,-3-1 2 0,3 4 0 16,0-4-22-16,-4 1-4 0,4-4-1 0,0 1 0 15,0-1-13-15,0 0-4 0,0-2 0 0,4 2 0 16,-4-9-6-16,0 3-2 0,0-3 0 0,7 3 0 15,-4 4-38-15,1-4-8 0,3 0-2 0</inkml:trace>
  <inkml:trace contextRef="#ctx0" brushRef="#br0" timeOffset="17812.052">17311 5483 1384 0,'0'0'39'0,"0"0"9"0,0 0-38 16,0 0-10-16,0 0 0 0,0 0 0 0,0 0 0 0,0 0 0 0,0 0 0 0,0 0 0 16,0 6 0-16,0-6 0 0,3 7 0 15</inkml:trace>
  <inkml:trace contextRef="#ctx0" brushRef="#br0" timeOffset="18312.054">17600 5750 1500 0,'0'3'42'0,"0"9"10"16,4-5-41-16,-4 2-11 0,3-3 0 0,1 1 0 15,-1-1 32-15,1 6 5 0,-1-5 1 0,4 5 0 16,-3 1-6-16,-1-4 0 0,4 4-1 0,-3-1 0 16,3-2-6-16,-3 2-1 0,-1-6 0 0,1 7 0 15,-4-7 0-15,3 4 0 0,1-4 0 0,-4 0 0 16,0-6 0-16,0 0-1 0,0 0 0 0,0 0 0 0,0 0 13 0,0 0 4 15,0 0 0-15,0 0 0 16,0 0 0-16,0 0 1 0,0 0 0 0,0 0 0 0,0 0-21 16,0 0-4-16,0 0 0 0,0 0-1 0,0 0-15 15,0-6 0-15,0 0 0 0,0-4 0 0,0 4 0 0,0 0-12 0,0-1 3 16,0-5 0-16,0 9 9 0,0-10-8 0,0 1 8 0,-4-7-8 31,4 6-9-31,-3-2-2 0,-1-4 0 0,1 3 0 0,3-3-1 16,-4-6-1-16,0 10 0 0,4-4 0 0,-3 0 5 0,3 3 2 0,-4 4 0 15,4-1 0-15,4 1-2 0,-4 2 0 0,0-2 0 0,3 5 0 16,-3 1 16-16,4 0 8 0,-4 6 0 0,7-3-8 16,0 3 0-16,4-3 0 0,-4 3 0 0,3 3 0 15,4-3-15-15,1 6-6 0,-1-3-2 0,0 6 0 16,0 1-14-16,4-4-3 16,-1 0-1-16,1 4 0 0,-1-4-68 15,1 0-14-15,0-6-2 0,-1 0-330 0,1 4-65 0</inkml:trace>
  <inkml:trace contextRef="#ctx0" brushRef="#br0" timeOffset="18759.086">17988 5841 1450 0,'0'0'32'0,"0"0"6"0,0 0 2 0,0 0 1 0,0 0-33 0,0 0-8 16,0 0 0-16,0 6 0 0,0 0 33 0,0-6 5 0,0 6 1 0,4 4 0 16,3-7-11-16,-4 3-3 0,4-3 0 0,0 0 0 15,0 1 15-15,4-1 4 0,-4-3 0 0,0 0 0 16,0 0-28-16,4 0-4 0,-4-3-2 0,0 3 0 16,0-7 0-16,-4 4 0 0,1-3 0 0,0 3 0 15,-1-7-10-15,1 4-9 0,-1 0 9 16,1 0-13-16,-4-1 0 0,3-2 0 0,-3 3 0 0,0-1 0 15,-3 1 13-15,3 0 0 0,0 0 0 0,-4-1 0 16,1 7 0-16,-1-3 0 0,1 0 0 0,-5-3 0 16,1 6 0-16,0 0 16 0,-3 0-3 0,3 6-1 15,0-3 23-15,-4 0 4 0,4 7 1 0,0-1 0 16,0-3-32-16,0 7-8 0,0-4 0 0,0 4 0 16,0-1 0-16,3 1 0 0,1-1 0 0,-1-2 0 15,1 9 8-15,3-7 0 0,0 4 0 0,0-4 0 0,0 4-8 16,3 0 0-16,4-1 0 0,-3-2 0 15,6 0 0-15,1-4 0 0,-4 10 0 0,3-10 0 16,5 4-25-16,-1-7-7 0,0 7 0 16,0-1-1-16,0-3-107 0,0-2-22 0,0-7-4 0,-3 3-1 15</inkml:trace>
  <inkml:trace contextRef="#ctx0" brushRef="#br0" timeOffset="19307.576">18842 5235 759 0,'0'0'16'0,"0"0"4"0,0 0 1 0,0 0 1 0,0 0-22 0,0 0 0 16,0 0 0-16,0 0 0 0,3 13 81 0,1-7 12 15,-1 7 3-15,5-1 0 0,-5 1-20 0,1 2-3 16,3 1-1-16,0 0 0 0,0 6-6 0,-4-7-2 16,1 7 0-16,-1-3 0 0,1 0-32 15,-4 3-6-15,0-3-2 0,0 3 0 0,-4-3 24 0,1 9 5 16,-1-3 1-16,1 3 0 0,-1 7 0 0,1-1 0 15,-1 4 0-15,1 2 0 0,-1-5-18 0,1-4-3 0,-1 4-1 16,1 2 0-16,-1-5-9 0,0-7-3 16,4 3 0-16,0-3 0 0,0-3-20 0,0-3 0 0,0 3 0 15,0-6 0-15,4-1 0 0,-4 1 0 0,0-7 0 16,4 1 0 0,-4-4-36-16,0-6-4 0,0 0-2 0,0 0 0 15,0 0-130-15,0 0-25 0,0 0-6 0,0 0-1 0</inkml:trace>
  <inkml:trace contextRef="#ctx0" brushRef="#br0" timeOffset="19853.842">19184 5765 1530 0,'0'0'43'0,"0"0"10"0,0 0-42 0,0 0-11 0,-7 0 0 0,0 7 0 0,0-4 48 0,0 3 7 16,-4-3 1-16,4 0 1 0,-3 4 15 0,3-4 4 16,0 0 0-16,-4-3 0 0,4 0-52 0,0 6-9 15,0-3-3-15,0 0 0 0,0-3-4 0,0 7 0 16,3-4-8-16,-3 3 12 0,3 0-12 0,-3 1-8 15,4-1 8-15,-1 6-13 0,4 1 13 0,-3-1-11 16,3 4 11-16,0-3-10 0,3-1 10 0,-3 1 0 0,4-1 0 0,-4-2-8 16,3-4 8-16,1-3 0 15,-1 3 8-15,5 1-8 0,-1-4 9 0,0-3-9 0,0 0 12 0,3 0-12 16,-3-3 12-16,4 0-4 0,0-4 0 16,-4-2-8-16,3-1 16 0,-3-2-3 15,0-1-1-15,0 1 0 0,-3 2-12 0,-1-2 9 0,1-1-9 16,-1 1 8-16,1 2-8 0,-1-2-11 15,-3 9 3-15,4-7 0 0,-4 10-3 0,0 0 0 0,0 0 0 0,0 0 0 16,0 0 11-16,0 0 0 16,0 0 0-16,-7 10 0 0,0-1-19 0,3-3-5 15,1 13 0-15,-1-6-1 0,4 2 37 0,-3 1 8 0,3 0 2 0,0-1 0 16,0 4-22-16,0-3 9 0,0 6-9 0,3-6 0 16,-3-7 0-16,4 10 0 0,-1-10 0 0,-3-9 0 15,7 10 11-15,-7-10-2 0,0 0 0 0,7 9 0 16,-7-9-9-16,11 6 8 0,-4-3-8 0,4 1 8 15,-1-4-41-15,-3-7-9 0,7 1-2 16</inkml:trace>
  <inkml:trace contextRef="#ctx0" brushRef="#br0" timeOffset="20596.086">20027 5812 1045 0,'0'0'44'0,"0"0"-36"16,0 0 11-16,0 0 1 0,0 0 1 0,0 0 0 15,0 0 34-15,-3-3 6 0,-1-6 2 0,4 9 0 16,0 0-10-16,0 0-1 0,0-6-1 0,0 6 0 16,0 0-7-16,0 0 0 0,0 0-1 0,0 0 0 15,0 0-14-15,0 0-2 0,0 0-1 0,0 0 0 16,0 0 2-16,0 0 0 0,0 0 0 0,0 0 0 15,4 6-4-15,-1 3 0 0,1 1 0 0,-1-1 0 16,-3-3-24-16,4 7 0 0,-1-4 0 0,4 1 0 16,-3 2 28-16,3 1 1 0,0 2 0 0,0 4 0 15,4-3-21-15,-1 3-8 0,1-4 0 0,-1 4 0 0,5-3 0 0,-5 0 8 16,1-7-8-16,-1 10 0 16,-3-10 8-16,4 4 0 0,-4-7-8 0,4 7 12 0,-4-7-12 15,0-3 11-15,-4 0-11 0,4 0 10 16,-3 0 11-16,-4-3 3 0,3 3 0 0,-3-3 0 0,0 0 9 0,0 0 3 15,7-3 0-15,-3 0 0 0,-4 0-16 0,3-3-4 0,1-4 0 16,-4 1 0-16,3 0-6 0,4-7-2 0,-3 0 0 0,3 1 0 16,-3-11-8-1,3 11 0-15,0-7 0 0,0 6 0 0,0-3 0 0,0-3 0 0,0 7 0 0,0-4 0 16,0 0 0-16,4 0 0 0,-4-3 0 0,3-3 0 16,-3 3 11-16,0-3 0 0,0 10 0 0,1-4 0 15,-1 6-37-15,-4 1-7 0,1 2-2 16,-4-2 0-16,3 5-117 0,-3 1-24 0,0 0-5 15</inkml:trace>
  <inkml:trace contextRef="#ctx0" brushRef="#br0" timeOffset="21240.561">20645 5834 1197 0,'0'0'50'0,"0"0"-40"16,0 0 104-16,0 0 21 0,-7 7 4 0,7-7 1 15,-8 3-101-15,8-3-20 0,-7 0-4 0,0 0-1 16,7 0 3-16,-7 0 1 0,0-3 0 0,0-4 0 15,7 7 2-15,-3 0 0 0,3 0 0 0,-7 0 0 16,0 0-7-16,-1-3-1 0,5 3 0 0,-4 3 0 16,7-3-12-16,-7 0-10 0,0 7 2 0,0-4 0 15,0 0 8-15,0 3-8 0,3 0 8 0,-3 4-8 16,0-4 8-16,3 3 0 0,-3 1 0 0,0 2 0 16,4 4 0-16,-4-3 0 0,3-1 8 0,1 1-8 15,-1-4 11-15,1 1-3 16,3-4 0-16,-4-3 0 0,4 9-8 0,-3-5 0 0,3-1 0 0,0-6 8 15,3 6-8-15,-3-6 0 0,0 0 0 0,4 7 8 16,3-7 0-16,0 3 0 0,0-3 0 0,3 3 0 0,1-3-8 0,-4 3 0 16,4-3 0-16,-1 0 0 0,1 0 10 0,-1 6 0 15,4-12 0-15,-3 6 0 0,3-3-10 0,-3 0-17 16,-1-4 4-16,1-2 1 16,0-4 12-16,-4 10 0 0,0-6 0 0,0 0-9 0,-4-1-10 0,1-6-1 15,-1 4-1-15,-3 6 0 0,4-4 11 0,-1 1 10 16,-3-1-13-16,0-2 5 15,0 12-20-15,0 0-3 0,0-10-1 0,0 10 0 0,0 0 52 0,0 0 9 16,-3-6 3-16,3 6 0 16,0 0 4-16,0 0 2 0,0 0 0 0,-7 0 0 0,3 3-38 0,1 4 0 15,-1-1 0-15,-3 6 0 0,7 1 0 16,-3-4 8-16,-1 4-8 0,4-1 8 0,0 1-8 0,0 0 8 0,0-4-8 0,4 3 8 16,-4 1 9-16,3 0 3 15,1-4 0-15,-1 4 0 0,1-4-20 0,-1 0 0 0,1 1 0 0,-1-4 0 16,4 0 0-16,0 1 0 0,0-1 0 0,0 0 0 31,1 0-38-31,2-3-11 0,-3 1-3 0,4-1-517 0,3 0-104 16</inkml:trace>
  <inkml:trace contextRef="#ctx0" brushRef="#br0" timeOffset="21539.67">20973 5894 1796 0,'0'0'40'0,"0"0"8"0,0 0 1 0,0 0 1 0,0 0-40 0,0 0-10 15,0 0 0-15,-4 6 0 0,1 0 18 0,-1 4 2 16,4-4 0-16,-3 3 0 0,3 1 3 0,0-1 1 15,0 1 0-15,-4-1 0 0,4 4-4 0,-4-7 0 16,4 6 0-16,0-2 0 0,0-1-9 0,0 1-3 16,0-4 0-16,0 3 0 0,4-5-8 0,-4 5-11 15,4-3 3-15,-4-6 0 16,3 6-133-16,-3 1-27 0,0-7-4 0,0 0-2 0</inkml:trace>
  <inkml:trace contextRef="#ctx0" brushRef="#br0" timeOffset="21744.496">20916 5552 1407 0,'0'0'31'0,"0"0"6"0,0 0 2 0,0 0 1 0,0 0-32 0,0 0-8 0,0 0 0 0,0 0 0 16,0 0 52-16,-7 0 10 0,7 0 2 0,0 0 0 15,0 0-52-15,0 0-12 0,0 0 0 0,0 0 0 32,0 0-106-32,0 0-24 0,0 0-5 0,0 0-1 0</inkml:trace>
  <inkml:trace contextRef="#ctx0" brushRef="#br0" timeOffset="22943.056">21396 5828 655 0,'0'0'14'0,"0"0"3"0,0 0 1 0,0 0 1 0,0 0-19 0,0 0 0 0,0 0 0 0,0 0 0 16,7 0 0-16,-7 0 0 0,0 0 0 0,0 0 0 16,7 3 0-16,-7-3 0 0,0 0 0 0,0 0 10 15,0 0 30-15,0 0 7 0,0 0 1 0,0 0 0 16,0 0 6-16,0 0 2 0,0 0 0 0,0 0 0 16,0 0-4-16,0 0-1 0,0 0 0 0,0 0 0 15,0 0 10-15,0-3 3 0,4 0 0 0,-4-3 0 16,3-1-17-16,-3 4-3 0,4-6-1 0,-4 9 0 15,3-6-32-15,-3 6-11 0,0 0 0 0,0 0 9 16,0 0-9-16,0 0 12 0,0 0-12 0,0 0 12 16,0 0 0-16,0 0 0 0,0 0 0 0,0 0 0 0,-7 3-12 15,4 0 0-15,-4-3 0 0,0 9 0 0,-1-6 0 16,1 7 0-16,0-4 0 0,0 0 0 16,0 1 0-16,0-4 0 0,0 0 0 0,0 3 0 15,4-6 0-15,-1 3 0 0,-3 0 0 0,7-3 0 0,0 0 41 0,0 0 7 16,0 0 0-16,-4 0 1 15,4 0-2-15,-3 0-1 0,3 0 0 0,-4 0 0 16,4 0-26-16,-3 0-6 0,3 0-1 0,-4-3 0 0,4 3-13 0,0 0 0 16,0 0 0-16,-7 3 0 15,7-3 0-15,-3 0 0 0,3 0 0 0,-4 0-10 16,1 0 2-16,3 0 0 0,-7 7 0 0,3-4 0 16,1 0 8-16,-1-3 0 0,-3 3 0 0,7-3 0 0,0 0 0 0,-4 6 0 15,1-3 0-15,-1 4 0 0,4-7 0 0,0 0 0 0,0 0 0 0,0 0 0 16,0 0 0-16,0 0 0 15,0 0 0-15,0 0 0 0,4 3 0 0,-4-3 0 0,7 9 0 0,-7-9 0 32,7 3 0-32,0 4-10 0,4-1 10 0,-4 0-10 0,0-3 10 0,0 4 0 0,0-1 0 0,0 0 0 15,4 0 0-15,-4 1 0 0,0-1 0 0,0 0 0 16,0 4 0-16,0-4-8 0,0 0 8 0,0 0 0 16,0 4 0-16,0-4 0 0,0 0 0 0,-3 4 0 15,3-7 0-15,-4 6 8 0,-3-9-8 0,7 10 8 16,-3-4-8-16,-1 3 0 0,-3-5 0 0,0 5 8 15,0-3-8-15,0 1 9 0,-3-1-9 0,-1 0 10 16,4 0-10-16,-7 1 8 0,4-1-8 0,-4-3 8 16,0 3-8-16,0-3 0 0,-1 1 0 0,1-4 0 15,-3 0 8-15,3 0-8 0,0 0 8 0,-4 0-8 16,4 0 0-16,0 0 0 0,0-4 0 0,0 1 0 16,3-3-29-16,-3 6-5 0,4-3-1 0,-4-3 0 15,0-1-139-15,3 1-28 16</inkml:trace>
  <inkml:trace contextRef="#ctx0" brushRef="#br0" timeOffset="23515.07">21802 5894 1105 0,'0'0'24'0,"0"0"4"0,0 0 2 0,0-3 2 0,0-4-32 0,0 1 0 0,0-3 0 0,3-1 0 16,-3 4 84-16,0-3 9 0,-3-1 3 0,-1 1 0 15,4 3 0-15,-3-4 0 0,-1 1 0 0,1 3 0 16,-5-1-68-16,5 4-12 0,-1-3-4 0,4 6 0 15,-7-3-12-15,7 3 9 0,-7 0-9 0,0 3 8 16,0 0-8-16,0 3-11 0,4 1 3 0,-4-1 0 16,3 3 8-16,1-6 0 0,-5 7 0 0,5-4 0 15,-1 0-14-15,1 4 2 0,-1-7 1 0,1 6 0 16,-1 1 11-16,1-4 16 0,-1 0-4 0,1-3-1 16,3-3-3-16,0 0 0 0,0 0 0 0,0 0 0 15,0 0 14-15,0 0 2 0,0 0 1 0,0 0 0 16,0 0-15-16,0 0-10 0,0 0 12 0,0 0-12 15,0 0 12-15,0 0-12 0,0 0 12 0,3 10-12 16,4-7 16-16,0 6-3 0,0 1-1 0,0-4 0 0,1 0-12 16,-1 0 0-16,0 1 0 0,0-4 0 0,0 6 0 15,0-6 0-15,-7-3 0 0,7 10 0 0,-4-4 0 0,4 4 0 16,-3-4 0-16,-1-3 0 16,1 9 0-16,-4-5 0 0,4-1 0 0,-4 3 0 0,0-2 0 0,-4-1 0 15,4 3 0-15,-4 1 0 0,1-4 12 0,-1 3 0 16,1 1 0-16,-1-7 0 0,1 6 4 0,-4-5 0 0,0-4 0 15,3 6 0 1,-3-3-16-16,4-3 0 0,-4 0 8 0,7 0-8 0,0 0 0 0,-4 0 0 0,-3 0 0 16,0-3 0-1,3 3-71-15,4 0-10 0,-3-6-3 0</inkml:trace>
  <inkml:trace contextRef="#ctx0" brushRef="#br0" timeOffset="24025.54">21978 6035 1648 0,'0'0'36'0,"0"0"8"0,0 0 2 16,0 0 0-16,0 0-37 0,0 0-9 0,0 0 0 0,0 0 0 16,0 0 52-16,0 0 9 0,0 0 2 0,0 0 0 0,0 0-37 0,0 0-7 15,4 0-2-15,3 0 0 0,3 0-17 0,-3 0 0 16,7 0 0-16,-3 0 0 0,0-3-16 0,3 0 4 16,0 3 0-16,0-3 0 0,0-4-4 0,-3 1 0 15,-1 0 0-15,1-4 0 0,-1-2 6 0,1-1 1 0,0-6 0 0,-1 7 0 16,-3-1 9-16,0-9 0 0,0 0 0 15,-3 4 0-15,-1-1-18 0,-3 6-2 0,4-2 0 16,-1 5 0-16,-3 1 32 0,-3-4 7 0,-1 7 1 0,1 0 0 16,-4 3-20-1,-4-4 0-15,4 7 0 0,-3 7 0 0,-1-4 12 0,-3 6-4 16,3 1 0-16,-3 2-8 0,4 1 8 0,-5 2-8 0,5 7 0 16,3 0 0-16,-4 0 12 0,-3 0-2 0,3 3 0 15,1 0 0-15,3-3 3 0,-4 3 1 16,8-9 0-16,-1 9 0 0,1-6 12 0,3-3 2 0,3 2 1 15,-3-5 0-15,4-4-21 0,-1-2-8 0,-3-7 0 0,0 0 9 16,14 12-9-16,-3-6 0 0,3-6 0 0,0 4 0 16,0-4 0-16,4 0 0 0,3 0 0 0,0-4 0 15,0-5-148-15,-3 0-28 16,24-20-5-16,-6-2-2 0</inkml:trace>
  <inkml:trace contextRef="#ctx0" brushRef="#br0" timeOffset="24357.68">22454 5317 1235 0,'0'0'35'0,"0"0"8"0,0 12-35 0,0-5-8 0,-3-1 0 0,3 13 0 16,-4-7 85-16,4 4 15 0,-7 3 4 0,4 3 0 15,3-3-26-15,-4-1-5 0,4 4-1 0,-3 3 0 16,-1 1-15-16,4-1-3 16,-3 9-1-16,3 1 0 0,-4 2-11 0,4 4-2 0,0-3-1 0,4 6 0 15,-4-4 1-15,3-2 0 0,-3-4 0 0,4 1 0 16,-1-1-20-16,-3-2-4 0,0-4-1 0,0 6 0 16,0-8-7-16,0 2-8 0,0-9 11 0,0 6-11 15,0-7 9-15,0-5-9 0,0-4 0 0,4-2 9 16,-4 2-23-16,0-3-5 0,0-6-1 0,0 0 0 15,0 0-73 1,7-6-15-16,0 0-4 0,0-4 0 0</inkml:trace>
  <inkml:trace contextRef="#ctx0" brushRef="#br0" timeOffset="24707.791">22677 5336 1602 0,'0'0'35'0,"0"0"7"0,0 0 2 0,0 0 1 0,0 0-36 15,0 0-9-15,0 0 0 0,0 0 0 0,0 0 45 0,0 0 7 16,0 0 2-16,0 6 0 0,0 6-37 0,0-2-7 16,0 2-2-16,0 7 0 0,3-3 0 0,1 6 0 15,-1-3 0-15,1 0 0 0,-4 12 7 0,3-3 1 16,-3 7 0-16,0 5 0 15,0-8 12-15,0 2 4 0,-3 1 0 0,-1 9 0 0,1-7-10 0,-1 1-2 0,1-4 0 16,-1 1 0-16,1-1-6 0,3-9-2 0,0 7 0 16,-4-10 0-16,4-3-12 0,0-1 0 0,0 1 0 0,0 0 0 15,0 0 12-15,0-4-1 16,4-5 0-16,-4 2 0 0,0-2-11 0,3 2 0 0,-3-12 0 0,0 10 0 16,0-10 0-16,0 0-17 0,0 0 2 0,0 0 1 31,0 0-148-31,0 0-30 0,0 0-5 0,21 3-2 0</inkml:trace>
  <inkml:trace contextRef="#ctx0" brushRef="#br0" timeOffset="25189.027">22786 6010 1450 0,'0'0'32'0,"0"0"6"0,0 0 2 0,0 0 1 0,0 0-33 0,0 0-8 0,3-10 0 0,1 10 0 0,3 0 79 0,-3-3 13 16,6 0 4-16,1-3 0 0,-1 6-48 0,1 0-10 15,3-3-2-15,0 3 0 0,4 0-24 0,-1 0-12 16,1-3 10-16,-4 3-10 0,0 0 8 0,0-3-8 16,0-1 0-16,1 1 9 0,-5 0-9 0,4 3 0 15,-7-3 0-15,4 0 0 0,-4 0 0 0,-4-4 0 16,-3 4-12-16,4-6 12 0,0 3-26 0,-4-1 2 15,3 1 1-15,-3-3 0 16,-3-1 12-16,3-2 3 0,0-1 0 0,0 4 0 16,-4-4 8-16,0 4 16 0,1-4-4 0,-4 10-1 0,0-3 9 0,-4-7 3 15,8 10 0-15,-8-6 0 0,8 9-3 16,-4 0 0-16,0 0 0 0,3 6 0 0,-7 0-20 0,8 1-16 0,-4-1 2 16,-4 3 1-16,4 4 21 0,0-1 4 15,-3 4 0-15,3 0 1 0,-1-4-13 0,1 4 0 16,4-4 0-16,-4-2 0 0,3 2 11 0,1 4-1 15,-1 0 0-15,1-4 0 0,3 1-10 0,0-4 0 0,0 4 0 0,0-1 8 16,3 1-8-16,1-1 0 0,-1-2 0 0,-3-1 0 16,4-2 0-16,-4 2 8 0,3 0-8 0,4 1 0 15,-3-4 0-15,3 7 0 16,0-7 0-16,0 3 0 0,0 4-20 0,0-7-10 16,4 3-2-16,-4 1 0 0,3-4-121 15,-3 0-25-15,1-2-5 0</inkml:trace>
  <inkml:trace contextRef="#ctx0" brushRef="#br0" timeOffset="25449.329">23230 6176 1450 0,'0'0'32'0,"0"0"6"0,0 0 2 0,0 0 1 0,0 0-33 0,0 0-8 0,-3 6 0 0,3-6 0 16,-4 7 85-16,4-7 15 0,0 0 4 0,-3 6 0 16,3-6-74-16,0 0-14 0,0 0-4 0,0 0 0 15,0 0-12-15,0 0 0 0,0 0 0 0,0 0 0 16,0 0-13-16,0 0-6 0,0 0-1 0,0 0 0 31,0 0-182-31,3 0-37 0,8-10-7 0,3 1-2 0</inkml:trace>
  <inkml:trace contextRef="#ctx0" brushRef="#br0" timeOffset="27822.63">24222 5389 922 0,'0'0'19'0,"0"0"5"0,0 0-24 0,0 0 0 0,0 0 0 0,0 0 0 16,0 0 76-16,0 0 9 0,0 0 3 0,0 0 0 16,-7 0-6-16,7 0-1 0,-7 0 0 0,7 0 0 15,-4 0-44-15,4 0-9 0,0 0-1 0,0 0-1 16,0 0-6-16,0 0 0 0,0 0-1 0,0 0 0 15,-7 6-7-15,7-6-2 0,0 0 0 0,-3 7 0 16,3-7-10-16,0 9 0 0,0 0 0 0,3 1 0 16,1 2 11-16,3 4 0 0,0 3 0 0,0 3 0 15,3 6 11-15,1 3 2 0,-1 4 1 0,1 6 0 16,0-4-9-16,-4 7-1 0,0-6-1 0,0 9 0 16,-7-13 4-16,3 4 1 0,-3-4 0 0,-3-2 0 15,-1-1 0-15,1-3 0 0,-4-3 0 0,0 1 0 16,0-5-19-16,0-2-14 0,-1 0 2 0,-2-3 1 15,3-10 47-15,0 7 8 0,0-4 3 0,3-3 0 0,-3-3-15 0,7-3-2 16,-3 0-1-16,3 0 0 0,-7 0-3 0,3-3-1 0,4 3 0 16,-7-3 0-16,3 0-25 0,-3-6 0 15,4 5 8-15,-1 1-8 0,1-3-12 0,-4 3-5 0,7 3-1 0,-4-6 0 16,-3-1-5-16,0 1-1 0,0-6 0 16,0 8 0-16,0-5-7 15,0-4-1-15,0 1-1 0,0-1 0 0,3 4-115 16,-3-4-22-16,0 1-5 0</inkml:trace>
  <inkml:trace contextRef="#ctx0" brushRef="#br0" timeOffset="28348.449">23837 5129 1302 0,'0'0'36'0,"0"0"10"0,0 0-37 16,0 0-9-16,0 0 0 0,0 0 0 0,0 0 85 0,-3-3 15 0,3-4 4 0,0 7 0 15,0-3-48 1,0 3-8-16,0-6-3 0,0 6 0 0,0 0-11 0,7-3-2 0,-7 3-1 0,3 0 0 16,1 3-31-16,3 3 0 0,-4 0 0 0,4 1 0 15,0 2 8-15,-3-6-8 0,3 7 0 0,0-1 0 16,0-3 16-16,-3 1-4 0,-1-4 0 0,4 6 0 15,-3-6 7-15,-1 4 1 0,4-4 0 0,-7-3 0 16,4 3-20-16,3-3 0 0,0 3 0 0,0-3 0 16,4 0 0-16,-1 0 0 0,1-3 0 0,-1 0 0 15,8 3 10-15,0-3-2 0,-1 3 0 0,1 3 0 16,7-3-8-16,6 6 8 0,1-3-8 0,0 3 8 0,0 1-8 16,-4 2 0-16,4-6 0 0,-4 0 0 0,-3 4 0 15,-1-1 0-15,1-6 0 0,0 6-11 16,-4-3-26-16,-4 0-6 0,5-3-1 0,-5 0 0 15,-3 4-41-15,4-4-9 0,-4 0-2 0,0 3-651 16</inkml:trace>
  <inkml:trace contextRef="#ctx0" brushRef="#br0" timeOffset="29383.318">24539 5894 787 0,'0'0'22'0,"0"0"6"0,0 0-28 0,0 0 0 0,0 0 0 0,0 0 0 0,4-6 50 0,-1 2 5 15,1 1 1-15,3 3 0 0,3 0-23 0,1 3-4 16,0 1-1-16,3 2 0 15,3 0-16-15,1 0-3 0,3 4-1 0,-3-1 0 0,3 1-8 0,-3-4 10 16,3 3-10-16,-4 1 10 0,5-7-2 0,-5 0-8 16,-3 0 12-16,4-3-4 0,-4-3 44 0,-3 0 8 15,3-7 1-15,-7 4 1 0,0-6 15 0,3-4 3 16,-2 0 1-16,-1-3 0 0,0 1-32 0,-4-1-6 16,-3 0-2-16,0-9 0 0,0 9-41 0,-7-3 0 15,0 3 0-15,-4 4 0 0,4-4 0 0,-3 6 0 0,-1-3 0 16,-3 4 0-1,0-1 0-15,3 7 0 0,-3-3 0 0,0 6 0 0,0-1 0 0,0 8-20 0,0-1 3 16,-4 3 1-16,8 3 5 0,-4-2 2 0,-1 2 0 16,5 0 0-16,-1 1 9 0,1 2-12 15,-1 1 12-15,1 3-12 0,2-4 12 0,1 7 0 0,0-3 0 0,0 3 0 16,4-1 23-16,-4-2 6 0,3 0 2 16,1-1 0-16,3-2-31 0,0 3 8 0,0-4-8 0,0 1 0 15,3-1 0-15,-3 1 0 0,4-4 0 0,3 4 0 16,-4-4 0-16,4 4 0 0,0-1 0 0,4 1 0 15,0-4 0-15,-4 4 0 0,3-7 0 0,1 7 0 16,-1-1 0-16,5-6 0 0,-5 1 0 0,4-1 0 16,4-3-132-1,-1 3-20-15,5-6-4 0</inkml:trace>
  <inkml:trace contextRef="#ctx0" brushRef="#br0" timeOffset="30014.405">25583 5361 738 0,'0'0'20'0,"0"0"7"0,0 0-27 0,0 0 0 0,0 0 0 0,0 0 0 0,0 0 108 16,0 0 17-16,0 0 3 0,0 0 1 0,0 0-52 0,0 0-10 16,0 0-3-16,-3 3 0 0,-1 6-16 0,1-6-3 15,3 10-1-15,-4-4 0 16,4-2-10-16,-3-1-2 0,-1 6-1 0,1-2 0 0,-1-1 23 0,4 4 5 15,-7-4 1-15,4-2 0 16,-1 5-12-16,-3 1-3 0,4 2 0 0,-1 4 0 0,0 0-21 0,1 6-5 16,-1 6-1-16,1 1 0 0,3 8 14 15,0-2 2-15,0 0 1 0,3 3 0 0,1-4-23 0,-1-2-12 16,5-7 12-16,-5 6-12 0,1-9 8 0,-1 4-8 16,1-11 0-16,-1 8 0 0,1-8 12 0,-1 1-4 15,-3-6 0-15,4-1-8 0,-4 1 13 0,0-7-4 16,0 3-1-16,0-9 0 0,0 0-8 0,0 0 0 15,0 0 0-15,0 0 0 16,0 0-32-16,0 0-8 0,0 0-1 0,0 0-1 16,0 0-189-16,-7-3-37 0,7 3-8 0,0 0-2 0</inkml:trace>
  <inkml:trace contextRef="#ctx0" brushRef="#br0" timeOffset="30556.142">25756 5888 1177 0,'0'0'25'0,"0"0"6"0,0 0 1 0,0 0 2 0,0 0-34 16,0 0 0-16,0 0 0 0,0 0 0 0,0 0 93 0,0 0 12 16,0 0 3-16,0 0 0 0,0 0-66 0,-3 6-13 15,-1 0-2-15,1 0-1 0,-1 1 26 0,4-7 4 16,-7 9 2-16,4-6 0 0,3-3-2 0,0 10 0 0,-4-4 0 15,1 0 0-15,3-6-28 0,0 6-7 16,-4 4-1-16,4-4 0 0,0 4 10 0,0-4 2 0,0 3 0 0,0-3 0 16,4 7-32-16,-4 0 0 0,3 2 0 15,1-2 0-15,-1-1 0 0,4 1 0 0,-3-1 0 0,3 1 0 16,-4-4 0-16,4 1 0 16,-3-4 0-16,3 0 0 0,0-6 0 0,0 3 0 0,0-3 0 0,0-3 0 15,0-3 16-15,4 3-4 0,-1-3 0 0,1-4 0 16,0-5-3-16,-1 2-1 0,1 0 0 0,-1-2 0 15,1-4-8-15,-1 6 0 0,1-2 0 0,-4-4 0 16,4 10-14-16,-4-4 2 0,-4 0 0 0,1 7 0 16,3-3-21-1,-7 2-4-15,3 1-1 0,-3 6 0 0,0 0 21 0,0 0 4 0,0 0 1 0,0 0 0 16,0 0-42-16,0 0-8 16,0 0-2-16,0 0 0 0,0 0-97 0,0 0-20 0,0-12-4 15,0 12-1-15</inkml:trace>
  <inkml:trace contextRef="#ctx0" brushRef="#br0" timeOffset="30922.136">26095 5888 1440 0,'0'0'30'0,"0"0"6"0,0 0-28 0,0 0-8 0,0 0 0 0,0 0 0 16,0 0 71-16,0 0 13 0,0 0 2 0,0 0 1 16,0 0 8-16,0 0 1 0,0 0 1 0,-4 6 0 15,1 3-53-15,3 1-12 0,-4-1-1 0,1-3-1 16,3 4 2-16,0-1 1 0,0-3 0 0,-4 7 0 15,4 0-25-15,0-4-8 16,0 3 0-16,0 1 0 0,4 0 0 0,-4-4 0 0,0 0 0 0,0 1 0 16,0-1 0-16,0-9 0 0,0 0 0 0,0 0 0 15,0 6-23-15,3 1-8 16,-3-1-1-16,0-6-1 0,4 6-103 0,-4-6-20 0,3 3-4 0</inkml:trace>
  <inkml:trace contextRef="#ctx0" brushRef="#br0" timeOffset="31158.398">26134 5452 1925 0,'0'0'40'0,"0"0"10"16,0 0-40-16,-7 3-10 0,0-3 0 0,7 0 0 16,-11 3 21-16,4-3 3 0,7 0 0 0,0 0 0 0,0 0-24 0,0 0 0 0,0 0 0 0,0 0 0 31,0 0-114-31,0 0-27 0</inkml:trace>
  <inkml:trace contextRef="#ctx0" brushRef="#br0" timeOffset="36640.705">27231 5928 801 0,'0'0'16'0,"0"0"5"16,-7-3-21-16,7 3 0 0,-4-3 0 0,-3-3 0 0,0 3 81 0,4-4 12 0,-4-5 3 15,0 12 0-15,3-6-26 0,-3-1-5 0,3 4-1 0,-3-3 0 16,0 3-16-16,4-7-4 0,-4 4-1 0,0 0 0 16,0 3-12-16,0 0-3 15,-4-4 0-15,4 7 0 0,-4 0-16 0,4 0-4 0,-3 7-8 0,-1-1 12 32,1 0-12-32,-5 0 0 0,5 7 0 0,-8-4 0 0,4 4 0 0,0-1 0 0,0 1 0 0,0-1 0 15,0-2 0-15,3 2 9 16,1 4-1-16,-1-3 0 0,4-1 7 0,0-6 1 15,3 7 0-15,1 0 0 0,-1-4 8 0,4-3 3 0,-3 1 0 0,3 5 0 16,3-6-17-16,-3 1-10 0,4-1 12 0,-1-3-12 16,1 6 8-16,3-5-8 0,-4-4 0 15,4 6 0-15,1-3 9 0,-1-6-9 0,0-3 0 0,3 6 9 16,4-7-1-16,-3-2 0 0,3-4 0 0,0 1 0 16,0-1-8-16,4-2 12 0,0-1-12 0,-4-6 12 15,3 6-12-15,-3-6 0 0,4 0 0 0,-4 0 0 16,4-6 0-16,-1-3 0 0,-2 6 0 0,2-10 0 15,1 7-8-15,-4-3 8 0,4-4-10 0,-1 1 10 16,-3 5-45-16,0-5-3 16,-3 3-1-16,0-4 0 0,-4 7-18 0,-4-7-3 0,4 4-1 0,-3-3 0 15,-1 2 15-15,-3-2 2 0,4-1 1 0,-4 4 0 16,-4 3 42-16,-3 3 11 0,0 3 0 0,0 0 0 16,0 0 30-16,0 6 8 0,0 0 2 0,0 7 0 15,-4-1-13-15,4 4-3 0,0 0 0 0,0 0 0 16,0 6-14-16,0 9-10 0,0-6 12 0,-4 10-12 15,4-1 23-15,0-2-3 0,0 2 0 0,4 7 0 0,-4 3-4 0,3 6-2 0,1-3 0 16,-1 10 0-16,1 2 3 0,3-2 1 16,0 9 0-16,0-7 0 0,0 11-4 0,-4-1-1 0,4-4 0 15,-4 4 0-15,1 4 7 0,-1-4 0 0,1-3 1 16,-4-7 0-16,0 7-5 0,0-6-2 0,0-7 0 0,0 0 0 16,0-2 5-16,3-4 1 0,1 0 0 15,-1-3 0-15,4 0-20 0,0-3 0 0,0-4-8 0,0 1 8 16,4 0 0-16,-1 2 0 0,1 1 0 0,-1-3 0 15,-3 0 0-15,4 2 0 0,-1-2 0 0,1-3 0 16,-1 2-23-16,1-2 2 0,-1-7 0 0,1 7 0 16,-1-1-37-16,1-5-7 15,-1-1-2-15,4 0-433 0,-3-3-88 0</inkml:trace>
  <inkml:trace contextRef="#ctx0" brushRef="#br0" timeOffset="37239.685">27513 5982 787 0,'0'0'22'0,"0"0"6"0,-3-7-28 0,3 7 0 0,-4-3 0 0,4 3 0 15,0 0 92-15,-3-3 12 0,-4 0 4 0,7 3 0 16,-8 0-79-16,-2 3-15 0,3 0-3 0,-4 4-1 16,4-1 26-16,0-3 4 15,0 9 2-15,0-2 0 0,-4-1-14 0,4 1-2 0,0 2-1 0,0 1 0 16,0-1 15-16,0 1 4 0,0 3 0 0,4-1 0 15,-1-5-20-15,1-1-4 0,-1 4-1 0,0 2 0 16,4-2 17-16,0 2 3 0,0-2 1 0,0 0 0 16,4-1-32-16,-4-2-8 0,7-7 0 0,-3 9 0 15,3-6 0-15,-4 1 11 0,8-4-11 0,-4 0 12 16,3-3-12-16,-3-3 8 0,0 0-8 0,1-4 8 16,2-5 11-16,1-1 1 0,3-2 1 0,-4-1 0 15,5 3-21-15,-5 1 0 0,4-4 0 0,-3 1 8 16,-1-4-8-16,1 0 0 0,-4-6 0 0,0 6 0 15,0-6-12-15,-3 9-4 0,3-3-1 0,-4 7 0 0,1-4 1 16,-4 4 1-16,3-1 0 0,-3 4 0 16,0-1-13-16,-3 1-4 0,-1 3 0 15,-3-1 0-15,4 4 19 0,-8 0 3 0,0-3 1 0,1 12 0 0,-4-3-5 0,0 0-1 16,-4 7 0-16,0-1 0 0,1 7 4 0,-1-4 1 16,0 10 0-16,1-3 0 0,-4 6 10 0,7-9 0 15,-4 9 0-15,4-6 0 0,0 3 9 0,3-7 1 16,4-5 0-16,0-1 0 0,3 4-10 0,1-4 0 15,6-2 0-15,1-1 0 0,0 0 0 0,3 3-11 16,3-5 1-16,1 5-458 16,3-6-92-16</inkml:trace>
  <inkml:trace contextRef="#ctx0" brushRef="#br0" timeOffset="37780.26">27781 5979 1566 0,'0'0'34'0,"0"0"7"0,0 0 2 0,0 0 1 0,0 0-35 0,0 0-9 0,-3 6 0 0,-1-3 0 15,1 6 53-15,-1-6 9 0,1 7 2 0,-1-1 0 16,1-2-32-16,-1-1-7 0,1-3-1 0,-1 10 0 0,0-7-1 16,1 3-1-16,-1-3 0 0,1-2 0 0,3-4-10 0,0 0-1 15,0 0-1-15,0 0 0 0,0 0-10 0,0 0 0 16,0 0 9-16,0 0-9 0,0 0 16 0,0 0 0 16,0 0-1-16,0 0 0 0,0 0-7 0,3-4-8 15,1-2 11-15,-1 0-11 0,5-3 8 0,-1-4-8 16,0 7 0-16,3-4 0 0,-3 1 0 0,4-1-12 15,-4-2 0-15,0 9 0 16,4-7-21-16,-4 1-4 0,0 3-1 0,0-1 0 0,0 1 30 0,0 0 8 16,-4 0 0-16,4 2 0 0,-7 4-9 0,0 0 9 0,0 0-12 15,0 0 12-15,7 4-12 0,-3-1 4 0,0 0 8 16,-1 3-13-16,1 0 13 0,-1 4-11 16,1-1 11-16,-4 4-10 0,3-4 10 0,-3-3 0 0,0 10 8 15,-3-3-8-15,3-1 16 0,-4 1 0 0,1-1-1 16,-1 1 0-16,1-1 13 0,-1 1 4 0,0-4 0 0,1 1 0 15,-1-4-32-15,1 0 0 0,3-6 0 0,-4 7 0 16,4-7 0-16,0 0 0 0,0 0 0 0,-3 6 0 16,-1 0-10-16,4-6-8 0,0 0-2 0,0 0 0 15,0 0-136 1,0 0-28-16,0 0-6 0,14 3-1 0</inkml:trace>
  <inkml:trace contextRef="#ctx0" brushRef="#br0" timeOffset="38257.354">28035 5938 1267 0,'0'0'28'0,"0"0"5"0,0 0 2 16,-7 3 1-16,7-3-36 0,-7 6 0 0,0-3 0 0,4 0 0 0,3-3 96 0,-4 13 12 15,1-10 2-15,-1 7 1 0,0-4-46 0,4-3-9 16,0 9-1-16,-3-5-1 0,3 2-22 0,-4 1-5 15,4-1-1-15,0 4 0 0,-3-1-26 0,-1-3 0 16,4-2 8-16,-3-1-8 16,-1 3 0-16,4-9 0 0,-3 4 0 0,3-4 0 15,0 0 0-15,0 0 0 0,0 0 0 0,0 0 0 16,0 0 0-16,0 0 0 0,0 0 0 0,0 0 0 16,0 0 0-16,0-7 0 0,3 1 0 0,-3-3 0 15,4 2 30-15,-1-2 4 0,1 0 1 0,-1-4 0 0,1 7-35 0,-1-7 0 0,1 4 0 16,0-1 0-16,3 1 0 0,-4 3 0 0,1-1 0 15,-1-2 0-15,1 3 0 0,-1-1 0 16,1 4 0-16,-1-6 0 0,1 9-9 0,-1-3 9 0,4-4-8 16,-3 4 8-16,-1 0 0 15,1 0 0-15,3 3 0 0,-7 0 0 0,4-3 0 0,3 3 0 0,-7 0 0 0,0 0 0 16,7 0 0-16,-7 0-8 0,7 3 8 0,-7-3 0 16,3 6 0-16,4 4 0 0,0-7 0 0,-3 9 0 15,-1-2 0-15,-3-1 0 0,4 1 0 16,-4 2 0-16,0-6-23 0,0 10-2 15,0-6-1-15,0-1 0 0,-4 4 26 0,4-13 0 0,0 12 0 0,0-3 0 16,0-9 0-16,0 10 0 0,0-10 0 0,0 0 0 16,0 0-159-1,0 0-26-15,0 0-6 0</inkml:trace>
  <inkml:trace contextRef="#ctx0" brushRef="#br0" timeOffset="38680.372">28293 5947 1333 0,'-7'3'56'0,"0"0"-44"15,7-3 93-15,0 0 19 0,0 0 4 0,0 0 1 16,0 0-52-16,0 0-10 0,0 0-3 16,0 0 0-1,0 0 0-15,7 7 0 0,0-7 0 0,3 0 0 0,1 0-51 0,0-7-13 0,3 7 0 0,3-3 0 16,-3-6 0-16,4 6 0 0,0-4 0 15,-1-2 0-15,-3 0 0 0,4-1 0 0,-4-2 0 0,0-1 0 32,0 1-48-32,-3-1-13 0,0-6-3 0,-4 13 0 0,0-10 52 0,-4 10 12 0,1-3 0 0,-1-1 0 31,-3 7-54-31,0 0-8 0,-3-3-2 0,-1 3 0 0,-3 3 0 0,0 0 0 0,-3 0 0 16,-1 0 0-16,0 3 52 0,-3 3 12 0,0 0 0 0,0 1 0 15,0-1 0-15,-4 6 0 0,4 4 0 0,0 0 0 16,0-4 48-16,0 4 13 0,3 0 3 0,-3-1 0 15,7-2-52-15,0 6-12 0,0-4 0 0,0 1 0 16,3 0 54-16,4-4 8 0,-3 4 2 0,3 0 0 16,3-1-56-16,1-2-8 0,-1 2-8 0,4-2 8 15,1 0 0-15,2-1 0 0,1 1 8 0,-1-4-8 16,4 4 0-16,1-4 0 0,-1 0 0 0,0 1 0 16,3-7-45-16,5 0-15 0,-5-3-4 0</inkml:trace>
  <inkml:trace contextRef="#ctx0" brushRef="#br0" timeOffset="40301.69">3253 7318 676 0,'-4'0'28'0,"4"0"-28"15,-7 9 68-15,7-9 8 0,0 0 2 0,0 0 0 16,0 0 6-16,0 0 0 0,0 0 1 0,0 0 0 16,0 0-19-16,0 0-4 0,0 0-1 0,0 0 0 15,0 0-27-15,0 0-6 0,0 0 0 0,0 0-1 16,-4 3-27-16,4-3-16 0,0 0 3 0,-3 6 0 16,3-6 33-16,0 7 8 0,-4-1 0 0,4 3 1 15,-3-2-29-15,3-7 0 0,0 9 0 0,0 0 0 16,0-2-17-1,0-1-10-15,0 0-1 0,0 4-1 0,0-1 46 0,0 0 10 0,0 4 1 16,-4-4 1-16,4 4-29 0,0-1 0 0,0 1 0 0,0 0 0 16,0-1 12-16,0-3-1 0,4 4 0 0,-1 0 0 15,1-4 1-15,3 4 0 0,0-1 0 0,0-3 0 16,4 4-2-16,-4-7 0 0,0 4 0 0,0-1 0 16,0-3 2-16,-4 1 0 0,5-4 0 0,-1 3 0 15,-4-3-12-15,4-3-12 0,0 0 2 0,0-3 1 16,-3 3 44-16,-1-6 9 0,4 3 1 0,-3-4 1 15,-1-5-24-15,5 6-5 0,-5-4-1 0,1-6 0 16,-1 1-16-16,8 2 0 0,-8 1 8 0,1-4-8 16,-1-3 0-16,1 4 0 0,-1-4-11 0,1 3 11 15,-1-3-14-15,1 0 4 0,-1 1 1 0,1 2 0 16,-4-3-5-16,0 0-1 0,3 0 0 0,-3-2 0 16,4 5-22-16,-4-3-5 0,4 3-1 0</inkml:trace>
  <inkml:trace contextRef="#ctx0" brushRef="#br0" timeOffset="40896.609">3627 7365 1170 0,'0'0'24'15,"-7"6"6"-15,7-6-30 0,-8 3 0 0,8-3 0 0,-7 3 0 16,7-3 63-16,-3 9 6 0,3-9 2 0,-4 10 0 15,4-4-37-15,-3 4-7 0,3-1-2 0,0 0 0 16,0-2-11-16,3 5-2 0,-3-2-1 0,4-1 0 16,-1 0 2-16,-3-2 1 0,0 8 0 0,4-8 0 15,-4 2 3-15,0 0 1 0,0-9 0 0,0 0 0 16,0 0 5-16,0 0 1 0,0 0 0 0,0 0 0 16,0 0 26-16,0 0 6 0,0 0 0 0,0 0 1 15,0 0-30-15,-4-6-7 0,4 0 0 0,0 0-1 16,0-4-19-16,0-2-14 0,4 5 2 0,-1-2 1 15,1-4-16-15,0 4-3 0,-1 0-1 0,4-4 0 16,-3 7-13-16,3 0-2 0,0-4-1 0,-4 4 0 16,1 0 10-16,-1 2 1 0,1-5 1 0,-1 9 0 15,-3 0 19-15,4-3 4 0,-4 3 1 0,3 0 0 0,1 3 11 16,3-3-8-16,0 6 8 0,0-3-8 0,0 1 18 0,-3 5 4 16,3-6 1-16,0 7 0 0,0-4 33 0,-4 0 8 0,4 4 0 15,-3-1 1-15,3 0-57 0,-3-2 0 0,6 5-10 16,-6-2 1-16,-1-1 20 0,-3 0 4 15,4-2 1-15,-1 5 0 0,-3 1 0 0,4-7 0 0,-4 3 0 0,0-2 0 16,0 2-8-16,3-6 0 0,-3-3-8 0,0 10 12 16,0-10-12-16,4 9 0 0,-4-9 0 0,0 6 0 31,0-6-131-31,3 7-19 0</inkml:trace>
  <inkml:trace contextRef="#ctx0" brushRef="#br0" timeOffset="41935.04">4544 6900 851 0,'-11'-6'36'0,"4"0"-36"16,0 3 86-16,-4 0 10 0,8-1 3 0,-1 1 0 16,4 3-5-16,-7-6-1 0,7 6 0 0,-3-3 0 15,-1-3-74-15,4 6-19 0,-3 0 0 0,3 0 0 16,0-7 55-16,0 7 7 0,0 0 2 0,0 0 0 16,0 0-52-16,0 0-12 0,0 0 0 0,0 0 0 15,0 0 13-15,0 0 0 0,0 0 0 0,3 7 0 16,-3 2-13-16,4 0-18 0,-1 4 4 0,-3 0 1 15,0 2 60-15,4 1 12 0,-1 3 2 0,-3 6 1 16,4-3-48-16,-4 0-14 0,3 0 0 0,-3 0 8 16,0 6-8-16,8-3 0 0,-5 6 0 0,-3 7 0 15,4-4 49-15,-1-2 9 0,-3-4 2 0,4 3 0 0,-1-2-45 16,1-7-15-16,-1 3 9 0,1 3-9 0,-1-3 16 0,1-3-3 16,3-3 0-16,-4 3 0 0,4 0-13 0,1-7 11 0,-1 1-11 0,-4 0 10 15,1-7-10-15,3 0 0 16,-4-2 9-16,1-7-9 0,-4 0 17 0,0 0-1 0,7 0 0 15,-4-3 0-15,1-4 0 0,-1-5 0 16,-3-1 0-16,4 1 0 0,-1 2-16 0,-3-5 8 0,8-1-8 16,-8 0 0-16,7 1 0 0,-7-1 0 0,0 0 0 0,-7 1 0 15,7 2-13-15,0 0 3 0,-4 1 1 16,4 2 0-16,0 1-4 0,-4-3-1 0,4 5 0 16,-3 1 0-16,3-3 0 0,0 9 0 0,-4-4 0 0,4 4 0 15,0 0 5-15,0 0 1 0,0 0 0 0,4-9 0 16,-4 6-4-16,3 0 0 0,-3-3 0 0,4 2 0 15,7-2 0-15,-4 0 0 0,0 0 0 0,0-1 0 16,-4 1 12-16,4 3 0 0,4-7 0 0,-4 10 0 16,0-6 9-16,0 6 7 0,0-3 2 0,0 6 0 15,0-3-34-15,0 6-8 0,0 1 0 0,0-1-1 16,0 7 25-16,-3-4 0 0,7 4 0 0,-8-1 0 16,1 10 0-16,-4-9 12 0,0 5 0 0,-4 1-1 15,1-3 3-15,-5 0 1 0,5 2 0 0,-4-11 0 16,3 5-3-16,-3 1-1 0,-3-4 0 0,3 1 0 15,0-7-11-15,0 6 12 0,0-6-12 0,-4 10 12 16,4-13-12-16,0 6 10 0,7-6-10 0,0 0 10 16,-7 0-2-16,3 0-8 0,-3-6 12 0,0 6-4 0,4-7-8 15,-1-2 10-15,1 0-10 0,-4-1 10 16,3-2-22-16,0-1-5 0,1 1-1 0,-1 5 0 16,1-2-24-16,3 0-5 0,-4-1-1 0,4 4 0 15,-3 0-50-15,3-1-10 0,0 7-3 0</inkml:trace>
  <inkml:trace contextRef="#ctx0" brushRef="#br0" timeOffset="42258.757">4897 7205 1150 0,'0'0'24'0,"0"0"6"16,0 0-30-16,0 0 0 0,0 0 0 0,0 0 0 15,0 6 51-15,0 6 4 0,0 1 1 0,0 3 0 16,3 2 12-16,-3 1 4 0,4 0 0 0,-4 3 0 16,0 0-26-16,3-3-5 0,-3 0-1 0,0 3 0 15,0 0-24-15,0-4-6 0,0 1-1 0,0 3 0 16,4 0 31-16,-4-6 5 0,0 6 2 0,3-10 0 15,-3 7-34-15,4-10-13 0,-4-2 11 0,0 5-11 16,0-12 0-16,0 0 0 0,0 0 0 0,0 0-10 16,0 0-132-16,0 0-26 0</inkml:trace>
  <inkml:trace contextRef="#ctx0" brushRef="#br0" timeOffset="42448.781">4925 6932 1638 0,'0'0'46'0,"0"0"11"0,0 0-45 0,0 0-12 0,0 0 0 0,0 0 0 15,0 0-16-15,0 0-6 0,0 0-1 0</inkml:trace>
  <inkml:trace contextRef="#ctx0" brushRef="#br0" timeOffset="43032.412">5256 7189 1541 0,'-3'0'44'0,"-4"9"9"0,7-9-42 16,-7 3-11-16,7-3 0 0,-7 4 0 0,0-4 107 0,0 3 19 0,0-3 4 0,-1 0 1 15,1-3-75-15,0 3-14 0,0-4-3 16,-3 4-1-16,3 0-23 0,3-3-5 0,-3 3-1 0,0 0 0 15,-4-3-9-15,4 3 0 0,0 0 0 0,0 3 0 16,7-3-12-16,-3 0 0 0,3 0-1 0,-7 3 0 16,3 1-1-16,1 2 0 0,-1-3 0 0,4 3 0 15,-3-3 3-15,3 7 1 0,0-7 0 0,0 6 0 16,0 1 10-16,0-4 0 0,3 0-9 0,-3-6 9 16,4 3 0-16,-1 4-9 0,-3-7 9 0,4 6 0 15,-1-6 0-15,4 6 0 0,-7-6 0 0,4 3 0 16,3 1 0-16,0-4-10 0,-4 0 10 0,8 0-8 15,-4 0 21-15,0 0 5 0,-3-4 1 0,3 1 0 16,-4 3-19-16,4 0 0 0,0 3 8 0,0 1-8 16,0-4 0-16,1 0 0 0,-1 6 0 0,0 0 0 15,-4-3 0-15,4 4 0 0,0-1-10 0,-3 0 10 16,-1 3 0-16,1 1 0 0,-1-1 0 0,-3-2 0 16,4 5 0-16,-4-6 0 0,0 1 0 0,-4 2 0 15,4-3 8-15,-3 1 5 0,3 2 2 0,-7 0 0 16,3-2 1-16,1 2 0 0,-4 0 0 0,0-5 0 15,0 5-7-15,0-6-1 0,-1 3 0 0,1 1 0 16,0-7 1-16,4 9 0 0,-4-6 0 0,7-3 0 16,-4 3-48-16,4-3-9 0,-7 4-3 0,7-4 0 15,0 0 31-15,0 0 5 0,0 0 2 0,-3 3 0 16,-4-3-41-16,0 0-8 0,-8-3-2 0</inkml:trace>
  <inkml:trace contextRef="#ctx0" brushRef="#br0" timeOffset="43632.839">5553 7123 1094 0,'-7'16'23'0,"0"3"5"0,7-4-28 0,-7 1 0 0,3 0 0 0,0-1 0 16,1 1 108-16,-4-7 16 0,3 4 3 0,1-4 1 15,-1-6 0-15,4-3 0 0,0 0 0 0,0 0 0 16,0 0-103-16,0 0-25 0,0 0 0 0,0 0 0 15,0 0 0-15,0 0 0 0,0 0 0 0,0 0 0 16,0 0 56-16,0 0 7 0,0 0 1 0,0 0 0 16,0 0-103-16,0 0-20 0,0 0-4 0,0 0-1 15,4-3 52-15,-4 3 12 0,0-6 0 0,0 0 0 16,0 3-54-16,-4-4-8 0,1 4-2 0,-1-3 0 0,-3 3 52 0,4-7 12 16,-4 7 0-16,0 0 0 15,0-3-24-15,-1 3-3 0,1-4 0 0,0 1 0 0,0 0 36 0,0 0 7 0,0-1 2 16,4 4 0-1,-1-3-7-15,4 6-2 0,0 0 0 0,0 0 0 0,0 0-9 0,0 0 0 0,-3 6 0 0,-4 4 0 16,0-4 0-16,3 6 0 0,4 1 0 0,-7 3 0 16,7-1 0-16,-4 1 0 0,4 3 0 15,0-3 0-15,4-1 0 0,-4 1 0 0,7 0 0 0,-3-1 0 16,-4 1 53-16,0 0 9 16,3-1 2-16,-3 1 0 0,0-3-52 0,0 2-12 0,4-5 0 0,-4 8 0 15,3-5 27-15,-3 0 2 0,0-4 1 0,4 3 0 16,-4-5-48-16,3 2-10 15,-3-6-1-15,0 4-1 0,7-4 75 0,4-3 15 0,-1 0 4 0,4 6 0 16,-3-12-103-16,7 6-20 0,-4 0-4 16,7-3-1-16,-7-4 6 0,0 1 1 0,4 0 0 0</inkml:trace>
  <inkml:trace contextRef="#ctx0" brushRef="#br0" timeOffset="44025.811">5740 7296 1314 0,'0'0'37'0,"0"0"8"0,0 0-36 16,0 0-9-16,0 0 0 0,0 0 0 0,0 0 53 0,0 0 9 16,0 0 2-16,0 0 0 0,0 0 0 0,0 0 0 0,-4 9 0 0,1 0 0 15,-1-5 0-15,4 5 0 0,0-6 0 0,-3 10 0 16,3-7-36-16,0 3-8 0,-4-2 0 15,4 2-1-15,0 0-4 0,-3-2-1 16,3 5 0-16,0-2 0 0,0 2 0 0,0 1 0 0,0-4 0 0,0 4 0 16,3-1 2-16,1-2 1 0,-1-1 0 0,4 0 0 15,-3-2-17-15,6 2 0 16,-3 0 0-16,0-2-9 0,7 2 9 0,-6-3 8 0,-1 1-8 16,3-1 11-16,-3-3-11 0,4 0 0 0,-1-3 0 0,1 0 0 15,0-3 0-15,-4 0 0 0,3-3 0 0,-3 6 0 16,-3-7 0-16,3 1 0 0,-4-6 0 0,-3 2 0 15,7-2 0-15,-3 2 0 0,0-5 0 0,-1 2 0 16,1 4 0-16,-4-4 0 0,0 1 0 0,0 2 0 16,0-2-56-16,0 2-6 0,0-2-2 15,-4-1 0-15,4 7-102 0,0-4-21 0,-3 1-4 16</inkml:trace>
  <inkml:trace contextRef="#ctx0" brushRef="#br0" timeOffset="44341.827">6092 7412 1370 0,'0'0'39'0,"0"0"8"0,0 0-38 0,0 0-9 0,0 0 0 0,0 9 0 16,0 0 64-16,0-2 10 0,4-1 2 0,-4 3 1 15,0-2-38-15,0-7-8 0,0 6-2 0,0 0 0 16,4 4-14-16,-4-1-3 0,0-9-1 0,0 6 0 16,0-6-11-16,0 0 10 0,0 0-10 0,0 0 10 15,0 7-22-15,0-7-5 0,0 0-1 0,0 0 0 31,0 0-168-31,0 0-34 0</inkml:trace>
  <inkml:trace contextRef="#ctx0" brushRef="#br0" timeOffset="44534.015">5955 6913 1337 0,'-4'13'56'16,"1"-1"-44"-1,3 4-61-15,0-4-12 0,-4 4-3 0,4 0 0 16,4-4 52-16,-1 1 12 0,4-4 0 0</inkml:trace>
  <inkml:trace contextRef="#ctx0" brushRef="#br0" timeOffset="44967.886">6343 6869 1407 0,'0'0'40'0,"0"0"8"0,0 0-38 0,0 0-10 0,0 0 0 0,0 0 0 15,0 0 74-15,0 0 13 0,0 0 2 0,0 0 1 16,0 0-21-16,0 0-4 0,0 0-1 0,0 0 0 16,0 9-41-16,0 1-9 0,-4-4-2 0,4 7 0 15,0 2 7-15,-3 1 1 0,-1 0 0 0,4 6 0 16,0 0 0-16,0 3 0 0,0 0 0 0,4-3 0 15,-4 3-10-15,3 0-2 0,1-3 0 0,-1 6 0 16,1 0 8-16,0-6 0 0,-4 3 1 0,3 10 0 16,1-7-17-16,-1 0 0 0,-3-3 0 0,4 0 0 15,-4-3 41-15,3 0 5 0,1-3 1 0,-4 0 0 16,3-3-24-16,-3 3-5 0,4-4-1 0,-4-2 0 16,0-7-17-16,3 0 0 0,1 1 0 0,-4-4 0 15,3-3 0-15,-3 0 0 0,7 6 0 0,-7-6 0 16,0 0-48-16,0 0-12 0,0 0-4 0,0 0 0 15,0 0-153-15,4-6-31 0</inkml:trace>
  <inkml:trace contextRef="#ctx0" brushRef="#br0" timeOffset="45272.988">6262 7189 1425 0,'0'0'60'15,"0"0"-48"1,0 0 115-16,0-3 23 0,0-7 5 0,3 7 1 16,-3-6-68-16,7 3-12 0,0-1-4 0,0-2 0 15,-3 6-53-15,7-7-11 0,-1 10-8 0,4-3 9 16,-3 0-9-16,3 0 0 0,-3 3 0 0,3 0 0 15,0 0 0-15,3 0 0 0,-2 0 0 0,-5 0 0 16,4 0 0-16,0 3 0 0,0 0 0 0,-3 0 0 16,3-3-32-16,-3 7-9 0,6-4-2 0,-6 0 0 15,3-3-136-15,-3 6-27 0,3-6-6 0</inkml:trace>
  <inkml:trace contextRef="#ctx0" brushRef="#br0" timeOffset="45511.482">6773 7434 2062 0,'0'0'43'0,"0"0"10"0,0 0-42 0,-10 3-11 0,10-3 0 0,0 0 0 16,0 0 29-16,-4 9 4 0,4-9 1 0,0 0 0 15,0 0-18-15,0 0-4 0,0 0-1 0,0 0 0 16,0 0-11-16,0 0 0 0,0 0-10 0,0 0 10 16,0 0-88-16,0 0-12 0,0 0-3 0</inkml:trace>
  <inkml:trace contextRef="#ctx0" brushRef="#br0" timeOffset="53510.977">8100 7095 866 0,'-11'-25'18'0,"8"15"4"16,-1 4-22-16,4-3 0 0,-3-1 0 0,-1 4 0 16,4-3 22-16,0 2 0 0,-3 1 0 0,3 0 0 15,-4 0-1-15,4 6 0 0,0-7 0 0,0 7 0 16,0 0 9-16,0 0 2 0,0 0 0 0,0 0 0 15,0 0-8-15,0 0-2 0,0 0 0 0,0 0 0 16,0 0-22-16,-7 0 0 0,7 0 0 0,-4 10 0 16,1-1 26-16,-1 0 1 0,1 4 0 0,-1 3 0 15,1-1 20-15,3-2 4 0,0 3 1 0,0 2 0 16,3-2 19-16,-3 3 4 0,4 0 1 0,-4-4 0 0,3 7-47 0,-3 0-9 16,4 0-1-16,-4 0-1 0,0 3 12 0,0-6 2 15,0 3 1-15,-4 0 0 16,4 0-5-16,-3-6 0 0,-1 2-1 0,1-5 0 0,3 3-14 0,-4-1-2 15,1-2-1-15,3-1 0 0,-4-5-10 0,4 5 0 16,-7-9 0-16,7 4 8 16,-3 2-28-16,3-6-5 0,0 10-2 0,-4-7 0 0,4 0-116 15,0 1-23-15,0-4-5 0</inkml:trace>
  <inkml:trace contextRef="#ctx0" brushRef="#br0" timeOffset="53905.807">7740 6900 1074 0,'-4'-6'30'0,"-3"6"8"15,7 0-30-15,0 0-8 0,0 0 0 0,0 0 0 16,0 0 52-16,0 0 10 0,0 0 2 0,0 0 0 16,0 0 0-16,0 0 0 0,0 0 0 0,0 0 0 15,4-6-20-15,-1 3-4 0,4 3-1 0,1-3 0 0,-1 3-11 0,3 0-3 16,4 0 0-16,-7 0 0 0,4 3-36 0,3 3-7 0,0-3-2 0,4 7 0 31,-4-7 20-31,4 3 0 0,-1 0-8 0,4-3 8 0,4 7 0 0,-7-4 0 16,3 3 0-16,0-2 0 0,0 5 0 0,-3-2 0 15,-1-1 0-15,1 4 0 0,0-4 0 0,-4 4 9 16,3-1-9-16,-2-2 8 0,2-4-8 0,-3 6 0 0,0-5 0 16,1-4 0-16,-5 3-41 0,4-6-4 15,-3 0-1-15,-4 0 0 0,0 0-14 0,0-3-4 16,-3 3 0-16</inkml:trace>
  <inkml:trace contextRef="#ctx0" brushRef="#br0" timeOffset="54235.5">7846 7543 684 0,'-7'10'28'15,"0"-1"-28"1,3-6 92-16,1 7 13 0,3-10 3 0,0 0 0 15,0 0-36-15,0 0-6 0,0 0-2 0,0 0 0 16,0 0 52-16,0 0 9 0,0 0 3 0,0 0 0 16,0 0-83-16,0 0-16 0,7 0-3 0,0 0-1 0,3 0-5 0,-3 0-2 15,7 0 0-15,-3 0 0 0,3 0-9 0,4 0-1 0,-1 0-8 16,1 0 12-16,0 0-12 16,-1 0 0-16,5 0 0 0,-5 3 0 0,1-3 8 15,-4 0-8-15,4 6 0 0,-1-3 0 0,-3 0 0 0,0 0 0 16,-3 4 0-16,3-7 0 15,0 6-36-15,-7-6-14 0,4 3-2 0,-1-3-1 16,-2-3-111-16,2-3-23 0</inkml:trace>
  <inkml:trace contextRef="#ctx0" brushRef="#br0" timeOffset="54664.993">8678 6904 630 0,'-7'9'27'0,"4"0"-27"31,-4 1 103-31,0-1 15 0,3 1 3 0,1-1 1 0,-1 4-46 0,1-1-10 0,-1 4-2 16,4-1 0 0,-4 1 0-16,4 0 0 0,0 6 0 0,-3-3 0 0,3 3 0 15,0 3 0-15,-4 0 0 0,4-3 0 0,0 3-29 0,-3 0-7 0,3 6 0 0,0-3-1 16,-4 4-15-16,4-4-2 0,-3-3-1 15,-4 10 0-15,3 2-9 0,1-5 0 0,-4-7 0 0,3-3 0 16,1-7 10 0,-1-5-10-16,1-1 12 0,-1-6-12 0,4 7 13 0,-4-7-4 0,4-3-1 0,-3 6 0 15,3-6-8-15,0 0 8 16,0 0-8-16,0 0 8 0,0 0-45 16,0 0-10-16,0 0-1 0</inkml:trace>
  <inkml:trace contextRef="#ctx0" brushRef="#br0" timeOffset="55538.679">9603 6904 1170 0,'0'0'24'0,"0"0"6"0,0 0-30 16,0 0 0-16,0 0 0 0,0 0 0 0,0 0 41 0,0 0 3 0,0 0 0 0,0 0 0 15,0 0 12-15,0 0 4 0,0 0 0 0,-4 3 0 16,1 6-60-16,-5 1 0 0,5 2 0 0,-1 4 0 16,1 6 0-16,-1 0 8 0,4 6 2 0,-3-6 0 15,3 9 29-15,-4 1 5 0,4-1 2 16,-3 3 0-16,3-2-1 0,-4 2 0 0,4-6 0 16,-3 13 0-16,-1-9-6 0,1 2-2 0,-1-9 0 15,-3-3 0-15,4 0 6 0,-4-3 1 0,-1 0 0 0,1-4 0 16,0 1-23-16,0 0-4 0,0 3-1 15,0-10 0-15,4-3-8 0,-4 4-8 0,0-7 9 0,0-3-9 16,-1 6 8-16,5-6-8 0,-4 0 0 0,7 0 9 16,0 0-21-16,0 0-5 0,0 0-1 0,0 0 0 15,0 0-95-15,0 0-19 0,0 0-4 16,3-6-1-16,1 0-74 0,-1-1-14 0</inkml:trace>
  <inkml:trace contextRef="#ctx0" brushRef="#br0" timeOffset="56071.572">9687 7339 1181 0,'0'0'24'0,"0"0"7"0,0 0-31 0,0 0 0 0,0 0 0 0,0 0 0 16,0 0 82-16,0 0 10 0,0 0 3 16,0 0 0-16,0 0-68 0,0 0-14 0,4 4-2 0,3-4-1 15,-4 6 43-15,-3-6 9 0,4 3 2 0,3 3 0 16,4-3-52-16,-4 1-12 0,0-4 0 0,0 0 0 16,0 0 28-16,0 0 2 0,3 0 1 0,-3 0 0 15,4 0 1-15,-4-4 1 0,0-2 0 0,4 0 0 16,-1-4-33-16,1 1 0 0,-4-3 0 0,0 8 0 15,0-5 0-15,-3 0 0 0,-1 9 0 0,-3 0 0 16,4-7 0-16,-4 7 0 0,0 0 0 0,0 0 0 16,0 0 0-16,-4-6 0 0,4 6 0 0,-3 0 0 15,-1-3-44-15,-3 0-16 0,0-4-4 0,0 7 0 16,0 7 52-16,0-7 12 0,0 3 0 0,0 0 0 16,0-3 28-16,0 6 9 0,0 1 2 0,-1-7 0 15,1 9-11-15,4-6-3 0,-4 3 0 0,3 4 0 16,1-4-40-16,-1 7-8 0,1-4-1 0,-1 0-1 15,4 4-11-15,-3 3-3 0,3-4 0 0,3 7 0 16,-3-3 39-16,4-4 0 0,-1 4 0 0,1-4 0 16,-1 4 0-16,1-3 0 0,-4-1 0 0,3 1 0 15,-3-4 44-15,0 1 16 0,4-1 3 0,-1-3 1 16,-3-6-103-16,4 10-20 0,3-7-4 0,-3-3-1 16,-1 6 103-16,4-6 20 0,0-6 4 0,0 6 1 15,4 0-103-15,-1 0-20 0,1 0-4 0</inkml:trace>
  <inkml:trace contextRef="#ctx0" brushRef="#br0" timeOffset="56916.486">11088 6947 1060 0,'0'-15'22'0,"0"15"5"0,0-6-27 0,3-1 0 0,1 1 0 0,-1 0 0 15,1-1 64-15,-4 1 7 0,3 0 1 0,1 0 1 16,-4-1 44-16,3 1 9 0,-3-3 2 0,4 2 0 16,-4-2-52-16,-4 0-9 0,4 2-3 0,-3-2 0 15,-1 0-56-15,1-4-8 0,-4 4 0 0,0-1-12 16,0-2-10-16,0-1-2 0,-4-3 0 0,1-2 0 15,-1 5-13-15,0-3-3 0,-3-2-1 0,-3-8 0 16,-1 14 8-16,0-1 1 0,1 4 1 0,-4-4 0 16,6 10 18-16,-2 3 3 0,3-3 1 0,-4 6 0 15,4 0-16-15,0 7-3 0,-4-7-1 0,8 9 0 16,-5 10 29-16,5-3 0 0,-1 3 0 0,1 3 0 16,3 4 26-16,3-4 5 0,-3 9 1 0,4-3 0 15,-1 4 11-15,4-1 2 0,0-2 1 0,0 2 0 16,0 1-10-16,0-1-3 0,0 7 0 0,0-3 0 15,0-1-9-15,4 1-3 0,-1-4 0 0,4 1 0 0,-3-4-5 16,-4-2-2-16,0-8 0 0,0 5 0 0,0-8-6 0,0 1-8 16,0 0 11-16,0-3-11 0,0-1 0 0,0-2-16 15,0-7 2-15,0 7 0 0,0-7 24 0,0-6 5 16,0 0 1-16,0 0 0 16,0 0-143-16,0 0-28 0</inkml:trace>
  <inkml:trace contextRef="#ctx0" brushRef="#br0" timeOffset="57256.586">10608 7089 1424 0,'0'0'29'0,"-4"-7"8"16,4 7-29-16,0-6-8 0,-3 0 0 0,3 0 0 15,0-1 64-15,3-2 11 0,1 6 2 0,0 3 1 16,3-3-54-16,0 3-12 0,3 3-1 0,-3-3-1 16,4 3-2-16,-1-3 0 0,-2 6 0 0,6-3 0 15,0 0 1-15,0 1 0 0,0-1 0 0,0 3 0 16,0-3 5-16,0 0 1 0,4 0 0 0,-4 4 0 15,0-4-15-15,4 0 11 0,-1 6-11 0,-2-2 10 0,-1-4-24 0,3-3-5 16,-3 3-1-16,1 0 0 16,-1-3 20-16,0 0 0 0,-4 3 0 0</inkml:trace>
  <inkml:trace contextRef="#ctx0" brushRef="#br0" timeOffset="57747.062">11144 7198 1337 0,'0'0'28'0,"0"0"6"0,-7 0-34 0,-3 3 0 0,-1-3 0 0,4 0 0 16,-4 4 58-16,1-4 5 0,3 3 1 0,-4-3 0 15,4 3 1-15,-3 0 1 0,2 0 0 0,1 0 0 16,-3 0-40-16,3 7-8 0,3-7-2 0,-3 6 0 15,4 1-16-15,-1-1 0 0,1-3 0 0,-1 7 0 16,1 0 0-16,3-4 0 0,0 4 0 0,0-1 0 16,0 1-18-16,3 2 2 0,1 1 1 0,-4-4 0 15,3 1 15-15,1-4 0 0,-1 1 0 0,4 2 0 16,-3-5 0-16,-1-1 0 0,4 3 0 0,-3-6 0 16,-1 1 0-16,4-4 0 0,-3 0 0 0,3 0 0 15,0-4 48-15,-3-2 13 0,3 0 3 0,0-7 0 16,-4 4-52-16,4-4-12 0,-3 1 0 0,-1 2 0 15,1-2 0-15,-1-1 0 0,4 4 0 0,-3-4 0 16,0 4 0-16,-4-3 0 0,3 8 0 0,-3-5 0 0,4 0 0 16,-4 9 0-16,0 0 0 0,0 0 0 0,0 0 0 0,0 0-12 15,0 0 3-15,0 0 0 0,0 0 1 0,0 6 0 16,0 3 0-16,0 4 0 0,0-1 8 0,0 1 0 0,0 3 0 16,0 2 0-16,0-2 12 0,0 3 4 15,3-3 0-15,1-1 1 0,-1-5-17 0,1 2 0 0,-1 1 0 16,1-1 0-16,-1-2 0 0,1-4 0 15,-1 0 0-15,1-6 0 0,-4 0 0 16,0 0 0-16,7 6 0 0,0-6 0 0,0-6-16 0,0 6-8 0,0-3 0 0</inkml:trace>
  <inkml:trace contextRef="#ctx0" brushRef="#br0" timeOffset="57976.041">11384 7305 1337 0,'0'0'28'0,"-3"6"6"16,-4 1-34-16,3-1 0 0,0 0 0 0,1 3 0 16,-1-5 58-16,1 5 5 0,3 0 1 0,-4-5 0 15,4 8 0-15,-3-6 0 0,3 1 0 0,-4 2 0 16,4-6-52-16,0 3-12 0,0-2 0 0,0 5 0 15,0-9-11-15,0 3-5 0,0-3 0 0</inkml:trace>
  <inkml:trace contextRef="#ctx0" brushRef="#br0" timeOffset="58155.895">11402 6904 608 0,'-7'-4'12'0,"0"-2"4"0,3 6-16 0,-3 0 0 0,7 0 0 0</inkml:trace>
  <inkml:trace contextRef="#ctx0" brushRef="#br0" timeOffset="58510.145">11631 6700 1679 0,'4'6'71'15,"-1"0"-57"-15,1 1 12 16,-1 2 2-16,1 0 1 0,-4 7 0 0,3-3 6 16,1 9 1-16,-1 0 0 0,1-1 0 15,-1 8-10-15,-3-4-2 0,0 3 0 0,4 0 0 0,-4 4 5 16,3-4 1-16,-3 3 0 0,0 4 0 0,-3-7-30 16,3 3-21-16,-4 1 3 0,1-1 1 0,-1 0 17 0,1-6 0 15,-1 0 0-15,4 1 0 0,-3-4 0 0,3 3 0 16,0-3 0-16,0-4 0 0,0-2 0 0,0-3 0 15,0 5 0-15,3-2 0 16,1-3 0-16,-1-1 0 0,-3-2 0 0,4-1 0 0,-1 0 0 0,-3-5 0 0,4-1 0 0,-1 3 0 31,-3-6-55-31,0 0-7 0,0 0-2 0</inkml:trace>
  <inkml:trace contextRef="#ctx0" brushRef="#br0" timeOffset="58773.041">11518 7079 1355 0,'-14'-6'28'0,"14"6"8"16,0 0-36-16,0 0 0 0,0 0 0 0,0 0 0 16,-3 0 90-16,3 0 11 0,0 0 3 0,0 0 0 15,0 0-31-15,0 0-5 0,0 0-2 0,0 0 0 16,0 0-48-16,3-3-10 0,4 0-8 0,0 0 12 15,7 3-12-15,0-4 0 0,4 4 0 0,0 0 8 16,3 0-8-16,-4 0 0 0,1 4 0 0,0-4-11 16,3 0 11-16,-3 0 0 0,3-4 8 0,0 4-8 15,-3-3-19-15,-1 0-8 0,1-3-1 0</inkml:trace>
  <inkml:trace contextRef="#ctx0" brushRef="#br0" timeOffset="59891.591">12912 7092 908 0,'-7'3'38'0,"0"6"-30"16,3-2 51-16,0-1 10 0,4 0 3 0,-3 0 0 16,-1-6-8-16,4 10-2 0,-3-7 0 0,3 6 0 15,-4-2-11-15,4-4-3 0,0 3 0 0,0 0 0 16,0 4-18-16,0-4-4 0,0 3-1 0,4 4 0 15,-1-1 0-15,1 1 0 0,3 6 0 0,-3-4 0 16,3 11-2-16,-4-4-1 0,4-1 0 0,-3 5 0 16,3 5-2-16,-4-3-1 0,1 0 0 0,-1-9 0 15,1 6-4-15,-4-3-1 0,3 0 0 0,-3-3 0 16,-3 0-4-16,3 0-1 0,0 3 0 0,-4-1 0 16,1-2-9-16,3-6 12 0,0-1-12 0,-4-2 12 15,4-1-12-15,0-9 12 0,0 0-12 0,0 0 12 0,0 0-12 0,0 0 0 16,0 0 0-16,0 0 0 0,0 0 30 0,-7-9 14 15,4 3 2-15,-1-10 1 0,1 10-34 0,3-7-13 0,-4-3 11 16,1 1-11-16,3-1 0 0,-4 0 8 0,1 1-8 16,3-7 0-16,-4 6 0 0,0-3 0 0,4-3-12 0,-3 3 12 15,3-3-29 1,0-3 1-16,0 0 0 0,0-3 0 0,3-6 3 0,1 5 1 0,0-5 0 0,-1-1 0 16,1 1 12-16,-1-1 4 15,4 1 0-15,-3 3 0 0,-1-1 8 0,4 7 0 0,0 3 0 0,0 0 0 16,0 0 0-16,-3 13 0 0,3-4 0 0,-3 7 0 15,3 0 13-15,-4-1-1 0,1 1-1 0,-4 6 0 16,0 0 16-16,0 0 3 0,0 0 1 0,7 0 0 16,-4 6-20-16,4-2-11 0,0-1 12 0,-3-3-12 15,-1 12 0-15,1-2 0 0,0 2 0 0,-1 1-12 16,1 2 12-16,-1 1 10 0,-3-3-2 0,0 9 0 16,4-10 0-16,-4 4 0 0,0-4 0 0,-4 1 0 15,1-4-8-15,-1 10 12 0,1-3-12 0,-5-4 12 16,1 1-4-16,0 6 0 0,0-7 0 0,-3 1 0 15,3-4-8-15,-4 1 0 0,4-1 9 0,0-3-9 16,0-3 0-16,0 7 0 0,0-7 0 0,3-3 0 16,4 0-9-16,-7 0-7 0,0 0 0 0,7 0-1 15,-7 0-57-15,7 0-11 0,-3-3-3 0</inkml:trace>
  <inkml:trace contextRef="#ctx0" brushRef="#br0" timeOffset="60424.032">13307 7089 1652 0,'0'0'34'0,"0"0"9"0,-7 0-35 0,7 0-8 0,-11 0 0 0,4-7 0 16,0 7 79-16,0-3 13 0,0 0 4 0,0 3 0 16,0 0-44-16,0 0-8 0,0 3-1 0,-4 0-1 15,4-3-23-15,0 0-5 0,-4 7-1 0,4-1 0 16,0 0-13-16,-3 4 0 0,3 2 0 0,0 4 0 16,3 3 0-16,-3-1 0 0,4 4 0 0,-1 0 0 15,0 0 0-15,1-3 0 0,-1-3 0 0,1 3 0 16,3-7 0-16,0-2 0 0,0 2 0 0,0-3 0 15,3-5 0-15,-3-4 0 0,4 6 0 0,-4-6 0 16,7-6 0-16,0 6 0 0,0-7 12 0,4 1-3 16,-1-6 3-16,-3-1 1 0,4-3 0 0,-1-3 0 15,-2 7-13-15,-1-4 0 0,0-3 0 0,0 7 0 16,0-4 0-16,-4 4 0 0,4-4-9 0,-3 7 9 16,-1-1-14-16,-3 1 3 0,4-1 1 0,-4 10 0 15,0 0-28-15,0 0-6 0,0 0 0 0,0 0-1 0,0 0 36 16,0 0 9-16,0 0 0 0,0 7 0 0,-4-1 0 15,4 10 0-15,0-4 0 0,0 4 0 0,0-4 0 0,0 4 0 16,0-7 0-16,0 10 0 0,4-3 49 0,-1-4 12 16,-3 1 3-16,4 0 0 0,0-1-64 0,-1-6-15 0,-3-2-1 15,4 5-1-15,-4-9 17 0,3 3 0 0,-3-3 0 16,0 0 0-16,7 0-20 0,-3-3-1 16,3 0 0-16</inkml:trace>
  <inkml:trace contextRef="#ctx0" brushRef="#br0" timeOffset="60890.768">13388 7082 1512 0,'0'0'32'16,"0"0"6"-16,0 0-30 0,0 0-8 0,0 0 0 0,0 0 0 15,0 0 67-15,0 0 12 0,0 0 2 0,0 0 1 16,0 0-14-16,0 0-4 0,0 0 0 0,0 0 0 15,0 0-53-15,-4 10-11 0,4-10 0 0,0 3 0 16,-3 9 0-16,3-5 0 0,0 2 0 0,0-3 0 16,0 4 0-16,0-1 0 0,0 1 0 0,0 2 0 15,0-6 0-15,3 7 0 0,-3-4 0 0,0 4 0 16,4-4 56-16,-4 4 6 0,0-4 2 0,3 1 0 16,-3 2-53-16,0-6-11 0,4 7 0 0,-4-7 0 15,4 1 0-15,-4 2 0 0,0-9 0 0,0 0 0 0,0 0 0 0,0 0 0 0,0 0 0 16,0 0 0-1,0 0 55-15,0 0 7 0,0 0 2 0,0 0 0 0,0 0-52 16,0 0-12-16,0-9 0 0,0 2 0 0,0 7 0 0,3-6 0 16,-3 0 0-16,0 6 0 0,0-7 0 0,0-2 0 15,0 3 0-15,0 0 0 0,0-7 0 0,0 10 0 16,0-10 0-16,0 4 0 0,0-4 0 0,-3 1 0 0,3-4 0 16,-4 0 0-16,4 1 0 0,0 2 0 0,-4-2 0 15,4-1 0-15,0 0 24 0,0 1 3 0,0-4 0 16,0 3 0-16,4 0-47 0,0 1-8 15,-1-1-3-15,4 0 0 0,0 4 2 0,0-4 0 16,4 7 0-16,3-1 0 0,0 4-9 0,0 6-2 0,7 0 0 16,0 3 0-16,-3 3-84 0,3 4-18 0,0-1-3 15</inkml:trace>
  <inkml:trace contextRef="#ctx0" brushRef="#br0" timeOffset="61273.131">13794 7007 1166 0,'0'0'49'16,"0"0"-39"-16,0 0 146 15,0 0 28-15,-7 0 7 0,7 0 1 0,-7-6-76 0,7 6-14 0,-8 0-3 16,5-3-1-1,-4 3-48-15,7 0-10 0,-7-3-1 0,0-4-1 0,3 7-27 0,-3 0-11 0,0 0 8 0,0 0-8 16,0 0 0-16,0 0 0 0,3 0 0 0,-3 0 0 16,0 0 0-16,0 10 0 0,4-1 0 0,-4 0 0 15,0 1-14-15,3-1 5 0,-3 4 1 0,4 6 0 16,3-4-9-16,-4 4-2 0,0 3 0 0,4-3 0 16,0 3 19-16,0-10 0 0,4 10 0 0,0-6 0 15,-1 0 0-15,1-4 0 0,-1 1 0 0,4-4 0 16,0-3 0-16,0 7 0 0,0-7 0 0,0 1 0 15,0-1 8-15,0 0 6 0,4-3 1 16,0 0 0-16,-4-3-32 0,3-3-7 0,1 0 0 0,-1 0-1 16,1-6-23-16,3 2-5 15,-3 1-1-15,3-7 0 0,-4 4-175 0,1-3-35 0,0-4-8 0</inkml:trace>
  <inkml:trace contextRef="#ctx0" brushRef="#br0" timeOffset="61663.781">13907 7035 1440 0,'0'0'30'0,"0"0"6"16,0 0-28-16,0 0-8 0,0 0 0 0,0 0 0 15,0 0 123-15,0 0 23 0,0 0 5 0,0 0 1 16,0 0-37-16,0 0-7 0,0 0-2 0,0 0 0 16,0 0-55-16,0 0-11 0,0 0-3 0,7 7 0 15,3-4-18-15,-3-3-4 0,4 3-1 0,3-3 0 16,-4-3-14-16,8 0 0 0,-4-4 8 0,-3 4-8 0,3-3 0 0,-3 0 0 15,-1-4 0-15,1 1 0 16,-4 6-36-16,0-7-4 0,0 1-1 0,0-1 0 16,-4 1-2-16,1 3 0 0,-1-7 0 0,1 7 0 15,-4 0 11-15,0 6 3 0,0 0 0 0,0 0 0 0,-7-3 20 0,0 3 9 0,0 0-8 0,-4 3 8 16,1 0-12-16,-1 0 4 0,-3 3 0 0,3 4 0 16,-3-1 8-16,0 4-10 0,0-1 10 0,0 4-10 15,0-1 22-15,3 4 4 0,1 0 0 0,-1 3 1 16,4-3 9-16,0 6 2 0,3-3 0 0,1 3 0 15,3-3-19-15,0-3-9 0,0-4 10 0,3 7-10 16,1-6 16-16,0 0-4 0,3 3 0 16,0-7 0-16,0-2-12 0,3 2-16 0,1-3 3 0,3 1 1 15,-3-1 20-15,3-2 4 0,-4-7 0 0,1 9 1 16,3-9-123-16,0 3-25 0,-3-6-5 0</inkml:trace>
  <inkml:trace contextRef="#ctx0" brushRef="#br0" timeOffset="62759.889">14774 6988 1257 0,'0'0'26'0,"0"0"6"16,0 0-32-16,-7 0 0 0,7 0 0 0,0 0 0 16,0 0 103-16,0 0 13 0,0 0 4 0,0 0 0 0,0 0-9 15,-3 10-2-15,3-10 0 0,-7 3 0 16,7-3-59-16,0 0-12 0,0 0-2 0,-7 0-1 15,0 6-17-15,0-3-3 0,-4 0-1 0,4 0 0 16,-4 4-14-16,4-4 0 0,-3 3 0 0,-1-3 0 0,1 7 0 0,-1-7-8 16,0 9 8-16,1-5 0 0,3 2-9 0,-4-3 9 0,4 1 0 15,-4-1-9-15,4 6 9 0,0-2 0 16,4-1 0-16,-4 4-8 0,3-10 8 0,1 9 0 16,3-12 0-16,0 0 0 0,0 7 0 0,0-7 0 0,0 0 0 15,7 6 0-15,-4-3 0 0,8 0 0 0,-4-6 0 16,7 3 11-16,-3 0 0 0,-1-3 0 0,4 0 0 0,0-3 0 15,-3 2-11-15,3-2 8 0,0 0-8 16,-3-7 8-16,-1 7-8 0,1-3 10 0,0-1-10 0,-4 1 10 16,0 3-10-16,0-1 0 0,0 4 9 0,0-3-9 15,-4 0 8-15,1-1-8 0,-1 1 8 0,-3 6-8 16,0 0 0-16,0 0 0 0,0 0 0 0,0 0-8 16,0 0 8-16,0 0 0 0,0 0 0 0,0 0 0 15,0 0 0-15,0 0-10 0,0 0 10 0,-3 10-10 16,-4-1 10-16,3 7 0 0,-3 2 8 0,4 4-8 15,-4 0 12-15,3 3-3 0,1 0 0 0,-4 4 0 16,3-1-9-16,1-3 8 0,-1 0-8 0,0 3 8 16,1 1-8-16,-1-4 0 0,1 3 0 0,-1-9 8 15,1 3-8-15,-4 3 0 0,3-3 0 0,-3 3 8 16,0-3-8-16,4 0 0 0,-4 3 0 0,0 6 0 16,-1-3 0-16,1-3 8 0,4-3-8 0,-4 0 0 15,3 0 0-15,1-6 0 0,3 3 0 0,-4-4 0 16,4-2 0-16,-3 3 0 0,3-10 0 0,0 6 0 0,0-2 0 15,0-7 0-15,0 6 8 0,0-2-8 0,0-7 0 16,0 0 0-16,0 0 0 0,0 0 0 0,0 0 12 0,0 0 0 0,0 0 0 16,0 0 0-16,0 0 26 0,0 0 6 0,3-10 0 15,1 1 1-15,-1-1-27 16,1-5-6-16,-1-4 0 0,4 6-1 0,-3-2-11 0,-1-4 0 16,5 6 0-16,-5-5 0 0,1 2 0 0,-1 0 0 15,4-3 0-15,-3 7 0 0,-1-4 0 0,4 4 0 16,-3-1 0-16,3 4 0 0,-4-1-20 0,4-2-2 0,-3 5-1 15,-1 1 0 1,5-3-20-16,-1 6-4 0,-4-7-1 0,4 4 0 0,4-3-7 16,-4 2-1-16,3-5-1 0,1 5 0 0,3-2-91 0,-3 0-17 15,3-1-4-15</inkml:trace>
  <inkml:trace contextRef="#ctx0" brushRef="#br0" timeOffset="63316.903">15032 7073 1496 0,'0'0'42'0,"0"0"10"0,0 0-41 0,-4-6-11 0,-3 3 0 0,7 3 0 16,-3-4 55-16,3 4 9 0,-7-3 1 0,7 3 1 16,0 0-11-16,0 0-3 0,0 0 0 0,0 0 0 15,0 0-28-15,0 0-7 0,0 0-1 0,-4 10 0 16,-3-1-6-16,4-3-2 0,3 7 0 0,-4 3 0 16,4-7-8-16,0 0 0 0,-3 4 0 0,3-1 0 15,0 1 56-15,0-4 7 0,0 4 1 0,0 6 0 16,0-4-52-16,3-2-12 0,1-4 0 0,-1 4 0 15,4-4 0-15,0 1 0 0,0-4 0 0,0 3 0 16,0-5 0-16,0-4 0 0,1 6 0 0,-1-3 0 16,3-6 54-16,-3-3 8 0,4 6 2 0,-1-13 0 15,-3 7-55-15,4-7-9 0,0-2 0 0,-1-1 0 16,1-3 11-16,-1 0 9 0,1 0 3 0,0-3 0 16,-1-3-41-16,1 10-8 0,-4-4-2 0,3-3 0 15,-3 3-94-15,0 0-19 0,0 0-4 0</inkml:trace>
  <inkml:trace contextRef="#ctx0" brushRef="#br0" timeOffset="63604.479">15367 6800 1519 0,'0'0'43'0,"0"0"9"0,0 13-41 0,0-4-11 0,0-3 0 0,4 1 0 15,-4 2 66-15,3 0 11 0,1-2 3 0,-4 2 0 16,3 0-48-16,-3-2-10 0,4-4-2 0,-4-3 0 15,0 6-20-15,3 0 0 0,1 1 0 0</inkml:trace>
  <inkml:trace contextRef="#ctx0" brushRef="#br0" timeOffset="63951.59">15674 7129 1963 0,'0'0'56'0,"0"0"12"0,-4 7-55 0,4-1-13 0,0 6 0 0,-3-2 0 16,-1 2 59-16,4-2 9 0,-3 2 1 0,-1 1 1 15,4-4-33-15,-3 4-6 0,-1-4-2 0,4 1 0 16,-3-1-21-16,-1 0-8 0,4 1 0 0,-3-7 9 16,3-3-9-16,0 0 0 0,0 0 0 0,0 0 0 15,0 0-45-15,0 0-5 0,0 0-1 0</inkml:trace>
  <inkml:trace contextRef="#ctx0" brushRef="#br0" timeOffset="64160.363">15621 6477 1241 0,'-11'-28'25'0,"11"22"8"0,-3-1-33 16,3 7 0-16,0 0 0 0,0 0 0 0,0 0 93 0,0 0 12 0,0 0 3 0,-7 7 0 16,0 2-87-16,0-3-21 0,3 7 0 0,-3-1 0 31,4 4-21-31,3-3-9 0,-4-1-2 0</inkml:trace>
  <inkml:trace contextRef="#ctx0" brushRef="#br0" timeOffset="64577.819">15984 6458 1429 0,'-3'13'40'0,"-1"-1"10"16,1 7-40-16,-1 3-10 0,1-3 0 0,-4 3 0 16,3 3 111-16,1 3 20 0,-4 0 4 0,3-2 1 15,1 5-24-15,-1 0-4 0,4-6 0 0,0-3-1 16,0 3-65-16,0 0-13 0,0 1-2 0,0-5-1 15,4 8-15-15,-4-4-3 0,0 3-8 0,3 0 12 16,-3 4 0-16,4-7 0 0,-4-3 0 0,3 0 0 16,1 0-12-16,-4-4 0 0,3 11 0 0,1-11 0 15,-4 4-23-15,0-3-7 0,0 0-2 0,0 0 0 16,0-4-19-16,0-2-4 0,0 9-1 0,0-9 0 16,0 5-6-16,0-2-2 0,0-3 0 0,0-1 0 15,0-3 7-15,-4 1 1 0,4-10 0 0,0 0 0 16,0 0-141-16,0 0-28 0</inkml:trace>
  <inkml:trace contextRef="#ctx0" brushRef="#br0" timeOffset="65581.244">17025 7054 1429 0,'0'0'40'0,"0"0"10"16,0 0-40-16,-3-6-10 0,3 6 0 0,0 0 0 16,0 0 95-16,0 0 17 0,0 0 3 0,-8 6 1 15,8-6-68-15,-3 0-14 0,-4 0-2 0,0 0-1 16,0 3-31-16,0 0 8 0,0-3-8 0,-4 7 0 16,0-7 9-16,1 3-1 0,3 0 0 0,-4 0 0 15,8 3-8-15,-4 1 0 0,3 5 0 0,1-2-11 0,-1 2 11 0,1-6-8 0,3 7 8 0,-4 3-8 16,4-7 8-16,-3 0 0 0,3 4 0 15,0-1 0-15,0-2 0 16,0-1 0-16,0 4 0 0,3-4 0 0,1 1 0 0,-1-1 0 16,1-3 0-16,-1-3 0 0,4 4 0 0,0-4 0 0,-3 0 0 0,3-3 0 15,0 0 0-15,0 0 0 0,4-3 0 16,-4 3 0-16,3-10 0 0,1 4 0 0,-1-3 0 0,-3-1 0 16,0 1 0-16,4-4 0 15,-4 7 0-15,0 0 0 0,-3-4 0 0,3 7-8 0,-4-6 8 0,1 9 0 16,-4 0-15-16,0 0 3 0,3-6 0 0,-3 6 0 15,0 0-14-15,0 0-2 0,0 0-1 16,0 0 0-16,0 0 19 0,0 0 10 0,4 6-10 0,-1 0 10 16,-3 0 0-16,4 1-9 0,-1-1 9 0,-3 3 0 15,0-2 0-15,0-1 16 0,0 3-3 0,0-2 0 16,0-7 3-16,0 6 0 0,0-6 0 0,0 6 0 16,0-6-7-16,4 6-1 0,-4 4 0 0,0-10 0 15,4 3-8-15,-4-3 0 0,0 0 0 0,0 6 8 16,3 1-46-16,-3-7-10 0,7 0-1 0</inkml:trace>
  <inkml:trace contextRef="#ctx0" brushRef="#br0" timeOffset="66174.477">18090 6653 1531 0,'0'0'64'0,"0"0"-51"16,0-7 67-16,0 1 12 0,4 0 4 0,-4 3 0 15,0-7-20-15,0 1-3 0,4-4-1 0,-4 4 0 16,0-4-33-16,0-2-7 0,3-1-2 0,-3 0 0 16,0 1-3-16,0-1-1 0,0 0 0 0,-3 1 0 15,3-1-38-15,-4 0-7 0,0 4-1 0,1-1-1 16,-1 4 4-16,-3-7 1 0,0 4 0 0,0-1 0 15,0 4 3-15,-3-1 1 0,-5 7 0 0,1-6 0 16,-3 9 12-16,-1-3 8 0,4 3 0 0,-4 3-8 16,1 6 15-16,3 4-4 0,-4-1-1 0,0 1 0 15,4 6 18-15,0-4 3 0,0 10 1 0,3-3 0 16,1 0-32-16,-1 3 0 0,4 0 0 0,0 7 0 0,0-4 0 16,4 3 9-16,-5-6-1 0,8 7 0 15,-3-4-8-15,3 7 0 0,3 2 9 0,-3-2-9 0,4-1 0 16,-4 1 0-16,4-1 0 0,-1 1 0 0,1-7 0 15,-1 0 0-15,1-3 12 0,3-3-4 16,-7 0-32-16,3-3-5 0,1 0-2 0,-4-4 0 16,3-2 31-16,-3 3 0 0,0-1 0 0,4 1 0 0,-4-7 0 0,0 1 0 0,0-4 0 0,0 0 0 31,0-3-29-31,0-3 0 0,-4 10 0 0,4-10 0 0,0 3-159 16,0-3-32-16,0 9-7 0</inkml:trace>
  <inkml:trace contextRef="#ctx0" brushRef="#br0" timeOffset="66492.037">17621 6941 1279 0,'-14'0'26'0,"14"0"8"15,0 0-34-15,0 0 0 0,0 0 0 0,0 0 0 16,0 0 69-16,-3 6 7 0,3-6 2 0,-7 7 0 16,7-7-10-16,0 6-3 0,0-6 0 0,0 6 0 15,3 4-23-15,1-4-5 0,-4-6-1 0,3 6 0 16,4 1-12-16,0-4-4 0,0 0 0 0,4 3 0 16,3-6 4-16,-3 3 0 0,3-3 0 0,-4 0 0 15,4 0-24-15,-3 0 8 0,3 0-8 0,0 0 0 0,4 0 11 16,-4-3-3-16,4-3 0 0,3 6 0 15,0-3-8-15,-3 3-11 0,-1-3 3 0,1 3 0 16,-1 3-137-16,-2 0-27 0,-5 3-6 0</inkml:trace>
  <inkml:trace contextRef="#ctx0" brushRef="#br0" timeOffset="67009.653">18165 7054 1758 0,'-8'-6'50'0,"1"6"10"16,0-3-48-16,7 3-12 0,-7-3 0 0,4-4 0 15,-4 4 60-15,-4-3 10 0,4 3 2 0,0-4 0 16,0 4-42-16,0 0-8 0,0 3-2 0,0 0 0 15,0 0-20-15,0 0 0 0,0 0 0 0,3 6 0 16,-3-2 0-16,4 2 0 0,-5 3 0 0,5 4 0 16,-1-1 0-16,4 4 0 0,-3 3 0 0,-1-3 0 15,4-4 0-15,-3 4 0 0,3-1 0 0,0 1 0 16,0 0 14-16,0-4-2 0,0 4 0 0,0 0 0 16,0-4-12-16,3-5 0 0,-3-7 8 0,0 0-8 15,0 0 12-15,4 3-1 0,3 0 0 0,-4-6 0 0,5 0 22 16,2-4 5-16,-3 1 1 0,4-7 0 0,-4 4-25 0,3-4-5 15,1 1-1-15,-4-1 0 16,0 1-8-16,0 2 0 0,0-2 0 0,-3-1 0 0,-1 4 0 0,1 0-14 0,-1-1 3 16,1 4 1-16,-4 0 10 0,0 6 0 15,0 0 0-15,0 0 0 0,0 0-12 0,0 0-8 0,0 0 0 16,0 0-1-16,0 0 9 0,0 0 1 0,0 6 1 0,3 10 0 16,-3-4 10-16,0 1 16 15,0-1-4-15,0 1-1 0,0 2 5 0,4-2 2 0,-4-1 0 16,0-2 0-16,3 2-18 0,1 1 0 0,-4 0 0 15,3-4 0-15,1 0 8 0,-4-6-8 0,0-3 0 0,4 10 0 16,-4-10 12-16,0 0-12 0,0 0 12 0,3 0-12 16,4 0-92-16,0 0-24 0,-3-3-6 15</inkml:trace>
  <inkml:trace contextRef="#ctx0" brushRef="#br0" timeOffset="67267.697">18394 7104 1440 0,'0'0'60'16,"0"10"-48"-16,0-1 92 0,0 4 19 0,0-1 3 0,0 4 1 15,0-4-22-15,0 1-4 0,-4 6-1 0,4-4 0 16,-3 4-48-16,3-3-11 0,-4-4-1 0,1 1-1 15,3 6-30-15,0-7-9 0,0-2 0 0,0-4 0 16,0 3 0-16,0-5 0 0,0-4 0 0,0 0 0 31,0 0-94-31,0 0-19 0,0 0-4 0</inkml:trace>
  <inkml:trace contextRef="#ctx0" brushRef="#br0" timeOffset="67444.313">18284 6759 1333 0,'0'0'28'0,"0"0"6"0,0 0-34 0,0 0 0 0,0 0 0 0,0 0 0 16,0 0 13-16,-3 7-4 0,-1-1-1 0,1 3 0 15,3-2 13-15,3-1 3 0,-3 0 0 0</inkml:trace>
  <inkml:trace contextRef="#ctx0" brushRef="#br0" timeOffset="68291.959">18648 7042 1778 0,'0'0'75'0,"0"0"-60"16,0 0 69-16,3 6 15 0,1 0 2 0,-1 0 1 16,-3 4-22-16,4-4-4 0,-4 0 0 0,0 7-1 15,3-4-23-15,-3 4-5 0,0-4-1 0,0 4 0 16,0-4-27-16,4 4-6 0,-4-4-1 0,-4 4 0 15,4-7-12-15,0 6 8 0,-3 1-8 0,3-4 0 16,0 1 0-16,-4-1 8 0,4-2-8 0,-3-1 0 16,3-6 0-16,0 0 8 0,0 0-8 0,0 0 0 15,0 0 0-15,0 0 0 0,0 0 0 0,0 0 0 16,0 0 0-16,0 0-10 0,0 0 10 0,0 0-8 16,0 0 8-16,0 0 0 0,0 0 0 0,0 0 0 15,0 0-12-15,0 0 0 0,0 0 0 0,0 0 0 16,0 0 12-16,0 0 0 0,0 0 0 0,3-3 0 15,-3-4 0-15,-3 4 0 0,6-3 0 0,-3 0 0 16,0-4 0-16,4 1 0 0,-4-1 0 0,0-2 0 16,0-1 0-16,0 1 0 0,0-1 0 0,3 4 0 15,-3-4 0-15,4 7 0 0,0 0 0 0,-1 0 0 16,1-1 0-16,-1-2 0 0,1 6 0 0,-4 3 0 16,0 0-18-16,0 0-2 0,0 0 0 0,7 3 0 15,-4 3 20-15,1 0 0 0,3 4 0 0,-4-1 0 0,1 1 0 16,-1-4 0-16,1 10 0 0,-1-4 0 15,-3 1 0-15,0-7 0 0,0 10 0 0,0-4 0 0,0-6 0 16,0 7 0-16,0-4 0 0,0 1 0 16,0-4 10-16,0-6 9 0,0 0 1 0,0 0 1 0,0 0-21 0,0 0-15 15,0 0 3-15,0 0 0 0,0 0 25 0,0 0 6 0,0 0 1 16,4-6 0-16,-1 0-20 0,1-1 0 0,0 1 0 16,-1 3-9-16,1-7 9 15,3 7-8-15,-4-3 8 0,1 0-8 0,-1-1 8 0,-3 7 0 0,0 0 0 0,0 0 0 16,0 0 0-16,0 0 0 0,0 0 0 0,0 0-8 15,0 0-9-15,0 0-2 0,0 0 0 0,0 0 0 16,7 4 19-16,-7-4 0 0,4 6 0 0,-1-3 0 16,-3-3 0-16,0 0 0 0,0 0 0 15,7 6 0-15,-7-6 0 0,4 0 0 0,3 3 0 0,-3-3 0 16,-4 0-11-16,0 0-1 0,0 0-1 0,7-3 0 16,-7 3 13-16,3 0 0 0,-3 0 0 0,7 3 0 15,-7-3 0-15,4 0 0 0,-4 0 0 0,0 0 0 16,0 0-8-16,3 0 8 0,1 10-13 0,-1-1 5 15,1-2 8-15,-1 2 0 0,1 0 0 0,-1 1 0 16,1 2 0-16,-4 1 0 0,3 3 0 0,1-4 0 16,-4 1-12-16,4 5 0 0,-1-2 0 0,1-3 0 15,-4-4-20-15,0-3-5 0,3 1-1 0,-3-1 0 16,4-3-135-16,-1 0-27 0</inkml:trace>
  <inkml:trace contextRef="#ctx0" brushRef="#br0" timeOffset="68666.389">19050 7383 1165 0,'0'0'24'0,"0"0"7"0,0 0-31 0,0 0 0 0,0 0 0 0,0 7 0 15,0-7 83-15,-4 9 10 0,4-9 3 0,-3 6 0 16,3 1-26-16,0-7-5 0,0 6-1 0,0-6 0 15,-4 6-25-15,4-6-6 0,0 0-1 0,0 0 0 16,0 6-32-16,0-6 0 0,0 0 0 0,0 7 0 16,0-7-19-16,0 0-10 0,0 0-3 0,4 6 0 15,-4-6 32-15,3 6 0 0,-3-6 0 0,4 6 0 16,-4-6-12-16,0 0 3 0,4 4 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3:50.0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 5 18575 0 0,'-9'5'900'0'0,"9"-5"-390"0"0,0 0-61 0 0,-13 1 1467 0 0,11-9-1700 0 0,1 6-6152 0 0,1 2-1214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3:40.7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0 418 12416 0 0,'0'0'365'0'0,"0"0"-4"0"0,0 2-230 0 0,10 56 1292 0 0,2 48 169 0 0,28 130-713 0 0,-18-157-592 0 0,-9-48-154 0 0,-9-27-109 0 0,-3-4 8 0 0,-1 0-98 0 0,8-11-88 0 0,-2-41 154 0 0,-2 26 2 0 0,0 0 0 0 0,2 0-1 0 0,1 1 1 0 0,2 0 0 0 0,0 0-1 0 0,1 0 1 0 0,1 2 0 0 0,2-1-1 0 0,0 1 1 0 0,2 1 0 0 0,0 1-1 0 0,1 0 1 0 0,6-5-2 0 0,71-76-200 0 0,-62 70-4788 0 0,-17 17-285 0 0</inkml:trace>
  <inkml:trace contextRef="#ctx0" brushRef="#br0" timeOffset="487.166">736 593 12608 0 0,'0'0'289'0'0,"0"0"40"0"0,0 0 21 0 0,0 0-46 0 0,0-2-99 0 0,-1-3 42 0 0,-1-1 1 0 0,0 1-1 0 0,0-1 0 0 0,-1 1 1 0 0,1 0-1 0 0,-1 0 0 0 0,0 0 1 0 0,0 0-1 0 0,-1 1 1 0 0,1-1-1 0 0,-1 1 0 0 0,0 0 1 0 0,0 0-1 0 0,-1 0 0 0 0,1 1 1 0 0,-1-1-1 0 0,0 1 0 0 0,1 0 1 0 0,-2 0-1 0 0,1 1 1 0 0,-1-1-248 0 0,-6-5 47 0 0,7 6-44 0 0,-1-1 0 0 0,1 1-1 0 0,0 0 1 0 0,-1 0 0 0 0,0 0-1 0 0,1 1 1 0 0,-1 0 0 0 0,0 0-1 0 0,0 0 1 0 0,0 1 0 0 0,0 0-1 0 0,-2 0-2 0 0,4 1-118 0 0,0 1-1 0 0,1-1 0 0 0,-1 1 1 0 0,0 0-1 0 0,1 0 0 0 0,-1 0 1 0 0,1 0-1 0 0,0 1 0 0 0,0-1 1 0 0,0 1-1 0 0,0 0 0 0 0,0 0 1 0 0,0 0-1 0 0,1 0 0 0 0,0 1 1 0 0,-1-1-1 0 0,1 0 0 0 0,0 1 1 0 0,1 0-1 0 0,-1-1 0 0 0,1 1 1 0 0,0 0-1 0 0,-1 0 1 0 0,2 0-1 0 0,-1 0 0 0 0,0 0 1 0 0,1 0-1 0 0,0 0 0 0 0,0 0 1 0 0,0 1 118 0 0,-2 8-192 0 0,1 1 1 0 0,1-1 0 0 0,0 0-1 0 0,1 1 1 0 0,0-1 0 0 0,1 0 0 0 0,1 0-1 0 0,0 0 1 0 0,0 0 0 0 0,1 0 0 0 0,1-1-1 0 0,0 1 1 0 0,1-1 0 0 0,0-1 0 0 0,1 1-1 0 0,1-1 1 0 0,-1 0 0 0 0,2-1-1 0 0,-1 0 1 0 0,1 0 0 0 0,1-1 0 0 0,3 3 191 0 0,-7-8-27 0 0,-1-1 0 0 0,1 0 1 0 0,0 0-1 0 0,0 0 0 0 0,0-1 1 0 0,0 0-1 0 0,0 0 0 0 0,0 0 1 0 0,1-1-1 0 0,-1 0 0 0 0,0 0 1 0 0,1-1-1 0 0,-1 1 0 0 0,1-2 1 0 0,-1 1-1 0 0,1-1 0 0 0,-1 0 1 0 0,1 0-1 0 0,-1 0 0 0 0,0-1 1 0 0,0 0-1 0 0,0 0 0 0 0,0-1 1 0 0,0 0-1 0 0,0 0 0 0 0,-1 0 1 0 0,2-2 26 0 0,2-3 50 0 0,0 0 0 0 0,-1-1 0 0 0,0-1 0 0 0,-1 1-1 0 0,0-1 1 0 0,0 0 0 0 0,-1-1 0 0 0,0 0 0 0 0,-1 0 0 0 0,2-7-50 0 0,-6 17 5 0 0,8-23 126 0 0,0-1 0 0 0,-2 0 1 0 0,0 0-1 0 0,-2 0 0 0 0,-1-1 1 0 0,0-14-132 0 0,4-14 1532 0 0,-4 39-508 0 0,-3 13-560 0 0,-1 2-200 0 0,0 0-83 0 0,0 0-18 0 0,1 2 23 0 0,34 56 1107 0 0,65 185 179 0 0,-58-145-1181 0 0,-25-61-1490 0 0,-12-18 459 0 0</inkml:trace>
  <inkml:trace contextRef="#ctx0" brushRef="#br0" timeOffset="968.307">1312 32 10512 0 0,'0'1'306'0'0,"1"23"404"0"0,1 0 0 0 0,1 0-1 0 0,1 0 1 0 0,8 22-710 0 0,20 99 3493 0 0,64 257-2068 0 0,-55-186-3843 0 0,-37-187-3443 0 0</inkml:trace>
  <inkml:trace contextRef="#ctx0" brushRef="#br0" timeOffset="1475.156">1113 691 10136 0 0,'0'0'230'0'0,"0"0"30"0"0,2 1 19 0 0,53 13 8 0 0,60 2 1193 0 0,85-13 1010 0 0,58-16-1436 0 0,-227 10-918 0 0,1-3-1 0 0,-1 0 1 0 0,0-2 0 0 0,-1-1 0 0 0,27-12-136 0 0,19-19 416 0 0,-75 37-374 0 0,1 0 0 0 0,-1 0-1 0 0,-1 0 1 0 0,1 0-1 0 0,0 0 1 0 0,-1-1-1 0 0,1 1 1 0 0,-1 0-1 0 0,0 0 1 0 0,0-1-1 0 0,0 1 1 0 0,-1 0-1 0 0,1 0 1 0 0,-1-1-1 0 0,0 1 1 0 0,0 0-1 0 0,0 0 1 0 0,0 0-1 0 0,0 0 1 0 0,-1 0-1 0 0,1 0 1 0 0,-1 0 0 0 0,0 1-1 0 0,0-1 1 0 0,0 0-1 0 0,0 1 1 0 0,0 0-1 0 0,-1-1-41 0 0,-2-5 341 0 0,-53-73 267 0 0,52 73-675 0 0,0 0 0 0 0,-1 1-1 0 0,0 0 1 0 0,0 0-1 0 0,0 0 1 0 0,-1 1 0 0 0,0 0-1 0 0,0 1 1 0 0,-1 0 0 0 0,1 0-1 0 0,-1 1 1 0 0,0 0-1 0 0,-2 0 68 0 0,9 3-29 0 0,0 1-1 0 0,0-1 0 0 0,-1 1 1 0 0,1 0-1 0 0,0 0 1 0 0,0 0-1 0 0,-1 0 0 0 0,1 0 1 0 0,0 1-1 0 0,0-1 0 0 0,0 0 1 0 0,-1 1-1 0 0,1 0 0 0 0,0 0 1 0 0,0-1-1 0 0,0 1 0 0 0,0 1 1 0 0,0-1-1 0 0,0 0 0 0 0,1 0 1 0 0,-1 1-1 0 0,0-1 0 0 0,1 1 1 0 0,-1-1-1 0 0,1 1 0 0 0,-1 0 1 0 0,1-1-1 0 0,0 1 0 0 0,-1 0 1 0 0,1 0-1 0 0,-1 2 30 0 0,-23 69 126 0 0,21-46-170 0 0,1-1 0 0 0,2 1 0 0 0,0-1 0 0 0,2 1 0 0 0,0 0 0 0 0,3 2 44 0 0,-1-3 135 0 0,2 0 0 0 0,1 0 0 0 0,1 0 0 0 0,1-1 0 0 0,2 0 1 0 0,0-1-1 0 0,2 0 0 0 0,0 0 0 0 0,2-2 0 0 0,11 17-135 0 0,-20-31-39 0 0,0-1 0 0 0,1 1 0 0 0,0-1 0 0 0,0 0 1 0 0,1 0-1 0 0,0-1 0 0 0,0 1 0 0 0,0-2 0 0 0,1 1 1 0 0,0-1-1 0 0,0 0 0 0 0,0-1 0 0 0,1 1 0 0 0,-1-2 0 0 0,1 1 1 0 0,0-1-1 0 0,0-1 0 0 0,0 0 0 0 0,1 0 0 0 0,-1-1 1 0 0,0 0-1 0 0,1 0 0 0 0,-1-1 0 0 0,1 0 0 0 0,-1-1 0 0 0,9-1 39 0 0,46-33-2983 0 0,-34 11 1447 0 0</inkml:trace>
  <inkml:trace contextRef="#ctx0" brushRef="#br0" timeOffset="2070.467">2416 572 11976 0 0,'0'0'266'0'0,"-2"0"44"0"0,-16 7 326 0 0,-19 15-424 0 0,-10 72 3241 0 0,42-79-3203 0 0,2-1 1 0 0,0 1 0 0 0,1 1-1 0 0,0-1 1 0 0,1 0 0 0 0,1 0-1 0 0,1 12-250 0 0,0-19 42 0 0,0 0-1 0 0,0 0 0 0 0,1 0 0 0 0,0 0 0 0 0,0-1 1 0 0,0 1-1 0 0,1-1 0 0 0,0 1 0 0 0,1-1 0 0 0,0 0 1 0 0,0 0-1 0 0,1-1 0 0 0,-1 1 0 0 0,1-1 0 0 0,1 0 1 0 0,-1 0-1 0 0,1-1 0 0 0,0 1 0 0 0,0-1 0 0 0,2 0-41 0 0,5 2-104 0 0,0-1 0 0 0,0-1-1 0 0,1 0 1 0 0,0 0-1 0 0,0-2 1 0 0,0 0-1 0 0,0 0 1 0 0,0-1 0 0 0,1-1-1 0 0,-1-1 1 0 0,1 0-1 0 0,-1 0 1 0 0,1-2 0 0 0,-1 0-1 0 0,0 0 1 0 0,0-1-1 0 0,0-1 1 0 0,0 0-1 0 0,3-3 105 0 0,-7 4 2 0 0,0-2-1 0 0,-1 1 1 0 0,0-1-1 0 0,1-1 1 0 0,-2 1-1 0 0,1-2 0 0 0,-1 1 1 0 0,0-1-1 0 0,0 0 1 0 0,0-1-1 0 0,-1 0 1 0 0,-1 0-1 0 0,1-1 0 0 0,-1 1 1 0 0,0-3-2 0 0,8-13-96 0 0,-2-1 0 0 0,-1 0 0 0 0,0-1 0 0 0,-2 0 0 0 0,0-4 96 0 0,44-129-1541 0 0,-48 141 2353 0 0,-5 17-305 0 0,1-2 1984 0 0,16 97-2326 0 0,28 54-165 0 0,-15-75 0 0 0,-27-65-144 0 0,2 0 1 0 0,-1-1-1 0 0,1 0 0 0 0,0 1 0 0 0,1-2 0 0 0,0 1 0 0 0,0-1 0 0 0,0 1 0 0 0,1-2 0 0 0,0 2 144 0 0,8 6-1070 0 0,-6-4-5068 0 0</inkml:trace>
  <inkml:trace contextRef="#ctx0" brushRef="#br0" timeOffset="2616.856">3329 651 10512 0 0,'0'83'728'0'0,"9"-21"1100"0"0,8 61 865 0 0,-16-111-2036 0 0,-1-12-667 0 0,0 0-1 0 0,0 0 0 0 0,0 0 1 0 0,0-1-1 0 0,0 1 0 0 0,1 0 1 0 0,-1 0-1 0 0,0 0 0 0 0,0 0 1 0 0,0 0-1 0 0,0 0 0 0 0,0 0 1 0 0,1 0-1 0 0,-1 0 0 0 0,0 0 1 0 0,0 0-1 0 0,0 0 0 0 0,0 0 1 0 0,0 0-1 0 0,1 0 0 0 0,-1 0 1 0 0,0 0-1 0 0,0 0 0 0 0,0 0 1 0 0,0 0-1 0 0,0 0 0 0 0,1 0 1 0 0,-1 0-1 0 0,0 0 0 0 0,0 0 1 0 0,0 0-1 0 0,0 0 0 0 0,0 0 1 0 0,0 0-1 0 0,1 0 0 0 0,-1 1 1 0 0,0-1-1 0 0,0 0 0 0 0,0 0 1 0 0,0 0 10 0 0,6-10-61 0 0,0 0 0 0 0,-1-1 0 0 0,-1 0 0 0 0,0 0 1 0 0,0 0-1 0 0,-1 0 0 0 0,0-1 0 0 0,-1 1 0 0 0,-1-1 1 0 0,1-3 60 0 0,-2 13 0 0 0,1-9 5 0 0,14-94 1024 0 0,4 2 0 0 0,16-43-1029 0 0,-33 139 79 0 0,-1 1 0 0 0,1-1 0 0 0,1 1 0 0 0,-1 0-1 0 0,1-1 1 0 0,0 1 0 0 0,1 1 0 0 0,-1-1-1 0 0,1 0 1 0 0,0 1 0 0 0,1 0 0 0 0,-1 0-1 0 0,1 0 1 0 0,0 0 0 0 0,0 1 0 0 0,0 0 0 0 0,1 0-1 0 0,0 0 1 0 0,-1 1 0 0 0,1 0 0 0 0,1 0-1 0 0,-1 0 1 0 0,0 1 0 0 0,1 0 0 0 0,5-1-79 0 0,-5 2 101 0 0,0 0 1 0 0,1 1-1 0 0,-1-1 1 0 0,0 2-1 0 0,1-1 0 0 0,-1 1 1 0 0,0 0-1 0 0,1 0 1 0 0,-1 1-1 0 0,0 0 1 0 0,0 0-1 0 0,3 2-101 0 0,43 27 613 0 0,-5 5-1773 0 0,-22-5-2225 0 0,-25-30-2701 0 0</inkml:trace>
  <inkml:trace contextRef="#ctx0" brushRef="#br0" timeOffset="3937.15">4903 0 11088 0 0,'0'0'248'0'0,"0"2"34"0"0,0 6 22 0 0,0-6-29 0 0,4 4-168 0 0,-2 14-23 0 0,25 83 2672 0 0,-22-76-2041 0 0,1-1-1 0 0,1 0 1 0 0,2 0 0 0 0,0 0 0 0 0,12 19-715 0 0,25 80 944 0 0,-23-51-748 0 0,-4 2-183 0 0,-17-60-103 0 0,0 1-1 0 0,0-1 0 0 0,-2 0 0 0 0,0 0 1 0 0,-1 1-1 0 0,0-1 0 0 0,-2 0 91 0 0,3-9-30 0 0,-9 85-1761 0 0,7-57 400 0 0,3-19-4016 0 0,-1-16 814 0 0</inkml:trace>
  <inkml:trace contextRef="#ctx0" brushRef="#br0" timeOffset="4853.192">5191 461 6144 0 0,'0'2'177'0'0,"-3"11"138"0"0,29 1 2277 0 0,-16-11-1879 0 0,-7-1-528 0 0,0-1 0 0 0,0 0-1 0 0,0 0 1 0 0,0 0-1 0 0,0 0 1 0 0,1 0 0 0 0,-1-1-1 0 0,0 1 1 0 0,0-1-1 0 0,1 0 1 0 0,-1 0 0 0 0,0 0-1 0 0,0 0 1 0 0,1-1-1 0 0,0 0-184 0 0,-1 0 105 0 0,0-1-26 0 0,-1 1-1 0 0,1 0 1 0 0,0-1-1 0 0,0 1 1 0 0,-1 0-1 0 0,1 1 0 0 0,0-1 1 0 0,0 0-1 0 0,0 1 1 0 0,0 0-1 0 0,0 0 0 0 0,0-1 1 0 0,0 2-1 0 0,0-1 1 0 0,0 0-1 0 0,0 1 1 0 0,0-1-1 0 0,-1 1 0 0 0,1 0 1 0 0,0 0-1 0 0,1 0-78 0 0,11 6 206 0 0,0 0-1 0 0,0-2 0 0 0,1 0 1 0 0,0-1-1 0 0,0 0 0 0 0,0-1 1 0 0,0-1-1 0 0,0-1 0 0 0,3 0-205 0 0,1-1 68 0 0,-3 1-28 0 0,-1 0 0 0 0,0-2 0 0 0,0 0 0 0 0,0 0 0 0 0,0-2 0 0 0,0 0 0 0 0,0-1 0 0 0,-1 0 0 0 0,0-1 0 0 0,13-6-40 0 0,-9 1 16 0 0,-12 7 18 0 0,0 0 0 0 0,0 0 0 0 0,0-1 0 0 0,-1 1 0 0 0,1-2 0 0 0,-1 1 0 0 0,0-1 0 0 0,0 0-1 0 0,0 0 1 0 0,-1-1 0 0 0,0 1 0 0 0,0-1 0 0 0,-1 0 0 0 0,3-5-34 0 0,7-19 80 0 0,-9 9-14 0 0,-19-30-66 0 0,-55-19-176 0 0,55 59 130 0 0,-1 0-1 0 0,0 1 0 0 0,-1 1 0 0 0,1 1 0 0 0,-14-5 47 0 0,-14-8-182 0 0,37 18 148 0 0,0 1-1 0 0,0-1 1 0 0,-1 1-1 0 0,1 0 1 0 0,-1 1-1 0 0,1 0 1 0 0,-1 0-1 0 0,1 0 1 0 0,-1 1-1 0 0,0 0 1 0 0,1 0-1 0 0,-1 1 0 0 0,0 0 1 0 0,1 0-1 0 0,-1 0 1 0 0,1 1-1 0 0,-1 0 1 0 0,1 0-1 0 0,0 1 1 0 0,0-1-1 0 0,0 2 1 0 0,-2 0 34 0 0,-13 30-131 0 0,18-25 118 0 0,-2 9 20 0 0,0 0 0 0 0,2 1 0 0 0,0 0 0 0 0,1 0 0 0 0,1 0 0 0 0,0-1 0 0 0,2 1 0 0 0,0 0 0 0 0,1 0 0 0 0,1 0 0 0 0,2 3-7 0 0,27 97 169 0 0,-25-100-73 0 0,2 0 0 0 0,0-1 1 0 0,1 0-1 0 0,0-1 0 0 0,2 0 0 0 0,0-1 0 0 0,1 0 0 0 0,1 0 0 0 0,0-2 0 0 0,3 2-96 0 0,1-2 127 0 0,1-1 0 0 0,0-1-1 0 0,1 0 1 0 0,0-2 0 0 0,3 0-127 0 0,-19-8 6 0 0,1 1-62 0 0,1-2 0 0 0,0 1 0 0 0,-1-1-1 0 0,1 0 1 0 0,0 0 0 0 0,0 0 0 0 0,0-1-1 0 0,0 0 1 0 0,0 0 0 0 0,0 0 0 0 0,0-1-1 0 0,-1 0 1 0 0,1 0 0 0 0,0 0-1 0 0,0-1 1 0 0,-1 0 0 0 0,1 0 0 0 0,-1-1-1 0 0,1 1 1 0 0,-1-1 0 0 0,0 0 0 0 0,0-1-1 0 0,-1 1 1 0 0,1-1 0 0 0,3-3 56 0 0,4-2-4017 0 0,-2 1-1295 0 0</inkml:trace>
  <inkml:trace contextRef="#ctx0" brushRef="#br0" timeOffset="6290.889">3902 975 12928 0 0,'0'0'381'0'0,"0"0"-6"0"0,0 0-161 0 0,0 9 1369 0 0,17 143 1317 0 0,-17-150-2894 0 0,5 84 752 0 0,4-1 0 0 0,8 25-758 0 0,-5-45 139 0 0,30 108-38 0 0,-2-48-3465 0 0,-32-106-895 0 0,-3 2-1149 0 0</inkml:trace>
  <inkml:trace contextRef="#ctx0" brushRef="#br0" timeOffset="6675.693">3693 1392 9760 0 0,'0'0'284'0'0,"0"2"1"0"0,5 12-72 0 0,1-11 91 0 0,1 0-1 0 0,-1 0 0 0 0,0-1 1 0 0,1 0-1 0 0,0 0 1 0 0,-1-1-1 0 0,1 0 0 0 0,0 0 1 0 0,0 0-1 0 0,-1-1 1 0 0,1 0-1 0 0,0-1 0 0 0,0 1 1 0 0,0-1-1 0 0,-1 0 0 0 0,1-1 1 0 0,-1 0-1 0 0,1 0-303 0 0,30-4 824 0 0,47 1 224 0 0,1-5-444 0 0,-68 9-519 0 0,1-1 1 0 0,-1 0-1 0 0,0-1 0 0 0,0 0 1 0 0,0-2-1 0 0,9-3-85 0 0,75-27-376 0 0,-52 18-1257 0 0,-26 9 11 0 0</inkml:trace>
  <inkml:trace contextRef="#ctx0" brushRef="#br0" timeOffset="7005.639">4638 1582 11232 0 0,'0'0'256'0'0,"-1"-2"34"0"0,-48-36 1494 0 0,-21-13 540 0 0,67 48-2290 0 0,0 1 0 0 0,0 0 0 0 0,0 0 0 0 0,-1 0-1 0 0,1 0 1 0 0,-1 1 0 0 0,0 0 0 0 0,1-1 0 0 0,-1 1 0 0 0,0 0-1 0 0,0 1 1 0 0,1-1 0 0 0,-1 1 0 0 0,0-1 0 0 0,0 1-1 0 0,0 1 1 0 0,0-1 0 0 0,0 0 0 0 0,0 1 0 0 0,1 0 0 0 0,-1 0-1 0 0,0 0 1 0 0,1 0 0 0 0,-4 2-34 0 0,-90 60 168 0 0,94-62-214 0 0,0 0 1 0 0,0 0-1 0 0,0 1 0 0 0,0 0 1 0 0,0 0-1 0 0,0 0 0 0 0,0 0 1 0 0,1 0-1 0 0,-1 0 0 0 0,1 1 1 0 0,-1-1-1 0 0,1 1 0 0 0,0-1 1 0 0,0 1-1 0 0,0 0 0 0 0,1 0 0 0 0,-1 0 1 0 0,1 0-1 0 0,-1 0 0 0 0,1 1 1 0 0,0-1-1 0 0,0 0 0 0 0,0 0 1 0 0,1 1-1 0 0,-1-1 0 0 0,1 1 1 0 0,0-1-1 0 0,0 1 0 0 0,0-1 1 0 0,0 2 45 0 0,1 1-99 0 0,-1 0 0 0 0,1 1 1 0 0,0-1-1 0 0,1 0 0 0 0,-1 0 1 0 0,1 0-1 0 0,1 0 0 0 0,-1 0 1 0 0,1 0-1 0 0,0-1 0 0 0,0 1 1 0 0,1-1-1 0 0,-1 0 0 0 0,1 0 1 0 0,0 0-1 0 0,1 0 0 0 0,-1-1 1 0 0,1 0-1 0 0,0 0 0 0 0,0 0 1 0 0,0 0-1 0 0,1-1 0 0 0,-1 0 1 0 0,3 1 98 0 0,2-1-64 0 0,1-1 0 0 0,-1 0 0 0 0,0-1 0 0 0,0 0 0 0 0,1-1 0 0 0,-1 0 0 0 0,0 0 0 0 0,1-1 0 0 0,-1-1 0 0 0,0 0 0 0 0,0 0 0 0 0,0-1 0 0 0,0 0 0 0 0,0-1 0 0 0,-1 0 0 0 0,1 0 0 0 0,-1-1 0 0 0,0 0 0 0 0,-1-1 0 0 0,1 0 0 0 0,-1 0 0 0 0,0-1 0 0 0,7-7 64 0 0,22-18 210 0 0,-31 28-126 0 0,1-1 0 0 0,-1 1 0 0 0,0-1 0 0 0,0 0 0 0 0,0-1 0 0 0,-1 1 0 0 0,0-1 0 0 0,0 0 0 0 0,0 0 0 0 0,-1-1 0 0 0,0 0-1 0 0,0 1 1 0 0,-1-1 0 0 0,0-1 0 0 0,0 1 0 0 0,0 0 0 0 0,-1-1 0 0 0,0 1 0 0 0,0-6-84 0 0,-10-12 1813 0 0,2 19-1529 0 0,6 5-256 0 0,0 1 0 0 0,0 0 0 0 0,0-1 1 0 0,-1 1-1 0 0,1 0 0 0 0,0 0 0 0 0,0-1 1 0 0,0 1-1 0 0,-1 0 0 0 0,1 0 0 0 0,0-1 1 0 0,0 1-1 0 0,-1 0 0 0 0,1 0 0 0 0,0 0 0 0 0,-1-1 1 0 0,1 1-1 0 0,0 0 0 0 0,0 0 0 0 0,-1 0 1 0 0,1 0-1 0 0,0 0 0 0 0,-1 0 0 0 0,1 0 0 0 0,0-1 1 0 0,-1 1-1 0 0,1 0 0 0 0,0 0 0 0 0,-1 0 1 0 0,1 0-1 0 0,0 1 0 0 0,-1-1 0 0 0,1 0 0 0 0,0 0 1 0 0,-1 0-1 0 0,1 0 0 0 0,0 0 0 0 0,-1 0 1 0 0,1 0-1 0 0,0 1 0 0 0,0-1 0 0 0,-1 0 0 0 0,1 0 1 0 0,0 0-1 0 0,-1 1 0 0 0,1-1 0 0 0,0 0 1 0 0,0 0-1 0 0,0 1 0 0 0,-1-1 0 0 0,1 0 0 0 0,0 0 1 0 0,0 1-1 0 0,0-1 0 0 0,0 0 0 0 0,0 1 1 0 0,-1-1-1 0 0,1 0 0 0 0,0 1 0 0 0,0-1 0 0 0,0 1-28 0 0,-13 22 934 0 0,13-14-924 0 0,4 4-102 0 0,2 0-1 0 0,-1 0 1 0 0,2-1-1 0 0,0 0 1 0 0,0-1-1 0 0,1 1 0 0 0,0-1 1 0 0,1-1-1 0 0,4 4 93 0 0,36 50-481 0 0,-36-42-907 0 0,1-4-4221 0 0</inkml:trace>
  <inkml:trace contextRef="#ctx0" brushRef="#br0" timeOffset="7439.384">5103 1573 10568 0 0,'0'0'233'0'0,"0"2"39"0"0,-4 16 279 0 0,4-9-458 0 0,58 321 4423 0 0,-11-106-3470 0 0,-20-54-1975 0 0,-21-112-1201 0 0,-3-34 182 0 0</inkml:trace>
  <inkml:trace contextRef="#ctx0" brushRef="#br0" timeOffset="7751.613">5112 1345 8408 0 0,'2'1'190'0'0,"15"11"18"0"0,-16-11-187 0 0,1 1 0 0 0,-1-1-1 0 0,1 1 1 0 0,-1-1-1 0 0,1 0 1 0 0,0 0 0 0 0,-1 0-1 0 0,1 0 1 0 0,0 0-1 0 0,0 0 1 0 0,0-1-1 0 0,0 1 1 0 0,0-1 0 0 0,0 1-1 0 0,0-1 1 0 0,0 0-1 0 0,0 1 1 0 0,0-1-1 0 0,0 0 1 0 0,0 0 0 0 0,0-1-1 0 0,0 1 1 0 0,0 0-21 0 0,7-1 111 0 0,0 0 1 0 0,-1 1-1 0 0,1 1 0 0 0,0-1 1 0 0,-1 1-1 0 0,1 1 0 0 0,-1 0 1 0 0,1 0-1 0 0,-1 1 1 0 0,0-1-1 0 0,0 2 0 0 0,0-1 1 0 0,1 2-112 0 0,31 11 433 0 0,-36-15-332 0 0,0 1 1 0 0,1-1-1 0 0,-2 1 1 0 0,1 0-1 0 0,0 0 1 0 0,0 1-1 0 0,-1-1 0 0 0,1 1 1 0 0,-1-1-1 0 0,0 1 1 0 0,1 1-1 0 0,-1-1 1 0 0,2 3-102 0 0,53 44 1704 0 0,-56-49-1629 0 0,0 1 0 0 0,0-1 0 0 0,0 1 1 0 0,0-1-1 0 0,0 1 0 0 0,0 0 0 0 0,0-1 1 0 0,0 1-1 0 0,-1 0 0 0 0,1 0 1 0 0,-1 0-1 0 0,0 1 0 0 0,1-1 0 0 0,-1 0 1 0 0,0 0-1 0 0,0 1 0 0 0,0-1 0 0 0,-1 1 1 0 0,1-1-1 0 0,-1 1 0 0 0,1-1 1 0 0,-1 1-76 0 0,0-2 221 0 0,-50 58 225 0 0,45-52-515 0 0,-1 0-1 0 0,0-1 0 0 0,0 0 0 0 0,0 0 0 0 0,-1-1 0 0 0,0 0 0 0 0,0 0 0 0 0,0 0 1 0 0,-1-1-1 0 0,1 0 0 0 0,-1 0 0 0 0,0-1 0 0 0,0 0 0 0 0,-1-1 0 0 0,1 0 0 0 0,0 0 1 0 0,-2 0 69 0 0,1-1-250 0 0,1 0 1 0 0,-1-1 0 0 0,0 1-1 0 0,0-2 1 0 0,1 1 0 0 0,-1-1-1 0 0,0-1 1 0 0,1 1 0 0 0,-1-1-1 0 0,1-1 1 0 0,0 0 0 0 0,-1 0-1 0 0,-4-3 250 0 0,-4-5-1368 0 0,3 2-2598 0 0</inkml:trace>
  <inkml:trace contextRef="#ctx0" brushRef="#br0" timeOffset="8050.629">5764 1352 16384 0 0,'1'2'373'0'0,"3"115"1053"0"0,27 106-906 0 0,-23-155-2793 0 0,-7-56-3677 0 0</inkml:trace>
  <inkml:trace contextRef="#ctx0" brushRef="#br0" timeOffset="8051.629">5769 1025 15632 0 0,'0'0'344'0'0,"-5"8"72"0"0,5-8 7 0 0,-9 4 25 0 0,9-4-360 0 0,0 0-88 0 0,0 0 0 0 0,0 0 0 0 0,-9 8 168 0 0,9-8 24 0 0,0 0 0 0 0,0 0 0 0 0,-9-3-192 0 0,0-2 0 0 0,5-11 0 0 0,-1 8-4855 0 0,1 1-929 0 0</inkml:trace>
  <inkml:trace contextRef="#ctx0" brushRef="#br0" timeOffset="8981.184">6412 1179 11432 0 0,'0'0'333'0'0,"0"0"0"0"0,-3 0-131 0 0,-76-11 2703 0 0,66 10-2821 0 0,-1 0 1 0 0,0 1-1 0 0,0 1 0 0 0,0 1 1 0 0,0 0-1 0 0,1 0 0 0 0,-1 1 1 0 0,-11 5-85 0 0,17-5 7 0 0,1 1 1 0 0,0 0-1 0 0,0 0 1 0 0,0 1-1 0 0,0 0 1 0 0,1 0-1 0 0,0 0 1 0 0,0 1 0 0 0,0 0-1 0 0,1 0 1 0 0,0 1-1 0 0,0-1 1 0 0,0 1-1 0 0,1 0 1 0 0,0 0-1 0 0,1 1 1 0 0,-1-1 0 0 0,2 1-1 0 0,-1 0 1 0 0,1 0-1 0 0,0 0 1 0 0,0 0-1 0 0,1 0 1 0 0,0 8-8 0 0,0-10-31 0 0,1 1 1 0 0,0-1-1 0 0,1 0 1 0 0,-1 1-1 0 0,1-1 1 0 0,1 0-1 0 0,-1 0 1 0 0,1 0-1 0 0,0 0 1 0 0,0 0-1 0 0,1 0 0 0 0,-1 0 1 0 0,2 0-1 0 0,-1-1 1 0 0,0 0-1 0 0,1 0 1 0 0,0 0-1 0 0,0 0 1 0 0,5 4 30 0 0,-2-2-33 0 0,0-1-1 0 0,1-1 1 0 0,-1 1 0 0 0,1-1 0 0 0,0 0 0 0 0,1-1 0 0 0,-1 0 0 0 0,7 2 33 0 0,55 23 84 0 0,55 17 1865 0 0,-74-31-417 0 0,-49-14-1290 0 0,-2-1-4 0 0,-1 4-169 0 0,0 1 0 0 0,1-1 0 0 0,-1 0 0 0 0,-1 1 0 0 0,1-1 0 0 0,-1 0 0 0 0,1 0 0 0 0,-1 0 0 0 0,0 0 0 0 0,-1 0 0 0 0,1 0 0 0 0,-1-1 0 0 0,1 1 0 0 0,-1-1 0 0 0,0 0 0 0 0,-1 0 0 0 0,1 0 0 0 0,0 0 0 0 0,-1 0 0 0 0,0-1 1 0 0,1 1-1 0 0,-2 0-69 0 0,-16 13 253 0 0,-45 27 1 0 0,-22-13-388 0 0,82-29-14 0 0,1 0 0 0 0,-1-1 0 0 0,0 0 0 0 0,1 0 0 0 0,-1 0 0 0 0,0-1 0 0 0,1 0 0 0 0,-1 0 0 0 0,1 0 0 0 0,-1-1 0 0 0,1 0 0 0 0,0 0 0 0 0,0 0 0 0 0,-2-1 148 0 0,-4-2-1036 0 0,8 4-375 0 0,-1-3-47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4:02.7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445 247 9936 0 0,'0'0'292'0'0,"-1"2"0"0"0,-9 14 233 0 0,1 0 1 0 0,1 0 0 0 0,1 1 0 0 0,0 0-1 0 0,1 0 1 0 0,1 1 0 0 0,1 0 0 0 0,-2 13-526 0 0,-7 23 1154 0 0,5 36 693 0 0,12 4-567 0 0,14 66-312 0 0,8 89-1456 0 0,-30-113 488 0 0,-9-24 0 0 0,1-127 0 0 0,-11-75 12 0 0,16 64 32 0 0,1 0 0 0 0,2 0 0 0 0,1 0 0 0 0,0-1 0 0 0,2 0-44 0 0,-3-151-472 0 0,31-251 206 0 0,-18 348 248 0 0,3 0 0 0 0,4 0 0 0 0,14-36 18 0 0,-20 58-10 0 0,-7 41-44 0 0,3 16-107 0 0,-3 5 149 0 0,0 0 0 0 0,0 0 0 0 0,-1 0 1 0 0,1 1-1 0 0,0-1 0 0 0,-1 1 0 0 0,0-1 0 0 0,0 1 0 0 0,0 0 0 0 0,-1 0 0 0 0,1 0 0 0 0,-1 0 1 0 0,1 4 11 0 0,5 11-26 0 0,7 16-1 0 0,-2 2-1 0 0,-1-1 1 0 0,-2 1 0 0 0,-2 1-1 0 0,-2-1 1 0 0,-1 1 0 0 0,-1 1-1 0 0,-3 14 28 0 0,-1-27-12 0 0,0 0-1 0 0,-2 0 0 0 0,-2 0 0 0 0,0-1 0 0 0,-6 16 13 0 0,-36 41 14 0 0,44-78 7 0 0,-1 0 1 0 0,1 0 0 0 0,0 0-1 0 0,-1 0 1 0 0,0-1 0 0 0,0 0 0 0 0,0 0-1 0 0,0 0 1 0 0,-1 0 0 0 0,1 0-1 0 0,-1-1 1 0 0,0 0 0 0 0,1 0-1 0 0,-1 0 1 0 0,0-1 0 0 0,0 0-1 0 0,0 0 1 0 0,0 0 0 0 0,0 0-1 0 0,-1-1 1 0 0,1 0 0 0 0,0 0-1 0 0,0 0 1 0 0,0 0 0 0 0,0-1-1 0 0,0 0 1 0 0,0 0 0 0 0,0-1-1 0 0,0 1 1 0 0,0-1 0 0 0,0 0-22 0 0,-12-6 9 0 0,2-1 0 0 0,-1 0 0 0 0,1 0 0 0 0,0-2 0 0 0,1 0 0 0 0,0 0 0 0 0,1-2 0 0 0,0 1 0 0 0,1-2 0 0 0,-8-11-9 0 0,-8-8-675 0 0,0-3 0 0 0,3 0 0 0 0,-10-18 675 0 0,13 19-1446 0 0,0 9-66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4:03.3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426 1 9008 0 0,'-1'0'200'0'0,"-47"7"536"0"0,-22 5 3009 0 0,7-22 517 0 0,-1 6-2177 0 0,36 6-1422 0 0,22-1-663 0 0,1 0 0 0 0,0 0-1 0 0,-1 1 1 0 0,1-1-1 0 0,0 1 1 0 0,0 1 0 0 0,0-1-1 0 0,0 0 1 0 0,1 1-1 0 0,-1 0 1 0 0,1 0 0 0 0,-1 1-1 0 0,1-1 1 0 0,0 1 0 0 0,0 0-1 0 0,1 0 1 0 0,-1 0-1 0 0,1 1 1 0 0,0-1 0 0 0,0 1-1 0 0,0 0 1 0 0,1-1-1 0 0,0 1 1 0 0,0 0 0 0 0,0 1-1 0 0,0-1 1 0 0,1 0 0 0 0,0 0-1 0 0,0 1 1 0 0,0-1-1 0 0,1 5 1 0 0,-18 87-181 0 0,4 44-18 0 0,5-43-93 0 0,9-98 294 0 0,0 0-1 0 0,0 0 0 0 0,0 0 1 0 0,1 0-1 0 0,-1 0 1 0 0,0 0-1 0 0,0 0 0 0 0,0 0 1 0 0,0 0-1 0 0,0 0 0 0 0,1 0 1 0 0,-1 0-1 0 0,0 0 0 0 0,0 0 1 0 0,0 0-1 0 0,0 0 0 0 0,0 0 1 0 0,0 0-1 0 0,1 0 0 0 0,-1 0 1 0 0,0 0-1 0 0,0 0 1 0 0,0 0-1 0 0,0 0 0 0 0,0 0 1 0 0,0 0-1 0 0,1 0 0 0 0,-1 0 1 0 0,0 0-1 0 0,0 1 0 0 0,0-1 1 0 0,0 0-1 0 0,0 0 0 0 0,0 0 1 0 0,0 0-1 0 0,0 0 1 0 0,0 0-1 0 0,1 0 0 0 0,-1 1 1 0 0,0-1-1 0 0,0 0 0 0 0,0 0 1 0 0,0 0-1 0 0,0 0 0 0 0,0 0 1 0 0,0 1-2 0 0,0-2 11 0 0,51-99 437 0 0,3-26-588 0 0,-10 50-908 0 0,-29 36-270 0 0,-11 65 638 0 0,-26 113 395 0 0,-1 97 1377 0 0,14-149-755 0 0,4-65-189 0 0,5 25 167 0 0,10-42-855 0 0,-1-7-191 0 0</inkml:trace>
  <inkml:trace contextRef="#ctx0" brushRef="#br0" timeOffset="587.113">586 166 13680 0 0,'0'0'306'0'0,"0"0"46"0"0,0 0 23 0 0,-2 0-43 0 0,-68-42 2064 0 0,52 36-1280 0 0,17 5-1062 0 0,-1 1 0 0 0,1 0 0 0 0,-1 0 0 0 0,1-1 1 0 0,-1 1-1 0 0,1-1 0 0 0,-1 1 0 0 0,1-1 0 0 0,0 0 0 0 0,-1 1 0 0 0,1-1 1 0 0,0 0-1 0 0,0 0 0 0 0,-1 0 0 0 0,1 0 0 0 0,0 0 0 0 0,0 0 0 0 0,0-1 1 0 0,0 1-1 0 0,0 0 0 0 0,1 0 0 0 0,-1-1 0 0 0,0 1-54 0 0,0-3 56 0 0,1 4-50 0 0,0-1 1 0 0,0 0-1 0 0,0 1 0 0 0,0-1 0 0 0,0 1 0 0 0,0-1 1 0 0,0 0-1 0 0,0 1 0 0 0,-1-1 0 0 0,1 1 0 0 0,0-1 0 0 0,0 1 1 0 0,0-1-1 0 0,-1 0 0 0 0,1 1 0 0 0,0-1 0 0 0,-1 1 1 0 0,1-1-1 0 0,0 1 0 0 0,-1 0 0 0 0,1-1 0 0 0,-1 1 1 0 0,1-1-1 0 0,-1 1 0 0 0,1 0 0 0 0,-1-1 0 0 0,1 1 1 0 0,-1 0-1 0 0,1-1 0 0 0,-1 1 0 0 0,1 0 0 0 0,-1 0 1 0 0,0 0-1 0 0,1 0 0 0 0,-1-1 0 0 0,1 1 0 0 0,-1 0 1 0 0,1 0-1 0 0,-1 0 0 0 0,0 0 0 0 0,1 0 0 0 0,-1 0 1 0 0,1 1-1 0 0,-1-1 0 0 0,0 0 0 0 0,1 0 0 0 0,-1 0 1 0 0,1 0-1 0 0,-1 1 0 0 0,1-1 0 0 0,-1 0-6 0 0,-5 7 75 0 0,-2-4-49 0 0,-10-4 34 0 0,-22 66-60 0 0,10-9-80 0 0,-16 39 30 0 0,30-53 36 0 0,14-37 9 0 0,0 0-1 0 0,0 0 0 0 0,0 1 0 0 0,1-1 0 0 0,0 0 0 0 0,0 0 1 0 0,1 1-1 0 0,-1-1 0 0 0,1 1 0 0 0,1-1 0 0 0,-1 4 6 0 0,1 6-10 0 0,1-13-33 0 0,3 0 43 0 0,24-17 405 0 0,23-35 491 0 0,-33 59-798 0 0,-19-8-96 0 0,0-1-1 0 0,0 1 1 0 0,0-1-1 0 0,1 1 1 0 0,-1-1-1 0 0,0 0 0 0 0,0 1 1 0 0,0-1-1 0 0,1 1 1 0 0,-1-1-1 0 0,0 0 1 0 0,1 1-1 0 0,-1-1 0 0 0,0 0 1 0 0,0 1-1 0 0,1-1 1 0 0,-1 0-1 0 0,1 0 1 0 0,-1 1-1 0 0,0-1 0 0 0,1 0 1 0 0,-1 0-1 0 0,1 0 1 0 0,-1 1-1 0 0,0-1 1 0 0,1 0-1 0 0,-1 0 0 0 0,1 0 1 0 0,-1 0-1 0 0,1 0 1 0 0,-1 0-1 0 0,1 0 0 0 0,-1 0 1 0 0,1 0-1 0 0,-1 0 1 0 0,0 0-1 0 0,1 0 1 0 0,-1-1-1 0 0,1 1 0 0 0,-1 0 1 0 0,1 0-1 0 0,-1 0 1 0 0,0 0-1 0 0,1-1 1 0 0,-1 1-1 0 0,0 0 0 0 0,1-1 1 0 0,-1 1-1 0 0,1 0-1 0 0,-1-1-1 0 0,1 0-1 0 0,0 1 1 0 0,-1-1-1 0 0,1 1 0 0 0,0-1 1 0 0,0 1-1 0 0,-1-1 1 0 0,1 1-1 0 0,0 0 1 0 0,0-1-1 0 0,0 1 0 0 0,0 0 1 0 0,0-1-1 0 0,-1 1 1 0 0,1 0-1 0 0,0 0 0 0 0,0 0 1 0 0,0 0-1 0 0,0 0 1 0 0,0 0-1 0 0,0 0 1 0 0,0 0-1 0 0,0 0 0 0 0,0 1 1 0 0,-1-1-1 0 0,1 0 1 0 0,0 0-1 0 0,0 1 1 0 0,0-1-1 0 0,0 1 0 0 0,-1-1 1 0 0,1 1-1 0 0,0-1 1 0 0,0 1-1 0 0,-1-1 0 0 0,1 1 1 0 0,0 0-1 0 0,-1-1 1 0 0,1 1-1 0 0,-1 0 1 0 0,1 0-1 0 0,-1-1 0 0 0,1 1 1 0 0,-1 0-1 0 0,1 0 1 0 0,-1 0 1 0 0,22 43-93 0 0,-19-34 86 0 0,2 2-7 0 0,-1 0 0 0 0,0 0 1 0 0,-1 0-1 0 0,0 0 0 0 0,-1 1 0 0 0,-1-1 1 0 0,0 1-1 0 0,-1 0 0 0 0,0 4 14 0 0,-4-6 0 0 0,-36 39 0 0 0,-35 47 72 0 0,73-94-72 0 0,0 0 0 0 0,0 0 0 0 0,-1 0 0 0 0,1 0 0 0 0,-1 0 0 0 0,1-1 0 0 0,-1 0 0 0 0,0 1 0 0 0,0-1 0 0 0,0 0 0 0 0,0 0 0 0 0,0-1 0 0 0,-1 1 0 0 0,1 0 0 0 0,-4 0 0 0 0,-34 15-198 0 0,39-16 103 0 0,-1 0 1 0 0,1 0-1 0 0,0 0 1 0 0,-1 0 0 0 0,1 0-1 0 0,-1-1 1 0 0,1 0-1 0 0,-1 1 1 0 0,1-1 0 0 0,-1 0-1 0 0,1 0 1 0 0,-1 0-1 0 0,1-1 1 0 0,-1 1-1 0 0,1-1 1 0 0,-1 1 0 0 0,1-1-1 0 0,0 0 1 0 0,-1 0-1 0 0,1 0 1 0 0,0 0 0 0 0,-1 0-1 0 0,1 0 1 0 0,0-1-1 0 0,0 1 95 0 0,-11-6-2160 0 0,5 2 518 0 0,3-6-12 0 0</inkml:trace>
  <inkml:trace contextRef="#ctx0" brushRef="#br0" timeOffset="1027.018">914 150 13416 0 0,'0'0'298'0'0,"0"0"46"0"0,-6-8 472 0 0,-36-5 571 0 0,-7-12 941 0 0,-58 8-714 0 0,102 16-1587 0 0,0 0 0 0 0,0 0 0 0 0,-1 0-1 0 0,1 1 1 0 0,0 0 0 0 0,-1 0 0 0 0,1 0 0 0 0,0 0-1 0 0,-1 1 1 0 0,1 0 0 0 0,0 0 0 0 0,0 1-1 0 0,-5 1-26 0 0,8-2-4 0 0,0 0-1 0 0,-1 0 0 0 0,1 0 0 0 0,0 0 1 0 0,0 0-1 0 0,0 0 0 0 0,0 1 1 0 0,0-1-1 0 0,0 1 0 0 0,0 0 0 0 0,1 0 1 0 0,-1-1-1 0 0,1 1 0 0 0,-1 0 0 0 0,1 0 1 0 0,0 0-1 0 0,-1 1 0 0 0,1-1 1 0 0,0 0-1 0 0,1 0 0 0 0,-1 1 5 0 0,0-1-6 0 0,0 2-12 0 0,0 0-1 0 0,1 0 1 0 0,0 0 0 0 0,-1 0-1 0 0,1 0 1 0 0,1 0 0 0 0,-1 0-1 0 0,1 0 1 0 0,-1 0 0 0 0,1 0 0 0 0,0 0-1 0 0,1 0 1 0 0,-1-1 0 0 0,1 1-1 0 0,0 0 1 0 0,-1-1 0 0 0,2 1-1 0 0,-1-1 1 0 0,0 0 0 0 0,1 1-1 0 0,-1-1 1 0 0,1 0 0 0 0,0-1-1 0 0,0 1 1 0 0,0 0 0 0 0,0-1-1 0 0,2 1 19 0 0,33 29 64 0 0,-34-29-53 0 0,0-1-1 0 0,0 1 0 0 0,0 0 1 0 0,0 0-1 0 0,0 0 0 0 0,-1 0 0 0 0,0 1 1 0 0,0-1-1 0 0,0 1 0 0 0,0 0 0 0 0,0 0 1 0 0,-1 0-1 0 0,1 0 0 0 0,0 4-10 0 0,9 11 24 0 0,3 38-24 0 0,-12-30 0 0 0,1 40 54 0 0,-3-48-53 0 0,-1-1 1 0 0,-1 1 0 0 0,0-1 0 0 0,-2 0 0 0 0,0 1-1 0 0,-3 6-1 0 0,-25 61 0 0 0,29-79 0 0 0,2-5 0 0 0,0 1 0 0 0,-1-1 0 0 0,0 1 0 0 0,1 0 0 0 0,-1-1 0 0 0,0 1 0 0 0,0-1 0 0 0,0 0 0 0 0,0 1 0 0 0,-1-1 0 0 0,1 0 0 0 0,-1 0 0 0 0,1 0 0 0 0,-1 0 0 0 0,0 0 0 0 0,0 0 0 0 0,0 0 0 0 0,0 0 0 0 0,0-1 0 0 0,0 1 0 0 0,0-1 0 0 0,0 0 0 0 0,-1 1 0 0 0,-2-2 3 0 0,-23-7-35 0 0,27 6-129 0 0,1 1-93 0 0,-9 3-424 0 0,8-3 558 0 0,0-1-1 0 0,0 1 1 0 0,0-1 0 0 0,0 0 0 0 0,0 0 0 0 0,0 1 0 0 0,0-1 0 0 0,0 0 0 0 0,0 0-1 0 0,0 0 1 0 0,1 0 0 0 0,-1 0 0 0 0,0 0 0 0 0,1 0 0 0 0,-1 0 0 0 0,1 0-1 0 0,-1 0 1 0 0,1 0 0 0 0,-1-1 0 0 0,1 1 0 0 0,0 0 0 0 0,-1 0 0 0 0,1 0 0 0 0,0-1-1 0 0,0 1 1 0 0,0-1 120 0 0,-1-2-764 0 0,-3-15-4897 0 0</inkml:trace>
  <inkml:trace contextRef="#ctx0" brushRef="#br0" timeOffset="1477.366">984 289 11600 0 0,'0'0'264'0'0,"0"0"34"0"0,0 0 21 0 0,0 0-36 0 0,1 0-186 0 0,17 12 1827 0 0,-6-13-1714 0 0,-1 1 1 0 0,1-2-1 0 0,0 0 1 0 0,-1 0-1 0 0,1-1 1 0 0,-1 0-1 0 0,0-1 1 0 0,0 0-1 0 0,5-4-210 0 0,-10 6 16 0 0,1-1-1 0 0,-1 0 1 0 0,-1 0-1 0 0,1-1 0 0 0,0 0 1 0 0,-1 0-1 0 0,0 0 1 0 0,0-1-1 0 0,0 1 0 0 0,0-1 1 0 0,-1 0-1 0 0,0-1 0 0 0,3-3-15 0 0,42-67 291 0 0,-48 74-260 0 0,0 0 1 0 0,-1 0-1 0 0,1 0 0 0 0,0 0 1 0 0,-1-1-1 0 0,0 1 0 0 0,1 0 1 0 0,-1 0-1 0 0,0-1 0 0 0,0 1 1 0 0,0 0-1 0 0,0 0 0 0 0,-1 0 1 0 0,1-1-1 0 0,-1 1 0 0 0,1 0 1 0 0,-1 0-1 0 0,0 0 0 0 0,0 0 1 0 0,0 0-1 0 0,0 0 0 0 0,0 0 1 0 0,0 0-1 0 0,0 0 0 0 0,-1 0 1 0 0,1 1-1 0 0,-1-1 0 0 0,1 0 1 0 0,-1 1-1 0 0,0-1 0 0 0,1 1 1 0 0,-1 0-1 0 0,0 0 0 0 0,0-1 1 0 0,0 1-1 0 0,0 0 0 0 0,0 1 1 0 0,-1-1-32 0 0,-65-19 510 0 0,58 19-424 0 0,0 1 0 0 0,-1 0 0 0 0,1 1 0 0 0,0 0 0 0 0,0 0-1 0 0,0 1 1 0 0,0 0 0 0 0,0 1 0 0 0,1 0 0 0 0,-1 1-1 0 0,-7 4-85 0 0,6 0 48 0 0,0 1-1 0 0,0 0 0 0 0,1 1 0 0 0,1 0 1 0 0,-1 1-1 0 0,2 0 0 0 0,0 0 0 0 0,0 1 0 0 0,1 0 1 0 0,0 0-1 0 0,1 1 0 0 0,-4 11-47 0 0,2-7 9 0 0,1 0-3 0 0,0 0-1 0 0,1 1 0 0 0,1-1 1 0 0,1 1-1 0 0,0 0 0 0 0,2 1 1 0 0,0-1-1 0 0,1 0 0 0 0,0 1 1 0 0,2-1-1 0 0,0 1 0 0 0,4 16-5 0 0,-1-21 7 0 0,1-1 0 0 0,0 0 1 0 0,1-1-1 0 0,0 1 0 0 0,1-1 0 0 0,1 0 0 0 0,0-1 0 0 0,0 0 0 0 0,6 5-7 0 0,-9-9 0 0 0,1-2 7 0 0,1 0 0 0 0,-1-1-1 0 0,1 1 1 0 0,0-2 0 0 0,1 1-1 0 0,-1-1 1 0 0,0 0 0 0 0,1 0-1 0 0,0-1 1 0 0,0 0 0 0 0,0 0-1 0 0,0-1 1 0 0,0 0 0 0 0,0 0-1 0 0,0-1 1 0 0,6 0-7 0 0,4-1-503 0 0,-1-1-1 0 0,0 0 1 0 0,0-2 0 0 0,0 0-1 0 0,0 0 1 0 0,12-6 503 0 0,-2-2-1520 0 0,0 1-14 0 0</inkml:trace>
  <inkml:trace contextRef="#ctx0" brushRef="#br0" timeOffset="1970.803">1415 123 14712 0 0,'0'0'332'0'0,"0"0"50"0"0,5-6 384 0 0,-1-2-539 0 0,-4 6 331 0 0,0 2 166 0 0,0 0 38 0 0,0 0-46 0 0,0 2-217 0 0,-9 52 884 0 0,5 56-1267 0 0,-4 12-190 0 0,16-5 14 0 0,-7-30 48 0 0,-2-71 412 0 0,8-20 80 0 0,-5-40-24 0 0,-16-133-96 0 0,4 98-341 0 0,6 58-10 0 0,1 1 0 0 0,1 0 0 0 0,0-1 0 0 0,2 0-1 0 0,1 1 1 0 0,2-13-9 0 0,14-55 0 0 0,-16 86 0 0 0,0 1-1 0 0,-1-1 0 0 0,1 1 1 0 0,0-1-1 0 0,0 0 0 0 0,0 1 0 0 0,0-1 1 0 0,0 1-1 0 0,0 0 0 0 0,0-1 1 0 0,0 1-1 0 0,0 0 0 0 0,1 0 1 0 0,-1-1-1 0 0,1 1 0 0 0,-1 0 1 0 0,1 0-1 0 0,-1 1 0 0 0,1-1 1 0 0,-1 0-1 0 0,1 0 0 0 0,0 1 0 0 0,-1-1 1 0 0,1 1-1 0 0,0 0 0 0 0,0-1 1 0 0,-1 1-1 0 0,1 0 0 0 0,1 0 1 0 0,5 0-40 0 0,0 1 0 0 0,0-1 0 0 0,0 1 0 0 0,0 1 0 0 0,-1-1 0 0 0,1 1 0 0 0,-1 1 0 0 0,1 0 0 0 0,5 2 40 0 0,23 8-190 0 0,61 25-610 0 0,-78-29-215 0 0,0 0-1 0 0,1-2 0 0 0,0 0 1 0 0,1-1-1 0 0,0-1 1 0 0,10 0 1015 0 0,16 0-2187 0 0,-5-2-18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4:06.9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381 78 10104 0 0,'-4'-5'490'0'0,"-14"-14"76"0"0,18 17-539 0 0,-1 1 0 0 0,1 0 1 0 0,-1 0-1 0 0,0-1 0 0 0,1 1 1 0 0,-1 0-1 0 0,0 0 1 0 0,0 0-1 0 0,0 0 0 0 0,0 0 1 0 0,0 0-1 0 0,0 0 0 0 0,0 0 1 0 0,0 0-1 0 0,0 0 0 0 0,0 0 1 0 0,0 1-1 0 0,0-1 0 0 0,-1 0 1 0 0,1 1-1 0 0,0-1 1 0 0,-1 1-1 0 0,1-1 0 0 0,0 1 1 0 0,-2 0-28 0 0,-41-30 5339 0 0,27 36-4188 0 0,-32 30-742 0 0,-36 55-409 0 0,38-33 144 0 0,38-42-26 0 0,0 8-108 0 0,9-16-10 0 0,4-1 0 0 0,14 2 0 0 0,8 5 0 0 0,-18-9 0 0 0,19 7 0 0 0,-14 0 0 0 0,-9 9 0 0 0,-13 32 0 0 0,-21-8 0 0 0,18-10 10 0 0,10-29 5 0 0,1 1-1 0 0,-1-1 1 0 0,0 1-1 0 0,-1-1 1 0 0,0 0-1 0 0,0 0 0 0 0,0 0 1 0 0,-1 0-1 0 0,0-1 1 0 0,0 1-1 0 0,0-1 1 0 0,-1 0-1 0 0,1 0 0 0 0,-2 0-14 0 0,-52 62 772 0 0,56-62-873 0 0,-1 0-1 0 0,2 0 0 0 0,-1 0 0 0 0,1 1 1 0 0,-1-1-1 0 0,2 0 0 0 0,-1 1 1 0 0,0-1-1 0 0,1 1 0 0 0,0-1 0 0 0,1 1 1 0 0,-1-1-1 0 0,1 1 0 0 0,0-1 0 0 0,0 1 1 0 0,1 1 101 0 0,1 9-1153 0 0,0-5-794 0 0,-2-9-3717 0 0</inkml:trace>
  <inkml:trace contextRef="#ctx0" brushRef="#br0" timeOffset="433.548">438 345 11016 0 0,'0'0'324'0'0,"0"0"-4"0"0,0 0-102 0 0,0 0 348 0 0,0 0 176 0 0,-1 1 33 0 0,-13 3 478 0 0,13-4-821 0 0,-1 1-16 0 0,-6 6-190 0 0,0 1 0 0 0,1-1 1 0 0,0 1-1 0 0,0 0 0 0 0,1 1 0 0 0,0 0 0 0 0,1 0 0 0 0,-2 3-226 0 0,-20 32 1128 0 0,9 30-725 0 0,18-64-355 0 0,-1-1 0 0 0,2 0 0 0 0,-1 0 0 0 0,1 1 0 0 0,1-1-1 0 0,-1 0 1 0 0,2 0 0 0 0,-1 0 0 0 0,1-1 0 0 0,0 1 0 0 0,1 0 0 0 0,3 5-48 0 0,0-4 20 0 0,-6-8-11 0 0,-1 0 0 0 0,1-1 0 0 0,0 1 0 0 0,0-1 1 0 0,0 1-1 0 0,0-1 0 0 0,0 1 0 0 0,0-1 0 0 0,0 0 0 0 0,0 1 0 0 0,0-1 0 0 0,0 0 0 0 0,1 0 0 0 0,-1 0 0 0 0,1 0 0 0 0,-1 0 0 0 0,1 0 0 0 0,-1 0 0 0 0,1 0 0 0 0,-1-1 0 0 0,1 1 0 0 0,0-1 0 0 0,-1 1 0 0 0,1-1 0 0 0,0 0 0 0 0,-1 1 0 0 0,1-1 0 0 0,0 0 0 0 0,0 0 0 0 0,-1 0 0 0 0,1 0 0 0 0,0-1 0 0 0,1 1-9 0 0,77-46 277 0 0,-42 18-159 0 0,38-12-54 0 0,-10-6-27 0 0,-22 12-461 0 0,-42 32 328 0 0,10-21-456 0 0,-11-23-3471 0 0,-5 38-1705 0 0</inkml:trace>
  <inkml:trace contextRef="#ctx0" brushRef="#br0" timeOffset="966.46">892 425 8840 0 0,'0'0'197'0'0,"0"0"24"0"0,0 0 19 0 0,-1 2-29 0 0,-21 39 516 0 0,0 7 2359 0 0,-1 34 1103 0 0,10-16-3069 0 0,9-22 171 0 0,5-83-20 0 0,15-4-579 0 0,16-37-682 0 0,25-80-10 0 0,-49 139-1 0 0,-4 11-7 0 0,-1 1 0 0 0,1-1 1 0 0,1 1-1 0 0,0 0 1 0 0,0 0-1 0 0,1 0 1 0 0,0 1-1 0 0,0 0 1 0 0,1 0-1 0 0,5-5 8 0 0,13-9-307 0 0,-10 20 3 0 0,120-16-160 0 0,-115 21 176 0 0,37 13-3590 0 0,-48-5-294 0 0,0-3-1257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23T15:56:18.4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4057 3232 493 0,'0'0'10'0,"3"3"2"0,1 9 1 0,0-2 3 16,-1-1-16-16,4-6 0 0,-3 3 0 0,-1 1 0 15,4 2 27-15,-3 4 2 0,-1-4 1 0,1 4 0 16,3-1 6-16,-4 4 0 0,1-10 1 0,-1 10 0 0,5-4 7 0,-5 4 2 16,1-3 0-16,3 2 0 15,-4-5-12-15,1 2-2 0,-1-2-1 0,1 2 0 16,-4 1-18-16,0-4-3 0,0 4-1 0,0-7 0 0,0 6-9 0,0 4 8 15,-4-3-8-15,1-1 8 16,-1 4 11-16,-6-4 1 0,3 1 1 0,-1 6 0 0,1-4-13 0,0-2-8 16,0 0 8-16,0 2-8 0,0-2 11 0,-3-1-3 15,3 1 0-15,-4-7 0 0,4 0 7 0,0-6 1 16,-4 0 0-16,1 4 0 16,3-4 9-16,-7 6 3 0,6 0 0 0,-2 0 0 0,-1 1-13 0,-3-7-3 0,0 6 0 15,-4-3 0-15,8 0 0 0,-4-3-1 0,-4 3 0 0,4-3 0 16,0 0-1-16,3 0 0 0,-3-3 0 0,4 0 0 15,-1 0 17-15,4 3 3 0,0-6 1 0,0 6 0 16,3 0-19-16,-3 0-3 0,7 0-1 0,0 0 0 16,-7-7-8-16,7 7 0 0,0 0 0 0,0 0 0 15,0 0 0-15,0 0 0 0,0 0 0 0,0 0 0 16,0 0 0-16,0 0-11 0,0 0 3 0,0 0 0 16,0 0-20-1,0 0-4-15,0 0-1 0,0 0 0 0,0 0-24 0,0 0-5 0,0 0-1 0</inkml:trace>
  <inkml:trace contextRef="#ctx0" brushRef="#br0" timeOffset="514.047">3669 3288 1116 0,'0'0'24'0,"0"0"6"0,0 0 1 0,0 0 0 0,3 0-31 0,8 0 0 0,3 0 0 15,0 0 0-15,0-6 0 0,0 6 0 0,1 0 0 0,6-3 0 16,-4 3 0-16,1-4 14 0,3 4-1 0,0 0 0 16,1 0 31-16,-1 0 7 0,-4 4 1 0,1-1 0 15,3-3 9-15,0 0 3 0,0-3 0 0,8-1 0 16,-5-2-23-16,1 3-4 0,3-6-1 0,1-1 0 15,-1 7-5-15,-7-6-2 0,7 9 0 0,-7-3 0 16,4 3-19-16,0 0-10 0,-4 3 10 0,0-3-10 16,0 6 10-16,-3-3-10 0,-4-3 10 0,0 0-10 15,4 0 13-15,-8 0-3 0,-3 0-1 0,-3 0 0 16,-4 0-9-16,0 0 0 0,0 0 0 0,0 0 8 16,0 0-8-16,0 0 0 0,0 0 0 0,0 0-11 15,0 0-1-15,0 0-1 0,0 0 0 0,0 0 0 16,0 0-125-16,0 0-25 0,0 0-5 0</inkml:trace>
  <inkml:trace contextRef="#ctx0" brushRef="#br0" timeOffset="1323.455">4593 3856 1102 0,'0'0'23'0,"0"0"5"0,7-4-28 0,0-5 0 0,0 3 0 0,0-1 0 16,0-2 19-16,8 0-2 0,-8 6 0 0,0-7 0 16,0-2-7-16,-4 5-2 0,1-2 0 0,3 3 0 15,-4-7 13-15,-3 13 3 0,0 0 0 0,0 0 0 16,4 0 12-16,-4-6 4 0,3-4 0 0,-6 4 0 16,3-6-23-1,0-1-4-15,-4-3-1 0,1 4 0 0,-4-1-12 0,3 1-16 0,1 2 3 0,-8-8 1 16,4 5-2-16,-7 0 0 0,3 4 0 0,1-4 0 15,-1 7 14-15,-3 0-9 0,0-7 9 0,0 13-8 16,0-3 8-16,0 3-12 0,-8 3 12 16,8 4-12-16,-3-1 12 0,-1 0-8 0,0 0 8 0,1 4-8 15,6 2 8-15,1-2-8 0,-8-1 8 0,7 4-8 16,4 2 0-16,0-2 0 0,4 9 0 0,-1-9 0 16,1 5 8-16,3 1 0 0,3-3 0 0,-3 3 0 15,4-4 0-15,-1 4 0 0,4 6 0 0,0-3 0 16,1 0 9-16,9-3 4 0,-6 0 1 0,-1-4 0 15,8 4-5-15,0-6-1 0,3-1 0 0,-4 4 0 16,8-10 2-16,-4 7 0 0,-7-1 0 0,11-2 0 16,-4-4 14-16,0-3 2 0,4 0 1 0,-4-3 0 15,0 7 12-15,4-7 2 0,0-7 1 0,-1 7 0 16,1 0-12-16,-7-3-2 0,7-3-1 0,-4 0 0 16,-4-1-4-16,1 4-1 0,3-6 0 0,-10 6 0 15,3 0-2-15,-4-4 0 0,-3 4 0 0,1-3 0 16,-1 3-9-16,0 3-3 0,3-7 0 0,-3 4 0 15,-3 0-8-15,3 0 8 0,0-3-8 0,-7 6 8 16,3 0-8-16,-3 0 0 0,0 0 0 0,0 0 0 0,4-3-12 16,-4 3 1-16,0 0 1 0,0 0 0 15,7-10-22-15,-7 10-5 0,0 0-1 0</inkml:trace>
  <inkml:trace contextRef="#ctx0" brushRef="#br0" timeOffset="12389.495">12213 3645 948 0,'-7'-3'27'0,"0"-3"5"0,0 0-32 0,0 0 0 0,0 6 0 0,0 0 0 16,0-4 33-16,7 4 0 0,-4-9 0 0,-3 9 0 15,4-3-4-15,-1-7-1 0,1 4 0 0,-1-3 0 16,1 2-28-16,3-5 0 0,-4 6 0 0,4-7 0 16,0 4 35-16,0-4 1 0,4 4 0 0,-4-1 0 15,-4 1-5-15,0-4-1 0,1 10 0 0,-1-6 0 16,1 6-18-16,-1-7-3 0,-3 10-1 0,4-3 0 16,-4-3-8-16,0 6 0 0,0-3 0 0,3 3 8 15,-3 3-8-15,-4 3-11 0,4-3 3 0,-3 10 0 16,-1-4 8-16,4 4 0 0,-3-1 0 0,-1 1-8 15,4-1 8-15,0 10 0 0,0-9 0 0,-4 9-8 0,4 0 8 0,-3-6 0 16,3 5 0-16,0-2 0 0,-4 3 0 16,4-6 0-16,0 0 8 0,-4 6-8 15,4-10 0-15,0 10 0 0,0-3 0 0,0 0 0 0,3 3 0 0,1-4 0 16,-1 4 0-16,4-3-8 0,0 0 8 0,4 3 0 16,3-3 0-16,-3 3 0 0,6-10 0 0,-3 7 0 0,7 0 0 15,-3-10 0-15,3 4 0 0,0 3 0 0,4-10 0 0,-1 0 0 16,1-3-8-16,0 0 0 0,3-3 0 15,-4-3 0-15,5 0 21 0,-1-3 5 0,-4 0 1 16,5-10 0-16,-5 10-8 0,4-4-2 16,1-2 0-16,-5 2 0 0,1-2 4 0,-4-4 1 0,-3 3 0 0,-1-2 0 15,1 2 14-15,-4 4 2 0,3-10 1 0,-6 0 0 16,3 13-3-16,0-10-1 0,-3 4 0 0,-1 5 0 16,1-5-7-16,-1 6-2 0,-3-4 0 0,4-2 0 15,-4 9 0-15,0-7 0 0,3-2 0 0,-3 5 0 16,-3 4-18-16,3 3 0 0,0 0 0 0,-4-6 0 15,-3 0 0-15,0 6 0 0,3-13 0 0,-3 7 0 16,0 0 0-16,0 2 0 0,4 1 0 0,-4 3 0 16,7 0 0-16,-7-3 0 0,3-3 0 0,4 6 0 15,0 0 0-15,0 0 0 0,0 0-8 0,0 0 8 16,0 0-9-16,0 0 9 0,-7 9-8 0,0-2 8 16,4 5 0-16,-1 1 0 0,0-4 0 0,1 4 0 15,-1 9-8-15,1-4 0 0,3 7 0 0,-4 1 0 16,4 2 8-16,0 6 9 0,4 1-1 0,-4-1-8 0,3 4 14 0,1 3-4 15,-1-1-1-15,1 7 0 16,0-9-9-16,-1-3 10 0,4-4-10 0,-3 3 10 0,3 4-1 0,0-3 0 0,3-1 0 16,-3 1 0-16,4-7-9 15,-4 6 10-15,4-6-10 0,-4 1 10 0,3-4-10 0,4 6 0 0,-3-6 0 0,-1 3 8 32,5-12-8-32,-5 3 0 0,4-7 9 0,-3-2-9 0,-1 2 10 0,1-5-2 0,3-1-8 0,-3 3 12 15,3-5-1-15,0 2-1 16,-3-6 0-16,3 0 0 0,-4-3 11 0,4 0 3 0,0-4 0 0,1 1 0 15,-1-7-3-15,-4 1 0 0,1-1 0 0,-1-2 0 16,1-4-12-16,0-3-9 0,-4 3 12 0,0-3-12 16,0 0 0-16,0 0 0 0,-4 0 0 0,1-3 0 15,-1 3 0-15,-3 0 0 0,4-3 0 0,-4 6 0 16,-4-3 10-16,1 4-10 0,-1 2 8 0,1-3-8 16,-4 3 0-16,0-2 0 0,-4 5 0 0,1 1 0 15,-1 2 0-15,4-2 0 0,0 5 0 0,-4 1 0 16,1 0-14-16,-4 0 5 0,3 6 1 0,-3 0 0 15,0 0 8-15,3 0-12 0,1 0 12 0,-1 6-12 16,-3-3 12-16,3 0-10 0,-3-3 10 0,4 6-10 16,3 1-10-16,0-7-3 0,7 0 0 0,-11 6 0 15,0 0-3-15,1-6-1 0,3 0 0 0,-4 3 0 16,4-3 5-16,7 0 1 0,-7 0 0 0,7 0 0 16,0 0-7-16,0 0-2 0,0 0 0 15,0 0 0-15,-7-3-129 0,3 3-25 0,4 0-6 0</inkml:trace>
  <inkml:trace contextRef="#ctx0" brushRef="#br0" timeOffset="13261.923">12601 3645 1007 0,'4'-3'42'0,"-1"-9"-34"16,1 2 4-16,-1 1 0 0,-3-4 0 0,0 7 0 15,4 0 4-15,-4 6 2 0,0-10 0 0,0 10 0 16,0 0 11-16,0 0 3 0,-4-3 0 0,4 3 0 16,0 0 12-16,0 0 4 0,0 0 0 0,0 0 0 15,0 0 5-15,0 0 2 0,0 0 0 0,0 0 0 16,0 0-31-16,0 0-7 0,0 0-1 0,0 0 0 15,0 3-16-15,0 10-9 0,4-4 1 0,-1 1 0 16,1 2 8-16,-1 4 0 0,1 0 0 0,-1-4 0 16,-3 1 0-16,4-1 0 0,-4-8 0 0,4 8 0 0,-1 7 0 15,1-3 0-15,3 9 0 0,0-3 0 16,0 3 0-16,0-3 0 0,0 0 0 0,0 0 0 0,4-1 0 0,-1-2 9 16,1 0-1-16,3-3-8 0,-4 6 0 0,5-10 0 15,-5 7 0-15,1-6 0 0,3-1 11 0,-4 1-2 16,1-1 0-16,3-2 0 0,-3-4-9 15,-1 0 10-15,1-3-10 0,-4-3 10 0,3 0 18 0,1 0 4 0,3-3 1 16,0-3 0-16,-3-3 4 0,3-7 1 0,4 3 0 0,-4 1 0 16,3-10-19-16,-3 9-4 0,4-9-1 15,-4 7 0-15,-3-4 5 0,-1 0 1 0,-3 0 0 0,0 7 0 16,1-4-10-16,-1-3-2 0,-4-3 0 0,4 10 0 16,-3-1-8-16,3 1 0 0,-4 5 9 0,1 1-9 15,-1-3 0-15,-3-4 0 0,0 1 0 16,0 2 0-16,0-6 0 0,4 4 0 0,-4 3 0 0,0-4 8 15,0 0 0-15,0 4 0 0,0-4 0 0,0 1 0 16,0 3-8-16,0 2 0 0,0 1 0 0,3 3 0 16,-6-7 0-16,3 10-12 0,0 0 4 0,0 0 0 15,0 0 8-15,0 0 0 0,0 0 0 0,0 0 0 16,0 0-8-16,0 0 8 0,0 0-8 0,-4 10 8 16,1-1-11-16,-1 4 11 0,1-1-13 0,3 1 5 15,0 3 8-15,0-1 0 0,0-2 0 0,3 2 0 16,-3 1 0-16,4-6 0 0,-1 2 0 0,4 7 0 15,-3-3 0-15,3-4 0 0,0 7 0 0,4 0 0 16,-4 0 0-16,3-1 0 0,4 1 0 0,-3 0 0 0,0 0 0 16,-1-3 0-16,1-1 0 0,-1 1 0 15,-3-7 0-15,4 4 0 0,-4-1 0 0,0-2 0 16,-3-4-40-16,-1 0-5 0,-3-6-2 0,7 7 0 16,-7-7-9-16,0 0-3 0,7 0 0 0,-7 0 0 15,4-7 13-15,3 7 2 0,-4-3 1 0,4-3 0 16,-3 3-21-16,3-7-4 0,0 4 0 0</inkml:trace>
  <inkml:trace contextRef="#ctx0" brushRef="#br0" timeOffset="13491.663">13547 3774 1409 0,'0'13'60'0,"3"-1"-48"16,-3 7 1-16,4 0 1 0,-1 3 0 0,1-3 0 15,-1 6 2-15,4-3 1 0,0 3 0 0,0 0 0 16,1 0-9-16,-1 0-8 0,0 3 12 0,0-3-12 16,-4 0 0-16,1-3 0 0,-1 0 0 0,-3-3 0 15,0 0 0-15,-3-10 0 0,3-9-12 0,-4 10 3 16,4-10-16-16,-7 6-3 0,0 3-1 0,7-9 0 16,0 0-22-16,0 0-4 0,0 0-1 0</inkml:trace>
  <inkml:trace contextRef="#ctx0" brushRef="#br0" timeOffset="13666.566">13501 3376 1774 0,'0'0'75'0,"0"0"-60"16,0 0-25-16,0 0-5 0,0 0-1 0,0 0 0 31,3 0-155-31,4 6-31 0,0 0-6 0</inkml:trace>
  <inkml:trace contextRef="#ctx0" brushRef="#br0" timeOffset="14390.92">14143 3749 899 0,'0'0'25'0,"0"0"7"0,7-3-32 0,-4 3 0 0,5-6 0 0,-1 2 0 15,0 1 8-15,0 0-8 0,3 3 0 0,-3-6 0 16,0 0 25-16,0 6-1 0,4-4 0 0,-7-5 0 16,6 6 39-16,-3-6 7 0,0 2 2 0,-3-8 0 15,3 2-4-15,0 0-1 0,-4 4 0 0,1-3 0 16,-1-1-31-16,1 0-7 0,0-9-1 0,-4 10 0 16,3-1-17-16,-3-2-11 0,0 2 12 0,-3 1-12 15,3-4 0-15,-4 3 0 0,0 10-12 0,1-6 3 16,3 9-5-16,-7-3-1 0,7 3 0 0,0 0 0 15,-4-3-3-15,-3 3-1 0,7 0 0 0,-7 3 0 16,0 6-48-16,0-3-9 0,-3 4-3 0,-1 2 0 16,4 1-29-16,-4-1-5 0,1 7-2 0,-1-3 0 15,1 6 69-15,3 0 14 0,-4-6 2 16,4 2 1-16,3-2 29 0,1 3 20 0,-1-3-4 0,4-4 0 16,4 13 36-16,3-3 6 0,0 9 2 0,4-2 0 15,3-1-9-15,0 0-2 0,0 3 0 0,3 1 0 16,1-4 8-16,3 0 2 0,-3 4 0 0,3-7 0 15,0 3-11-15,-3 0-3 0,3-6 0 0,0-3 0 16,0 3-25-16,1-10-6 0,-1 1-1 0,0-4 0 16,4-2 13-16,-4-7 2 0,3-3 1 0,1-1 0 15,3-8 3-15,4-1 0 0,0-2 0 0,-4-1 0 16,4 3-12-16,-4-2-1 0,-3-4-1 0,-1 6 0 0,-2-2-18 16,-1 2 0-16,0-6 0 0,-3 10 0 15,-1 3-33-15,-3-7-7 0,0 1-2 0,-3 2 0 16,-4 1-38-16,0-4-8 0,0-2-2 0</inkml:trace>
  <inkml:trace contextRef="#ctx0" brushRef="#br0" timeOffset="14583.603">15349 3752 1409 0,'0'0'29'0,"0"0"7"0,0 0-28 0,0 0-8 0,0 0 0 0,-10 6 0 15,-1 1-118-15,1-7-25 0</inkml:trace>
  <inkml:trace contextRef="#ctx0" brushRef="#br0" timeOffset="15497.424">15279 3617 832 0,'0'-6'17'0,"-4"-7"4"0,4 13-21 0,-3-12 0 0,3 2 0 16,0 4 0-16,-4 0 0 0,1-7-8 0,-1 4 0 0,1-4 0 15,-1 7 28-15,1 0 7 0,-1 0 1 16,-3-7 0-16,3 7-10 15,-3 3-2-15,7 3 0 0,-3-7 0 0,3 7 4 0,-7 0 0 0,0 0 0 16,-4 0 0-16,4 7-9 0,-7-4-2 0,3 3 0 16,-6 7 0-16,3-7-9 0,-7 13-9 0,-1-4 9 0,5 7-13 15,-1 3 4-15,4-12 1 0,0 12 0 0,3-3 0 16,-3 0 8-16,4-3-12 0,3 0 12 0,-4-4-12 16,4-2 4-16,3-7 0 15,4-6 0-15,0 0 0 0,4 13 16 0,-1-7 3 0,1 0 1 0,3 4 0 16,0-4 32-16,0 0 6 0,4 4 2 0,-1-7 0 15,4 3 9-15,4 0 3 0,3 4 0 0,0-1 0 16,4 0-28-16,-4-2-4 0,4 2-2 0,-4 1 0 16,4-1-16-16,-1-3-3 0,1 4-1 0,-4-7 0 15,1 6-10-15,-1-3 8 0,0 4-8 0,0-7 8 16,-7 0-8-16,0 0 0 0,-3 4 0 0,-4-1 0 16,3-6 8-16,-6 6-8 0,3-3 12 0,-7-3-4 15,0 0-8-15,0 0 0 0,0 6 0 0,-3 1 0 16,-5 2 0-16,1-6 0 0,-7 10 0 0,0-1 0 15,0-2 0-15,-7-1 10 0,0 1-1 0,3-4 0 16,-3 3-9-16,3 1-12 0,1-1 2 0,-5-3 1 16,5 1 9-16,-1-1 0 0,-3 0-9 0,3-3 9 15,1 0 0-15,-4 1 0 0,3-1 0 0,0-3 8 16,4 3-20-16,0 0-5 0,0-3-1 0,3 0 0 16,-3 3-22-16,4-3-5 0,-1 0-1 0,1 0 0 15,-1-3-18-15,4 3-4 0,-4-3-1 0</inkml:trace>
  <inkml:trace contextRef="#ctx0" brushRef="#br0" timeOffset="15860.558">15593 3514 1148 0,'0'0'25'0,"0"0"6"0,0 0 1 0,0 0 0 0,0 0-32 0,0 0 0 0,0 0 0 0,3 3 0 15,-3 6 0-15,4 1-8 0,-1-1-1 0,1-3 0 16,-1 7 9-16,4-1 12 0,1-2-2 0,-1 2-1 15,3 1 4-15,-3 9 1 0,0-3 0 0,4 0 0 16,-1 3 3-16,1-1 1 0,0-2 0 0,3 6 0 16,-4 0 2-16,4 4 0 0,1-1 0 0,-5 3 0 15,4-3-20-15,-3 4-16 0,-1-1 4 0,1-6 0 16,0 10 12-16,-4-4-9 0,0-3 9 0,0 1-8 16,0-4-13-16,0-7-3 0,0 1 0 0</inkml:trace>
  <inkml:trace contextRef="#ctx0" brushRef="#br0" timeOffset="16502.799">15381 3978 190 0,'7'-13'0'0,"-7"7"11"0,4-3-11 15,-4-1 0-15,0 1 0 0,3-4 0 0,-3 1 0 0,-3 9-11 0,3-7 3 0,-4 7 0 16,4 3 67-16,0 0 13 0,0 0 4 0,4-3 0 16,-4 3 47-16,0-9 9 0,3 2 3 0,1 4 0 15,3 0-61-15,-7 3-12 0,0 0-2 0,7-6-1 16,0 6-27-16,4 0-4 16,-1 0-2-16,1 0 0 0,3 0 11 0,3 0 3 0,1 0 0 0,3 0 0 15,0-3-6-15,1-1-1 0,-1 4 0 0,0-6 0 16,0 3 2-16,0 0 0 0,0-3 0 0,1 2 0 15,-1 4 13-15,0-3 4 0,0 0 0 0,0 0 0 16,-3 3-36-16,3 0-6 0,-3-3-2 0,-1 3 0 16,1-6-8-16,0 6 0 0,-1 0 0 0,-3 0 0 15,-3 0 0-15,0-3 0 0,-4 3 0 0,0-10 0 16,-7 10-29-16,0 0-5 16,0 0-1-16,0 0 0 0,3 0-26 0,1-3-6 0,-1-6-1 15,-3 9 0-15,0 0-12 0,0 0-4 0,0 0 0 0</inkml:trace>
  <inkml:trace contextRef="#ctx0" brushRef="#br0" timeOffset="17070.746">17346 3454 1272 0,'14'22'36'0,"0"-3"8"0,-3 3-35 0,-1 3-9 0,-2 3 0 0,2 0 0 15,-3-2 0-15,0-5 0 0,0 5-12 0,0 5 12 0,0 0-11 0,0 1 11 16,4 2-8-16,-4 1 8 0,-3-4 8 0,3-3 6 16,-4 4 2-16,1-4 0 0,-1 3 4 0,1 4 2 15,-4-10 0-15,0 3 0 16,-4 0 0-16,1-3 0 0,3-3 0 0,-4 0 0 15,1-3-22-15,-1-6 0 0,1-1 0 0,3-3 0 0,-4 4 0 16,1-4 0-16,3 1 0 0,0-1 0 0,0-9-12 16,0 0-6-16,0 0-2 0,0 0 0 15,0 0-67-15,3 0-13 0</inkml:trace>
  <inkml:trace contextRef="#ctx0" brushRef="#br0" timeOffset="17629.341">17755 4063 1409 0,'0'0'29'0,"0"0"7"0,0 0-28 0,0 0-8 0,0 3 0 0,-3 3 0 15,3 0-44-15,0 4-9 0,3-4-3 0,1-6 0 16,3 6 64-16,0-3 13 0,4-3 3 0,-1 0 0 16,1-3 11-16,3-3 2 0,0 0 1 0,-3-1 0 15,3 1 14-15,0 0 4 0,0 0 0 0,0-10 0 16,-3 3-24-16,3 7-4 0,0-3 0 0,-4-4-1 16,1-6-15-16,-4 7-2 0,0-4-1 0,0-3 0 15,-3 10-9-15,-1-10 0 0,-3 6 0 0,0 1 0 16,0-1-21-16,-3 4 3 0,-4 0 1 0,-1-1 0 15,1 4 7-15,-7 3 2 0,0 0 0 0,0 3 0 16,0 0 8-16,0 6-12 0,0 0 12 0,0 4-12 16,0-1-3-16,-4 4-1 0,0-1 0 0,1 4 0 0,-1-1 16 15,0 4 0-15,-3 0 0 0,7 0-9 0,0 0 9 0,0 3 0 16,3-7 0-16,1 14-8 0,3-14 20 0,0 7 5 16,3 0 1-16,1-3 0 0,6-3-18 0,1-1 10 15,-1-2-10-15,8 3 8 0,-1-1 17 0,1 4 3 0,6 0 1 0,1-3 0 16,7-4 14-16,-4 1 2 0,4 5 1 0,-1-2 0 15,-2-3-13-15,2 5-2 0,1-8-1 0,0-4 0 16,-4 4-16-16,0-1-3 0,0-3-1 0,0-3 0 16,-7-3-10-16,1 0 0 0,-5-3 0 0,4 0 0 15,-3 0 0-15,-1-3-12 0,1-1 2 0,0-2 1 16,-4 0-3-16,7-1-1 0,-4-2 0 0,1-1 0 31,3 7-40-31,0-7-8 0,0-2-2 0,-3 2 0 0,3 1-113 0,-4 5-22 16,5-8-5-16</inkml:trace>
  <inkml:trace contextRef="#ctx0" brushRef="#br0" timeOffset="18454.997">18923 4031 1377 0,'0'0'39'0,"0"0"9"0,0 0-39 0,0 0-9 0,0 0 0 0,0 0 0 16,0 0 0-16,0 0-11 0,4 3 3 0,-1 7 0 16,1-7 8-16,-1 6 0 0,4 1 0 0,-3-4-8 15,-1 3 8-15,1-2 0 0,3-1 8 0,-4 6-8 16,4 1 17-16,-3 3-1 0,3 2 0 0,0-2 0 16,0 3-4-16,4 0 0 0,-1-4-1 0,-3 7 0 15,4 0-11-15,-1 0 0 0,1 3 9 0,0 0-9 16,-1 1 0-16,4-1 0 0,-3-3 0 0,0 3 0 15,-1-3-9-15,1 3 9 0,-1-3-10 0,-3 3 10 0,4-3-9 0,-4 3 9 16,-4-6-8-16,1-4 8 16,-4 7 0-16,0-3-8 0,0-3 8 0,0-1 0 0,-4-5-12 15,4-1 4-15,-3-6 0 0,3-3 0 16,0 0 8-16,0 0 0 0,0 0 0 0,0 0 0 0,-7 0 0 0,0-6 0 16,0 0 0-16,0 0 0 15,-4-10 0-15,4 3-12 0,-3-5 12 0,2-4-12 0,1 0 24 0,4 0 5 16,-4-3 1-16,0 0 0 15,3 3-18-15,-3 0 0 0,4-3 0 0,-4-1 0 16,3-2 0-16,1 3 8 0,-1 0-8 0,0-3 0 16,1 0 14-16,-1 3-4 0,4 3-1 0,0 3 0 0,-3-9 5 15,3-1 1-15,0-2 0 0,0 9 0 0,0-3 4 0,0 0 1 16,0 0 0-16,0 3 0 0,0 0 4 16,3 3 0-16,1 0 1 0,-1 4 0 0,1 2-14 0,3-3-3 0,-3 4-8 15,6-1 12-15,1 7-12 0,-1-7 9 0,4-2-9 16,-3 8 8-16,7 1-8 0,-4-3-16 0,0-1 4 15,0 7 1-15,4 0 11 0,-4 3-8 0,3 3 8 0,-3 3-8 16,1 4 8-16,-1 2-12 16,-4-5 12-16,-3 12-12 0,4-4 12 0,-4-2-10 15,0 6 10-15,0-4-10 0,-7 7 10 0,0-6-8 0,0 3 8 0,-3 3-8 16,-1-7 8-16,-3 4-12 0,0 0 12 0,0 0-12 16,-7-4 12-16,0 4 0 0,0-3 0 0,-4 0 0 15,0-1 0-15,1 1 0 0,-1-3 0 0,4-1 0 16,-4-3 0-16,4-2 0 0,-3-1 10 0,2-6-10 15,1 9 12-15,0-5-3 0,0 2-1 0,3-3 0 16,-3 3-8-16,4-3 0 0,-1 1 0 0,1-4 0 16,-1 0-30-16,0 0-8 0,1-4-2 15,3 1 0-15,0-3 7 0,0 3 1 0,0-3 0 16</inkml:trace>
  <inkml:trace contextRef="#ctx0" brushRef="#br0" timeOffset="19247.804">19382 3852 1101 0,'0'0'31'0,"0"0"7"16,0 0-30-16,0 0-8 0,0 0 0 0,0 0 0 15,0 0-15-15,0 0-4 0,0 0-1 0,0 0 0 16,0 0 20-16,0 0 0 0,0 7-8 0,0 2 8 16,3 1 0-16,-3-1 0 0,-3-3 0 0,3 4 0 15,0-1 35-15,0 0 4 0,0 1 1 0,3-1 0 0,-3 4-23 0,4-4-4 0,-1 4-1 16,1-4 0-16,-1 1-12 16,4-4 9-16,-3 6-9 0,-1-2 8 0,1-1-8 0,3 1 8 0,-4-4-8 0,1 3 8 15,3-2 0-15,-3-1 0 0,-1 0 0 0,-3-6 0 16,4 6-8-16,-4-6 0 15,0 0-12-15,0 0 12 0,0 0 0 0,0 0 0 16,0 0 0-16,0 0 12 0,0 0 16 0,0 0 3 0,0 0 1 0,0 0 0 16,0 0 17-16,-4-3 4 0,4-6 1 15,0 3 0-15,-3-10-36 0,3 3-7 16,-4 1-2-16,4-4 0 0,-3-3 5 0,-1 0 1 0,0 1 0 0,4-1 0 16,-3-6-15-16,-1 0 9 0,4-4-9 0,-3 7 8 15,3 1-8-15,-4-1 12 0,4 6-12 0,0-3 12 16,0 3-12-16,0-2 0 0,4-1 0 0,-1 0 0 15,1 3 0-15,-1 4 0 0,5 2 0 0,2-2 0 16,1 6-16-16,-1-7 2 0,4 10 0 0,0-7 0 16,4 10 4-16,-4 0 1 0,4-9 0 0,0 9 0 15,-1 0-5-15,1 0-1 0,-1 0 0 0,-2 3 0 16,-1 3-39-16,0-6-8 0,-4 10-2 0,1-10 0 16,0 3-16-16,-1-3-3 0,1 6-1 0</inkml:trace>
  <inkml:trace contextRef="#ctx0" brushRef="#br0" timeOffset="19748.84">20010 3752 1440 0,'0'0'60'15,"-8"6"-48"-15,1 1-12 0,0-7 0 0,-3 6 0 0,3 0 0 16,0-3 0-16,0 4 0 0,0-1 0 0,0 0 0 16,-4 4 0-16,4-7 0 0,-4 6 0 0,4 0 0 15,-3-2 0-15,-1-1 9 0,1 3-9 0,-1-2 8 16,0 2 13-16,-3-3 3 0,4 7 0 0,-1-1 0 16,4 1 3-16,0 0 1 0,3-1 0 0,1 4 0 15,-1-1-28-15,4 1-20 0,0 0 3 0,0 3 1 16,0-4 16-16,4-2 0 0,3 6 0 0,0-7 0 15,4 1 0-15,-1-4 0 0,1-3 8 0,3 1-8 16,-4-1 13-16,8 0 0 0,-4-3 0 0,0 10 0 16,0-13 5-16,1 0 1 0,-1-6 0 0,0-1 0 15,0 7-6-15,3-6-1 0,-2 3 0 0,2-6 0 16,-3 2 7-16,4-2 1 0,-4 3 0 0,0-4 0 16,-3 1 9-16,3 3 3 0,-3-10 0 0,-1 3 0 15,-6 7-9-15,3-3-2 0,-4-4 0 0,-3 4 0 16,0-4-21-16,-3 4 8 0,-1-7-8 0,-3 4 0 15,0-1 0-15,-4-3 0 0,1 4-12 0,-4-1 4 16,0 1 8-16,0-1-10 0,-1 1 10 0,1 2-10 16,0 4-12-16,4-4-2 0,-1 4-1 0,0 3 0 15,4 0 15-15,0-3 10 0,0 6-12 0,0 0 12 16,7 0 0-16,-7 0 0 0,7 0 0 0,0 0 0 16,0 0-58-16,0 0-5 0,0 0-1 0,-3-3 0 15,3 3-102-15,-7 0-21 0,7 0-4 0</inkml:trace>
  <inkml:trace contextRef="#ctx0" brushRef="#br0" timeOffset="20237.516">20655 3558 899 0,'-3'-13'25'0,"3"-3"7"0,-4 4-32 0,1-4 0 0,-1-3 0 0,-3 7 0 15,0-4 0-15,0-3-18 0,0 4 2 0,-4-4 1 16,1 6 15-16,-4-12 0 0,-4 3 0 0,-3 7 0 16,3-1 0-16,-7 0 12 0,4 4-3 0,-3-1 0 15,-1 1 4-15,0-1 1 0,-3 1 0 0,7 2 0 16,0-2-6-16,-1 5 0 0,8 1-8 0,0 3 12 15,0 3-12-15,3 0 0 0,-3 6 0 0,7 0 0 16,0 4 0-16,4 6 0 0,-1-7 0 0,8 10 0 16,-1 0 0-16,4 6 0 0,4 0 0 0,3 9 0 15,-3 1-18-15,-1-1 3 0,4-9 1 0,-3 13 0 0,7-7 2 16,-4 7 1-16,7-13 0 0,-4 6 0 16,5 1 21-16,2-4 4 0,1-3 1 0,0 6 0 15,3-2 45-15,4 5 10 0,-4 4 2 0,4-1 0 0,-4-5-39 16,0 2-7-16,0 4-2 0,-3-4 0 0,0-2-3 15,-8 2-1-15,4-2 0 0,-6-1 0 0,2-6-6 0,-3-3-2 16,0 6 0-16,1-9 0 0,-5 9-12 0,1-9 0 0,-4 9 0 16,0-9 0-16,0 6 12 0,-4-6 0 0,1 3 0 15,0-6 0-15,-4-4-12 0,0 1 8 0,0 2-8 0,0-8 0 16,-4 2 0-16,4-9-12 0,0 0 1 0,0 0 0 31,0 0-57-31,0 0-12 0,0 0-3 0</inkml:trace>
  <inkml:trace contextRef="#ctx0" brushRef="#br0" timeOffset="20677.485">20225 3921 1652 0,'7'0'34'0,"0"-3"9"0,0 0-35 16,0 3-8-16,0 0 0 0,0-3 0 0,0 3 0 0,4 0-17 0,-1-6 4 0,-3 6 1 16,4-3 12-16,0-1 16 0,-1-2-3 0,-3 3-1 15,4 0-12-15,-1-3 0 0,-3-1 0 0,8 1 0 16,-5-3 17-16,4 6 1 0,0-7 0 0,0-2 0 16,1 2 6-16,-1-2 0 0,-4 9 1 0,4-7 0 15,0 4-3-15,1 0-1 0,-1-1 0 0,-4 1 0 16,4 3-33-16,-3 3-6 0,0 0-2 0,-1 0 0 31,1 0-13-31,-4 0-3 0,0 0-1 0,-4 0 0 0,-3 0-175 0,0 0-36 16</inkml:trace>
  <inkml:trace contextRef="#ctx0" brushRef="#br0" timeOffset="22045.058">21389 3878 573 0,'-11'0'24'0,"4"0"-24"16,0 0 30-16,-3 3 1 0,3 3 0 0,0-6 0 16,-1 0-15-16,-2 0-2 0,3 0-1 0,0 0 0 15,0 3-13-15,0-3 11 0,0 3-11 0,7-3 10 16,-7 6-10-16,3 1 0 0,0-1 0 0,-3 0 8 15,4 1 1-15,3-1 0 0,-4 0 0 0,4 4 0 16,4-4-1-16,-1 6 0 0,1-2 0 0,-1 2 0 16,1-2-8-16,3 2 10 0,0 1-10 0,0-1 10 15,0-2 1-15,0 2 0 0,4 1 0 0,-4-1 0 16,4-2-11-16,-4 2 0 0,0-5 0 0,3 2 8 0,-3-3-8 16,4-3 8-16,-1 10-8 0,1-13 8 15,0 0 11-15,-1 0 1 0,4 0 1 0,-3-13 0 0,3 13-21 16,0-9 9-16,0 0-9 0,0-7 0 0,0 3 24 15,1-5-3-15,2-1 0 0,-3 0 0 0,0-6 16 0,1 9 3 16,-1-6 1-16,-4 0 0 16,4 3-7-16,-3-3-2 0,0-3 0 0,-1 7 0 0,-3-4-6 0,-3 0-2 15,-1 9 0-15,1-6 0 0,-4-3-6 0,0 0-2 0,3-3 0 0,-3 0 0 16,0-3-4-16,-3 0 0 16,-1-4-1-16,1 4 0 0,-1 0-11 0,1 0 0 0,-1-4 9 15,1 4-9-15,-1 6 0 0,-3-6 0 0,3 0 0 0,1 12 0 16,-1 4-17-16,1-1 1 0,-4 7 1 0,3-1 0 15,4 7 15-15,0 0 0 0,-3-6 0 0,-4 6 0 16,0 0-16-16,0 0 0 0,0 6 0 0,-1-2 0 16,1-1-19-1,4 9-4-15,-4-5-1 0,3 2 0 0,1-3 15 0,-1 4 2 0,1-7 1 0,-1 9 0 16,1-2 12-16,3-1 10 0,-4 1-13 0,4-4 5 16,-3 13 8-16,3-10 16 0,-4 4-4 0,4 2-1 15,-3-2-1-15,-1 6 0 0,4-1 0 0,-4 1 0 16,4 3 2-16,-3 0 0 0,3-3 0 0,-4 6 0 15,4-6 12-15,0-3 4 0,0 6 0 0,0-10 0 16,4 13-28-16,-4-6 0 0,3 3 0 0,-3-6 0 16,4 9 12-16,0-7-4 0,-1-2 0 0,1 3 0 15,-1-3-8-15,1 2 12 0,3-5-12 0,0 6 12 16,0-10 5-16,0 4 2 0,3-4 0 0,1 4 0 16,0-4-2-16,-1 1 0 0,1-4 0 0,3 6 0 15,-3-2-6-15,3-4-2 0,-4 0 0 0,1 1 0 0,-1-4-1 16,-3 0 0-16,0-3 0 0,1 6 0 15,-1-6 6-15,3 0 1 0,-3-6 0 0,4 6 0 0,-1-6 2 16,-3-1 1-16,4-2 0 0,0 3 0 0,-1-13-2 0,1 6 0 16,-4 1 0-16,3-4 0 0,1-3-5 15,-4 10-2-15,4-10 0 0,-4 0 0 0,3 4-9 0,-3-4 0 0,0 0 0 16,-3 3 8-16,3 4-8 0,-3-4 0 0,-1 7 0 16,1-4 0-16,-4 4 0 0,0-10 0 15,0 3-14-15,0 4 5 0,0-4-3 0,0 3-1 0,-4 1 0 0,4-1 0 16,-3 4-13-1,-1-1-2-15,0 1-1 0,1-3 0 0,-1 8 1 16,-3-5 0-16,0 6 0 0,0 3 0 0,0-10 12 0,0 10 2 0,0 0 1 0,0 0 0 16,-4 10 13-16,4-10-9 0,0 3 9 0,0-3-8 15,-3 13-4-15,3-4-1 0,0 3 0 0,-4 1 0 16,7 0 13-16,1 5 0 0,-1-2 0 0,1 3 0 16,3-3 0-16,0-4 0 0,0 1 0 0,3 5 0 15,1-2 0-15,3-3 0 0,-4 9 0 0,5 0 0 16,-1 0 0-16,0-7 8 0,3 10 0 0,-3-6-8 15,4-3 16-15,-4 6-3 0,4-13-1 0,-1 7 0 16,1-4 6-16,-1 1 1 0,1-4 0 0,-1 4 0 16,1 3-1-16,0-10 0 0,-1 3 0 0,4 1 0 15,0-4 6-15,1 3 2 0,2-2 0 0,-3-4 0 16,7 0 0-16,-3 0 0 0,0-3 0 0,-1 0 0 16,-3-3-16-16,4 0-10 0,0 0 12 0,-1-1-12 15,-2-2 22-15,2 0-2 0,-6-7-1 0,3 7 0 0,0 0-1 16,-3 0 0-16,3-1 0 0,-4-2 0 0,1 6-18 15,-4-7 0-15,0 4 0 0,-4 0 0 16,4 3-8-16,-7 3-9 0,0 0-2 0</inkml:trace>
  <inkml:trace contextRef="#ctx0" brushRef="#br0" timeOffset="24561.637">23072 3978 978 0,'0'0'28'0,"0"0"5"16,0 0-33-16,7-3 0 0,-4-7 0 0,1-2 0 15,3 9 32-15,-4-7 0 0,1 1 0 0,-1-1 0 16,1-5-7-16,-4 2-1 0,0 1-1 0,0-4 0 0,0-3-1 0,0 0 0 15,-4 1 0-15,1-11 0 16,-4 14 14-16,3-10 4 0,-3 3 0 0,4 3 0 16,-8-3-29-16,4 0-11 0,0-9 8 0,0 5-8 0,0 1 0 0,-4-3 8 15,4-3-8-15,0-1 0 0,-3 1 10 16,3 0-10-16,-4-1 12 0,4 1-12 0,0-4 0 0,0 1 0 16,0 0-12-16,3 2 3 0,-3-2 1 0,0 5 0 15,4 4 0-15,-4 0 0 0,0 6 8 16,-1 1 0-16,1 2 0 0,0 3-8 0,0 4 8 0,-3 0-8 15,6 5 8-15,1 4-8 0,3 0 8 0,0 0 0 0,0 0 0 0,0 0 0 16,0 0 12-16,0 0-1 0,0 0-1 0,3-9 0 16,1 9-10-16,6 0 10 0,1 0-10 15,-1-6 10-15,1 0 5 0,3 6 1 0,0-4 0 0,0-5 0 16,4 6-16-16,0-3 9 0,-1-4-9 0,4 4 8 16,1-4-8-16,-1 7 0 0,0 0 0 0,0-3 0 15,4 3 0-15,-4 0 0 0,4 3 0 0,-4 0 8 16,0-7-8-16,0 7 0 0,0 0-12 0,0 0 12 15,-3 0-37-15,-4 0 0 16,4 0 0-16,-4 0 0 0,-3 7-21 0,-1-7-4 0,1 0-1 16</inkml:trace>
  <inkml:trace contextRef="#ctx0" brushRef="#br0" timeOffset="25072.487">23058 3589 608 0,'0'0'13'0,"0"0"3"0,0 0 1 0,0 0 0 0,0 0-17 0,0 0 0 0,0 0 0 0,0 0 0 16,0 0 32-16,0 0 2 0,0 0 1 0,0 0 0 15,0 0 22-15,0 0 5 0,0 0 1 0,0 0 0 16,0 0-39-16,0 0-8 0,0 0-2 0,0 0 0 0,0 0 16 0,3 0 3 16,4 0 1-16,0 0 0 15,0-3 0-15,4 3 0 0,-4-3 0 0,3 3 0 16,1-7-10-16,0 7-1 0,3 0-1 0,3 0 0 15,-2 0-22-15,-1 0-8 0,3-6 0 0,-3 0 0 16,0 6-4-16,1 0 0 0,2-6 0 0,-3-1 0 16,-3 1-26-16,-1 0-6 0,-2-4 0 0,-1 7-1 15,0 0-30-15,0-3-5 0,-4 3-2 0</inkml:trace>
  <inkml:trace contextRef="#ctx0" brushRef="#br0" timeOffset="25569.245">23453 3702 952 0,'0'0'27'0,"0"0"5"0,0 0-32 0,0 0 0 0,3 0 0 0,-3 0 0 16,7 3 13-16,0-3-4 0,-3 0-1 0,3 0 0 15,-7 0-8-15,7 6-11 0,-4-3 3 0,5 1 0 16,-8-4 8-16,7 6 11 0,-7-6-3 0,3 6 0 16,-3-6 29-16,4 6 6 0,-4-6 1 0,0 0 0 15,0 0-16-15,0 0-4 0,0 0 0 0,0 0 0 16,0 0-12-16,0 0-4 0,0 0 0 0,0 4 0 16,3 5-8-16,-3-9 0 0,4 3 0 0,-4-3 0 15,0 0 0-15,0 13 0 0,0-13 0 0,0 0 0 16,0 0 0-16,0 0-11 0,-4 9 3 0,4-9 0 15,0 0 8-15,0 0 11 0,0 0-3 0,-7-3 0 16,0 3 20-16,0-6 3 0,3 6 1 0,4 0 0 16,0 0-20-16,-7 0-3 0,7 0-1 0,0 0 0 15,-7-13-8-15,4 7 8 0,-1-7-8 0,1-2 8 16,-1-1 4-16,1 3 0 0,3-5 0 0,-4 5 0 0,4-3-12 0,0 4 0 0,0-7 9 16,4 6-9-16,-4 4 0 15,0-4 8-15,3 1-8 0,1-1 0 0,-1 1 0 0,1 2 0 16,-1-2 0-16,4 6 0 0,4-4 0 0,0 1-12 0,-1-1 2 15,4 7 0-15,0 0-7 0,0-3-2 0,4 3 0 0,0 0 0 32,-1 3-17-32,5 0-3 0,-1 0-1 0</inkml:trace>
  <inkml:trace contextRef="#ctx0" brushRef="#br0" timeOffset="26426.089">23964 3517 300 0,'4'-6'12'16,"-1"-7"-12"-16,1 7 38 0,-1-4 5 0,1 7 1 16,-4 3 0-16,3-3 19 0,-3 3 4 0,4-12 1 15,-4 12 0-15,0 0-9 0,0 0-2 0,0 0 0 0,0 0 0 16,0 0-25-16,0 0-6 0,0 0-1 0,0 0 0 15,-7 3-25-15,0 0 0 0,0 3 0 0,0 0 0 16,0 1 0-16,-4 2 0 0,4-3 0 0,0 4 0 16,0-7 0-16,0 9 0 15,0-5 0-15,-4 2 0 0,1 4 0 0,3-7 0 0,-4 6 0 0,4-2 0 16,0 2 0-16,0 1 0 0,0-4-11 0,0 7 11 16,0-7 0-16,0 10 0 0,-1-3 0 0,1-3 0 15,0-1 0-15,0 1-8 0,4-1 8 0,-4-6 0 16,7 4 0-16,-4 2 0 0,4 4 0 0,0-3 0 15,4-1 0-15,-1 1 11 0,1-1-1 0,3 1 0 16,0-4 9-16,0 1 1 0,0-1 1 0,0 0 0 16,4-2 2-16,-1-1 0 0,-3-3 0 0,4 0 0 15,-1-3-9-15,1 6-2 0,0-6 0 0,3-6 0 16,-4 6-1-16,4 0-1 0,-3-3 0 0,3 0 0 16,0-3-10-16,-3 3 0 0,3-4 0 0,-3 1 0 15,3 0 0-15,-4-1 0 0,1 1 0 0,-1 0 0 16,1 0 21-16,-4-1 9 0,4 1 2 0,-8-3 0 15,4 6-32-15,-7-7 0 0,4 7-13 0,-4-6 4 16,0 5 9-16,0-2 0 0,3 0 0 0,-3 6 0 16,0 0-21-16,0 0-3 0,0 0 0 0,0 0 0 15,0 0 45-15,0 0 9 0,0-6 2 0,4-7 0 16,-4 7-32-16,0 0-13 0,0-4 1 0,0 4 0 16,-4-4-7-16,4 1-1 0,0 3 0 0,0 0 0 15,0-1 20-15,0 1 0 0,0 3 0 0,0 3 0 16,0 0 0-16,0 0 0 0,0 0 0 0,0 0 0 0,0 0 0 15,0 0 0-15,0 0 0 0,0 0 0 0,0 0-10 0,0 0 2 0,0 0 0 16,4 0 0-16,-1 3 8 0,4 3-8 16,-3-6 8-16,-1 3-8 0,4 1 8 0,-3 5 0 0,3-6 0 15,0 6 0-15,-3 1 0 0,3-4 0 0,0 4 0 0,0-4 0 16,0 0 0-16,0-6 0 0,0 13 0 0,0-13 0 16,-3 9 0-16,3-3 0 0,0 1 0 0,-4 5 0 15,4-2 0-15,-3 2 0 0,3-3 0 0,0 1 0 16,-4-4-8-16,4 0 0 0,-3 1 0 15,3-7 0-15,0 9-31 16,0-6-5-16,-7-3-2 0,4 3 0 0,3-3-34 0,3-3-8 16,-3 0 0-16</inkml:trace>
  <inkml:trace contextRef="#ctx0" brushRef="#br0" timeOffset="27170.407">24335 3551 429 0,'0'0'12'0,"0"0"3"0,3 13-15 0,1-13 0 0,-4 12 0 0,3-5 0 15,1-1 51-15,-1 3 7 0,1-9 2 0,-1 10 0 16,1-7 6-16,-4 10 2 0,3-7 0 0,1 6 0 16,-1-9-7-16,1 7-1 0,3-1 0 0,-3-2 0 15,3 2-28 1,-4 0-7-16,1 1-1 0,-1-4 0 0,1 0-16 0,-4-6-8 0,3 3 8 0,1 1-8 16,3 8 0-16,-4-6 0 0,1 4 0 0,3 2 0 15,-4 1 0-15,1-4 0 0,-4-2 0 0,4 5 0 16,-1 1 0-16,1-4 0 0,-1 0 0 0,1 1 0 15,-1 2 0-15,-3-5 0 0,4 2 0 0,-1-3 0 16,-3 1-24-16,0-7 2 0,0 0 1 0,0 0 0 16,0 0 12-16,4 6 9 0,-4-6-12 0,0 0 12 15,0 0-27-15,0 0 2 0,0 0 0 0,0 0 0 16,0 0 25-16,0 0 0 0,-7 0 0 0,0-9 0 16,0-1 0-16,0 1 0 0,-1-4 0 0,1 1 0 15,4 2 20-15,-4-2 10 0,7 12 2 0,-4-3 0 16,-3-10-20-16,4 4-3 0,-4-7-1 0,3 10 0 15,1-7-8-15,3 13 0 0,0 0 0 0,0 0 0 16,0 0 0-16,-4-6-11 0,4 0 3 0,0-4 0 16,4-2 8-16,-1 5 0 0,1-2 0 0,-1 0 0 15,1 2-23-15,3-8-2 0,0 8-1 0,0 1 0 16,0-7 13-16,4 10 2 0,-4-6 1 0,3 0 0 16,-3 5 10-16,4-5 0 0,-4 9 0 0,3-3 0 15,1-7 0-15,0 10 0 0,-1 0 0 0,-3 0-8 0,4 0 8 16,-4 0 8-16,0 0-8 0,0 0 11 0,4 0 1 15,3 10 0-15,0-7 0 0,0 3 0 0,4 1-4 0,-1 2 0 16,1 0 0-16,-4-6 0 0,4 10 4 0,-4 0 0 16,3 2 0-16,-3-2 0 0,1-1-12 0,-1-5 0 15,-4 5 0-15,1-2 0 0,-4 2 9 0,3 7 3 0,-3-3 1 16,-3 6 0-16,3-7-13 0,-3 4 0 0,-1-3 0 0,1 3 0 16,-4-4 8-16,3-2-8 0,-3 2 11 0,0-2-11 15,4-7 0-15,-4 7 0 0,0-7 0 0,3 0 0 16,-3 4-11-16,0-10-9 0,4 3-1 15,-4-3-1-15,0 0-42 16,0 0-9-16,0 0-2 0</inkml:trace>
  <inkml:trace contextRef="#ctx0" brushRef="#br0" timeOffset="27581.447">25047 3583 550 0,'0'0'12'0,"-3"6"2"0,3 3 1 0,-4 4 1 0,1 0-16 0,-1-1 0 0,1 4 0 15,-1-1 0-15,1-2 0 0,-5-4 0 0,5 1-11 0,-1-4 11 16,1 7 35-16,-4 2 13 0,0-2 4 0,3-1 0 16,-3 1-1-1,4 3 0-15,-4-4 0 0,3 1 0 16,-3 2-21-16,0-2-4 0,3-1-1 0,-3-5 0 0,4 5-6 0,-1-2-2 0,4-1 0 16,-3 0 0-16,3-2-17 0,3 2 0 0,-3-3 0 0,4 4 0 15,3-1 12-15,-4 1-2 0,5-7 0 0,-1 6 0 16,0-3 6-16,3 1 0 0,1-4 1 0,-1 0 0 15,1 0-4-15,0 0-1 0,-4-3 0 0,3 0 0 16,1 0-12-16,-1 0 0 0,4 0 8 0,1-3-8 16,-5 0-17-16,4 0-7 0,0 0 0 0,0-10-1 15,1 4-32 1,-1 3-7-16,0-4 0 0</inkml:trace>
  <inkml:trace contextRef="#ctx0" brushRef="#br0" timeOffset="28347.487">25372 3592 988 0,'0'0'41'0,"-7"6"-33"15,-4 4-8-15,1-7 10 0,2-3-10 0,1 9 10 16,-3-5-27-16,3 2-6 0,0 0-1 0,0 0 0 15,-4-3 11-15,4 10 1 0,0-4 1 0,-4 1 0 16,4-1 19-16,0 4 4 0,4-7 1 0,-1 7 0 16,-3-1 6-16,4-9 1 0,-1 4 0 0,-3 2 0 15,4 0-20-15,-1 4-9 0,4-4 1 0,-3 7 0 16,3 0-42-16,0-4-8 0,0 4-2 0,0-4 0 16,0 1-46-16,0 0-10 0,3-1-1 15,1 1-1-15,-1-4 62 0,4-3 12 16,0 7 2-16,0-10 1 0,0 3 41 0,0 1 0 0,0-1 0 0,4-6 8 15,-4 9 16-15,4-6 3 0,-1 0 1 0,-3 4 0 16,4-7-4-16,-1 0 0 0,1 0 0 0,0 0 0 16,-1-7 24-16,4 4 5 0,-3 0 1 0,3-6 0 15,-3 9 30-15,3-6 7 0,0-1 1 0,-4 1 0 16,5-3-25-16,-5 2-5 0,4-5-1 0,-3 9 0 16,-4-7-24-16,0 4-5 0,3-7 0 0,-2-2-1 15,-1 8-19-15,0-5-3 0,0-4-1 0,0 4 0 16,-4 9-8-16,1-7-17 0,-4 7 4 0,3-6 1 15,-3 2 3-15,0 1 1 0,0-3 0 0,0-4 0 0,0 1 8 16,4 5-8-16,-4-2 8 0,-4 3-8 16,4-1-4-16,0 1 0 0,0 6 0 0,0 0 0 15,0 0-14-15,0 0-3 0,0 0-1 0,0 0 0 0,0 0 21 0,0 0 9 0,-7 9-8 16,7-9 8 0,-3 10 0-16,3-10 0 0,0 9 9 0,0-2-9 0,0 5 0 0,0 1 0 0,0-1 0 15,0-2 0-15,3 2 23 0,1 7-3 0,-1-7 0 16,1 4 0-16,-1-3 4 0,4-1 0 0,-3 4 0 15,3-10 0-15,0 7-4 0,4-1 0 0,-4 1 0 0,0-7 0 16,0 4 0-16,3-4 0 0,1 6 0 0,-4-2 0 16,0-1-20-16,0-6-12 0,0 7 2 0,0-7 0 15,-3 6-22 1,-4-9-5-16,0 0-1 0,0 0 0 0,0 0-24 0,0 0-5 0,0 0-1 0</inkml:trace>
  <inkml:trace contextRef="#ctx0" brushRef="#br0" timeOffset="28605.707">25763 3677 892 0,'0'0'25'0,"0"0"6"16,0 0-31-16,4 9 0 0,-4 4 0 0,3-7 0 15,-3 3-23-15,7 1-10 0,-3-4-3 0,-4 4 0 0,4-1 36 0,-1 7 0 0,1-4 0 16,-1 4 0-16,-3 0 0 16,4-1 0-16,-4 1 0 0,-4 0 0 0,1-4-10 0,3 7 10 0,-4-7-8 15,-3 1 8-15,3 0-22 0,-3-1 1 0,0 1 0 0,4-4 0 32,-4 0-51-32,0-2-11 0,7-7-1 0</inkml:trace>
  <inkml:trace contextRef="#ctx0" brushRef="#br0" timeOffset="28800.684">25675 3194 781 0,'7'-28'16'0,"-7"18"5"0,4 1-21 0,-1-1 0 0,1 1 0 0,-4 3 0 15,3 0 36-15,4 2 2 0,-7 4 1 0,4 0 0 16,-4 0-76-16,7 0-15 0</inkml:trace>
  <inkml:trace contextRef="#ctx0" brushRef="#br0" timeOffset="28993.376">26084 3576 752 0,'-7'10'16'0,"4"-4"3"0,-1 0-19 0,1 7 0 0,-4 0 0 0</inkml:trace>
  <inkml:trace contextRef="#ctx0" brushRef="#br0" timeOffset="29442.728">26028 3693 588 0,'14'-13'12'0,"-10"10"4"0,3-3-16 0,0 2 0 0,3 4 0 0,-3-3 0 16,4-3 28-16,0 6 2 0,-4 0 1 0,0 0 0 16,0-3-3-16,0 3-1 0,-4 3 0 0,1-3 0 15,-1 0-11-15,1 0-3 0,-4 0 0 0,0 0 0 16,0 0 0-16,0 0 0 0,0 0 0 0,0 0 0 0,0 0-3 0,-7 6-1 15,3-3 0-15,4-3 0 16,-7 10 8-16,0-1 2 0,0-2 0 0,0-1 0 16,4 0-7-16,-5 7-2 0,5-1 0 0,3-12 0 15,-7 3-10-15,7-3 0 0,-7 7 0 0,0-1 0 16,7-6 28-16,-7 6 9 0,7 7 3 0,0-1 0 16,3-2-15-16,1-1-2 0,3 4-1 0,3-10 0 0,5 9 10 0,-1-2 1 15,0-1 1-15,3 0 0 16,1-2 1-16,3 2 0 0,-3-3 0 0,-1 7 0 0,1-10-6 0,0 6-1 15,-4-2 0-15,3-1 0 16,-2 0-16-16,-5 1-3 0,4-1-1 0,-3-6 0 16,-4 3-8-16,0 0 0 0,-7-3 0 0,4 3 0 0,-1 7 0 15,-3-7-14-15,0 3 3 0,-3 0 1 0,3-6 10 0,-4 10-10 0,-3-7 10 0,-4 3-10 16,1-3 10-16,-1 7 0 16,-3-7 0-16,0 6 0 0,-4 1 0 0,1-4 0 0,-4 3 0 0,3 1 0 15,-7-1 0-15,4 1 0 16,-7-4 0-16,7 0 0 0,-1 0 0 0,1 1 0 0,0-4 0 15,3 0-8-15,1-3-6 0,3 6-1 0,-4-3 0 0,4 0 0 32,3 1-13-32,1-4-2 0,3-4-1 0,7 4 0 15,0 0-13-15,-4-6-4 0,4 0 0 0</inkml:trace>
  <inkml:trace contextRef="#ctx0" brushRef="#br0" timeOffset="30079.487">25082 4041 1078 0,'0'0'22'0,"-3"3"6"0,-1 0-28 0,-3-3 0 0,0 9 0 0,-3-2 0 16,6-4-9-16,-3 0-8 0,4 3-2 0,-4-3 0 15,3 0 19-15,-3 4-8 0,0-1 8 0,3-6 0 16,1 9 0-16,3-9 0 0,-4 7 0 0,1 2 0 16,-4-3 18-16,3-3 1 0,1 10 0 0,-1-7 0 0,-3 4-19 15,4-4 0-15,-4 3 0 0</inkml:trace>
  <inkml:trace contextRef="#ctx0" brushRef="#br0" timeOffset="32671.045">27146 3573 728 0,'0'0'20'0,"0"0"5"0,0 0-25 15,-3 3 0-15,3-3 0 0,-7 10 0 0,0-7 12 0,0-3-2 0,7 0-1 0,-11 3 0 16,4 3-1-16,-4-6-8 0,-3 0 12 0,4 0-4 16,-1 0 11-16,0 0 1 0,1 0 1 0,-4 0 0 15,3 0 11-15,1 0 3 0,3 0 0 0,-4 0 0 16,0 0-22-16,1 0-4 0,-4 0-1 0,3 0 0 15,-3 0-8-15,0 10 0 0,0-7 0 0,0-3 0 16,3 6 0-16,-3-3-11 0,3 1 11 0,1 2-8 16,-1-3 8-16,1 0 0 0,-1 3 0 0,4-3-8 15,-4-3 8-15,1 10 0 0,-1-7 0 0,4 3 0 16,0 1 0-16,0-1 11 0,0 3-3 0,4-6 0 16,-5 1 6-16,5 5 1 0,-1 0 0 0,1-2 0 15,-1 5-15-15,4-6 9 0,0 4-9 0,0-10 8 16,0 0 4-16,0 0 1 0,0 0 0 0,0 0 0 15,4 6-13-15,-1 7 0 0,4-13 0 0,-3 12 0 16,0-6 0-16,-1-2-15 0,4 5 3 0,-3-6 1 16,3 7 11-16,-4-7 0 0,4 3 0 0,-3-3 0 15,3 3 0-15,0 1 0 0,0-4 0 0,0 3 0 16,0-3 0-16,4 3 0 0,-4-2 0 0,0-1 0 16,0 3 0-16,3-6 8 0,-3 0-8 0,4 0 0 0,0 0 8 15,-1-6-8-15,1 6 8 0,-1 0-8 16,1-3 23-16,-4-1 0 0,4-2 0 0,-1 0 0 0,1 0-6 0,-4 2-1 15,7-2 0-15,-7-6 0 0,4 9-6 0,-1-7-2 16,1 7 0-16,-1-6 0 0,1 2-8 0,-4 1 0 16,0-3 0-16,0 2-11 0,-3 1 11 0,-4 6-8 0,0 0 8 15,0 0-8-15,0 0 8 0,3 0-8 0,1-6 8 16,-4 6-8-16,0 0 8 0,0-6 0 0,0 2 0 0,0 4 0 16,0-6 0-16,0 6 8 15,0-6-8-15,0 6 0 0,0 0 0 0,0 0 0 0,0 0 0 0,0 0-8 16,0 0 8-16,0 0 0 0,0 0 0 0,0 0 0 15,0 0 0-15,0 0-12 0,0 0 2 0,0 0 0 16,0 0 10-16,3 6 0 0,4 0 8 16,0-2-8-16,0 2 8 0,0-6-8 0,4-6 8 0,0 12-8 15,-1-3 0-15,1 0 0 0,3 10 0 0,-4-4 0 16,5 0 30-16,2 1 2 0,1-4 0 0,-1 7 0 16,-2-4-32-16,2 0 0 0,-3 1-8 0,4 2 8 15,-4-8 0-15,0-1 0 0,0 6 0 0,-3-3 0 16,3 1-15-16,-3-1 4 0,-4 0 1 0,0-6 0 15,3 6-22-15,-3-2-5 0,0-1-1 0,-7-3 0 16,0 0-45-16,0 0-9 0</inkml:trace>
  <inkml:trace contextRef="#ctx0" brushRef="#br0" timeOffset="33247.379">26751 3360 787 0,'-7'-6'22'0,"0"-7"6"0,-4 7-28 16,4 0 0-16,0-1 0 0,-3 1 0 0,-1 0 0 0,4 0 0 0,-3-4 0 0,-1 7 0 15,4-6 0-15,-4 6 0 0,4-10 0 0,-3 4 0 16,3-4 8-16,-4 4-8 0,0-4 8 0,1 1-8 16,-1 2 0-16,4-2 0 0,0 5 0 0</inkml:trace>
  <inkml:trace contextRef="#ctx0" brushRef="#br0" timeOffset="34278.331">27824 3109 718 0,'0'10'15'0,"0"-4"3"0,-4 6-18 16,4-2 0-16,0 2 0 0,-3 1 0 0,3 3 0 0,0-4-19 0,-4 4 4 0,4 0 1 16,0-4 14-16,-4-9 0 0,4 10 0 0,0-4 0 15,-3 4 19 1,3-1 6-16,0 4 2 0,-4 0 0 0,4 6 20 0,-3-7 4 0,3 10 1 0,-4-3 0 15,1 0-33-15,-1 0-7 0,1 3 0 0,-1-3-1 16,1 0-11-16,-1 0 0 0,1-3 0 16,-1 6 0-16,1-3 0 0,-1 9 0 0,-3-15 0 0,4 12 8 15,-1-12-8-15,0 0 0 0,1-1 0 0,3 1 8 16,0 0-8-16,0-1 0 0,3 1 0 0,-3 0 0 16,4-4 0-16,0 4 8 0,-1-4 0 0,1 1 0 15,3 0 14-15,0-1 2 0,0-3 1 0,3-2 0 16,1 5 5-16,-1-5 1 0,1-1 0 0,0 0 0 15,-1-3 9-15,1 4 1 0,-1-4 1 0,1 0 0 16,0-3-6-16,3 6-2 0,0-3 0 0,-4-3 0 16,4 0-21-16,1 0-4 0,2 0-1 0,-3 0 0 15,0-3-8-15,4-3 0 0,-4 6 0 0,4-3 0 16,-4 0 0-16,4-4-11 0,3 7 3 0,-4-3 0 16,1 0-16-16,3 0-4 0,-3-3 0 0,-1 2 0 15,5-2-16-15,-5-3-3 0,1 6-1 0,-4-7 0 16,4 7-22-16,-4 0-5 0</inkml:trace>
  <inkml:trace contextRef="#ctx0" brushRef="#br0" timeOffset="34861.003">28783 3232 809 0,'0'0'34'15,"0"0"-34"1,0 0-60-16,-10-10-18 0,3 10-4 0,-1 0-1 16,1 0 22-16,0 0 4 0,0 0 1 0,0 0 0 15,-3 0 56-15,3 0 0 0,-4 10 0 0,0-10 11 16,-3 3 34-16,4 3 7 0,-4 0 2 0,0 4 0 15,3-1-11-15,-3-6-3 0,0 3 0 0,0-2 0 0,-1 5-24 16,1 7-6-16,0-4-1 0,-3 1 0 16,3 12-9-16,-1-3 0 0,-2 0 0 0,3 0-11 0,-4 0-7 0,7 0-2 15,1 6 0-15,3-3 0 0,0 9 20 0,0-9 0 16,0 7 0-16,0-4 0 0,0-6 10 16,3 0 6-16,0-3 0 0,4 0 1 0,0-1 14 0,4-2 2 0,0 9 1 15,3-6 0-15,3-3 4 0,4-1 1 0,-3 1 0 16,6-3 0-16,1-1 12 0,3 1 2 0,8-4 1 15,-5 0 0-15,4-2-14 0,1-1-2 0,-1-6-1 0,0 0 0 16,4 0-15-16,-4 0-3 0,4 0-1 0,-4 3 0 16,0 0 0-16,-3-6 0 0,-7 0 0 0,-1 3 0 15,-3-6-8-15,4 3-2 0,0-1 0 0,-1 4 0 16,-3-6-8-16,0 3 0 0,1 0 0 0,-1 3-11 16,-4-6-25-1,1-1-4-15,3 4-2 0</inkml:trace>
  <inkml:trace contextRef="#ctx0" brushRef="#br0" timeOffset="35348.986">29242 3636 494 0,'3'28'20'0,"-3"-3"-20"16,4 4 40-16,-1-1 4 0,1 3 1 0,-1 1 0 15,1-4-17-15,-1-6-4 0,5 6-1 0,-5-3 0 16,-3-3-12-16,4-3-3 0,-4 3 0 0,3-3 0 16,-3-4-8-16,4 1 0 0,-4-7 9 0,0 4-9 15,0 3 0-15,3-10 0 0,-3 3 0 0,0 1 0 16,4-4-19-16,-4-6 2 0,0 0 0 0</inkml:trace>
  <inkml:trace contextRef="#ctx0" brushRef="#br0" timeOffset="36362.312">29161 3244 699 0,'3'3'29'0,"1"7"-29"15,-4-10 15-15,0 0-3 0,7 0-1 0,-7 0 0 16,3 9-11-16,-3-6 0 0,4 7 0 0,-4-1 0 15,0-3 0-15,-4 10 0 0,4-10 0 0,-3 4 0 0,3 2 21 0,-4-2 3 16,4 2 0-16,0-2 0 16,0 2 27-16,0 4 5 0,4-4 2 0,-4 1 0 0,0 6-23 0,3-4-5 0,-3 4-1 15,4 3 0 1,-1-3-20-16,-3 3-9 0,4 3 8 0,-1 0-8 16,-3-3 0-16,4 9 0 0,-1-9 8 0,1 0-8 0,-1-3 0 0,-3 6 0 15,4-9 0-15,0 3 0 0,-1-1 0 0,4 8 0 16,-3-5 0-16,-1 5 0 0,1-4 0 0,-1 3 13 15,1 3-3-15,-4-6-1 0,0 3-9 0,0-3 0 16,0 0 0-16,0-3 0 0,0 3 0 0,0-4 0 0,0 1 0 16,3 0-11-16,-3-3 11 0,0-1 0 0,0-2 8 15,0-1-8-15,0 1 0 0,4-4 0 0,-1 1 0 16,-3-1-8 0,4 4-29-16,-4-13-6 0,3 3-1 0,-3-3 0 0,0 0-41 15,0 0-9-15</inkml:trace>
  <inkml:trace contextRef="#ctx0" brushRef="#br0" timeOffset="36725.875">29288 3758 1265 0,'7'0'36'0,"0"0"8"16,0 7-36-16,0-7-8 0,0 0 0 0,0 0 0 0,0 0 0 0,0 0 0 15,4-13 0-15,-1 13 0 0,-3 0 28 0,4 0 3 0,3 0 1 0,-3 0 0 16,3 0-12-16,0 0-3 0,-4-6 0 0,4 0 0 15,1-4 30-15,-5 4 5 0,4-7 2 0,-3 7 0 16,-1-6-41-16,5 5-13 0,-1-8 8 0,-4 8-8 31,-3-2-24-31,4-4-9 0,-4 4-2 0,0-4 0 16,0 4-46-16,-3-4-10 0,-1 4-1 0,1-4-1 16,-1 1-15-16,1 6-2 0,-1-7-1 0</inkml:trace>
  <inkml:trace contextRef="#ctx0" brushRef="#br0" timeOffset="37180.318">29520 3197 1256 0,'0'0'28'0,"0"0"5"0,0 0 2 0,0 0 0 0,0 0-35 16,0 0 0-16,0 0 0 0,8 3 0 0,-5 3 0 0,4 1-9 0,-3 2-1 0,-1 1 0 16,4-7 10-16,0 3-8 0,0 0 8 15,-3 4-8-15,3 2 8 0,0 1 11 0,4-1-3 0,-4 7 0 16,0-3-8-1,0 3 0-15,0 3 0 0,-4-4-11 0,4 4 31 0,0 3 7 0,0-3 1 0,1 3 0 32,2 7-10-32,-3-4-2 0,0 0 0 0,0 0 0 0,0-2-6 0,-3 5-2 0,-1 0 0 15,1-6 0-15,-1 4-8 0,-3 2 8 0,0-3-8 0,0 0 8 16,0-3-8-16,0-3 10 16,-3-3-10-16,3 0 10 0,0 0-10 0,0-10 8 0,0 4-8 0,0-4 8 15,0-3-8-15,0-6 12 0,0 0-12 0,0 0 12 16,0 0 4-16,0 0 0 0,3 7 1 0,-3-7 0 15,0 0-9-15,0 0-8 0,0 0 9 0,7 0-9 16,-7 0-24-16,4-7-12 16,3 4-1-16</inkml:trace>
  <inkml:trace contextRef="#ctx0" brushRef="#br0" timeOffset="37986.003">30307 3322 1052 0,'0'0'44'0,"0"0"-35"16,-3-6-9-16,-4 6 0 0,7 0 0 0,-11-3 0 31,4 0-28-31,0 3-2 0,0-6 0 0,-4 3 0 0,4-4 13 0,0 4 2 0,0 0 1 0,-4 3 0 15,4-6 14-15,-3 6 10 0,-1 0-2 0,-3 0 0 16,4-3 16-16,-5 3 4 0,5-4 0 0,-4 4 0 16,-4-6-13-16,4 6-3 0,0 6 0 0,-4-6 0 0,8 0-12 15,-4 7 0-15,-1-7 0 0,5 9 0 16,3 1-11-16,-4-1-5 0,8-3 0 0,-4 4-1 0,3-1-3 0,1 4-1 16,3-4 0-16,0 4 0 15,0-7 21-15,3 6 0 0,-3 4-9 0,7-10 9 16,-3 7 0-16,3 6 0 0,3-10 0 0,1-3 0 0,0 13 20 0,-1-13 0 15,4 10 1-15,4-3 0 16,-1-7 9-16,1 6 2 0,3 1 0 0,4-4 0 16,-4 4-9-16,0-1-2 0,4-2 0 0,-4 2 0 0,0-2-7 0,1 2-2 15,2 4 0-15,4 3 0 16,-3-7-12-16,0 7 0 0,0-3 0 0,-4 0 0 16,3-1 12-16,-2-8 0 0,2 5 0 0,-3 1 0 15,1-7-12-15,-1 3 0 0,-4-2 0 0,5 5 0 0,-8 1 0 0,0-4 0 16,-4 0 0-16,1-2 0 0,-4 2 0 0,-3 1-10 15,-1-7 2-15,-3 9 0 16,-3-5-5-16,-1 2-1 0,-3 3 0 0,0-5 0 0,0 5 14 0,0 1 0 16,-4-7 0-16,1 4 0 0,-1-4 0 0,-3 6 0 15,3-2 0-15,-3-1-9 0,0-6 9 0,-4 10-13 16,4-4 5-16,-3 1 8 0,3-4-19 0,-4 0 4 0,4-3 1 0,-4 4 0 16,1-4 14-16,-5 0 0 0,5 6 0 0,-1-2 0 15,0-4 0-15,1 0 0 0,-1 0 0 16,1 0 0-16,-1 0 0 0,4 0 0 15,-4-3 0-15,1 7 0 0,2-4-28 16,-2 0-4-16,3-3 0 0,0 0 0 0,-1 0 6 0,5 0 1 0,-1-3 0 0,1 3 0 16,3 0 25-16,-4 0 0 0,4 0 0 0,0 0 0 15,0 0 0-15,7 0 0 0,0 0 0 0,-7 3 0 16,7-3-24-16,0 0 0 0,0 0 0 0,0 0 0 16,0 0-46-16,0 0-9 0,0 0-1 15</inkml:trace>
  <inkml:trace contextRef="#ctx0" brushRef="#br0" timeOffset="38391.272">30910 4022 1520 0,'0'0'32'0,"0"0"6"0,0 0-30 0,0 0-8 0,0 0 0 0</inkml:trace>
  <inkml:trace contextRef="#ctx0" brushRef="#br0" timeOffset="75089.347">7451 3498 1463 0,'0'0'41'0,"0"0"10"0,0 0-41 0,0 0-10 0,-7-3 0 0,0 0 0 16,-4 3-13-16,0 0-5 0,4-3-1 0,-7 3 0 31,0 0-15-31,4 0-3 0,-1 0-1 0,0 0 0 0,-3 0 38 0,0-7 0 0,4 7 0 0,-5-3 0 15,1 0 0-15,0-6 0 0,0-1 0 0,-4 7 12 16,4-6 12-16,-3 6 4 0,-4-4 0 0,3 4 0 16,-3-6-16-16,-4 6-4 0,4-7 0 0,-4 10 0 31,-3 0-35-31,3 0-7 0,-3 0-2 0,3 7 0 0,1-1 12 0,3 3 1 0,6-6 1 16,-6 4 0-16,7 5 22 0,0 1 0 0,3-1 0 0,1 1 0 15,-4-1 0-15,7 1 0 0,0-1 0 0,0 1 0 16,3-4 0-16,1 4 8 0,3-7 0 0,0 0 0 15,3 4 7-15,-3-4 1 0,4 0 0 0,3 4 0 16,0-7 0-16,3 6 0 0,1-5 0 0,-1 8 0 16,1-6 12-16,3-3 4 0,-3 4 0 0,-1-1 0 15,4 3-16-15,-3 1-4 0,7-1 0 0,-4-2 0 16,3 5-12-16,1-6 0 0,0 1 0 0,6 5 0 16,-10-6 0-16,4 4 0 0,0 2 0 0,-1-5 0 15,1 8 0-15,0-8 0 0,3 2 0 0,-7 4 0 16,4-10 0-16,-4 6 0 0,3-6 0 0,-3 7 0 15,1-4 24-15,-5 6 6 0,4-5 1 0,0 8 0 16,-10 1-31-16,3-3 0 0,0 5 0 0,-3 1 0 16,-1 0 0-16,1 3 0 0,3-3 0 0,-7 3 0 0,3 0 0 15,-3 0 0-15,0 0 0 0,0 0 9 0,-7-4-9 0,0 4 0 16,-4 0 0-16,-3-6 0 0,-3 3 0 16,-4-10 0-16,-1 4 0 0,-2-7 0 15,3 7 14-15,-1-4 1 0,-6 4 0 0,7-4 0 0,-4-6 7 0,1 10 2 16,2-7 0-16,1 0 0 0,0-3 0 0,3-3 1 0,1 3 0 15,3 1 0-15,0-4-35 0,3 0-7 16,4-4-2-16,0 4 0 0,-7 0-1 0,3-3-1 0,1 3 0 0,-1 0 0 16,4 0-2-16,-4-3 0 0,4 3 0 15,0-6 0 1,0 0-49-16,4-1-9 0,-1 1-3 0</inkml:trace>
  <inkml:trace contextRef="#ctx0" brushRef="#br0" timeOffset="75956.361">8163 3680 1109 0,'-17'0'23'0,"10"0"5"0,-4 0-28 0,4 6 0 0,0-6 0 0,-4 3 0 16,1 1-14-16,-4-4-9 0,0 9-1 0,-1-6-1 15,5 10 37-15,-1-1 7 0,-3-6 1 0,4 4 1 16,-1-4 18-16,0 7 3 0,-3-1 1 0,4-2 0 16,-4 12-6-16,3-7-1 0,0 13 0 0,1-6 0 15,-1 3-9-15,-3 7-3 0,4-1 0 0,-5 4 0 16,5 2-24-16,-4-2 0 0,3 2 0 0,1-2 0 16,-1-1 0-16,4-2 0 0,0-4-14 0,3 0 5 15,1-9-6-15,-1 6-1 0,4-3 0 0,4 0 0 16,-4-9 16-16,3 5 0 0,1-2 0 0,-1-3 10 15,4-1-10-15,1-2 0 0,2-1 0 0,1-3 0 16,-1 1-9-16,4-4-4 0,4 6-1 0,0-6 0 16,-4 3 14-16,3-6 0 0,-2 0 0 0,2 0 10 15,1-6-10-15,-1 3 12 0,1-6-12 0,3 2 12 0,-10-8 5 16,6 2 2-16,1 1 0 0,0-4 0 16,-4-6-4-16,0 0-1 0,-3-3 0 0,-1 0 0 0,-3 3-14 15,0 0 0-15,-3 0 0 0,-1 3 0 0,1-3 8 0,-4-3-8 16,0-3 11-16,0 9-11 0,-4-3 9 0,1-3-9 15,3 6 0-15,-4-3 9 0,-3 7-9 0,4-4 0 16,-1 6 0-16,4 4 8 0,-3-4-8 0,-1 7 0 16,4 0 0-16,-3 0 0 0,3-1 0 0,0 7 0 0,0-6 0 15,0 6 0-15,0 0 0 16,0 0 0-16,3-3 0 0,-3 3 0 0,0 0 0 0,0 0 0 0,0 0 0 0,0 0 0 16,7 0 0-16,0 3 0 0,0 0 0 0,-7 0 0 15,7 10 0-15,-3-1 0 0,-4 7 8 0,3-3-8 16,-3 6 0-16,4 0 0 0,-1 0 0 15,1 0-11-15,-1 0 11 0,1-4 0 0,3 11-9 0,0-11 9 16,0-5-11-16,4 3 3 0,-4-4 0 0,0 1 0 16,3-7-12-16,-3 7-3 0,1 2 0 0,-1-8 0 31,0 5-26-31,0 1-6 0,3 2-1 0</inkml:trace>
  <inkml:trace contextRef="#ctx0" brushRef="#br0" timeOffset="76293.509">8629 4025 1437 0,'0'0'40'0,"3"9"10"0,1 4-40 0,-4 3-10 0,4-1 0 0,-1 1 0 16,-3 6 17-16,4 3 2 0,-4-6 0 0,3 6 0 16,-3-9 8-16,0 5 1 0,4-2 1 0,-4 3 0 15,3-3-29-15,-3 6 0 0,4-3 0 0,-4 0 0 16,3 0 8-16,-3 0-8 0,4-6 0 0,-1 2 0 15,-3-2-17-15,0-3-10 16,4 5-1-16</inkml:trace>
  <inkml:trace contextRef="#ctx0" brushRef="#br0" timeOffset="76494.779">8601 3435 1850 0,'0'0'82'0,"0"7"17"0,0-1-79 16,0 0-20-16,3 4 0 0,-3 2 0 15,0-6-176-15,4 7-38 0,-1 3-8 0</inkml:trace>
  <inkml:trace contextRef="#ctx0" brushRef="#br0" timeOffset="77063.831">9317 3881 1165 0,'-11'-7'24'0,"1"1"7"16,-1 3-31-16,1-3 0 0,-5 3 0 0,1 3 0 15,0 0 16-15,-7 3-4 0,3 3 0 0,-3 3 0 16,4 4-12-16,-1-1-15 0,0 1 3 0,4 6 1 16,0-3-9-16,0 2-1 0,3-2-1 0,4 3 0 15,-3 3-38-15,3 0-7 0,3-3-1 0,1-1-1 0,-1 1 43 16,4-3 9-16,0-4 1 0,4 7 1 0,-1-9 30 0,4 2 5 0,4-6 2 0,-1 7 0 15,1 0-2-15,0-4-1 0,3 0 0 16,0 1 0-16,0-4 25 0,4-6 6 16,-1-3 1-16,1 0 0 0,-1-4-5 0,5 14-1 15,-5-7 0-15,4 6 0 0,1-6-10 0,2 0-3 0,-3 6 0 0,1-3 0 16,-1 1-19-16,-4-4-4 0,1 0-1 16,0 0 0-16,-4 9-8 0,-4-3 0 0,-3-6 0 0,1 0 0 15,-8 0 0-15,0 0 0 0,0 0 0 0,0 7 0 16,-8-1 0-16,1 0 8 0,-7 7-8 0,0-1 8 15,-3-2-8-15,-1 2 0 0,-3-3 0 16,0 7 0-16,-4 0 0 0,0 3-17 0,0 3 4 0,-3 0 1 16,4 0-43-16,-1-1-8 15,0 1-1-15</inkml:trace>
  <inkml:trace contextRef="#ctx0" brushRef="#br0" timeOffset="100545.805">21357 1798 676 0,'0'0'14'0,"0"0"3"0,0 0-17 0,-7 0 0 0,7 0 0 0,-7 0 0 16,0 0 32-16,0 0 2 0,0-3 1 0,7 3 0 16,-7-3-27-16,7 3-8 0,-7-3 0 0,7 3 0 15,-4-3 0-15,1-3 0 0,-1-1 0 0,1 4 0 16,-1-6 0-16,1-1 0 0,-1 7 0 0,1-6 0 16,3 6 0-16,0-3 0 0,0 2 0 0,0-5 0 15,0 9 0-15,0 0 0 0,0-13 0 0,0 13 0 16,0 0 16-16,0 0 2 0,0 0 1 0,0 0 0 15,0-12 13-15,0 12 2 0,0-10 1 0,0 4 0 16,0 6-15-16,0 0-2 0,0 0-1 0,0 0 0 16,0 0 3-16,0 0 0 0,0 0 0 0,0 0 0 15,0 0 10-15,0 0 2 0,0 0 1 0,0 6 0 16,0-6 18-16,0 10 3 0,0-10 1 0,0 9 0 16,0-9 3-16,0 0 1 0,3 3 0 0,-3 10 0 15,4-4-14-15,-1 1-2 0,-3-7-1 0,0 6 0 16,4 4 0-16,-4-4 0 0,0-6 0 0,0-3 0 15,0 7-14-15,3-1-2 0,-3-6-1 0,0 9 0 16,0-9-14-16,0 0-3 0,0 10-8 0,0-10 12 16,0 0-12-16,0 0 8 0,0 0-8 0,0 0 0 15,4 6 12-15,3 7-4 0,0-7-8 0,-4 10 12 16,4-4-2-16,-3 4-1 0,-1 3 0 0,5-10 0 16,-5 10 7-16,-3-4 0 0,4 1 1 0,-1 3 0 15,-3-3 0-15,0 2 0 0,4 1 0 0,-4-9 0 0,0 8-6 16,3-2-2-16,-6-10 0 0,3 7 0 15,3-7-9-15,-3 7 12 0,0-4-12 0,0 1 12 16,0 2-12-16,0-2 0 0,4-1 9 0,-4-3-9 0,0 1 0 0,0 5 8 16,0-12-8-16,0 3 0 0,0-3 0 15,0 0 9-15,0 0-9 0,0 3 0 0,-4 4 13 0,1-1-4 16,3 0-1-16,-7 4 0 16,7-10 2-16,0 0 0 0,-4 0 0 0,-3 3 0 0,0 0-10 0,3-3 10 0,-3 12-10 15,-3-12 10-15,3 0-10 0,0 10 0 0,3-7 0 0,-3-3 8 16,0 0-8-16,0 6 0 0,3 0 0 15,-6-6 8-15,10 0-8 0,-4 4 0 0,-3 2 0 0,7-6 0 16,-7 0 0-16,7 0 0 0,-3 0 0 0,3 0 0 16,-7 0 0-16,7 0 0 0,0 0 0 0,0 0 0 15,0 0 0-15,0 0 8 0,0 0-8 0,0 0 0 16,0 0 0-16,0 0 0 0,0 0 0 0,0 0 0 16,0 0 0-16,-7 0 0 0,7 0-8 0,0 0 8 15,0 0-16-15,0 0 2 0,0 0 0 0,0 0 0 16,0 0-21-16,0 0-4 0,0 0-1 15,0 0 0-15,0 0-30 0,0 0-6 0,0 0-2 0,0 0 0 16,0 0-23-16,0 0-5 0,0 0-1 16</inkml:trace>
  <inkml:trace contextRef="#ctx0" brushRef="#br0" timeOffset="102526.74">20990 1595 732 0,'0'0'15'0,"-7"9"5"0,7-9-20 16,0 0 0-16,0 0 0 0,-7 0 0 0,7 0 54 0,0 0 7 0,0 0 2 16,-7 0 0-16,7 0-2 0,-7-6 0 0,0 3 0 0,7 3 0 15,-4-7-36-15,4 7-7 0,0 0-2 0,0 0 0 16,0 0-6-16,0 0-2 0,0 0 0 0,0 0 0 15,0 0 16-15,0 0 4 0,0 0 0 16,0 0 0-16,0 0 2 0,0 0 1 0,0 0 0 0,0 0 0 16,0 0 9-16,0 0 1 0,0 0 1 0,0 0 0 15,0 0 4-15,0 0 1 0,0 0 0 0,0 0 0 16,0 0-12-16,0 0-3 0,4-6 0 0,0 0 0 16,-1 3-10-16,4 0-2 0,0 3-1 0,0-7 0 15,4 7-19-15,-1-3 0 0,1 3 8 0,3 0-8 16,0 3 0-16,0-3 0 0,0 7 0 0,4-4 0 15,-4 0 8-15,4 3-8 0,-1 0 0 0,1 1 0 16,-4-4 0-16,-3 3 0 0,-1-6 0 0,1 0 0 16,3 3 8-16,-3 0-8 0,3-3 0 0,0 0 0 15,0 7 0-15,0-4 0 0,-3 0 0 0,3 3 0 16,-4-3 0-16,4 4-11 0,-3-7 11 0,3 3-13 16,-3 0-9-16,-1-3-2 0,4 0 0 0,1 0 0 15,-1-3-15-15,0 0-3 0,0 3-1 0,4-7 0 16,-4 4-119-16,0 3-24 0</inkml:trace>
  <inkml:trace contextRef="#ctx0" brushRef="#br0" timeOffset="103293.976">21551 2034 705 0,'0'0'14'0,"0"0"6"0,-3-7-20 0,3 7 0 0,0-3 0 0,0 3 0 15,0 0 72-15,-4-6 10 0,4 6 2 0,0 0 1 16,0 0-10-16,0 0-3 0,0 0 0 0,0-3 0 15,0 3-22-15,0-6-5 0,4 2-1 0,-4-5 0 16,0 9-20-16,3-3-4 0,-3 3 0 0,7-6-1 16,0 6-11-16,0 0-8 0,4 0 12 0,-4 6-12 0,4-6 8 15,-4 0-8-15,0-6 0 0,0 6 0 16,0 0 0-16,3 0 0 0,-3 0 8 0,-7 0-8 0,0 0 0 0,0 0 10 0,4-3-10 16,-4 3 8-16,0 0 2 0,7-4 0 15,-3-2 0-15,-4 6 0 0,0-3-2 0,3-6-8 16,-3-1 12-16,0 10-4 0,0-3-8 0,0 3 8 0,0 0-8 0,0 0 8 15,0 0-8-15,0 0 8 0,0 0-8 0,0 0 8 16,0 0-8-16,0 0 0 0,0 0 9 0,0 0-9 16,0 0 8-16,0 0-8 0,-7-3 8 0,7 3-8 15,0 0 0-15,-7 0 0 0,7 0 0 0,-7-6 0 16,0 2 0-16,-4 4 0 0,4 0-10 0,0 0 10 16,0-6-15-16,0 6 4 0,0 0 1 0,7 0 0 15,-7 6 10-15,7-6 0 0,-7 0 0 0,0 0 0 16,7 0 0-16,-7 10 0 0,3-7 0 0,4-3-8 15,-3 9 8-15,-1 4 0 0,8-4 0 0,-4-2 0 16,0 2 0-16,0 0-18 0,0 4 3 0,0-7 1 16,0 4 14-16,3-1 16 0,-3 0-3 0,0-2-1 15,0-7 0-15,0 9-1 0,0 1 0 0,4-1 0 16,-4-3 5-16,0 7 2 0,0-7 0 0,0 0 0 16,0 4-18-16,0-10 10 0,0 9-10 0,0-9 8 15,0 10-8-15,3-1 8 0,-3-3-8 0,4 1 8 16,-1-1-8-16,4 3 0 0,0-6 0 0,4 7 0 15,0-4-14-15,-1 0 2 0,4 1 0 0,0-7 0 16,1 3-8-16,-1 0-2 0,0 3 0 0</inkml:trace>
  <inkml:trace contextRef="#ctx0" brushRef="#br0" timeOffset="104226.528">22694 1783 1212 0,'-3'9'25'0,"3"4"6"0,0-7-31 0,0 7 0 0,0-7 0 16,0 3 0-16,0-2 77 0,0-1 10 0,0 0 1 0,0 3 1 15,0-9-21-15,0 0-4 0,0 4 0 0,0-4-1 16,0 0-18-16,0 0-3 0,0 0-1 0,0 0 0 15,0 0 7-15,0 0 2 0,-7-4 0 0,3 4 0 16,-3-9-27-16,7 9-6 0,-3 0-1 0,-1-6 0 16,0 0-16-16,1-1 10 0,-1 1-10 0,4 6 8 15,0 0-18-15,0 0-4 0,-7 0-1 0,7 0 0 16,0 0-8-16,0 0-1 0,0 0-1 0,0 0 0 16,-7-3-10-16,0 3-1 0,-3-3-1 0,3 3 0 15,0-3 1-15,-4 3 0 0,4-7 0 0,-4 14 0 16,1-7 24-16,3 6 12 0,-4 3-12 0,0-2 12 15,4 5-12-15,-3-3 12 0,3-2-12 0,0 5 12 16,0-5 0-16,-4 2 0 0,4-6 9 0,0 10-1 16,-4-4 4-16,4 0 2 0,0 1 0 0,4-4 0 15,-4 0-4-15,3 7-1 0,1-10 0 0,-1 3 0 16,1-2-9-16,-1-1 0 0,4 3 0 0,0-6 0 0,-3 6 0 16,3-6 0-16,3 10 0 0,-3-10 0 0,0 0 0 15,0 0 0-15,0 0 0 0,4 6 0 0,3-3 0 0,-4 3 0 16,4 1 0-16,0-4 0 0,0 6 0 15,0-6 0-15,0 3 0 0,1 4 0 16,2-4 0-16,-3 0-11 0,4 1 11 0,-1 5-12 0,1-2 12 0,-1-1 0 16,1-6 8-16,-4 7-8 0,4-7 0 0,-4 9 0 15,3-5-10-15,1 2 10 16,-4-9-39-16,4 3-1 0,3-3 0 0,0-3 0 16,-4 3-137-16,5-6-28 0</inkml:trace>
  <inkml:trace contextRef="#ctx0" brushRef="#br0" timeOffset="104811.386">22938 2031 1272 0,'0'0'26'16,"-4"-7"7"-16,1 7-33 0,-4-9 0 0,3 3 0 0,0-4 0 16,-3 4 42-16,0 0 2 0,0-1 0 0,-3 1 0 15,-1 3-24-15,1-3-4 0,-1 3 0 0,0-1-1 16,-3 4-7-16,0 0-8 0,4 0 11 0,-5 4-11 16,5-1 22-16,-1 3-2 0,4 3-1 0,0-5 0 15,-3 5-19-15,3 3 0 0,-1 1 0 0,1 0-9 16,0 2 9-16,4 1 11 0,-1-4-3 0,1 7 0 0,-1-6 13 0,1-1 3 15,3 7 0-15,-4-9 0 0,4 2 5 16,0 1 2-16,0-1 0 0,0-2 0 16,4-1-15-16,-4 4-2 0,3-10-1 0,4 0 0 0,-3 9-13 0,3-12 0 0,0 7 8 15,0-4-8-15,4-3 8 0,-4 0 0 0,7-3-8 16,-4 3 12-16,1-7 4 0,-1 1 1 0,1 0 0 16,0 0 0-16,3-4-3 0,0 1-1 0,0-1 0 0,0 4 0 15,0-10-13-15,0 7 0 0,0-7 0 0,4 1 0 16,-4 2 0-16,4-6 0 0,-4 0 0 0,0 4 0 15,0-4 0-15,0 3 0 0,0-3 0 0,-7-2-10 16,0 8 10-16,1-6-13 0,-8 7 5 0,0-1 8 16,0 4-12-16,3 2 12 0,-3 7-10 0,0 0 10 15,0 0 0-15,0 0 0 0,0 0 0 0,0 0 0 16,-11 4 0-16,1-1-14 0,-1 6 4 0,-3 0 1 16,-3 1 9-16,-1-4-8 0,0 13 8 0,1-3-8 15,3 2 8-15,-1-5 0 0,5 3 0 0,-1-4 0 16,4 10 0-16,0-12-8 0,4 5 8 0,-4-5 0 15,3-1-9-15,4 0 9 0,0-9-10 0,0 0 10 16,0 0-27-16,0 7 1 0,0-7 0 0,0 0 0 16,7 0-170-16,0 0-35 0</inkml:trace>
  <inkml:trace contextRef="#ctx0" brushRef="#br0" timeOffset="105486.708">23199 1936 756 0,'0'0'16'0,"0"0"3"0,3 10-19 0,1-4 0 0,-1 4 0 0,1-1 0 16,-4 0 90-16,3-2 14 0,-3 5 4 0,0 4 0 15,0-7-52-15,0 7-9 0,0 3-3 0,0-7 0 16,0 4 16-16,0 3 4 0,0 0 0 0,0-4 0 15,-3 4 0-15,-1-3 0 0,4-4 0 0,-3 1 0 16,3 3-8-16,-4-10-2 0,4 6 0 0,0-12 0 16,0 0-10-16,0 0-1 0,0 0-1 0,0 0 0 15,0 0-9-15,0 0-1 0,-3-12-1 0,-1 9 0 16,4 0-8-16,-3-10-2 0,-1-3 0 0,4 10 0 16,0-10-39-16,0 7-8 0,4-10-2 0,-4 0 0 15,3 7 10-15,-3-7 2 0,0 3 0 0,4 4 0 16,-4-7 4-16,0 6 0 0,3 1 1 0,1 2 0 15,-4-8 11-15,3 11-10 0,1-8 10 0,-1 2-10 16,1 7 10-16,-1-4 0 0,1 1 0 0,3 3 0 0,-4 0 0 0,1 2-10 16,0-2 10-16,-4 6-10 0,3 0 10 0,4 0 0 15,0 0 0-15,4 0 0 0,-8 10 0 0,4-7 0 0,0 0 0 16,-3 3 0-16,3-3 0 0,-4 3 14 16,1 4-3-16,3-7-1 0,-3 10-10 15,-1-1 0-15,1 1 9 0,-1 5-9 0,1-8 0 0,-1 6 0 0,-3-1 0 0,4 1 0 16,-4-4 11-16,0 7-3 15,3-9 0-15,-3 2 0 0,0 1-8 0,4-1 0 0,-4-2 0 0,0-10 0 16,0 6 0-16,0-6-11 0,0 0 3 0,0 0 0 16,0 0-4-16,0 0 0 0,0 0 0 0,0 0 0 15,7 0-25 1,-4-6-6-16,4 3-1 0,1-7 0 0,-5 1 10 0,4 2 2 16,-3 1 0-16,3 3 0 0,-4-6-112 0,4-1-23 15,-3-2-4-15</inkml:trace>
  <inkml:trace contextRef="#ctx0" brushRef="#br0" timeOffset="106165.82">23449 2018 1496 0,'0'0'31'0,"0"0"8"0,0 0-31 0,0 0-8 15,0 0 0-15,0 0 0 0,0 0 95 0,0 0 17 16,0 0 4-16,0 0 1 0,0 0-46 0,0 0-10 0,0 0-1 0,0 0-1 16,0 0-37-16,0 0-7 0,0 0-2 0,0 0 0 15,0 0-13-15,0 0 0 0,0 0 0 16,0 0 0-16,0 0 0 0,-3 9-8 0,3-2 8 16,0 2-10-16,0 7 10 0,3-7 0 0,-3 4 0 0,4-1-8 15,-1 1 8 1,-3 2 0-16,4 1 0 0,-1-6 8 0,-3 2 5 0,4 4 2 0,-1-7 0 0,1 4 0 15,-1-4 1-15,4 1 0 0,-3-7 0 0,-1 0 0 16,5 3 1-16,-5 0 1 0,1-6 0 0,-4 0 0 16,3 7-18-16,-3-7 0 0,0 0 0 0,4 6 0 15,-4-6 0-15,3 0-9 0,1 12 9 16,-4-12-8-16,0 0 16 0,0 0 3 0,0-12 1 0,-4 6 0 16,1-1-12-16,-1-5 0 0,-3 9 0 0,4-10 8 15,-5 4-8-15,5-4 12 0,-4 1-12 0,0-1 12 16,3 1-12-16,-3 2 0 0,4-9 0 0,-1 13 0 15,1-13 0-15,3 7 0 0,-4 5 0 0,4 1 0 16,0-10 0-16,0 4 0 0,0 3 0 0,0-4-11 16,4 4 11-16,-4-4 0 0,3 4 0 0,1-4-8 15,3 4 8-15,-4-4 0 0,1 7 0 0,3 0 0 16,-4-4 0-16,1 1 0 0,3 3 0 0,0-4 0 16,-3 7 0-16,3-6-10 0,0 9 10 0,0-7 0 0,0 4 0 0,-7 3 0 15,7 3 0-15,0-3 0 0,0 7-9 0,-7-7 9 16,0 0-13-16,3 0 5 0,5 0 8 0,-5 9 0 15,4-9 0-15,-3 3-8 0,-1 10 8 0,1-4 0 0,-1 0 8 16,-3 1-8-16,4-4 0 0,-1 13 0 16,-3-3 0-16,4 2 0 0,-4 1 0 0,3-3 0 0,-3 3 0 15,0-4-8-15,0 4 8 0,0 0 0 16,4-3 0-16,-1 3 0 0,1-7 0 16,-1 4 0-16,1-7 0 0,0 1 0 0,3-1 0 0,0 4 0 0,0-7 0 0,0 6 0 15,0-5 0-15,0-4 0 0,0 0 0 0,0-3 0 31,0 12-32-31,0-8-7 0,0 2-1 0,0-6-1 16,0 0-29-16,0 9-6 0,-7-9 0 0,4 0-500 0,3 0-99 0</inkml:trace>
  <inkml:trace contextRef="#ctx0" brushRef="#br0" timeOffset="106899.079">23985 1971 1447 0,'0'0'32'0,"0"0"6"0,0 0 2 0,0 0 0 0,0 0-32 0,0 0-8 0,0 0 0 0,0 0 0 16,0 0 80-16,0 0 13 16,-7 0 3-16,0 0 1 0,7 0-47 0,-7 3-10 0,0-3-1 0,7 0-1 15,-7 6-4-15,0-6-1 0,0 0 0 0,0 0 0 16,7 0-25-16,-7 0-8 0,0 4 0 0,0-4 0 16,0 3 15-16,-4 3-4 0,4-3-1 0,0 6 0 15,3-5-10-15,1 2 0 0,-1 3 0 0,1-6 0 16,-1 4 0-16,4 5 0 0,-3 1 0 0,3-4 0 15,0 4 0-15,0-1 0 0,0 7 9 0,3-6-9 16,-3 2 9-16,0 1-9 0,4 0 12 0,-4-4-12 16,3 4 16-16,1 0-3 0,-1-10-1 0,1 6 0 15,3-2 8-15,-3-1 0 0,3-3 1 0,-7-6 0 16,7 0-21-16,-4 0 9 0,4 0-9 0,0 4 0 16,-3 2 0-16,3-6 0 0,0 0 0 0,0-10 0 15,0 10 0-15,0-12 13 0,4 12-4 0,-4-6-1 16,0-1-8-16,0-5 0 0,0 6 0 0,0-4 0 15,0 1 0-15,-3-1 0 0,3-2 0 0,-4 2 0 16,1 1 0-16,-1 0 0 0,1-1 0 0,-4 1 0 16,3-1 0-16,-6-2 0 0,3-1 0 0,0 7 0 15,-4-3 0-15,1-1 0 0,-1 4 0 0,1 3 8 16,-1-10-8-16,-3 10 0 0,4-6 0 0,-5 9 0 0,8 0 0 0,0-3 0 16,-3-1 0-16,-1 1 0 0,4 3 0 0,0 0 0 15,0 0 0-15,0 0 0 0,-3 0 0 0,3 0-11 16,-7 3 3-16,7-3 0 0,0 7 8 0,0 2 0 15,0-9 0-15,0 3-8 0,0 10-2 0,0-13 0 16,3 9 0-16,-3-9 0 0,4 3 10 16,-4 4 0-16,0-4 0 0,3 9 0 0,-3-2 0 0,4-7 0 15,-1 6 0-15,1 1 0 0,0 2 0 0,-1-2 16 16,1-1-3-16,3 4 0 0,-4-1-26 0,1 1-6 16,-1-1-1-16,1-2 0 0,3-4-4 15,3 6 0-15,-3-5-1 0,0-1 0 16,-3 10-12-16,0-10-3 0,3 3 0 0,-7-9 0 15,10 3-95-15,-10-3-19 0,14 0-4 0,-3-3-550 0</inkml:trace>
  <inkml:trace contextRef="#ctx0" brushRef="#br0" timeOffset="107234.757">24264 1902 1364 0,'0'0'30'0,"0"0"6"0,-7 3 2 16,3-3 0-16,4 0-30 0,-7 13-8 0,4-4 0 0,-1 0 0 0,1-5 75 0,3 5 13 15,-4 0 4-15,1 4 0 0,3 3-23 0,-4-4-4 16,4 4-1-16,0-7 0 0,0 1-23 0,4 2-5 0,-4 4 0 15,0-4-1-15,0 1-16 0,3 3-3 16,1-7-1-16,-1-3 0 0,1 4-15 0,-4 2 0 0,3-2 0 16,1-4 0-16,-1 0 0 0,1 4 0 0,0-1 0 15,-4-6 0 1,0-3-21-16,7 3-7 0,-7-3-2 0,0 0 0 16,3 7-100-16,-3-7-20 0,0 0-4 0,4-7-345 0,-4 1-69 0</inkml:trace>
  <inkml:trace contextRef="#ctx0" brushRef="#br0" timeOffset="107430.274">24155 1538 1566 0,'-4'6'34'0,"1"1"7"0,-1 5 2 0,1-2 1 0,-1-1-35 0,1 4-9 0,3-1 0 0,-4-2 0 0,4 2 11 15,-4-2 0-15,1-4 0 0,3-6 0 16,0 0-54-16,0 0-10 0,0 0-3 0,0 0 0 16</inkml:trace>
  <inkml:trace contextRef="#ctx0" brushRef="#br0" timeOffset="108038.225">24656 1808 1235 0,'0'0'35'0,"0"0"8"0,-4-3-35 0,-3-4-8 0,0 4 0 0,7 3 0 16,-4-3 101-16,-3 0 19 0,0 0 3 0,0 3 1 15,0 0-55-15,7 0-10 0,0 0-3 0,-3 6 0 16,-4 0-19-16,0 1-4 0,0-1-1 0,-4 0 0 16,4 4 0-16,0 2-1 0,0 1 0 0,3 2 0 15,-3-5-18-15,0 6-3 0,4-4-1 0,-4 4 0 16,0-1-1-16,3-2 0 0,0 0 0 0,4-4 0 15,-3 0-8-15,-1-2 8 0,4 5-8 0,0-6 8 16,0-6 15-16,0 0 2 0,0 0 1 0,0 0 0 0,0 0-17 0,0 0-9 16,0 0 10-16,0 0-10 0,0 0 20 0,0 0-3 15,0 0 0-15,0 0 0 0,0 0-17 0,0 0 0 16,0 0-8-16,0 0 8 0,0 0 0 0,0 0 0 16,4 0 0-16,-4 0 0 0,7 0 0 0,0 0-11 15,0 4 11-15,-3-4-10 0,3 6 10 0,-4-3 0 16,-3-3 0-16,7 6 0 0,0 1 0 0,-3-4 16 15,3 6-4-15,-4-6-1 0,1 10-11 0,3-10 0 16,-3 3 0-16,-4-6 8 0,0 0-8 0,0 0 0 16,0 0 0-16,0 0 0 0,3 3 0 0,-3-3 0 0,0 0 0 15,0 0 0-15,0 3-8 0,0 4-4 0,0-7-1 16,4 0 0 0,-4 12-16-16,0-2-3 0,0-7-1 0,0 6 0 15,-4 4-4-15,-3-1-1 0,0 4 0 0,0-10 0 16,0 7-5-16,0-7-1 0,3 0 0 0,-3 1 0 15,0-4-3-15,0 0-1 0,0-3 0 0,0 0 0 16,-4 3-33-16,1-3-7 0,-1-6-2 0,-3 3 0 0</inkml:trace>
  <inkml:trace contextRef="#ctx0" brushRef="#br0" timeOffset="108823.372">25467 1576 1295 0,'0'22'27'0,"-3"-3"6"0,-5-4-33 0,5-2 0 0,-4-1 0 0,3-5 0 15,-3-1 85-15,4 6 11 0,-4-2 1 0,3-1 1 16,4-9-31-16,0 0-7 0,-7 3 0 0,7-3-1 16,0 0-12-16,0 0-3 0,0 0 0 0,0 0 0 15,-3 13-12-15,-1-4-4 0,4-9 0 0,0 10 0 16,0-7-18-16,-3 9-10 0,3-2 10 0,0-1-10 15,3 1 0-15,1-1 0 0,-4 0 0 0,3 1 0 16,1 6 0-16,-4 2 0 0,3 7 0 0,-3 1 0 16,4-4 0-16,-1 9 0 0,-3-6 0 0,4 3 0 15,-1 0 0-15,1-3 0 0,-1 4 0 0,-3-4 0 16,4-6 12-16,-4 3-3 0,3-7-1 0,-3 4 0 16,0-13 12-16,0 7 1 0,0-7 1 0,0 4 0 0,0-10-10 15,0 0-3-15,0 0 0 0,0 0 0 16,-3 3-9-16,3-3 8 0,0 0-8 0,-4 9 8 0,1-3-23 0,-1-6-5 15,-3 10 0-15,7-10-1 16,0 0-55-16,0 0-12 0,0 0-1 0,-3 3-1 16,3-3-37-16,0 0-7 0,0 0-2 0,0 12 0 15,0-12-27-15,3 4-5 0,-3-4-2 0</inkml:trace>
  <inkml:trace contextRef="#ctx0" brushRef="#br0" timeOffset="109360.701">25516 1987 1820 0,'-3'12'38'0,"-1"-2"8"15,1 5-37-15,-1-8-9 0,1 2 0 0,-4 3 0 16,3-5 72-16,1 2 13 0,-1-6 3 0,1 4 0 16,3-7-45-16,0 0-9 0,0 0-2 0,0 0 0 15,0 0-3-15,0 0-1 0,0 0 0 0,3 3 0 16,-3-3-28-16,7 6-13 0,0 0 1 0,0-6 0 0,4-6 12 0,-1 0 0 16,1 6 0-16,0-7 0 0,-1 1-19 0,-3-3-1 15,4-4 0-15,-1 7 0 16,-3-3 20-16,1 2 0 0,2-2-8 0,-3-1 8 0,-3 1-12 0,3 0 2 0,-4 2 0 15,1-2 0-15,-4 3 0 0,0 6 0 0,0 0 0 0,0 0 0 16,0 0 10-16,0 0 0 0,-4 0 0 0,-3 6 0 31,0-3 0-31,0 3 0 0,0 1 0 0,0-1 0 0,0 6 0 0,3-2 0 0,-3-1 0 0,4-2-8 16,-1 2 8-16,-3 3 0 0,4-5 8 0,-1 2-8 16,1-3 8-16,3-6-8 0,0 7 8 0,0-7-8 15,-4 6 8-15,4-6-8 0,0 0 8 0,0 0-8 16,-3 6 0-16,-1 4-8 0,4-10 0 0,-3 9 0 15,3-3-21-15,-4 4-4 0,4-1-1 0,4 1 0 16,-4-1-9-16,3-6-1 0,1 3-1 0,-1 4 0 16,4-4 21-16,-3 0 4 0,3 4 0 0,0-1 1 15,0 1 9-15,3-7 2 0,1 0 0 0,0 9 0 16,3-12-7-16,0 7-1 0,4-1 0 0,-4-6 0 16,3 6-26-16,4 0-6 0,1-6 0 0</inkml:trace>
  <inkml:trace contextRef="#ctx0" brushRef="#br0" timeOffset="110467.929">26201 1874 1424 0,'-11'28'29'0,"8"-15"8"0,-1 2-29 15,4 1-8-15,-3 0 0 0,-1 2 0 0,1-5 88 0,3 3 17 0,-4-1 3 0,4-5 1 16,0 2-21-16,-3 1-4 0,3-4 0 15,0-3-1-15,0 1-27 0,-4 5-4 0,4-12-2 0,0 0 0 16,0 0-24-16,-4 13-5 0,4-13-1 0,0 6 0 16,0 3-20-16,0-2 0 0,0 5 0 0,0 4 0 31,0-7 0-31,0 7 0 0,4 0 0 0,-4 3 0 0,4-7 0 0,-4 1 0 0,3 5 0 0,-3 1 0 16,4 6 0-16,-4-6 0 0,0-6 0 0,0 2 0 15,0 4 0-15,0-3 0 0,0 0 0 0,0-7 0 16,0 0 0-16,0 1 0 0,0-4 0 0,0-6 0 15,0 0 0-15,0 0 0 0,0 0 0 16,0 9 8-16,0-9-8 0,0 0 9 0,0 0-9 0,0 0 10 16,0 0-2-16,0 0 0 0,0 0 0 0,0 0 0 15,0 0-8-15,0-9 0 0,0-3 0 0,0 5 0 16,-4-2-28-16,4-4 3 0,-3 1 0 0,-1-1 0 16,4 1 2-16,-4-4 1 0,1 0 0 0,3 4 0 15,-4-7 12-15,1 6 10 0,-1 1-13 0,4 2 5 16,0-8 8-16,-3-1 0 0,3 3 0 0,-4-3 0 15,1 4 0-15,3-7 0 0,-4 0 0 0,1 6 0 16,3-3 0-16,-4 0 12 0,1 7-2 0,3-4-1 0,-4 1 7 0,1 2 2 16,3 0 0-16,3-5 0 15,-3 11-1-15,0-8 0 0,0-1 0 0,0 3 0 16,0 4-3-16,4-7-1 0,-1 7 0 0,-3-7 0 16,4 7-5-16,3 3-8 0,-4 2 11 0,4-5-11 0,0-3 0 0,0 5 0 0,1-2 0 15,2 3 0 1,-3-7 0-16,0 7 0 0,0-7 0 0,0 4 0 0,4-1-16 0,-4 7-1 15,0 3 0-15,4 0 0 16,-4 0-19-16,3 0-3 0,-3 3-1 0,4 4 0 16,-4-7 4-16,0 6 1 0,0 0 0 0,0 0 0 15,0 1 7-15,0-1 0 0,-3 7 1 0,3-7 0 0,-4 6 27 16,1 4 0-16,3-7 0 0,-4 7 8 0,1-6 18 0,-4 2 4 0,4-2 1 16,-4 2 0-16,0-9-2 0,0 3 0 0,-4 4 0 0,0-7 0 15,1 0-1-15,-4-3 0 0,0 6 0 0,0-2 0 16,-4-4-14-16,1 3-3 0,-5-3-1 15,1 0 0-15,4-3-10 0,-4-1 0 0,0-2-12 0,3 6 12 16,-3-3-27-16,3 0 3 0,-3 3 0 0,4-6 0 16,3 6-9-16,-1-4-2 15,8 4 0-15,0 0 0 16,0 0-10-16,0 0-3 0,0 0 0 0,0 0 0 0,0 0-28 0,0 0-7 0,0 0-1 16</inkml:trace>
  <inkml:trace contextRef="#ctx0" brushRef="#br0" timeOffset="111086.858">26349 1883 1508 0,'0'0'67'0,"-7"-6"13"0,7 6-64 16,0 0-16-16,0 0 0 0,0 0 0 0,0 0 84 0,0 0 12 15,0 0 4-15,0 0 0 0,0 0-46 0,0 0-9 0,0 0-1 0,0 0-1 16,0 0-28-16,3 6-6 0,5-3-1 0,-5 4 0 16,4-7-8-16,-3 9 10 0,3-6-10 0,0-3 10 15,0 10-10-15,0-4 0 0,0 0 0 0,0-6 0 16,0 9 0-16,-3-5 0 0,-1 2 0 0,1 0 0 15,-4 0 0-15,3 1 0 0,-3-1 0 0,0 3 0 16,0-5 0-16,0-4 0 0,0 0 0 0,0 9 0 16,0-6 8-16,0 6 0 0,0 1 0 0,0-10 0 15,0 3-8-15,0-3 0 0,0 6 0 0,0-6 0 16,0 0 20-16,0 0 1 0,0 0 1 0,0 0 0 16,0 0 13-16,0 0 2 0,-3-6 1 0,-1 3 0 15,-3-7-14-15,3-8-4 0,1 11 0 0,-4-2 0 16,3-10-20-16,-3 7 0 0,4-1 0 0,-4-3 0 15,0 7-19-15,3 0-5 0,-3-7 0 0,0 6-1 16,4 1-5-16,-1-7-1 0,0 4 0 0,1-1 0 16,-1 1 19-16,4 2 12 0,0 1-13 0,-3 3 5 15,6-1 0-15,-3 7 0 0,0 0 0 0,0 0 0 16,0-3 8-16,0-6 8 0,4-1-8 0,-4 7 11 16,0 3-11-16,7 0 0 0,0 3 0 0,4 7 8 15,-4-7 0-15,0 3-8 0,3-6 12 0,-3 3-4 0,0 4-8 16,4-7 0-16,-4 3 0 0,0 0 0 15,-7-3 0-15,0 0 0 0,0 0 0 0,4 0 0 16,3 3-24-16,0 0-11 0,0-3-1 0,0 0-1 16,0-3-59-16,0 0-12 0,0 3-3 0,0-3 0 15,0 3-103-15,4 3-21 0</inkml:trace>
  <inkml:trace contextRef="#ctx0" brushRef="#br0" timeOffset="111597.756">26755 1824 1568 0,'0'0'32'0,"0"0"9"0,-7 0-33 0,7 0-8 0,-7 3 0 0,-4-3 0 16,4 3 72-16,0 0 12 0,-4 3 2 0,4-3 1 16,0 1-34-16,0 2-6 0,0 0-2 0,0-6 0 15,0 9-16-15,0-5-3 0,7-4-1 0,-7 6 0 16,0 0-16-16,3-3-9 0,4-3 10 0,-7 7-10 16,4 2 0-16,3-9 0 0,-7 3 0 0,7 3 0 15,-4 4 0-15,1-4 0 0,3 3 0 0,0 1 0 16,0-4 0-16,0 0 0 0,3 7 0 0,-3-10 0 0,4 7 0 0,-1-1 0 15,1-3 0-15,-4 0 0 0,0-6 0 0,0 0 14 16,3 10-2-16,1-10-1 16,3 3 2-16,-4 3 1 0,4-3 0 0,0-3 0 0,-3 0-3 0,3-3-1 15,0 3 0-15,0-6 0 0,0 3-10 0,0-3 0 0,0 2 0 16,0-5 0-16,0 0 17 0,0 2 2 16,1-2 0-16,-1 0 0 0,-4-1-19 0,1 4 0 0,-1-4 0 15,1 1 0-15,-4 0 0 0,0-4 0 0,0 10 0 16,-4-6 0-16,4 2 0 0,-3-2 0 0,-1 3 0 0,-3 2 0 15,4-5 0-15,-5 9 0 16,1 0 0-16,0-6 0 0,0 6-16 0,-3 0-4 0,3 0-1 0,-4 0 0 16,4 6 6-16,0-6 2 0,0 0 0 0,-4 0 0 15,4 0-17-15,7 0-3 16,-7 0-1-16,7 0 0 16,0 0-105-16,0 0-21 0,-3 13-4 0</inkml:trace>
  <inkml:trace contextRef="#ctx0" brushRef="#br0" timeOffset="112126.184">27090 1607 1767 0,'-4'-3'39'0,"1"-6"8"0,3 9 1 0,-4-7 2 0,-3 1-40 0,4 0-10 0,-1 0 0 0,-3-4 0 16,0 1 55-16,0 9 9 0,3-7 1 0,-3 7 1 16,0-3-20-16,0 3-4 0,-3 0-1 0,3 0 0 15,-4 0-30-15,4 0-11 0,-4 0 0 0,4 3 9 16,-3-3-9-16,-1 7-9 15,4-7 9-15,-3 0-13 0,-1 9 13 0,0 1 0 0,-3-4-10 0,4 6 10 16,-1-5 0-16,1 2 0 0,-1-3-9 0,4 1 9 16,-4 5 0-16,4-2-8 0,4-4 8 0,-4 6 0 15,3-5 0-15,1 5 0 0,-1-2 0 0,1 5 0 16,-1-12 0-16,4 10 0 0,0-4 8 0,0 1-8 16,0 2 0-16,0 1 0 0,4-4 0 0,-4 1 0 15,3-1 0-15,-3 0 0 0,4 1 0 0,-1-1 0 16,1 1 0-16,-1 5 0 0,4 1 0 0,-3-3 0 15,3-1 0-15,0 7 0 0,0-6 0 0,0 2-10 16,0 1 2-16,0-4 0 0,0 4 0 0,0-3 0 16,-3 5 8-16,-1-5-8 0,-3 0 8 0,4 2-8 15,-1-2 8-15,4-4 0 0,0 1 0 0,-3-1 0 16,3-3 0-16,-3 4-8 0,3-7 8 0,-4 3-8 16,1-6-16-16,-4 0-4 0,0 0 0 0,0 0 0 15,0 0-45-15,0 0-10 0,0 0-1 0</inkml:trace>
  <inkml:trace contextRef="#ctx0" brushRef="#br0" timeOffset="112394.409">26674 1817 1825 0,'-8'0'52'0,"8"0"11"0,0 0-51 0,0 0-12 0,0 0 0 0,0 0 0 16,0 0 27-16,0 0 2 0,0 0 1 0,0 0 0 16,0 0-6-16,0 0 0 0,0 0-1 0,0 0 0 15,8 7-12-15,2-7-3 0,1 0 0 0,-1 0 0 16,4 0-8-16,4 0 0 0,0 0 0 0,-1 3 0 16,1 0-11-16,3 0 3 0,-3 3 0 0,3-6 0 15,-3 0-37-15,3 0-7 0,-4-9-2 0,1 6 0 16,0 3-158-16,3 0-31 15</inkml:trace>
  <inkml:trace contextRef="#ctx0" brushRef="#br0" timeOffset="113413.598">27869 1974 1183 0,'-3'-9'33'0,"-1"2"8"16,-3-2-33-16,0-4-8 0,0 4 0 0,0-3 0 16,-3-1 45-16,3 4 7 0,-4-10 2 0,0 12 0 15,1-2-43-15,-4 9-11 0,0 0 0 0,-1-6 0 16,1 6 27-16,-3 0 3 0,-1-6 1 0,4 6 0 15,0-4 2-15,-4 1 1 0,8 3 0 0,-1 0 0 16,-3 3-20-16,3 1-4 0,4 8-1 0,-3-3 0 16,-1 7 5-16,4-6 1 0,0 2 0 0,0 4 0 0,0-1 9 0,3-2 3 15,-3 3 0-15,4-1 0 16,-1-2-10-16,1-1-1 0,-1-2-1 0,4-1 0 0,0-2-15 0,0-4 8 16,0-3-8-16,0 0 0 0,0 12 10 0,0-12-10 0,0 0 10 15,0 0-10-15,0 0 11 0,0 0-11 16,7 0 12-16,0 0-12 0,0 0 0 0,0-6 0 0,0-3 0 15,1 2 0-15,-1-2 0 0,3 3 8 16,-3-4-8-16,4-2 0 0,-4 5 8 0,3-11-8 0,-2 2 0 16,2 0 0-16,-3 1 0 0,4 2 0 0,-1-3 0 0,-3 1 0 15,0 2 0-15,0-6 0 0,1 4 0 0,-1-4 0 16,-4-3 0-16,1 3 0 0,-4-6 0 16,0 12 0-16,0-12 15 0,0 6-1 0,0-6 0 0,-4-3 0 15,-3 3 22-15,4-3 5 0,-5 3 1 0,1 0 0 16,0 3-10-16,-3 0-3 0,3 3 0 0,-4 3 0 15,4 1-5-15,0 2 0 0,0 4-1 0,0 2 0 16,3 1-12-16,4 6-3 0,0 0 0 0,0 0 0 16,0 0-8-16,0 0 0 0,0 0 0 0,0 0 0 15,0 0-12-15,0 0-5 0,0 0-1 0,0 0 0 16,0 0 18-16,0 0-12 0,0 0 12 0,0 0-10 16,-3 10 10-16,3 2 0 0,0 1-9 0,0 5 9 15,0 1 0-15,0 6 0 0,3-3-9 0,1 13 9 16,-4-10 0-16,3 6 0 0,1 1 0 0,0-1 0 15,-4 0 0-15,3 4 0 0,1-10 0 0,-4 6 0 16,3 1 0-16,1-4 0 0,-4 3 0 0,3-9 0 0,1 9 0 16,-1-9 0-16,1 4 0 0,-4-5 0 15,3-2 0-15,1-9 0 0,-1 8 11 0,1-2-11 16,-4-3 8-16,3-1-8 0,1 7 0 0,-1-6 0 0,1-1 14 0,-1-2-1 16,1-1 0-16,-4-6 0 0,4 3-13 0,-1 1 0 15,-3-7 0-15,4 3 0 16,-4-3-28-16,0 0-8 0,0 0-1 0,0 0-1 15,3 0-42-15,1-3-9 0,-1-4-2 0,1 1 0 16,-1-3-126-16,1-4-26 0</inkml:trace>
  <inkml:trace contextRef="#ctx0" brushRef="#br0" timeOffset="113927.986">27781 1858 1257 0,'0'0'26'0,"0"0"6"16,0 0-32-16,0 0 0 0,0 0 0 0,0 0 0 15,0 0 106-15,0 0 14 0,0 0 4 0,0 0 0 16,0 0-50-16,0 9-10 0,4-2-1 0,-1 2-1 15,4 1-16-15,0-10-3 0,0 9-1 0,4-6 0 16,0 7-6-16,-1-7 0 0,1 0-1 0,-1-3 0 16,-3 0-12-16,1-3-3 0,-5 0 0 0,4 3 0 15,0-4 1-15,0 4 0 0,0 0 0 0,4 4 0 0,-8-8-21 0,4-2 0 16,-7 6 0-16,4 0 0 0,-4 0 0 0,3-12 0 0,-3 12 0 16,4 0 0-16,-4-10 0 0,0 4-10 0,0 0 1 15,0 2 0 1,-4-5-23-16,1 3-4 0,-1-4 0 0,4 10-1 0,-7-3 18 0,7 3 4 0,0 0 1 15,-10 0 0-15,-1 0 2 0,1 0 0 0,-4 0 0 0,-1 3 0 16,5 1 12-16,-1 8 8 0,4-12 0 0,0 13-8 16,0-1 0-16,4-2 0 0,3 2 0 0,-4 1 0 15,4-1 0-15,0 4 0 0,0 0 0 0,4 2 0 16,-1-5 0-16,1-1 0 0,3 1 0 0,0-4 10 16,0-2-10-16,3 5 0 0,1 1 0 0,0-4-11 15,-4 4 11-15,0-1 0 0,0-2 8 0,0-1-8 16,0-3 0-16,3 1 0 0,-3 5 0 0,4-9 0 15,0 4-31-15,-1-7-10 0,1 3-3 16,-1 3 0-16,4-6-39 0,-3 3-8 0,0 0-1 16</inkml:trace>
  <inkml:trace contextRef="#ctx0" brushRef="#br0" timeOffset="115229.052">28656 1657 1034 0,'0'0'29'0,"4"0"7"0,3 0-36 16,-4-6 0-16,1 0 0 0,-1 6 0 0,1-6 82 0,-1-1 10 15,-3 4 1-15,4-9 1 0,-1-1-42 0,1 4-8 0,-4-10-1 0,0 13-1 16,0-13-10-16,0 6-1 0,0 1-1 0,0-10 0 16,0 9-18-16,-4-2-3 0,4 2-1 0,-3-3 0 15,-1-3 3-15,1 1 0 0,-4 11 0 0,0-11 0 16,-4 5-11-16,1 0 8 0,-1-5-8 0,0 5 8 16,1 1 0-16,-1 2-8 0,1-2 12 0,-4 5-4 15,-1 1 12-15,1 6 1 0,-3 0 1 0,-1 0 0 16,-3 0-8-16,0 6-2 0,0 1 0 0,3 5 0 15,0-2-12-15,1 2 0 0,3 10 0 0,3-13 0 16,0 7 9-16,1-3-1 0,3 2 0 0,0-2 0 16,3 6 0-16,1 0 0 0,-1 3 0 0,1-4 0 15,3 4 4-15,0-3 0 0,0-3 0 0,3-4 0 16,1 7-12-16,-1-6 0 0,1 2 0 0,3 4 0 16,-4-6 0-16,1 2 0 0,3 4 0 0,-4-3 0 15,8 9 0-15,0-3 0 0,-1 0 0 0,1 0 0 16,3-7 0-16,-4 11 0 0,1-8 0 0,-4 7 0 15,4 1 0-15,-4-4 0 0,3 9 0 0,-3-6 0 16,-3-3 0-16,3 0 0 0,-4-3 0 0,1 6 0 16,-4-13 0-16,3 4 0 0,-3 0 9 0,4-7-9 15,-4 0 8-15,0-2-8 0,0 5 10 0,0-5-10 16,0-7 0-16,0 0 0 0,0 0-11 0,0 0 11 16,0 0-60-16,0 0-4 0,0 0 0 0</inkml:trace>
  <inkml:trace contextRef="#ctx0" brushRef="#br0" timeOffset="115504.784">28307 1792 1478 0,'-4'13'62'0,"1"-7"-50"15,3-6 33-15,0 0 7 0,0 0 0 0,0 0 1 16,0 0 13-16,0 0 2 0,0 0 1 0,0 0 0 16,0 0-7-16,3 0-2 0,4 0 0 0,0 0 0 15,1 0-38-15,2 0-8 0,-3 0-2 0,4 6 0 16,6-6-12-16,1 7 0 0,3-7 0 0,0 0 0 16,4 3-32-16,0 0-10 0,-1 0-2 0,1 3 0 15,3-6-99-15,-3 0-20 0,3 3-4 16</inkml:trace>
  <inkml:trace contextRef="#ctx0" brushRef="#br0" timeOffset="116960.119">23252 3188 1119 0,'0'0'24'0,"0"0"6"0,0 0 1 0,0 0 1 0,0 0-32 15,0 0 0-15,3 0 0 0,4 0 0 0,-3-13 12 0,3 7-3 0,-4-4-1 0,4 1 0 16,-3 0 36-16,-1 2 6 0,1-11 2 0,-1 11 0 16,1-8 11-16,-1 2 2 0,1 4 1 0,0-4 0 15,-1 1-15-15,1 5-3 0,-4-2-1 0,3-1 0 16,-3 1-23-16,0-3-5 0,0 8-1 0,0-5 0 16,0 3-6-16,0 3-2 0,0-7 0 0,0 1 0 15,-3-1 5-15,-1 1 1 0,-3-4 0 0,0 1 0 16,3-4-1-16,-3-6 0 0,0 3 0 0,0 1 0 15,0 2 1-15,-3 3 1 0,3-2 0 16,0 2 0-16,-4 1-17 0,4-1-14 0,-4-6 2 0,1 13 1 16,-4 0 11-16,3 3-13 0,0-4 5 0,-3 7 8 15,4 7-20-15,-1-7 3 0,1 9 1 0,-1-6 0 16,0 7 7-16,-3 2 9 0,0-6-13 0,0 10 5 16,3-10 8-16,1 7 0 0,-1-1 0 0,1 4 0 15,3-3 0-15,0 2 0 0,3 1 0 0,-3 6 0 16,7-10 0-16,-3 10 0 0,3-3 8 0,0 3-8 15,0-6 0-15,0 0 0 0,0 5 0 0,0-2 0 16,0 0 11-16,0-3-3 0,0-1 0 0,0 4 0 16,0-3 2-16,-4 0 0 0,0 6 0 0,4-4 0 15,-3-2-10-15,-1 0 12 0,-3 3-12 0,7-4 12 16,-3 7 2-16,-1 0 1 0,4 3 0 0,-3 0 0 16,-1 4-15-16,1 2 0 0,-1 3 0 0,1-2 0 15,3 2 0-15,0 1-16 0,-4-1 3 0,4-6 1 16,4 7 12-16,-4-10 16 0,3 6-3 0,-3-6-1 15,4 1-12-15,-1-1 0 0,1-3 0 0,-1 3 0 0,1-3 15 16,-1 0-3-16,1-4-1 0,-1-2 0 0,1-3-11 0,-4 2 0 16,0-2 0-16,3-7 0 0,-3 4 12 0,0-4-4 15,0 6 0-15,0-2 0 0,0-4-8 16,0-6 0-16,0 0 0 0,-3 6 0 0,3-6 0 0,0 10 0 0,0-10 0 16,0 9 0-16,0 4 0 0,-4-7 0 15,1 3-12-15,3 4 12 0,-4 3-13 0,4-10 5 0,4 6 8 0,-4 1-13 16,0-1 4-16,3-2 1 0,-3 2 0 0,0 1 0 15,4-7-9-15,-4-6-2 0,0 0 0 0,0 0 0 32,0 0-14-32,0 0-3 0,0 0-1 0,0 0 0 0,0 0-25 0,0 0-5 15,0-6-1-15</inkml:trace>
  <inkml:trace contextRef="#ctx0" brushRef="#br0" timeOffset="117393.506">22772 3523 1060 0,'0'0'44'15,"-4"3"-35"-15,4-3 88 0,-10 3 18 0,10-3 3 0,-4 7 1 16,4-7-10-16,0 0-1 0,0 0-1 0,-7 6 0 16,7-6-35-1,0 0-8-15,0 0 0 0,0 0-1 0,0 0-23 0,0 0-4 0,0 0 0 0,0 0-1 16,0 0-15-16,0 0-2 0,7 0-1 0,0 3 0 15,4-3-17-15,-1 6 0 0,1-6 0 0,3 7 0 16,0-1 8-16,0-6-8 0,4 0 12 16,-4 0-12-16,4 6 0 0,-4-3-11 0,0 0 0 0,0-3 0 15,-3 0 3-15,-1 0 0 0,1 0 0 0,-1 0 0 16,-3 0 8-16,4-3-12 0,0 3 12 0,-1 0-12 16,4-3 12-16,-3 3-8 0,-4 0 8 0,3 0-8 15,-2 0-30-15,-1 0-6 16,-7 0 0-16,10 6-1 0,1-6-109 0,6 10-22 0,1-7-4 0</inkml:trace>
  <inkml:trace contextRef="#ctx0" brushRef="#br0" timeOffset="125874.66">28702 1987 806 0,'0'0'17'0,"0"0"4"0,0 0 1 0,0 0 2 0,0 0-24 0,0 0 0 0,0 0 0 0,0 0 0 15,0 0 28-15,0 0 0 0,0 0 1 0,0 0 0 16,0 0 30-16,0 0 5 0,0 0 2 0,0 0 0 0,0 0-8 0,0 0-2 16,0 0 0-16,0 0 0 15,0 0 0-15,0 0 0 0,0 0 0 0,0 0 0 16,0 0-18-16,0 0-4 0,0 0-1 0,0 0 0 15,0 0 1-15,0 0 0 0,0 0 0 0,0 0 0 16,0 0-34-16,0 0 0 0,0 0 0 0,0 0 0 16,-4 6 12-16,4 0-4 0,0 4 0 0,0-4-8 0,4 3 21 0,-4 1-2 15,4 2-1-15,-1 1 0 16,1-1 2-16,-1-2 0 0,1 12 0 0,-1-10 0 16,1 10 4-16,-4-3 2 0,0-6 0 0,0 5 0 0,0-2-13 0,3 3-2 15,-3-7-1-15,4 1 0 0,-4-1 2 0,3-8 0 16,-3 2 0-16,4-6 0 0,-4 9-12 0,0-9 0 15,0 0 0-15,0 3 8 0,0-3 21 0,0 0 4 0,0 0 1 16,0 0 0-16,0 0-14 0,0 0-4 16,-4-12 0-16,1 6 0 0,3-10-16 0,-4-3 8 15,4 0-8-15,-3-3 0 0,3 10 0 0,-4-7 0 0,1 0 0 16,3-3 0-16,0 0 0 0,-4 0-12 0,4-3 12 0,0 6-12 16,0 1 12-16,0 2-12 0,0 3 12 0,4-2-12 15,-4 2 12-15,0 7 0 0,0-4 0 0,3 1 10 16,-3 3-10-16,0 6-11 0,0-6 3 0,0 6 0 15,0 0 8-15,0 0 0 0,4-4 0 0,-4 4 0 16,7 0 0-16,0 0 0 0,-4 0 0 0,4 0 0 16,0 4 0-16,1-1 0 0,-1 0 0 0,0-3 0 15,3 6-14-15,-6-6-1 0,-4 0 0 0,0 0 0 16,0 0-1-16,3 3 0 0,-3-3 0 0,0 0 0 16,7 6-40-16,-3 4-8 0,-1-7-1 15,1 6-1-15,3 4-23 0,-4-10-5 0,5 7-1 0</inkml:trace>
  <inkml:trace contextRef="#ctx0" brushRef="#br0" timeOffset="126568.794">29065 2059 1257 0,'0'0'26'0,"0"0"6"0,0 0-32 0,0 0 0 0,-3 0 0 0,-4-7 0 16,7 7 65-16,-7-6 7 0,3 0 0 0,-3 0 1 16,0 3-24-16,0-1-5 0,0 1 0 0,7 3-1 15,-7 0-1-15,0 0 0 0,7 0 0 0,-7 0 0 16,0 0-12-16,0 0-2 0,0 0-1 0,-4 0 0 16,4 3-18-16,0 1-9 0,0-1 10 0,-4 9-10 15,4-6 0-15,-3 10 0 0,3-10 0 0,0 7 0 16,0 3 12-16,-1-1 4 0,1 4 0 0,0 0 0 15,0-6 5-15,0-1 2 0,4 4 0 0,-4-4 0 16,3-2-5-16,4 5-1 0,0-15 0 0,0 13 0 16,0-13-17-16,0 12 0 0,0-12 0 0,0 4 0 15,0-4 0-15,0 6 0 0,0-6 0 0,7 0 0 16,-3 9 0-16,3-9 0 0,3 0 0 0,-3-9 0 16,4 9 0-16,0-10 0 0,-1-2 0 0,1 6 0 0,-1-1 0 15,1-5 0-15,-1-1-8 0,1 4 8 0,-4-4-13 0,4 7 0 16,-1-6 0-16,-3 2 0 0,0-2 13 0,0 2 0 15,-3-2 9-15,0 2-9 0,-1 1 0 0,-3-4 0 0,4 7 0 16,-4 0-10-16,0-4 10 0,0 7 0 0,0-3 8 0,0 6-8 16,0 0 12-1,0 0-1-15,0 0-1 0,0 0 0 0,0 0-10 0,-7 6 12 16,-1 0-12-16,5 1 12 0,-1 5-12 0,1-2 0 0,-1-1 0 16,4-3 8-16,0 4 4 0,0-1 1 15,0 1 0-15,0-7 0 0,0-3-13 0,4 6 11 0,-4-6-11 0,0 0 10 16,0 0-10-16,0 0 0 0,3 6 0 0,-3-6 0 15,0 0 0-15,0 0 0 0,4 7 0 0,3-7 0 16,0 0-19-16,0-4-2 0,0 1-1 0,0 0 0 16,0 0-118-1,0-3-23-15,4 3-5 0</inkml:trace>
  <inkml:trace contextRef="#ctx0" brushRef="#br0" timeOffset="127219.418">29210 1971 1454 0,'0'25'30'0,"0"-12"8"0,0 2-30 0,0-5-8 0,0 8 0 0,0-2 0 15,0-3 56-15,0 12 9 0,0-6 3 0,0 3 0 16,0-7-12-16,0 4-1 0,0-3-1 0,4-4 0 15,-4 1-13-15,3-1-2 0,1-12-1 0,-1 7 0 16,-3-1-8-16,4 0-2 0,-4 4 0 0,3-4 0 16,-3-6-28-16,0 0 0 0,0 0 0 0,0 0 0 15,0 0 8-15,4 0-8 0,-4 0 0 0,0 0 0 16,0 0 14-16,3-10-3 0,-3-8-1 0,0 5 0 16,0-6-24-16,0 4-5 0,0-4-1 0,-3 0 0 15,3 0 2-15,-4 0 0 0,1 4 0 0,-1-7 0 16,1 12 7-16,-1-2 2 0,1-1 0 0,3 1 0 15,-4 9 9-15,0-4 0 0,4 1 0 0,0 6 0 16,0 0 0-16,0 0 11 0,0 0-1 0,0 0 0 16,0 0 2-16,0 0 0 0,0 0 0 0,0 0 0 15,0 0-12-15,0 0 0 0,4 6 0 0,3-3 0 16,0 1 0-16,-3-1 8 0,-4-3-8 0,7 6 0 16,3-3 0-16,1 0 0 0,-1-3 0 0,1 6 0 15,0 1 0-15,-4-4 8 0,0 3-8 0,0 0 0 0,0-2 0 16,0-1 0-16,-7-3 0 0,7 12 0 0,0-12 0 0,-7 0 0 15,4 10 0-15,-1-1 0 0,-3-3 0 0,4 4 0 16,-4-1 0-16,0 1 0 0,0-1-22 16,0-9 3-16,0 0 1 0,0 3 0 15,0 7-18-15,0 2-4 0,3-9-1 0,-6 0 0 16,6 7-65-16,-3-1-13 0,0 1-2 0</inkml:trace>
  <inkml:trace contextRef="#ctx0" brushRef="#br0" timeOffset="127802.375">29683 2005 1060 0,'0'0'22'0,"0"0"5"0,0 0-27 16,0 0 0-16,0 0 0 0,0 0 0 15,0 0 79-15,0 0 10 0,0 0 3 0,0 0 0 0,0 0-2 0,0 0 0 0,0 0 0 0,0 0 0 16,-7 0-30-16,7 0-5 0,-7 0-2 0,-4 4 0 16,11-4-13-16,-7 6-4 0,7-6 0 15,-7 3 0-15,7-3-22 0,-7 6-5 0,7-6-1 0,-11 0 0 16,11 0 4-16,-7 3 0 0,7-3 0 0,-7 4 0 16,0-4-12-16,0 3 10 0,0-3-10 0,0 0 10 15,7 0-10-15,-7 6 0 0,0-6 0 0,7 0 8 16,-7 3-8-16,0 0 0 0,7-3 0 0,-7 6 0 15,3 1 0-15,1-4 0 0,-1 3-9 0,-3 0 9 16,7 1 0-16,-3 5 0 0,-1-2 0 0,4-1 0 16,0 4 0-16,0-1 0 0,0-2 0 0,4-1 0 15,-1-3-8-15,-3 4 8 0,7-1 0 0,-3-3 0 16,-1 1 0-16,1-1 0 0,-4-6 0 0,3 6 0 16,1 4 0-16,3-7-8 0,0 0 8 0,-4 3 0 15,4-6-19-15,0 6 0 0,4-6 0 0,-4-6 0 16,4 6-19-16,-1 0-4 0,-3 0-1 15,4-6 0-15,0 6-17 0,-1 0-4 0,1-3-1 16,-1 3 0-16,-3-3-48 0,0 3-10 0,0-7-1 0</inkml:trace>
  <inkml:trace contextRef="#ctx0" brushRef="#br0" timeOffset="128205.332">29700 2385 1006 0,'0'9'20'0,"0"-2"7"0,-3-1-27 0,3 3 0 0,-4 4 0 0,4-7 0 16,-3 3 55-16,-1 1 5 0,1-7 2 0,-1 10 0 16,-3-13-21-16,4 9-4 0,-4 0-1 0,7-9 0 15,-7 4 18-15,-1-1 3 0,5 3 1 0,-4-3 0 16,0-3-19-16,0 9-4 0,0-9-1 0,-4 4 0 15,4 2-23-15,-4-6-11 0,4 0 10 0,-7 3-10 16,4-3 0-16,-1-3 0 0,1 3 0 0,-1 0-10 16,0 0-26-16,1 0-4 0,3-6-2 0,7 6 0 15,0 0-54-15,0 0-10 0,0 0-2 0</inkml:trace>
  <inkml:trace contextRef="#ctx0" brushRef="#br0" timeOffset="128935.78">30021 2068 1241 0,'0'0'25'0,"-7"0"8"0,0 0-33 0,0 0 0 0,0 0 0 0,0 0 0 16,0 0 62-16,-4 0 6 0,4 0 0 0,-3 3 1 15,-1-3-23-15,-3-3-5 0,4 3-1 0,-5-6 0 16,5 3-4-16,-1 3 0 0,-3-7-1 0,7 1 0 16,7 6-15-16,0 0-4 0,0 0 0 0,0 0 0 15,-7 6-16-15,4 1-9 0,-1 2 1 0,0-6 0 16,1 7 8-16,-1 2 0 0,4-2 0 0,-3-1 0 15,-1 0 0-15,4 7 0 0,-3-6 0 0,3 5 0 16,0-2 0-16,0-1 0 0,-4 4 0 0,4 0 0 16,0-7 14-16,0-3 5 0,0 7 1 0,0-7 0 0,4 4-10 0,-4-4-2 0,3 3 0 15,1-6 0-15,-4 4 8 0,3-4 2 16,-3 0 0-16,4-3 0 16,-4 0 0-16,7 0 0 0,0-3 0 0,4 0 0 0,-1-4 2 15,1 7 0-15,-1-3 0 0,-3-6 0 16,8 3-43-16,-5-10-8 0,1 3-1 0,-4 1-1 15,3 6-7-15,-3-13 0 0,0 6-1 0,1-2 0 16,-5 2-25-16,1 4-5 0,-1-10-1 0,1 6 0 16,-4 4-9-16,0-4-3 0,-4 1 0 0,4 9 0 0,-3-4 40 15,3 7 7-15,0 0 1 0,0 0 1 0,0 0 56 0,0 0 11 0,0 0 3 0,0 0 0 16,-7 10 19-16,3 2 4 0,0 1 1 0,1-4 0 16,3 4 9-16,-4 6 1 0,4-4 1 0,0 7 0 15,-3-3-20-15,3-3-4 0,0-1-1 0,0 4 0 16,0-3-15-16,0-4-3 0,3-2-1 0,-3 2 0 15,0-2-10-15,0-1-1 0,4-6-1 0,-1 7 0 16,-3-10-14-16,0 6 9 0,4 0-9 0,0 4 8 16,-1-10-19-16,4 0-4 0,0-7-1 0</inkml:trace>
  <inkml:trace contextRef="#ctx0" brushRef="#br0" timeOffset="129362.635">30152 2093 965 0,'0'10'40'0,"0"-1"-32"16,0-3 59-16,0 1 11 0,0 5 2 0,0-2 1 15,-4-7 11-15,4 6 1 0,0 1 1 0,0 2 0 16,0-6-38-16,0 4-8 0,0-1-2 0,0 1 0 16,0 2-18-16,0-6-4 0,0 7-1 0,0-7 0 15,0-6-23-15,0 0 0 0,0 6 0 0,0-6 8 16,0 0-8-16,4 0 0 0,-4 0 0 0,0 4-8 16,0-4-69-16,0 0-14 0,0 0-2 0</inkml:trace>
  <inkml:trace contextRef="#ctx0" brushRef="#br0" timeOffset="129647.597">30078 1764 1006 0,'-7'28'20'0,"3"-15"7"0,1-10-27 0,3-3 0 0,0 0 0 0,0 9 0 16,-4-2 41-16,4 2 3 0,0 0 1 0,0-5 0 15,0-4-19-15,0 0-4 0,0 0-1 0,0 0 0 16,0 0-21-16,0 0-8 0,4 0 0 0</inkml:trace>
  <inkml:trace contextRef="#ctx0" brushRef="#br0" timeOffset="130256.634">30445 1952 649 0,'0'0'28'16,"0"0"-28"-16,0 0 46 0,0 0 4 0,0 0 1 0,0 0 0 15,0 0 43-15,0 0 9 0,0 0 1 0,0 0 1 16,0 0 5-16,0 0 1 0,-4-3 0 0,1 0 0 15,-1-3-23-15,4 6-4 0,-3-4 0 0,-4-5-1 16,7 9-19-16,-7 0-4 0,-1-6-1 16,8 6 0-16,-7 0-20 0,0 0-4 0,0 6-1 0,7-6 0 15,-7 0-9-15,0 0-1 0,0 3-1 0,0 3 0 16,0-6-23-16,3 4 9 0,-3 2-9 0,0-6 0 16,4 6 0-16,-4 0 0 0,0 1 0 0,3-1 0 15,1 3 0-15,-1-5 0 0,1-1 0 0,3 6 0 16,0 0 0-16,-4 1 0 0,4-7 0 0,0 6 0 15,0-2 0-15,0-7 0 0,0 0 0 0,0 6-9 16,0-6 9-16,0 0 0 0,0 0 0 0,4 6 0 16,-4-6-9-16,3 0 9 0,-3 0-10 0,7 6 10 15,-7-6-11-15,7 0 11 0,-7 0-12 0,7 7 12 16,-3-7-11-16,3 0 11 0,0 0-10 0,0 0 10 16,0 3-8-16,0-3 8 0,0 0 0 0,0 6-9 15,0-6 9-15,-3 3 0 0,3 4 0 0,-4-4 0 16,1 9 0-16,3-12 0 0,-3 13 0 0,3-4 0 15,-4 1 0-15,1 2-8 0,-1 1 8 0,-3-1 0 16,4 7 0-16,-1-3 0 0,1 3 0 0,-4-13 0 16,3 6 0-16,-3 1 0 0,4-1 0 0,-4-8 0 0,0 2 0 15,3 3 0-15,-3 1 0 0,4-4 0 0,-4 3 0 16,3 1 0-16,-3-7 0 0,0-3 0 16,0 0 0-16,0 0 0 0,0 0 0 0,0 0 0 0,0 0-20 0,0 0 2 15,0 0 0-15,0 0 0 16,0 0-117-16,-7-3-23 0,0-7-5 0</inkml:trace>
  <inkml:trace contextRef="#ctx0" brushRef="#br0" timeOffset="131569.804">31083 2062 942 0,'0'0'40'0,"0"0"-32"16,0 0 40-16,0 0 8 0,0 0 1 0,0 0 1 16,0 0-15-16,-7 0-3 0,7 0-1 0,-3-3 0 15,3 3 14-15,0 0 3 0,0 0 1 0,-7 0 0 16,7 0-9-16,-7 0-3 0,0 3 0 0,3 3 0 15,-3-6-25-15,0 6-6 0,0-2-1 0,0-1 0 16,0 3-13-16,0 0 0 0,-4-6 8 0,4 10-8 16,-4-1 19-16,1-3 1 0,3 4 0 0,-4-1 0 15,1 1-5-15,3-1-1 0,-4 0 0 0,0 1 0 16,1-1-4-16,3 1-1 0,-4-4 0 0,4 0 0 16,0 4-1-16,0-4-8 0,3 0 12 0,1 0-4 15,-1 1-8-15,1-1 0 0,3 6 0 0,0-12 0 16,0 0 0-16,0 0 0 0,0 0 0 0,3 4 0 15,4 2-10-15,-3-6 10 0,0 9-13 0,3-6 5 16,0 4-7-16,0-1-1 0,0 3 0 0,0-6 0 16,0 4 5-16,0-4 1 0,0 3 0 0,0-6 0 15,-3 3 10-15,3 0-8 0,0-3 8 0,-7 0-8 16,7 0 8-16,-7 0 0 0,3 7 0 0,-3-7-8 0,0 0 8 16,7-7 9-16,-3 4-1 0,3 0-8 0,-7 3 17 15,3-9-3-15,-3 9-1 0,4-7 0 16,3 4-5-16,-3-9-8 0,-1 2 11 0,-3 7-11 0,4-6 0 0,-4 3 0 0,0 6 0 15,3-4 0-15,-3 4 0 0,0-12 0 0,0 12 0 16,0 0-12-16,4-6 12 0,-4-1 8 16,3 7 0-16,-3 0-8 15,0 0-15-15,4-6-9 0,-4 6-3 0,0 0 0 0,3-6 11 16,-3 6 1-16,7 0 1 0,-7 0 0 0,0 0 14 0,0 0-9 0,0 0 9 0,0 0-8 16,0 0-3-16,0 0 0 0,4 0 0 0,-4 0 0 15,3 12 11-15,1-5-8 0,-4-1 8 0,0 6-8 16,0-12 8-16,0 10 0 0,0-10 8 0,0 9-8 15,3 1 0-15,-3 5 0 0,4 4 0 0,-1-13 0 16,1 13 0-16,3-9-8 0,-3 2 8 0,3 1-8 16,0-10-64-16,0 6-12 0,0-2-2 15</inkml:trace>
  <inkml:trace contextRef="#ctx0" brushRef="#br0" timeOffset="132003.942">30801 1748 1165 0,'0'0'24'0,"0"0"7"0,0 0-31 0,7-3 0 0,0 3 0 0,0 0 0 16,0 3 32-16,0 0 0 0,0 7 0 0,0-7 0 15,0 6-4-15,4 1 0 0,-4-1 0 0,-3 4 0 16,3-10-19-16,0 0-9 0,-7-3 8 0,10 6-8 16,-3 4-20-16,4-4-10 0,-4 7-2 0,0-1 0 15,4-3-56-15,-4 7-11 0,3-6-2 0</inkml:trace>
  <inkml:trace contextRef="#ctx0" brushRef="#br0" timeOffset="133174.307">31563 1764 1034 0,'0'0'29'0,"-3"9"7"0,3-9-36 0,-4 10 0 0,4-10 0 0,0 0 0 16,0 6 88-16,0-6 12 0,0 0 1 0,0 0 1 15,-4 9-27-15,4 1-6 0,0-7-1 0,0 10 0 16,0-7-28-16,0 3-5 0,0-2-2 0,0-1 0 15,4 0-7-15,-4 7-2 0,4-1 0 0,-1-2 0 16,-3-1-12-16,0-6-4 0,4 3 0 0,-4 4 0 16,0-1-8-16,3 1 10 0,1-1-10 0,-4 0 10 15,0 4 3-15,3 0 1 0,-3-1 0 0,4 1 0 16,-4 2 4-16,0 1 1 0,0 3 0 0,0-4 0 16,0 4 1-16,0-6 1 0,0 6 0 0,0-4 0 15,0 4-7-15,0 3-2 0,0-9 0 0,0 9 0 16,3-10-1-16,-3-6-1 0,4 7 0 0,-4-7 0 0,0 4-10 15,0-4 0-15,0-6 9 0,3 9-9 0,-3-6 0 16,0-3 9-16,0 7-9 0,0-7 0 0,0 0 10 0,0 0-10 16,0 0 8-16,0 0-8 0,0 0 24 0,0 0 0 15,0 0 0-15,0 0 0 16,7-7-24-16,-7 7 0 0,4-3 0 0,-4 3 0 0,0 0 0 0,0 0 0 0,0 0 0 16,0 0 0-16,0 0 0 0,3-9 0 0,-3 9 0 15,0 0 0-15,4 0 0 0,-4 0 0 0,0 0 0 16,7 0 0-16,-7 0 0 0,3 0 0 0,5 0 0 0,-8 0 0 15,3 9 0-15,4-9 0 0,-3 0 0 0,3 0 0 16,0 0 0-16,-4 0 0 0,4-9 0 16,4 9 0-16,-8 0 0 0,5 0 0 0,-1 0 0 0,-7 0 0 15,0 0-18-15,0 0-2 0,0 0-1 0,0 0 0 16,3 0-17-16,4 0-3 16,0 9-1-16,-3-9 0 0,3 0-9 0,0 3-1 0,3-3-1 0,1 7 0 15,-4-4-11-15,4-3-1 0,-1 3-1 0,1-3 0 16,-1 9-5-16,-3-9-1 0,4 3 0 0,0 4 0 15,-4-7 7-15,0 0 1 16,0-7 0-16,-7 7 0 0,3-3-5 0,-3 3-1 0,0 0 0 0</inkml:trace>
  <inkml:trace contextRef="#ctx0" brushRef="#br0" timeOffset="133891.996">31916 1811 942 0,'0'0'20'0,"7"6"4"0,-4 1-24 0,1-4 0 0,-4-3 0 0,7 6 0 16,-3 0 77-16,3-3 11 0,0 1 3 0,-4 2 0 15,1 0 2-15,-1-6 1 0,-3 0 0 0,4 9 0 16,-4-9-26-16,0 7-4 0,0-7-2 0,3 9 0 16,-3-9-10-16,0 0-1 0,0 0-1 0,0 0 0 15,0 0-18-15,0 0-3 0,0 0-1 0,0 0 0 16,0 0 5-16,0 0 1 0,0 0 0 0,0 0 0 16,0 0-3-16,0 0-1 0,0 0 0 0,0 0 0 15,0 0-19-15,4-6-11 0,-4 6 12 0,0-6-12 16,0 6 0-16,0-4 0 0,0-5 0 0,0 9 0 15,-4-6 0-15,1 0 0 0,-1-1 0 0,4 7 0 0,0 0-8 0,-7 0 8 16,7 0-13-16,-10 3 5 16,3 1-22-16,-4-4-4 0,4 6-1 0,-4-6 0 0,1 0 16 15,-1 0 3-15,4-6 1 0,-4 6 0 0,1 0 15 0,-4 6 0 0,3 0-10 16,1-6 10-16,-1 0 0 0,4 9-9 16,0-2 9-16,0 2 0 0,0-6 0 0,3 4 0 0,1 2 0 15,-1-6 0-15,4 7 0 0,0 2 8 0,0 1-8 16,4-1 12-16,-4 1 1 0,3 2 0 0,1 1 0 0,-1 3 0 15,1-7 5-15,-1 7 1 16,1-3 0-16,-1 0 0 0,1-1-2 0,3 4 0 0,0-3 0 0,0 3 0 16,0-4 0-16,0 7 0 0,0-3 0 0,0 0 0 15,0-7-6-15,0-2-2 0,1-7 0 0,-1 9 0 16,0-8-9-16,0 2 0 0,0 3 0 0,0-6 0 16,0-3 0-16,3 0 0 0,-2 0 0 0,-1 0 0 15,3 0-14-15,-3 0-5 0,4 0-1 0,-4 0 0 16,0 0-49-16,3 0-11 0,-2-3-1 15</inkml:trace>
  <inkml:trace contextRef="#ctx0" brushRef="#br0" timeOffset="134541.286">32159 1827 273 0,'0'0'12'0,"0"0"-12"16,0 0 65-16,0 0 11 0,0 0 3 0,0 0 0 15,0 0 19-15,0 0 4 0,0 0 1 0,4 0 0 16,-1 0-21-16,4 3-4 0,-3 0-1 0,-1 3 0 15,-3-6-7-15,4 3-2 0,-4 1 0 0,3 2 0 16,-3 0-9-16,0 3-3 0,0-2 0 0,0 2 0 16,4-6-12-16,-4 4-2 0,0 2-1 0,0-6 0 15,0 3-33-15,0 4-8 0,0 5 0 0,0-5 0 16,0-4 0-16,0 7 0 0,0-4 11 0,0 4-11 16,0-4 10-16,0 10-10 0,0-10 10 0,0 1-10 15,0 8 17-15,0-2-2 0,0-10-1 0,0 13 0 16,4-9 24-16,-4 2 5 0,0 1 1 0,3 6 0 15,-3-10-29-15,4 7-6 0,-4-1-1 0,3-2 0 0,-3 3 0 0,0-10 0 16,4 6 0-16,-4 1 0 0,0-1 3 16,0-2 0-16,0 9 0 0,0-4 0 0,0-5-3 15,0-1 0-15,0-3 0 0,-4 7 0 16,4-4-8-16,-3-2 0 0,3-1 0 0,0 3 0 0,0 1 0 0,0-7 0 16,0 0 0-16,0-3 0 0,0 13-17 0,0-13 4 15,0 0 1-15,0 0 0 16,0 0-13-16,0 0-3 0,0 0 0 0,0 0 0 15,-7-7-19-15,7 7-4 0,-4-6-1 0,-3 0 0 16,3-4-118-16,1 1-24 0</inkml:trace>
  <inkml:trace contextRef="#ctx0" brushRef="#br0" timeOffset="135315.667">32336 1867 1060 0,'7'4'22'0,"-4"2"5"0,4 0-27 0,-3-3 0 0,-1 4 0 0,1 2 0 16,-1-6 79-16,-3-3 10 0,0 0 3 0,4 0 0 16,-4 0-7-16,0 0-1 0,3 10 0 0,-3-10 0 15,0 0-12-15,0 0-2 0,0 0-1 0,0 6 0 16,0-6-20-16,4 6-4 0,-4-6-1 0,0 9 0 15,0-9-19-15,3 4-4 0,-3-4-1 0,0 9 0 16,4-6-20-16,0 7 0 0,-1-1 0 0,-3-6 0 16,4 3 0-16,-4-6 8 0,3 7-8 0,-3 2 0 15,4 0 0-15,-4-5 0 0,3 2 0 0,1 3 0 16,-4-2 0-16,3 5 0 0,-3 4 0 0,4-7 0 16,-4 1 0-16,0 5 0 0,3-2 0 0,-3-1 0 15,4-2 0-15,-1 9 0 0,-3-4 0 0,4 4 0 16,-1-3 0-16,4 3 0 0,-3-7 0 0,3 1 0 15,-3-7 0-15,-1 6 0 0,1-8 0 0,-1 2 0 16,1 3 0-16,-1-6 0 0,1 4 0 0,-1-1 0 16,-3 3 0-16,0 1 0 0,0-1 0 0,-3-6-12 15,3-3-4-15,0 0 0 0,0 0-1 0,-4 3 0 16,1 7-23-16,-1-1-4 0,4-6 0 0,-3 4-1 16,3-7-4-16,-4 6-1 0,4-6 0 0,0 0 0 15,0 0 14-15,0 0 2 0,0 0 1 0,0 0 0 0,-3 6 8 0,3-6 1 16,0 0 1-16,-4 6 0 0,4-6 11 0,-3 7 3 0,3-7 0 15,0 0 0-15,0 0 1 16,0 0 0-16,0 0 0 0,0 0 0 0,-4 6 8 0,4-6 0 0,-7 6 0 0,7-6 0 31,-4 0-136-31,-3 7-32 0</inkml:trace>
  <inkml:trace contextRef="#ctx0" brushRef="#br0" timeOffset="135678.233">32149 2121 1212 0,'0'0'25'0,"0"0"6"16,0 0-31-16,0 0 0 0,0 0 0 0,0 0 0 15,0 0 0-15,0 0 0 0,0 0 0 0,0 0 0 0,0 0 52 0,0 0 5 0,0 0 1 16,0 0 0 0,0 0 8-16,3-6 2 0,1 3 0 0,-1 3 0 0,1-6-40 15,-4 6-8-15,7-3-2 0,0 3 0 16,3 0-18-16,-2 0 0 0,2 0 0 0,4 0 0 0,0 3 0 0,4 3 0 0,0-6 0 0,-1 6-9 16,1-3 9-16,-4 1 0 0,4-1 0 0,-4-3 0 15,0 9 0-15,0-9 8 16,-3 0-8-16,-1 0 0 0,1 0 0 0,-4 0 0 0,0 0 0 15,0 0 0-15,-7 0 0 0,3-9 0 0,1 9 0 16,-4 0-8 0,0-3-49-16,0 3-10 0,3-7-1 0</inkml:trace>
  <inkml:trace contextRef="#ctx0" brushRef="#br0" timeOffset="136778.448">32717 1974 554 0,'0'0'24'16,"0"0"-24"-16,0 0 101 0,0 0 16 0,0 0 3 0,0 0 1 16,0 0-39-16,0-3-8 0,0-3-2 0,0-1 0 15,3-2-17-15,-3 6-4 0,0-7-1 0,0 4 0 16,0-3-29-16,0-1-5 0,-3 4-2 0,-1 3 0 16,4-6 14-16,-3-1 4 0,-1-2 0 0,1-1 0 15,-1 13-32-15,4 0 0 0,0 0 0 0,0 0 0 16,0 0 13-16,0 0-3 0,0 0-1 0,0 0 0 15,-7-12 8-15,-4 12 2 0,4 0 0 0,-3 0 0 0,3-4-9 16,0 4-2-16,-4 4 0 0,4-4 0 0,3-4 6 16,4 4 1-16,0 0 0 0,-7 4 0 0,0-8-2 0,0 4 0 15,7 0 0-15,0 0 0 16,0 0 2-16,-7 4 0 0,4 8 0 0,3-3 0 0,-4-2 6 0,4 2 2 16,-3-6 0-16,3 4 0 0,0 5 9 0,0-2 1 15,-4-4 1-15,4 0 0 16,0 3-10-16,-3 1-1 0,3-7-1 0,0 6 0 0,0-2-2 15,0 2-1-15,0-9 0 0,0 6 0 0,-4 1-7 0,4-7 0 16,0 0-1-16,0 6 0 16,0-6-3-16,0 12 0 0,0-12 0 0,0 10 0 0,0-10 0 0,4 3-8 15,-4-3 12-15,3 9-4 0,-3-5-8 0,0-4 8 16,4 3-8-16,-4-3 8 0,7 9-8 0,-7-9 0 16,3 3 0-16,-3-3 0 0,4 6 8 0,-4-6-8 0,7 7 0 15,-7-7 8-15,3 0-8 0,4 3 0 0,-3 3 0 0,3-12 8 16,0 6-8-16,-7 0 0 0,4 6 0 0,-1-3 0 15,-3-3 0-15,7 0 0 0,0 3 0 16,-3 1 0-16,3-1 0 0,-7-3 0 0,0 0 0 16,7 0 0-16,-4 12 0 0,4-12 0 0,-3 0 0 0,3 10 0 15,0-7 0-15,4 3 0 0,-4-3 0 0,0 0 0 16,3 4 0-16,-3-4 0 0,0 6 0 0,0-9 0 16,1 10 0-16,-1-7 0 0,0 3 0 0,3-3 0 15,-3 3 0-15,4 1 0 0,-4-4 0 0,0 3 0 16,0 0 0-16,0 1 0 0,0-1 0 0,0 0 0 15,-3 4 0-15,3-4 0 0,-4 0 0 0,1 0 0 0,-1 4 12 16,4-1-4-16,-3-3 0 0,-4-6 0 0,0 0-8 16,0 0 0-16,0 0 9 0,0 0-9 0,0 0 0 15,0 0 0-15,0 0 0 0,0 0 8 16,0 0-8-16,0 0 9 0,0 0-9 0,-4 10 10 0,1-10-10 0,-1 9 0 16,-3-6 0-16,4 7 0 0,-1-7 0 0,1 6 0 15,-4 1 0-15,3-7 0 16,-3 6 0-16,4 1 0 0,-4 2 0 0,-1-2 0 0,5 2-8 0,-4-6 8 15,3 4-10-15,1-7 10 0,-1 3 0 0,-3 1 0 16,0-1 0-16,4-3 10 0,3-3-10 0,-7 0 0 16,0 6 0-16,-4-3 8 0,4 1-8 0,-4-4 0 15,1 6 0-15,3 0 0 0,0-6 0 0,0 9 0 0,0-9 0 16,-4 4 0-16,4-1-12 0,-4 3-5 16,1-6-1-16,3 13 0 15,0-13-17-15,0 9-3 0,-1 0-1 0,1-5 0 16,4-1-29-16,3-3-7 0,-7 6-1 0,7-6 0 15,-4 3-94-15,4-3-19 0,-3 9-4 0</inkml:trace>
  <inkml:trace contextRef="#ctx0" brushRef="#br0" timeOffset="137216.095">33052 2407 1306 0,'0'0'28'0,"0"0"7"0,0 0 1 0,0 0 1 0,0 0-29 0,0 0-8 0,0 0 0 0,0 0 0 15,0 0 0-15,0 0-8 0,0 0 8 0,0 0-12 16,0 0 12-16,0 0 0 0,0 0 8 0,0 0-8 16,0 0-10-16,0 0-6 0,-4-6-2 0,1-1 0 31,3 7-45-31,-4-6-9 0,4 6-1 0</inkml:trace>
  <inkml:trace contextRef="#ctx0" brushRef="#br0" timeOffset="-197128.107">6505 6010 1896 0,'0'0'80'0,"0"0"-64"15,0 0-16-15,0 0-16 0,0 0 3 0,0 0 1 16,0 0-7-16,0 0-1 0,0 0 0 0,0 0 0 31,0 0-9-31,0 0-3 0,0 0 0 0</inkml:trace>
  <inkml:trace contextRef="#ctx0" brushRef="#br0" timeOffset="-188480.08">8177 6377 899 0,'22'-7'18'15,"-15"1"6"-15,0 3-24 0,0 3 0 0,0-3 0 0,0 0 0 16,0 0 19-16,-4 0-2 0,4-4 0 0,-7 7 0 0,4 0 12 0,0-6 3 0,-4 6 0 0,0 0 0 16,3-6 26-16,-3 6 6 0,0 0 0 0,0 0 1 15,0 0-13-15,0-3-4 0,-3-7 0 0,-1 7 0 16,4-3-25-16,-4 0-6 0,1-1-1 0,3 7 0 15,-4-6-16-15,1 0-16 0,-1-7 4 0,-3 13 0 16,0-6 12-16,0 0 0 0,-3 2 0 0,3 1 0 16,0 0 0-16,-1 3 0 0,1-3 0 0,-3 3-9 15,-1 3 9-15,1-3 0 0,-4 3 0 0,-1 0 0 16,-2 1-12-16,-1 2-6 0,1 0-2 0,-5 4 0 16,1-7 7-16,0 6 1 0,0 1 0 0,0-1 0 15,0 3 12-15,-1-5-12 0,1 5 12 0,4 7-12 16,-1-3 12-16,0 3 0 0,4-4 0 0,0 7 0 15,3 0 0-15,1-6 0 0,-1 6 0 0,8 0 0 16,-8-7 16-16,8 7 0 0,3 0 0 0,3-3 0 16,1-3-6-16,3-4-2 0,0 1 0 0,0-1 0 15,3 1 0-15,-2 0 0 0,2 2 0 0,1-2 0 16,3-1-8-16,3-5 0 0,1 5-10 0,3-6 10 16,-7-2-15-16,4-4 3 0,3 6 1 0,0-6 0 15,0 0-36-15,-3-6-7 0,3 2-2 0,-3 1 0 16,3-6-34-16,0-1-7 0,-3-2-2 0</inkml:trace>
  <inkml:trace contextRef="#ctx0" brushRef="#br0" timeOffset="-187974.659">8273 6029 1257 0,'0'0'53'0,"0"0"-42"16,0 0 23-16,0 0 5 0,0 0 1 0,0 0 0 16,0 0-32-16,-7 6-8 0,7-6 0 0,-7 9 0 15,3 1 52-15,-3-1 10 0,0 1 2 0,0-1 0 16,0 4-36-16,0-1-6 0,0 4-2 0,0-4 0 15,0 7-7-15,3 3-1 0,-3 3-1 0,0-3 0 16,0 3-11-16,0 3 0 0,3-2 0 0,-3-1 0 16,7 0 0-16,-10 0 8 0,6 3-8 0,1 0 0 0,3-3 10 15,-4 7-10-15,1-4 12 0,3-3-12 0,0-3 25 0,-4 0-1 16,8-3-1-16,-4-4 0 0,0 4-23 16,3-3 0-16,-3 0 0 0,0-1 0 15,0-2-16-15,0-1-7 0,0-5-1 0,0 2-1 16,0-9-6-16,0 0-1 0,0 0 0 0,0 0 0 15,0 0-30-15,0 0-6 0,0 0-2 0</inkml:trace>
  <inkml:trace contextRef="#ctx0" brushRef="#br0" timeOffset="-186621.79">8371 6505 1241 0,'0'0'25'0,"0"0"8"0,0 0-33 0,0 0 0 0,0 0 0 0,0 0 0 15,0 0 0-15,4 7 0 0,-4-7-12 0,3 6 3 16,5-6 17-16,-1 6 3 0,0-3 1 0,0 0 0 16,3-3 22-16,-3 0 5 0,4 7 1 0,0-7 0 0,-1 3-24 15,1-3-5-15,3 0-1 0,0 0 0 16,4-3-2-16,-4-4-8 0,3 4 12 0,1 0-4 16,0-3-8-16,3 0 0 0,0-1 0 0,0 1 0 0,-3 0 0 0,3-4 0 15,0 7 0-15,-3-6 0 0,-1 3 0 16,-3-1 8-16,-3-2-8 0,0 6 0 0,-1-7 0 0,1 10 0 15,-4-6 0-15,0 0 0 0,0 3 0 0,-4 0 0 0,-3-4 0 16,4 1 0-16,-8 0-9 0,1-4-7 16,-1-2-2-16,1 9 0 0,-4-7 3 15,0 4 1-15,0 3 0 0,0-3 0 0,-4-1 14 0,-3 1-12 0,0 0 12 0,0 3-12 16,0-1 12-16,-4 4 0 0,4 0 0 0,0 0 10 16,0 4-10-16,-4-4 0 0,4 3 0 0,0 6 0 15,-4 1 0-15,0-1 0 0,1 3-9 0,3 4 9 16,-4 3 0-16,0 0 0 0,1 9 0 0,3-3 0 15,0 0 11-15,0 3 5 0,3-6 2 0,-3 3 0 16,7 4-8-16,0-4-2 0,3 0 0 0,1-3 0 16,3-7-8-16,3 4-17 0,1-3 4 0,3-3 1 15,-4-1 12-15,8 1 0 0,-4-1 12 0,7-2-12 16,0-1 19-16,4-6-3 0,-1 3-1 0,1 1 0 16,3-7-6-16,0 0-1 0,1 6 0 0,-1-6 0 15,0 0-31-15,0-6-6 0,0 6-2 0</inkml:trace>
  <inkml:trace contextRef="#ctx0" brushRef="#br0" timeOffset="-178634.884">9289 6358 496 0,'0'0'14'0</inkml:trace>
  <inkml:trace contextRef="#ctx0" brushRef="#br0" timeOffset="-178035.364">9151 6361 808 0,'0'0'16'0,"0"0"6"0,0 0-22 0,7 3 0 0,0 3 0 16,-7-6 0-16,4 0 0 0,-4 0 0 0,7 4 0 0,-7-4 0 16,7 3 8-16,-4-3-8 0,4 0 8 15,-7 0-8-15,0 0 20 16,0 0 0-16,0 0 0 0,0 0 0 0,0 0 1 0,0 0 0 0,7 0 0 16,-7 0 0-16,0 0 13 0,0 0 2 0,4 0 1 0,-4 0 0 15,0 0 9-15,0 0 2 0,0 0 0 0,0 0 0 16,0 0-13-16,0 0-3 0,0 0 0 0,0 0 0 15,-7 0-17-15,0 0-4 0,-4 6-1 0,1 0 0 16,-1-6-10-16,1 10 0 0,-1-7 0 0,0 3 0 16,-3-3 0-16,0 7 0 0,0-1 0 0,3-3 0 15,1 1 0-15,3-1 0 0,0 0 0 0,0-3 0 16,0 7 0-16,3-7 0 0,4-3 0 0,-3 9 0 16,-1 1 0-16,4-4 0 0,0 3 12 0,0 1-4 15,4-1 14-15,-1-3 2 0,1 10 1 0,3-10 0 16,0 7-5-16,0-1-2 0,3 1 0 0,-3 3 0 15,4-4-18-15,3 1 0 0,-3 2 0 0,3-2 0 16,-4 0 0-16,5 5 0 0,-1-5 8 0,0-1-8 16,0 1 0-16,0 0 0 0,4-1 0 0,-4 1 0 15,3-4 0-15,-3 0 0 0,1-5 0 0,-1 8 0 16,-4-6 0-16,1 1-12 0,-4-1 1 0,0 0 1 16,-4-3 10-16,-3-3 0 0,4 7 0 0,-4-7 0 15,-4 6 0-15,4-6 0 0,-7 6 0 0,0 4-8 0,0-7 0 0,-3 6 0 16,-1-3 0-16,-3-3 0 15,0 4-1-15,-4-1 0 0,1-3 0 0,-4 3 0 0,3-6-5 0,0 0-1 16,4 0 0-16,-4-6 0 16,4 6-9-16,0-3-1 0,0 0-1 0,0 0 0 15,3 0-16-15,1-1-3 0,3 1-1 0</inkml:trace>
  <inkml:trace contextRef="#ctx0" brushRef="#br0" timeOffset="-170991.014">9920 6258 1310 0,'0'0'27'0,"0"0"7"0,0 0-34 0,0 0 0 0,0 0 0 16,0 0 0-16,0 0 0 0,0-4 0 0,0-2 0 15,0 6-12-15,0 0 54 0,0 0 11 0,-3-6 3 0,3 6 0 16,-7-6-4-16,7 6 0 0,-4-3 0 16,4 3 0-16,0 0-28 0,-4-4-5 0,4 4-2 15,0 0 0-15,0 0-5 0,0 0 0 0,0 0-1 0,0 0 0 16,0 0 9-16,-3 7 3 0,3 2 0 0,0 4 0 15,-4-1-23-15,4 10 0 0,0 0 0 0,0 0 0 16,-3 3 0-16,3 3 12 0,0 1-2 0,-4 2-1 16,1 0 2-16,-1 1 0 0,1-1 0 15,-1 3 0-15,1-2-11 0,3-4 10 0,0 0-10 16,0 0 10-16,0-2-10 0,0-4 0 0,3 3 0 0,-3-3 8 16,4-10-8-16,-4 7 0 0,0-7 0 0,3 1 0 15,-3-4 0-15,0-2 8 0,0 2-8 0,0-9 0 16,0 0 0-16,0 0 8 0,0 0-8 0,0 0 0 15,0 0 0-15,0 0 8 0,0 0-8 0,0 0 0 16,0 0 0-16,0 0 0 0,0 0-9 0,-7 0 9 16,0-3-22-16,0-3 2 0,0 3 1 0,4-7 0 15,-1-2-9-15,0-1-1 0,1-3-1 0,3-2 0 16,-4-4 2-16,4 3 0 0,0 0 0 16,0-3 0-16,0 6 11 0,0-2 2 0,4 5 1 0,-4 0 0 15,3-2 14-15,-3-4-9 0,4 6 9 0,0 1-8 16,-4-4 8-16,3 7 0 0,1-4 10 0,-1 4-10 15,4-1 8-15,0-2-8 0,0 6 0 0,4-1 9 16,3 4-9-16,0 0-14 0,4 3 3 0,-1 0 1 16,8 0-4-16,0 6-1 0,3 1 0 0,-3-1 0 15,-1 3 4-15,5 1 1 0,-1 2 0 0,-7 1 0 0,4 2 10 16,-8 1 0-16,5 0 0 0,-5-1-8 0,-6 7 8 16,-1 0 0-16,-6 3 0 0,-1 1 8 0,1-4-8 0,-8 3 0 15,4 3 0-15,-3-9 0 0,-1 3 0 0,1 0 0 16,-4-7 0-16,3 1 0 15,-3 0-27-15,4-1-3 0,-4-2-1 0,0-4 0 16,-8 4-20-16,5-4-4 0,-4-3-1 0,0-2 0 16,-1 2 13-16,-2-3 3 0,-1 0 0 0,-3-3 0 0,0 0 28 15,0 0 12-15,-4 0-8 0,4-3 8 0,3 3 0 0,1 0 16 0,-1-3-3 0,0 0 0 16,4 0 18-16,4-1 3 0,-5-2 1 0,5-3 0 16,3 6-35-16,0-1 0 0,0-2 0 0,0 0 0 31,3 3-35-31,4 3-1 0,-3-6 0 0</inkml:trace>
  <inkml:trace contextRef="#ctx0" brushRef="#br0" timeOffset="-170394.154">10333 6788 1485 0,'0'0'63'15,"7"0"-51"-15,0 6-12 0,0-6-16 0,0 0 3 0,0 0 1 16,4 0 12-16,-4-6 0 0,0 6 0 0,3-4 0 16,1-2 0-16,-4 3 16 0,4-6-3 0,-1 5-1 15,1-5-12-15,-1 3 9 0,5-4-9 0,-1 1 8 16,0 0-8-16,0-4 12 0,3 0-12 0,-2 1 12 16,-1-1-12-16,0 1 0 0,-4 2 0 0,4-2 8 15,1-1 3-15,-5-2 0 0,1 2 0 0,-1-3 0 16,-3 4-11-16,0-1 0 0,-3 7 9 0,0-3-9 15,-1-1 17-15,-3 1-1 0,4 3 0 0,-8-4 0 16,4 4-32-16,-3 0-8 0,-5-4 0 0,5 1-1 16,-4 6 12-16,-4-7 2 0,4 7 1 0,-3 0 0 15,-1 0 10-15,0 0-8 0,1 0 8 0,-4 3-8 16,3 3 8-16,1 0 0 0,-4 3 0 0,3 4-8 16,-3 2 8-16,-4 4 0 0,4 3 0 0,-7-1-8 15,3 4 8-15,1 3 0 0,-5-3 0 0,5 3 0 16,-4 7 0-16,3-4 0 0,-3 0 0 0,3 1 0 15,4 2 0-15,4-3 0 0,-1-3 0 0,0 3 0 16,8-3 0-16,3-3 0 0,3 0 0 0,1-3-8 16,3 6 8-16,4-6 0 0,3-3 8 0,0-1-8 15,3-2 0-15,5 0 0 0,-1-7 0 0,3 0-8 16,-2 0-25-16,2-6-5 0,-3 0-1 0,4 0 0 16,0-6-122-16,-4 0-25 0</inkml:trace>
  <inkml:trace contextRef="#ctx0" brushRef="#br0" timeOffset="-168173.896">12562 6433 866 0,'0'0'36'16,"0"0"-28"-16,0 0 12 0,0 0 2 16,0 0 1-16,0 0 0 0,0 0-9 15,0 0-2-15,0 0 0 0,0 0 0 16,0 0 12-16,0 0 3 0,0 0 0 0,0 0 0 0,0 0-8 0,-3-9-2 0,-4 6 0 15,3-7 0-15,-3 7-7 0,0-3-2 16,0 0 0-16,-3-1 0 16,3 4-8-16,-1-6-12 0,-2 6 2 0,3-7 1 0,-4 7 9 0,4-3 0 0,0 0 0 0,0-1-8 15,0 1 8-15,-4 0 0 0,1 6 0 16,-1-3 0-16,1 3 0 0,-1 0 0 0,0 0 0 0,4 0-8 16,-3 0 8-16,-1 0 0 0,1 3 0 15,3-3 0-15,-4 6 0 0,4-6 0 0,-4 3 0 0,4 0-8 16,0-3 8-16,0 10 0 15,0-4 8-15,4-3-8 0,-1 6 23 0,1-2 0 0,-1 5 0 0,-3 1 0 16,7-4 12-16,-3 10 2 0,-1-3 1 0,0 3 0 16,4-1-7-16,-3 4-2 0,-1 10 0 0,1-7 0 15,3 3-17-15,0-6-3 0,-4 9-1 0,8-2 0 16,-4-1 20-16,3-3 4 0,-3 0 1 0,4 0 0 16,-1 0-33-16,-3-6 0 0,4-3 0 0,0 2 0 15,-1-2 16-15,1-7-3 0,-1 4-1 0,1-4 0 16,3-2 1-16,-4-1 0 0,4 0 0 0,-3 1 0 15,-1-4-5-15,-3-3-8 0,0 0 11 0,0 0-11 16,0 6 0-16,0-6 0 0,0 0 0 0,0 0 0 16,0 0-39-16,0 0-1 0,0 0-1 0,0 0 0 15,0 0-44-15,0 0-9 0,0 0-2 0</inkml:trace>
  <inkml:trace contextRef="#ctx0" brushRef="#br0" timeOffset="-167914.169">12054 6775 1196 0,'0'0'24'0,"0"0"8"0,0-9-32 0,4 5 0 0,-1-5 0 0,1 6 0 16,3 0 25-16,4-3-1 0,-1 2 0 0,4 1 0 16,-3-3 24-16,-1-3 5 0,5 9 1 0,-5-7 0 15,4 1 8-15,0 0 2 0,1-1 0 0,-1 4 0 16,0-3-28-16,0 3-6 0,-4 0-1 0,1-3 0 15,3 2-13-15,-3-5-2 0,-1 9-1 0,1-6 0 32,-1-1-33-32,1 4-6 0,0 0-2 0,-1-6 0 0,1 2 0 0,-1-5 0 0,-3-1 0 15,0 1 0-15,4-1-38 0,-4 1-8 0,0-4-2 16</inkml:trace>
  <inkml:trace contextRef="#ctx0" brushRef="#br0" timeOffset="-167584.653">12524 6323 1414 0,'0'0'40'0,"0"0"9"0,0 0-39 15,-4 7-10-15,-3 2 0 0,4 1 0 0,-1-1 0 0,-3-3-14 16,3 0 3-16,1 1 1 0,-1 5 10 0,4 1 0 0,-3-4 8 0,3 4-8 15,-4 6 16-15,4-4 0 0,0 7-1 0,0-3 0 16,4 0 2-16,-4 6 1 0,3-3 0 0,-3 3 0 31,4-3 9-31,-1 0 1 0,1 0 1 0,3-6 0 0,-3 2-14 0,-1-2-3 0,4 3-1 0,-3-7 0 16,-1 4-2-16,4-7 0 0,-3 1 0 16,-1-1 0-16,1-2-1 0,-1 2-8 0,-3-9 12 15,4 3-4-15,-4 3-8 0,0 1 0 16,0-7-10-16,0 9 10 15,0-9-49-15,0 0-4 0,0 0-1 0,0 0 0 0,0 0-18 16,0 0-3-16,-4 3-1 0</inkml:trace>
  <inkml:trace contextRef="#ctx0" brushRef="#br0" timeOffset="-166982.488">12735 6772 952 0,'0'0'27'0,"0"0"5"0,0 0-32 16,0 0 0-16,0 0 0 0,0 0 0 0,0 0 68 0,0 0 6 0,0 0 2 0,7 6 0 15,-7-6-13-15,4 3-3 0,3-3 0 0,-4 0 0 16,5 0-39-16,2 0-8 0,-3 0-1 0,4 0-1 16,-4 0-11-16,3-3 0 0,4 0 0 0,-3 0 0 15,0-3 30-15,3 2 1 0,-4 1 0 16,4-3 0-16,-3 3-8 0,0-6-2 0,3 5 0 0,-4-2 0 15,1-6-13-15,-1 8-8 0,1-5 8 0,0 6-8 16,-4-7 11-16,3-2-3 0,-3-1 0 0,0 4 0 16,0-4-8-16,-3 7 0 0,0-3-12 15,-1-1 12-15,1 1-23 0,-4-4 3 0,0 1 1 0,0 2 0 16,-4-2-12-16,1-1-2 16,-5 1-1-16,5-1 0 0,-4 4 11 0,0 3 3 0,0-1 0 0,0 4 0 15,-4 0 20-15,1 3-9 0,-1 3 9 0,-3 0 0 16,0 10-10-16,-4-1 10 0,0 4-8 0,1 3 8 15,-4 3 0-15,-4 3 0 0,0 3 0 0,1 4 0 16,2-1 0-16,1 3-8 0,0 1 8 0,7-7 0 16,0 0-21-16,7-9 1 0,0 3 0 0,7-6 0 15,0-1-4-15,3 1 0 0,4-3 0 0,0-1 0 16,0 1 24-16,8-4-11 0,-5-3 11 0,8 1-8 16,-8 2 8-16,8-6 11 0,-4 4-3 0,4-4 0 15,-1 0 4-15,-3-3 0 0,4-3 0 0,0 3 0 16,-4-10-132-16,0 10-25 0</inkml:trace>
  <inkml:trace contextRef="#ctx0" brushRef="#br0" timeOffset="-166487.876">13247 6643 1288 0,'0'0'27'0,"0"0"5"0,0 0-32 0,0 0 0 0,0 0 0 0,0 0 0 15,0 0 0-15,0 0 0 0,0 0 0 0,0 0 0 16,0 0 40-16,0 0 2 0,0 0 0 0,-7 3 0 16,0 10-22-16,0-4-5 0,3 1-1 0,-3-1 0 15,0 4-14-15,0-7 0 0,-4 7 0 0,4 2 0 16,0 1 0-16,0-4 8 0,0 4-8 0,4 0 0 15,-1 0 13-15,4-4-3 0,0 1-1 0,4-1 0 16,3 1-9-16,3 2 0 0,-3-2-10 0,4-1 10 16,3 1 20-16,0-4 11 0,0 4 1 0,0-1 1 15,0-5-21-15,4 8-4 0,-4-5 0 0,0-1-8 16,4 1 8-16,0-1-8 0,-1 0 0 0,1-2 0 16,-4-1 0-16,0 0 0 0,4-6 0 0,-4 7 0 15,0-7 14-15,0 0-4 0,0-7-1 0,0 7 0 16,0-6-9-16,-3 3 0 0,3-7 0 0,-3 4 0 15,-1-3 0-15,1-4 0 0,-4 7 0 0,0-7 8 16,-4-2-8-16,5 8 0 0,-5-5 0 0,1-1 0 0,-1-2 0 16,1 2-11-16,-1-3 3 0,1 4 0 15,-1-7 8-15,1 3 0 0,-1-2-9 0,-3-1 9 0,0 3-16 0,-3 0 2 16,-1 1 0-16,1-1 0 0,-1 4 6 0,-3-1 8 0,4 0-13 16,-1 10 5-16,1-6-13 0,-1 0-3 0,4 9 0 15,0 0 0 1,-4-4-102-16,4 4-21 0</inkml:trace>
  <inkml:trace contextRef="#ctx0" brushRef="#br0" timeOffset="-166023.996">13776 6634 1454 0,'0'0'30'0,"0"0"8"0,0 9-30 0,4 4-8 0,-1-4 0 0,-3-2 0 16,4 5 0-16,-1-6 0 0,-3-6 0 0,4 10 0 16,-4 2 0-16,3-5 0 0,1 8 0 0,-1-8 0 15,-3 5 0-15,0 7 0 0,4-7 0 0,-4 4 0 16,-4-3 0-16,4 5 0 0,-3-2 0 0,-1 6 0 15,1-6-8-15,3-1 8 0,3-2-8 0,-3 3 8 16,0-7 0-16,4 0 0 0,-1-2 0 0,-3-7 0 16,0 9 0-16,0-9 8 0,0 0 0 0,4 6 0 15,-4-6 0-15,0 0 1 0,7 0 0 0,-4-3 0 0,1 0 3 0,-1-6 0 16,1 6 0-16,-1-7 0 0,1 1-4 0,-1-4-8 16,1 1 12-16,-4-4-4 0,4 0-8 0,-1 1-14 0,-3-10 3 0,4 9 1 15,-4-6 10 1,7 0 0-16,-4 0 0 0,1 0 0 0,-1-3 24 0,1 9 6 0,3-2 2 15,0 2 0-15,0 0-16 0,-4-3-4 0,5 4 0 0,-1-1 0 16,0 3 2-16,0 1 0 0,0-1 0 0,3 1 0 16,-3-1-14-16,0 1 0 0,4-1 0 0,-4 4 0 15,7-1-21 1,-3-2-7-16,-1 6-2 0,1-1 0 0,3 4-27 0,-3 0-6 16,-1 0-1-16</inkml:trace>
  <inkml:trace contextRef="#ctx0" brushRef="#br0" timeOffset="-165497.034">14425 6559 1288 0,'0'0'27'0,"0"0"5"15,0 0-32-15,0 0 0 0,0 0 0 0,0 0 0 0,0 0 0 16,0 0 0-16,0 0 0 0,0 0 0 0,-3-7 34 0,-4 4 0 16,-1 0 0-16,-2 0 0 0,3-3-13 0,-4-1-2 0,-3 4-1 0,0 0 0 15,0-3-18-15,-4 6-9 0,1-6 1 0,-5 6 0 16,5-7 0-16,-1 7 0 0,-3 0 0 0,3 0 0 16,4 0 8-16,-3 0 0 0,3 7 8 15,-1-1-8-15,1 0 0 0,4 0 0 16,3 4 0-16,-4-1-8 0,8 1 20 0,3 2 5 0,0 1 1 15,3-1 0-15,1 4 18 0,3-4 3 0,-4 1 1 16,4 3 0-16,4-1-25 0,-4 1-5 0,7 3-1 16,-3-3 0-16,3 6-9 0,0-4 10 0,0 4-10 15,4-3 10-15,-1 6-10 0,1-3 12 0,-1 6-12 0,1-9 12 16,0 6-12-16,-1-3 0 16,1-3 0-16,0 0 8 0,-4-3-8 0,-4-4 12 0,-3 1-12 0,0-1 12 15,1-9-12-15,-5 7 0 0,-3-10 0 0,0 0 0 16,0 0-10-16,0 0 10 0,0 0 0 0,0 0-9 15,0 0-11-15,-7 3-1 0,-4 3-1 0,1-3 0 16,-1 0 22-16,-3-3 0 0,-4 0 0 0,1 0 0 16,-1 0 0-16,1 0 0 0,-5 0 0 0,5-3 0 15,-1 0-21-15,0-3 0 0,4 3 0 0,0 0 0 16,4-4 5-16,-1 4 2 0,1-3 0 0,-1 0 0 16,7-1-36-16,1 1-7 15,-1 0-2-15,4-7 0 0,4 10-113 0,-1-6-22 0</inkml:trace>
  <inkml:trace contextRef="#ctx0" brushRef="#br0" timeOffset="-165209.52">14750 7129 2059 0,'0'0'87'0,"0"0"-70"15,-7-3 2-15,0 3 0 0,-1 3 0 0,1-3 0 16,4 0-59-16,3 0-12 0,-7 0-3 0,0-3 0 31,3 0-17-31,-3 0-3 0,0-3-1 0</inkml:trace>
  <inkml:trace contextRef="#ctx0" brushRef="#br0" timeOffset="-138954.559">10686 6229 1659 0,'0'0'36'0,"0"0"8"0,-11 0 2 0,4 0 1 0,7 0-38 0,0 0-9 0,0 0 0 0,0 0 0 16,0 0-9-16,0 0-4 0,0 0-1 0,0 0 0 0,0 0 52 0,0 0 10 16,0 0 3-16,0 0 0 0,0 0-13 15,4 7-2-15,-1 8-1 0,1-2 0 0,-1-7 5 0,1 7 0 16,-1-1 1-16,1 7 0 0,-4-6-14 0,3 2-3 15,1 7-1-15,-1 3 0 16,-3 4-23-16,4-1 0 0,-4 6 0 0,-4-2 8 0,8 2-8 16,-4-3 0-16,0 13 0 0,0-6 0 0,-4 6 0 0,4-6 0 15,4-1 0-15,-4 4-12 0,0 0 3 0,-7-1 0 16,0 1 0-16,0 0 0 0,0-7-4 0,-8-2-1 16,5 9 0-16,-4-4 0 0,3-2-6 0,-3-1 0 15,3-6-1-15,-3 4 0 16,7-4-10-16,0-3-1 0,0-3-1 0,4-3 0 15,3-3-11-15,-4-4-1 0,4 1-1 0,0-13 0 16,0 0-43-16,7 6-9 0,0-3-2 0,-3-3-553 0</inkml:trace>
  <inkml:trace contextRef="#ctx0" brushRef="#br0" timeOffset="-138563.305">10848 6258 1796 0,'0'0'40'0,"0"6"8"0,0-6 1 0,3 6 1 0,4 4-40 0,4-1-10 0,0-3 0 0,-1 1 0 16,1 5-33-16,-4-3-9 0,3-2-2 0,-2 5 0 0,-5 1 44 0,-3-4 11 15,4 4 1-15,-4-1 0 0,0 10 16 0,-4 0 3 16,1 3 1-16,-1 7 0 0,-3 2-23 0,0-6-9 16,0 10 8-16,0-4-8 0,0 1 8 0,0 6-8 15,0-7 8-15,0-2-8 0,3 8 0 0,0-5 0 16,-3 2 0-16,4 4 0 0,-4-6 8 16,3 6-8-16,1-10 8 0,-1 3-8 0,1 1 0 0,3 6 0 15,-4-4 0-15,1-9 0 0,3 4 0 0,3-4 0 16,1 3 0-16,-4-5 0 15,3-5-31-15,1 1 2 0,-1-6 0 16,1-3 0-16,-1 5-11 0,1-8-3 0,3-7 0 0,-4-3 0 16,5 0-17-16,-1 0-3 0,0-9-1 0,0 2-568 0</inkml:trace>
  <inkml:trace contextRef="#ctx0" brushRef="#br0" timeOffset="-138112.012">10989 7070 1918 0,'0'0'42'0,"0"0"9"0,4 9 1 0,-1-6 3 0,8 10-44 0,-4-7-11 0,3 4 0 0,1-10 0 16,-1-7-26-16,-2 7-7 0,2 10-2 0,-3-4 0 0,4-9 35 0,-4 3 8 15,3-3 0-15,1-4 1 0,0-5-9 0,-1-1 0 16,-3 4 0-16,0-4 0 0,0-5 9 0,0-1 0 16,4-3 0-16,-4-3 0 0,4-4-9 0,-1-2 0 15,4 0 0-15,0-7 0 0,-3 10-10 0,0-7 10 16,-4 4-13-16,0 3 5 16,-4 6-30-16,-3 9-6 0,-3-5 0 0,-1 5-1 15,1-9-15-15,-4 3-4 0,-4 0 0 0,0 10 0 16,-3 3-12-16,0-1-2 0,-7 7-1 0,0 10 0 15,-4-4 23-15,0 0 5 0,1 7 1 0,-1 6 0 0,0 3 50 16,1 6 0-16,3-3 0 0,-1 10 9 0,1 12 35 0,4-4 6 0,2 4 2 16,8 1 0-16,0-8 8 0,7 10 3 15,4 1 0-15,3 2 0 0,3 0 14 0,1-6 3 0,7-3 1 0,-1 0 0 16,5-9-44-16,-1-1-9 0,0 1-1 16,0-10-1-16,4-3-26 0,-4-4 8 0,-4-5-8 0,1-4 0 31,3-9-30-31,4 0-11 0,0-3-3 0,-1-9 0 0</inkml:trace>
  <inkml:trace contextRef="#ctx0" brushRef="#br0" timeOffset="-124222.184">11398 6646 1148 0,'0'0'25'0,"0"0"6"0,0 0 1 0,0 0 0 0,0 0-32 0,0 0 0 0,7 0 0 0,0 0 0 16,0 0 19-16,0 0-3 0,4 0 0 0,0 0 0 15,-1 7 23-15,1-7 4 0,3-7 1 0,0 7 0 16,0-3-16-16,0 0-4 0,0 6 0 0,4-3 0 15,3-3 7-15,-7 3 1 16,4 0 0-16,-4-3 0 0,4-3-4 0,-4-1 0 0,3 4 0 0,-2 0 0 16,-1-3-1-16,-4 6-1 0,-3-3 0 0,4 0 0 15,-1-4-10-15,-2 7-1 0,-5-3-1 0,4 3 0 16,-3-3-14-16,-4 3 9 0,0 0-9 0,0 0 8 16,0 0-8-16,0 0 0 0,0 0 0 0,0 0 0 15,0 0-10-15,0 0 10 0,0 0-13 0,0 0 5 16,-11 3 8-16,4-3-13 0,-7 0 5 0,0 0 8 15,3 3 0-15,1-3 0 0,-1 10 12 0,-3-7-4 16,3 6-8-16,-3-6 0 0,0 4 0 0,-4-1 0 16,1 3 0-16,3 4 0 0,0 0 0 0,-4 2 0 15,4-2 0-15,-4 2 0 0,4 1 0 0,4 0 0 16,-1 3 0-16,-3-4 0 0,7 1-9 0,-4 0 9 0,4-4 0 16,0 4 0-16,0 0 8 0,3-4-8 0,1-3 8 15,3 7-8-15,-4-3 0 0,4-1 9 0,4 1-9 0,-1-4 0 16,1 4 0-16,0-1 8 0,3 4-8 15,0 0 8-15,0-4-8 0,3 4 8 0,4 3-8 0,1 3 0 16,-1-7 9-16,0 7-9 0,0-9 0 0,3-1 8 16,1 10-8-16,-4-3 0 0,7 0 0 0,-3 6 0 15,-7-3 0-15,3 0 0 0,0 0 8 0,0 0-8 16,0 0 8-16,0-3-8 0,0 3 0 0,0-1 0 16,-3-2 0-16,-4-3-8 0,0 0 8 0,0-1 0 0,-3 1 0 15,-1-3-8-15,4 2 8 0,-3-5 0 16,-4 2 0-16,0 1-8 0,-4-4 8 0,-3 1 0 0,0-1-9 15,0 4 9-15,-3-7 0 0,-5 3 0 0,-2-9 0 0,3 0 0 16,0 6 0-16,-4 1-11 0,4 2 11 0,-7-6-8 16,-1 4 8-16,1-1 0 15,0 0 8-15,3 0-8 0,1 1 0 0,3-4-13 0,-4-3 1 0,8 0 1 16,2 0 11-16,1 0 0 0,0 0 0 0,7 0 8 16,0 0-19-16,0 0-3 0,0 0-1 0,0 0 0 15,0 0 3-15,0 0 1 0,0-7 0 0,0 1 0 16,0-3-43-1,0 3-9-15,0 6-1 0,0 0-402 0,0 0-80 0</inkml:trace>
  <inkml:trace contextRef="#ctx0" brushRef="#br0" timeOffset="-99073.654">2124 6076 2257 0,'0'0'49'0,"0"0"11"0,0 0 1 0,-7-3 3 0,0-4-51 0,3 4-13 0,1-3 0 0,3 6 0 16,0-9 0-16,0 9 0 0,0 0 0 0,3 0 0 16,4-7-13-16,-3 1-6 0,-4 6-1 0,3 0 0 0,4-3 32 15,-7 3 7-15,0 0 1 0,11 3 0 16,-1-3-7-16,-3 6-1 0,1 1 0 0,-1 5 0 0,0-3 3 0,-7 1 0 15,3 2 0-15,1 1 0 16,-1-1-4-16,1 1-1 0,-1 6 0 0,1 0 0 0,-1 3-10 16,-3 6 0-16,0 3 9 0,0-3-9 0,4 4 0 0,-4-4 0 15,0 0 0-15,3 7 0 0,-3-4 0 0,0-3 0 16,0-3-11-16,0-3 11 0,0 3-11 0,0-3 11 16,0 3-12-16,4-12 12 0,-4-13-17 0,0 6 3 15,0 4 1-15,0-10 0 0,0 0-4 16,0 6-1-16,3 3 0 0,1-6 0 15,-4-3-34-15,0 10-8 0,0-10 0 0,0 6-1 16,0 0-89-16,0-6-18 0,3 0-3 0,-3 0-557 0</inkml:trace>
  <inkml:trace contextRef="#ctx0" brushRef="#br0" timeOffset="-98689.258">1937 6007 2106 0,'0'0'46'0,"0"0"10"0,0 0 1 0,0 0 3 0,0 0-48 0,0 0-12 0,10-7 0 0,-3 7 0 0,0-6-10 0,-3 0-4 15,3-3-1-15,-3 2 0 0,-1 4 24 0,4 0 5 16,0-3 1-16,7-1 0 0,-7 7-15 0,4-3 0 16,3 0 8-16,-3-3-8 0,-4 6 0 0,7 0 0 15,-7-3 0-15,3 0 0 0,5 3 0 0,-5 3 0 16,4-3 0-16,0 3-10 0,0-3-12 0,1 6-2 15,-5-6-1-15,4 0 0 16,4 0-18-16,-4 0-3 0,-3 0-1 0,3 0 0 16,3 3-39-16,1-3-8 0,0 0-2 0</inkml:trace>
  <inkml:trace contextRef="#ctx0" brushRef="#br0" timeOffset="-97938.337">2547 6220 1335 0,'-7'3'29'0,"-4"7"7"0,4-7 0 0,0-3 2 0,-3 0-30 16,10 0-8-16,0 0 0 0,-7 6 0 15,0-3-40-15,0 0-10 0,-1 0-2 0,8-3 0 0,-3 7 88 0,-4-1 18 16,7-6 3-16,-4 12 1 0,1 1 0 0,-1 3 0 15,1-4 0-15,-1 10 0 0,4 0-27 0,-3 0-6 16,3 3-1-16,0 3 0 0,0-6 13 0,3 10 3 16,-3-4 0-16,4-6 0 0,-1-10-16 0,1 7-4 15,-1 3 0-15,-3-3 0 0,4-7-8 0,-4 7-1 16,3-6-1-16,-3-1 0 0,4-2-10 0,-4-4 12 16,3 0-12-16,-3-6 12 0,0 0-12 0,0 0 8 0,8 3-8 0,-5 7 8 15,4-7-8-15,-7-3 0 0,4 0 0 0,3 0 8 16,3 0-8-16,1 0 0 0,-1 0 0 0,5-3-11 15,-12-7 11-15,8 1 0 0,-1-3 0 0,1-1-8 16,-1 10-7-16,5-10-1 0,-5-6 0 0,4 7 0 16,-3-10 0-16,-4 3-1 0,0 0 0 0,4-3 0 15,-8-3 17-15,4 3 0 0,0-3 0 0,0 3 0 16,-3-3 0-16,3 3 0 0,-4 3 0 0,1 1 9 16,-1 2-9-16,1-3-9 0,-4 7 9 0,0-4-13 15,0-3 0-15,-4 13 0 0,4-7 0 0,-3 7 0 16,3-3 21-16,0 2 4 0,0-2 0 0,0 9 1 15,0 0-36-15,0 0-7 16,0 0-2-16,0 0 0 0,0 0 52 0,0 0 9 0,0 0 3 0,0 3 0 0,-4 10-32 16,4-1 0-16,0 7 0 0,-3 3 0 0,3 6 0 15,-4-3 0-15,1 10 0 0,-1-4 0 16,4-3 0-16,0 7 0 0,0-1 0 0,0-9 0 0,0-6 12 0,4-3-3 16,-1 15-1-16,4-9 0 0,0 0-8 15,4-3 8-15,0-6-8 0,-1 5 8 0,8-2-8 0,-4-3 0 16,0 2 0-16,-3-8-11 0,3 2 11 0,0-6-10 15,0-3 10-15,0 0-10 16,0 0-20-16,4 0-4 0,-8 0-1 0,1-6 0 16,0 0-137-16,-1-4-27 0,11-9-5 0,-10 7-2 0</inkml:trace>
  <inkml:trace contextRef="#ctx0" brushRef="#br0" timeOffset="-97442.058">3806 6233 1620 0,'0'0'46'0,"0"0"10"0,0 0-45 0,0 0-11 0,0-4 0 0,-3-2 0 0,-1 0 9 0,1 0 0 16,-4-4 0-16,-4 4 0 0,4-4-17 0,-7 1-4 15,7 3-1-15,-4 3 0 0,1-4 21 0,-1 4 4 16,4-3 0-16,-3 3 1 0,-1 3-1 0,4 3 0 15,-4 0 0-15,4 0 0 0,0 4-12 0,-3-1 9 16,3 0-9-16,-7 7 8 0,7 5-8 0,-4-2 0 16,0 3 0-16,4 3 0 0,-3-3 0 0,6 12 0 15,-3-6 0-15,0 0 0 0,4 7 0 0,-1-4 0 16,0-3 0-16,4 3 0 0,0-3 0 0,4-3 12 0,-4-3-2 16,4 0 0-16,-1-4-10 0,8 4 8 15,-4-3-8-15,3-7 8 0,1-9-19 0,-1 0-4 0,1 0-1 16,0 0 0-16,3 0-3 0,-4 0-1 0,1 3 0 0,-4-3 0 31,4 0-19-31,-4 0-4 0,7 0-1 0,-7 0 0 16,3 0-25-16,-3 0-6 0,0 0-1 0,4 7 0 0</inkml:trace>
  <inkml:trace contextRef="#ctx0" brushRef="#br0" timeOffset="-96912.165">4131 6339 1191 0,'0'0'26'0,"0"0"6"0,0 0 0 0,0 0 2 0,11 0-34 0,-8 0 0 0,-3 0 0 0,4 0 0 0,-4 0 26 0,0 0-2 16,3-3 0-16,-3 3 0 0,0 0 45 0,0 0 9 15,0 0 2-15,0-6 0 0,0-1-48 0,-3 1-10 16,-1 0-2-16,1 0 0 0,-8-4-20 0,8 7 0 15,-5 0 0-15,1-3 0 0,-3 3-12 0,-1 3-6 16,1 0-2-16,-4 0 0 0,3 3 20 0,0 3 0 16,-6 0 0-16,6 4 0 0,-3 2 0 0,3 1 8 15,4-1-8-15,-3 10 12 0,-1 0-12 0,4-3 0 16,-3 0 8-16,3 6-8 0,-1-3 0 0,5 0 0 0,3-3 8 16,0-1-8-16,3 4 0 0,5 0 0 0,-5-6 0 15,4 0 0-15,-3-1 0 0,3 1 0 16,0-7 0-16,3 10 0 0,8 0 12 0,3-3-3 0,-3-10-1 0,-4 7 0 15,7-4-8-15,0-3 8 0,0-3-8 0,1 1 8 16,2-4-8-16,-10-4 0 0,8-2 0 16,-1 0 0-16,0 0 0 0,-4-1 0 0,1-5 0 0,-4-1-11 15,0-2 11-15,0 2 0 0,1 10 0 0,-8-7 0 16,0-5 0-16,0-4 0 0,-4 3 8 0,1-3-8 16,-1-6 0-16,-3 3 0 0,-3-3 0 0,-1 0 0 15,1-3 0-15,-4 0 0 0,0-7 0 0,-4 7-8 16,0 3-10-16,-3 0-2 0,4 3 0 0,-4 3 0 15,-4 0-11 1,4 4-2-16,-4-1-1 0,4 3 0 0,-3 4 22 0,2 0 12 0,5-4-12 0,-8 10 12 16,1 0-16-16,2 3 3 0,1-3 1 0,4 3 0 15,-4 0-103 1,0 0-20-16,-11-3-4 0,11 6-1 0</inkml:trace>
  <inkml:trace contextRef="#ctx0" brushRef="#br0" timeOffset="-96271.504">4491 6185 1692 0,'0'0'37'0,"0"0"8"0,0 0 2 0,0 0 0 0,0 0-38 0,0 0-9 0,0 0 0 0,0 0 0 31,0 0-20-31,3 10-5 0,1-1-2 0,-1 1 0 0,1-4 27 0,-4-6 0 0,0 9 0 0,0 7 8 16,0-3 8-16,0 5 3 0,0-2 0 0,0 6 0 15,-4-6-19-15,1 12 0 0,-1 0 0 0,1-3 0 16,-1 7 0-16,4-4 0 0,0 3 0 0,0-3 0 15,0 4 0-15,0-7 0 0,-3-6 0 0,3-4 0 16,0 4 0-16,0-3 0 0,0 0 0 0,3-4 0 16,-3-3 0-16,0-9 0 0,0 0 0 0,4 10 0 15,-1-1 0-15,-3-9 0 0,0 0-15 0,0 0 5 16,0 0-1-16,7 0 0 0,-3 0 0 0,-1-6 0 0,5 0 11 16,-5-4 0-16,-3-2 0 0,0-1 0 0,4 4 0 15,-1-1 0-15,-3-12 0 0,0 7 0 0,0-7 0 0,4 0 0 16,-4-3 0-16,3-3 0 0,-3-4 0 0,4 4 0 15,3-3 0-15,-7-1 0 0,7 4 0 0,0 3-10 16,0 0 10-16,0 6 0 16,4-3-40-16,-4 10-2 0,0 2 0 0,0-2 0 15,3 12 34-15,-3-3 8 0,0-1 0 0,1-2 0 0,6 12 30 16,-4-2 8-16,1-1 2 0,3-3 0 0,0 9-31 0,0-3-9 16,4 4 0-16,-1-4 0 0,5 3 0 0,-5-2 0 15,-3 2-12-15,0 1 3 16,1-1-19-16,-1 3-3 0,-4-5-1 0,4 12 0 0,-7-4 32 0,4-2 0 15,-4 12 0-15,-3-6 0 0,-1-4 18 0,-3 14 10 0,-3-11 1 0,-1 4 1 16,-3 3-22-16,3-6-8 0,4-3 0 16,-3 3 0-1,-1-7-20-15,1-2-9 0,-1-4-3 0,1 6 0 0,-1-5 16 0,4-7 4 0,0 0 0 16,0 0 0 0,0 9-48-16,0-3-10 0,0-6-2 0,0 0 0 0</inkml:trace>
  <inkml:trace contextRef="#ctx0" brushRef="#br0" timeOffset="-95533.098">4978 6195 1591 0,'0'0'35'0,"0"0"7"0,0 0 2 0,0 0 0 0,0 6-35 0,0 4-9 0,0-4 0 0,3 0 0 15,-3 7 0-15,0-13-11 0,0 0 3 0,0 12 0 16,0 1 23-16,0-4 5 0,0 10 0 0,-3-6 1 16,6 2-13-16,-3 7-8 0,-3-3 8 0,3 0-8 15,0 3 9-15,0 0-9 0,3-7 12 0,-3 14-12 16,0-11 34-16,4 4 0 0,-4 3 0 0,0-3 0 16,0 3-25-16,0-6-9 0,0-6 0 0,3-1 9 15,-3 4-9-15,0-7 10 0,4 10-10 0,-4-6 10 16,0-1-10-16,0-2 8 0,3-4-8 0,-3-6 8 15,0 0-8-15,0 0 0 0,0 0 0 0,0 0-11 16,0 0 3-16,0 0 0 0,0 0 0 0,0 0 0 16,0 0-16-1,0-13-4-15,-3 4 0 0,3-3 0 0,0 8 20 0,0-5 8 0,0-4-8 0,0-2 8 16,0-4 0-16,0 0 0 0,3-3 0 0,1 3 0 16,-4 4 0-16,3-4 0 0,1 0 0 0,-1 0 0 0,1 4 0 15,3-1 0-15,-3 3 0 0,3-2 0 16,0 2 0-16,-4 1 0 0,4 2 0 0,0-2 0 0,0-1 0 15,4 4 0-15,0-1 0 0,-1-2 0 0,4 5-12 0,-3 1 4 16,3-3 0-16,7 3 0 0,-10-1 8 0,6 7-8 16,1-3 8-16,0 3-8 0,-4 0 16 15,0 3 3-15,0 7 1 0,4-1 0 0,-8 4-12 0,-3-1 0 16,4 4 0-16,-1 3 0 0,-3 3 28 0,-3 3 3 16,3 0 1-16,-3 0 0 0,-4 6-32 0,0-6 0 15,0 0 0-15,3-3 0 0,-3-6 0 0,0 0 0 16,0 2 0-16,0-2 0 0,0-10 0 0,-3 13 0 0,3-6 0 15,0-1 0-15,0 1 0 0,3-4 0 0,-3-2 0 16,4 5 0 0,-4-6-20-16,0-6-9 0,0 0-3 0,0 0 0 15,0 0-1-15,0 0-1 0,7 4 0 0,-7-4 0 16,0 0-125-16,3-4-25 0,11-14-4 0,-3 5-315 0</inkml:trace>
  <inkml:trace contextRef="#ctx0" brushRef="#br0" timeOffset="-94694.229">5789 6283 1724 0,'0'0'38'0,"0"0"8"0,0 0 2 0,0-3 0 0,0-7-39 0,0 7-9 0,0-6 0 0,0-1 0 15,0 7 0-15,-3-6-12 0,-1 2 2 0,0-2 1 16,-3 6-7-16,-7-3 0 0,7-1-1 0,-3 4 0 15,3-3 7-15,-4 0 2 0,0 2 0 0,-3 4 0 16,0 0-2-16,4 4 0 0,-1-4 0 0,1 6 0 16,-8-3 10-16,7 3 0 0,1-3 0 0,-1 4 0 15,1 2 0-15,-1 1 0 0,0 2 0 0,4 1 0 16,0 5 0-16,0 1 8 0,0 3-8 0,4 3 11 16,3 3-11-16,-4 4 0 0,1 2 0 0,3-2 8 15,3 2-8-15,1-6 0 0,-4 4 0 0,7-7 0 0,0 0 0 16,0 0 0-16,0-3 10 0,-4-3-10 0,4-4 0 15,0-2 0-15,1 0 0 0,-1-4-12 0,0 0 12 0,0-5 0 16,0 2 0-16,0-3 0 0,0 0 0 0,3-3 0 16,1-3 0-16,-4 0 0 0,-3-3 0 0,-1-1-12 15,4-8 12-15,-3 8-12 0,3-5 12 16,0-4 10-16,-4 0-2 0,4 1 0 0,0 2-8 0,1-3 0 16,-5-2 0-16,4-4 0 0,-3 0 0 0,-1 0 0 15,4 0 0-15,-3 0 0 0,-4-3 0 0,3 9-11 16,1-3 3-16,-4 4 0 0,0-1 8 0,0 0 0 15,0 4 0-15,0 5 0 0,3-2 0 0,-3 3 11 0,0 0-3 16,0-1 0-16,0 7-8 0,0 0 0 0,0 0 0 0,0 0 8 16,4 0 2-16,-4 0 0 15,3 0 0-15,8 7 0 0,-4 2 2 0,-3 3 0 0,3 4 0 16,0 3 0-16,0 6 15 0,0-3 3 0,0 3 1 16,0 0 0-16,0 0-31 0,4-3-12 0,-4-6 1 0,3 6 0 15,-3-3 19-15,0-1 3 0,4-2 1 0,-1 0 0 16,-2-4-12-16,-5-2 0 0,-3-1 0 0,0-3 0 31,4 1-47-31,-4-7-8 0,0 0-1 0,0 0-1 0,0 0-43 16,7 3-8-16,-4-6-1 0,4-4-487 0</inkml:trace>
  <inkml:trace contextRef="#ctx0" brushRef="#br0" timeOffset="-94450.246">6036 6317 1875 0,'0'19'41'0,"0"-19"9"15,0 0 2-15,-4 6 0 0,4 4-41 0,0-1-11 0,0 0 0 0,0 7 0 0,0 3-16 0,4 0-4 16,-4 3-2-16,0 0 0 0,4 3 34 0,-1 0 6 16,1 0 2-16,-1-3 0 0,1-3 0 0,3-4 1 15,-4 10 0-15,1-3 0 0,3 0-21 0,-4-6 0 16,1-7-12-16,-1 4 4 15,1 0-21-15,-1-4-4 0,1-3-1 0,-4-6 0 16,0 0-50-16,0 0-9 0,0 0-3 0,0-6-378 0,4-3-76 0</inkml:trace>
  <inkml:trace contextRef="#ctx0" brushRef="#br0" timeOffset="-94252.975">6011 6160 2206 0,'0'0'63'0,"0"0"13"0,0 0-61 0,0 0-15 0,0 0 0 0,4 4 0 15,3 5-205-15,0-6-44 0,-4 6-9 0,1-5-2 16,0 2 189-16,-1-3 38 0,1 0 7 0,3 0 2 16,-4 0-16-16,4-3-4 0,0 0 0 0,0 0 0 0</inkml:trace>
  <inkml:trace contextRef="#ctx0" brushRef="#br0" timeOffset="-93671.309">6537 6289 1918 0,'0'0'42'0,"0"0"9"0,0 0 1 0,0 0 3 0,0 0-44 0,0 0-11 0,0 0 0 0,7 3 0 31,0 0-52-31,-7-3-12 0,0 0-2 0,0 0-1 0,0 0 80 0,0 0 16 0,0 0 3 0,0 0 1 16,0 0-33-16,-3-6 0 0,-1 0 0 0,1 3 0 31,3 3-21-31,-8-10-11 0,-9 7-3 0,3-3 0 0,0 3 14 0,-4-1 2 0,4 4 1 0,-4-3 0 16,8 3 18-16,-4 0 0 0,6 3 0 0,-9 1 0 15,3-1 0-15,3 3 16 0,1-3-2 0,2 7 0 16,5-7-6-16,-1 9 0 0,1-2-8 0,3-1 12 16,0 0-12-16,3-2 0 0,1 5 0 0,3 7 0 15,0-10 0-15,4 7 0 0,-4 0 0 0,3 0 0 16,8 2 16-16,-7-2-4 0,6 0 0 0,1 6 0 15,-1 0 7-15,5 3 1 0,-5 0 0 0,8-3 0 0,-7-7-10 16,3 7-2-16,0-3 0 0,0 0 0 0,-3 3-8 16,3-3 8-16,-7-4-8 0,-3 1 8 15,-1 0 0-15,-3-4 0 0,0-5 0 0,-3 5 0 0,-4-2-8 0,-4 2-11 16,1 1 3-16,-4-1 0 0,0-2 8 0,-4 2-8 16,0-2 8-16,1-1-8 15,-8 0-26-15,4-2-5 16,0-4-1-16,0 0 0 0,0-3 25 0,0 0 5 0,0-3 1 0,3 3 0 0,0-7 9 0,-3 4 0 15,4-3-9-15,-4 3 9 0,3-3-11 16,0-1 3-16,1 1 0 0,-1 3 0 0,4-6-5 0,0 5-1 0,7 4 0 16,0 0 0-1,-7-3-38-15,7 3-8 0,-3-6-2 0,-1-3 0 16</inkml:trace>
  <inkml:trace contextRef="#ctx0" brushRef="#br0" timeOffset="-78374.358">3877 8779 1314 0,'0'0'37'0,"0"0"8"0,0 0-36 0,0 0-9 0,0 0 0 0,0 0 0 0,0 0 83 0,7 3 14 15,-7-3 3-15,0 0 1 16,7 3-28-16,-7-3-5 0,0 0-2 0,0 0 0 0,0 0-5 0,0 0-1 15,0 0 0-15,0 0 0 0,0 0 4 0,0 0 0 16,0 0 0-16,0 0 0 0,0 0-4 0,0-3-1 16,0-6 0-16,0 2 0 0,-10-5-20 0,6 5-4 15,-3 1-1-15,-4-3 0 0,4 2-34 16,0-2 0-16,-3 0 0 0,-4-4 0 0,-4 4 0 0,4-4 0 16,-7 7 0-16,-8-4 0 0,5 1 0 0,-1 6-16 15,0 0 2-15,1 3 0 0,-8 0 14 0,7 3 0 16,1 0 0-16,2 10 0 0,5-4 8 0,-4 0 5 15,6 4 1-15,8 3 0 0,0-4-14 0,0 7 0 16,7-3 0-16,0 3 0 0,7-4 0 0,0 7 0 0,4-3 0 16,0 0 0-16,10-7-17 0,-4 7-7 0,-3-6 0 15,8 2-1-15,-5 1 25 0,4-3 0 16,-3-1 0-16,3-6 0 0,-7 7 0 0,0-4 0 0,1 1 0 0,-1-7 0 16,-4 9 0-16,1-5 8 0,-1-4-8 0,-2 3 8 15,-1-3-8-15,-4 0 0 0,8 1 8 0,-11-4-8 16,0 0 8-16,0 0-8 0,0 0 8 0,0 0-8 15,0 0 13-15,0 0-1 0,0 0-1 0,0 0 0 16,-11 0 3-16,1 0 1 0,-5 0 0 0,1 0 0 16,-3 0-15-16,-5 0 0 0,5 0 0 0,-11 3 0 15,3 0 0-15,0 0 0 0,-7 6 0 0,4 1 0 16,-3-1-11-16,-1 7-1 0,4-4-1 0,6 4 0 16,-2 3 13-16,-5-3 0 0,8 9 9 0,0-3-9 15,3 3 0-15,1-3 0 0,-1 6 0 0,1-3 0 16,9 3 0-16,1 4 0 0,4 5-10 0,6 1 10 15,4-4 0-15,8 4-10 0,2-4 10 0,-3 1 0 0,0-4-9 16,4-6 9-16,7-3 0 0,3 0-9 0,4-9 9 16,-4 2 9-16,11-5-1 0,-4-1-8 0,7-2 0 15,-6-7 0-15,-1 0 0 0,0-4 0 0,-7 1 32 0,4-3-1 16,-7 6 0-16,3-3 0 16,-3-7-50-16,-8 4-9 0,8 0-3 0,-4-4 0 15,1-2-180-15,2-1-36 0,-3 1-7 0</inkml:trace>
  <inkml:trace contextRef="#ctx0" brushRef="#br0" timeOffset="-77786.932">4018 9215 1364 0,'0'0'30'0,"0"0"6"0,0 0 2 0,0 0 0 0,0 0-30 0,0 0-8 0,0 0 0 0,0 0 0 16,0 0 116-16,-3 9 23 0,3 0 4 0,3 7 1 15,1 3-80-15,3-3-15 0,0 9-3 0,3-3-1 16,-3 0-18-16,8 3-4 0,-1 15-1 0,-4-2 0 16,1-3-13-16,-1-7-9 0,-3 6 12 0,4-9-12 15,0-3 11-15,-4 3-11 0,-4-9 10 0,1 0-10 16,3-1 12-16,-7-2-3 0,3-7-1 0,-3-3 0 16,0-3 5-16,0 0 1 0,0 0 0 0,4-6 0 15,-4-10-5-15,0 4-1 0,0-10 0 0,0-6 0 16,0-4-24-16,3 1-6 0,-3-3-1 0,4-7 0 15,-1 6 33-15,-3 4 6 0,7-10 2 0,-3 7 0 0,3 5-18 16,0 4 0-16,0 3 8 0,0 0-8 0,0 10 9 0,0 3-1 16,0-1-8-16,0 7 12 15,0 0-31-15,8 9-6 0,-5 7-2 0,1 2 0 16,-1 4 73-16,1 0 14 0,0 6 4 0,3 0 0 0,-4-3-52 0,1 3-12 16,-1 0 0-16,1 3 0 0,3 1 0 0,-3-4 0 15,-1-3 0-15,-3 0 0 0,0-7 0 0,4 4 0 16,-4-3 0-16,0-4 0 0,0-2 0 0,0-1-10 15,0-6 2-15,-3 4 0 16,-4-7-16-16,7-7-2 0,-4 7-1 0,1-6 0 0,-1 0 13 0,1-7 2 16,-1-2 1-16,1-4 0 0,7-3-5 0,-8 3-2 15,1-3 0-15,3 0 0 0,0 0 18 0,0 6 0 0,-4-2 0 16,8 2 0-16,-1 3 0 0,1-2 0 16,-4 2 0-16,4 7 0 0,3 0 20 0,-4-1 8 15,5 1 2-15,-1 6 0 0,-4 6-2 0,1 1 0 0,3-1 0 0,0 0 0 16,0 7-17-16,-3-4-11 0,-1 10 12 0,1-3-12 15,-1 2 58-15,5 1 5 0,-8 3 1 0,3 0 0 16,-6 0-52-16,-1 0-12 0,4 0 0 0,-3-3 0 16,-1 3 0-16,1-3 0 0,3-1 0 0,-4 1 0 31,5-3-222-31,-5-4-47 0,4 17-10 0,0-10-1 0</inkml:trace>
  <inkml:trace contextRef="#ctx0" brushRef="#br0" timeOffset="-77225.268">5172 9312 1958 0,'0'0'43'0,"0"0"9"0,0 0 1 0,0 0 3 15,0 0-45-15,3 6-11 0,4 0 0 0,0 1 0 0,-3 5 53 16,3-2 9-16,4 2 2 0,-8 1 0 0,4-1-52 0,0 4-12 16,-3 0 0-16,3-4 0 0,-4 4 0 0,1 0 0 15,-1-1 0-15,1 1 0 16,-4 0-100-16,0-4-22 0,0 1-5 0,0-4-717 0</inkml:trace>
  <inkml:trace contextRef="#ctx0" brushRef="#br0" timeOffset="-77040.79">5091 8904 1036 0,'0'0'23'0,"-4"3"5"0,-3 7 0 0,0-4 1 0,3-3-29 0,1 3 0 0,-1 4 0 0,1-1 0 16,3 1-20 0,3-1-11-16,1 7-1 0,3-7-1 0</inkml:trace>
  <inkml:trace contextRef="#ctx0" brushRef="#br0" timeOffset="-76795.568">5482 8823 1688 0,'0'0'37'0,"0"0"8"0,0 0 2 0,0 0 0 0,0 0-38 0,0 0-9 16,0 0 0-16,0 6 0 0,0 0 44 0,4 7 6 16,3 6 2-16,-4 3 0 0,4 3-13 0,0 9-3 15,7 4 0-15,-6 6 0 0,-1 0 8 0,0-4 2 16,0 4 0-16,-4-3 0 0,4-3 5 0,-3-4 1 15,-1-3 0-15,1 4 0 0,3-1-28 0,-4-2-6 16,1 2-1-16,0-2 0 0,-1-4-17 16,1-6 10-16,3 3-10 0,0-3 8 15,0 0-51-15,3-3-10 0,-3-4-3 0,8-2-631 16,-8-1-126-16</inkml:trace>
  <inkml:trace contextRef="#ctx0" brushRef="#br0" timeOffset="-76099.551">5920 9302 1720 0,'0'0'38'0,"0"0"8"0,0 0 2 0,0 0 0 0,0 0-39 0,0 0-9 16,0 0 0-16,0 0 0 0,0 0 72 0,0 10 12 15,0 2 2-15,3 1 1 0,1 6-55 0,3 3-12 0,0 0-1 0,0 3-1 16,7 3-6-16,-3 0-2 16,-1-3 0-16,4 0 0 0,0-6-10 0,4-3 0 0,-7-4 0 0,6 1 0 15,1-7 0-15,-1-3 0 0,-2 4 0 0,2-7 0 16,-3 0 0-16,0-7-11 0,-3 4 3 0,-4-6 0 15,4-4 8-15,-4-2 0 0,0-1 10 0,0 0-10 16,-4 1 13-16,1-4-3 16,3-3-1-16,-4 3 0 0,1-3-1 0,0 3-8 0,-1-3 12 0,1 7-4 15,-1-4-8-15,1 0 0 0,-1 6 0 0,1 1 0 16,-1-1 0-16,1-2 0 0,3 12 0 0,3-7 0 16,-3 10-11-16,0 0 11 0,1 6-8 0,2 1 8 15,1-1 0-15,3 6 0 0,0 1 0 0,0 3 0 16,0 6 12-16,4 0 7 0,3 6 1 0,-7 6 1 15,4 1-1-15,-1-1 0 0,-3 7 0 0,4 0 0 16,-4-7 10-16,-3 4 2 0,6 3 0 0,-9-1 0 16,-1 1 16-16,0 0 4 0,-4-3 1 0,1 6 0 15,-8-7 20-15,1 1 4 0,-4-1 1 0,-4-5 0 16,0-4-30-16,-6-3-5 0,3-3-2 0,-4-3 0 0,0 0-41 16,-3-7 0-16,7-2 0 0,0-7 0 15,-4 0-141-15,8-3-21 16,-4-3-4-16,3-7-1 0,0 1-27 0,4-7-6 0,-10-21 0 0,6-1-1 15</inkml:trace>
  <inkml:trace contextRef="#ctx0" brushRef="#br0" timeOffset="-73414.523">7740 9302 1522 0,'0'0'33'0,"0"0"7"0,0 0 2 0,0 0 2 0,0 0-36 0,0 0-8 15,0 0 0-15,0 0 0 0,0 0 72 0,0 0 13 0,0 0 3 0,0 0 0 16,3-6-15-16,-3 6-2 15,4 0-1-15,-4 0 0 0,4-6 15 0,-8-3 3 0,0-1 1 0,1-1602 0 16,-4 3221-18-16,-4-1612-4 16,4-3-1-16,-7 2 0 0,4-2-2 0,-5 0 0 15,1 0 0-15,4-1 0 0,-4 7-51 0,0-6-13 0,3 6 0 0,-3 0 0 16,3 6-12-16,1-3-6 0,-1 1-1 0,1 5 0 16,2-3 3-16,1 1 1 0,4 5 0 0,-1 1 0 31,1-4-9-31,3 4-1 0,0-1-1 0,0 1 0 0,3-1 18 0,4 1 8 0,4-4-8 15,0 4 8-15,-1-1-70 16,1-2-9-16,3-1-1 0,0-6-1 0,4 7 27 0,6-7 6 16,-6 3 0-16,7 0 1 0,3-6 24 0,-3 10 5 0,6-7 1 0,-6 0 0 15,0 3 17-15,-1 1-8 0,-2-1 8 0,2 6 0 16,-10-2 0-16,4-1 11 0,-4 4 0 0,-3-1 0 16,-1-2-2-16,1-1 0 0,-4 4 0 0,-4-1 0 15,-3 1 47-15,0-1 10 0,-3-2 2 0,-4 2 0 0,0 1-16 16,-7-4-2-16,0 4-1 0,-1-1 0 0,-6-6-30 0,4 7-7 15,-8-4 0-15,4-2-1 16,-4-1-11-16,0 3 0 0,8-5 0 0,-8 2 0 16,4-3 0-16,0 0-12 0,0-3 2 0,6 0 1 15,1 0-139-15,4 0-28 0,-4 0-6 0,3-3-798 16</inkml:trace>
  <inkml:trace contextRef="#ctx0" brushRef="#br0" timeOffset="-72805.455">8382 9469 1576 0,'0'0'35'0,"0"0"7"0,0 0 2 0,-7-3 0 0,3-4-36 0,-3 1-8 0,-3 0 0 0,-1-7 0 0,-3 4 92 16,0-4 16-16,0 4 3 0,0-4 1 0,0-2-48 0,0-1-8 15,-1 0-3-15,1 4 0 0,4 5-38 0,-4-2-15 16,0 0 11-16,-1-1-11 0,5-2 36 0,-1 9 2 16,1-1 0-16,-1 4 0 0,0 0-10 0,1 4-1 15,3 5-1-15,0 0 0 0,0 4-26 0,0 3 0 16,0-1-9-16,3 4 9 0,4 3-12 0,0 0 4 16,0-3 8-16,4 6-13 0,-1-3 1 0,4 3 1 15,4-3 0-15,-1-3 0 16,1-4-23-16,3 7-5 0,0-9-1 0,0-1 0 0,0-5 40 15,4-1 16-15,3 0 0 0,-3-3-1 0,-4-3-32 0,4-3-7 16,-1-3 0-16,-3 0-1 0,4-4 4 0,-7-9 1 16,3 7 0-16,-4-4 0 0,1-3 20 0,-4 1 0 0,0-1 0 15,0-3 0-15,-3 9 0 0,3-2 0 0,-4 2 0 16,1 4 12-16,-4-1 10 0,3 1 2 0,1-4 1 0,-4 13 0 16,0 0 2-16,0 0 0 0,0 0 0 0,7-3 0 15,-4 6-13-15,4 4-2 0,0-4-1 0,0 9 0 16,4 1 0-16,-4 9 0 0,4-3 0 0,-4-1 0 15,7 11-11-15,-4-11 8 0,1 4-8 0,-4 3 8 16,4-3-8-16,-1-3-17 0,-3 0 4 0,0-3 1 16,4-1-177-16,-4 1-35 15,7 12-8-15,0-12 0 0</inkml:trace>
  <inkml:trace contextRef="#ctx0" brushRef="#br0" timeOffset="-72583.527">8721 9350 2196 0,'0'0'48'0,"0"0"11"0,0 0 1 0,0 0 1 0,3 6-49 0,1 0-12 16,-1-3 0-16,4 7 0 0,-3 2 18 0,3 1 1 16,0-1 0-16,0 13 0 0,0-3 2 0,0 0 1 15,0 3 0-15,4 0 0 0,-4-3-10 0,0 3-1 16,-4-3-1-16,4 0 0 0,0-6-10 0,-3 0 0 15,3-1 0-15,0-2 0 16,-3-1-108-16,-1-2-23 0,1-1-5 0</inkml:trace>
  <inkml:trace contextRef="#ctx0" brushRef="#br0" timeOffset="-72412.199">8668 9143 1695 0,'0'0'37'0,"0"0"8"0,0 0 2 0,0 0 1 0,-4-4-39 0,4-5-9 0,0 9 0 0,-3-3 0 16,3 0 9-16,0 3 0 0,3-7 0 0,-3 7 0 15,0 0-58-15,0 0-12 0,0 0-3 0,0 0-640 16</inkml:trace>
  <inkml:trace contextRef="#ctx0" brushRef="#br0" timeOffset="-70387.424">9257 9224 1552 0,'0'0'44'0,"0"0"10"0,0 0-43 0,0 0-11 0,0 0 0 0,0-6 0 16,0 6 39-16,0 0 5 0,3-6 2 0,-3 6 0 16,0 0-28-16,4 0-6 0,3 3 0 0,0 3-1 15,0 10 39-15,0-1 8 0,0 1 2 0,0 0 0 16,0 6 12-16,0 3 4 0,0 6 0 0,0 4 0 15,4-1-23-15,-7 4-4 0,3-1-1 0,0 1 0 16,-4-7-24-16,4 1-6 0,-3-4-1 0,3-3 0 16,-4-3-9-16,1 3-8 0,3-3 9 0,-3 3-9 15,-1-3 0-15,1 0 0 0,-4 0 0 0,0 0 0 16,0-10-100-16,3 4-20 0,-6-7-4 16</inkml:trace>
  <inkml:trace contextRef="#ctx0" brushRef="#br0" timeOffset="-70159.655">9080 9494 1900 0,'0'0'42'0,"0"0"9"0,0 0 1 0,0 0 1 0,0 0-42 16,0 0-11-16,8 0 0 0,6-3 0 0,0 3 82 0,3-7 14 0,5 7 4 0,-1-3 0 15,0-6-4-15,4 9 0 0,-1-3 0 0,1 0 0 16,0-4-48-16,-4 7-11 0,0-3-1 0,0 3-1 16,-7 0-25-16,4 0-10 0,-7 0 8 0,3 0-8 15,0 0 0-15,-4 0-19 0,1 0 3 0,3 0-788 16,-3 3-159-16</inkml:trace>
  <inkml:trace contextRef="#ctx0" brushRef="#br0" timeOffset="-68194.381">10612 9384 1267 0,'0'0'28'0,"0"0"5"0,0 0 2 0,0 0 1 0,0 0-36 0,0 0 0 0,0 0 0 0,0 0 0 16,0 0 109-16,0 0 15 0,0 0 4 0,0 0 0 16,0 0 0-16,0 0 0 0,-8 0 0 0,1 0 0 15,7 0-59-15,-10 0-11 0,3-6-2 0,0 6-1 16,-4 0-37-16,4 0-7 0,0 0-2 0,-4-3 0 16,4 3-9-16,0 0 0 0,7 0 0 0,-10 3 0 15,3-3 24-15,-4 6 4 0,1 0 0 0,-1 1 0 16,0 5-15-16,4 1-2 0,-3 2-1 0,3 4 0 15,0 3-10-15,3 3 0 0,-3-3 0 0,7 0 0 16,0-3 0-16,4 6 0 0,-1-6-12 0,4 3 12 16,0-7-9-16,4 4 9 0,-1 0 0 0,5-3 0 15,2-1-11-15,-3 1 11 0,0 0-10 0,8-10 10 16,-5 7-8-16,4-13 8 0,4 6 0 0,3-6-9 16,-3-6-5-16,3 2-1 0,0-5 0 0,4 3 0 15,-4-7-9-15,-3-2-3 0,-4 2 0 16,0 0 0-16,1-2 11 0,-8-4 1 0,-4 6 1 0,1 1 0 0,-8-1 14 0,1-2 0 15,-1-1 0-15,1-3 0 0,-4 7 8 16,0 2-8-16,0 4 9 0,0 0-9 0,0-1 12 0,0 4-3 16,3 0-1-16,-3 3 0 15,0 0-42-15,0 0-9 0,4 3-1 0,3 7-1 16,-3-1 36-16,3-3 9 0,0 7 0 0,3-1 0 0,-3-2 0 0,4 2 0 16,0 1-9-16,-1-1 9 0,1 1 0 0,-1-4 0 15,4 4 0-15,0-4 0 0,-3 1 0 0,0-4-11 16,3-3 1-16,-7 0 0 0,3-3 10 0,1 0 14 15,-4 3-3-15,-7-3-1 0,0 0-22 0,0 0-4 0,7-3 0 16,-7 3-1-16,11-9 26 0,-4-1 6 0,-4 4 1 16,1-3 0-16,-4-4 15 0,0 4 3 0,0-4 1 0,-4-2 0 15,1-1-11-15,3 0-1 0,-4 4-1 16,1-1 0-16,-4 1-6 0,0 2 0 16,-4 1-1-16,0 3 0 0,-3 6-15 0,4-7-8 0,-4 7 8 0,3 0-13 15,-3-3 61-15,3 0 13 0,-3 0 3 0,0 3 0 16,0 0-52-16,0 3-12 0,3 0 0 0,1-3 0 31,-1-3-48-31,1 0-13 0,2 6-3 0,-2 0 0 0,3-3-51 0,0 0-10 16,3 3-3-16,-3 4-819 0</inkml:trace>
  <inkml:trace contextRef="#ctx0" brushRef="#br0" timeOffset="-67575.416">11384 9466 1728 0,'-7'12'38'0,"7"-12"8"0,-3 6 2 0,-1 4 0 0,8-4-39 0,-1 0-9 16,1 7 0-16,-1-4 0 0,4 1 0 0,0-1 0 15,0-3 0-15,0 7 0 0,-3-1 0 0,3 1 0 0,0-4 0 16,-3 1 0-16,-1 2 0 0,4-2 0 0,-3 2 0 0,-1-2 0 15,1-4 53-15,-1 6 9 0,1-5 2 0,-4 2 0 16,0-9-52-16,0 0-12 0,0 0 0 0,0 0 0 16,0 0 0-16,0 0 0 0,0 0 0 0,3-6 0 31,4-4-48-31,-3 4-13 0,-1-13-3 0,1 7 0 0,-4-10 52 0,3 3 12 0,1-3 0 0,3-3 0 16,-3-3 48-16,3 9 13 0,-4-9 3 0,1 9 0 15,-1-3-52-15,4 3-12 0,0 4 0 0,0-4 0 16,0 12 15-16,4-2 0 0,-4 0 0 0,4-1 0 15,-1 10-15-15,1 0 9 0,-1-3-9 0,-3 6 8 16,4-3 3-16,0 10 0 0,-4-4 0 0,0 0 0 16,0 7-3-16,-4-1 0 0,1 4 0 0,-1 3 0 15,4-7 0-15,-3 10 0 0,-1-9 0 0,1 9 0 16,0-10-8-16,3 7 0 0,-4-6 0 0,1 2 0 16,-4-5 8-16,3-1-8 0,-3-9 0 0,0 0 8 15,4 6-8-15,-4-6 0 0,0 0 0 0,0 0-11 16,0 0-3-16,3-3-1 0,4-6 0 0,-3-4 0 0,-1 1 15 15,1-10 0 1,-1 9-10-16,1 4 10 0,3 3 0 0,0-4 0 0,0 1-9 0,4-4 9 0,-1 1 0 0,1-1 0 16,3 1-8-16,-3-1 8 0,3 7 0 0,-4 0 0 15,4-4 0-15,0 1 0 0,-3 9 12 0,3 0 0 16,0 0 0-16,-3 6 0 0,-1-3 8 0,1 0 0 16,3 7 1-16,-3-1 0 0,-1 4 4 0,4 2 1 15,-3 1 0-15,3 3 0 0,-3 6-10 0,-1-3-3 16,-3-3 0-16,4 6 0 0,-4-10-5 0,0 7-8 15,-3-9 11-15,-1 9-11 16,4-10-25-16,-3 1-12 0,-1 6-3 0,1-7-627 0,-1-2-125 0</inkml:trace>
  <inkml:trace contextRef="#ctx0" brushRef="#br0" timeOffset="-66943.079">12224 9500 1656 0,'0'0'36'0,"0"0"8"0,-4-6 2 0,4 6 0 0,0-10-37 0,0 10-9 0,0 0 0 0,0 0 0 15,0 0 49-15,0 0 8 0,7 7 2 0,0-4 0 16,0 6-20-16,4 1-4 0,-4 2-1 0,0 4 0 16,4-4-7-16,-4 7-2 0,0-3 0 0,0 3 0 0,0-4-8 0,0-2-1 15,-4-1-1-15,1 7 0 0,0-6-15 0,-1-4 0 16,1 4 0-16,-1-7 0 0,1 7-13 0,-1-4-9 15,1-3-2-15,-4-6 0 16,0 0-58-16,0 0-12 0,7 3-2 0,-7-3-1 16,0 0-7-16,0 0-2 0,3-6 0 0,1 0 0 15,-4 0 48-15,3-7 10 0,1 0 1 0,-4 4 1 0,3-4 46 0,-3-2 10 16,4-1 2-16,-1-3 0 0,-3-3 22 0,4 10 5 16,-1-10 1-16,1 9 0 0,0-2-8 0,3 2 0 15,-4 4-1-15,4-1 0 0,0 4 14 0,-3 0 3 16,3-4 1-16,0 10 0 0,0-3 4 0,0 0 1 15,4 3 0-15,-4 3 0 0,0-3-17 0,0 3-3 16,3-3-1-16,-3 10 0 0,0-4-9 0,4 0-1 16,-4 7-1-16,0-1 0 0,0 4-22 0,0 0 0 0,0-1 0 15,0 4 8-15,-3-6-24 0,-1 2-4 0,4 1 0 16,-3 0-1 0,0-4-11-16,-1-2-3 0,1 2 0 0,-4-2 0 15,3-4 6-15,-3-6 1 0,0 0 0 0,0 0 0 16,0 0-9-16,0 0-2 0,0 0 0 0,0 0 0 0,0 0 27 0,7-3 12 0,-3 0-10 0,3-4 10 15,0-2 12-15,-4 3 9 0,1-7 2 0,3 4 0 16,0-7 15-16,0 0 3 0,4 4 1 0,-4-4 0 16,7-3-2-16,-4 4 0 0,1-1 0 0,3 0 0 15,0 4 4-15,0-1 1 0,0 7 0 0,4-3 0 16,-4 2-10-16,0 7-3 0,4 0 0 0,0 10 0 16,-1-4-3-16,1 0-1 0,-4 7 0 0,4-1 0 15,-4 4-4-15,-4 3-2 0,4-7 0 0,-3 10 0 16,0-3 2-16,-1 0 0 0,1-3 0 0,-4 2 0 15,0-2-24-15,0 3 0 0,0 0 0 0,-4-4 0 16,1 7-28-16,0-6-9 0,-1 3-3 0,1-3-672 16,-4-1-136-16</inkml:trace>
  <inkml:trace contextRef="#ctx0" brushRef="#br0" timeOffset="-66177.326">13367 9685 1087 0,'-11'0'24'0,"-3"0"4"0,3 0 2 16,-3 3 1-16,7-3-31 0,-3 0 0 0,-1-3 0 0,4 3 0 0,0-3 96 0,7 3 14 15,-3-3 2-15,3 3 1 0,-4-7-38 0,4 1-8 16,0 0-2-16,4 0 0 0,-1-1 16 0,1 4 3 15,3-3 1-15,0 3 0 0,3 0-57 0,4-4-12 16,0 7-3-16,1-3 0 0,6 3-3 0,-7-9-1 16,4 3 0-16,-4-7 0 0,7-3-9 15,-4 13 8-15,5-6-8 0,-1 9 8 0,0-6-8 0,7-1 0 0,-3 4 9 16,-4 0-9-16,0 3 8 0,0-3-8 0,-3 3 8 0,-4 0-8 16,-3 3 0-16,-1-3 9 0,-10 0-9 0,0 0 0 15,11-6 17-15,-11 6-3 0,0 0-1 0,0 0 0 16,0 0 18-16,-4-10 3 0,-3 4 1 15,0 0 0-15,-3 0-17 0,-1-4-3 0,-3 7-1 0,0-6 0 16,0 2-14-16,3 1-12 0,-3 0 3 0,3 6 0 16,1-6-4-16,-1-1-1 0,4 7 0 0,-3-3 0 15,-4 3 14-15,-1 0 0 0,5 3-10 0,-1-3 10 32,-3 10-28-32,4-1 0 0,-1 4-1 0,4 2 0 0,0-2 29 0,0 12 0 0,3-3 0 15,1 0 0-15,3 0 0 0,3 3 0 0,1-3 0 0,3 0 0 16,3 3 0-16,1-9 0 0,0 5 0 0,3 1 0 15,0-6 0-15,3 0 0 0,1-4-8 0,0 1 8 16,3-7-12-16,0 0 1 0,4-2 0 0,-4-4 0 16,4-4-85-16,-4-5-18 0,0-4-3 0,0 1-719 15</inkml:trace>
  <inkml:trace contextRef="#ctx0" brushRef="#br0" timeOffset="-65817.104">13935 9494 1497 0,'-4'-13'32'0,"4"13"8"16,0-9 0-16,-3 3 4 0,3-1-36 0,0 7-8 0,0 0 0 0,0 0 0 0,0 0 53 0,0 0 9 15,0 0 2-15,0 0 0 0,0 0-12 0,7 10-1 16,0 2-1-16,0 7 0 0,3-3-33 0,-3 6-6 16,4-7-2-16,0 10 0 0,-4-3 11 0,3-3 3 0,-3 0 0 15,0 0 0-15,0-4-33 0,-3 1-6 0,0 0-2 0,-1 0 0 16,1-1 18-16,-4-2 0 0,0-7 0 0,0 7 0 16,0-13 0-16,0 0 0 0,0 0 0 0,0 0 0 15,0 0-15-15,0 0 1 0,3-7 0 0,1 1 0 31,-1-7-29-31,-3 1-5 0,4-1-2 0,-1 1 0 0,-3-4 40 0,4-3 10 0,3-3 0 0,-4 0 0 16,-3-3 0-16,4 3 0 0,-4-3 0 0,3 0 0 16,4-3 19-16,0 0-1 0,1 22 0 0,2-4 0 15,-3 1 18-15,0-1 3 0,4 4 1 0,-4 0 0 16,3 3 4-16,1 3 0 0,3 0 1 0,-3 3 0 16,-1 6-3-16,1 4-1 0,3-1 0 0,0 7 0 15,0 0-19-15,-3 3-4 0,3-3-1 0,-3 3 0 16,-1-4-9-16,4 4-8 0,-3-3 9 0,-1 0-9 15,1-3 0-15,0-1 0 0,-1 1 0 0,1 3-10 16,-4-3-41-16,3-4-8 0,1 7-1 0,-4-7-589 16,0 1-118-16</inkml:trace>
  <inkml:trace contextRef="#ctx0" brushRef="#br0" timeOffset="-65581.021">14594 9202 1515 0,'0'0'33'0,"0"0"7"0,0 0 2 0,0 0 1 0,4 3-35 0,3 7-8 0,0-1 0 0,0 4 0 16,0 5 69-16,4-2 12 0,-4 9 3 0,3 3 0 16,1 1-30-16,0-4-6 0,3 15 0 0,-4-2-1 15,1-3-25-15,-1 2-5 0,-3-2-1 0,4-4 0 16,-4 0-16-16,0 1 10 0,4-4-10 0,-8 0 8 15,4 0-30 1,-3 4-6-16,-1-4-2 0,1 3-562 0,-1-2-113 0</inkml:trace>
  <inkml:trace contextRef="#ctx0" brushRef="#br0" timeOffset="-65295.452">14450 9578 1497 0,'0'0'32'0,"0"0"8"0,7 0 0 0,0 7 4 0,3-7-36 0,1 0-8 16,0 0 0-16,3-7 0 0,3 7 117 0,1 0 22 15,3-3 4-15,0-6 1 0,4 9-77 0,0-3-15 16,-4-7-4-16,4 10 0 0,-4-3-38 0,3 0-10 15,-6 0 0-15,3 0 0 0,-7 0 26 0,4-4 3 16,-4 7 1-16,0-3 0 0,-3 3-30 0,-1 0 0 16,1-3 0-16,-4 3 0 15,4-6-179-15,-4 6-32 0,7 0-6 0,-14 0-2 0</inkml:trace>
  <inkml:trace contextRef="#ctx0" brushRef="#br0" timeOffset="-64456.305">16277 9114 828 0,'0'0'23'0,"0"0"6"0,0 0-29 0,0 0 0 0,0 0 0 0,0 0 0 0,-3-6 142 0,-1 0 22 15,1 0 5-15,-1-1 1 0,1 1-40 0,-1-3-8 16,-3 2-2-16,0 1 0 0,-4 0-67 0,4-4-13 16,-3 1-4-16,-1 9 0 0,1-6-25 0,-1-1-11 15,4 4 8-15,-4 0-8 16,1 0 8-16,3 3-8 0,-4 0 0 0,0 3 8 0,-3 0-8 0,4 0 0 15,-1 1 9-15,-3 5-9 0,4-3 10 0,-1 0-2 16,-3 10-8-16,3 0 12 0,1 0 3 0,-1 9 0 16,4-3 0-16,-4 3 0 0,4-3-15 0,4 9 0 15,3-6 8-15,-4 6-8 0,8 1 0 0,-1 2 0 16,4 7 0-16,-3 0 0 0,3 0 0 0,4-4 0 16,-1 4 0-16,1-7 0 0,-1 1 0 0,1-1 0 15,0-2 0-15,-1-4 0 0,1 3 0 0,3-6 0 0,-7 1-8 16,3-5 8-16,-3 1-20 0,-3-6 0 0,0 6 0 15,-1-3 0 1,1-7-138-16,-1 1-28 0,4-1-6 0,-7-12 0 0</inkml:trace>
  <inkml:trace contextRef="#ctx0" brushRef="#br0" timeOffset="-64220.687">15804 9578 1497 0,'0'0'32'0,"8"0"8"16,2 7 0-16,8-4 4 0,-4 0-36 0,7 0-8 0,-3 0 0 0,3 0 0 0,0-3 53 0,4 0 9 16,-4 0 2-16,7-3 0 0,-3 3-52 0,3-3-12 15,-3 0 0-15,-1-3 0 0,5-1 27 0,-5 1 2 16,5-3 1-16,-1-1 0 15,0 4-49-15,0 0-9 0,0-4-3 0</inkml:trace>
  <inkml:trace contextRef="#ctx0" brushRef="#br0" timeOffset="-63631.844">16683 9607 1522 0,'0'0'33'0,"0"0"7"0,0 0 2 0,0 0 2 0,0 0-36 0,0 0-8 0,0 0 0 0,0 0 0 16,0 0 58-16,-4-7 10 0,1 1 1 0,-1 0 1 15,-3-4-6-15,4 7-2 0,-4-6 0 0,0-4 0 16,0 7-16-16,-4-10-3 0,0 10-1 0,-3-3 0 15,0-1-20-15,0 1-4 0,0-4-1 0,-4 7 0 16,4 0-17-16,0 0 10 0,-7-1-10 0,3 7 8 16,1-3-8-16,2 3 10 0,5 3-10 0,-1-3 10 0,-3 10-20 15,4 2-4-15,-1 1-1 0,0-1 0 16,4 1 3-16,0 9 1 0,4-3 0 0,-1-1 0 16,4 4-9-16,4-3-1 0,-1 0-1 0,4 0 0 15,0-7 2-15,1 4 0 0,-5 0 0 0,4-10 0 0,0 7 10 0,4-4 10 16,-1 0-13-16,4-6 5 0,1-3 8 0,-1 7-12 15,0-14 12-15,3 7-12 0,-2-3 12 0,-5 0-13 16,4-3 5-16,-3-3 8 0,-1 2 0 0,1-2 0 16,0-1 0-16,-4 1 0 0,0-4 0 15,0 1 0-15,0-1 0 0,0 1 0 0,0-4 0 0,0-3 13 16,-4 7-1-16,5-4-1 0,-5-3-11 0,1 4 0 16,-1-4 0-16,1 6 0 0,3 4 0 0,-7 3 0 15,3-4 0-15,-3 7 0 0,4-3 13 0,-4 6-2 0,0 0-1 16,0 0 0-16,0 0 10 0,3 0 3 0,-3 0 0 15,7 6 0-15,-3 0-4 0,3 4-1 16,0 2 0-16,0 1 0 0,0-1-10 0,0 10-8 0,0-3 9 0,0 0-9 16,0 0 9-16,0 3-9 0,0-7 8 0,0 4-8 15,-3 0 0-15,3 0 8 0,0-3-8 0,0 2 0 16,-3-2 0-16,3 3 0 0,0-3 0 16,0-4 0-1,0 1-169-15,4-1-33 0,6-2-6 0,-3-4-2 0</inkml:trace>
  <inkml:trace contextRef="#ctx0" brushRef="#br0" timeOffset="-63399.656">16944 9484 1785 0,'0'0'39'0,"0"0"8"0,0 0 1 0,0 0 4 0,0 0-42 0,0 0-10 0,0 0 0 0,0 7 0 0,0 2 26 0,3-3 3 15,1 4 1-15,-1 2 0 0,5 4 13 0,-5 0 2 16,1-1 1-16,-1 1 0 0,4 3 2 0,-3-4 1 15,-1 1 0-15,1 0 0 0,3-4-17 0,-4 4-4 16,1 0-1-16,-1-4 0 0,1-5-27 0,-1 11 0 16,1-5 0-16,3-1 0 15,-3-2-96-15,-4-4-25 0,3 0-5 0,1-2-1 16,3-4-103-16,-7 0-21 0,0 0-4 0,0 0-1 0</inkml:trace>
  <inkml:trace contextRef="#ctx0" brushRef="#br0" timeOffset="-63226.379">16859 9255 1882 0,'-3'4'41'0,"3"-4"9"0,0 0 2 0,0 0 1 0,0 0-42 0,0 0-11 0,0 0 0 0,0 0 0 15,0 0 10-15,0 0 0 0,0 0 0 0,0 0 0 16,0 0-102-16,0 0-20 0,0 0-4 0,0 0 0 15</inkml:trace>
  <inkml:trace contextRef="#ctx0" brushRef="#br0" timeOffset="-62774.525">17237 9397 1728 0,'0'0'38'0,"0"0"8"0,0 0 2 0,0 0 0 0,0 0-39 0,0 0-9 16,0 0 0-16,0 6 0 0,3 3 28 0,1 1 3 15,3 2 1-15,0 4 0 0,0 3-32 0,4 3 0 0,-1-7 0 0,-3 10 0 16,4-6 8-16,-4-3-8 0,0 6 0 0,0-3 0 16,0-1 8-16,-3-5-8 0,3-4 0 0,0 4 0 15,-7-1 10-15,3 1-10 0,1-4 10 0,-4-2-10 16,0-1 8-16,0-6-8 0,0 0 0 0,0 0 9 16,0 0-9-16,0 0 0 0,0 0 0 0,0 0 8 15,0 0-8-15,0 0 0 0,0 0-10 0,0-13 10 16,0 7 12-16,-4-10 9 0,4 4 2 0,0-1 0 15,0-2 42-15,0-7 9 0,4-3 2 0,-4-7 0 16,3 7-20-16,-3-3-3 0,4-3-1 0,-1-1 0 16,1 7 10-16,-1-9 2 0,1 9 0 0,6 0 0 15,5-1-114-15,-5 1-22 16,4 3-5-16,0 0-1 0,0 7-96 0,1-1-19 16,-1 4-4-16,0-1-658 0</inkml:trace>
  <inkml:trace contextRef="#ctx0" brushRef="#br0" timeOffset="-62224.338">17713 9541 1470 0,'0'0'41'0,"0"0"11"0,0 0-42 0,7-3-10 0,0 3 0 0,4-7 0 16,3 7 64-16,0-3 10 0,4 0 2 0,-1-3 1 16,1 0-17-16,3-4-3 0,0 4-1 0,0-7 0 15,0 7-32-15,1 0-6 0,-1-7-2 0,-4 10 0 16,5-6-16-16,-8-1 0 0,3 7 0 0,-3 0 0 15,1-3 46-15,-5 3 2 0,1-7 1 0,-1 10 0 16,1-3-35-16,0-3-14 0,-1 3 11 0,1-7-11 16,-1 10 0-16,-3-6 8 0,4 0-8 0,-8 3 0 15,4-1 0-15,-3-2 9 0,0 3-9 0,-1-3 8 16,-3 3-8-16,0-7 10 0,-3 7-10 0,-1-6 10 16,0 6-10-16,1-7 0 0,-4 7 0 0,-4-3 0 15,1-4 0-15,-1 4 0 0,1-3 0 0,-5 2 0 16,1 1 0-16,0 0-12 0,4 3 2 0,-4 3 1 0,-1 0-12 0,5 3-3 15,-1 0 0-15,1 0 0 0,3 3 24 0,0 1 12 16,3 5-2-16,0 1 0 0,1 2-10 0,3-2 12 16,0 3-12-16,3 6 12 15,5 0-12-15,-5-1 0 0,4 8 0 0,4-4 0 0,-1 6 0 0,1-3 0 16,-1-6 0-16,1 10 8 0,0-10 2 0,-4-4 0 16,3 4 0-16,1-3 0 0,-1-6 2 0,1-1 0 15,3 1 0-15,-3-4 0 0,3-2-12 0,0-7-12 16,0 6 2-16,0-6-966 0</inkml:trace>
  <inkml:trace contextRef="#ctx0" brushRef="#br0" timeOffset="-61607.367">18891 8801 1389 0,'0'0'30'0,"0"0"6"0,0 0 2 0,0 0 2 0,7 9-32 0,-3 1-8 0,-1-1 0 0,4 7 0 16,0-4 86-16,1 4 15 0,-1 6 3 0,-4 0 1 15,4 3-29-15,-3 6-5 0,3-3-2 0,0 13 0 16,0-3-15-16,0-4-3 0,-4 4-1 0,1 0 0 16,-1-4-18-16,1 7-3 0,0-7-1 0,-1-2 0 15,1 8-11-15,-4-5-2 0,0 3-1 0,0-4 0 16,3-6-14-16,1-3 8 0,-4 4-8 0,3-11 0 0,4 4-8 16,-3-3-8-16,3-3-2 0,-4-4 0 15,1-5-60-15,-1-1-12 0,1 0-2 0,3-3-1 16,-7-3-93-16,4-3-18 0,3-6-4 0</inkml:trace>
  <inkml:trace contextRef="#ctx0" brushRef="#br0" timeOffset="-61363.479">19166 8707 1825 0,'0'0'40'0,"0"0"8"0,0 0 1 0,-3 6 3 0,3 0-41 0,0 0-11 0,0 4 0 0,-4 2 0 15,4 1 56-15,0 3 10 0,4-4 2 0,-4 10 0 16,3-6-37-16,1 3-7 0,-4-4-2 0,3 4 0 16,1-3-22-16,0 6 0 0,-1-7 0 0,4 4 0 15,0-3-52-15,4 0-16 16,-4-4-2-16,0 4-814 0</inkml:trace>
  <inkml:trace contextRef="#ctx0" brushRef="#br0" timeOffset="-60855.912">19449 9205 1584 0,'-11'3'35'0,"0"-3"7"0,1 4 2 0,-4-4 0 0,3 3-36 0,-3 0-8 15,4 0 0-15,-1 0 0 0,0 6 50 0,1-5 8 16,-1-4 2-16,4 12 0 0,-3 7-40 0,2-3-8 16,1 6-2-16,-3 0 0 0,3-7-10 0,3 7 0 15,1-3 0-15,-1 0 0 0,4 0 0 0,4-4 0 16,-4 7 0-16,7-3 0 0,-4-3 0 0,4-4 0 15,0 1 0-15,4-1 0 0,0-2-13 0,3-4 5 16,0 0 8-16,0-6-13 0,0 0-10 0,4 0-1 16,-8 0-1-16,4-6 0 0,0-3 25 0,1-1 0 0,-1-2 0 15,-4-4 11-15,4 0-29 0,-7-2-6 16,0 2 0-16,4-3-1 0,-4 0 25 0,0-3 17 0,-3 3-2 0,3-2-1 16,-4-1 10-16,4 0 3 0,-3 0 0 15,3 0 0-15,-4-3-19 0,1 12-8 0,0-3 8 0,-1 4-8 16,-3 2 15-16,4 1-3 0,-1 6 0 0,-3 3 0 15,7 0 21-15,-7 0 4 0,4 3 1 0,-1 10 0 16,4 2-13-16,0-2-2 0,4 2-1 16,-4-5 0-16,7-7-2 0,-7 6-1 0,4 17 0 0,-4-1 0 15,3-7-3-15,-3 1 0 0,4 3 0 0,-4 0 0 16,4-3-8-16,-4 0-8 0,3 3 12 0,-3-3-12 16,0-1 0-16,0-2 0 0,-7-3 0 0,4 2 0 15,3-5-35-15,0-1-4 0,0-3-1 16,-3 4 0-16,-1-7-204 0,-3-3-40 0</inkml:trace>
  <inkml:trace contextRef="#ctx0" brushRef="#br0" timeOffset="-60471.759">20048 9249 1792 0,'0'0'51'0,"0"0"10"0,-7 0-49 0,0 0-12 15,-3-3 0-15,-1 0 0 0,4-3 112 0,-4 2 20 16,4 1 4-16,-3-3 1 0,-1 3-93 0,4 0-18 0,-3 0-4 16,3 0-1-16,-1 3-21 0,1 0 8 0,0 0-8 0,0 3 0 15,0 0-9-15,0 3-7 0,0 3 0 0,4 4-1 16,-1-4 1-16,4 4 1 0,0 3 0 0,4-1 0 16,-1-2 15-16,4-1 0 0,0 1 0 0,4 3 0 15,-1-4 10-15,1 1-2 0,3 6 0 0,0-4 0 16,0-2-8-16,4 6-14 0,0-7 3 0,-1 1 1 15,-3 2 35-15,4-5 7 0,0 2 2 0,-4 1 0 16,0-4-3-16,-4 1-1 0,1 2 0 16,-4 1 0-16,-3-1-30 0,-1 1 0 0,-3-4 0 0,-3 4 0 15,-1-1 57-15,-3-2 6 0,0-1 1 0,0-3 0 16,-4 1-28-16,1-1-4 0,3 0-2 0,-4-3 0 16,1 0-19-16,-1-3-11 0,0 0 12 0,4 0-12 15,-3 0 0-15,3-3 0 0,0 3-15 0,0-3 5 16,7 3-82-16,-4-6-16 15,0-7-3-15,4 7-635 0,0-3-127 0</inkml:trace>
  <inkml:trace contextRef="#ctx0" brushRef="#br0" timeOffset="-60258.791">20260 9437 1882 0,'0'0'41'0,"0"0"9"0,0 0 2 0,0 0 1 0,0 0-42 0,0 0-11 15,0 0 0-15,4 0 0 0,3 10 34 0,-4-4 5 16,1 7 1-16,3-1 0 0,3 7 11 0,-3 3 2 16,0 3 1-16,4 3 0 0,-4-3-10 0,4 3-3 0,3-6 0 0,-7 10 0 15,3-4-23-15,-3-3-5 0,1 3-1 0,2 1 0 16,-3-4-24-16,0-3-6 0,0 3-1 0,4 3-684 16,-4-3-137-16</inkml:trace>
  <inkml:trace contextRef="#ctx0" brushRef="#br0" timeOffset="-59955.678">20182 9221 1314 0,'0'0'37'0,"0"0"8"0,4-6-36 0,3 3-9 0,0-1 0 0,0 1 0 0,0 0 134 15,0 0 25-15,4 0 5 0,3 3 0 16,7 0-109-16,0 0-23 0,4 3-4 0,0 3 0 0,3 4 44 0,0-1 10 16,-3 4 2-16,-1 9 0 0,1-4-46 0,-4 1-9 15,0 0-1-15,-6 3-1 16,2-3 8-16,-6 3 1 0,-1 3 1 0,-3 3 0 0,-7 0 6 0,0-3 1 16,0 7 0-16,-3-4 0 0,-1-6-35 0,1 6-9 15,-8-9 0-15,4 3 0 0,-3 0 0 0,-1-7 0 16,0 1-12-16,-3 0 4 15,4 0-44-15,-4-4-9 0,3-3-2 0,-3-2 0 16,3-1-153-16,1-6-32 0</inkml:trace>
  <inkml:trace contextRef="#ctx0" brushRef="#br0" timeOffset="-59429.37">20733 9265 1861 0,'0'0'40'0,"0"0"9"0,0-10 2 0,0 10 2 0,0 0-42 15,0 0-11-15,0 10 0 0,0-10 0 0,0 0 61 0,0 6 11 0,3 16 1 0,1-3 1 16,3-3-38-16,-4-1-7 0,4-2-1 0,-3 2-1 15,3 1-15-15,0-3-4 0,-3-1 0 0,3 7 0 16,-4-6-8-16,4-1 0 16,-3 1 0-16,-1-1 8 15,1 1-106-15,-1-4-22 0,-3-6-4 0</inkml:trace>
  <inkml:trace contextRef="#ctx0" brushRef="#br0" timeOffset="-59218.815">20648 8964 2053 0,'-14'6'58'0,"3"-3"13"0,8 0-57 0,-4 4-14 0,7-7 0 0,-7 3 0 0,7-3 66 0,0 0 10 16,0 0 3-16,0 0 0 0,0 0-79 0,0 0-12 16,3 3-4-16,4 3 0 15,0-3-144-15,8 0-29 0,-1-3-6 0</inkml:trace>
  <inkml:trace contextRef="#ctx0" brushRef="#br0" timeOffset="-58916.069">21001 9328 1314 0,'0'0'28'0,"0"0"7"0,0 9 1 0,3-3 1 0,4 7-29 0,0-4-8 0,-3 4 0 0,3 6 0 15,0-10 56-15,0 3 11 0,0 1 1 0,0 0 1 16,0-4-33-16,0-3-6 0,-3 4-2 0,-1-7 0 16,1 3-12-16,0 0-2 0,-1 4-1 0,-3-10 0 15,0 0-13-15,0 0 11 0,0 0-11 0,0 0 10 16,0 0 52-16,0 0 10 0,0 0 3 0,0 0 0 16,-3-10-35-16,-1-2-6 0,0-1-2 0,4 1 0 15,-3-4-16-15,3-3-3 0,0 4-1 0,0-4 0 16,0 0-12-16,3-3 0 0,1 3 0 0,3-3 0 15,0-3 0-15,0 9 0 0,0-6 0 0,4 1 0 16,-4-1 0-16,7 3 9 0,-3 0-9 0,-1-3 12 16,1 6-12-16,-1-2 0 0,-3 2 0 0,4 3 0 15,3 1-94-15,-3-1-21 0,3 4-4 0,-4 3-727 16</inkml:trace>
  <inkml:trace contextRef="#ctx0" brushRef="#br0" timeOffset="-58283.453">21618 9262 1497 0,'0'0'32'0,"0"0"8"0,4-3 0 0,-4-4 4 0,0 1-36 0,0-3-8 0,3 2 0 0,-6 1 0 16,-1-3 104-16,1 2 20 0,-4-2 3 0,0 0 1 15,-4-4-52-15,4 7-9 0,-4-4-3 0,-3 4 0 16,4-6-6-16,-1 8-2 0,0-5 0 0,-3 9 0 15,4-3-41-15,-4 3-15 0,0 0 9 0,3 3-9 16,-3 3 0-16,3 1 0 0,1 8-14 0,-1-2 5 16,4-1-9-16,0 1-2 0,4 3 0 0,-1-4 0 15,0 10-2-15,4-6-1 0,0 3 0 0,4-7 0 16,0 4 10-16,3-7 1 0,0 4 1 0,0-1 0 0,3 1 1 16,-3-4 0-16,0 4 0 0,4-4 0 15,0-6-13-15,-1 4-2 0,4-4-1 16,-3 0 0-16,3 0-2 0,-4-3 0 0,1-3 0 0,0 0 0 15,-1-7 10-15,1 10 2 0,-4-6 0 0,3 0 0 0,-2-1 16 0,-1-2-12 16,3-3 12-16,-3 2-10 0,0-2 10 0,0 2 14 16,0-2-3-16,0-1-1 0,-3 1-10 0,0-1 8 15,3 0-8-15,-4-5 8 0,1 5-8 0,-4 4 10 16,0-1-10-16,3 1 10 0,1 3-10 0,-4 2 0 16,0 4 0-16,0 0 0 0,0 0 16 0,7 4 0 15,0 2 1-15,0 0 0 0,0 4 5 0,0 2 1 16,4 1 0-16,-4 2 0 0,3 1-10 0,-3 0-1 0,4 2-1 15,-1-2 0-15,1-3-11 0,0 9 10 0,-4-10-10 16,3 7 10-16,1-3-10 0,-1-4 0 0,1 7 0 0,-4-3 8 16,4-4-18-16,-4-2-4 0,3-1-1 0,-3-3 0 31,4 4-151-31,-4-4-30 0</inkml:trace>
  <inkml:trace contextRef="#ctx0" brushRef="#br0" timeOffset="-58039.678">22031 8879 1661 0,'0'0'47'0,"0"0"10"0,0 0-45 0,0 0-12 0,0 0 0 0,0 0 0 0,0 0 76 0,0 0 14 16,0 0 2-16,3 6 1 0,5 1-69 0,-5 5-15 15,4 1-9-15,0 6 12 0,0-1 40 0,0 11 9 16,0-1 2-16,0 6 0 0,0 1-50 0,1-1-13 15,-1-5 0-15,3 5 0 0,-3 1 0 0,0-4 0 16,0-3 0-16,0 0 0 0,-3 1 16 0,3-4-3 16,0 0 0-16,-3-3 0 15,-1 3-72-15,-3-3-14 0,0-3-3 0,4-1-540 0,-1-2-108 16</inkml:trace>
  <inkml:trace contextRef="#ctx0" brushRef="#br0" timeOffset="-57797.014">21953 9215 1710 0,'0'0'37'0,"0"0"8"0,0 0 2 0,0 0 1 0,0 0-38 0,4 3-10 0,6-6 0 0,-2 3 0 15,2 0 57-15,4 0 10 0,0-3 1 0,0 3 1 16,4-4-4-16,0 1-1 0,3 0 0 0,-3 3 0 15,-1-6 0-15,-3 0 0 0,0 6 0 0,1-4 0 16,-1 1-48-16,-4-3-16 0,1 3 10 0,3 0-10 16,0 0 0-16,0-1-11 0,0-2 1 0,0 3-705 15,0-3-141-15</inkml:trace>
  <inkml:trace contextRef="#ctx0" brushRef="#br0" timeOffset="-57066.701">22366 9302 1728 0,'0'0'38'0,"0"0"8"0,0 0 2 0,0 0 0 0,7 0-39 0,0-3-9 0,4 3 0 0,-4 0 0 0,3-3 53 0,1 3 9 15,0-3 2-15,3 3 0 0,0 0-20 0,-4 0-4 16,5 0-1-16,-1 0 0 0,0 0-23 0,-4 0-5 15,1 0-1-15,3 0 0 0,-3 0 4 0,-1-3 1 16,4 3 0-16,0 0 0 0,-3 0 24 0,-4 0 5 16,0 0 0-16,-7 0 1 0,7-6-29 0,-3 3-5 15,3 3-2-15,0-4 0 0,0-2 1 0,-7 6 0 16,0 0 0-16,3-3 0 0,1 0-10 0,-4 3 0 16,0-6 0-16,0-4 0 0,0 4 15 0,-4-4 4 15,-3 1 1-15,0 0 0 0,4-1 20 0,-4 1 4 16,0-1 0-16,-4-2 1 15,0 2-87-15,1-2-18 0,3 3-3 0,-7 2-1 0,3-2 52 0,1 6 12 16,-1 0 0-16,0-1 0 0,1 4 0 0,-4 4 0 0,7-1 0 16,0 3 0-16,0 0 0 0,-1 1 0 0,1 8 0 15,4-2 0-15,-1 6-9 0,1-4 9 0,3 4-8 0,-4 3 8 16,4 0 0-16,4 0 0 0,-4 0 0 0,7-3 0 16,-4 6 20-16,4-3-1 0,4 6 0 0,-4 0 0 15,7-3 9-15,0 0 1 0,0 4 1 0,1-11 0 16,-5 4-10-16,4 0-3 0,4-6 0 0,-4 0 0 15,-3-10-25-15,-1 6-6 0,1-5-1 0,3-4 0 32,-4 0-10-32,5-3-3 0,-5-3 0 0,4 0-724 0,-3-4-144 0</inkml:trace>
  <inkml:trace contextRef="#ctx0" brushRef="#br0" timeOffset="-56242.558">22818 9246 1335 0,'0'0'29'0,"0"0"7"0,0 0 0 0,0 0 2 0,-4-9-30 0,4 9-8 0,-3 0 0 0,3 0 0 0,0 0 106 0,0 0 20 15,-7 0 4-15,7 0 1 0,0 0-53 0,-4 9-10 16,0 0-3-16,4 1 0 0,0 6-43 0,4-1-9 16,-4 4-1-16,7-3-1 0,0 6-11 0,4 0 0 15,3 0 0-15,-4-1 0 0,1-2 0 0,0 3 0 16,3 0 0-16,3-3 0 0,-3-6 0 0,1 2 0 15,2-5 0-15,-3-4 0 16,4-3-23-16,0 3-9 0,3-6-3 0,-7 0 0 0,0 0 51 0,-3-6 11 16,-4-3 1-16,3-1 1 0,1 1-19 0,-1-4-10 0,-6-2 10 15,3-4-10-15,0 3 9 0,0-3-9 0,-3 4 8 0,3-4-8 16,0 3 0-16,0-6-9 0,-4 7 0 0,1-4 0 16,-1 0 9-16,4 0 0 0,-3-3 0 0,-1 10 0 15,1-1 0-15,0 0 0 0,-4 4 0 0,3 0 0 16,-3 6 24-16,0 3 0 0,0 0 0 0,0 0 0 15,0 0-12-15,0 0-3 0,0 0 0 0,0 0 0 16,4 6 24-16,-1 0 5 0,1 7 1 0,-1 2 0 16,1 1-11-16,-1 0-3 0,1-1 0 0,3 4 0 15,0 0-25-15,-4 0 0 0,4 3 0 0,0 0 0 16,1 0 0-16,-5 0 0 0,4 0 0 0,4-4 0 16,-1 4-15-16,1-3-8 0,-1-3-1 0,1-4-1 15,3 1-83-15,-3-7-16 0,3 0-3 16,0 1-1-16</inkml:trace>
  <inkml:trace contextRef="#ctx0" brushRef="#br0" timeOffset="-55824.603">23555 9177 1314 0,'0'0'37'0,"0"0"8"0,0 0-36 0,0 0-9 16,0 0 0-16,0 0 0 0,0 0 90 0,0 9 16 0,3 1 3 15,1-1 1-15,0 4-35 0,-1-1-7 0,-3 1-2 0,4 3 0 16,-1-4-14-16,1 10-2 0,3-6-1 0,-4 6 0 16,4 0-14-16,-3 0-3 0,-1 0-1 0,1 3 0 15,-1 0-1-15,1 0 0 0,-1-3 0 0,1-3 0 16,-4-1-18-16,4-5-4 0,-4-4-8 0,3 1 12 16,1-7-12-16,-4-3 0 0,0 0 0 0,0 0 0 15,0 0 0-15,0 0 8 0,0 0-8 0,0-6 0 16,3-7 0-16,-3-3 11 0,4 1-11 0,-1-1 10 15,1-6-10-15,-1 3 0 0,1-3 0 0,3 7 8 16,3-4-8-16,-3 0 0 0,4 0 0 0,-4-3 0 16,7 7 0-16,-3-4 8 0,-1 3 0 0,1 0 0 15,3 1 4-15,0 2 0 0,-3 1 0 0,-1 5 0 16,4-2-12-16,-3 3 0 0,3 3 0 0,-3-1 0 16,3 1 29-16,0 3 4 0,-3 0 1 0,3 0 0 15,0 0-3-15,-4 3-1 0,4 1 0 0,-3-4 0 16,0 3-42-16,-1 0-9 0,-3 0-2 0,-3-3 0 0,-4 0 23 15,7 3-9-15,-7-3 9 0,0 0 0 16,0 0-102-16,0 0-14 0,0 0-2 0,0 0-899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7:23.1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1 10136 0 0,'0'0'230'0'0,"0"0"30"0"0,0 0 19 0 0,0 0 5 0 0,0 0-9 0 0,-1 1-3 0 0,-1 5-24 0 0,0 1 1 0 0,1-1 0 0 0,0 0-1 0 0,0 1 1 0 0,0-1 0 0 0,1 1-1 0 0,-1-1 1 0 0,2 0 0 0 0,-1 1-1 0 0,1-1 1 0 0,0 1 0 0 0,1 2-249 0 0,2 38 1448 0 0,6 44-526 0 0,3 46-869 0 0,-4-69-345 0 0,-8-62-1048 0 0,-2-15-137 0 0,1-14 249 0 0,-4-7-10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7:23.3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 56 13824 0 0,'-10'0'1056'0'0,"-10"-10"-616"0"0,22 1-599 0 0,4-24-4252 0 0,-6 30 2845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7:23.8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102 502 8288 0 0,'0'0'190'0'0,"0"0"28"0"0,0 0 7 0 0,0 0 43 0 0,0 0 159 0 0,0 0 70 0 0,0 0 14 0 0,0 0 69 0 0,0 0 285 0 0,0 0 126 0 0,0 0 29 0 0,0 0-66 0 0,-1-1-288 0 0,-5-2-122 0 0,4 3-29 0 0,2 0-71 0 0,0 0-217 0 0,0 0 161 0 0,0 0 100 0 0,0 0 21 0 0,0 0-66 0 0,2 0-294 0 0,6 3-147 0 0,0-1 0 0 0,0-1-1 0 0,0 1 1 0 0,1-1-1 0 0,-1-1 1 0 0,0 1 0 0 0,1-2-1 0 0,-1 1 1 0 0,0-1-1 0 0,2 0-1 0 0,29-26 0 0 0,-36 24 0 0 0,0-1 0 0 0,0 0 0 0 0,0 0 0 0 0,0 0 0 0 0,-1 0 0 0 0,0 0 0 0 0,0-1 0 0 0,0 1 0 0 0,0-1 0 0 0,0 1 0 0 0,-1-1 0 0 0,0 0 0 0 0,0 1 0 0 0,0-1 0 0 0,-1 0 0 0 0,1 0 0 0 0,-1-1 0 0 0,4-53 0 0 0,-14-27 0 0 0,9 84 0 0 0,0 1 0 0 0,0-1 0 0 0,-1 1 0 0 0,1-1 0 0 0,-1 1 0 0 0,0-1 0 0 0,1 1 0 0 0,-1 0 0 0 0,0 0 0 0 0,0 0 0 0 0,0 0 0 0 0,1 0 0 0 0,-1 0 0 0 0,0 0 0 0 0,0 0 0 0 0,0 1 0 0 0,-1-1 0 0 0,1 1 0 0 0,0 0 0 0 0,0 0 0 0 0,0 0 0 0 0,0 0 0 0 0,0 0 0 0 0,0 0 0 0 0,0 0 0 0 0,-1 0 0 0 0,1 1 0 0 0,0-1 0 0 0,0 1 0 0 0,0 0 0 0 0,0 0 0 0 0,0 0 0 0 0,1 0 0 0 0,-1 0 0 0 0,0 0 0 0 0,0 0 0 0 0,1 0 0 0 0,-2 2 0 0 0,-8 2-48 0 0,0 1 0 0 0,1 0 0 0 0,0 0 0 0 0,1 1 0 0 0,-1 0 0 0 0,1 1 0 0 0,1 0 0 0 0,-1 1 0 0 0,1 0 0 0 0,1 0 0 0 0,0 0 0 0 0,0 1 0 0 0,1 0 0 0 0,0 0 0 0 0,-3 9 48 0 0,2-4 50 0 0,0 0 0 0 0,1 0 0 0 0,1 1 0 0 0,1-1-1 0 0,0 1 1 0 0,1 0 0 0 0,1 0 0 0 0,0 0-1 0 0,1 10-49 0 0,1-20 22 0 0,0 1-1 0 0,0 0 0 0 0,0-1 1 0 0,1 1-1 0 0,0 0 0 0 0,1-1 1 0 0,0 1-1 0 0,0-1 0 0 0,0 1 1 0 0,0-1-1 0 0,1 0 0 0 0,4 6-21 0 0,21 16 0 0 0,6-15 0 0 0,36-3 0 0 0,33 2 0 0 0,-99-12-31 0 0,-1 0-227 0 0,0 1 0 0 0,-1-1-1 0 0,1 0 1 0 0,0 0 0 0 0,-1 0-1 0 0,1 0 1 0 0,0 0 0 0 0,0-1 0 0 0,-1 1-1 0 0,1-1 1 0 0,0 0 0 0 0,-1 0-1 0 0,1 0 1 0 0,-1 0 0 0 0,1 0-1 0 0,-1-1 1 0 0,0 1 0 0 0,0-1-1 0 0,1 1 1 0 0,-1-1 0 0 0,0 0 0 0 0,0 0-1 0 0,0 0 1 0 0,0-1 258 0 0,8-13-5113 0 0</inkml:trace>
  <inkml:trace contextRef="#ctx0" brushRef="#br0" timeOffset="517.454">444 198 11496 0 0,'0'0'333'0'0,"0"0"0"0"0,-1 1-213 0 0,-20 33 4137 0 0,20-20-3736 0 0,1 0 0 0 0,0-1 0 0 0,0 1-1 0 0,1 0 1 0 0,1-1 0 0 0,1 1 0 0 0,-1-1-1 0 0,2 0 1 0 0,0 0 0 0 0,4 8-521 0 0,9 36 656 0 0,19 30-1298 0 0,12 32 843 0 0,-39-99 1191 0 0,-6-13-1243 0 0,-3-7-148 0 0,1 1-1 0 0,-1-1 0 0 0,0 0 0 0 0,0 0 0 0 0,0 0 1 0 0,1 0-1 0 0,-1 0 0 0 0,0 0 0 0 0,0 0 1 0 0,0 0-1 0 0,1 0 0 0 0,-1 0 0 0 0,0 0 1 0 0,0 0-1 0 0,1 0 0 0 0,-1 0 0 0 0,0 0 0 0 0,0 0 1 0 0,0 0-1 0 0,1 0 0 0 0,-1 0 0 0 0,0 0 1 0 0,0 0-1 0 0,0 0 0 0 0,1 0 0 0 0,-1-1 1 0 0,0 1-1 0 0,0 0 0 0 0,0 0 0 0 0,0 0 0 0 0,1 0 1 0 0,-1 0-1 0 0,0-1 0 0 0,0 1 0 0 0,0 0 1 0 0,0 0-1 0 0,0 0 0 0 0,1 0 0 0 0,-1-1 1 0 0,0 1-1 0 0,0 0 0 0 0,0 0 0 0 0,0 0 1 0 0,0-1-1 0 0,0 1 0 0 0,0 0 0 0 0,0 0 0 0 0,0 0 1 0 0,0-1-1 0 0,0 1 0 0 0,0 0 0 0 0,0 0 1 0 0,0-1-1 0 0,0 1 0 0 0,0 0 0 0 0,0 0 1 0 0,0 0-1 0 0,0-1 0 0 0,0 1 0 0 0,0 0 0 0 0,-1 0 1 0 0,1 0-1 0 0,0-1 0 0 0,0 1 0 0 0,0 0 1 0 0,0 0-1 0 0,0 0 0 0 0,0 0 0 0 0,-1-1 0 0 0,2-5 0 0 0,-1-1 0 0 0,-1 0 0 0 0,1 0 0 0 0,-1 1 0 0 0,0-1 0 0 0,-1 1 0 0 0,1-1 0 0 0,-1 1 0 0 0,-1-1 0 0 0,-1-3 0 0 0,-5-16 0 0 0,-39-161-401 0 0,39 43-1190 0 0,9 140 1591 0 0,0 0 0 0 0,1 0 0 0 0,-1 0 0 0 0,1 1 0 0 0,-1-1 0 0 0,1 0 0 0 0,0 0 0 0 0,0 1 0 0 0,1-1 0 0 0,-1 1 0 0 0,1-1 0 0 0,0 1 0 0 0,0 0 0 0 0,0-1 0 0 0,0 1 0 0 0,1 0 0 0 0,-1 0 0 0 0,1 1 0 0 0,-1-1 0 0 0,1 0 0 0 0,0 1 0 0 0,0 0 0 0 0,0 0 0 0 0,1 0 0 0 0,-1 0 0 0 0,1 0 0 0 0,2-1 0 0 0,65-21 0 0 0,-56 21 0 0 0,0-2 0 0 0,-1 0 0 0 0,0 0 0 0 0,0-2 0 0 0,0 1 0 0 0,-1-2 0 0 0,7-4 0 0 0,39-35-70 0 0,-15 25-806 0 0,-12 16-6596 0 0,-20 6 1811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7:21.4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58 63 7632 0 0,'0'0'166'0'0,"0"0"29"0"0,0 0 14 0 0,-1 2-25 0 0,-2 4-40 0 0,2-5 406 0 0,1-1 171 0 0,0 0 23 0 0,0 0 7 0 0,0 0 1 0 0,0 0 0 0 0,-3 6 444 0 0,1-3 1985 0 0,-24 28-357 0 0,22-21-2764 0 0,1 0 1 0 0,0 0 0 0 0,1 0 0 0 0,0 0-1 0 0,1 0 1 0 0,0 0 0 0 0,1 1-1 0 0,0-1 1 0 0,0 0 0 0 0,1 0 0 0 0,2 9-61 0 0,0 33 192 0 0,6 313 394 0 0,-13-216-586 0 0,3-49-3408 0 0,14-110 67 0 0,-8 4 1817 0 0,0 1-10 0 0</inkml:trace>
  <inkml:trace contextRef="#ctx0" brushRef="#br0" timeOffset="615.395">323 1 7856 0 0,'0'0'174'0'0,"0"0"29"0"0,0 0 13 0 0,0 0 84 0 0,0 0 325 0 0,0 0 141 0 0,0 0 30 0 0,0 0-8 0 0,0 0-51 0 0,0 0-22 0 0,0 0-3 0 0,0 0-52 0 0,0 0-219 0 0,0 0-97 0 0,-1 1-21 0 0,-2 2-276 0 0,0 1 0 0 0,0 0 0 0 0,1 0 0 0 0,0 0 0 0 0,0 0 1 0 0,0 0-1 0 0,0 0 0 0 0,0 0 0 0 0,1 0 0 0 0,0 1 1 0 0,0-1-1 0 0,0 1 0 0 0,1-1 0 0 0,-1 3-47 0 0,-1 4 54 0 0,1 63 842 0 0,6-23-99 0 0,-1 17-149 0 0,1 20-56 0 0,7 170 634 0 0,-16-128-269 0 0,-4-36-680 0 0,8-28-730 0 0,0-64 254 0 0,0-2-23 0 0,0 26-3520 0 0,0-17 1612 0 0,4 2-3487 0 0</inkml:trace>
  <inkml:trace contextRef="#ctx0" brushRef="#br0" timeOffset="1056.159">13 601 10136 0 0,'0'0'230'0'0,"0"0"30"0"0,0 0 19 0 0,-1 0-40 0 0,-2 0-63 0 0,2 0 481 0 0,1 0 202 0 0,-7-4 2804 0 0,9 18-3639 0 0,-1-13 39 0 0,-1-1 22 0 0,0 0 3 0 0,0 0 0 0 0,0 0 3 0 0,0 0 12 0 0,0 0 7 0 0,0 0 2 0 0,0 0 31 0 0,1 1 129 0 0,41-5 1202 0 0,-17-2-1235 0 0,51-13-479 0 0,-15 15-316 0 0,5 9-2695 0 0,-52 2 1323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23T15:39:34.3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10312 544 325 0,'0'0'0'0,"0"0"15"0,0 0-15 0,0 0 0 0,0 0 0 0,0 0 0 15,0 0 44-15,0 0 5 0,0 0 2 0,0 0 0 16,0 0-23-16,0 0-4 0,0 0 0 0,0-6-1 16,-4-4 21-16,1 4 4 0,3 0 0 0,-4 0 1 15,1-1-6-15,3 4-2 0,0-9 0 0,-4 2 0 16,4 7-11-16,0-6-2 0,0-4-1 0,0 10 0 15,0-3-11-15,0 3-3 0,0 3 0 0,0-10 0 16,0 10-1-16,0 0 0 0,0-9 0 0,0 9 0 16,0 0 19-16,0 0 3 0,0 0 1 0,0 0 0 15,0 0 17-15,0 0 4 0,0 0 1 0,0 0 0 0,0 0-28 16,0 0-5-16,0 0-2 0,0 0 0 0,0 0 38 16,0 0 8-16,0 0 2 0,-3 12 0 15,3-5-30-15,0 2-5 0,-4 7-2 0,4-7 0 0,0-3 9 0,0 7 2 0,0-7 0 0,0 4 0 16,0-4 0-16,0 6 1 0,4-2 0 15,-4-1 0-15,0 7-36 0,3-7-9 0,1 1 0 16,-1 5 0-16,-3-2 0 0,4 0 8 0,-1 5-8 16,1-5 8-16,-1 9 5 0,1-6 1 0,-1 6 0 15,1-4 0-15,-1 1-26 0,4 6-4 0,-3-3-2 0,-1-3 0 16,4 6 66-16,-3-9 12 0,0 3 4 0,-1 3 0 16,4-7-64-16,-3 1 0 0,3-7-9 0,-4 10 0 15,1-3 9-15,-1-7 0 0,1 1 10 0,-4 5-10 16,3-5 9-16,1-1-9 0,-1-6 8 0,1 0-8 15,-4 10 0-15,3-7 8 0,1 4-8 0,-4-7 0 16,4 6 9-16,-4-3-9 0,3 1 10 0,-3-1-10 0,4 6 0 16,-4-2 0-16,0-7 0 0,0 6 0 15,0-2 0-15,3-1 0 0,-3 3 0 0,0-9 0 0,0 0 0 16,0 0 9-16,0 0-9 0,0 4 12 16,0-4 4-16,0 0 0 0,0 0 1 0,0 0 0 0,0 0 3 0,0 0 0 15,0 0 0-15,0 0 0 16,0 0-8-16,0 0-2 0,0 0 0 0,0 0 0 0,0 0-10 0,0 0 0 15,0 0 0-15,-7 6 8 16,7-6-8-16,0 0 0 0,0 0 0 0,0 0 0 0,-7-6 0 0,7 6 0 16,-4-4 0-16,1-5 0 15,-1 9 0-15,4-6 0 0,0-1 0 0,0 1 0 0,4 0 0 16,-8-4 0-16,8-2-9 0,-4 6 9 0,0-7 0 0,3 1-8 16,-3 2 8-16,0-2 0 0,0-1 0 0,4 4-8 15,-4-10 8-15,0 13 0 0,4-10 0 0,-4 3 16 0,3 1-4 16,-3-1 0-16,4 7-21 0,-4-3-5 15,0-1-1-15,3 1 0 0,-3 9 24 0,4-6 5 0,-4 6 1 16,7 0 0-16,-4-7-32 0,1 7-7 16,3 7 0-16,-4-7-1 0,4 6 40 0,-3-6 8 0,7 0 1 15,-4 9 1-15,0-3-25 0,0-2 0 0,3 2 0 0,-3-6 0 16,4 3 0-16,-1 3 0 0,1-6 0 16,0 10 0-16,-1-10 0 0,4 0 0 0,-3 3 0 15,-1-3 0-15,1 0-22 0,0 0-10 16,-1 0-1-16,1 0-1 0,-1 6 34 0,1-6 0 0,0 6 0 0,-4-6 0 15,0 4 0-15,0 2 0 0,-4-3 0 0,1 3 0 16,-1-3-8-16,1 4 8 0,-1-4 0 0,-3-3 0 16,4 3 0-16,-1 6 0 0,-3 1 0 0,0-10 0 15,0 3 0-15,0 6 0 0,-3 1 0 0,-1-4 0 16,1 3 0-16,-1-2 0 0,1 2 0 0,-1-6 0 16,-3 3 10-16,4 1-10 0,3-7 10 0,-7 6-10 15,0 6 0-15,0-8 8 0,-4 2-8 0,0-3 0 16,1 0 0-16,-1 0 0 0,4 0 0 0,-3-3 0 15,-1 0 0-15,0 7 0 0,4-7 0 0,0 0 0 16,-3 0 24-16,3 0 1 0,0 0 1 0,0 0 0 16,-1 0-26-16,8 0 0 0,-7 0 0 0,0-7 0 0,0 7 0 15,7 0 0-15,-7 0 0 0,0 0 0 0,7 0 0 16,-7 0 0-16,0-3 0 0,0 3 0 16,7 0-46-16,-7 0-14 0,0-3-4 0,7 3 0 0,0 0 52 0,-7 0 12 0,7 0 0 15,0 0 0 1,0 0-55-16,0 0-8 0,0 0-1 0,0 0-1 15,0 0-26-15,0 0-5 0,0 0 0 0,0 0-1 16,0 0-22-16,0 0-4 0,3-3-1 0</inkml:trace>
  <inkml:trace contextRef="#ctx0" brushRef="#br0" timeOffset="1067.963">10947 968 881 0,'0'0'18'0,"0"0"5"0,0 0-23 16,0 0 0-16,0 0 0 0,-7 6 0 0,7-6 84 0,-4 3 12 0,4-3 2 0,0 0 1 15,-7 6-14-15,7-6-2 0,0 0-1 0,-7 0 0 16,7 0-21-16,0 0-4 0,0 0-1 0,0 0 0 16,-7 3-36-16,7-3-7 0,0 0-1 0,0 0-1 15,0 0 31-15,0 0 6 0,0 0 2 0,0 0 0 16,0 0-30-16,0 0-5 0,0 0-2 0,0 0 0 16,0 0-13-16,0 0 0 0,0 0 0 0,0 0 0 15,0 0 19-15,0 0-3 0,0 0 0 0,0 0 0 16,0 0-25-16,0 0-6 0,0 0-1 0,0 0 0 15,0 0 44-15,0 0 9 0,0 0 2 0,0 0 0 16,0 0-28-16,7 7-11 0,-3-7 8 0,-1 3-8 16,4 0 0-16,0-3 8 0,0 9-8 0,0-9 0 15,0 0 0-15,0 3 0 0,0-3 8 0,1 0-8 16,-5 0 0-16,4 0 0 0,0-3 0 0,0 3 0 16,4 0 19-16,-4 0-2 0,3-9 0 0,-3 9 0 15,4 0-27-15,0-6-6 0,3 6 0 0,-4-10-1 16,1 4 17-16,-1 3 0 0,-2-7 0 0,-1-2 0 15,0 9 0-15,0-7 8 0,-4 4-8 0,4-3 0 16,0-1 8-16,0 1-8 0,0-4 0 0,1 7 9 16,-1-10-9-16,-4 4 8 0,4 5-8 0,-3-8 8 15,3 5-8-15,-4 1 0 0,1 0 0 0,-4-1 0 16,3 1 0-16,-3 2 8 0,0-2-8 0,-3 0 0 0,3 2 8 16,-4 1-8-16,1 3 8 0,-1-6-8 0,1 9 11 0,-4 0-3 15,3-7-8-15,-3 4 12 0,0 3-3 0,0 0-1 16,0 0 0-16,0 3 0 15,0 4-8-15,-4-7 0 0,4 9 9 0,-3-6-9 0,-1 10 0 0,0-4 0 16,1 0 0-16,-4 1 0 0,3-4-16 0,1 7-2 16,2-4 0-16,-2 1 0 0,-1 2 18 0,1-9 0 0,3 3 0 15,-4 1 0-15,4-7 0 0,0 6 0 0,7-6 0 0,-7 6 0 16,7-6 0-16,-7 0 0 0,7 0 0 16,0 0 0-16,0 0 0 0,-7 7 0 0,7-7 0 0,0 0 0 15,-7 3 0-15,3 3 0 16,4-6 0-16,-3 6 0 0,-1 1 0 0,1-1 0 0,3 9 0 0,0-5 0 15,0-1 0-15,-4 1 0 0,4-7 0 0,0 13 0 16,0-7 0-16,0 0 0 0,0 1 0 0,0 2 0 16,4 1 0-16,-1-1 0 0,-3 1 0 0,4-4 0 15,-1 7 0-15,-3-7 0 0,4 1 0 0,-1-1 0 16,4 1 0-16,-3-4 0 0,3 3 0 0,0 1 0 16,0-4 0-16,0 3 0 0,-3 1 0 0,3-7 0 15,0 3 0-15,-4 0 0 0,1-6 0 0,3 10 0 16,-4-10 0-16,4 3 0 0,-7-3 0 0,7 0 0 15,1 6 0-15,-5-6 0 0,4-6 0 0,0 6 0 16,0-3 20-16,4 3 8 0,-4 0 2 0,3-10 0 16,1 10-22-16,0-6-8 0,3 3 0 0,-4 0 0 15,4 0-10-15,-3 3-8 0,3-6-2 0,0 2 0 16,0 4-46-16,4-9-10 0,0 9-1 0,-1 0-1 16,-3 0-130-16,0-6-25 0,1 6-6 0</inkml:trace>
  <inkml:trace contextRef="#ctx0" brushRef="#br0" timeOffset="1999.952">11610 864 1314 0,'0'0'37'0,"-7"6"8"15,0 1-36-15,7-7-9 0,-7 0 0 0,0 3 0 16,0-3 53-16,0 0 9 0,-4 0 2 0,0 0 0 0,4 0 0 0,-3-3 0 0,3 3 0 16,0 0 0-16,-4 0-54 15,4 0-10-15,7 0 0 0,-7-7 0 0,-4 7 12 16,4 7 7-16,-3-7 1 0,6 0 1 0,-3 3-8 0,7-3-1 0,-7 6-1 0,0-3 0 31,0 0 2-31,0 4 1 0,3-1 0 0,-3 3 0 0,0-3-6 0,0 4 0 0,4-7-8 0,-4 3 12 16,0 4 1-16,3-1 0 0,-3 1 0 0,0-4 0 15,0 3 1-15,3 1 0 0,-3-4 0 0,4 6 0 16,-4-5-5-16,3 2-1 0,4-3 0 0,-3 4 0 16,3-1 2-16,-4 1 0 0,4-10 0 15,0 3 0-15,0 6-10 0,0-9 10 0,0 6-10 16,0-6 10-16,4 7-10 0,-4-1 0 0,0-6 0 0,3 0 0 15,4 6 0-15,-3 0-9 0,3-6 9 0,0 4 0 16,0-4 0-16,4 6 0 0,-1-6 0 0,1 0 0 16,-1 0 0-16,1 0 0 0,-1 0 0 0,1 0 9 15,0-6 0-15,-1 6 0 0,-3-4 0 0,4 4 0 16,-4 0-9-16,0-6 0 0,-3 0 0 0,-4 6 8 16,7 0 0-16,-7 0 0 0,0 0 0 0,0 0 0 15,3-3 0-15,-3 3 0 0,0 0 0 0,0 0 0 16,0 0-8-16,0 0 0 0,0-3 0 0,0 3 0 15,0 0 0-15,0 0 0 0,0-7 0 0,0 7 0 16,0 0 0-16,0 0 0 0,0-6 0 0,0 6 0 16,0-3 25-16,0-6 0 0,0 9 0 0,0-7 0 15,0 4-25-15,4-6 0 0,-4-1 0 0,0 10 0 16,3-3 0-16,1 0 0 0,-4-3 0 0,0 6 0 0,0 0-8 16,0 0 8-16,0 0 0 0,0 0 0 15,0 0 0-15,0 0-9 0,0 0 9 0,0 0 0 16,0 0-8-16,7 6 8 0,-4-3 0 0,1 0 0 0,-1 10 0 15,-3-4 0-15,4 1 0 0,-4 5 0 16,0-8 0-16,0 5 0 0,0-2 0 0,0-1 0 0,0 0 8 0,0 4-8 16,0-4 11-16,0-5-11 0,0 5 9 0,3-3-9 0,-3 0 0 15,4 4 9-15,-4-10-9 0,3 9 0 0,-3-6 0 16,4 1 0-16,-4-4 0 0,0 9 0 16,0 0 0-16,0-9 0 0,3 4-13 0,1 2 5 0,-4-6 8 15,4 3-13-15,3 0-15 16,-7-3-2-16,3 6-1 0,4-3 0 0,-7-3-20 15,7 0-4-15,-3 4-1 0,-4-4 0 16,7 6-40-16,0-6-8 0,-4 0-1 0</inkml:trace>
  <inkml:trace contextRef="#ctx0" brushRef="#br0" timeOffset="2746.881">11765 808 1045 0,'0'0'44'15,"0"0"-36"-15,0 0 71 0,0 0 13 0,-3 9 4 0,-1 0 0 16,4-2-36-16,-3 5-6 0,-1-2-2 0,4 5 0 16,-3 1 6-16,3-10 1 0,0 7 0 0,0 2 0 15,0-2-16-15,0 3-3 0,0-13-1 0,0 13 0 16,0-1-11-16,-4-5-1 0,4-4-1 0,0 3 0 15,0 4-14-15,0-4-4 0,0 1 0 0,-4 2 0 16,4 1 4-16,0-4 1 0,0 4 0 0,0-7 0 16,0 6 11-16,0-2 1 0,0-7 1 0,0-3 0 15,0 9-2-15,0-9-1 0,0 0 0 0,0 0 0 16,4 7-14-16,-4-7-9 0,0 0 12 0,4 6-12 16,-1-6 8-16,4 9-8 0,-3-5 0 0,3-4 0 15,0 6 12-15,0-6-4 0,0 0 0 0,0 0-8 16,0 0 16-16,0 0-4 0,0 0-1 0,0 0 0 15,0-6-11-15,0 6 10 0,0-4-10 0,4 4 10 16,-4 0-10-16,0-9 8 0,0 9-8 0,0 0 8 16,-3-6-8-16,3-1 0 0,0 7 9 0,0-6-9 15,0 3 11-15,0 0-3 0,0-7 0 0,-4 4 0 16,5 0-8-16,-1 0 8 0,-4-1-8 0,1 1 8 16,3-3-8-16,-4-1 0 0,4 7 9 0,0-9-9 15,-3 2 0-15,-1 1-13 0,4-1 1 0,-3-2 1 0,0 6 19 16,-1-4 3-16,1-5 1 0,-1-1 0 0,1 13 5 0,-4-13 2 15,3 3 0-15,-3-2 0 16,0-1-43-16,0 4-8 0,0-10-1 0,0 3-1 16,0 3 34-16,0 4 0 0,0-10 10 0,0 9-2 0,0 4-8 15,0-7-12-15,0 7 4 0,0-1 0 0,0 4 8 0,0 0-8 16,0-1 8-16,0 7-8 0,0 0-3 0,0-6 0 0,0 6 0 16,0 0 0-1,4 0-17-15,-4 0-3 0,3-6-1 0,-3 6 0 16,0 0-25-16,0 0-6 0,7 0-1 0,-7 0 0 15,7-6-1-15,-7 6-1 0,0 0 0 0,0 0 0 0,4 0-49 16,-4 0-9-16,0 0-3 0</inkml:trace>
  <inkml:trace contextRef="#ctx0" brushRef="#br0" timeOffset="11475.451">10707 1798 1241 0,'0'0'25'0,"-4"7"8"16,1-1-33-16,-1 7 0 0,4-7 0 0,-3 3 0 0,3-2 93 16,-4 5 12-16,4-12 3 0,0 13 0 0,0-13-29 0,0 0-6 15,0 0-1-15,0 0 0 0,0 0-7 0,0 0-1 16,0 0-1-16,0 0 0 0,0 0-5 0,0 0-1 0,0 0 0 0,0 0 0 16,0 0-41-16,0 0-16 15,0 0 11-15,0 0-11 0,0 0 8 0,0 0-8 0,0 0 0 0,0 0 9 16,0 0-9-16,0 0 0 15,4-4 0-15,-4 4-11 0,0 0 11 0,3-9 0 0,-3-3 0 0,0 8 8 16,-3-5-8-16,3 3 0 0,0 6 8 0,-4-3-8 16,1-10 0-16,-4 10 0 0,0 0 0 0,-1-4 8 15,-2 4-8-15,-1 0 0 0,1 0 0 0,-4 0 8 16,3 0-8-16,0 3 0 0,-3 3 0 0,4-3 0 16,-1 0 0-16,1 3 0 0,3 0 0 0,-4 0 8 15,0 7-8-15,4-10 0 0,-3 3 8 0,3-3-8 16,-4 3 0-16,4 3 0 0,0 1 0 0,0-1 0 15,3 3-8-15,1-9 8 0,3 0-8 0,-4 7 8 16,1 5 0-16,3-12 0 0,0 0 0 0,-4 13 0 0,4-13 0 16,0 3-8-16,0 9 8 0,0-5-8 15,4 2 8-15,-4-6 0 0,0-3 0 0,0 13 0 16,3-4 0-16,1 0-13 0,-4 1 5 0,3-4 8 0,-3 7 0 0,4-7 0 16,-4 3 0-16,3-2 0 0,1 2 0 0,0 4 0 15,-1-4 0-15,4-3 0 16,-3 4 0-16,-1-4 0 0,4 0 0 0,0 7 0 0,0-4 0 15,0-3 0-15,4 1 0 0,-4 5 0 16,4-2 0-16,-4-1 0 0,3-3 0 0,1 4 0 16,-1-1 0-16,1 1 0 0,0-1 8 0,-4-3-8 15,3 4 0-15,-3-1-9 0,0-3 0 0,0 4 0 0,4-4-6 0,-4 0-1 0,4 1 0 16,3-4 0-16,-4-3-6 16,-3 0-2-16,7 0 0 0,-3 0 0 15,0-3-7-15,3 3-1 0,-4 0-1 0,4-7 0 16,-3 4-167-16,3 3-34 0</inkml:trace>
  <inkml:trace contextRef="#ctx0" brushRef="#br0" timeOffset="12274.26">11074 1867 899 0,'0'0'25'0,"0"0"7"0,0 0-32 0,0 0 0 15,-7 0 0-15,0 7 0 0,3 2 81 0,1-6 11 16,-1 4 1-16,0 2 1 0,1-6 1 0,-4 7 0 16,3 2 0-16,1-9 0 0,-4 3-13 0,3 4-2 15,-3-7-1-15,0 0 0 0,4 7-15 0,-4-1-2 0,7-9-1 16,-7 0 0-16,-1 9-30 0,5-9-7 0,3 0 0 0,-11 7-1 16,4-7-2-16,4 9 0 0,3-9 0 0,0 0 0 15,0 0-11-15,0 0-2 16,0 0-8-16,0 0 12 0,-7 3-12 0,7-3 0 0,0 0 8 0,0 0-8 15,0 0 0-15,0 0 0 0,0 10-9 0,0-4 9 16,3 3 0-16,-3-6 0 0,7 1-8 0,-3-1 8 16,-1 3 0-16,4 0 0 0,0-6 0 0,-3 13-9 15,3-13 17-15,0 3 3 0,0 3 1 0,0-6 0 16,0 3-12-16,-3-3-17 0,3 0 4 0,0 3 1 16,0-3 12-16,0 0 13 0,0 0-2 0,0 0-1 15,0 7-10-15,0-7 0 0,0 6 0 0,-7-6 0 16,0 0 0-16,7 0 0 0,0 0 0 0,-7 0 0 15,11-6 10-15,-8 6-10 0,5-3 12 0,-5-4-12 16,4 4 18-16,-3-6-3 0,3 2-1 0,-4-5 0 16,1 3-14-16,-1 2 11 0,4-8-11 0,-3 2 10 0,-1 4-10 15,1 2 0-15,-1-8 9 0,1 2-9 16,-4 1 0-16,4-1 0 0,-4 4 0 0,0-4 0 16,0 1-14-16,0 5 2 0,0-5 1 0,0 5 0 15,0-8 11-15,0 5-12 0,-4 1 12 0,0 3-12 0,1 3 12 16,-4 3 0-16,3-13 0 0,1 13-8 0,-1-3 8 15,1 3 0-15,-4 0 0 0,0 0 8 16,0-3-8-16,0 3-12 0,-1 0 4 0,1 0 0 0,0 3 8 0,0 0 0 16,0-3 0-16,0 6-8 15,0 1 8-15,0-4 0 0,0 0 0 0,0 0 0 0,3 3 0 0,-3 1 0 16,0 5 0-16,-3-3 0 0,3 1 0 0,0-1 0 16,-4-2 0-16,8 5 0 0,-1-6-8 0,-3 1-4 0,3 2 0 15,1-6 0 1,-1 3-16-16,4-6-4 0,0 0-1 0,0 0 0 15,0 0-29-15,0 0-6 0,0 0 0 0,0 0-1 16,0 0-8-16,0 0-2 0,0 0 0 0,0 0 0 16,11 4-121-16,0 2-25 0</inkml:trace>
  <inkml:trace contextRef="#ctx0" brushRef="#br0" timeOffset="13017.319">11363 1946 1378 0,'0'0'30'0,"0"0"6"0,0 0 2 0,0 0 2 0,0 0-32 0,0 0-8 0,0 0 0 0,0 0 0 16,0 0 48-16,0 0 9 0,0 0 2 0,0 0 0 15,0 0-21-15,0 0-4 0,0 0-1 0,0 0 0 16,0 0 2-16,0 0 0 0,3-6 0 0,-3 6 0 15,4-4-11-15,-4 4-3 0,0 0 0 0,0 0 0 16,0 0-13-16,0 0-8 0,0 0 8 0,0 0-8 16,0 0 0-16,0 0 0 0,0 0 0 0,0 0 0 15,7 4 12-15,-7-4-1 0,0 0-1 0,4 6 0 16,-1 0 6-16,-3 4 2 0,4-1 0 0,-1 0 0 16,-3-5 2-16,0 5 0 0,0-3 0 0,4 4 0 15,-1-1 0-15,1-3 0 0,-1 4 0 0,1-1 0 16,-4-6-8-16,0-3 0 0,3 13-1 0,-3-13 0 15,0 0-11-15,0 0 8 0,0 0-8 0,4 0 8 16,-1 3 0-16,1-3 0 0,-4 0 0 0,3 6 0 16,1-3-8-16,-4-3 0 0,4 3 9 0,3 1-9 15,-4-1 0-15,4 9 8 0,-3-12-8 0,3 10 0 16,-7-10 0-16,3 3 9 0,-3-3-9 0,7 6 0 0,-7-6 10 16,7 6-10-16,-3-3 8 0,-4-3-8 0,0 0 12 0,0 0-4 15,7 7 0-15,-7-7 0 16,0 0 16-16,0 0 2 0,11 0 1 0,-4-3 0 0,-7 3 5 0,7-4 0 15,-4-2 1-15,1 3 0 0,-1-3-10 0,4-7-3 16,-7 7 0-16,4-3 0 0,-1-1-11 0,1 1-9 16,3-7 12-16,-7 4-12 15,3-1 0-15,1 0-11 0,3 1 0 0,-7-1 0 0,4-2 11 0,-1 2 0 16,-3 7 0-16,4-13 0 0,-4 3-8 0,3 7 0 16,-3 0 0-16,4-1 0 0,-4-6-4 0,0 7-1 0,0-3 0 15,0 5 0 1,0-5 13-16,0 9 0 0,0-10 0 0,0 10-9 0,0 0 0 0,0-7 0 15,0 4 0-15,0 3 0 16,0-3-39-16,0 6-7 0,0 0-1 0,0 0-1 16,0 0-170-16,0 0-33 0</inkml:trace>
  <inkml:trace contextRef="#ctx0" brushRef="#br0" timeOffset="13639.901">11882 1466 1447 0,'0'0'32'0,"0"0"6"0,0 0 2 0,0 0 0 0,0 0-32 0,0 0-8 15,0 0 0-15,0 0 0 0,0 0 47 0,0 0 7 16,-4 10 2-16,4-4 0 0,-4 3-20 0,1 1-4 0,3-1-1 0,-4 7 0 15,4-7 3-15,0 7 1 0,-3-7 0 0,-1 7 0 16,4-4 2-16,0 4 1 0,4-3 0 0,-4 2 0 16,-4-2-4-16,4-1-1 0,0 7 0 0,0-3 0 15,0-4-5-15,0 10-2 0,0-9 0 0,0 9 0 16,0-3 1-16,0-7 0 0,4 7 0 0,-4 0 0 16,3-3-7-16,-3 5-2 0,0-5 0 0,4 3 0 15,-4-6-6-15,3 2 0 0,1 1-1 0,0-4 0 16,-4 1-3-16,0 3-8 0,3 2 12 0,1-5-4 15,-4 0-8-15,3 2 10 0,-3 1-10 0,4-4 10 16,-1 7-10-16,-3-9 0 0,4 2 0 0,-1-2 0 16,-3 2 0-16,4 1 8 0,-4-1-8 0,0 1 0 15,3-4 0-15,-3 4 0 0,0-1 0 0,0 1 0 16,0-1 8-16,0 1-8 0,0-1 8 0,0-2-8 0,0 2 0 16,0-2 8-16,0 2-8 0,0-9 0 15,0-3 0-15,0 0 0 0,0 0 0 0,0 0 0 0,0 0 0 0,0 0-17 16,0 0 2-16,-7-3 1 15,4 3-26-15,-1-9-6 0,1-4-1 0,-1 10 0 16,4-12-145-16,0-1-30 0,0 3-6 0</inkml:trace>
  <inkml:trace contextRef="#ctx0" brushRef="#br0" timeOffset="14176.545">11737 1811 1148 0,'0'0'25'0,"-4"6"6"0,1 1 1 0,-1-1 0 0,1 3-32 0,-1-6 0 0,1 1 0 0,3-4 0 0,0 12 81 16,0-12 11-16,0 0 1 0,0 0 1 0,0 0-17 0,0 0-3 16,0 0-1-16,0 0 0 0,0 0-5 0,0 0 0 15,0 0-1-15,0 0 0 0,0 0-22 0,0 0-4 16,0 0-1-16,0 0 0 15,0 0-20-15,0 0-5 0,0 0-1 0,7 0 0 0,0 0-6 0,-4 0 0 16,-3 0-8-16,7 0 12 0,1 0-12 0,2 0 0 16,-3 0 0-16,4 0 0 0,-4 0 0 0,0 9 0 15,3-9 0-15,1 4 0 0,-4-4 0 16,4 3 0-16,-1 0 0 0,4 3 0 0,-3-6 0 0,-4 0 0 16,4 0 0-16,-1 3 0 0,-3 4 0 0,4-7 0 15,-1 0 0-15,1 0 0 0,-4 9 0 0,4-9 0 0,-1 0 0 16,1 0 0-16,-4 0 0 0,3 0 0 15,-3 0 0-15,1-9-10 16,2 9-26-16,1 0-6 0,-1 0-1 0,1 0 0 16,3 0-49-16,-3-7-11 0,3 4-1 0,-4 3-1 15,1 0-127-15,-4-6-26 0</inkml:trace>
  <inkml:trace contextRef="#ctx0" brushRef="#br0" timeOffset="15040.451">12164 2005 1090 0,'0'0'24'0,"0"0"4"0,0 0 2 0,0 0 2 0,0 0-32 16,0 0 0-16,0 0 0 0,0 0 0 0,0 0 67 0,0 0 7 15,0 0 2-15,0 0 0 0,0 0-12 0,0 0-3 16,0 0 0-16,0 0 0 0,0 0-1 0,0 0-1 16,0 0 0-16,0 0 0 0,0 0-22 0,0 0-4 15,3 4-1-15,4 2 0 0,0-6 16 0,-3 3 4 0,3 3 0 16,-7-6 0-16,4 0-7 0,3 3-1 15,0 1 0-15,-4-1 0 0,4-3-36 0,0 6-8 0,0 0 0 0,0-6 0 16,0 6 0-16,1 1 9 0,-5-7-9 0,4 3 12 16,0-3-1-16,-7 0 0 0,4 0 0 0,-4 0 0 15,7-3 2-15,-7 3 1 16,7 0 0-16,-4-7 0 0,1 1-2 0,3 6-1 0,-4-6 0 16,1 0 0-16,-1 3-11 0,1-4 12 0,0 7-12 0,-4-9 12 15,3 3-12-15,1-4 10 0,-4 4-10 0,3-3 10 16,-3-1-10-16,4 7 0 0,-4-10 9 15,3 7-9-15,-3 0 0 0,4 0 0 0,-4-4 0 0,3 7-12 16,1-6 12-16,-4 2-12 0,3 1 12 0,-3 3-12 16,0-6 12-16,4-1-8 0,-4 1 8 0,-4 2-8 15,4-2 8-15,0 9 0 0,0 0 0 0,0-6 0 16,-3 0 0-16,3 6 0 0,-4-4 0 0,4 4 0 16,0 0 0-16,-3 0 0 0,-4 4 0 0,3-8 0 15,-3 1 0-15,0 3-10 0,-4 0 10 0,1 0 0 16,-1 0 0-16,4 0 0 0,-3 0 0 0,-1 0 0 0,-3 0 0 0,3 0 0 15,1 0 0-15,-1 0 0 0,1 0 0 0,-1 0 0 16,4 0 0-16,-4 3 0 0,4 1 0 16,0-4 0-16,4 6 0 0,-1 0 0 0,-3-6-9 15,7 0 9-15,0 0 0 0,0 0-9 0,-3 9 9 0,3-2-12 16,0 2 12-16,0-6-12 0,-4 4 12 0,4 5-10 16,0-2 10-16,0 2-10 0,0-3 10 0,4 4 0 15,-4-4 0-15,3 4 0 0,-3-4 0 0,4-2 0 16,-4 2 0-16,3 0 0 15,-3 1 0-15,0-1 0 0,0-6 0 0,0 4 0 0,4-1 0 16,-4 0 0-16,0-6 0 0,3 13 0 0,-3-13 0 16,7 3 0-16,-3 6 0 0,-4-9 0 0,7 7 0 0,-7-7 0 15,7 3 0-15,0 9 8 0,0-12-8 0,0 10 0 0,4-7 0 16,-4 3 0-16,3 0 0 0,-3 1 0 16,4-4 0-16,-4 6 0 0,4 1 0 0,-4-1 0 0,0-6 0 0,0 3 0 15,0 1 0-15,0 2 0 0,-4-3 0 16,4 1-8-16,-7-7 8 0,0 0 0 0,0 0-9 0,0 0 9 15,0 0-19-15,8-7 1 0,-1 7 0 0,0 0 0 16,0 0-24 0,-7 0-5-16,7 0-1 0,0-3 0 0,0 0-78 15,3-6-16-15,-3 2-3 0</inkml:trace>
  <inkml:trace contextRef="#ctx0" brushRef="#br0" timeOffset="15992.262">12707 1952 475 0,'0'0'10'0,"0"-3"2"0,4 0 1 0,-4-7 1 0,3 4-14 16,-3 6 0-16,0 0 0 0,0 0 0 0,0 0 60 0,0 0 8 0,0-3 3 0,0 3 0 15,0 0 36-15,0 0 7 0,0 0 2 0,0 0 0 16,0 0 0-16,0 0 0 0,0 0 0 0,0 0 0 16,0 0-41-16,0 0-8 0,-3 9-2 0,-4-5 0 15,3 2-17-15,-3-3-4 0,7-3-1 0,-7 3 0 16,0 10-7-16,0-7 0 0,7-6-1 0,-7 3 0 15,7-3-6-15,-11 0-1 0,4 0 0 0,0 0 0 16,-4 0-2-16,4 6-1 0,7-6 0 0,-7 0 0 16,7 0-14-16,-7 0-3 0,7 0-8 0,0 0 12 15,0 0-12-15,-3 4 0 0,3-4 0 0,-7 3 0 16,3 6 0-16,4-9 0 0,-3 9 0 0,-1-5 0 16,4 5-12-16,-3-3 4 0,3 1 8 0,0 2-13 15,0-9 13-15,3 6 0 0,-3 7 12 0,4-10-12 16,-1 3 0-16,-3-6 0 0,4 6 0 0,-4-6 0 15,7 7 0-15,-4-7-9 0,4 12 1 0,0-12 0 16,-3 10 8-16,3-7 0 0,0 3 0 0,0-3 0 16,0 0 0-16,0 0 0 0,0 1 0 0,-3-1 0 15,6 6 9-15,-3-9-9 0,0 0 12 0,4 3-12 16,-4-3 0-16,-7 0 0 0,7 0 0 0,-7 0 0 16,11 0 0-16,-11 0 0 0,0 0 8 0,0 0-8 0,7 0 13 0,-7 0-4 15,7-3-1-15,-7 3 0 16,0 0 14-16,0 0 2 0,0 0 1 0,0 0 0 0,3-9-3 0,-3 6-1 15,4-4 0-15,-4 4 0 16,0 0-13-16,0-6-8 0,0-1 8 0,0 10-8 0,0 0 0 0,0 0 0 0,0-12 0 16,-4 9 0-16,4-4 0 15,0 4 0-15,0-3 0 0,-3 3 0 0,3 3 0 0,0 0-13 0,0-13 3 0,0 13 1 32,0 0 9-32,0 0 0 0,0 0 10 0,0 0-10 0,0 0 0 0,0 0 0 15,0 0-13-15,-4-6 4 0,4 6 9 0,0 0 16 0,0-6-4 0,0 6-1 16,0 0-20-16,0 0-4 0,0 0-1 0,0 0 0 15,0 0 14-15,0 0 15 0,0 0-3 0,0 0-1 16,0 0-20-16,0 0-4 0,0 0-1 0,0 0 0 16,0 0 14-16,0 0 0 0,0-3-10 0,0 3 10 15,0 0 0-15,0 0-11 0,0 0 11 0,0-7-8 16,4-2 8-16,-4 3 0 0,0 6-9 0,0 0 9 16,0 0 0-16,0 0-11 0,0 0 11 0,0 0-8 15,0 0 8-15,0 0-12 0,0 0 12 0,0 0-12 16,0 0 12-16,3 6-10 0,-3 3 10 0,4 1-10 15,-4 2 10-15,3 1 0 0,-3-4 0 0,4 4 0 0,0-1 0 16,-4-2 0-16,0-1 0 0,0 4 0 0,3-1 0 16,1-2 0-16,-4-1 0 0,3-6 0 0,-3 7 0 0,4-4 0 15,-4 3 0-15,3-6 8 16,-3-3-8-16,0 10 0 0,0-10 0 0,0 0 0 0,0 0-18 0,0 0-2 16,0 0 0-16,0 0 0 15,0 0-20-15,0 0-5 0,0 0-1 0,0 0 0 16,0 0-18-16,0 0-4 0,0 0-1 0,11 6 0 15,-11-6-106-15,0 0-21 0,7 3-4 0,-7-3-424 16</inkml:trace>
  <inkml:trace contextRef="#ctx0" brushRef="#br0" timeOffset="16914.679">13056 1962 944 0,'0'0'27'0,"-3"-10"5"0,-1 4-32 0,1 0 0 0,-1-4 0 0,1 1 0 0,-1-1 60 15,1 1 4-15,-1 0 2 0,1 9 0 0,3 0-5 0,0 0-1 16,0 0 0-16,0 0 0 0,-4-10 13 0,4 10 3 16,0 0 0-16,0 0 0 0,0 0-40 0,0 0-7 15,0 0-1-15,-7 10-1 0,3-10 4 0,1 12 1 16,-1-6 0-16,1 4 0 0,3-1 7 0,0-3 1 15,0-6 1-15,-4 10 0 0,4-4 3 0,0 4 0 16,0-1 0-16,0 0 0 0,0-2-8 0,0 2 0 16,0 0-1-16,0-9 0 0,4 10-23 0,-4-7-4 0,0 6 0 0,0-9-8 15,3 4 10-15,-3-4-10 16,0 3 8-16,0-3-8 0,0 0 0 0,4 9 0 0,-1 0 8 16,1-2-8-16,-4-7 0 0,0 0 0 0,4 9 0 0,-1-6 0 15,1 4 0-15,-4-7 0 16,0 0 0-16,3 3 0 0,4 9 0 15,0-12 0-15,-3 13 0 0,3-7 0 0,-4 0 0 0,4 4 8 0,0-1-8 0,-3 1 0 16,3-1 0-16,-3 0 0 0,3 1 0 0,-4 2 0 16,1-2 11-16,-1-1 0 0,-3 1 0 0,7-4 0 15,-7 6 17-15,4-12 3 0,-4 0 1 0,0 0 0 16,0 0-32-16,0 0 0 0,7 10 0 0,-7-10 0 16,0 0 12-16,7 3-3 0,-7-3-1 0,7 6 0 15,-7-6-8-15,0 0 0 0,7 0 0 0,0 0 0 16,4 0 0-16,-11 0 0 0,7-6 9 0,0 6-9 15,3-6 12-15,-3-1-3 0,-3 7 0 0,3-6 0 16,4 0-9-16,-8 3 12 0,-3 3-12 0,7-3 12 16,4-7-12-16,-4 4 0 0,-4-7 9 0,4 10-9 15,-3 0 0-15,3-3 8 0,-4 0-8 0,-3 6 0 16,4-7 9-16,-4 7-9 0,4-6 12 0,3 0-12 16,-7 3 13-16,3-7-4 0,-3 1-1 0,4 6 0 15,-4-4 0-15,0 1 0 0,0 0 0 0,0 3 0 16,-4-7-8-16,4-2 10 0,0 5-10 0,-3 1 10 15,3-3-10-15,-4-7 0 0,4 4 0 0,-3 5-11 16,-1-8 11-16,4 5-10 0,-4-2 10 0,1 5-10 16,-1-8 10-16,4 2 0 0,-3 1-9 0,-1 2 9 0,1-2 0 0,3 5 0 15,0 7-9-15,-4-6 9 16,4 3 0-16,0-6 0 0,0-7-8 0,0 6 8 0,0 1 0 0,0 3-12 16,0-4 12-16,0 1-10 0,0 3-7 0,0 6-2 0,0-3 0 15,0 3 0 1,0 0-17-16,0 0-4 0,0 0-1 0,0 0 0 15,0 0 8-15,0 0 1 0,0-7 1 0,0 7 0 16,0-9 0-16,0 9 0 0,0 0 0 0,0-3 0 16,0 3-22-16,-3-7-5 0,3 7-1 0,0 0 0 15,-4-6-106-15,4 0-22 0,0 6-4 0</inkml:trace>
  <inkml:trace contextRef="#ctx0" brushRef="#br0" timeOffset="30857.938">13109 3081 940 0,'0'0'26'0,"0"0"7"0,0 0-33 0,0 0 0 0,0 0 0 0,0 0 0 15,0 0 65-15,0 0 7 0,-7 0 0 0,7 0 1 16,-7 6-12-16,7-6-2 0,0 0-1 0,0 0 0 15,0 0-19-15,0 0-4 0,0 0-1 0,0 0 0 16,0 0-12-16,0 0-2 0,-7 7-1 0,7-7 0 16,0 9-19-16,-3 0 0 0,3-2 0 0,3 2 0 15,-3 0 11-15,4 4-2 0,-1-4 0 0,-3 7 0 16,4-3 26-16,-1 2 5 0,-3 4 0 0,4-6 1 16,-1-1 11-16,1 7 1 0,-1-6 1 0,1 2 0 15,-1 7-2-15,1-3-1 0,-1 6 0 0,1-3 0 16,-4 0-12-16,3-3-3 0,-3 6 0 0,0 3 0 15,4-12-8-15,-4 6-1 0,0-7-1 0,4 7 0 16,-4-9-13-16,0-1-2 0,3 1-1 0,1-4 0 16,-4 4-10-16,0-7 8 0,0-6-8 0,3 7 8 15,-3-7-8-15,0 9 0 0,0-9 9 0,0 9-9 16,0-9 8-16,-3 3-8 0,3-3 8 0,-4 10-8 16,4-7 8-16,0-3-8 0,-3 9 10 0,-1-5-10 0,0 5 0 15,1 0 0-15,3-5 0 0,-4 5 0 16,1 0 0-16,3-2 0 0,-4 5 0 0,4-6 0 15,0-6 0-15,-3 4 0 0,3-4 0 0,0 0 0 0,0 0 0 0,0 0 0 16,0 0 0-16,0 0 0 0,0 0 0 0,0 0 9 16,0 0-9-16,0 0 12 0,0 0 8 0,0 0 3 0,0 0 0 15,0 0 0-15,0 0-3 16,0 0 0-16,0 0 0 0,0 0 0 16,0 0-10-16,0 0-2 0,-4-4-8 0,1-2 12 0,-1-6-12 0,1-1 0 15,-1 1 8-15,1-1-8 0,-1 0 0 0,1-2 0 0,3-1 0 0,0 0 0 16,-4 4 0-16,4-7 0 0,0 3 0 0,-3 1 0 15,3-4 0-15,-4 3-15 0,4 4 3 0,0-7 1 16,-4 3 2-16,4-3 0 0,0 4 0 0,-3-4 0 16,3 3 9-16,0-3 0 15,-4 7 0-15,4-4 0 0,-3-3 0 0,3 7-8 0,-4-1 8 0,1 1-8 16,3-1 8-16,0 4 0 0,0 2 0 0,0-2 0 16,0-3 0-16,3-1 0 0,-3 4 0 0,0-7 0 0,4 3 0 15,-4 4 0-15,0-4 0 0,3 4 0 16,-3 0 0-16,4-4 0 0,-1 4 0 0,1-4 0 0,3 4 0 0,-7-1 0 15,4 4 0-15,-4-3 0 0,7-4-11 0,-4 7 11 16,-3-1-13-16,4-2 5 0,-1 6-3 0,1-10 0 16,-1 4 0-16,1 9 0 15,-1-6 2-15,1-1 0 0,-1 1 0 0,1 3 0 0,-1 3 9 0,-3 0 0 16,8-12-9-16,-1 12 9 0,0-4 0 0,0 1-11 16,3 3 11-16,-3 0-8 0,4 0 8 0,-1 3-10 15,-2-3 10-15,2 4-10 16,4-4 10-16,-3 6-8 0,-1 0 8 0,1-3-8 0,-4 3 8 0,4-2 0 0,-1-1 0 15,1 3 0-15,-4-6 0 0,0 9 0 16,-4-5 0-16,4 5 8 0,1-6-8 0,-1 3 0 0,-7-6 8 16,3 7-8-16,1-1 8 0,3-3-8 15,-4 6 8-15,1 1-8 0,-4-10 9 0,0 9-9 0,0-6 12 0,0 7-12 16,-4-4 12-16,1 3-4 0,-1 1 0 0,-3-1-8 16,0 1 14-16,0-1-4 0,-4 4-1 0,1-7 0 15,3 3-9-15,-4-2 0 0,1 5 0 0,-1-12 0 16,4 10 0-16,0-10 0 0,0 3 10 0,0-3-10 15,0 0 12-15,7 0-12 0,-7 0 12 0,-4 0-12 16,4 0 8-16,0-3-8 0,0 3 0 16,0 0 0-16,-4-10 0 0,4 10-14 0,0-6 2 15,0 3 1-15,0 3-9 0,0-3-1 0,0 3-1 0,0-4 0 16,0 4-6-16,7 0 0 16,0 0-1-16,0 0 0 0,-11-3-16 0,11 3-3 0,-7 0-1 15,7 0 0-15,0 0-27 0,0 0-4 0,0 0-2 16,0 0 0-16,0 0-10 0,0 0-1 0,0 0-1 0</inkml:trace>
  <inkml:trace contextRef="#ctx0" brushRef="#br0" timeOffset="44080.888">13660 3094 760 0,'0'0'16'0,"0"0"3"0,0 0-19 0,0 0 0 0,-4-7 0 0,4 7 0 16,0 0 68-16,0 0 11 0,-3-6 1 0,3 6 1 15,0 0-9-15,0 0-1 0,0 0-1 0,-8 0 0 16,8 0-6-16,0 0-2 0,0 0 0 0,-10 0 0 15,3 6-3-15,7-6-1 0,0 0 0 0,0 0 0 16,-7 3-8-16,7-3-2 0,-7 4 0 0,7-4 0 16,-7 6 0-16,7-6 0 0,-7 3 0 0,7-3 0 15,-11 0 0-15,11 0-1 0,0 0 0 0,-7 0 0 16,7 0-22-16,0 0-4 0,0 0-1 0,-7 6 0 16,-4-6-12-16,4 0-8 0,0 3 8 0,0 1-8 15,0 2 0-15,0-3 0 0,0 0 0 0,0 3 0 16,0-3 0-16,3 1 0 0,-3 5 0 0,4-3 0 0,-1-3 0 0,4-3 0 15,0 0 0-15,0 7 0 16,-3-1 0-16,3-3 0 0,0-3 0 0,-4 13-8 0,4-13 8 0,0 0 0 16,0 0 0-16,0 0-8 0,0 12 8 15,0-12 0-15,0 0 0 0,4 6 8 16,-1 1-8-16,1 2 0 0,-4-9 0 0,3 10-8 0,4-7 8 0,-3 6 0 16,3-6 0-16,-7-3 0 0,0 0 0 0,0 0-15 15,0 0 4-15,0 0 1 0,11 10 10 0,-4-7 0 0,3 3 0 16,-3-3 0-16,0 3 0 0,4-6 0 15,-4 0 0-15,3 4 0 0,-2-4 0 16,2-4 0-16,1 4 0 0,-1 0 0 0,-3-6 0 0,4 6 0 0,0 0 0 16,-4 0 0-16,0-3 0 0,0 3 9 0,0-6-9 0,0 3 0 15,-4-7 12-15,-3 7-12 0,4-6 12 0,-4 6-12 16,0-7 13-16,0 1-4 0,0 9-1 16,-4-3 0-16,1-4-8 0,3 1 8 0,-4-3-8 0,-3 9 8 15,7 0-8-15,-3-7 0 0,3 7 0 0,-4-6 8 16,4 6-8-16,0 0 0 0,0 0 0 0,0 0 0 15,0 0 0-15,0 0 0 0,0 0 0 0,0 0 0 16,0 0 0-16,0 0 0 0,0 0 0 0,0 0 0 16,0 0-12-16,0 0 12 0,0 0-10 0,0 0 10 0,0 0 0 0,0 0 0 15,0 0 0-15,0 0 0 16,0 0 0-16,0 0 0 0,0 0 0 0,0 0 0 0,0 0 0 0,0 0 0 16,0 0 0-16,0 0 0 15,0 0 0-15,0 0 0 0,0 0 0 0,0 0 0 0,0 0 0 0,0 0 0 16,0 0 0-16,0 0 0 15,0 0 0-15,0 6-9 0,0-6 9 0,4 7 0 16,3-1 0-16,-4 0 0 0,1-3 0 0,3 4-8 16,-4-4 8-16,4 6 0 0,-3-9-9 0,3 0 9 15,0 10-31-15,0-7-1 0,0 6-1 0,0-6 0 16,0 4-17-16,0-1-3 0,0 0-1 0,0-3 0 16,1 3-16-16,-1 1-3 0,-4-1-1 0,4 0 0 15,4 4-101-15,-4-4-20 0,3 0-4 0</inkml:trace>
  <inkml:trace contextRef="#ctx0" brushRef="#br0" timeOffset="44672.899">13949 3166 1060 0,'0'0'44'0,"0"0"-35"15,0 0 51-15,0 0 9 0,0 0 3 0,0 0 0 16,0 0-16-16,0 0-2 0,0 0-1 0,0 0 0 15,0 0-40-15,0 0-13 0,0 0 8 0,0 0-8 16,0 0 0-16,0 0 0 0,0 0 0 0,0 0 0 16,0 0-10-16,0 0 10 0,3 9-10 0,1-3 10 15,-1 1 0-15,1 5 0 0,3-2 8 0,-3 2-8 16,-1-12 53-16,4 13 4 0,0-7 1 0,-3 0 0 16,-1 7-14-16,1-4-4 0,-1 4 0 0,1-1 0 15,-1 4-2-15,1-10-1 0,-1 7 0 0,1-4 0 16,-1 1-11-16,5-4-2 0,-5 0-1 0,1-3 0 15,-4-3-11-15,3 7-1 0,-3-7-1 0,4 6 0 16,-4-6-10-16,3 0 0 0,-3 0-12 0,4 6 12 16,-4-6-44-16,0 0-2 0,3 6 0 0,-3-6 0 15,4 0-78-15,-1 0-16 0,-3 0-4 16</inkml:trace>
  <inkml:trace contextRef="#ctx0" brushRef="#br0" timeOffset="44921.633">13899 2912 287 0,'0'0'8'0</inkml:trace>
  <inkml:trace contextRef="#ctx0" brushRef="#br0" timeOffset="45906.08">14192 3103 1503 0,'0'0'31'0,"-3"6"9"0,3-6-32 0,0 0-8 0,0 0 0 0,-4 7 0 16,4-7 84-16,-3 6 16 0,3-6 4 0,0 0 0 15,-4 6-44-15,4-6-8 0,0 0-1 0,0 0-1 16,0 0-18-16,0 0-4 0,0 0-1 0,0 0 0 16,0 0-8-16,0 0-2 0,0 0 0 0,0 0 0 0,4 6-17 0,-4-6 10 15,0 0-10-15,3 7 8 16,1-1-8-16,-1 0 0 0,1 0 9 0,3 4-9 0,-4 2 9 0,4-5-9 16,-3 5 12-16,-1-2-12 15,5 2 11-15,-5-12-11 0,4 13 10 0,-3-4-10 16,-1-6 15-16,-3 7-3 0,4-1-1 0,-4-9 0 15,0 0 3-15,0 0 1 0,0 0 0 0,0 0 0 16,0 0 12-16,0 0 2 0,0 0 1 0,0 0 0 16,0 0 2-16,0 0 0 0,0 0 0 0,0 0 0 15,0 0-20-15,0 0-4 0,0 0-8 0,0-12 12 16,0 5-12-16,0 1 0 0,0-3 0 0,0-1 0 0,0 10 0 16,0-12 0-16,3 5 0 0,1 1 0 15,-4-3-8-15,3 2 8 0,-3 1 0 0,4 0 0 0,-4 6-8 0,0-6 8 0,3-1 0 16,1 1 0-1,-4-3 0-15,0 9 0 0,0-4 0 0,0 4 0 0,3-3 0 0,-3-6 0 16,0 9 0-16,4-6 0 0,-4 6 0 0,0-7 0 0,3 4 0 16,-3 3 0-16,0 0 0 0,0-6 0 0,0 6 0 0,4-3-10 15,-4 3 10-15,0 0-8 0,0 0 8 16,7-6-8-16,-7 6 8 0,7 0-12 16,0 0 12-16,0 0-12 0,-7 0 12 0,4 6 0 0,3-6 0 0,-7 0-8 15,7 0 8-15,-7 0 0 0,7 3 0 0,-4 3 0 16,-3-6 0-16,7 0 0 0,-3 3 0 0,-4-3 0 15,0 0 0-15,7 7 0 0,-3-1 0 0,-1 3 8 16,1-2-8-16,-1 2 0 0,1 0-11 0,-1 1 11 16,1 2 0-16,-4-5 0 0,3 8-8 0,-3-5 8 15,4-1 0-15,-1 4 0 0,1-4 12 0,-1 1-12 16,1 2 8-16,-1-3-8 0,1-2 0 0,0 5 0 16,-1 4 0-16,1-10 0 0,-1 7 0 0,1-7 0 15,-1 0 0-15,1 7 0 0,-4-13 0 0,0 0 0 16,0 0 0-16,0 0 0 0,0 0 0 0,0 0 0 15,0 0-31-15,0 0-6 0,0 0-2 0,0 0 0 16,0 0 11-16,0 0 3 0,0 0 0 0,0 0 0 16,-7-6-133-16,3-1-26 0,1 4-6 0</inkml:trace>
  <inkml:trace contextRef="#ctx0" brushRef="#br0" timeOffset="68074.598">16231 2783 686 0,'0'-6'19'0,"0"6"5"0,-3-6-24 0,-1-1 0 0,4 4 0 0,0 3 0 15,0 0 60-15,0 0 6 0,-3-3 2 0,3 3 0 16,0 0 7-16,0 0 1 0,-7-9 1 0,7 9 0 0,-4-3-16 0,4 3-3 15,0 0-1-15,0 0 0 16,0 0 1-16,0 0 0 0,0 0 0 0,0 0 0 0,0 0-23 0,0 0-5 16,0 0-1-16,0 0 0 15,0 0-14-15,0 0-3 0,-7 6-1 0,7-6 0 16,-3 6-3-16,3-6-8 0,0 6 12 0,-4 7-4 16,4-7 12-16,0 7 3 0,0 2 0 0,4-2 0 0,-4-1 6 15,3 7 2-15,-3-6 0 0,4 2 0 16,-1 4-5-16,-3-3-1 0,4 3 0 0,-1-4 0 0,-3 4 0 0,4-3 0 15,-1 3 0-15,-3 0 0 0,4-1-4 16,-1 4-1-16,1-6 0 0,-4 3 0 0,3-3-5 0,1 2-2 0,-1-2 0 16,-3 3 0-16,4 0-5 0,-1-7 0 0,-3 1-8 0,0 6 12 15,4-16-4-15,-4 9 0 16,0-2-8-16,0-1 12 0,4 0-12 0,-4-2 0 0,0 2 0 16,0 4 0-16,0-4 8 0,0 0-8 0,0-2 0 0,0 2 0 15,0 1 0-15,3-1 8 0,-3-3-8 0,0 4 0 16,0-7 0-16,4 9 0 0,-4-2-12 0,0-4 12 15,3 0-20-15,1 1 4 0,-4-1 0 0,3 3 0 16,1 1-20-16,-4-4-4 16,0 3-1-16,3 1 0 0,-3-1 13 0,0-3 2 0,0 1 1 0,0-7 0 15,0 0 13-15,0 0 4 0,0 0 0 0,0 0 0 0,0 0-4 16,0 0 0-16,0 0 0 0,0 0 0 16,0 0-94-1,0 0-19-15,0 0-4 0</inkml:trace>
  <inkml:trace contextRef="#ctx0" brushRef="#br0" timeOffset="68659.58">15988 3000 1220 0,'0'0'34'0,"-7"12"9"0,7-12-35 0,0 0-8 0,0 0 0 0,0 0 0 16,-7 3 67-16,7-3 11 0,0 0 2 0,0 0 1 16,-7 6 17-16,7-6 3 0,-7 4 1 0,7-4 0 15,-4 6-40-15,4-6-8 0,0 0-2 0,0 0 0 0,0 0-19 16,-3 9-4-16,3-2-1 0,-4 2 0 16,4-9-11-16,0 0-2 0,0 0-1 0,0 0 0 0,0 0-14 0,4 9 11 15,-4-6-11-15,3 4 10 16,1-1-10-16,-4-6 0 0,3 0 9 0,-3 0-9 0,7 6 0 0,-3-6 8 15,3 3-8-15,0-3 0 16,0 4 0-16,0-4 0 0,4 0 0 0,-1 0 0 0,1 6 0 0,3-6 0 16,-4 3 0-16,5 3 0 15,2-3 0-15,-3 1 0 0,4 2 0 0,-4 0 0 16,4 0 0-16,-1 1 0 0,1-1 0 0,0 0 0 16,-1 0 0-16,1 4 0 0,0-4 0 0,-1 7 0 0,1-7 0 0,-4 3 0 15,4 1 0-15,-8-1 0 0,4 1 9 16,-3-7 4-16,-1-3 1 0,1 9 0 0,-4-6-14 0,4-3-15 15,-4 7 3-15,0-4 1 0,-7-3 3 0,0 0 0 0,3 0 0 0,-3 0 0 32,7 0-29-32,-7 0-6 0,7 0-1 0,-3 3 0 15,3-3-87-15,-4 0-17 0,5 6-4 0</inkml:trace>
  <inkml:trace contextRef="#ctx0" brushRef="#br0" timeOffset="69439.498">16700 3282 1192 0,'0'0'24'0,"0"0"8"0,0 0-32 16,0 0 0-16,0 0 0 0,0 0 0 15,-3 0 103-15,3 0 14 0,-7 6 3 0,0-6 1 0,7 0-17 0,-11 0-3 0,4 0-1 0,7 0 0 16,-7 0-44-16,0-6-8 15,0 6-3-15,0 0 0 16,0-3-15-16,0-1-3 0,0 4-1 0,0 0 0 0,0-6-9 0,0 3-1 0,0 3-1 16,0 0 0-16,7 0-15 0,-7 0 9 0,7 0-9 0,-8 0 8 15,8 0-8-15,-7 3 0 0,0 3 0 0,7-6 0 16,-7 0-9-16,7 0 9 0,-3 7-12 0,-1-1 12 31,1 0-12-31,-1 4 4 0,1-1 8 0,-1 0-13 0,4 4 13 0,0-7 0 0,-3 10-10 0,3-10 10 16,0 7 0-16,0-1 0 0,0-2 0 0,0-1 0 15,3-6 0-15,-3-3 0 0,0 10 0 0,0-10 0 16,4 3 0-16,-4-3 0 0,3 9 12 0,-3-9-4 16,0 0 1-16,0 0 0 0,7 3 0 0,0-3 0 15,0 0-9-15,0 0 0 0,-3 0 9 0,3 0-9 16,-7 0 0-16,7 0 0 0,4-3 0 0,-4 3 0 16,0 0 0-16,0-9 8 0,-4 9-8 0,4-3 0 0,0-7 8 0,0 7-8 15,-3-3 8-15,0 3-8 16,3-7 0-16,-4 10 0 0,4-12 0 0,-3 6-12 15,3-1 12-15,-4 4 0 0,1 0 0 0,-4 3-8 16,3-3 8-16,-3 3 0 0,0 0 0 0,4-6 0 0,-4 6 0 0,0 0 0 16,0 0 0-16,0 0 0 15,0 0 0-15,0 0-10 0,0 0 10 0,0 0 0 0,0 0 0 0,0 0 0 16,0 0 0-16,0 0 0 16,0 0 0-16,0 0 0 0,0 0-11 0,0 0 11 0,0 0 0 0,0 0 0 15,3 6 9-15,-3-6-1 16,4 3-8-16,-1 3 0 0,-3-6 0 0,4 7 8 0,-1-1-8 0,1 0 0 15,-4-6 0-15,4 6 0 0,-4-6 0 0,3 10 0 0,1-7 0 16,-4-3 0-16,0 0 0 0,0 0 0 0,3 6 0 0,1-3 0 31,3 7-28-31,-4-7-6 0,-3-3-2 0,7 9 0 16,0-6-28-16,0 4-7 0,0-4-1 0,1 0 0 16,2 0-51-16,1 3-10 0,-4-6-3 0</inkml:trace>
  <inkml:trace contextRef="#ctx0" brushRef="#br0" timeOffset="70459.395">16785 2962 908 0,'-7'-3'38'15,"4"-4"-30"1,-1 4 54-16,-3-6 11 0,3 6 3 0,1 0 0 15,-4-4-10-15,3 1-2 0,-3 3 0 0,7 3 0 0,-3-6-32 0,3 6-8 0,-4-7 0 16,4 7-1-16,0 0 17 0,0 0 3 16,0 0 1-16,0 0 0 0,0 0-11 0,0 0-1 0,0 0-1 0,0 0 0 15,0 0-3-15,-3 10 0 0,-1-1 0 0,1 1 0 16,3-4 8-16,3 3 2 0,-3-6 0 16,4 13 0-16,-1-6 2 0,-3-1 0 0,4 0 0 0,-1 7 0 15,-3-7-9-15,7 1-2 0,-3 2 0 0,-1 4 0 16,4-3-7-16,-3-4-2 0,0 10 0 0,3-7 0 15,-4 1-3-15,4 3-1 0,-3-1 0 16,3 1 0-16,0 0-5 0,-4 2-2 0,1-2 0 0,3-3 0 16,-4-1-9-16,1 7 0 0,3-10 0 15,-3-2 0-15,-1 5 32 0,4 4 0 0,-3-10 1 0,-1 7 0 16,4-1-33-16,-3 1 0 0,-1-10 0 0,1 3 0 16,-4 1 0-16,3-1 0 0,-3 6 0 0,0-12 0 15,0 0 13-15,4 10-4 0,-4-4-1 0,3 0 0 16,-3-6-8-16,0 0 0 0,0 13 0 0,0-13 0 15,0 0 0-15,0 0 0 0,0 0 0 0,0 0 0 0,0 0 0 0,0 0 0 16,4 0 0-16,-4 0 0 16,0 0 0-16,0 0 8 0,0 0-8 0,0 0 8 15,0 0 10-15,0 0 2 0,0 0 0 0,0 0 0 16,0 0-20-16,0 0 0 0,0 0 0 0,0 0 0 0,0 0 0 0,0 0 0 16,0-3 0-16,0 3 0 15,-4-10 0-15,4 10 0 0,0-6 0 0,0 0 0 0,0-4 0 0,0 10 0 16,0-12 0-16,4 9 0 15,-4-7 0-15,3 7 0 0,1 0 0 0,0 0 0 0,3-3 0 0,-4-1 0 0,1 4 0 16,-1-6 0-16,1 6 0 16,3-1 0-16,-4-5 0 0,4 6 0 0,0-6 0 0,-3 2 0 0,6 1 0 0,-2 0 0 15,-1 6 0-15,0-3-9 16,0 3 9-16,0 0 0 0,0-4 0 0,0 4-10 0,0 4 10 0,0-1 0 31,0-3-10-31,0 0 10 0,-3 6-8 0,3-3 8 0,0 0 0 0,-4 4 0 0,4 2 0 0,-7-9 0 16,4 3 0-16,-1 0 0 0,-3-3 0 15,7 10 0-15,-3-7 0 0,3 6 0 0,-7-9 0 0,4 10 0 16,-1-4 0-16,-3 3 0 0,4-2 0 0,-1-1 0 16,-3 6 0-16,0-2 0 0,0-4 0 0,0 0 0 15,-3 7 0-15,3 6 0 0,-4-13 0 0,1 3 0 16,3 4 0-16,-4-4 0 0,1 4 0 0,3-4 0 16,-4 1 0-16,0-4 0 0,-3 3 0 0,7-9 8 15,-3 3-8-15,-4 4 9 0,7-7-9 0,-7 6 10 16,7-6-2-16,-7 3 0 0,0-3 0 0,0 0 0 15,0 0-8-15,-1-3 0 0,-2 3 0 0,3-3 0 16,-4 0-20-16,1-4 3 0,3 7 1 0,-4-3 0 16,4 0-19-16,0-3-3 15,7 6-1-15,0 0 0 0,0 0-13 0,0 0-2 0,0 0-1 0,0 0 0 16,0 0-13-16,0 0-4 0,0 0 0 0,0 0 0 16,3 0-28-16,4 0-5 0,1 0-2 0,2 6 0 15,-3-6-112-15,0 3-22 0</inkml:trace>
  <inkml:trace contextRef="#ctx0" brushRef="#br0" timeOffset="71265.064">17198 2915 893 0,'0'0'37'0,"0"0"-29"15,0 0 34-15,0 0 7 0,0 0 2 0,-7-3 0 16,7 3 11-16,0 0 2 0,-7 0 1 0,7 0 0 15,0 0-13-15,0 0-2 0,0 0-1 0,0 0 0 16,0 0-3-16,-4 6-1 0,1 0 0 0,-1 4 0 16,4-4 1-16,0 3 0 0,0 1 0 0,0-1 0 15,0 1-2-15,0-4 0 0,0 3 0 0,0-2 0 16,4 5-9-16,-1 1-3 0,1-4 0 0,-1 4 0 16,-3 5-12-16,4-5-4 0,-1-1 0 0,1 1 0 15,-1 0-6-15,1 5-2 0,-1-11 0 0,1 11 0 16,-4-2 4-16,4-3 0 0,-1 9 0 0,1-10 0 15,-1 1 8-15,-3-1 1 0,4 7 1 0,-4-3 0 0,3 6-10 0,-3-4-1 16,0-2-1-16,4 6 0 0,-4-6 3 16,0 9 1-16,0-6 0 0,0 3 0 0,0-10 3 0,-4 10 1 15,4-9 0-15,-3 2 0 0,3-2-7 0,-4-1-2 16,4 4 0-16,0-3 0 16,-3-1-9-16,3-6 0 0,0 4 0 0,0-10 0 0,0 0 0 0,-4 12 8 15,4-12-8-15,0 0 0 16,0 0-9-16,0 0-7 0,0 0-2 0,0 0 0 15,0 0-31-15,4 0-7 0,3 0 0 0,-4-9-1 16,4-4-107-16,4 10-22 0,-4-6-4 0</inkml:trace>
  <inkml:trace contextRef="#ctx0" brushRef="#br0" timeOffset="72057.693">17311 3338 1497 0,'0'0'63'16,"0"0"-51"-16,0 0 75 0,0 0 14 16,0 0 3-16,0 0 1 0,0 0-39 0,0 0-8 15,0 0-2-15,0 0 0 0,0 0-32 0,0 0-8 16,0 0 0-16,0 0-1 0,0 0-15 0,-4 10 0 16,8-4 0-16,-4-3 0 15,3 3 0-15,4 1 0 0,-3-4 0 0,3 0 0 0,0 3 8 0,0 0 6 16,-7-6 1-16,4 0 0 15,3 0-6-15,0 10-1 0,3-7 0 0,-3-3 0 0,0 3 18 16,0-3 3-16,1 0 1 0,-5-3 0 16,4 3-6-16,0-3-2 0,0 3 0 0,-3-10 0 0,3 4 2 0,-4 0 0 0,4 0 0 0,-3-4 0 15,-1 4-7 1,1-7-1-16,-4 1 0 0,3 5 0 0,1 1-16 0,0 3 8 0,-4-6-8 0,0-1 0 16,3 7 8-16,-3 3-8 15,0 0 0-15,0 0 0 0,0-9 0 0,4 6 0 0,-8-1 0 0,4 4 0 16,0-6 0-16,-3 3 0 0,3-6 0 0,0 9 0 15,-4-3 0-15,4 3-12 0,0 0 0 0,-4-7 0 16,-3 4 12-16,7 3-11 0,0 0 11 0,0 0-10 16,-10 0 10-16,-1 0 0 0,4 0-9 0,7 0 9 15,-10 3 0-15,-1-3 0 0,11 0 0 0,-11 13 0 16,1-7-12-16,-4-3 3 0,3 3 0 0,1-6 0 16,-1 4 9-16,4-1 0 0,0 6 0 0,-4-6 0 15,4 7 0-15,0-1-8 0,4-6 8 0,-4 7 0 16,3-1 0-16,1-3 0 0,-1 7 0 0,1-10 0 0,3 3 0 0,-4 4 0 15,4-10 0-15,-4 9 0 16,4-3 0-16,0 10 11 0,0-10-11 0,0 7 12 0,4-4-12 0,0 1 0 16,-1-1 0-16,-3-3-11 0,7 7 11 0,-3-4 0 15,3 1-9-15,0-1 9 0,3 4 0 0,1-1 12 16,0-6-2-16,-1 7 0 0,-3-4-10 16,4 4 0-16,3-7 9 0,0 0-9 0,4 7 0 0,-4-4 0 15,3-9 0-15,-3 10 0 0,4-7 0 0,-4 6 0 16,7-5-10-16,-7-4 10 15,1 6-30-15,2-6 1 0,-3 0 0 0,4 0 0 16,-4-6-31-16,4 6-5 0,-1 0-2 0,-3-4 0 16,4 1-18-16,-4-3-4 0,0 6-1 0,0-3 0 15,1 3-10-15,-5-10-3 0,4 10 0 0,-3-6 0 16,-1 3-18-16,-3 3-4 0</inkml:trace>
  <inkml:trace contextRef="#ctx0" brushRef="#br0" timeOffset="90951.653">11920 4031 1242 0,'-10'0'35'0,"-1"0"9"0,1 0-36 0,-1 3-8 0,4-3 0 0,0 0 0 15,0 0 40-15,-4 0 7 0,11 0 1 16,-7 0 0-16,7 0-16 0,-7 0-2 0,7 0-1 0,-7 0 0 16,0 0-16-16,7 0-3 0,-7 0-1 0,0 0 0 15,7 0-9-15,-7 7 0 0,0-7 0 0,0 6 8 16,3 0-8-16,-3 4 0 0,0-4 0 0,0 6 0 16,-3 1 0-16,2 6 0 0,-2-4-9 0,-4 7 9 15,3-3 0-15,4 0 0 0,-3 0-8 0,-1 3 8 16,4-7 0-16,0 4 0 0,0 0-8 0,0 6 8 15,0-15 0-15,3 2 0 0,4 1 0 0,-3-4 0 16,3-6 0-16,0-3 0 0,0 3 0 0,3 4 0 16,1-1 8-16,-1-3-8 0,-3-3 11 0,7 0-11 0,0 0 29 15,0-9-1-15,0-4 0 0,4-3 0 0,0 10-12 16,-1 0-2-16,1-4-1 0,3 7 0 16,-4 3-13-16,1-3 11 0,-4-22-11 0,0 9 10 15,0 4-10-15,-3-1 8 0,3 1-8 0,-4-1 8 0,1 4-8 16,-1-4 8-16,1 4-8 0,-4-7 8 0,0 16-8 15,0-12 0-15,0 12 0 0,0 0 0 0,0 0 0 0,0 0 0 16,0 0 0-16,0 0 0 0,0 0 0 0,0 0 0 16,0 0 0-16,0 0 8 0,0 0-8 0,0 0 0 15,0 0 0-15,0 0 0 0,0 0 0 0,0 0-11 16,0 0 11-16,-4 3-8 0,4 0 8 0,-3 0-8 16,3 3 8-16,-4-3-8 0,4 10 8 0,0-13 0 15,0 6 0-15,0-3 0 0,4 7 0 0,-4-4 0 16,0 10 0-16,0-10 0 0,0 7 0 0,0 2 0 0,3-2 0 0,-3-1 0 15,4-5 0-15,-1 8 0 0,1-2 0 0,3 2 0 16,-3 1 0-16,-1 0 0 16,1 3 0-16,3-4 0 0,-4 1 0 0,4 0 0 0,0-7 0 15,4-3 0-15,-4-6 0 0,0 0 0 0,0 4 0 0,0-1 0 32,0-6-52-32,4-4-4 0,-1-5-2 0,1-1-630 0</inkml:trace>
  <inkml:trace contextRef="#ctx0" brushRef="#br0" timeOffset="91765.651">12076 4053 662 0,'0'0'14'0,"0"0"3"0,0 0 1 0,0 0 2 0,0 0-20 0,0 0 0 16,0 0 0-16,0 0 0 0,0 0 36 0,0 10 3 15,3-4 1-15,-3 6 0 0,4 1 19 0,-1 3 4 0,-3-1 1 16,4 1 0-16,-4 3 0 0,3 6 0 0,-3-6 0 0,4-4 0 15,-4-2-3-15,3 3 0 0,-3 6 0 0,0 3 0 16,0-7-46-16,-3 4-15 0,3-6 8 0,-4 3-8 16,1 0 44-16,-1-7 4 0,1-2 2 0,3 2 0 15,-4 7-34-15,4-10-8 0,-3-2 0 16,3-7-8-16,-4 9 11 0,4-9-11 0,0 0 10 0,0 9-10 16,0 4 39-16,0-13 1 0,0-9 1 0,0-1 0 15,0-2-16-15,0-1-3 0,0-12-1 0,0 3 0 16,4-3-21-16,-4 6 9 15,3 3-9-15,1 1 0 0,-4-1 0 0,3 0-12 0,1 4 0 16,-4-1 0-16,3 1-4 0,1 2-1 0,-1 1 0 0,1 3 0 16,-1-1-14-16,-3 7-2 15,0 0-1-15,0 0 0 0,7-3 34 0,-7 3 0 0,7-3 0 0,-7 3 0 16,0 0 0-16,0 0 0 0,0 0 0 0,0 0 0 16,7 6 0-16,1 1 0 0,-8-7 0 0,0 0 0 15,0 0 0-15,0 0 0 0,0 0 0 0,3 6 0 16,1 3 0-16,-4-5 0 0,0 11 0 0,0-8 0 0,0 5 0 15,0 1 0-15,0-1 0 0,-4-9 0 0,4-3 19 0,0 0 10 16,0 0 3-16,0 0 0 0,0 7-16 0,0-7-4 16,0-4 0-16,0 1 0 0,4-6 8 0,-4 3 0 15,0 6 1-15,3-7 0 0,4-2-21 0,-3 0 0 16,-1 2 0-16,4-2 0 0,0 3 0 0,-3-1 0 16,-1 1 0-16,4 0 0 0,-7 6 0 0,0 0-16 15,0 0 4-15,8 0 0 0,-8 0 0 0,7-10 0 0,-7 10 0 16,7-6 0-16,0 0 1 0,-7 6 0 0,0 0 0 15,0 0 0 1,3-6-15-16,-3 6-3 0,0 0-1 0,0 0 0 0,0 0 42 0,0 0 9 0,0 0 2 16,0 0 0-16,0 0-23 0,0 0 0 15,11 9 0-15,-4-3 0 0,-7-6 0 0,0 0 0 16,0 0 0-16,10 13 0 0,-2 2 10 0,2 7-2 0,-3-6-8 0,0 9 12 16,0-9-12-16,-3 3 0 0,3-1 8 0,-4-2-8 15,1-3 0-15,3-4 9 0,-4 4-9 0,1-4 8 16,-4-9-8-16,4 3 0 0,-1 10 0 0,4-4 0 15,-7-9-8-15,0 0-4 0,0 0-1 0,0 0 0 32,0 0-163-32,0 0-33 0</inkml:trace>
  <inkml:trace contextRef="#ctx0" brushRef="#br0" timeOffset="92200.626">12478 4307 1314 0,'0'0'37'0,"0"0"8"16,0 0-36-16,0 0-9 0,0 0 0 0,0 0 0 15,0 0 95-15,0 0 17 0,-7 3 3 0,7-3 1 16,-7 7-84-16,3 2-16 0,1 0-3 0,3-9-1 15,0 0-12-15,0 0 0 0,0 0 0 0,-4 7 0 0,4 5 0 0,-3-2 0 0,3-1 8 16,0 4-8-16,0-1 0 0,0-3 0 0,3 4 0 0,-3-4 0 16,0-2 0-16,0-7 0 0,4 9 0 0,-1 1 0 15,1-1 36-15,-1-3 12 0,-3-6 1 0,0 0 1 16,7 0-10-16,4 0-3 0,-1 0 0 0,1-6 0 16,0-3 3-16,-1-4 1 0,1 4 0 0,-1-4 0 15,4 4-14-15,-3-4-3 0,3-3-1 0,0-2 0 16,0 5-23-16,-3-3 0 0,3 4 0 0,-3-4 8 15,-1 0-8-15,1 4 0 0,-4-1 0 0,0 1 8 16,-4 2-8-16,4 1-12 0,-3 3 4 0,-4-7 0 31,4 1-16-31,-4 2-2 0,0 1-1 0,0-4 0 16,0 4-4-16,-4-4-1 0,0 4 0 0,1-4 0 0,-4 4-31 0,3 3-6 0,1 3-2 16,-4-1 0-16,7 4-7 0,0 0-2 0,-7-3 0 15</inkml:trace>
  <inkml:trace contextRef="#ctx0" brushRef="#br0" timeOffset="93357.48">13021 4197 1074 0,'0'-9'30'0,"0"6"8"0,0-7-30 16,0 1-8-16,0-4 0 0,4 7 0 0,-4 0 84 0,0-7 15 0,3 10 3 0,-3-3 1 15,-3 0-63-15,3 6-12 0,0 0-2 0,0 0-1 16,0 0 31-16,0 0 7 0,0 0 1 0,0 0 0 16,0 0-64-16,0 0 0 0,0 0-14 0,-7 0 2 15,7 0 12-15,-4 0 11 0,-3 6-3 0,0-3 0 16,0 0-8-16,3 0 0 15,4-3 9-15,-10 0-9 0,3 7 55 0,0-1 6 0,0-6 2 0,-1 0 0 16,1 6-50-16,7-6-13 0,-7 6 0 0,7-6 0 16,-7 4 51-16,7-4 5 0,-7 6 0 0,0 0 1 15,7-6-37-15,0 0-8 0,0 0-2 0,0 0 0 16,-3 6-10-16,3-6 0 0,0 0 0 0,0 0 0 16,-7 10 0-16,7-10-9 0,0 0 9 0,-4 3 0 15,4-3-13-15,0 0 4 0,0 0 1 0,0 0 0 16,0 0 8-16,0 0-13 0,0 0 5 0,0 0 8 15,0 0-10-15,0 0 10 0,0 0 0 0,0 9-9 16,0-9 9-16,0 0 0 0,0 0 0 0,0 0-8 16,0 7 8-16,0-1 0 0,0 3 0 0,0 1 0 15,0-4 0-15,0 3 0 0,0 1-8 0,4-1 8 16,-4-9 0-16,0 0 0 0,0 0 0 0,0 0 0 16,0 0 0-16,0 0 0 0,3 0 0 0,-3 0 0 15,0 0 0-15,0 0 0 0,7 0 0 0,-7 0 8 16,4 0-8-16,-4 0 0 0,0 0 0 0,7 0 0 15,-7 0 0-15,3 0 0 0,4 0 0 0,-7 0 0 0,0 0 0 16,0 0 0-16,4 3-8 0,-4-3 8 0,0 0 0 0,0 0 0 16,7 0 0-16,-7 0 0 15,0 0 0-15,7 0 8 0,-7 0 0 0,4 4 0 16,-4-4 0-16,7 0 0 0,-7 0 0 0,3 0 0 0,4 0-8 16,0 0 0-16,-7 0 0 0,4 6 0 0,3-6 0 15,-4 6 0-15,4-6 0 0,-3 6 0 0,-1 1 0 16,1 5 0-16,0-9-8 0,-1 4 8 0,1 5 0 0,-1-3 0 0,1-5 0 0,-1 8 0 15,-3-2 0-15,0 2 0 0,0-2 0 0,-3-1 8 16,3-9 0-16,-4 0 0 0,-3 9 0 0,4-2 0 16,-5 2-8-16,1-6 0 0,0-3 0 0,-3 0 0 15,-1 0 0-15,1 6 0 0,3-6 0 16,-1 0 0-16,-2-6 0 0,3 6 0 0,0 0 0 0,0-3 0 16,0 3 0-16,3-3-10 0,-3-3 1 0,7 6 0 15,0 0-43-15,-3 0-9 0,3 0-2 0,0 0 0 16,-8 0-78-1,8 0-16-15,0 0-3 0</inkml:trace>
  <inkml:trace contextRef="#ctx0" brushRef="#br0" timeOffset="93969.76">13420 4266 1263 0,'0'0'56'0,"0"0"12"0,0 0-55 15,0 0-13-15,0 0 0 0,-7-3 0 0,7 3 104 0,-7-6 17 0,0 3 4 0,-1-3 1 16,5 2-47-16,-4 1-10 0,0-3-1 0,0 6-1 15,0-3 5-15,0 0 2 0,0 3 0 0,0-7 0 16,-1 7-51-16,-2-3-11 16,3 3-1-16,-4 0-1 0,4 0-10 0,-3 3 0 0,3 4 0 0,-4-4 0 15,4 0-12-15,7-3 12 0,-7 0-10 0,0 13 10 16,3 2-16-16,-3-2 4 0,0 2 0 0,4 4 0 16,-4-3 12-16,3 0 0 0,1-1 12 0,-1-2-12 15,4-1 0-15,0 1 0 0,0-1 0 0,0-2 0 16,0-4 0-16,4 4 0 0,-1-7 0 0,1 6 0 15,-1-6 0-15,1 4 0 0,-1-4 0 0,4-3 0 0,-3 0 0 16,-1 0 0-16,4 0 0 0,0 0 0 0,0-3 14 16,1-1-4-16,-1-2-1 0,0-3 0 0,0 2-1 15,0-2 0-15,3-4 0 0,-3 4 0 0,0 0-8 0,0-4 0 16,1 10 0-16,-1-6 0 0,-4-1-11 0,4-2 3 16,0 8 0-16,-3-5 0 15,-1 9-4-15,-3 0-1 0,0 0 0 0,0 0 0 16,0 0-41-16,0 0-8 0,4 0-2 0,-4 0 0 15,0 0 64-15,3 0 0 0,1 13 0 0,-4-4 0 0,0-3 0 0,0 7 0 16,0-7 0-16,-4 13-12 16,4-13 24-16,-3 4 6 0,3-1 1 0,0-6 0 15,-4 10 0-15,4-13 0 0,0 0 0 0,0 0 0 16,0 0-2-16,0 0 0 0,0 0 0 0,0 0 0 16,4 0-7-16,3 6-2 0,0-3 0 0,0-3 0 0,0 0-8 0,4-3 0 0,-1-3-12 0,1 3-633 31,-1-7-127-31</inkml:trace>
  <inkml:trace contextRef="#ctx0" brushRef="#br0" timeOffset="94422.355">13596 4270 851 0,'0'0'36'0,"0"0"-36"15,0 0 109-15,0 0 15 0,-3 9 4 0,3 0 0 16,0-2-52-16,0 5-9 0,0-9-3 0,0 4 0 16,0 2 0-16,0-6 0 0,0-3 0 0,0 13 0 15,0-4-4-15,0-9 0 0,0 6-1 0,0-6 0 16,0 0-43-16,0 0-16 0,0 0 11 0,0 0-11 15,0 0 0-15,0 0 0 0,0 0 0 0,0 0 0 16,0 0 57-16,3-3 6 0,4 0 1 0,0-10 0 16,-3 4-64-16,3 3-15 0,0-4-1 0,0 4-1 15,0-6 17-15,0 8 0 0,4-5-8 0,-4 6 8 0,0-6-8 0,3 5 8 0,-3 1-12 0,0 3 12 32,0-9-38-32,0 9-1 0,-3-6 0 0,-4 6 0 0,0 0 39 0,11 9 0 15,-4-3 0-15,-4 1 0 0,4 2 0 0,-7 3 0 16,4 4 0-16,-1 0 0 0,1-1 0 0,-4 1 0 15,0-6 0-15,0 2 0 0,0 1 0 0,0-1 0 16,0-2 0-16,0-10 0 0,0 0 0 0,0 0 0 0,0 0 0 0,0 0 0 16,0 0 0-16,0 0 0 0,0 0 0 0,7 0 0 15,0 0 0-15,0-4 0 0,0-2 0 0</inkml:trace>
  <inkml:trace contextRef="#ctx0" brushRef="#br0" timeOffset="94851.13">13924 3868 1150 0,'0'0'24'0,"0"0"6"16,0 0-30-16,0 0 0 0,0 0 0 0,0 0 0 16,0 0 57-16,0 0 6 0,0 0 1 0,0 0 0 15,0 0-8-15,0 0-2 0,0 0 0 0,0 0 0 16,0 0-10-16,4 6-3 0,-1 1 0 0,1-1 0 0,-1 0-18 16,1 7-4-16,-1-4-1 0,1 10 0 15,-1 0 37-15,4 3 7 0,-3 3 2 0,-1 3 0 0,1 0 0 16,-4 4 0-16,4-4 0 0,-4 3 0 0,3-3-24 0,-3 1-4 15,0-1 0-15,0-3-1 0,0 0-12 0,0 3-3 0,0-3 0 16,-3 4 0-16,3-7-9 0,0-1-3 0,0 5 0 0,0-4 0 16,0-1-8-16,0 1 0 0,3 4 0 0,-3-5 0 15,7-2 0-15,-3 3 0 16,-1 0 0-16,1-6 0 0,3 0 0 0,-4-4 0 0,4-6 0 0,0 4 0 16,0-7-8-16,-3-3-8 0,3 0 0 0,0 0-1 15,0 0-127-15,0-6-24 0,-3-1-6 16</inkml:trace>
  <inkml:trace contextRef="#ctx0" brushRef="#br0" timeOffset="95215.666">13801 4091 850 0,'-4'-19'17'0,"4"19"6"0,-3-6-23 16,3 6 0-16,0 0 0 0,0 0 0 0,0 0 138 0,0 0 23 16,3-3 5-16,-3 3 1 0,0 0-76 0,0 0-15 0,4 0-4 15,3-7 0 1,0 7-44-16,0 7-8 0,3-7-3 0,-3 0 0 0,4 3 24 0,3 0 5 0,-3-3 1 15,3 6 0-15,0-3-24 0,0 0-5 0,0-3-1 16,0 7 0 0,0-4 1-16,1 0 0 0,-1-3 0 0,0 0 0 0,0 0-18 0,0 0 0 15,4 0 0-15,-4 0 0 0,3-3 0 16,-3 0 0-16,1 3 0 0,-1-7 0 0,-4 7 0 0,1 0 0 0,-1-3 0 16,1 3 0-16,3 0-44 15,-7 0-12-15,4 3-2 0,-1-3-1 0,-3 7-90 16,0-1-19-16</inkml:trace>
  <inkml:trace contextRef="#ctx0" brushRef="#br0" timeOffset="101465.673">15117 4270 671 0,'0'0'13'0,"0"0"6"0,0 0-19 0,-4-4 0 0,-3 1 0 0,0 3 0 16,7 0 31-16,-7-6 2 0,7 6 1 0,-4-3 0 15,4 3-2-15,-10-6 0 0,3 6 0 0,0-4 0 16,3 4 16-16,4 0 4 0,-7-3 0 0,0-3 0 15,7 6 16-15,0 0 3 0,-7 0 1 0,7 0 0 16,0 0-20-16,0 0-3 0,0 0-1 0,0 0 0 16,0 0-38-16,0 0-10 0,0 0 0 0,0 0 0 15,3 6 0-15,5-3-17 0,-1 1 4 0,0 5 1 16,0-3 12-16,0 1 0 0,0-7 0 0,0 9 0 16,0-6 0-16,0-3 0 0,4 6 0 0,-8-6 0 15,4 3 0-15,-3 1 0 0,3-4 0 0,0 0 0 16,0 0 28-16,0 6 9 0,0 0 2 0,0-6 0 15,4 0-21-15,-1 0-4 0,1 3-1 0,-1-3 0 16,4 0-4-16,-3 3-1 0,3-3 0 0,-3 0 0 16,-4 0-8-16,3 0 0 0,-3 0 0 0,0-3 0 15,4 3 0-15,-11 0 0 0,7 0 0 0,-7 0 0 16,7-3 8-16,-7 3 0 0,0 0 0 0,0 0 0 16,4-6-8-16,-1 0 8 0,1-1-8 0,-4-2 8 0,0 0 12 15,0 2 3-15,-4-8 0 0,1 11 0 0,3 4-23 16,0 0 0-16,-4-3-12 0,-3 3 4 0,-3-6 8 15,2 6 0-15,1-6 0 0,-3-1 0 0,-1 4 0 0,4 0 0 16,-3-3 8-16,-1 3-8 0,0 0 0 0,4 0 0 16,0-1 0-16,-3 1 0 0,-1 3 0 0,4-6 0 0,-3 6 0 15,-1 0 0-15,4 6 0 0,0-3 0 0,7-3 0 0,-7 4 0 16,0-1 0-16,0 0-8 0,7-3 8 0,-7 6-8 16,7-6 8-16,0 0 0 0,-7 6-9 0,7-6 9 15,-4 10-9-15,-3-4 9 0,7 7-12 0,-4-4 12 16,4 0-8-16,-3 1 8 0,3-4 0 0,3 3 0 15,-3 1 0-15,4-4 0 0,-4 0 0 0,7 4 0 16,-3-4 0-16,-1 0 0 0,1 1 0 0,3 2 0 16,0-3 0-16,0 1 0 0,0-1 0 15,3-3 0-15,-3 0 0 0,4 3 0 0,0 1 0 0,3-1 0 16,-4-3 0-16,4 0-8 0,1 0 8 0,-5 0 0 16,4 1-19-16,-3-4 0 0,-1 0 0 0,1 0 0 15,0 0-45 1,-1 0-8-16,1 0-3 0</inkml:trace>
  <inkml:trace contextRef="#ctx0" brushRef="#br0" timeOffset="101888.073">15180 3906 1257 0,'0'0'26'0,"0"0"6"0,0 0-32 0,0 0 0 0,0 0 0 0,0 0 0 16,0 0 32-16,0 0 0 0,0 0 0 0,0 0 0 15,0 0 38-15,0 0 7 0,0 0 2 0,0 0 0 16,0-3-27-16,-3-1-6 0,3-2-1 0,3 0 0 16,1 0-25-16,-1 3-6 0,4-4-1 0,0 4 0 15,0 0-13-15,0-3 0 0,0 3 0 0,0-1 0 16,0 4-15-16,4-6 1 0,0 3 0 0,-4 0 0 15,3-3-29-15,1 6-5 0,3-4-2 0,-3 1 0 16,-1 0-55-16,4 0-11 0,-3-6-3 0</inkml:trace>
  <inkml:trace contextRef="#ctx0" brushRef="#br0" timeOffset="102346.252">15603 3724 1045 0,'0'9'44'0,"0"-2"-36"16,0 2 15-16,-3 0 2 0,3-2 1 0,0 8 0 15,0 1 24-15,-4 0 5 0,4 2 1 0,0-2 0 16,0 3 8-16,0 3 1 0,0-10 1 0,4 4 0 16,-4 3-11-16,0-3-3 0,0-1 0 0,-4 1 0 15,4 0-17-15,4 6-4 0,-4-7-1 0,0-2 0 16,3 9-11-16,-3-10-3 0,0 7 0 0,4 0 0 15,-4-3-7-15,0 2-1 0,3 1-8 0,-3-3 12 16,0-3-12-16,4-1 8 0,-4-3-8 0,0 1 0 16,0-1 8-16,0-2-8 0,0 8 0 0,-4-8 0 15,4 5 8-15,0-6-8 0,0 1 0 0,0-7 0 16,0 0 0-16,0 0 0 0,0 0 0 0,0 0 0 16,0 0-41-16,0 0-8 0,0 0-2 0,0 0 0 15,0 0-53-15,0 0-10 0,0 0-2 0,0 0-1 16,0 0-137-16,0 0-27 0</inkml:trace>
  <inkml:trace contextRef="#ctx0" brushRef="#br0" timeOffset="102990.749">15797 4078 1444 0,'0'3'40'0,"0"10"11"0,0-4-41 0,0-2-10 0,0 2 0 0,0-3 0 16,0-3 24-16,0-3 4 0,0 13 0 0,0-13 0 15,4 0-4-15,-4 0 0 0,3 9 0 0,-3-9 0 16,4 7-1-16,3-4-1 0,-7-3 0 0,7 3 0 16,0-3-10-16,0 3-1 0,0-3-1 0,4 0 0 15,-4 0-10-15,3 0 0 0,5 0 0 0,-5 3 0 16,1-3 0-16,-1 0 0 0,-3 0 0 0,4 0 0 16,0 0 0-16,-4 0 0 0,3 0-10 0,1-3 10 15,-4 3 0-15,3-3 0 0,-3 3 0 0,-3-3 0 0,0 0 0 16,3 3 0-16,-4 0 0 0,-3 0 0 15,4-4 0-15,-1 1 0 0,1-6 0 0,-1 9 0 0,-3-6 10 16,4-1-2-16,-4 1 0 0,0 3 0 0,-4-3-8 0,4-4 10 16,-3 1-10-16,-1 6 10 0,1-7-10 0,-1 4 8 0,-3 0-8 15,4 0 8-15,-1-1-8 0,-3 4-12 0,0-3 2 16,0 3 1-16,0 3-1 0,-4-3 0 0,4-4 0 16,-3 7 0-16,-1 0 10 0,11 0 0 0,-7 0 8 0,7 0-8 15,-7 7 0 1,0-1 0-16,3 0 0 0,1 4 0 0,-1-1 0 0,4 0-10 0,-3 1 1 0,3 2 0 15,-4 4 9-15,8 0-8 0,-4-1 8 16,0 1-8-16,0-7 8 0,3 4 0 0,-3 0 0 0,0-4 0 16,0 3 0-16,4 1 0 0,-4-4 0 15,0 4 0-15,0-4 0 0,0 4 0 0,0-4 0 0,0-2 0 16,0 5 0-16,0-9 0 0,0-3 0 0,0 0 0 16,0 7 0-16,3-1 0 0,1 0 0 0,-4 0 0 15,7-3 0-15,-4 1 0 0,8 5-9 0,-4-6 9 16,7 0-72-16,0 4-9 0,4-7-3 15</inkml:trace>
  <inkml:trace contextRef="#ctx0" brushRef="#br0" timeOffset="103390.283">15903 3912 1364 0,'0'0'28'0,"0"0"7"0,0 0-35 0,0 0 0 0,0 0 0 0,0 0 0 16,0 0 68-16,0 0 6 0,0 0 2 0,0 0 0 16,0 0-10-16,0 0-2 0,0 0 0 0,0 0 0 15,0 0-51-15,0-6-13 0,4 3 0 0,-1-1 0 16,1-2 0-16,3 0 0 0,3-3 0 0,-2 2 0 16,2 1-31-16,-3 0-9 0,4-1-1 0,-1 1-1 15,1 0-4 1,-1 0-1-16,1-4 0 0,0-2 0 0,-1 9 7 0,1-7 0 0,-1-2 1 0,5 5 0 15,-1 1-20-15,-4 3-4 0,4-3-1 0,0 6 0 16,1 0-38-16,-5-7-8 0,4 1-2 0</inkml:trace>
  <inkml:trace contextRef="#ctx0" brushRef="#br0" timeOffset="104255.981">16482 4034 1220 0,'0'0'34'0,"0"0"9"0,0 0-35 0,0 0-8 0,0 0 0 0,0 0 0 15,0 0 47-15,0 0 7 0,-7-3 2 0,7 3 0 16,-7-6 6-16,7 6 2 0,-11 0 0 0,11 0 0 16,-7-3-26-16,7 3-5 0,-7 3-1 0,7-3 0 15,-7 6-32-15,0-3 0 0,3 10 0 0,1-4 0 16,-1 4 0-16,4-1 0 0,-3 1-12 0,-1-1 3 15,4 1 9-15,-3-4 0 0,-1 4 0 0,4 3 0 16,0-7 0-16,0 0 0 0,0 4 0 0,0-4-8 16,4 1 8-16,-4-1 0 0,0-3 0 0,0-6-8 15,0 0 32-15,0 0 6 0,0 0 2 0,0 0 0 16,7 7-20-16,0-7-4 0,-7 0-8 0,7 3 12 16,0-3-12-16,0 3 0 0,4-3 0 0,-4 0 0 15,3 0 0-15,-3 0 0 0,0 0 0 0,0 0 0 16,0-3 0-16,0 0 0 0,1 3 0 0,-1-10 0 15,-4 4 0-15,1-3 0 0,-1-1 0 0,-3 1-10 16,0-1 10-16,0 1-8 0,-3 0 8 0,-1-1-8 0,4 4-7 16,-3-7-1-16,3 4 0 0,0 0 0 0,-4 2 16 15,4 7 0-15,0 0-10 0,0 0 10 0,0 0 0 16,0 0 0-16,0 0 0 0,0 0 0 0,0 0-11 16,0 0 3-16,0 0 0 0,0 0 0 0,0 0 8 0,4 10 0 0,-1 2 0 15,1-2 0-15,-1 2 0 0,1-2 0 0,3-1 0 0,-4 0 0 16,4 4 0-16,0 3 0 0,0-7 0 15,-3 7 0-15,3-4 0 0,0 4 0 0,0 3 0 0,-3 0 0 16,3 3 0-16,-4-1-8 0,4 1 8 0,-3 0-8 16,3 0 8-16,-4-3 11 0,4 3-3 0,-3 0 0 15,3 0-8-15,-3-6 0 16,-1 9 0-16,4-3 0 0,-3 0 0 0,-1-4 8 0,-3 1-8 0,7 0 8 16,-3-3-8-16,-1 3 0 0,4-1 0 0,-3-8 0 15,-4 9 0-15,3-7-17 0,-3 4 4 0,0-4 1 16,0 1 12-16,0-4 0 0,0 4 0 0,0-4 0 15,-3-6 22-15,3-3 7 0,-4 13 2 0,4-13 0 16,-3 6-18-16,-4-3-3 0,-4-3-1 0,4 0 0 16,-3 0 37-16,-5-9 7 0,1 6 2 0,0-7 0 15,-3-2-29-15,-1 6-6 0,-3-10 0 0,0 3-1 16,3 1-19-16,-3 2 10 0,3-2-10 0,4-1 8 16,0 7-17-16,0-6-4 0,3 2-1 0,4 1 0 15,-3-1-26-15,3 4-4 0,-4-3-2 0,4 6 0 16,3-7-13-16,1 1-2 0,3-1-1 0,0 4 0 15,0-3-22-15,0-1-5 0,3 1-1 0,1-4 0 16,-1 7-16-16,5-3-3 0</inkml:trace>
  <inkml:trace contextRef="#ctx0" brushRef="#br0" timeOffset="104868.865">16870 4204 1151 0,'0'0'48'0,"0"0"-38"15,0 0 46-15,0 0 10 0,0 0 2 0,0 0 0 16,0 0-4-16,0 0 0 0,0 0 0 0,0 0 0 16,0 0-16-16,0 0-3 0,0 0-1 0,0 0 0 15,-11-3-12-15,4 3-4 0,-3-4 0 0,-1 4 0 16,4 0-28-16,-4 0 0 0,4 4 0 0,-3-1 0 16,-1-3 0-16,1 3-8 0,3-3-1 0,-4 3 0 15,4-3 9-15,-4 6 0 0,11-6 0 0,-7 3 0 16,7-3 0-16,0 0 0 0,0 0 0 0,0 0 0 15,-3 10-17-15,-1-4-2 0,4 7 0 0,0 2 0 16,0-8 19-16,4 5-10 0,-1 1 10 0,1-1-8 16,-1-2 8-16,4-1 0 0,0 0 8 0,-3-2-8 0,3 5 20 15,4-6-1-15,-4-2 0 0,0 5 0 0,0-6-19 16,0-3 0-16,3 6 0 0,-3-2 0 0,1-4 12 0,2 0-4 16,-3 0 0-16,0-4-8 15,-3-2 8-15,3 0-8 0,-4-4 0 0,1 1 0 0,-1-4 10 0,4 4-2 0,-3-3 0 16,-1 2 0-16,1-2-8 0,0-1 8 0,-1 1-8 0,1 5 8 15,-1-2-8-15,-3 9 0 0,0 0 0 16,0 0 0-16,0 0 0 0,0 0-11 0,0 0 3 0,0 0 0 16,0 0-4-16,0 0 0 0,0 0 0 0,0 0 0 15,0 0 12-15,0 0 0 0,0 0 0 0,-3 9 0 16,3-2 0-16,3 2 0 0,-3 0 0 0,4 4 0 16,-1-4 0-16,1 4 0 0,3-7 0 0,-4 7 0 31,4-1-28-31,0-2-3 0,0-4-1 0,0 0 0 0,1 0 32 0,-1-2 0 0,0-1 0 0,0-3 0 15,0 6-115-15,3-6-17 16,-3 0-3-16</inkml:trace>
  <inkml:trace contextRef="#ctx0" brushRef="#br0" timeOffset="105441.993">17134 4135 1404 0,'0'0'31'0,"0"6"6"0,4 3 2 0,-1 1 0 0,-3-1-31 0,4 7-8 0,0-13 0 0,-4 13 0 16,3-4 40-16,-3 1 6 15,0-10 2-15,4 6 0 0,-4-2-16 0,0 8-2 0,0-8-1 0,0 5 0 16,0-3-8-16,0 1-1 0,0-1-1 0,0-2 0 16,0-7-8-16,0 6-2 0,0-6 0 0,0 6 0 15,0-6 3-15,0 0 0 0,0 0 0 0,0 0 0 16,0 0 15-16,0 0 3 0,0 0 1 0,0 0 0 16,0 0-11-16,0 0-3 0,0-6 0 0,0 0 0 15,0-1-8-15,0-2-1 0,0 3-8 0,0-7 12 16,0 10-12-16,0-6 0 0,0 2 0 0,0-2 0 15,0-1 0-15,0 1 0 0,0 9 0 0,0-6 0 16,0-4 12-16,0 1-3 0,0 0-1 0,0-4 0 16,3 10 1-16,-3-7 0 0,0 1 0 0,4 3 0 15,-4-1-9-15,3 4 10 0,1 0-10 0,-4 3 10 16,3-6-10-16,4 6 0 0,0 0 0 0,0 0 0 16,0 0-8-16,0 0 8 0,4 6-10 0,-4-3 10 15,4 4-8-15,-1-1 8 0,1 0 0 0,-1 0-9 16,-2 4 9-16,2-1-8 0,-3-2 8 0,4 2-8 15,-4-6 8-15,0 0 0 0,0-3 0 0,0 0 0 16,0 3-11-16,-3 0 11 0,3 4-13 0,0-4 5 16,-4 0 8-16,-3-3 0 0,0 9 0 0,4-5 0 15,-1 2-32-15,1 3-2 0,-1-6 0 0,1 1 0 16,-1-4-20-16,1 9-4 0,3-6-1 0,-7-3 0 16,3 0-111-16,1 0-22 0,3 0-5 0</inkml:trace>
  <inkml:trace contextRef="#ctx0" brushRef="#br0" timeOffset="105906.269">17579 3843 712 0,'0'0'16'0,"0"0"3"0,-4 9 1 0,1-5 0 0,-4-1-20 0,3 6 0 0,1 1 0 0,-1-1 0 0,1-3 33 0,-1 4 3 16,1-7 1-16,-1 9 0 16,1-5 21-16,3-7 4 0,-4 6 1 0,4 0 0 15,0-6-18-15,0 0-3 0,0 0-1 0,0 10 0 16,0-10-23-16,0 6-5 0,0 3-1 0,0-3 0 15,0-6 12-15,4 10 1 0,-4-10 1 0,0 6 0 16,3-3 7-16,1 10 2 0,-4-7 0 0,3 7 0 0,1-1 3 0,-4 1 1 16,3-1 0-16,-3 1 0 15,0-1-12-15,4 7-3 0,-4-3 0 0,3-4 0 16,1 10 8-16,-1-3 2 0,-3 0 0 0,4-3 0 0,-1-1-8 16,4-2-2-16,-3-1 0 0,0-2 0 0,-1 2-13 15,-3-2-3-15,4 2-8 0,-4-5 12 16,3 5-12-16,1-6 0 0,-1 4 0 0,1-4 0 0,-1 3-23 0,1-5-1 15,3 5 0-15,-7-9 0 16,0 0-36-16,0 0-7 0,0 0-1 0,0 0-1 16,0 0-17-16,0 0-3 0,0 0-1 0,0 0 0 15,0 0-6-15,0 0 0 0,0 0-1 0</inkml:trace>
  <inkml:trace contextRef="#ctx0" brushRef="#br0" timeOffset="106211.799">17417 4103 1676 0,'0'0'48'0,"0"0"9"0,0 0-45 0,0 0-12 0,0 0 0 0,0 0 0 15,0 0 16-15,0 0 2 0,3 7 0 0,1-4 0 16,-1 3-18-16,4 0 0 0,-3-3 0 0,3 4 0 16,0-1 8-16,0-6-8 0,0 0 12 0,0 6-12 15,4-3 12-15,-4 0-4 0,7-3 0 0,-4 0-8 16,-3 4 0-16,4-4 0 0,0 0-10 0,-4 0 10 16,3-4-49-16,1 4-3 0,-1 0 0 0,-2 0 0 15,2 0-36-15,1 0-8 0,-4 0-2 0</inkml:trace>
  <inkml:trace contextRef="#ctx0" brushRef="#br0" timeOffset="106736.731">17762 4110 1541 0,'0'0'32'0,"0"0"8"0,4 3-32 0,3 3-8 0,0 0 0 0,0-3 0 15,0 4 8-15,4-1-8 0,-1-6 12 0,-3 0-4 16,4 6 12-16,0-6 1 0,-4 3 1 0,3-3 0 16,-3 0 3-16,0 3 1 0,0-3 0 0,0 0 0 15,0 0-6-15,0-3-2 0,-3 0 0 0,3-3 0 16,-3 6-2-16,-1-13 0 0,-3 7 0 0,4 0 0 15,-4 0 11-15,0-4 1 0,0 4 1 0,-4 0 0 16,1-4 3-16,-1 4 1 0,4 0 0 0,-7 3 0 16,7 3-5-16,-7-7-2 0,7 7 0 0,-7-3 0 15,0-3-8-15,7 6-2 0,-11 0 0 0,1 0 0 16,3 0-16-16,7 0-9 0,-11 9 1 0,4-2 0 16,0-1 0-16,3 0 0 0,-3 0 0 0,4 4 0 15,-4-1 8-15,3 1-8 0,1-1 8 0,-1 0-8 0,1 4 8 16,3-1-8-16,0 1 8 0,0-4-8 0,0 4 8 0,0-4 0 15,0-9 0-15,3 10 0 0,-3-1 0 0,4 4 0 16,-1-7 0-16,1 7 0 0,-1 2 0 16,1-8-8-16,3-1 8 0,-4 0-8 0,4 3 8 0,1-5 0 0,2 8 0 15,1-12 0-15,3 6-8 0,0-2 0 0,0 2 0 0,4 0 0 16,-1-6-11-16,1 9-1 0,0-5-1 0,3 5 0 31,0-9-4-31,0 3-1 0,0 0 0 0,0 0 0 0,1 1-26 16,2-4-4-16,-3 0-2 0,-3 6 0 0,3-3-26 15,-3 0-6-15,-1-3-1 0</inkml:trace>
  <inkml:trace contextRef="#ctx0" brushRef="#br0" timeOffset="117708.355">9846 5185 760 0,'0'0'16'0,"0"0"3"0,0 0-19 0,0 0 0 0,0 0 0 0,0 0 0 16,0 0 68-16,0 0 11 0,0 0 1 0,0 0 1 15,0 0-34-15,4-3-7 0,-1-3-2 0,-3 6 0 16,0 0-27-16,0 0-11 0,0 0 8 0,0 0-8 0,0 0 0 0,0 0 0 16,0 0 0-16,0 0 0 0,0 0 0 0,4 9 15 15,-4-9-4-15,3 3-1 0,-3-3 16 0,0 0 3 16,0 0 1-16,0 10 0 0,0-4 15 0,0 3 3 15,0-9 1-15,0 7 0 0,0 2-1 0,0-3-1 0,0 1 0 0,0-1 0 16,0 0-22-16,4 0-4 0,-4 4-1 0,0-4 0 16,3 0-20-16,1 4 9 0,-1-1-9 15,1 1 0-15,-1-4 10 0,1 0-10 0,3 0 8 16,-4 1-8-16,1-1 0 0,-1 0 8 0,1 0-8 16,0 1 0-16,-4-4 0 0,3 6 0 0,1-6 8 15,-4-3-8-15,0 7 0 0,0-7 8 0,0 0-8 0,0 0 8 16,0 0 1-16,0 0 0 0,0 0 0 0,0 0 0 15,0 0 7-15,0 0 0 0,0 0 1 0,0 0 0 16,0 0-6-16,0 0-2 0,0 0 0 0,0 0 0 16,0-10-9-16,0 1 0 0,0-1 0 0,-4 4 8 15,4 6-8-15,0-9 0 0,-3-4 0 0,3 1 8 16,-4-1-8-16,4 4 0 0,0-1 0 0,0 4 0 16,4-3 0-16,-4 2 0 0,0-5 0 0,3 6-11 15,-3-1 11-15,4 1 0 0,-1 0 0 0,1-4-8 16,-1 1 8-16,1 0 0 0,-1-4 0 0,1 0 0 15,3 4 0-15,-4-3 0 0,4 2-9 0,-3-2 9 16,3 2 0-16,0 1 0 0,0-4 0 0,0 7 0 16,0-3 0-16,0-1 0 0,0 1-9 0,-3-4 9 15,3 13 0-15,0-6 0 0,0 0-8 0,0 6 8 16,0-3 0-16,-3 3-8 0,-1 3 8 0,4-3 0 16,-3 6-34-16,3 0 0 0,-4 7 0 0,4-1 0 15,0-2 34-15,-3 8 0 0,3 1 0 0,-3-3 0 0,-1 0 0 16,1-1 0-16,-4 1 0 0,3-3 0 15,-3-1 0-15,0-2 0 0,4 2 0 0,-4-6 0 0,0 4 44 16,3-7 16-16,-3-3 4 0,0 9 0 0,0-9-64 0,4 7-24 16,-4-7 0-16,0 0 1 0,0 0 23 0,0 0 0 15,0 0 12-15,0 0-4 0,3 0 1 0,-3 0 0 0,7-4 0 0,-7 4 0 16,7-3-9-16,-3 0 12 0,-4 3-12 0,3-6 12 16,-3 6-12-16,4-6 0 0,-4 6 0 15,0-10 0-15,3 1 0 0,-3 3 0 0,4-4 0 0,-4 1 0 16,0-1 0-16,0-2 0 0,0 2 0 0,0-2 0 15,0-1 0-15,0 10 0 0,4-6 0 0,-1 6 0 16,-3-4 0-16,4 4 0 0,-4 3 0 0,3 0 0 16,1-3 0-16,3 3 0 0,0 0 0 0,-4 3 0 15,4 0 0-15,0 4-9 0,-3-4 9 0,3 3-13 16,0 0 13-16,0-6 0 0,0 10 0 0,-3-1 0 16,3-3 0-16,0 4 0 0,0-1 0 0,0 1 0 15,0-1 0-15,-4-3 0 0,5 1 0 0,-5-1 10 16,4 0-10-16,-3-3 8 0,-4-3-8 0,3 10 8 15,1-4 4-15,-1 0 1 0,1 0 0 0,-1 1 0 16,-3-7-13-16,4 3-18 0,-4-3 4 0,3 9 1 16,1-6 25-16,-1 10 4 0,4-7 2 0,-3 0 0 15,3 1-29-15,-3-4-5 0,-1 9-2 0,1-5 0 16,-1-1 18-16,1 0 0 0,-1 0 0 0,-3 1 0 16,4-4-40-16,-1 3-5 0,-3-3-1 0,0-3 0 15,0 0-125-15,0 0-25 0</inkml:trace>
  <inkml:trace contextRef="#ctx0" brushRef="#br0" timeOffset="118423.34">10788 5044 1074 0,'0'0'30'0,"0"0"8"0,0 0-30 0,0 0-8 0,0 0 0 0,0 0 0 0,-7 3 104 0,0-3 19 15,7 0 4-15,-4 6 1 16,4-6-52-16,0 0-9 0,0 0-3 0,-7 4 0 15,7-4 52-15,-7 0 9 0,7 0 3 0,0 0 0 16,-3-4-145-16,3 4-29 0,-7 0-6 0,7 0 0 16,-7 4 38-16,7-4 14 0,-4 3-9 0,1 3 9 15,-5 0-29-15,1 4-1 0,4 2 0 0,-4 4 0 16,3-4-9-16,-3 1-1 0,4 3-1 0,-1-4 0 16,1 1 33-16,-1 6 8 0,-3-7 0 0,4 1 0 15,-1-1 0-15,0 4 0 0,-3-4 0 0,4-2 0 16,-1 2 0-16,1-2 0 0,-1 2 0 0,4-2 0 0,0-7 0 15,-3 6 0-15,3-9 0 0,0 0 0 0,3 10 32 16,-3-10 9-16,7 6 2 0,0 0 0 0,0 0-23 0,1 1-4 16,-1-4 0-16,3 6-1 0,-3-6-15 0,-7-3 11 15,11 7-11-15,-1-7 10 0,1 0-2 0,0-7-8 0,-4 7 12 0,3-6-4 16,-3 0 0-16,4-4-8 0,-1 4 12 0,-3-3-4 16,1-1-8-16,-1 7 10 0,-4-6-10 0,1-1 10 15,-1 4-10-15,-3-3 0 0,4-1 9 0,-4-2-9 16,0 9 8-16,0-4-8 0,0 4 10 0,0-6-10 15,-4 9 14-15,1-3-3 0,-1-7-1 0,1 10 0 16,-1-6-10-16,-3 0 0 0,3 3 9 0,1-4-9 16,-4-2 0-16,0 0 0 0,0-4 0 0,0 0 0 15,-4 1 0-15,4-4-15 0,-3 4 4 0,2 2 1 16,-2 1 37-16,3-7 7 0,3 10 2 0,-3-3 0 16,0 2-85-16,0 4-17 0,-3 0-3 15,2 3-1-15,5 0 46 0,-4 0 8 0,3 0 3 0,-3 6 0 16,0-3-26-16,4 4-5 0,-4 2 0 0,3 4-1 15,1-1 27-15,-1 1 6 0,1 6 0 0,-1-4 1 16,0-2 11-16,4 6 0 0,-3-7 0 0,3 4 0 16,0-4 9-16,0 1 1 0,0 3 0 0,0-4 0 15,3 1-110-15,5-7-23 0,-5 6-4 0</inkml:trace>
  <inkml:trace contextRef="#ctx0" brushRef="#br0" timeOffset="119126.048">10947 5141 1337 0,'0'0'28'0,"0"0"6"0,0 0-34 0,0 0 0 0,-4-3 0 0,4 3 0 16,0 0-44-16,0 0-16 0,0 0-4 0,0 0 0 15,0 0 28-15,0 0 4 0,0 0 2 0,0 0 0 16,0 0-37-16,0 0-7 0,0 0-2 0,0 0 0 16,0 0 64-16,0 0 12 0,0 0 0 0,0 10 8 15,0-1 75-15,0 3 15 0,0-5 3 0,0 5 1 16,-3 1 21-16,3-4 4 0,0 4 1 0,-4-4 0 15,4 4-59-15,0-1-11 0,-3 1-2 0,3-1-1 16,0 1-3-16,3 3 0 0,-3-1 0 0,0-2 0 16,0-1-20-16,4-5-4 0,-4-1 0 0,3 0-1 15,-3 0-14-15,0 1-2 0,0-7-1 0,0 0 0 0,0 0-10 16,0 0 10-16,0 0-10 0,0 0 10 16,0 0-10-16,0 0 0 0,0 0 0 0,0 0 8 15,4-7-8-15,-1-5-9 0,1 2 9 0,-4-2-13 16,0-1-4-16,0 1-1 0,0 6 0 0,0-4 0 15,0 1 3-15,3-4 1 0,-3 4 0 0,0-4 0 0,0 4 24 0,0 3 5 16,-3-4 1-16,-1 1 0 16,4 3-28-16,0 2-4 0,0-2-2 0,0 6 0 0,0 0 18 0,0 0 0 15,4-3-8-15,-1 0 8 0,1 0 0 0,3 0-12 16,0 3 12-16,0-7-10 0,0 7 10 0,0 0 0 0,0 0 0 16,0 0-8-16,4 0 28 15,-4 0 5-15,3 7 2 0,1-7 0 0,-4 3-27 0,4-3 0 0,-1 0 0 0,-3 3 0 31,0 0-16-31,0-3-9 0,0 3-2 0,0 0 0 0,-7-3 43 0,8 3 9 0,-5-3 2 0,-3 0 0 16,7 4-27-16,0 2 0 0,-3-6 0 0,3 9 0 16,-4-6 0-16,1 10 0 0,-1-4 0 0,-3 1-11 15,4 2 11-15,-1 1 0 0,-3-4 10 0,4 4-10 16,-4-1 0-16,0 1 0 0,0-1 0 0,-4 1 0 16,4-1 0-16,-3 1 0 0,3-4 0 0,0 4 0 15,0-1 0-15,0-2 0 0,3-7 0 0,-3 10 0 16,4-4-96-16,-1 0-26 0,1 1-5 0,0-4-1 15,-1 3-51-15,1-2-10 0</inkml:trace>
  <inkml:trace contextRef="#ctx0" brushRef="#br0" timeOffset="162597.626">5249 5800 836 0,'0'0'24'0,"0"0"4"0,4-6-28 0,-4-1 0 0,0 1 0 0,0 0 0 16,3 3 108-16,-3-4 16 0,0 1 4 0,0 6 0 15,4-6-103-15,-4 6-25 0,0-7 0 0,0 7 0 16,0 0 56-16,0 0 7 0,0 0 1 0,0 0 0 16,0 0-16-16,0 0-4 0,0 0 0 0,0 0 0 15,0 7-20-15,-4-1-5 0,4 0-1 0,-3 7 0 0,-1-4-6 0,1 4 0 0,-1-4-1 16,4 1 0-16,-3 5-11 0,-1-2-12 0,1-1 2 16,3 4 1-16,-4 0 48 15,4-1 9-15,4-2 3 0,-4 3 0 0,0-1-31 0,3 4-5 0,-3-3-2 16,4 6 0-16,-1 0 41 0,1-3 8 15,-1 9 2-15,1-9 0 0,-1 6-56 0,-3-3-8 0,4 3 0 16,-4-3-10-16,3 6 10 0,-3-3 0 0,0 3 10 0,-3-3-10 16,3-3 0-16,-4 0 0 0,4 0 0 0,-7-6 0 15,4-4 0-15,-4-2 0 0,3-4 0 0,-3 0 0 16,4-6 42-16,-4 0 2 0,0 0 1 0,-1-6 0 16,1 0-28-16,-3-7-5 0,3 4-2 0,0-7 0 15,0 4-10-15,7-1 0 0,-4-6 0 0,1 10 0 16,3-4 0-16,-4 1 0 0,4-1-9 0,0 4 9 15,0-4-12-15,0 1 12 0,4 5-12 0,-4-2 12 16,0 9-10-16,0 0 10 0,0 0-8 0,3-13 8 16,1 4-16-16,-4 9 1 0,3-9 1 0,4-4 0 15,0 7 0-15,-7 6 0 0,0 0 0 0,11-6 0 16,3-4 3-16,-3-2 1 0,-1-1 0 0,4 0 0 0,-3 1 10 16,-1-1 0-16,8 1 0 0,-7-4-8 0,-4 7 8 0,3-1 0 15,1 1 0-15,-1 3 0 0,1 6 0 16,0 0 0-16,-4 6 0 0,3 0 0 0,-3 1-16 0,0 5-2 15,4 4 0-15,-7 3 0 16,-1-1 8-16,1 4 2 0,-1 0 0 0,-3 3 0 16,4 0-24-16,-4 1-5 0,3-1-1 0,-3 0 0 0,0 0 61 15,0-3 12-15,0 0 2 0,0 0 1 0,0-7-28 0,-3 4-10 16,3-3 0-16,-4-4 9 0,4-2-9 0,0-4 0 16,0 0 0-16,4 1 0 15,-4-7-20-15,0 0-8 0,0 0-3 0,0 0 0 16,0 0-113-16,3-10-22 0,4-2-5 0</inkml:trace>
  <inkml:trace contextRef="#ctx0" brushRef="#br0" timeOffset="162863.211">5666 6342 1126 0,'0'0'24'0,"0"0"6"0,0 0 1 0,0 0 1 0,0 0-32 0,0 0 0 0,0 0 0 0,0 0 0 15,0 0 67-15,0 0 6 0,0 0 2 0,0 0 0 16,0 13-32-16,0-7-7 0,0 3 0 0,0-2-1 0,0 5-35 0,0-2 0 16,0-1 0-16,3 4 0 0,-3-4 0 0,0-3 0 15,0 10-12-15,0-10 12 0,0 7 0 0,4-1 0 16,-4-2 0-16,3 2-445 15,-3-2-91-15</inkml:trace>
  <inkml:trace contextRef="#ctx0" brushRef="#br0" timeOffset="163066.371">5648 5935 1364 0,'0'0'30'0,"0"0"6"0,0 0 2 0,-11 6 0 0,4 0-30 0,4 0-8 0,-4 4 0 0,0-1 0 16,3-2 41-16,-3-1 7 0,4-3 2 0,3-3 0 15,0 0-34-15,0 0-8 0,0 0 0 0,0 0-8 32,0 0-107-32,3 0-28 0</inkml:trace>
  <inkml:trace contextRef="#ctx0" brushRef="#br0" timeOffset="163650.356">5916 6211 1497 0,'0'0'32'0,"-3"3"8"0,-4 0 0 0,7-3 4 0,-4 3-36 16,4-3-8-16,-4 3 0 0,4-3 0 0,0 0 53 0,-7 10 9 15,7-10 2-15,0 0 0 0,0 0-1 0,-3 3 0 16,3 9 0-16,0-6 0 0,3 4-41 0,4-4-8 16,-3 7-2-16,0-1 0 0,3 7-12 0,0-3-15 15,0 6 3-15,0-4 1 0,0 1 19 0,0 3 4 16,3 3 1-16,-3-3 0 0,1 10-13 0,-1-4 0 16,0 3 0-16,-4-3 0 0,4 7 8 0,-3-1-8 15,-1 1 0-15,-3-10 0 0,4 3 8 0,-4-9-8 16,0 6 0-16,-4-6 9 0,1-3-1 0,3-1-8 15,-4 1 12-15,1-7-4 0,3-9 11 0,-7 7 1 0,3-1 1 16,-3-3 0-16,0-3-3 0,0-9-1 0,0 6 0 0,0-10 0 16,0 0 38-16,0-5 7 0,0-7 2 15,-4-1 0-15,8-5-52 0,-4 0-12 0,-1-1 0 0,-2-2 0 16,6 6 0-16,1-4 0 0,-1 4 0 0,1 0 0 16,-1 0 0-16,4 3 0 0,0-4 0 0,0-2 0 15,0 3 0-15,4 0 0 0,-1-4 0 0,1-2 0 16,3 5 0-16,7-2 0 0,-3 3 0 0,-8 0 0 15,8-1 0-15,-1 7 0 0,4 1 0 0,-3 2 0 16,3 3-8-16,-3 4-5 0,3-1-1 0,0 4 0 16,3 2 22-16,-9 4 5 0,6 0 1 0,0 3 0 15,-4 0-33-15,1 0-6 16,0 6-2-16,-4 1 0 0,3-1 15 0,-3 3 4 0,-3 4 0 0,3 2 0 16,-4-2-17-16,-3 6-3 0,4 0-1 15,-8 3 0-15,4-4 29 0,-3 4 0 0,-1 0 0 0,1-3 0 16,-1 3 0-16,-3 3 10 0,0 0 0 0,0-3 0 0,4-3-10 15,-1-3-14-15,-3-4 3 0,3 1 1 0,4-13 10 0,0 0 0 16,0 0 0-16,0 0 0 0,0 0 0 0,0 0 0 16,0 0 0-16,0 0-651 15,-7 0-128-15</inkml:trace>
  <inkml:trace contextRef="#ctx0" brushRef="#br0" timeOffset="164291.865">6202 6276 850 0,'14'7'17'0,"-14"-7"6"0,3 9-23 0,1-6 0 0,3-3 0 0,-3 10 0 15,-4-10 107-15,3 3 17 0,4 3 3 0,-3-3 1 16,-1-3-15-16,4 10-2 0,-3-7-1 0,6 3 0 15,-6 0-38-15,-1 4-7 0,1-1-1 0,-1 4-1 16,1-1-35-16,3 4-8 0,-3-7 0 0,3 13-1 16,-4-3 21-16,4 6 4 0,-3 0 0 0,-1 3 1 15,1 1-29-15,-4 2-7 0,3 0-1 0,1-6 0 16,-4 10-8-16,0-10 0 0,0 3 0 0,0-9 8 16,0 3 1-16,0-9 0 0,0-4 0 0,0 0 0 15,0-9-9-15,0 0 0 0,0 0 0 0,0 0 0 16,0 0 53-16,-7-6 9 0,3-6 2 0,1-1 0 15,-1-9-56-15,1 3-8 0,-1-9-8 0,1 3 8 16,-1-3 0-16,1-1 0 0,3 1 8 0,-7-3-8 16,3 3-12-16,0 3-9 0,4-4-2 0,-3 4 0 15,-1 0-14-15,1-3-3 0,-1 0-1 0,-3 0 0 16,4-4 33-16,-1 7 8 0,4-3 0 0,-3 0 0 16,3-1 0-16,0 4 0 0,0 0 0 0,0 10 0 15,0-1 0-15,0 3 0 0,3 4 0 0,1 0 0 16,-1-4 0-16,4 10 0 0,-3-7 0 0,3 4 0 15,-4 0 0-15,5-3 0 0,-1 5 0 0,3 1-8 16,1-3 8-16,-1 6 0 0,1 0 0 0,3 0 0 0,0 0-10 16,-3 0 10-16,6 0-12 0,-6 0 12 0,3 6 0 15,-3-6-8-15,3 3 8 0,-4-3 0 0,1 4 0 0,0 2 0 16,-4-3 0-16,0 3 0 0,-4 4 0 0,1-1 0 16,-4 4 0-16,-4-1 0 0,1 4 0 15,-4-4 0-15,3 4 0 0,-7 3 0 0,4 0 0 0,-7 3 0 0,4 0 0 0,-1-4 0 16,-3-5 8-16,7-7-8 0,-4-6 0 15,-3 0 9-15,4 0 1 0,3 0 0 0,-4 0 0 0,4 0 0 16,-4-6-10-16,1-7 0 0,-1-2-12 0,1-4 12 16,3 0-60-16,0-3-4 15,3-3 0-15</inkml:trace>
  <inkml:trace contextRef="#ctx0" brushRef="#br0" timeOffset="164759.038">6678 6110 1314 0,'-3'-9'37'0,"-4"-1"8"0,3 1-36 16,0 3-9-16,4-1 0 0,-3 1 0 0,-1 3 53 0,4 3 9 15,-10 0 2-15,10 0 0 16,-7 0 0-16,0 3 0 0,0 0 0 0,-4 4 0 0,4 2-52 0,0 4-12 16,0 2 0-16,0 1 0 15,0 0 17-15,3 2 1 0,1-2 0 0,-1 6 0 0,1-3 6 0,3-3 0 0,0-1 1 16,0-2 0-16,3-4-4 0,1 4-1 0,-1-7 0 0,1 0 0 16,3 1 6-16,0-1 1 0,0-3 0 0,4 0 0 15,-1-3-1-15,1 0 0 0,3 0 0 16,3-3 0-16,1 0-11 0,0-3-3 0,-1-1 0 0,1 1 0 15,-4-3-12-15,0-4 0 0,4 0 0 0,-11 4 0 16,0-3 0-16,0 2 0 16,-3-2 0-16,-1 2 0 0,-3-2 0 0,0-1-15 0,0 7 3 15,-3-4 1-15,-1 1-33 16,-3 0-8-16,0 5 0 0,0 1-1 0,-7-3 17 0,3 6 3 16,1 0 1-16,-5 0 0 0,5 0 0 0,-4 6 0 0,0-6 0 15,0 3 0-15,3 1 32 0,0 8 0 0,-3-2 0 0,7 2 0 16,-3 7 0-16,3 0 0 0,0 3 0 0,3-4 0 15,0-2 0-15,1 9 0 0,-1-3 10 0,4-3-2 16,0-3-166-16,4-4-33 0</inkml:trace>
  <inkml:trace contextRef="#ctx0" brushRef="#br0" timeOffset="165630.26">7123 6091 1267 0,'0'0'28'0,"0"0"5"0,0 0 2 0,0 0 1 0,0 0-36 15,0 0 0-15,0 0 0 0,0 0 0 0,0 0 108 0,0 0 16 16,0 0 2-16,0 0 1 0,0 0-50 0,0 0-9 16,-4 4-3-16,1 11 0 0,-1 1-52 0,4 0-13 0,0-7 0 15,0 7 0-15,0 6 0 0,0 0 0 16,0 3 0-16,0 9 0 0,0-2 0 0,0 2 0 15,4 4 0-15,-4-1 0 0,0 10 34 0,0-6 4 16,0 0 1-16,0-4 0 0,0-2-11 0,0-4-3 0,0-2 0 16,-4-1 0-16,4-3-25 0,0-3 0 0,-4-3 0 15,1-1 0-15,3-2 0 0,-4-3 0 16,4-4 0-16,-3-3 0 0,3-6 0 0,0 0 0 0,0 0 0 16,0 0 0-16,-7-3 56 0,0-3 7 0,0-3 1 0,0-1 0 15,3-2-52-15,-3-4-12 0,0-3 0 16,4 3 0-16,-5-2 0 0,5 2 0 0,-1-3 0 0,1 0 0 15,-1-6 0-15,4 3 0 0,-7-3 0 0,4-3 0 16,-1 3 0-16,1-3 0 0,-1-1 0 0,4 4 0 16,-3-3 0-16,-1 3 0 0,4-3 0 0,-3 0 0 15,3-4 0-15,3 4 0 0,1 0 0 0,-1 0 0 16,1-1 0-16,-1 1 0 0,4 9 0 0,0-3 0 16,0 3 0-16,-3 4-13 0,-1 2 2 0,5 1 1 15,-1 5 10-15,-4 1 14 0,-3 6-3 0,11-3-1 16,-4 0-59-16,-7 3-12 0,10-3-3 15,-3 9 0-15,4 0 52 0,0 1 12 0,-1 2 0 0,1 0 0 0,3 4 0 0,-7-1 0 16,3 1 0-16,1 9 0 0,-4-6 0 16,0 2 0-16,0-2 0 0,0 3 0 15,0-3 0-15,0-4 0 0,-3 1 0 0,3-4 0 0,0 10 0 0,-3-6 0 16,-4-1 0-16,3 1 0 0,-3-4 0 0,-3-3 0 16,-1 7 0-16,0-7 0 0,-3-3 0 0,0 3 0 15,0-2 0-15,-3-1 0 0,-1-3 0 0,-3 0 0 16,3-3 0-16,1-1 0 15,-4-2-156-15,0 3-29 0,3-6-6 0,0-1-1 16,1-2 0-16,-1 5 0 0,1-5 0 0</inkml:trace>
  <inkml:trace contextRef="#ctx0" brushRef="#br0" timeOffset="166174.058">7493 6189 1497 0,'0'0'32'0,"-4"-4"8"0,4-5 0 0,-3 3 4 0,-1 0-36 0,1-1-8 0,-1-2 0 0,1 3 0 0,-4-7 53 0,0 10 9 16,3 0 2-16,-3-4 0 0,0 4 0 0,0 0 0 16,0 3 0-16,0 0 0 0,-4 3-52 0,8 0-12 15,-8 7 0-15,4-1 0 16,4 4-48-16,-1 6-13 0,1-1-3 0,-1 1 0 16,-3 6 52-16,3-3 12 0,1-3 0 0,-1 0 0 0,4-3 0 0,0 2 0 15,0 1 0-15,0-3 0 0,0-4 0 0,4 1 0 16,-4 0 0-16,3 2 0 0,1-2 35 0,0-1 9 15,3-12 3-15,0 7 0 0,3-4-24 16,4-3-5-16,-3 3-1 0,3-3 0 0,0-3 2 0,0-7 0 16,0 7 0-16,0-6 0 0,1-4-4 0,-1 7-1 15,0-10 0-15,-7 4 0 0,3-1-2 0,-2 4-1 0,-5-7 0 0,4 0 0 16,-3 7-11-16,-1-3 12 0,-3-1-12 0,-3 4 12 16,-1-1-12-16,1-2 0 0,-4 2 0 15,-1-2 8 1,1 9-31-16,0-7-6 0,4 7-2 0,-11 0 0 15,3 6-9-15,1-3-1 0,-5 0-1 0,5 0 0 16,-4 0-1-16,0 0 0 0,3 0 0 0,-3 3 0 0,3 3 35 0,8 1 8 0,-11-7 0 0,7 9 0 16,-4-3 0-16,8 1 0 15,-1-1 0-15,0 0 0 0,4 4 0 0,0-1 0 0,0-3 0 0,0-6-514 16,4 7-101-16</inkml:trace>
  <inkml:trace contextRef="#ctx0" brushRef="#br0" timeOffset="166563.106">7729 5690 1497 0,'0'0'32'0,"0"0"8"0,0 0 0 0,-3 3 4 0,-4 3-36 0,3 1-8 15,1 2 0-15,-1 1 0 0,1 2 53 0,-1 1 9 0,4 2 2 0,0 1 0 16,0 0-52-16,4-1-12 16,-4 4 0-16,3 3 0 0,1-3 54 0,3 3 8 0,-4 3 2 0,4 3 0 15,0-3-64-15,0 0-20 0,-3 4 0 0,3 5 0 16,-3-3 20-16,-1 1 14 0,4 5-2 0,-3-2-1 15,-4-1-3-15,7 7-8 16,-7-3 12-16,0-7-4 0,0-6-8 0,0 7 0 0,-7-10 0 0,7-4 8 16,0 1 3-16,-4-6 0 0,4-1 0 0,0-9 0 15,0-3-11-15,0 0-17 0,0 0 4 0,0 0 1 16,0 0-92-16,0 0-19 16,0 0-3-16,4-12-1 0</inkml:trace>
  <inkml:trace contextRef="#ctx0" brushRef="#br0" timeOffset="166834.629">7684 6063 1280 0,'0'0'36'16,"0"0"8"-16,0 0-35 0,-8 3-9 0,1-3 0 0,0 0 0 0,7 0 90 0,-7 0 16 15,4 0 3-15,3 0 1 0,0 0-24 0,0 0-5 16,-11-3-1-16,11 3 0 0,-3-3-17 0,3 3-4 15,-4-6-1-15,4 6 0 0,0-6-33 0,0-1-6 16,7 1-2-16,-3 3 0 0,6-3-17 0,-3 2 0 16,7-2 0-16,-3 3 0 0,3 0 0 0,4-7 0 15,-4 10 0-15,0-3 0 0,0 0 0 0,7 3 0 16,-10-6 0-16,7 6 0 0,3 0 0 0,0 0 0 16,-4 0 0-16,8 0 0 15,0 0-114-15,-4 0-23 0,4 0-5 0,-8 6-686 0</inkml:trace>
  <inkml:trace contextRef="#ctx0" brushRef="#br0" timeOffset="167365.731">8156 6113 1285 0,'0'0'28'0,"0"0"5"0,0 0 2 0,0-3 2 0,-10 0-29 0,-1 0-8 0,4 0 0 0,0 3 0 16,0-6 84-16,-4 6 15 0,4 0 3 0,-3 0 1 15,-1 0-52-15,1 0-11 0,-5 6-1 0,5-3-1 0,-1 3-15 0,4 0-3 16,-3 4-1-16,3 2 0 0,-1 1-19 0,1 3 0 16,0 2 0-16,4-5 0 0,-1 3 0 0,1-1 0 15,3 1 0-15,-4 0 0 0,4 3 12 0,4-4 0 16,-4 1-1-16,3 0 0 0,1-1-2 0,-1 4 0 15,1-3 0-15,-1-4 0 0,4 1 6 0,-3-7 1 16,3-3 0-16,0 7 0 0,0-7 7 16,4 3 1-16,-4-3 1 0,3 0 0 0,1-3-3 0,-4 0-1 15,4-3 0-15,3 0 0 0,-4-6-5 0,1-1 0 16,-1 7-1-16,1-6 0 0,0-4-3 0,-1-3-1 0,-3 4 0 16,-3-4 0-16,-1 1-11 0,1 2 12 0,-4-6-12 15,3 7 12-15,-3-7-28 0,0 3-6 0,0 4-1 16,-3-1 0-16,-1 4 38 0,-3-1 7 0,4 1 2 15,-1 3 0-15,4 6-39 0,-7 0-7 0,0-4-2 0,7 4 0 16,-7 4 43-16,4 5 8 0,-1-3 1 0,-3 7 1 16,3-1-29-16,4 4 0 0,-3-3-8 0,3 5 8 15,0 1-25-15,3 0 1 0,1-3 1 0,-1 3 0 16,1-4 40-16,0-2 8 0,3 9 2 0,0-10 0 31,3 7-43-31,-10-3-9 0,7-4-2 0,4-2 0 0,-4-7 47 0,4 9 8 0,-1-2 3 0,4-4 0 16,-3-6-45-16,3 0-9 0,-4-3-1 0,5-3-643 15,-1-1-128-15</inkml:trace>
  <inkml:trace contextRef="#ctx0" brushRef="#br0" timeOffset="168105.664">8410 6101 1267 0,'0'0'28'0,"0"0"5"0,-3 6 2 0,-4 0 1 0,3 1-36 0,4 2 0 0,-3 0 0 0,-1 4 0 16,4 0 109-16,-3-1 15 0,3 1 4 0,-4 5 0 15,4-2-52-15,0-3-9 0,4 2-3 0,-4 1 0 16,0-3-24-16,3-1-6 0,-3 4-1 0,4-7 0 16,-1 4-17-16,-3-1-4 0,4 1-1 0,-1-7 0 15,-3 3-11-15,4-2 10 0,-1 2-10 0,-3-6 10 16,4 7-10-16,-4-4 0 0,0 0 0 0,3 4 0 16,-3-10 11-16,0 0-3 0,0 0-8 0,0 0 12 15,0 0 24-15,4-10 5 0,-4 4 1 0,3-10 0 16,-3 4-4-16,4-1-1 0,-1-2 0 0,-3-4 0 15,4 3-29-15,-4-6-8 0,3 0 0 0,1 3 0 16,-4 1-14-16,4-4-4 0,-1 0-1 0,1 9 0 16,-1-3 3-16,1 4 0 0,-4-1 0 0,7 4 0 15,-7 3 4-15,3-1 2 0,-3 7 0 0,0 0 0 16,0 0-3-16,0 0-1 0,0 0 0 0,11 13 0 16,-8-1 1-16,1 1 0 0,-1 3 0 0,1-7 0 15,-1 10 13-15,-3-3 0 0,0 2 12 0,0-2-12 16,4 0 0-16,-4-7 0 0,0 4 0 0,3-1-12 15,-3-12 12-15,0 0 0 0,0 0 0 0,0 0 0 16,0 0 27-16,0 0 8 0,0 0 1 0,0 0 1 16,4 0-4-16,0-6-1 0,-1-7 0 0,1 4 0 15,-1-4-18-15,1 1-4 0,-4-1-1 0,3-2 0 16,-3 2-9-16,4 1 0 0,-1-1 0 0,1 4 0 16,-1-1-12-16,1 4 1 0,-4-3 1 0,3 9 0 0,-3-4-1 0,0 4 0 15,0 0 0-15,0 0 0 0,0 0-3 0,0 0-1 0,0 0 0 16,0 0 0-16,0 0 15 0,7 4-12 15,-7-4 12-15,0 0-12 16,7 0 12-16,-7 0 0 0,11 6 0 0,-4 0-9 16,-3 0-19-16,6 1-3 0,-3 2-1 0,-3 0 0 0,3-5 32 0,0 8 0 0,0-9 0 0,0 7 0 15,0-1 22-15,-3 4 10 0,3-1 3 0,-4 4 0 16,1-4-5-16,-4 4-1 0,0-3 0 0,0-1 0 16,-4 1-41-16,4-1-9 0,-3 7-2 0,-1-6 0 15,1-1-74-15,-1 1-15 0,1-1-4 16,-1-2 0-16,0-1-124 0,4-9-24 0</inkml:trace>
  <inkml:trace contextRef="#ctx0" brushRef="#br0" timeOffset="168626.284">8745 6148 1465 0,'0'0'30'0,"0"0"9"15,0 0-31-15,0 0-8 0,0 0 0 0,0 0 0 16,0 0 114-16,0 0 22 0,0 0 4 0,0 0 0 16,0 0-67-16,0 0-13 0,0 0-4 0,0 0 0 15,7 0-32-15,-3 3-6 0,3 0-2 0,0 0 0 0,4 0-5 0,-1 1-2 0,1 2 0 0,-1-6 0 16,-3 3-9-16,4 0 0 15,3-3 0-15,-3 0 0 0,-1-3 0 0,1 0 0 0,-1-3 0 0,5-1 0 16,-5 1 0-16,-3-3 0 0,4 2 0 0,-8-2 0 31,4-4 53-31,-3 4 9 0,3-7 2 0,-7 1 0 0,4 2-52 0,-4 1-12 0,0-1 0 0,0 0 0 16,-4 1-13-16,-3 2-6 0,3-2-1 16,-3 6 0-16,-3-4-19 0,3 1-4 15,-4-1-1-15,1 7 0 0,-1 0 36 0,0-3 8 0,1 6 0 0,-1 0 0 16,1 6-9-16,-1 0 0 0,4 1 0 0,-4 5 0 15,4 1-1-15,0 2 0 0,4 4 0 0,-4-3 0 16,7 9 10-16,-4-3-12 0,4 3 12 0,0-3-12 16,0 6-21-16,4-3-5 15,-1 0-1-15,1 1 0 0,3-5 39 0,0 1 0 0,3-3 0 0,-3 3 0 16,4-9 0-16,3 6 0 0,-3-7 0 0,-1 1 0 16,1-4 0-16,3-3 0 0,0 1 0 0,0-1 0 15,-3 0 0-15,3-3 15 0,4-3-1 0,-8 7 0 16,4-7-128-16,0 0-26 0,-3 3-4 0</inkml:trace>
  <inkml:trace contextRef="#ctx0" brushRef="#br0" timeOffset="176731.071">5218 7142 725 0,'0'0'15'0,"0"0"4"0,0 0-19 0,0 0 0 0,0 0 0 0,0 0 0 16,0 0 71-16,-4 6 10 0,4 0 3 0,-3 7 0 15,-1-4-6-15,0 13-1 0,1-6 0 0,3 3 0 16,-4 0-37-16,4-1-7 0,-3-5-1 0,3 6-1 16,-4-7 12-16,4 1 2 0,0-1 1 0,-3-2 0 15,6-1 4-15,-3-2 1 0,0 5 0 0,0-6 0 16,0 1-41-16,0 2-10 0,0-3 0 0,0 1 0 15,0 2 0-15,4 0 0 0,-4-2 0 0,0-1 0 16,3 0 16-16,-3 0 2 0,0 4 0 0,0-10 0 16,0 0-29-16,0 0-5 0,0 0-2 0,0 0 0 15,0 0 38-15,0 0 8 0,0 0 2 0,0 0 0 16,4-6-11-16,-1 2-3 0,1-5 0 0,0 0 0 16,-1-4-16-16,-3 1 10 0,4-1-10 0,-4-3 8 15,3-2 5-15,1 2 1 0,-4-3 0 0,3 3 0 16,1-2-27-16,-1 5-6 0,1-3-1 0,3 4 0 15,-4-7 32-15,1 6 7 0,3 4 1 0,-4-4 0 16,8 1-35-16,-7-1-6 0,3 7-2 0,-4 0 0 16,1 0 23-16,-1 2-11 0,-3 4 11 0,0 0-8 15,0 0-24-15,0 0-4 0,0 0 0 0,4 4-1 0,3 2 37 16,-4 3 0-16,-3 7 0 0,4-4 0 0,-4 4 0 16,0 0 0-16,0 3 0 0,0-4 0 15,0-2 0-15,-4 3 0 0,4-4 0 0,-3-2 0 0,3-1 0 0,0-9 0 16,0 0 0-16,0 0 0 0,0 0 20 0,0 0 11 0,0 0 2 15,0 0 1-15,0 0-3 0,3-3-1 0,1-3 0 16,3 2 0-16,-4-2-30 0,1 3-16 0,-1-6 1 0,1 9 1 16,3-13 22-16,-3 10 5 0,3-7 1 0,-4 1 0 15,1 0-62 1,-1-1-13-16,1 1-3 0,-4-1 0 0,3 4 52 0,1 0 12 0,-1 0 0 0,-3 6 0 16,0 0 0-16,0 0 0 0,0 0 0 0,0 0 0 15,0 0 0-15,7 3 0 0,-7-3 0 0,4 3 0 16,7 0 0-16,-8 3 0 0,1-3 0 0,-1 10 0 15,1-4 0-15,-1-2 0 0,1 2 0 0,-1 0 0 16,4 1 0-16,-3-1 0 0,3-2 0 0,-4 8 0 16,4-8 28-16,-3 5 9 0,3-3 2 0,-3 1 0 15,3-1-24-15,0-2-5 0,0 5-1 0,0-3 0 16,0 1-9-16,-4-1 0 0,4-2 9 0,4 5-9 16,-8-2 0-16,5 2 0 0,-5-3 0 0,1 1 0 15,-1-4-28-15,4 7-9 0,-3-4-3 0,-1-3 0 16,1 1-45-16,-4-1-10 0,0-6-1 0</inkml:trace>
  <inkml:trace contextRef="#ctx0" brushRef="#br0" timeOffset="177331.788">5821 7236 950 0,'0'0'40'0,"-4"-6"-32"16,1-1 123-16,-1 1 25 0,4 0 4 0,-3 0 2 16,3 6-75-16,0 0-15 0,0 0-4 0,0 0 0 15,-7-4-3-15,7 4-1 0,0 0 0 0,0 0 0 16,-4-3-51-16,4 3-13 0,0 0 0 0,0 0 0 15,0 0 0-15,0 0 0 0,-7 3 0 0,4 1 0 16,-5 2 0-16,5 3 0 0,-1-6 0 0,-6 10 0 16,6 3 0-16,1-4 0 0,-4 1 0 0,3 2 0 15,1 1 0-15,-1 0 0 0,1-1 0 0,-1-2 0 16,1 0 0-16,-1-1 0 0,4-3 0 0,0 1 0 16,-3-4 0-16,3-6 0 0,0 10 0 0,0-10 0 15,0 0 0-15,0 0 0 0,3 0 0 0,-3 0 0 0,4 6 0 0,3-6 0 16,-4 0 0-16,4 0 0 0,0-6 0 0,0 6 0 15,7-4 0-15,-7-2 0 16,4 0 0-16,-4 0 0 0,0-1 0 0,4 1 0 0,-4 0 31 0,3 0 3 16,-3-4 1-16,1 4 0 0,-1 0-25 15,0-1-10-15,0 1 8 0,-4 0-8 16,-3 0-26-16,0 6-10 0,0 0-3 0,0-4 0 0,0-2 39 0,0 0 0 16,0 0 0-16,0 6 0 0,0 0 0 0,4-7 0 0,-4 1 0 0,0 6 0 15,0 0 0 1,0 0 0-16,0 0 0 0,0 0 0 0,0 0 24 0,0 0 12 0,0 0 2 0,0 0 1 15,0 0-25-15,0 0-5 0,0 6-1 0,0 1 0 16,0 5-8-16,3-2-11 0,-3 2 3 0,4 1 0 16,-1-4 8-16,4 4 0 0,0-4 0 0,-3 0 0 15,0-2 0-15,3 5 0 0,-4-2 0 0,4-1 0 16,-3-6 0-16,3 7-12 0,0-1 12 0,0-6-12 16,3 0-96-16,-3-3-20 15,4 3-4-15,0-6-659 0</inkml:trace>
  <inkml:trace contextRef="#ctx0" brushRef="#br0" timeOffset="177853.595">6177 7223 1556 0,'-3'0'44'0,"-1"10"10"0,4-7-43 0,-3 6-11 0,3 1 0 0,-4-1 0 31,4 4 81-31,0-1 15 0,0-5 2 0,0 8 1 0,0-2-33 0,0-1-6 16,0 1-2-16,0-1 0 0,0 1-22 0,0-4-4 0,0-2 0 15,0 2-1-15,0 0-23 0,4-5-8 0,-4-4 0 0,0 0 9 16,0 0 21-16,0 0 4 0,0 0 1 15,0 0 0-15,0 0-6 0,0 0-1 0,0 0 0 0,0 0 0 16,0-7-28-16,3 1 8 0,-3-7-8 0,4 4 0 16,-4-3 0-1,3-1-15-15,-3 0 3 0,4-2 1 0,-4 5-33 0,3-2-8 16,1-1 0-16,-1 4-1 0,1-1 53 0,3 1 0 16,-4 3 0-16,1-4 12 0,3 1-24 0,-4 6-5 0,1-7-1 0,0 4 0 15,-4 6 10-15,7-3 8 0,-7 3-12 0,0 0 12 16,0 0 0-16,0 0-8 0,0 0 8 0,7-3 0 15,-4 3-10-15,4 3 2 0,0 0 0 0,0 3 0 16,0 1 8-16,0-1 0 0,-3 3 0 0,-1 1 0 16,1-1 8-16,3-3 0 0,0 7 0 0,-3 0 0 15,-1-4 0-15,4 0 0 0,-3-5 0 0,-1 5 0 16,1-6 0-16,-4-3 0 0,0 9 0 0,3-5 0 16,1 5-8-16,-1 0 0 0,-3 1 0 0,4-4 0 15,-1 7-12-15,-3-7-3 0,4 0-1 0,0 0 0 16,-4-6-76-16,3 4-15 0,1 5-3 15</inkml:trace>
  <inkml:trace contextRef="#ctx0" brushRef="#br0" timeOffset="178983.537">6720 7198 1474 0,'0'0'31'0,"0"0"6"0,-7 0-29 0,7 0-8 0,-7-3 0 0,7 3 0 15,-7-6 75-15,4 6 13 0,-1 0 4 0,-3-3 0 16,4 0-23-16,-4-4-4 0,3 7-1 0,-3 0 0 16,7 0 0-16,-4 0 0 0,4 0 0 0,-3-3 0 15,-4 3-51-15,7 0-13 0,-11 3 0 0,4 4 0 16,4-1 0-16,-4 0 9 0,3 7-9 0,1-4 8 16,3 4-8-16,-4 2-11 0,1-2 3 0,3-1 0 15,-4 1 8-15,4 6-10 0,0-7 10 0,0 1-10 16,0-1 10-16,0 1 0 0,4 0 0 0,-1-4 0 15,1 0 0-15,-1-2-10 0,4 2 10 0,-3-3 0 16,3 1 0-16,0-1 14 0,7 0-1 0,-11 0 0 16,8-2-32-16,0-1-6 0,-1-3-2 0,1 0 0 15,-1 0 27-15,1 0-8 0,0-3 8 0,-1 3 0 16,1-4-33-16,-4 4-2 0,3-6 0 0,-3 6 0 16,-3-3 35-16,-1 0 0 0,5-3 0 0,-5-1 0 0,-3 1 0 15,4-3 0-15,-4-4 0 0,0 10 0 16,-4-6-8-16,4-4 8 0,0 4 0 0,0-4 0 0,0 7-12 15,-3-4 4-15,-1 4 8 0,4 0-13 0,0 6 13 0,-4-6 0 16,4 6 0-16,0 0-9 0,0 0 9 0,0 0 16 16,0 0-4-16,0 0-1 0,0 0-11 0,0 0 0 15,-3 9 0-15,3-3 0 0,0 1 0 0,0 5 0 0,0 1 0 0,0 5 0 16,0-2 0 0,7 3 0-16,-3-3 0 0,3 9 0 0,-4-3 0 0,4 3 0 0,0-3 0 0,-3 9 0 15,-1-3 0-15,-3-3 0 0,4 4 0 0,-4-1 0 16,0 3 36-16,0-3 4 0,0-3 2 0,-4-3 0 15,4-3-16-15,-3-6-3 0,-1-1-1 0,-3-2 0 16,0-4-22-16,0 7 0 0,0-4 0 0,0-3 0 16,0-6 23-16,-7 3 0 0,0-3 0 0,3-3 0 15,-3-9-37-15,3-4-7 0,-3 3-2 0,0 1 0 16,4 2 9-16,-5-5 2 0,5 2 0 0,-8 1 0 16,8-1 0-16,-4-6 1 0,3 7 0 0,0-1 0 15,-3-2-9-15,7 5-3 0,-3-2 0 0,3 2 0 16,0 1-33-16,3 3-6 0,4-4-2 0</inkml:trace>
  <inkml:trace contextRef="#ctx0" brushRef="#br0" timeOffset="179503.497">7045 7189 1606 0,'0'0'33'0,"-7"0"9"0,7 0-34 0,-4 12-8 0,1-5 0 0,-1-1 0 15,-3-1612 49-15,4 3228 8 0,3-1622 2 0,0 6 0 16,0-6-31-16,0 9-7 0,0-9-1 0,0 7 0 15,0-7 5-15,3 3 1 0,4 0 0 0,0 0 0 16,-7 0-5-16,7-3-1 0,1 0 0 0,-1 0 0 16,0 0-12-16,3-3-8 0,1 0 8 0,-1 0-8 15,1 0 0-15,0 0 9 0,-4-1-9 0,3 1 0 16,-3-3 10-16,4 6-10 0,-4-6 8 0,-7-1-8 16,0 7 0-16,0 0 0 0,0 0 0 0,0 0 0 15,0 0 0-15,3-3 0 0,-3 3 0 0,-3-6 0 16,3 0-13-16,0 6-8 0,-4-7-2 0,-6 4 0 15,6 0-2-15,-3-3-1 0,0 6 0 0,0 0 0 16,-4 0 26-16,4 0 0 0,-3 0 0 0,-1 6 0 16,1-3 16-16,-1 0 3 0,4-3 0 0,-4 7 0 15,4 2-6-15,7-3-1 0,-7 7 0 0,0 3 0 16,0-4-12-16,4 4 0 0,-1 0 0 0,4 2 0 16,0-2-8-16,0 3 8 0,0-3 0 0,4 2 0 15,-1-2 0-15,1-3 0 0,-1-1 0 0,4 1 0 0,-3 2-18 16,-1-8 3-16,4-1 1 0,4 0 0 15,0 0-10-15,-1-2-1 0,4-1-1 0,0-3 0 16,1 0-22-16,2-3-5 0,1-7-1 0</inkml:trace>
  <inkml:trace contextRef="#ctx0" brushRef="#br0" timeOffset="179954.4">7341 7280 1552 0,'0'0'44'0,"0"0"10"0,0 0-43 16,0 0-11-16,0 0 0 0,-3 3 0 0,3-3 78 0,0 13 14 0,0-13 2 0,-4 9 1 16,4 0-51-16,0 1-9 0,4 2-3 0,-4 1 0 15,3-1-24-15,1 1-8 0,-1-1 0 0,1 1 0 16,-1 0 35-16,1-1 3 0,3 1 1 0,-3-1 0 15,-4-2-11-15,3-1-3 0,-3-6 0 0,0-3 0 16,0 0-25-16,4 13 0 0,-4-13 0 0,0 0 0 16,0 0 0-16,0 0 0 0,0 0 0 0,0 0 0 15,0 0 56-15,0 0 7 0,0-7 1 0,0 1 0 16,-4 0-52-16,4-4-12 0,0 1 0 0,-3 0 0 16,-1-4-12-16,4 1-6 0,-4 5-1 0,-3-8 0 15,4 8-21-15,-1-5-4 0,1-1 0 0,-4-2-1 16,0 2 36-16,3 1 9 0,1-1 0 0,-1-3 0 0,1 4-16 15,3-1 0-15,0 1-1 0,-4-4 0 16,4 3-24-16,0 10-5 0,4-6-1 0,-4 3 0 0,3-1 38 0,1 4 9 16,-4-3 0-16,7 0 0 0,0-1 0 0,3 4 0 15,1 0 0-15,0 0 0 16,3 0 0-16,3 0 0 0,-6 3 0 0,3-3 0 0,4 3 0 0,-4 0 0 16,3 0 0-16,-3 0 0 15,1 0-104-15,-1 3-20 0,0 0-3 0</inkml:trace>
  <inkml:trace contextRef="#ctx0" brushRef="#br0" timeOffset="197534.929">8636 8036 760 0,'0'0'16'0,"-7"0"3"0,3-7-19 0,1 1 0 0,-4-3 0 0,3-4 0 32,1 10 57-32,-1-6 8 0,4 9 2 0,-3-7 0 0,-1 1-14 0,4 3-2 0,-3-3-1 0,3 6 0 15,0-4-12-15,-4-5-2 0,4 9-1 0,0 0 0 16,0 0 15-16,0 0 3 0,0 0 1 0,0 0 0 16,0 0-36-16,0 0-7 0,0 0-2 0,0 0 0 15,-3 13-9-15,3-4 0 0,0 0 0 0,0 4 0 16,0-4 26-16,0 7 0 0,0-3 0 0,0 5 0 15,0-2 4-15,0-3 1 0,3 5 0 0,-3-2 0 16,4-3-19-16,-4-1-4 0,0 7-8 0,0-6 12 16,3-1 42-16,-3 1 8 15,0 2 2-15,0-5 0 0,0-1-14 0,0 1-2 0,-3 2-1 0,3-6 0 16,0-6-28-16,0 0-6 0,0 10-1 0,0-4 0 16,0-6-12-16,0 0 8 0,0 6-8 0,0-6 0 15,0 0 8-15,0 0-8 0,0 0 0 0,0 0 0 16,0 0 0-16,0 0 0 0,-4-12 0 0,4 12 0 0,0 0 0 0,0 0-18 15,4-6 2-15,-1-4 1 16,-3 1 1-16,4-4 0 0,-1 4 0 0,1-4 0 16,-1 1-17-16,1 2-3 0,-1-2-1 0,1-1 0 15,3 4 21-15,-4 2 4 0,1-2 1 0,0 6 0 16,-1-3 9-16,1-1 0 0,-1 4 0 0,1-3-8 16,-1 0 8-16,1-1 0 0,-1 1 0 0,-3 0 0 15,4 0 0-15,-4 6 0 0,0-7 0 0,0 7 0 16,0 0 0-16,0 0 16 0,0 0-4 0,0 0-1 15,0 0-11-15,0 0 0 0,7 0 0 0,0-3 0 16,-4 3 0-16,4 0 0 0,1 3 0 0,-1-3 0 0,-7 0 0 16,3 0 0-16,-3 0 0 0,7 0 0 0,0 7 0 0,-3-7 0 15,-1 12 0-15,1-6 0 0,-1 1 24 0,1 2 4 16,-1-3 0-16,1 1 0 0,-4 5-8 0,0 4 0 16,0 0-1-16,3-1 0 15,-3-5-6-15,0-4-1 0,0-6 0 0,0 3 0 0,0 3-12 0,0 1 9 0,0-4-9 0,0-3 8 16,0 0-8-16,0 0 0 0,0 0 0 15,0 0 0-15,0 0 0 0,4-3-9 0,-1-4 0 0,1 1 0 16,0 0-8-16,-1-7-2 0,1 7 0 0,3 0 0 16,-4-4 7-16,1 1 2 0,-1-7 0 0,1 10 0 15,-1 0 10-15,1-4 0 0,-1 7-9 0,1-3 9 16,-1 0 0-16,4-4 0 0,-3 7 0 0,-1-6 0 16,1 2 0-16,0-2 0 0,-1 3 0 0,-3-1 0 15,7 1 0-15,-7 0 0 0,4 0-9 16,-1 2 9-16,-3 4 0 0,0 0 0 0,0-3-8 0,0 3 8 15,7-3 0-15,-7 3-8 0,0 0 8 0,0 0 0 16,4 0-9-16,3 0 9 0,-7 0 0 0,3 3-9 16,4 4 9-16,-3-1 0 0,3 0 0 0,-3 0 0 15,3 1 0-15,-4-1 0 0,4-3 0 0,0 3 0 16,-3 1 0-16,-1 2 12 0,4-6-4 0,-3 10 0 16,-4-4 5-16,3 1 2 0,-3 2 0 0,4 1 0 15,-4-1-2-15,3 1 0 0,1 6 0 0,-4-7 0 16,4 1-13-16,-1-4 8 0,-3-3-8 0,4 4 0 0,-1-1 8 0,1-3-8 0,-4-6 0 15,0 0 0-15,7 7 0 0,-4-4 0 16,1 9-11-16,-4-12 11 16,7 0-48-16,-7 0-3 0,3 10 0 0,-3-10 0 15,0 0-63-15,7 3-13 0,0-6-2 0</inkml:trace>
  <inkml:trace contextRef="#ctx0" brushRef="#br0" timeOffset="198105.443">9306 8045 1314 0,'-7'3'37'0,"0"-3"8"0,7 0-36 0,-7 0-9 0,7 0 0 0,-7 0 0 16,0 0 104-16,0 0 20 0,7 0 3 0,-11 0 1 16,4 0-52-16,0 0-9 0,4 0-3 0,-4 6 0 15,0-2-64-15,0-1 0 0,0 3-18 0,-1-3 4 16,8-3 14-16,-3 3 0 0,3-3 0 0,-7 3 0 16,7-3 8-16,-4 4 4 0,4-4 0 0,-3 3 1 15,-1 9-27-15,4-2-6 0,4 2 0 0,-4 1-1 16,0-1 33-16,0 7 8 0,3-6 0 0,-3 2 1 15,4 1-37-15,-1-7-7 0,1 1-1 0,-1 2-1 0,1 1 25 0,3-1 0 16,-3-5 0-16,-1 2 0 0,1-3 0 0,-1-6 0 0,1 10 0 16,-1-7 0-16,1 6 0 0,-4-9 0 0,3 3 12 0,-3-3-4 15,7-6 16-15,-7 6 4 0,11-6 1 16,-8 6 0-16,4-13-11 16,1 7-2-16,2-3-1 0,-6-7 0 0,3 0-6 0,0 4-1 0,0 2 0 0,-4 1 0 15,1-7-8-15,-1 4 10 0,1 2-10 16,-4-2 10-16,0-1-10 0,0 1 0 0,0 2 9 15,0 4-9-15,-4-3 0 0,4-1 0 16,-3 7 0-16,3 3 0 0,-4-9-20 16,4 9-9-16,-7 0-2 0,0 0 0 15,-3-3-13-15,3 3-4 0,-4 3 0 0,4-3 0 0,-4 0 17 0,4 0 3 16,-3 0 1-16,-1 6 0 0,1 0 27 0,3 0 0 0,-4 1 0 0,4 5 0 16,0-2 0-16,0 2 0 0,0 7 0 0,0-6 0 15,3-1 0-15,-3 1 9 0,7-4 0 0,-3 0 0 16,3-2-9-16,0 2-16 0,3-6 4 15</inkml:trace>
  <inkml:trace contextRef="#ctx0" brushRef="#br0" timeOffset="198694.884">9518 8083 1086 0,'0'0'46'16,"0"0"-37"-16,0 0 78 0,0 0 15 0,0 0 3 0,0 0 1 16,0 0-16-16,-4 9-3 0,4 0-1 15,0 1 0-15,-3-1-38 0,3 1-7 0,0 2-1 0,-4-2-1 16,4-1-10-16,0 0-1 0,0-2-1 0,0 2 0 15,0-9 1-15,0 0 0 0,0 0 0 0,0 0 0 16,0 0-15-16,0 0-2 0,0 0-1 0,0 0 0 16,0 0-2-16,4 10-8 0,-4-10 12 0,0 0-4 15,0 0-8-15,0 0 0 0,0 0 0 0,0 0 8 16,0 0-8-16,0 0 10 0,0 0-10 0,0 0 10 16,0 0 2-16,0 0 0 0,0-7 0 0,0-5 0 15,0 9-12-15,0-10 12 0,0 0-12 0,0 1 12 16,0 3-12-16,0-1 0 0,0 1-12 0,3-4 12 15,-3 1-16-15,4 5 5 0,-1-5 1 0,1-4 0 16,0 4 10-16,-1 5-13 0,4-5 5 0,-3 6 8 16,3-4-11-16,0 7 11 0,0-6-8 0,0 9 8 15,3-4-8-15,-3 1 8 0,8 0-8 0,-5 3 8 16,1 0-36-16,3 3-3 0,-4 0 0 0,5 1 0 16,-5 8 39-16,4 1 0 0,-3-1 0 0,-1-2 0 15,5 2 17-15,-8-2 11 0,3-4 3 0,-3 0 0 16,0 4-23-16,0-1-8 0,-3 3 0 0,-1 1 0 15,1 3 0-15,-1-4 8 0,1 4-8 0,-4-4 0 16,4 1 0-16,-4-7 9 0,0 7-9 0,-4-4 8 16,4-3-8-16,0 1 0 0,0 2 9 0,0-6-9 15,0 7 0-15,-4-1-8 0,8-3 0 0,-4 4 0 16,0-4-43-16,0 0-8 0,4 1-1 0,-4-1-1 16,3 0-35-16,1 0-6 0,-1-2-2 0</inkml:trace>
  <inkml:trace contextRef="#ctx0" brushRef="#br0" timeOffset="206905.373">4939 8798 1314 0,'0'0'37'0,"-4"3"8"0,4-3-36 0,0 0-9 0,0 0 0 0,0 0 0 16,0 0 53-16,0 0 9 0,0 0 2 0,0 0 0 15,0 0 0-15,0 0 0 0,0 0 0 0,0 0 0 16,0-7-52-16,4 1-12 0,-4-3 0 0,0 3 0 16,3-4 0-16,-3 1 0 0,0-4 0 0,4 4 0 15,-4-4 0-15,-4 7 0 0,4-3 0 0,-3-1 0 16,-4-2 0-16,3-1 0 0,-3 4 0 0,0-4 0 15,0 1-19-15,-3-4-6 0,-5 6-2 0,1-5 0 16,0 5-8-16,0 1-1 0,4 0-1 0,-8 5 0 16,4 1 37-16,7-3 13 0,-7 6 0 0,-4 0 0 15,7-3 18-15,-3 3 3 0,4 0 1 0,3 0 0 16,-4 0-10-16,4-3-1 0,0 3-1 0,3 3 0 16,1 0-23-16,-4 6 0 0,7 4-12 0,-4 0 4 0,4-1 8 0,0 1 0 15,-3 5 0-15,3 4 0 0,0-3 0 16,3 3 0-16,-3 3 0 0,0 3 0 0,4-2 49 15,-4-1 12-15,3 0 3 0,1 0 0 0,-4 6-52 0,3-3-12 0,1 7 0 16,-4-7 0-16,3 0 0 0,-3 4 0 0,0 5 0 16,-3-2 0-16,3-7 40 0,-4 6 6 0,4-2 1 0,-3-4 0 15,-1 10-24-15,1-4-5 0,-1-6-1 0,1 1 0 16,-1 2-17-16,4-3 0 0,0-6 0 0,-3-3 0 16,3-3 0-16,0-1 0 0,3 4 0 0,-3-3 0 15,0-4 0-15,0 4 0 0,4-3 0 0,-4-1 0 16,3-6 0-16,1 4 0 0,-4-10 0 0,0 0 0 15,0 0 0-15,0 0 0 0,0 0 0 0,0 0 0 16,0 0-48-16,7-3-12 16,0-4-4-16,-7 7 0 15,3-6-102-15,5-3-21 0,-5-1-4 0,1 1-487 0</inkml:trace>
  <inkml:trace contextRef="#ctx0" brushRef="#br0" timeOffset="207285.323">4671 9083 1314 0,'0'0'37'0,"0"0"8"0,-4-3-36 0,4 3-9 0,-3 0 0 0,-4-3 0 15,7 3 44-15,0 0 6 0,0 0 2 0,0 0 0 16,0 0 19-16,0 0 4 0,0 0 1 0,0 0 0 15,0 0-32-15,0 0-5 0,-7-3-2 0,7 3 0 16,0 0-8-16,0 0-1 0,0 0-1 0,0 0 0 16,0 0-27-16,0 0-20 0,0 0 3 0,0 0 1 15,7 0 16-15,3 0-12 0,-6 0 12 0,6 0-10 16,1-4 10-16,0 8-8 0,3 2 8 0,-4-3-8 16,1 3 26-16,3-6 6 0,-4 0 0 0,8 0 1 15,-7 0-40-15,-1 0-8 0,4 0-1 0,1 0-1 16,-5 0 25-16,1 0 0 0,-1 0 0 0,1 3 11 15,-1-3 7-15,5 0 2 0,-8 0 0 0,3-3 0 16,-3 3-20-16,4 0 0 0,-1 0 0 0,1 0 0 16,0 0-150-16,-4 0-34 0,3 0-6 15,1 0-2-15</inkml:trace>
  <inkml:trace contextRef="#ctx0" brushRef="#br0" timeOffset="207891.948">5161 9149 1278 0,'0'0'28'0,"0"0"5"0,0 0 2 0,0 0 1 0,-3-6-28 0,-4 2-8 0,3 1 0 16,-7-3 0-16,4 0 100 0,0-4 18 0,4 7 4 0,-4 0 1 15,0 3-51-15,3-3-9 0,-3-6-3 0,-3 9 0 16,2 0-40-16,1 0-8 0,0 0-1 0,-3 6-1 15,3-3-10-15,0 3 0 0,0-3 0 0,-4 7 0 16,0-4 0-16,4 3-9 0,0 1 9 16,0 2-10-16,0-2 10 0,4-4-8 0,-1 13 8 0,1-7-8 15,-1 1 8-15,4-1 8 0,-3 1-8 0,-1 3 11 16,1-7-11-16,3 10 0 0,0-7 0 16,-4-2 0-16,4 2 0 0,0-5 0 0,-4 2 0 0,4-6 0 15,4 10 53-15,-4-13 9 0,0 0 2 0,0 0 0 16,7 9-52-16,0-3-12 0,-7-6 0 0,7 7 0 15,0-1-37-15,-7-6-11 16,0 0-1-16,0 0-1 0,11 3 42 0,-11-3 8 0,10 0 0 0,1 0 0 16,-11 0 0-16,14-9 8 0,-3 6-8 0,-4-7 0 15,0 4 9-15,0-3-9 0,0-4 8 0,0 0-8 16,4 1-13-16,-4 2-8 0,-4 1-2 0,4 0 0 16,-3-4 35-16,-4 7 8 0,3-7 0 0,1-2 1 0,-4 2-21 0,3 7 0 15,-3-4 0-15,0 4 0 0,4-6-20 16,-4 12 2-16,0 0 0 0,0 0 0 0,0-4 26 0,3-5 4 15,-3 9 2-15,0 0 0 16,0 0-14-16,0 0 0 0,0 0 0 0,0 0 0 0,-3 9-16 0,3-5 4 16,-4-4 1-16,1 6 0 0,-1-3 11 0,1 0 0 15,3-3 0-15,0 6 0 0,0 1 0 0,0-1 0 16,0 3 8-16,0 4-8 0,0-7 8 0,0 7-8 16,0-4 10-16,0 4-10 0,0-1 10 0,0 1-10 15,0 2 10-15,0-2-10 0,0 0 9 0,0-1-9 0,3 1 8 16,-3-1-8-16,0-2 0 0,4-1 0 15,-4-9 8-15,0 0-8 0,3 6-10 0,-3-6-4 0,0 0-1 16,11 6 0 0,-11-6-103-16,10 4-21 0,5-1-4 0</inkml:trace>
  <inkml:trace contextRef="#ctx0" brushRef="#br0" timeOffset="208207.387">5313 9249 1267 0,'0'0'28'16,"0"0"5"-16,0 0 2 0,0 0 1 0,0 0-36 0,0 10 0 0,-4-1 0 0,4-6 0 0,0-3 96 0,0 13 13 15,4-4 3-15,-4 0 0 0,0 1-40 0,3-4-8 16,-3-6-2-16,0 6 0 0,0-6-26 0,0 7-6 16,4 5-1-16,-1-5 0 0,1-1-29 0,-1 0-12 15,-3-6 1-15,4 3 0 0,0 7 11 0,-4-10 0 16,0 0 0-16,3 3 0 0,4 6-18 0,-3 1-2 16,-1-4 0-16,1 0-548 15,-4-6-109-15</inkml:trace>
  <inkml:trace contextRef="#ctx0" brushRef="#br0" timeOffset="208404.697">5211 9011 1686 0,'0'0'35'0,"-11"0"9"0,11 0-36 0,0 0-8 0,0 0 0 0,0 0 0 16,0 0 25-16,0 0 3 0,0 0 1 0,0 0 0 16,0 0-69-1,0 0-13-15,0 0-3 0</inkml:trace>
  <inkml:trace contextRef="#ctx0" brushRef="#br0" timeOffset="208966.055">5472 9152 1219 0,'0'0'25'0,"-4"6"7"0,4 0-32 15,0 1 0-15,0-1 0 0,0 7 0 0,0-7 82 0,0 3 10 16,0-2 3-16,0-1 0 0,0-6-25 0,4 6-5 0,-1 3-1 16,-3 1 0-16,4-4-20 0,-1 4-4 0,1-1 0 0,-1 4-1 15,1-4-15-15,-1-3-2 0,-3-6-1 0,4 10 0 16,-1-4-11-16,-3 0-2 0,4 4-8 0,-1-1 12 16,-3-3 40-16,0-6 7 0,0 0 1 0,0 10 1 31,0-4-81-31,0-6-17 0,0 0-3 0,0 0-1 0,0 0 41 0,0 0 16 0,0 0-1 0,0 0 0 15,0 0 5-15,0 0 2 0,0 0 0 0,0 0 0 16,0 0 2-16,0 0 0 0,0 0 0 0,0 0 0 16,0 0-12-16,0 0-1 0,0 0-1 0,0 0 0 15,0 0-10-15,0 0 0 0,0-3 0 0,0 3 8 16,4-6-8-16,-4-1 0 0,0 4 0 0,7-6 0 16,-7 2 0-16,0 7 0 0,0 0 0 0,0 0 0 15,3-12-10-15,-3-4 10 0,4-9-13 0,-4 3 5 16,0-3-12-16,0 6-3 0,0 0 0 0,0 4 0 15,0-1 23-15,0 0 12 0,0 1-2 0,0 5 0 16,4-2-10-16,-4 6 0 0,0-1 0 0,0 7 0 16,0 0 0-16,0 0-12 0,0 0 4 0,0 0 8 15,7 0-21-15,-4 3 3 0,4 1 1 0,4 2 0 16,-1 0-15-16,4 3-2 0,1 4-1 0,-1 0 0 16,0-4-43-16,3 3-9 0,1 1-1 0,-7 0-1 15,3-4-99-15,3 0-20 0,15 7-4 0,-7-3-326 0</inkml:trace>
  <inkml:trace contextRef="#ctx0" brushRef="#br0" timeOffset="209485.104">5736 9177 1036 0,'-3'25'21'0,"3"-19"7"0,-4 1-28 0,4-7 0 0,4 6 0 0,-4 3 0 16,0-6 120-16,0-3 18 0,3 4 4 0,1 5 1 16,-4-9-63-16,3 3-13 0,4 0-3 0,-3 0 0 15,3-3 0-15,7-3 0 0,-7 0 0 0,0 0 0 16,4 0-13-16,-1-3-3 0,1 6-1 0,3 0 0 16,-3-7-25-16,-1 1-5 0,-3 6-1 0,4-3 0 15,-1-3-16-15,-3 3 0 0,4 3 0 0,-4-4 0 16,-3 4 0-16,3 4 0 0,-4-4 0 0,4 3 0 15,0-3 0-15,-7 0 0 0,0 0 0 0,0 0 0 0,4 0 0 0,-4 0 0 16,0 0 0-16,0 0 0 16,0 0 0-16,0 0 0 0,-4-3 0 0,4-4 0 15,-7 1-44-15,4-3-16 0,-4 2-4 0,0 1 0 16,3 0 38-16,-3-4 7 0,-4 4 2 0,4 3 0 16,-3-6-24-16,-1 9-5 0,1 0-1 0,-1 0 0 15,0 6 47-15,1-3 15 0,3 0 0 0,-4 3 0 16,4 4-15-16,4-4 11 0,-1 13-11 0,1-7 10 15,-5 4-10-15,5-3 0 0,-1 5 0 0,4-2 8 0,-7 3 11 0,7-3 1 16,7 2 1-16,-3-2 0 0,-1 0 6 0,5 3 1 16,-5-4 0-16,8 4 0 0,-1-3 9 0,4-4 3 15,0 1 0-15,1-4 0 0,-1 4-19 0,0-4-3 16,7 1-1-16,-10-1 0 16,6-3-17-16,1 1 0 0,3-1 0 0,-7-6 0 0,0 0 0 15,4 6 0-15,3-3 8 0,-7-3-8 16,4 3-49-16,-1-3-14 0,-2 0-2 0,6 7-1 15,-4-1-89-15,1-3-17 0,10 3-4 0,-3 4-1 0</inkml:trace>
  <inkml:trace contextRef="#ctx0" brushRef="#br0" timeOffset="-213945.969">5299 9867 995 0,'0'0'42'0,"0"0"-34"16,0 0 46-16,-4-9 9 0,1 5 1 0,3-2 1 15,0 0 11-15,-4 0 1 0,1-4 1 0,-1 4 0 16,1-4-31-16,-1 1-7 0,0 3 0 0,-3-7-1 16,4 4-10-16,-1-4-1 0,1 1-1 0,-1-1 0 15,-3 4-15-15,0-1-2 0,0 1-1 0,0 3 0 16,-3-4 20-16,-1 4 4 0,0 0 1 0,1-1 0 16,-1 1-18-16,8 0-3 0,-8 3-1 0,1 3 0 0,-5 0-12 15,5 3 11-15,-1-3-11 0,4 9 10 16,-3 4-10-16,-1-4 0 0,4 4-10 0,-4 3 10 15,4-1 0-15,0 4-9 0,0 0 9 0,7-3 0 16,-3 2 0-16,-1 1 0 0,4 0 0 0,0 6 8 16,0-6-8-16,4 6 11 0,-4-3-11 0,3-3 12 0,-3 6-12 0,7-3-9 15,-3 3 9-15,3-3-13 16,0 6 13-16,0-9 0 0,4 3 12 0,-8 0-12 16,4 3 18-16,0 0-3 0,-3 3-1 0,-1 0 0 15,1-3-14-15,-1-3 0 0,-3 0 0 0,0-6 0 16,0 9 0-16,0-6 11 0,0-7 0 0,-3 10 0 15,3 0-11-15,-4 0-16 0,4 7 4 0,-3-11 1 16,3-2-13-16,-4 0-2 0,1-4-1 0,3-2 0 16,0 2-41-16,-4 1-8 0,4-4-1 0,-3-3-1 15,3-6-21-15,0 0-4 0,0 0-1 0,0 0 0 16,0-6 5-16,-4-3 1 0,4 2 0 0</inkml:trace>
  <inkml:trace contextRef="#ctx0" brushRef="#br0" timeOffset="-213623.001">5013 10196 1036 0,'0'0'23'0,"-4"-6"5"0,1 0 0 0,-1-4 1 0,1 1-29 0,-1-1 0 0,4-2 0 0,0 9 0 0,-3-7 108 15,3 1 16-15,0 0 4 0,0-1 0 0,0 4-103 0,0-7-25 16,3 7 0-16,1 0 0 0,-4 6 54 0,0 0 6 16,7 0 0-16,0 0 1 15,4 3-61-15,3 0 0 0,-7 3 0 0,7 4-13 16,-4-1 13-16,5 1 0 0,-1 2-10 0,-4-6 10 16,4 7 0-16,-3-4 0 0,3 1 8 0,-3-4-8 15,-1 0 0-15,1-3 8 0,-4 4-8 0,3-4 0 16,1 0 9-16,0-3-9 0,-1 0 10 0,1-3-10 15,-1 3 0-15,1-3-8 0,3-4-1 0,-3 4-747 0</inkml:trace>
  <inkml:trace contextRef="#ctx0" brushRef="#br0" timeOffset="-213101.593">5422 10262 1552 0,'0'0'44'0,"0"0"10"0,0 0-43 0,0 0-11 0,0 0 0 0,0 0 0 16,0 0 53-16,-3 6 9 0,-1 4 2 0,1-4 0 16,3-6-23-16,0 0-4 0,0 9-1 0,-4 1 0 15,4-4-13-15,0 3-3 0,0 4-1 0,0-4 0 0,0 1-8 16,4-4-2-16,-4 4 0 0,3 2 0 15,-3-3-9-15,0 1 0 0,0-4 0 0,0 4 0 16,0-10 0-16,0 0 0 0,4 6 0 0,-4 0 0 0,0-6 53 16,0 0 9-16,0 6 2 0,0 1 0 0,0 2-52 0,3-3-12 15,-3 1 0-15,0-7 0 0,0 0 0 0,4 9 0 16,-1-6 0-16,-3-3 0 0,0 0 0 0,4 13 0 16,-4-4 0-16,3-3 0 0,-3-6 0 0,0 0-16 15,0 0 3-15,0 0 1 0,0 0 12 0,0 0 16 16,0-6-3-16,0-3-1 0,0 2-12 0,0-5 0 15,0-1 0-15,-3-2 0 0,-1-4 0 0,4 0 0 16,-3-3 0-16,-1 6 0 0,1-2 0 0,3-1 0 0,-4 0 0 16,4 3 0-16,0-3 17 0,0 7 1 15,0-4 0-15,0 4 0 0,0-4-18 0,0 3 0 0,0 1 0 16,0 9 0-16,0-7-18 0,4 1 2 0,-1 6 1 16,4-3 0-16,-3 2 15 0,-4 4 0 15,0 0 0-15,7 0 0 0,0 0-10 0,0 0 1 0,0 4 0 16,4 2 0-16,-4-3-8 0,3 0-2 0,-3 0 0 15,4 0 0 1,-4-3-7-16,7 7-2 0,-3-1 0 0,-4 0 0 16,3-3-86-16,4-3-18 0,0 3-3 0,-3 1-372 0,3-4-74 0</inkml:trace>
  <inkml:trace contextRef="#ctx0" brushRef="#br0" timeOffset="-212626.905">5807 10221 1267 0,'0'0'28'0,"0"0"5"0,0 0 2 0,0 0 1 0,0 0-36 0,0 0 0 16,0 0 0-16,0 0 0 0,-7 10 58 0,0-7 5 16,3-13 1-16,1 10 0 0,-1-3 0 0,4 3 0 15,-7 0 0-15,-4 0 0 16,4-3-52-16,0 6-12 0,0-3 0 0,0 3 0 0,0 4 0 0,0-1 0 15,0 0 0-15,3-3 0 0,-3 4 0 0,0 2 0 16,4-3 0-16,-4 7 0 0,3-4 16 0,1 4 0 16,-1-1 0-16,1-2 0 0,3-4 16 0,-4 7 4 15,4-1 1-15,0-2 0 0,0-4-21 0,0 0-4 16,0 7 0-16,0-7-1 0,0-6 42 0,4 6 9 0,3 0 2 16,-4-2 0-16,4 5-52 0,0-6-12 0,4-3 0 15,-4 6 0-15,4 1 0 0,-4-7 0 0,3-7 0 0,1 1 0 16,-1 0 0-16,8 0 0 0,-11-4 0 0,4-2 0 31,3 5 0-31,-4-2 0 0,4-4 0 0,-3 4 0 0,-4-4 0 0,4 4 0 16,-4-4 0-16,0 4 0 0,-4 0 0 0,1-1-12 0,-4 1 3 15,0-1 0-15,0 4-6 0,-4 3-1 16,1-3 0-16,-4-1 0 0,0-5-18 0,0 6-4 16,-4-1-1-16,-3 1 0 0,-4 3 39 0,4-3 0 0,0-1 14 0,0 4-4 15,-7 0-10-15,7-3 0 0,0 6 0 0,-1 0 8 16,1 6-22-16,4-3-5 0,-1 0-1 0,4 4 0 15,4-1-137-15,3 0-28 16</inkml:trace>
  <inkml:trace contextRef="#ctx0" brushRef="#br0" timeOffset="-211617.275">6089 10055 1278 0,'0'0'28'0,"0"0"5"0,0 0 2 0,0 0 1 0,0 0-28 0,0 0-8 15,0 0 0-15,-4 6 0 16,4 4 52-16,-3-4 10 0,-1 0 2 0,1 1 0 0,-1-1-3 0,1 6 0 15,3 1 0-15,-4 3 0 0,4-1-61 0,-3 1 0 16,-1 3-14-16,1-4 2 0,-1 1 28 0,1 3 4 16,-1-3 2-16,4 2 0 0,-3-5 5 0,3 0 1 0,0 2 0 15,-4-2 0-15,4 2-3 0,0-2 0 16,0 0 0-16,0-1 0 0,0-3-25 0,0 1 0 16,0 2 0-16,0-8 0 0,0-4 0 0,0 9 0 15,4-6 0-15,-4 10 0 0,0-13 0 0,0 0 0 0,0 0 0 0,0 0 0 16,3 0 0-16,-3 0 0 0,0 0 0 0,0 0 0 15,0 0 47-15,4-4 4 0,-1-8 1 0,1-1 0 16,-1-5-34-16,-3 2-6 0,4-6-2 0,-4 0 0 16,0 3-10-16,0 0 0 0,0-3 0 15,0 4 0-15,0-1 0 0,-4 0 0 0,4 0 0 0,0 0 0 16,0 1 0-16,0 2 0 0,0 3 0 0,0 7 0 16,0-3 0-16,0 9-9 0,0 0 9 0,0 0 0 15,0 0 0-15,0 0 0 0,4 6 10 0,-1 3-2 16,1 4-8-16,-1 3-15 0,1-1 4 0,-4 1 1 15,3 0 10-15,1-1 12 0,-1 1-2 0,1 0-1 16,-1 2-9-16,1-5 0 0,-4 6 0 0,4-4 0 16,-1-2 11-16,-3-4-3 0,4 4-8 0,-4-4 12 15,3-5-12-15,-3-4-8 0,0 0 8 0,0 0-13 16,0 0 13-16,0 0 0 0,7-4 0 0,-3-2 0 0,-1-6 0 16,4 5 0-16,-3-5 0 0,3-1 0 0,3-2-23 0,-2 2-1 15,-5 0-1-15,1 4 0 0,-1 0 4 0,1-1 1 16,3 1 0-16,-4-1 0 0,4 10 0 0,-7 0 1 15,0 0 0-15,0 0 0 16,7 0 19-16,-3 0 0 0,-4 0 0 0,7 7 0 0,-4-1-9 0,-3 3 9 16,4 1 0-16,-4 2-9 0,0 1 9 0,0-4 14 15,0 7-3-15,0-4-1 0,0 1 0 0,0-4 0 16,-4 1 0-16,4-1 0 0,0-2 6 0,0-7 2 16,0 0 0-16,0 9 0 0,4-6-7 0,-4-3-2 15,0 0 0-15,0 0 0 0,0 0-9 0,3 13 0 0,5 5 0 16,-5-14 0-16,4-8-20 0,0-2-2 0,0 0-1 15,0 0 0 1,7 2-157-16,-7 4-32 0,8-9-7 0,-1-3-1 0</inkml:trace>
  <inkml:trace contextRef="#ctx0" brushRef="#br0" timeOffset="-211120.765">6569 10249 1350 0,'0'0'29'0,"0"0"7"0,0 0 0 0,0 0 3 0,0 0-31 0,0 0-8 0,0 0 0 0,-7-3 0 0,0 3 75 0,0-3 13 16,7 3 4-16,-7 0 0 0,3-6-44 0,0 6-8 16,4 0-1-16,-10 0-1 0,-1 0-26 0,4 0-12 15,0 6 10-15,0-3-10 0,0 4 0 16,0-1 0-16,0 0 0 0,3 0 0 0,-3 1 0 0,0-1 0 15,4 3 0-15,-1 4 0 16,1-4-25-16,-1 4-2 0,1 3 0 0,3-4 0 0,-4-2 55 0,4 2 10 16,0-3 2-16,0 1 1 0,4 2-19 0,-4-2-4 15,0-4-1-15,0-6 0 0,0 0 6 0,3 0 1 16,4 6 0-16,0-6 0 0,4-6 16 0,-1 0 3 16,1 0 1-16,3 2 0 0,-3-2-34 0,6-6-10 15,-6 8 0-15,0-5 0 0,-1-3 17 0,4 2-3 0,-3-2-1 16,-4 5 0-16,0-5-13 0,0 2-18 0,-3 4 4 0,3 0 1 15,-4 3 13-15,-3 3 0 16,0 0 0-16,0 0 0 0,0-7 11 0,0 7 5 0,0 0 0 0,0 0 1 16,0 0-28-16,0 0-5 0,0 0-2 15,0 0 0-15,0 7 18 0,-3-1 0 0,3-6 0 16,-4 9 0-16,4-6-8 0,-3 10-2 0,3 0 0 16,0 2 0-16,0-2 10 0,0-1 14 0,0 1-3 15,3-1-1-15,1-2-10 0,-1-4-9 0,-3-6 9 16,4 9-13-16,-4-9 13 0,7 4 8 0,0-4 0 0,7 0-8 15,-7 0-44-15,0-7-16 16,0 1-4-16</inkml:trace>
  <inkml:trace contextRef="#ctx0" brushRef="#br0" timeOffset="-210469.653">6886 10237 1337 0,'-7'-13'28'0,"7"13"6"15,0 0-34-15,-3-3 0 0,3-3 0 0,0 6 0 16,-4-6 109-16,4 6 15 0,-3-3 4 0,3 3 0 16,0 0-63-16,0 0-12 0,0 0-2 0,0 0-1 15,0 0-30-15,0 0-5 0,0 0-2 0,0 0 0 16,0 0-13-16,0 0 0 0,-7 3-9 0,-1 0 9 15,5 3-8-15,-1 0 8 0,1 1 0 0,-1-1-9 0,1 6 9 16,3-2 0-16,-4-1 0 0,1-6-8 0,3 10 8 0,0-4 0 0,0-2 0 0,0 2 0 16,0-3 12-16,0 4-3 0,0-4 0 0,3 3 0 15,1-5-9-15,-1 5 0 16,1-3 0-16,-4-6 0 0,3 3 0 0,-3-3 0 0,7 0 0 16,-3 4 0-16,3-8 31 0,0-2 4 0,4 0 1 0,-4-4 0 15,3 1-20-15,1 6-4 0,-11-7-1 0,7 7 0 16,0-3-11-16,-3-3 0 0,-1 2 0 0,1-2 0 15,-1 6-16-15,-3 3 4 0,4-10 0 16,-4 10 1-16,0 0-1 0,0 0 0 0,0 0 0 0,0 0 0 16,0 0 4-16,0 0 0 0,0 0 0 0,0 0 0 15,0 0 8-15,3 0-10 0,1 13 10 0,-1-4-10 16,-3 4 10-16,4-4 0 0,-1 4 10 0,1 3-10 16,3-1 18-16,-4 1-2 0,4 6-1 0,-3 3 0 15,3 0-15-15,0 6 11 0,0-2-11 0,0-4 10 16,-3 6-10-16,-1-6 0 0,8 0 0 0,-8 0 0 0,-3-3 8 15,4 3-8-15,-4-6 8 0,3 6-8 0,-3 0 8 0,0 7-8 16,0-4 0-16,-3 0 8 0,-1-9-8 0,4 9 10 16,-3-9-10-16,-8 6 10 0,8-6 1 0,-4 0 0 15,3 0 0-15,-3-7 0 0,-3 7 1 0,2-7 1 16,-2 1 0-16,-1 0 0 0,4-4-1 0,-3-3-1 16,3 4 0-16,-4-10 0 0,0 6-2 0,4-3 0 15,0-3 0-15,-7-3 0 16,4-3-28-16,3 6-5 0,-4-10-2 0,0 1 0 0,-3-7 26 0,0 4 0 15,4-1 0-15,-1-9 0 16,4 0-56-16,0-3-7 0,0-3-1 0,-4-4 0 16,8 7-72-16,3-3-16 0,0 0-2 0,0 0-1 0</inkml:trace>
  <inkml:trace contextRef="#ctx0" brushRef="#br0" timeOffset="-209948.041">7190 10271 1850 0,'0'0'40'0,"0"0"9"0,0 0 2 0,0 0 1 15,0 0-41-15,0 0-11 0,0 0 0 0,0 0 0 0,0 0 40 0,0 0 7 16,0 0 1-16,0 0 0 0,0 0-39 0,0 0-9 16,7 0 0-16,0 7 0 0,3-14 0 0,1 14 0 15,3-4 0-15,-3 0 0 0,3 3 0 0,3-6 0 16,-10 0 0-16,8 0 0 0,-5-6-10 0,-3 6-7 16,4-3-2-16,-4-7 0 0,0 7 19 0,0-3 0 15,-4 0 0-15,1-1 0 0,-1-5 28 0,-3 6 8 0,0-4 3 0,0 4 0 31,0 0-63-31,-3-4-12 0,3 1-2 0,-4 6-1 0,1-7 50 0,-1 7 9 0,1-3 3 0,-4 0 0 16,-4-1-31-16,4 4-7 16,-3 0-1-16,-1 3 0 0,4 0 7 0,0 3 1 0,0 0 0 0,-4 7 0 15,4-1 8-15,0 1 9 0,0 5-1 0,4 1-8 16,-5 0 23-16,5-1-3 0,-1 1 0 0,4 0 0 16,-3 3-12-16,3-1-8 0,0-2 10 15,0 3-10-15,3-3 16 0,-3 9-4 0,4-3 0 0,-1-1 0 16,5 1 8-16,-1 0 0 0,3-3 1 0,-3-3 0 15,7 0-21-15,-7-4-10 0,0 1 1 0,8-4 0 16,-5-6 9-16,1 7 12 0,3-7-2 0,3 6-1 16,5-3-9-16,-5 1 0 0,-3 5-10 0,4-2 10 15,3-7-50-15,-3 3-4 16,-1 0-1-16,1-3-555 0,-4-3-111 0</inkml:trace>
  <inkml:trace contextRef="#ctx0" brushRef="#br0" timeOffset="-205610.881">5147 11077 1465 0,'-11'-3'30'0,"4"0"9"0,4 0-31 0,-4 3-8 0,3 0 0 0,1-3 0 15,3 3 81-15,-7-3 15 0,0-4 4 0,0 1 0 16,-4 6-57-16,4 0-11 0,-4 6-3 0,1-2 0 16,-1-1 0-16,4 0 0 0,-7 0 0 0,0 0 0 15,7 3-37-15,-4-3-8 0,4 1-2 0,-3 5 0 16,3 0 18-16,0 4 0 0,-1 3 0 0,1 2 0 16,0-5 11-16,0-4 5 0,4-2 2 0,-1-1 0 0,1 0-18 15,3 4 0-15,0-4 0 0,0 3 0 16,-4-2 0-16,4-4 0 0,0 6 0 0,-3-6 0 0,3-3 0 0,0 0 0 15,0 0 0-15,0 0 0 0,0 0 0 0,7 0 0 0,-4-3 0 16,-3 3 0-16,4 0 0 0,-4 0 0 0,7-9 0 0,0 9 0 31,0 0 0-31,0 0 0 0,4-3 0 0,-4 3 0 0,3-4 0 0,-3 4 0 0,0-3 0 0,4-3 0 16,-4 3 10-16,7-3-2 0,-10-4 0 0,3 10 0 16,-4-6-8-16,4-3-11 0,-3 5 3 0,-1-5 0 15,4 0 8-15,-7 9 0 0,0 0 0 0,4-10 0 16,-1 4 0-16,-3 6 0 0,4-9 0 0,-4 9 0 15,3-10 0-15,-3 10 0 0,0 0 0 0,0 0 0 16,4 10 0-16,-4-7 0 0,0-3 0 0,0 0 0 16,4 6 0-16,-1 0 0 0,1 4 0 0,-1 5 0 15,4 4 0-15,-3 3 0 0,-1 0 0 0,4 3 0 16,-3-3 0-16,-1 0 0 0,1-3 0 0,3 6 0 0,-4-9 0 16,5-1 0-16,-1 10 0 0,-4-6 0 15,1-13 0-15,-4-6 0 0,3 0 0 0,1-6 0 16,-1 0 0-16,4 0 0 0,0 2 0 0,0 4 0 15,0-3-148-15,4-6-28 0</inkml:trace>
  <inkml:trace contextRef="#ctx0" brushRef="#br0" timeOffset="-205100.075">5465 11096 1267 0,'0'0'28'0,"0"0"5"0,0 0 2 0,0 0 1 0,0 6-36 0,0 4 0 0,-4-4 0 0,0 4 0 15,4-7 58-15,-3 9 5 0,-1-6 1 0,4 1 0 16,-3-1 0-16,-1 0 0 0,4-6 0 0,0 0 0 15,0 0-52-15,0 0-12 0,0 0 0 0,0 0 0 16,0 0 54-16,0 0 8 0,0 0 2 0,0 0 0 16,0 0-27-16,4-3-5 0,-4-3 0 0,0-4-1 15,0 4 1-15,3 0 1 0,-3 0 0 0,4-1 0 16,-4 4-77-16,3-3-16 0,-3 0-4 0,0 6 0 16,0 0 52-16,-3-7 12 0,3 7 0 0,-7-6 0 15,3 12 48-15,-3-2 13 0,0 2 3 0,0-3 0 16,0 3-103-16,0-3-20 0,-3 1-4 0,-1-1-1 15,0 3 52-15,1-3 12 0,-1 6 0 0,1-2 0 16,3-4 9-16,-4-3 5 0,0-3 1 0,4 0 0 16,0 6 1-16,0 0 0 0,4 0 0 0,-1 6 0 15,4-2-16-15,-3 2 0 0,-1 0 8 0,1 4-8 16,3-4 0-16,0-2 8 0,0 2-8 0,0-6 0 16,0-3 15-16,3 13-3 0,1-7-1 0,3 3 0 15,-7-2-11-15,7 2 10 0,0 4-10 0,0-4 10 16,0 1-10-16,3-4 0 0,1 3 9 0,-4-6-9 0,4 4 0 15,3-1 0-15,-4-6 0 0,12 6 0 16,-12-3-40-16,4 0-12 0,4-3-2 0,3 4-1 16,-3-8-7-16,3 1-2 0,0-6 0 0</inkml:trace>
  <inkml:trace contextRef="#ctx0" brushRef="#br0" timeOffset="-204533.918">5634 10767 1267 0,'0'0'28'0,"0"0"5"0,0 6 2 0,3 4 1 0,4-4-36 0,-7 6 0 0,4-2 0 0,0 2 0 0,-1 1 109 0,1-1 15 16,3 1 4-16,-7 3 0 15,3-1-64-15,1-2-13 0,-1 3-3 0,1-1 0 16,-1 4-13-16,1 9-3 0,-1-3-1 0,1 4 0 16,3-4-4-16,-4-3-1 0,1 0 0 0,-1 0 0 15,1-7-1-15,-4 7 0 0,4-3 0 0,-4-3 0 16,3-1-8-16,-3-5-1 0,-3-1-1 0,3 4 0 16,0-4-15-16,-4 0 9 0,0-2-9 0,4 5 8 15,-3 1-8-15,3-4 12 0,-4 4-12 0,1-4 12 16,3-9-4-16,0-3-8 0,0-6 12 0,-4-1-4 15,4 4-8-15,0 3 12 0,0 3-12 0,0 0 12 0,-3-6-12 16,3-1 0-16,0 1 0 0,0 0 0 16,0-1 0-16,3 1 0 0,-3-3 0 0,0-4 0 0,0 10 0 0,0-6 0 15,0-4 0-15,4 4 0 0,-4-4 0 0,0 7 0 16,3-7 0-16,1 4 0 0,-4 0 0 0,3-4 0 0,1 4-10 16,0-1 10-16,3 4 0 0,-7 6 0 0,3-3-8 0,4-3 8 15,-3 2 0-15,3-2 0 16,0 3 0-16,-7 3-9 0,7 3 9 15,3-3 0-15,1 10-9 0,-4-4 9 0,-3 0 0 0,6 0-9 0,-3-2 9 16,4 5 0 0,-1-3-28-16,-3 4 2 0,1 2 0 0,-1-2 0 0,-4 5 26 0,4-2 0 0,0-1 0 0,-3-2 0 15,-1 2 46-15,1 1 14 0,-1-1 4 0,-3-2 0 16,0-1-64-16,0 1-20 0,0-4 0 0,0-6 0 16,0 9 32-16,0-9 7 0,0 0 1 0,0 0 0 15,0 0-70-15,0 0-14 0,0 0-2 0</inkml:trace>
  <inkml:trace contextRef="#ctx0" brushRef="#br0" timeOffset="-204027.808">6114 11171 1267 0,'0'0'28'0,"0"0"5"0,0 7 2 0,0-7 1 0,-4-7-36 16,4 1 0-16,0 6 0 0,0 0 0 0,0 10 99 0,0-10 13 0,0 0 2 0,0 0 1 16,0 0-82-16,0 0-16 15,0 0-3-15,0 0-1 0,7 0-13 0,0 3 0 0,-7-3 0 0,4 0 0 16,3 6 0-16,-4-3 0 0,8 0 0 0,-4-3 0 16,-7 0 27-16,7 6 2 0,-3-6 1 0,3-6 0 15,0 6-17-15,-4 0-3 0,4-6-1 0,0 0 0 16,0 3 6-16,0-7 1 0,0 1 0 0,1-4 0 15,-5 10-7-15,4-6-1 0,-3 2 0 0,-1-2 0 16,4 3-8-16,-3-7 0 0,-1 7 0 0,1 0 0 16,-4-4 0-16,0 4 0 0,3 0 0 0,-3 6 0 15,-3-3 0-15,3 3 0 0,0 0-10 0,0-4 10 16,-4-2-14-16,-3 6 3 0,4 0 1 0,-4 0 0 16,0 6-1-16,0-2 0 0,-4-1 0 0,0 3 0 15,4-3 11-15,-3 10 8 0,-1 9-8 0,1-4 11 16,3-2 11-16,-4-13 2 0,-7-3 1 0,8 6 0 15,3-6-10-15,-4 10-3 0,4-1 0 0,0 1 0 16,3-1 1-16,-3 0 0 0,4 1 0 0,-1-4 0 16,1 0 10-16,3 1 1 0,0-7 1 0,0 0 0 15,0 0-13-15,0 0-2 0,0 0-1 0,7 12 0 16,3-5-1-16,1-1 0 0,0 0 0 0,3-3 0 16,0 0-8-16,7-3-17 0,-7-3 4 0,4 0 1 15,3 0-145-15,-3 0-29 0,3 3-6 0</inkml:trace>
  <inkml:trace contextRef="#ctx0" brushRef="#br0" timeOffset="-203600.353">6491 10560 1314 0,'0'0'37'0,"0"0"8"0,0 0-36 0,0 6-9 0,0 7 0 0,0-1 0 0,0-2 104 16,4 9 20-16,-4-7 3 0,0 4 1 15,3-4-52-15,1 7-9 0,-4-3-3 0,3-4 0 0,1 10-17 0,-1 0-4 16,1 0-1-16,3 3 0 15,-4 0-9-15,1 7-1 0,-1-4-1 0,1-3 0 0,0 6-7 0,-1-2 0 16,4-1-1-16,-3 0 0 0,3-3-11 0,-4 3-3 16,1-3 0-16,-1 1 0 15,-3-5-9-15,4-2 12 0,-1-3-12 0,-3 0 12 16,0 2-12-16,4-2 10 0,-1 0-10 0,-3-1 10 16,0-2-10-16,0 0 0 0,0-4 0 0,4 0 0 15,-4 1-14-15,0-1-8 0,0 1-2 0,0-10 0 16,0 0-40-16,0 0-8 0,0 0-1 0,0 0-1 15,0 0-13-15,0 0-2 0,0 0-1 0,0 0 0 16,0 0 26-16,0 0 6 0,0 0 1 0,0 0 0 16,0 0-108-16,0 0-22 0,3-7-4 0</inkml:trace>
  <inkml:trace contextRef="#ctx0" brushRef="#br0" timeOffset="-203343.71">6385 11033 1407 0,'-3'4'31'0,"3"-4"6"0,-4-4 2 0,1-2 1 0,-4 0-32 0,7 6-8 0,0 0 0 0,-4-3 0 16,4 3 72-16,-3-7 14 0,-1 4 2 0,4 3 1 15,0-9-20-15,0 0-4 0,0 5-1 0,0 4 0 16,0 0 0-16,0 0 0 0,7-6 0 0,4 3 0 16,-1 0-51-16,8 3-13 0,-7 3 0 0,6 0 0 15,4 0 0-15,0 4 0 0,-3 2 0 0,3-6 0 0,0 6-11 16,-6-2-5-16,-1-1 0 0,0 0-1 15,3-3-10-15,-6 1-1 0,3-4-1 0,-3-4 0 16,-1-2-34-16,8 3-6 16,-11-3-2-16,-7 6 0 0,11 9-134 0,-11-9-27 0,14-16-6 0,-4 4-309 15</inkml:trace>
  <inkml:trace contextRef="#ctx0" brushRef="#br0" timeOffset="-202879.217">6763 10977 1656 0,'0'0'36'0,"-4"6"8"0,1 1 2 0,-1-1 0 0,4 0-37 0,-3 3-9 0,-1-2 0 0,4-1 0 16,0 0 69-16,0-6 12 0,0 0 3 0,0 0 0 15,0 0-16-15,0 0-4 0,0 7 0 0,0-7 0 16,0 0-51-16,7 0-13 0,0 9 0 0,0-6 0 16,0 7 20-16,0-7 0 0,-3-3 1 0,-1 0 0 15,5 0-33-15,2 0-8 0,-3 0 0 0,4 3-1 16,-4-6 21-16,0 0 0 0,0 3 0 15,0-4 0-15,-4-2 0 16,1 3 0-16,0 0 0 0,-1-3 0 0,1 2 0 0,-1-2 0 0,1 3 0 0,-4 3 0 16,3-6-8-16,-3 6 8 0,4-3-10 0,-4 3 10 15,0 0-16-15,0 0 4 0,0 0 0 0,0 0 0 16,0 0-28-16,0 0-6 16,0 0-1-16,0 0 0 0,0 0 30 0,-7 0 5 0,3 0 2 0,-3 0 0 15,0 3-4-15,3-3-1 0,-3 3 0 0,0 0 0 16,0-3 15-16,-3 3 0 0,6 0 9 0,-6 0-9 15,3 1 20-15,0-4-1 0,-1 6-1 0,1 0 0 0,0-6-18 0,-3 10 0 16,6 2 8-16,-3 1-8 16,0-1 35-16,4-2 3 0,-4 2 1 0,3-2 0 15,0 2-25-15,4 1-5 0,0-1-1 0,4 1 0 16,-4-4 0-16,4 4 0 0,-1-4 0 0,4 0 0 16,-3-2 1-16,3 5 0 0,0-2 0 0,3-1 0 15,1-3-9-15,-4 4 0 0,0-4 0 0,4-3 0 16,-1 0-9-16,1 7-1 0,-1-7 0 0,1 3 0 15,0-3-36-15,-1-3-7 0,1 0-2 0</inkml:trace>
  <inkml:trace contextRef="#ctx0" brushRef="#br0" timeOffset="-202376.321">7073 11131 1497 0,'0'0'32'0,"0"0"8"0,0 0 0 0,0 0 4 0,0 0-36 0,-3 6-8 16,-1 0 0-16,4 0 0 0,0-6 53 0,-3 7 9 0,3-7 2 0,-4 9 0 16,8-3 0-16,-4 1 1 0,-4 2 0 0,4 0 0 15,0 1-32-15,0-4-6 0,0 0-2 0,0 1 0 16,0 2-3-16,0 1-1 0,0-4 0 0,0-6 0 16,4 3 0-16,-4-3 0 0,0 0 0 0,0 0 0 15,0 0-6-15,0 0-2 0,0 0 0 0,0 0 0 16,0 0 2-16,0 0 0 0,0 0 0 0,0 0 0 15,0 0-3-15,0 0 0 0,-4-3 0 0,4-3 0 16,0 6-12-16,0-7 8 0,0 7-8 0,0 0 0 16,0 0 0-16,0 0 0 0,0 0 0 0,0 0 0 15,0-3 0-15,0-6 0 0,-3 6 0 0,3-4 0 16,-4 1 8-16,4 3-8 0,-3-7 0 0,-1 4 9 16,0-6-9-16,4 5 0 0,-3-2 0 0,3-4 0 15,-4 4-10-15,4-3-1 0,0-1 0 0,-3 4 0 16,3-4 2-16,-4 4 0 0,4 2 0 0,0 1 0 15,0-6 9-15,0-4-10 0,4 0 10 0,-4 0-10 16,3 7 10-16,-3 3-8 0,0 6 8 0,0 0-8 16,0 0 8-16,0 0 0 0,7-6 0 0,1 2 0 15,-1-2 0-15,0 3-13 0,3-3 5 0,-3-1 8 0,4 7-18 16,-1-3 4-16,1 3 1 0,-4 0 0 0,4 3 13 0,-4-3 0 16,7 4 0-16,-7-1 0 15,3-3-56-15,1 0-6 0,0 0-1 0,6-3 0 0,-3 3 38 0,0-4 7 16,1 4 2-16,-1-3 0 15,3-3-26-15,-6 6-5 0,3 0-1 0,0-3-486 0,0 3-98 0</inkml:trace>
  <inkml:trace contextRef="#ctx0" brushRef="#br0" timeOffset="-190114.571">6752 12187 766 0,'0'0'16'0,"-3"10"4"0,-1-1 1 0,1 1 2 0,-4-1-23 0,3 0 0 0,0 7 0 0,-3 0 0 31,4-4-31-31,-1 4-10 0,1-3-3 0,-1-1 0 15,1-6-74-15,-1 1-15 0,1-1-3 0,-1 0-1 0,4-6 109 0,0 0 28 0,0 0 0 16,0 0 0-16</inkml:trace>
  <inkml:trace contextRef="#ctx0" brushRef="#br0" timeOffset="-189126.225">6410 11877 570 0,'0'0'16'0,"0"-9"4"0,0-1-20 15,4 1 0-15,-1-4 0 0,4 1 0 0,-3 2 61 0,-1-2 8 16,1-1 2-16,-4 7 0 0,3 0-51 0,-3 6-9 0,0-10-3 0,0 10 0 15,0 0 18-15,0-6 3 0,0 6 1 0,-3-6 0 16,3 6 34-16,0 0 8 0,0 0 0 0,-7-3 1 16,3-1-20-16,4 4-4 0,0 0-1 0,0 0 0 15,-7 0-12-15,7 0-2 0,0 0-1 0,0 0 0 16,0 0-33-16,0 0 0 0,-3 7 0 0,-1-1 0 16,4-6 0-16,0 6 0 0,-4 4 0 0,4-1 0 15,4 0 0-15,-4-2 0 0,0 5 0 0,4 4 0 16,-1 0 58-16,1-1 5 0,-1 14 1 0,1-4 0 15,3 3-19-15,-4 0-3 0,1 0-1 0,3 7 0 16,-4 2-14-16,1 1-3 0,-1-3-1 0,1-1 0 16,-4 0 0-16,0-2 0 0,-4-4 0 0,1 7 0 0,-1-10 5 15,1 3 0-15,-1-9 1 0,1 9 0 0,-4-9-5 16,3 0-2-16,1-4 0 0,-1 4 0 16,1-3-22-16,-1-7-12 0,1 1 2 0,-1-4 0 15,4-6 10-15,0 0 0 0,0 9 0 0,0-9 0 0,0 0 0 0,0 0 0 16,-4 3 0-16,4-3 0 0,0 0 28 15,0 0 7-15,0 0 1 0,0 0 1 0,0 0-26 0,0 0-11 16,0 0 8-16,-3-3-8 0,-1-6 0 0,4-4 0 16,0 1-12-16,0-4 12 15,0 7-35-15,0-4 1 0,0 1 0 0,0-7 0 0,7 3 34 16,-3-3 0-16,0 0 0 0,3 1 0 0,0-7 0 0,0 3 8 16,0 0 0-16,0 3 1 0,3 0-9 0,-3-3 0 0,4 3 0 15,-4 4 0-15,0 2 0 0,0 13-9 0,-3-6 9 16,3 3 0-16,-4-4-10 0,-3 7 10 0,11 0-8 0,-4-3 8 15,0 0-8-15,-3 3 8 0,-1 0-8 16,4 0 8-16,0 3 0 0,0-3-10 0,0 3 10 0,0 0 0 16,4 1-8-16,-4-1 8 0,4 3 0 15,-1-6 0-15,-3 0 0 0,4 0 0 0,3 0 0 0,-4 6 0 32,-6-3 0-32,7 1-8 0,-1 2 8 0,-3 0 0 0,4 0 0 0,-1 1 0 0,1-1 0 15,-4 3 0-15,0-2-8 0,-3 2 8 0,3 0 0 16,-7 1 0-16,3 2-10 0,-3 1 10 0,0-1-8 0,0 1 8 15,-3 3-12-15,-1-1 4 0,-3 1 0 0,0 0 0 16,0-4-25-16,-4 10-5 16,-3-3-1-16,4-3 0 0,-4-4 58 0,-1 1 11 0,5-1 2 0,-8 1 1 15,4-4-24-15,-4-2-9 0,4-1 0 0,-3-6 9 16,3 9-9-16,0-6 0 0,3-3 9 0,-7 0-9 16,8 7 0-16,-4-7-13 0,3 0 1 0,0 0 1 15,-3-7-11-15,7 4-2 0,-3-6-1 0,3-4 0 16,0 7-4-16,0-3-1 0,3-4 0 0,0 4 0 15,1-4-57-15,3 4-11 0,-4-1-2 0,4 7-627 0</inkml:trace>
  <inkml:trace contextRef="#ctx0" brushRef="#br0" timeOffset="-188526.158">6791 12285 1337 0,'0'0'56'0,"0"0"-44"16,0 0-12-16,0 0 0 0,-4 9 0 0,4-9 0 15,4 6 53-15,-4 4 9 0,4-7 2 0,-1 3 0 16,1 7 0-16,-4-4 0 0,3 0 0 0,-3 4 0 16,4-4-52-16,-1-2-12 0,1 5 0 0,-1 4 0 15,1-10 54-15,-1 13 8 0,1-6 2 0,-4-1 0 16,3-3-27-16,1-2-5 0,-4 5 0 0,0-2-1 15,0-1-12-15,0 4-3 0,-4-1 0 0,1-9 0 16,3 7-6-16,0-4-2 0,0-6 0 0,0 0 0 16,0 0 9-16,0 0 2 0,0 0 0 0,0 0 0 15,0 0 17-15,0 0 3 0,0 0 1 0,0 0 0 16,-4-16-22-16,4 4-4 0,-3-1-1 0,3 4 0 0,0-4-13 0,0 1 0 16,0 9 0-16,0-7 0 0,0 1 0 0,0-4 0 15,-4 1 0-15,4-1 0 0,0 4 0 0,0-7 0 0,0 4 0 16,0-1 0-16,4 0-8 0,-4 1-8 0,3 3-2 15,1-4 0 1,-4 0-22-16,3 4-5 0,1 0-1 0,-1-4 0 0,1 10 46 0,-4 3 12 0,3-6 0 16,1-1 1-16,3 1-29 0,-7 6-5 15,7-3-2-15,0 3 0 0,0 0 4 0,0 0 1 0,-3 0 0 16,6 0 0-16,1 0 1 0,-4 0 0 0,4 0 0 0,-1 3 0 31,1 0-26-31,-1 0-5 0,1 1 0 0,3 2-1 0,-3-3-52 16,3 0-11-16,3-3-1 0</inkml:trace>
  <inkml:trace contextRef="#ctx0" brushRef="#br0" timeOffset="-187995.822">7165 12329 1094 0,'0'0'46'16,"0"0"-37"-1,0 0 66-15,0 0 13 0,0 0 2 0,0 0 1 0,0 0-43 0,0 0-9 0,-7 3-2 16,7 3 0-16,-4 3-6 0,1-2-2 16,3 2 0-16,-7 0 0 0,7-2 5 0,0 5 1 0,-4-2 0 15,4-1 0-15,0 4-3 0,0-4 0 0,0-3 0 0,4 7 0 16,3-4-3-16,-4 4-1 0,1-1 0 0,-1-2 0 16,1 2-19-16,-1 1-9 0,5-4 8 0,-5 4-8 15,4-4 43-15,-3 1 3 0,6-4 1 16,-3 0 0-16,0 0-24 0,4-6-5 0,-4 7-1 0,4-4 0 15,-4-3-17-15,0 0 0 0,3-3 0 0,1-4 0 16,-8 4 33-16,4-6 3 16,0-4 1-16,1 4 0 0,-1-4-8 0,-4 1-1 0,4-1-1 0,0 7 0 15,-3-10-27-15,3 10 0 0,-4-3 0 0,1-1 0 16,-4-2 0-16,3-1 0 0,-3 1 0 0,-3-1 0 16,3 1 0-16,0-7 0 0,-4 6 0 0,1 4 0 15,3-4-46-15,-4 1-14 0,1 5-4 0,-1 1 0 16,1-3 0-16,3 2 0 0,0 4 0 0,0 3 0 15,-4-6-13-15,4 6-3 0,-3-3-1 0</inkml:trace>
  <inkml:trace contextRef="#ctx0" brushRef="#br0" timeOffset="-187380.253">7521 12278 1267 0,'0'0'28'0,"0"0"5"0,0 0 2 0,0 0 1 0,-3 7-36 16,3-7 0-16,0 6 0 0,0-6 0 0,0 0 100 0,-4 9 14 0,4 1 2 0,-3-4 1 15,3-6-30-15,0 9-7 0,0-2 0 0,0 8-1 16,3-8-36-16,-3 2-7 0,0 0-2 0,0-2 0 15,0 2-9-15,4 1-1 0,-4-4-1 0,3 0 0 16,4 3-15-16,-7-2-8 0,4-1 10 0,-4 0-10 16,3 1 8-16,-3-7-8 0,4 6 0 0,-4-6 0 15,3 9 8-15,-3-9-8 0,0 6 0 0,0-6 9 16,0 0-9-16,0 0 0 0,0 0 0 0,0 0 8 16,0 0-8-16,0 0 0 0,0 0 0 0,0 0 0 15,0 0-14-15,0 0 5 0,0 0 1 0,0 0 0 16,0 0 8-16,0 0 0 0,4-6 0 0,-4 0 8 15,3 0 2-15,-6-4 1 0,3 7 0 0,-4-6 0 0,4 2-11 0,-3-5 12 16,3-4-12-16,-4 4 12 16,1-1-12-16,3-3 8 0,0-2-8 0,0 5 8 15,0 1-8-15,0-1 0 0,0-3 0 0,0 7 0 16,0-4 0-16,0 4 0 0,3 0-9 0,-3-4 9 16,4 10 0-16,-4-3 0 0,0 6 0 0,0 0 0 15,0 0-12-15,0 0 4 0,7 0 8 0,-7 0-13 16,11 0 13-16,-1 3-12 0,1 3 12 0,-1 0-12 15,-3 1 12-15,4 2-9 0,-4 4 9 0,0-4-8 16,4 0 8-16,-4 4 0 0,0-4 0 0,3 1 0 16,-6-1 0-16,3 4 8 0,0-4-8 0,-4 4 8 0,5-4-8 15,-1 0 0-15,-4-2-8 0,1 2 8 0,3 1 0 0,0-1 0 0,0-3 0 0,-4 4 0 16,4-7 0-16,-7-3 0 16,0 0 0-16,0 0-8 0,4 9 8 0,-1-6 0 0,-3-3 8 15,4 13-8 1,-4-7-38-16,3-3-12 0,1 7-2 0,-4-1-1 0,0-9-123 15,0 0-25-15,0 0-5 0</inkml:trace>
  <inkml:trace contextRef="#ctx0" brushRef="#br0" timeOffset="-166313.861">6537 13150 1094 0,'0'0'46'16,"0"0"-37"-1,0 0 81-15,0 0 16 0,0 0 3 0,0 6 1 0,0-6-10 16,0 0-1-16,0 0-1 0,0 7 0 16,0-7-43-16,0 0-9 0,0 9-2 0,0-3 0 15,0-6-32-15,0 7-12 0,0-7 9 0,0 6-9 16,0 3 0-16,0 1 0 0,0-1 0 0,0-3 0 0,0 7 0 15,0 3 0-15,0-4 0 0,0 4 0 0,0 3 0 0,0-1 0 0,0 4 0 16,0 0 0-16,0 0 36 0,0 3 3 16,0 0 0-16,0-3 0 0,0 0-11 0,0-3-1 0,0 0-1 15,0-3 0-15,0-4-26 16,0-2 0-16,0-1 0 0,0-6 0 0,0-3 16 0,0 0 2 0,0 0 0 16,0 0 0-16,0 0-8 0,0 0-2 0,0 0 0 0,0 0 0 15,0 0-8-15,4-6 8 0,-1 0-8 0,-3 2 8 16,4-2-30-16,-4-6-6 15,0 9-2-15,0-7 0 0,3 7 30 0,-6-6 0 0,3-1 0 0,-4-2 0 16,4-1 0-16,-3 1 13 0,-1-4-1 0,0-3 0 16,1 0-12-16,-4-9-16 0,0 3 3 0,0-3 1 15,0-1 36-15,0 4 8 0,3-3 2 0,-3 3 0 16,0-3-20-16,3 0-4 0,1-4-1 0,-1 7 0 16,1-6-9-16,3 3 0 0,-4-4 0 0,4 1 0 15,0-4 0-15,0 7 0 0,4-3 0 0,-4 3 0 16,3 3 0-16,1 3 0 0,-4 6 0 0,3-3 0 15,1 7 0-15,-4-1 0 0,4 0 0 0,-1 4 0 16,1 3 0-16,-1-1 0 0,1 4 0 0,-1 0 0 16,-3-3-14-16,0 6 5 0,7 0 1 0,-3 0 0 15,-4 0 0-15,3 0 0 0,-3 0 0 0,11 0 0 16,-11 0 8-16,7 6 0 0,-4-6 0 0,1 0 0 16,-4 0-24-16,7 0 1 0,-3 0 0 0,-1-6 0 15,4 6 37-15,-3 0 7 0,3 0 2 0,0 0 0 16,0-3-37-16,0 3-7 0,0 0-2 0,4 0 0 15,-4 0 23-15,3 3 0 0,-3-3 0 0,4 0 0 16,3 0 0-16,-7 0 0 0,4 6 0 0,-1-3 0 0,1 0-12 0,3 4 3 16,-4-4 0-16,5 0 0 15,-5 3-37-15,1-3-7 0,6-3-2 0,-6 7 0 16,-4-1-59-16,0-6-12 0,4 9-2 0</inkml:trace>
  <inkml:trace contextRef="#ctx0" brushRef="#br0" timeOffset="-165959.86">6618 13213 1034 0,'0'0'29'0,"0"0"7"0,0 0-36 15,0 0 0-15,0 0 0 0,0 0 0 0,0 0 108 0,0 0 16 16,0 0 2-16,0 0 1 0,0 0-15 0,0 0-4 0,0 0 0 0,0 0 0 16,0 0-60-16,0 0-13 0,7 0-3 0,0-3 0 15,-3-4 14-15,-1 7 2 16,8-3 1-16,-4 3 0 15,-4 0-38-15,5 0-11 0,2 0 0 0,1 3 0 0,-1-3 0 0,1 7 0 16,-1-4 0-16,1 0 8 16,0-3-48-16,3 3-8 0,-4 0-3 0,8 0 0 15,-11-3-113-15,4 0-22 0,13 13-5 0,-24-13-1 0</inkml:trace>
  <inkml:trace contextRef="#ctx0" brushRef="#br0" timeOffset="-165413.393">6872 13238 946 0,'0'0'20'0,"0"0"5"0,0 0 1 0,-3 9 2 0,-1-2-28 0,4 2 0 0,0 0 0 0,0-2 0 0,0-1 56 0,0 6 7 16,0-2 1-16,4-1 0 0,-1 4 6 0,1-4 2 15,3 4 0-15,-4-1 0 0,1 1-13 0,-1-1-3 16,4 1 0-16,-3 0 0 0,-4-1-24 0,3 1-6 16,1 2-1-16,-4-2 0 0,0-7 7 0,3 3 2 15,-3 1 0-15,0-4 0 0,0-6-10 0,0 0-3 16,0 0 0-16,0 0 0 0,0 0-13 0,0 0-8 16,0 0 10-16,0 0-10 0,0 0 60 0,0 0 7 15,0 0 1-15,0 0 0 16,0 0-106-16,0 0-21 0,0 0-4 0,0 0-1 0,0 0 52 0,0 0 12 0,0 0 0 0,0 0 0 15,0 0 20-15,0 0 6 0,-3-6 2 0,3-4 0 16,-4 1 5-16,1-3 2 0,-1 2 0 0,-6-2 0 16,6-4-27-16,1 0-8 0,-1 1 0 0,1 2 0 15,-1-6 0-15,1 4 0 0,-1-1 0 16,1 0 0-16,3 0 0 0,0 1 0 0,-4-1 0 0,4 0 0 16,0 1 0-16,0-1 0 0,0 0 0 0,4 4 0 15,-1-4 0-15,1 4 0 0,-1-1 0 0,1 4 0 16,-1-1 0-16,4 1 0 0,-3-1 0 0,6 4 0 15,-6 3 18-15,3-3 0 0,0 6 0 0,0 0 0 16,4 6-18-16,-1 0-14 0,4 1 2 0,0 2 1 31,1-3-15-31,-1 7-3 0,0-4-1 0,3 4 0 0,-10-4-19 0,8 1-4 0,-5-4-1 16,-3 3 0-16,0-6-22 0,4 1-5 0,-4-1-1 0,0 0 0 16,0-3-21-16,0 0-4 0,-3-3-1 0</inkml:trace>
  <inkml:trace contextRef="#ctx0" brushRef="#br0" timeOffset="-164844.9">7303 13301 1695 0,'0'0'37'0,"0"0"8"0,0 0 2 0,0 0 1 0,0 0-39 16,-8 0-9-16,1-4 0 0,0-2 0 0,-3 0 53 0,3 0 9 0,0-1 2 0,0 4 0 16,0 0-44-16,-1 0-9 0,1-3-2 0,0 3 0 15,0-1 7-15,0 1 2 0,7 3 0 0,0 0 0 16,-7-3-18-16,7 3 0 0,0 0-13 0,-7 6 5 16,4 4-3-16,3-1 0 0,-4 4 0 0,1 2 0 15,3 1 11-15,-4 0-8 0,1 3 8 0,3-1-8 16,0 1 8-16,0 0 0 0,0 0 0 0,0-3-8 15,0-1 8-15,0 1 0 0,0 0 0 0,0-4 0 16,0-2 8-16,3-1-8 0,-3 0 8 0,0-9-8 16,4 4 0-16,-4-4 0 0,0 0 0 0,3 3 0 15,4-3 40-15,0 6 4 0,0-6 1 0,0-6 0 16,0 6-21-16,0-7-4 0,4-2 0 0,0 0-1 16,-1-4-19-16,1 0 0 0,3-2 0 0,-4-1 0 15,1-3 0-15,0 1 0 0,-4 2 0 0,0-3 0 16,3 0 0-16,-6 4-17 0,-1-1 3 0,1 0 1 15,-1 4-31 1,-3-4-5-16,4 3-2 0,-4 7 0 0,0-3 41 0,0-1 10 0,0 1 0 0,0 9 0 0,0 0 0 16,0 0 0-16,0 0 0 0,0 0 0 0,0 0 26 15,0 0 7-15,0 0 2 0,-7 12 0 0,3-5-6 0,-3 5-1 16,4 1 0-16,-1-4 0 0,1 4-28 0,-1-1 8 16,4-2-8-16,-3 2 0 0,-1 1 54 0,4-4 8 15,4-3 2-15,-1 7 0 0,1-4-64 0,-1 1-16 16,1-1-2-16,-1-2 0 0,4 2 29 0,-3 0 5 15,-1-2 2-15,4 2 0 16,1 0-66-16,2-5-12 0,1 5-4 0,3-6 0 16,-4 3-64-16,1 1-12 0,3-7-4 0,0 0-684 0</inkml:trace>
  <inkml:trace contextRef="#ctx0" brushRef="#br0" timeOffset="-164273.556">7613 13225 1552 0,'0'0'44'0,"0"0"10"0,0 0-43 0,0 0-11 0,0 0 0 0,-4 7 0 0,1-1 53 0,3 3 9 15,0 1 2-15,0-1 0 0,0-3 0 0,0 7 0 16,0-1 0-16,0 1 0 0,3-4 0 0,-3 4 0 16,4 3 0-16,-4-4 0 0,3 1-52 0,-3-1-12 15,4 1 0-15,-4-1 0 0,4 1 0 0,-4-1 0 16,3 1 0-16,-3-4 0 0,4 1 0 0,-4-4 0 16,0 7 0-16,3-7 0 0,-3-6 0 0,0 0 0 15,0 6 0-15,0-6 0 0,0 0 0 0,0 0 0 16,0 0 0-16,0 0 0 0,0 0 0 0,0 0 0 15,0 0 0-15,0 0 0 0,4-6 0 0,-4 0 0 16,0-7 0-16,0 7 0 0,-4-4 0 0,4 1 0 0,-3 0 0 0,3-4 0 16,0 1 0-16,0 5 0 0,0-8 0 0,0 2 0 15,0 0 0-15,3 1 0 0,-3 3 0 0,4-4 0 16,-4 0 0-16,3 7 0 16,1 3 0-16,3-3 0 0,-4 3 0 0,-3 3 0 0,4-4 0 0,-1-2 0 15,4 0 0-15,0 6 0 0,1 0 0 0,-1 0 0 16,0 0 0-16,-4 0 0 0,4 0 0 0,0 6 0 15,4-3 10-15,-4 0-1 0,0 1 0 0,0 2 0 16,-3-3-9-16,3 3 12 0,0-3-12 0,0 7 12 16,0-1-12-16,-4-2 0 0,-3 2 0 0,4-3 8 15,-1 0-20-15,1 7-4 0,-1-4 0 0,-3 1-1 16,4-1 17-16,-4-2 0 0,0 5 0 0,3-3 0 16,-3-5-19-16,4 5 0 0,0-3 0 0,-1 1 0 15,4-7-72-15,-3 6-14 16,-4-6-3-16,0 0-455 0,7 3-90 0</inkml:trace>
  <inkml:trace contextRef="#ctx0" brushRef="#br0" timeOffset="-163665.363">8177 13272 1497 0,'0'0'32'0,"0"0"8"0,0 0 0 0,0 0 4 0,0 0-36 0,0 0-8 0,0 0 0 0,0 0 0 16,0 0 60-16,0 0 11 0,0 0 1 0,0 0 1 16,0 0-21-16,0 0-5 0,0 0-1 0,0 0 0 15,0 0-18-15,0 0-4 0,0 0-1 0,0 0 0 16,0 0-15-16,0 0-8 0,0 0 10 0,0 0-10 16,0 0-9-16,0 0-8 0,0 0-2 0,0 0 0 15,-7 0 42-15,4 0 8 0,-4 0 1 0,3 0 1 16,-6 0-22-16,6 0-11 0,1 0 10 0,-4 7-10 15,-1-1 0-15,1 3 8 0,0 1-8 0,0 2 0 16,0-2 9-16,0-4-1 0,0 0 0 0,4 1 0 16,-4 2 9-16,3 0 2 0,-3 4 0 0,3-1 0 0,-3-2 10 15,4-1 3-15,-4-2 0 0,3 5 0 16,-3-3-18-16,7-5-3 0,-10 5-1 0,6-3 0 0,1-3-10 0,-1 1 0 16,1 2 0-16,3 0 8 0,-4 3-8 0,4-9 0 15,0 0 0-15,0 0 0 0,0 0 0 0,4 4 0 16,-4 8 0-16,3-6 0 0,-3-6 0 0,0 0-9 15,11 4 9-15,-1-4 0 0,-3 6 0 0,4 0-8 16,-1 7 8-16,5-7 0 0,-1-6 0 0,0-6 0 16,0 6 0-16,4 6 0 0,-4-6-10 0,3 0 2 0,-6 0 0 15,3 0 0 1,0-6-32-16,0 6-5 0,0 0-2 0,-3 0 0 16,-11 0-53-16,10-3-10 0,-10 3-2 0,11-4-1 15,0-2-12-15,-11 6-3 0,0 0 0 0,10-12 0 0</inkml:trace>
  <inkml:trace contextRef="#ctx0" brushRef="#br0" timeOffset="-163329.285">8202 13683 1497 0,'0'0'32'15,"0"0"8"-15,0 0 0 0,0 0 4 0,-3 10-36 0,-4-7-8 0,3 6 0 0,0-6 0 0,1 7 83 0,-4-1 14 16,3-3 3-16,1 1 1 0,-1 2-59 0,-3-3-12 16,7 4-2-16,-7-1-1 0,4 1 11 0,-1-4 2 15,1 6 1-15,-1-2 0 0,1-7-25 0,-1 9-4 16,0-2-2-16,-3-4 0 0,4 0-10 0,-4 1 0 15,3-4 9-15,-3 0-9 0,7-3 0 0,-7 6-10 16,0-3 1-16,0-3 0 16,0 3-29-16,0-6-6 0,-4 0 0 0,4-3-1 15,-3 3-117-15,-1-10-23 0,1 1-5 0</inkml:trace>
  <inkml:trace contextRef="#ctx0" brushRef="#br0" timeOffset="-162576.725">8569 13307 1062 0,'0'0'23'0,"0"-6"5"0,0-1 0 0,0-2 3 0,0 6-31 15,0-7 0-15,0 10 0 0,0-6 0 0,-4 0 52 0,4 0 4 16,0-1 0-16,-3-2 1 0,3 9 6 0,-4-3 1 16,1 0 0-16,3 3 0 0,-4-7 7 0,-3 4 1 15,7 3 1-15,-7-3 0 0,0 0-7 0,0 0-2 0,0 3 0 0,0 0 0 16,0 3-16-16,0 0-4 16,0 0-1-16,-4 7 0 15,4-4-17-15,0 3-3 0,-3 1-1 0,3-1 0 0,3-3-22 0,-3 7-12 0,3-1 2 0,1 1 0 16,-1-4 10-16,4 4 0 15,0 0 0-15,-3-4 0 0,3 0 28 0,0 4 7 0,0-4 1 16,3-2 1 0,-3 8-29-16,0-8-8 0,4 5 0 0,-1 1 0 0,1-7 0 0,-4-6 8 15,0 0-8-15,3 6 0 0,5 4 0 0,-5-1 0 0,1 0 0 0,3-2 0 16,0 5 0-16,0-6 0 0,0-2 0 16,-7-4 0-16,10 6 0 0,-3-3 0 0,4 0 0 15,-11-3 0-15,11 0 0 0,-1 0-8 0,1 0 8 0,-1 0 0 16,1-3 0-16,-4-6 0 0,0-1 0 0,4 4-8 15,-4-4 8-15,0 1 0 0,0 3 0 0,0-4 8 16,0 1 1-16,-4-7 1 0,4 4 0 0,-3-4 0 16,-4 0-10-16,4 1 0 0,-1-1 0 0,-3 0 0 15,0 1 0-15,0-1 0 0,0-3 0 0,-3 0 0 16,-1 10-43-16,0 0-1 0,-3 2 0 0,4-2 0 16,-4 6 36-16,0 0 8 0,0-4 0 0,0 7 0 15,0 0 0-15,-4 0 0 0,4 0-9 0,0 7 9 16,-4-4-17-16,4 0 1 0,0 3 0 0,-3 4 0 15,3-1 8-15,0 0 8 0,-1 4-12 0,1 6 12 16,0-4-12-16,0-2 12 0,4 9-12 0,-1-10 12 16,-3 1-33-16,4 0 0 0,3 2 0 0,-4-2 0 15,4-7-11-15,0 0-1 0,0 1-1 0</inkml:trace>
  <inkml:trace contextRef="#ctx0" brushRef="#br0" timeOffset="-162234.475">8879 13238 1728 0,'0'0'38'0,"0"0"8"0,0 0 2 0,0 0 0 0,0 0-39 0,0 0-9 0,0 0 0 0,0 0 0 0,0 0 53 0,0 0 9 16,0 0 2-16,-7 0 0 0,7 0-20 0,0 0-4 15,0 0-1-15,0 0 0 0,-7 9-39 0,4-6 0 16,3-3 0-16,0 7 0 16,-4 2 13-16,4 4 5 0,0-1 1 0,0 4 0 15,0-4-8-15,0 7-2 0,-3-6 0 0,3 2 0 16,0-2-9-16,0 6 0 0,0-3 0 0,0 2 0 15,0-2 0-15,-4 3 0 0,4-4 0 0,-3 1 0 16,-1-6-49-16,4 2-12 0,0-6-3 0</inkml:trace>
  <inkml:trace contextRef="#ctx0" brushRef="#br0" timeOffset="-161954.426">8784 12880 1663 0,'0'0'36'0,"0"0"8"0,0 0 2 0,0 0 1 0,0 0-38 0,0 0-9 0,0 0 0 0,0 0 0 15,-3 4 0-15,3-4 0 0,0 0 0 0,0 0 0 16,-7 6 0-16,7-6 0 0,0 0 0 0,0 0 0 16,0 0-35-16,0 6-9 0,3 0-1 0,1 1-420 15,-1 5-84-15</inkml:trace>
  <inkml:trace contextRef="#ctx0" brushRef="#br0" timeOffset="-161264.319">9250 13084 1267 0,'0'0'28'0,"0"0"5"0,0 0 2 0,0 0 1 0,0 0-36 0,0 0 0 0,-7 0 0 0,0 0 0 15,0 7 58-15,0-1 5 0,3 0 1 0,-6 0 0 16,2 1 28-16,1 2 7 0,0-3 1 0,0 4 0 15,0-7-33-15,0 9-7 0,0-2 0 0,0-1-1 16,0 1-25-16,0-4-5 0,0 6-1 0,0-2 0 16,3-1-13-16,-3-6-3 0,4 7-1 0,-4-7 0 15,3 6-11-15,1-2 0 0,-4-1 0 0,7-6 0 16,0 6 0-16,-4 0 0 0,0 4 0 0,4-10 0 16,0 0 0-16,0 0 0 0,0 0-9 0,0 0 9 15,0 0 0-15,0 0 0 0,0 0 0 0,0 0 0 16,0 3 0-16,0-3 0 0,0 9 0 0,0-9 0 15,0 0 0-15,0 0 0 0,0 0 0 0,0 0 0 16,0 0 0-16,0 0 0 0,0 0 0 0,8 7 0 16,-1-1 0-16,-7-6 0 0,7 6 0 0,-7-6 0 15,10 3 0-15,-3 0 0 0,-7-3 0 0,11 7 0 16,-1-4 0-16,-10-3 0 0,8 3 0 0,-1 3 0 16,-7-6 0-16,7 3 0 0,-7-3 0 0,10 4 0 15,-3 2 0-15,4 3 0 0,-4-3 0 0,-4 1 0 16,5-1 0-16,-8-6 0 0,0 0-8 0,0 0 8 15,3 9 0-15,1-5 0 0,-1 8 11 0,1-6-11 0,-4-2 0 0,0-4 0 16,0 9 0-16,0-6-12 16,0 10 12-16,-4-4 0 0,1 0 0 0,-1 4 0 0,1-1 0 0,-1-2 0 15,0-1 0-15,-3 4 0 0,4-7 0 0,-4 7 0 0,0-4 0 16,0 0 0-16,0-5 0 0,-4 5 0 0,4-6 0 16,0 3 0-16,0 1-19 0,0-1 3 15,0-3 0-15,0 0 0 0,0-3-36 16,0 0-6-16,0-3-2 0,-4 0 0 15,4-3-155-15,0-1-31 0</inkml:trace>
  <inkml:trace contextRef="#ctx0" brushRef="#br0" timeOffset="-129504.104">5129 13827 630 0,'0'0'27'0,"0"0"-27"15,0 0 79-15,0 0 10 0,4-3 3 0,-1-6 0 16,-3 9-27-16,8-6-5 0,-8 6 0 0,0-7-1 16,0 7-36-16,0 0-7 0,0 0-2 0,0 0 0 15,0 0 6-15,0 0 0 0,0 0 1 0,0 0 0 16,0 0 28-16,0 0 6 0,0 0 1 0,0 0 0 16,0 0-28-16,0 0-4 0,0 0-2 0,0 0 0 15,0 0-14-15,-8 7-8 0,8-7 10 0,-3 6-10 16,3-6 13-16,-4 9-3 0,4-2-1 0,0-7 0 15,-3 6 2-15,3-6 0 0,0 0 0 0,-4 9 0 16,4-9 11-16,0 0 2 0,0 0 1 0,0 0 0 16,-3 3-25-16,3-3 0 0,0 0 0 0,0 0 0 15,-7 0 69-15,7 0 9 0,0 0 2 0,-7 7 0 16,7-7-26-16,0 0-5 0,0 0-1 0,-7 3 0 16,7-3-24-16,-4 3-4 0,-3 3-2 0,4 4 0 15,-1-4-5-15,0 6-1 0,1 1 0 0,-1 6 0 16,-3-4 18-16,4 7 3 0,-1-3 1 0,1 6 0 15,-1-3-34-15,1-3 0 0,-1 6 0 0,1-3 0 16,-1 3 0-16,-3-3-12 0,4 0 0 0,-8 3 0 16,7 0 12-16,1-3 16 0,-4 6-3 0,3-2-1 15,1-1-12-15,-1 0 0 0,1 0 0 0,-1 0 0 0,1-6 0 16,3-4 0-16,-4 7 0 0,4-9 9 16,0-1-9-16,-3 1 0 0,3-1 0 0,0-8 8 0,0-4-8 15,0 0 0-15,0 0 0 0,0 0 0 0,0 0 0 0,0 0-11 16,0 0 3-16,0 0 0 15,-4-10-43-15,1-2-8 0,3-1-1 0</inkml:trace>
  <inkml:trace contextRef="#ctx0" brushRef="#br0" timeOffset="-129071.182">4724 13990 851 0,'-4'-9'36'16,"4"3"-36"-1,-3 0 83-15,3-1 9 0,0 1 3 0,0 6 0 16,0 0 12-16,0 0 2 0,0 0 1 0,0 0 0 15,0 0-37-15,0 0-7 0,0 0-2 0,0 0 0 16,0 0-34-16,0 0-7 0,0 0-2 0,0 0 0 16,3 6 17-16,1-3 3 0,3 4 1 0,0-1 0 15,-4 0 8-15,4 0 2 0,0 1 0 0,0-1 0 16,4-6-42-16,0 6-10 0,-4 1 0 0,0-4 0 16,3-3 0-16,4 3 0 0,1-3 0 0,-1 3 0 0,0-3 0 0,3 0 0 15,8 0 0-15,-11 0-11 0,7 0 11 16,1 3 0-16,-1 0 8 0,3 0-8 0,1 1 0 0,-7 2 0 15,6-3 0-15,-2 0 0 0,-1 6 0 16,4 1-13-16,-8-1 5 0,-6-2 8 16,6 2-52-16,-3 0-2 0,1 1-1 0,-5-4 0 15,4 0-7-15,-3 1-2 0,-1-7 0 0,1 0 0 0,0 6-102 16,-4-6-21-16</inkml:trace>
  <inkml:trace contextRef="#ctx0" brushRef="#br0" timeOffset="-128488.541">5278 14157 1792 0,'0'0'51'0,"0"0"10"15,0 0-49-15,0 0-12 0,0 0 0 0,0 0 0 16,0 0 54-16,0 0 8 0,0 0 2 0,0 0 0 16,-8 3 0-16,1 6 0 0,4-2 0 0,-1 2 0 15,4-3-103-15,0 7-20 0,0-4-4 0,4 1-1 0,-4 2 52 0,0-3 12 16,3 4 0-16,4 0 0 0,-7-1 48 0,4-2 13 0,0 2 3 16,-4-3 0-16,3-2-52 0,-3 5-12 15,4-2 0-15,-4-1 0 0,0 1 0 0,3-4-12 16,-3-6 3-16,0 9 0 15,0 1 9-15,4-4 12 0,-4-6-2 0,0 9-1 0,0 1-9 0,0-7 0 0,0-3 0 16,0 9 0-16,0-9 0 0,0 3 0 0,0-3 0 0,0 0 0 16,0 0 0-16,0 0 0 0,0 0 0 0,0 0 0 15,0 0 0-15,0 0 0 0,0 0 0 0,0 0 0 16,0 0 53-16,3-3 9 0,-3-6 2 0,0-4 0 16,0 1-52-16,0-1-12 0,0-2 0 0,0-1 0 15,-3 0 0-15,3 0 0 0,3 1 0 0,-3-1 0 16,0 0 0-16,4 1 0 0,-4-1 0 0,0 0 0 15,0 1 0-15,0 2 0 0,0-2 0 0,3 2 0 16,-3 0 0-16,0 1 0 0,4-4 0 0,-4 7 0 16,0-1 0-16,3 1 0 0,-3 0 0 0,0 2 0 15,4-2 0-15,-4 3 0 0,3 2 0 0,1-5 0 16,-4 9 0-16,0-3-15 0,3 0 3 0,-3 3 1 16,0 0 11-16,0 0 0 0,7-6 0 0,-7 6 0 15,0 0 9-15,4 0 1 0,-4 0 0 0,7 0 0 16,0 0-59-16,0 6-12 0,0-3-3 0,0 0 0 15,4-3 52-15,-4 6 12 0,7-3 0 0,-3 4 0 16,-1-4-163-16,8 3-29 0,3-3-7 0</inkml:trace>
  <inkml:trace contextRef="#ctx0" brushRef="#br0" timeOffset="-127902.41">5803 14210 1044 0,'0'0'21'0,"-7"0"7"0,7 0-28 0,-7 0 0 0,4-3 0 15,-5 0 0-15,5 3 67 0,-8-3 8 0,11 3 1 0,-7-10 1 16,4 10 25-16,-4-6 5 0,3 0 1 0,4 6 0 16,-3-7-20-16,3 7-3 0,0 0-1 0,-7-3 0 15,7 3-67-15,0 0-17 0,0 0 0 0,-7-3 0 16,7 3 55-16,-7 0 7 0,-1 0 2 0,1 3 0 15,7-3-55-15,-7 3-9 0,0 1 0 0,0-1 0 16,0 3 0-16,0 0 0 0,4-6 0 0,-8 13 8 16,4-7-8-16,-7 3 0 0,7-2 0 0,0 5 0 15,0 4 0-15,0-4 0 0,3 4 0 0,-3 0 0 16,4-4 17-16,-5 4 5 0,5 0 1 0,-1-1 0 16,4-5-5-16,-3 2-1 0,3 1 0 0,0-4 0 15,0-2-17-15,0-7 8 0,0 0-8 0,0 0 0 16,0 0 13-16,7 6-4 0,-4-6-1 0,5 9 0 15,-1-6-8-15,0-3 10 0,3 0-10 0,4 7 10 16,0-4-10-16,-3-3 0 0,0 0 0 0,-1 3 8 16,4-3-8-16,-3 0 12 0,-1 0-12 0,1 0 12 15,0 0-24-15,-1-3-5 0,1-7-1 0,-1 10 0 16,1-12-22-16,-4 6-5 0,0-7-1 0,-3-3 0 16,-1 1 37-16,1-1 9 0,-1 0 0 0,-3-3 0 15,0 1 0-15,0 2 0 0,-3-3 0 0,-1 3 0 0,1-2 0 0,-1 8 0 16,1-2 0-16,-5-1 0 15,-6 7-20-15,4-3-3 0,3-1 0 0,-4 4 0 16,1 3 23-16,-1 0 0 0,4-1 0 0,-4 4 8 0,1 0-8 16,3 0 10-16,-4-6-10 0,8 12 10 0,-4-2-10 0,0 2 0 0,3 0 0 15,0 4 0-15,-3-1 0 0,4-3-12 16,-1 7 4-16,4-1 8 16,0-2-41-16,0 2-1 0,4-2 0 0,-4-1 0 0,10 0-69 15,-6-2-13-15,3 5-4 0</inkml:trace>
  <inkml:trace contextRef="#ctx0" brushRef="#br0" timeOffset="-127468.252">5913 14144 1552 0,'0'0'44'0,"0"0"10"16,0 0-43-16,0 0-11 0,0 0 0 0,0 10 0 15,0-4 88-15,0 3 15 0,0-2 3 0,0 2 1 0,0 3-36 16,3-2-7-16,-3 2-2 0,0 4 0 0,4-3-31 0,-4 2-7 16,0 1 0-16,3 0-1 0,-3-1-23 15,0 1 0-15,4 0 0 0,-4-4 0 16,3 1 35-16,1-4 2 0,-1 4 1 0,1-7 0 0,-1 3-18 0,1-5-4 0,-1-1-1 0,4 0 0 15,0-3-3 1,1 0-1-16,-1-3 0 0,3 0 0 0,-3-4 5 0,4 1 2 16,3 0 0-16,-7-4 0 0,0-2-29 0,4 2-5 0,-1-2-2 15,-3-1 0-15,4-2 18 0,-4 2 0 0,0 1 0 16,0-1 0-16,-3 0 0 0,3 4 0 16,-4 0 0-16,-3-1 0 0,4-2 12 0,-1 9 5 15,-3-4 2-15,0 1 0 0,0 0-31 0,0 6-5 0,0-7-2 0,0 7 0 16,-3-6 19-16,3 6 0 0,-4-6 0 0,1 0 0 15,-4-1-17-15,3 1 0 0,4 0 0 0,0 6 0 16,-7-3-97-16,3-4-19 16,4 7-4-16</inkml:trace>
  <inkml:trace contextRef="#ctx0" brushRef="#br0" timeOffset="-126563.87">6971 14150 1337 0,'-11'-6'56'0,"1"3"-44"15,3-6 92-15,-4 9 20 0,1-4 3 0,-1 1 1 16,4 3-52-16,-7-3-9 0,3 3-3 0,1 0 0 16,-1 0-20-16,0 3-4 0,1 0 0 0,-1 1-1 15,1 2-11-15,3 0-3 0,-4 0 0 0,0 4 0 16,8 2-25-16,-8 4 0 0,1 0 0 0,3 6 0 16,0-4 0-16,3 4 0 0,-3-3 0 0,4 3 0 15,-1 0 0-15,4-3 0 0,0 0 0 0,0-7 0 0,0 7 0 16,4-6 0-16,-1-4 0 0,1-3 0 15,3-6 0-15,0 0 0 0,0-3 0 0,7-6 0 0,-7-1 0 0,4-2 0 16,3-7 0-16,3-3 0 16,1 0 36-16,0 0 1 0,-1-3 1 0,4-3 0 0,-7 0-38 0,4 3 0 15,-4 0 0-15,4-7 0 0,-4 10 0 0,-3-6-8 16,-1-3 8-16,-3 2 0 0,0-2 0 0,-3 3 0 16,-1-4 0-16,4 7 0 0,-7 0 12 15,-7 0-3-15,4 0 0 0,-1-3 0 0,-3 9 5 0,0 0 1 16,0 4 0-16,-4-4 0 0,1 3-7 0,-1 7-8 0,-3-4 11 0,4 4-11 15,-1-1 0-15,-3 4 0 0,7 0 0 16,-7 0-12-16,7-1 4 0,0 4 8 0,3 0-13 0,4 3 5 16,0 0 0-16,0 0 0 0,0 0 0 0,0 0 0 15,0 0-11-15,4 6-1 0,-4 7-1 0,7 6 0 16,-4-4 12-16,4 10 9 16,7-3-12-16,-10 10 12 0,3-4-8 0,4 6 8 0,-4 1 0 0,0 6 0 15,0-10 0-15,3 3 0 0,-3 1 0 0,-3-1 0 16,3-2 0-16,-4-4 0 0,1-3 0 0,0 3 0 15,-4-9 0-15,0 9 0 0,0-9 0 0,0 3 0 16,0-3 0-16,0-3 0 0,0 2 0 0,0-5 9 16,0 0-9-16,0-4 0 0,3-6 0 0,-3 3 0 15,0-6-20-15,0 0-5 0,7 4-2 0,-3-8 0 16,3 4-159-16,0-6-32 0</inkml:trace>
  <inkml:trace contextRef="#ctx0" brushRef="#br0" timeOffset="-126066.274">7264 14107 1755 0,'0'0'36'0,"0"0"9"0,0 0-36 0,0 0-9 0,-7 0 0 0,0 0 0 16,7 0 57-16,-7 3 10 0,-1 0 1 0,-2 3 1 15,3-3-18-15,0 0-4 0,0 0-1 0,0 1 0 16,-4-4-22-16,4 6-4 0,0 0 0 0,0-6-1 16,0 10-6-16,3-4-1 0,-6 0 0 0,3 0 0 15,0-2-4-15,3 5-8 0,1-3 11 16,-4 4-11-16,7-4 0 0,-4 3 0 0,4 1 0 0,0 2 0 16,0-2 8-16,0-1-8 0,4 0 0 0,-1-2 0 15,-3 2 0-15,4-6 0 0,-1 7-13 0,1-4 5 16,-4-6 23-16,3 3 5 0,4 0 0 0,-7-3 1 15,4 0-13-15,-4 0-8 0,10 0 10 0,-10 0-10 16,4-3-15-16,-1 0-9 0,1 0-1 0,3-3-1 16,-3-1 49-16,-1 1 9 0,1-3 3 0,-4-1 0 15,3 4-25-15,-3 0-10 0,4-4 8 0,-4 7-8 16,0 3 0-16,-4-9 0 0,4 9 8 0,0 0-8 16,0-3 21-16,0 3 3 0,0 0 0 0,0 0 0 15,0 0-24-15,0 0 0 0,0 0 0 0,0 0 0 16,0 0-21-16,0 0-9 0,0 0-2 0,0 0 0 15,0 0 22-15,0 0 10 0,4 3-10 0,-1 9 10 16,1-2 0-16,-1-1 0 0,-3 0 0 0,4-2 0 16,-1 5 0-16,1-5 0 0,-4 2 0 0,3-3 0 0,-3 0 0 15,0-6 0-15,0 0 0 0,0 0 0 0,0 0 0 0,0 0-14 16,0 0 4-16</inkml:trace>
  <inkml:trace contextRef="#ctx0" brushRef="#br0" timeOffset="-125663.759">7380 14163 2030 0,'-7'3'57'0,"4"3"14"0,3-6-57 0,-8 4-14 0,5-1 0 0,3-3 0 15,-4 9 48-15,1-6 8 0,3 7 0 0,-4-1 1 16,4-3-40-16,0 4-8 0,0-4-1 0,4 6-8 15,-4-5 0-15,3 2 0 0,-3 1 0 0,4-7 0 16,-1 6 0-16,-3-6 0 0,0-3 0 0,0 0 0 16,0 0 0-16,0 0 0 0,8 7 0 0,-8-7 0 15,0 0 0-15,3-7 0 0,4 4 0 0,-3 0 0 16,-1-3 23-16,1-4-3 0,-1 4 0 0,4-3 0 16,-3-1-20-16,-1-2 0 0,-3 5 0 0,4-2 0 15,-1 0 0-15,4-1 0 0,-3-2 0 0,0 9 0 16,-1-4-8-16,4 1 8 0,-3 0-8 0,-1 3 8 15,-3 3-8-15,7 0 8 0,0 0-8 0,0 3 8 16,-3 3-12-16,3 0 2 0,0 4 1 0,-4-1 0 16,5 4 9-16,-1 2 0 0,-4 1 0 0,4 0 0 0,-3 2 0 15,-1-2 0-15,-3 3 0 0,7 0 0 0,-3-7 0 0,-4 4 0 16,0-3 0-16,0-1 0 0,0-6 0 0,0-6 0 16,0 0 0-16,0 0 0 0,3 0-12 0,4-6 0 15,-3-3 0-15</inkml:trace>
  <inkml:trace contextRef="#ctx0" brushRef="#br0" timeOffset="-125216.157">7761 14078 1456 0,'0'0'41'0,"0"0"9"0,0 0-40 0,0 0-10 0,0 0 0 0,0 0 0 16,0 7 74-16,0-7 13 0,-3 6 2 0,-1 0 1 16,4-6 7-16,-3 10 2 0,-1-4 0 0,0 0 0 15,1 0-56-15,-4 1-11 0,0-1-3 0,0 0 0 16,3 0-29-16,-3 1 0 0,0-4 0 0,0 6 0 16,4-2 0-16,-4-4 0 0,3 3 0 0,0 0 0 15,4-6 0-15,-3 0 0 0,3 0 0 0,0 10 0 16,0-10 0-16,0 6 0 0,0-6 0 0,0 6 0 15,0-6 0-15,3 6 0 0,1 1 0 0,0-7 0 16,-1 6 0-16,1-3 0 0,3 0 0 0,-4 3 0 0,1-6 0 16,-4 0 0-16,10 4 0 0,-6-1 0 0,3 0 0 15,-4-3 0-15,4 3 0 0,-3 0 0 0,-1 0 0 0,5 4 0 0,-5-4 0 16,1-3 0-16,-1 9 0 16,1-6 0-16,-1 10 0 0,1-7 0 15,-4 0 0-15,7 1 0 0,-7 2 0 0,3-3 0 16,-3 4 0-16,0-1 0 0,0 1 0 0,0-4 0 0,0 6 40 0,-3 4 3 15,3-7 0-15,-7 1 0 0,3-1-18 0,1 1-3 0,-1-4-1 16,1 3 0-16,-4 1-21 0,3-7-18 0,4-3 3 0,-11 6 1 16,4-3-90-1,-3-3-19-15,-1-3-3 0</inkml:trace>
  <inkml:trace contextRef="#ctx0" brushRef="#br0" timeOffset="-124531.509">8269 13740 1314 0,'0'-10'37'0,"0"1"8"0,0 3-36 0,0-1-9 0,0 1 0 0,0 6 0 16,0 0 53-16,0 0 9 0,0 0 2 0,0 0 0 15,0 0 32-15,0 0 8 0,0 0 0 0,0 0 1 16,0 6-66-16,0 7-14 0,4-1-2 0,-4 4-1 16,7 3-2-16,-7 9-1 0,0 0 0 0,3 4 0 15,1-4-3-15,-1 10-1 0,4-4 0 0,0 0 0 16,-3 4-2-16,3-3 0 0,0-4 0 0,-3 0 0 15,3 1-1-15,-4 2-1 0,1-6 0 0,-4 1 0 16,0-4-3-16,0 3-8 0,0-9 12 0,0 9-4 16,0-12-8-16,0-4 0 0,-4 1 0 0,1-4 0 15,3-3 53-15,0-6 9 0,0 0 2 0,0 0 0 0,0 0-52 16,0 0-12-16,-4-9 0 0,1 0 0 16,-1-4-48-16,4 1-13 0,0-4-3 0,0-3 0 15,0 6-153-15,4-2-31 0</inkml:trace>
  <inkml:trace contextRef="#ctx0" brushRef="#br0" timeOffset="-123948.175">8618 14191 1706 0,'0'0'36'0,"0"0"7"0,-7 0-35 0,0 0-8 0,0-3 0 0,0 0 0 16,0-3 103-16,0 3 18 0,0-1 4 0,0 1 1 16,0-3-55-16,0 3-11 0,0-3-3 0,0 2 0 15,0-2-43-15,0 3-14 0,0 0 8 0,7 3-8 16,-4 0 0-16,4 0 0 0,0 0 0 0,0 0-9 15,0 0-13-15,-7 3-2 0,7 0-1 0,-4 10 0 16,4-1-30-16,0-2-5 0,0 12-2 0,0-4 0 16,0 1 62-16,4 3 8 0,-4-3 4 0,0 3 1 15,0-3-13-15,0 3-18 0,0-7 4 0,0 1 1 0,0-3 44 16,0-4 9-16,3 0 1 0,-3-9 1 0,0 0 2 0,0 0 1 16,0 0 0-16,0 0 0 0,0 0-6 0,0 0-2 15,4 0 0-15,3-3 0 0,-3-3-13 0,3-3-2 16,0-1-1-16,0-2 0 0,0-1-30 0,0 1-7 0,3-7 0 15,-3 6-1-15,1-2 17 0,-1 2 9 16,0-3-1-16,0 7 0 16,0-1-31-16,0 1-6 0,-4 0-2 0,1 2 0 0,-1 1-8 15,-3 6-1-15,0 0-1 0,0 0 0 0,0 0 19 16,0 0 4-16,0 0 1 0,0 0 0 16,0 0-24-16,0 0-5 0,0 0-1 0,0 0 0 0,0 0 69 0,0 0 14 0,0 0 2 0,0 10 1 15,0-1-17-15,0-3-3 0,-3 10-1 0,3-7 0 16,0 1-9-16,-4 2-1 0,4 4-8 0,0-4 12 15,0-5-12-15,0 5 0 0,4-2 0 0,-4-1 0 16,0-3 0-16,0-6 0 0,3 4 0 0,1 2 0 16,-4-6 0-16,3 0-8 0,5 9 8 0,-1-9-13 15,0 3-102-15,3-3-20 0,1 0-4 0</inkml:trace>
  <inkml:trace contextRef="#ctx0" brushRef="#br0" timeOffset="-123248.923">9246 14038 1337 0,'4'-4'28'0,"-1"1"6"0,-3 3-34 0,0 0 0 0,7 3 0 0,-3 1 0 15,3 8 58-15,-3-6 5 0,-1 4 1 0,1-1 0 16,-4 1 36-16,3-1 8 0,-3 0 2 0,0 1 0 15,0-4-34-15,0-6-6 0,0 0-2 0,0 0 0 16,0 0-43-16,0 0-9 0,0 0-1 0,0 0-1 16,0 0 26-16,0 0 6 0,0 0 1 0,0 0 0 15,0 0-31-15,0 0-5 0,0-6-2 0,0 3 0 16,0-4-9-16,-3 1-12 0,3 3 2 0,-4-6 1 16,1 9-16-16,-1-4-3 0,-3-2-1 0,3 3 0 15,-3 3-12-15,-3 0-3 0,3 0 0 0,-4 3 0 16,1 0 5-16,-1 4 1 0,-3 5 0 0,3-2 0 0,-3-1 38 0,4 3 0 15,-5 1 0-15,5 0 0 0,-4-1-8 0,3 1 8 16,1-1 0-16,-1 1 0 0,4-1 0 0,3-2 0 16,-3-4 0-16,4 0 0 0,3 4 30 0,0-10 7 0,0 6 2 15,0-6 0-15,0 6-25 0,3-3-5 0,-3 4-1 0,7-4 0 16,-3 3 8-16,7-6 0 0,-1 3 1 0,1 0 0 16,-1-3-17-16,4 0 0 0,1 7 0 15,2-4 0-15,-3 0 0 0,4 0 0 0,-4 3 0 0,4-3 0 16,-1 4 14-16,-3-4-1 0,1 3 0 0,-1 0 0 15,-4-6-43-15,1 10-9 16,-1-7-1-16</inkml:trace>
  <inkml:trace contextRef="#ctx0" brushRef="#br0" timeOffset="-122765.282">9557 14160 1583 0,'-4'-3'32'0,"-3"0"10"0,4-1-34 15,-1-2-8-15,1 3 0 0,-1 0 0 16,1-3 108-16,-1 6 20 0,4 0 4 0,-7-4 1 0,3 1-50 0,-3 0-11 16,0 0-1-16,7 3-1 0,-3 3-40 0,3-3-8 0,-7 3-2 0,0 4 0 15,3 2-20-15,1 0 0 0,-1 1 0 0,1 6 0 31,-1-4 0-31,1 4 8 0,3 3-8 0,0-4 0 0,0 7 8 0,0-3-8 0,3 0 8 0,1 0-8 16,-1 3 12-16,1-7-3 0,-1 4 0 0,4-3 0 16,-3-1-9-16,-1-5 12 15,4 2-12-15,-3-2 12 0,-1-7-1 0,1 3 0 0,3-3 0 0,-7-3 0 16,3 0-11-16,5 0 0 0,-1-3 0 0,0-6 0 16,0-1 53-16,3-5 9 0,-3-1 2 0,0-3 0 15,4 0-77-15,-4 1-15 16,4-4-4-16,-4 0 0 0,-4 0 0 0,4 6 0 0,-3-3 0 15,-1 7 0-15,-3-1 6 0,0 4 1 0,0-4 0 16,-3 10 0-16,3-6-10 0,-4 2-1 16,1 1-1-16,-4-3 0 0,3 6 20 0,-3-1 4 0,-4-2 1 0,4 6 0 15,0 0 12-15,-3 0-9 0,3 0 9 0,-4 6-8 16,4-2 8-16,0-1 12 0,-4 3-2 0,4-3-1 16,0 3-9-16,0-2 12 0,4-1-12 0,3-3 12 15,-4 9-12-15,4-9 0 0,0 3-10 0,0 7 10 16,0-10-85-16,4 3-11 0,3 3-3 0</inkml:trace>
  <inkml:trace contextRef="#ctx0" brushRef="#br0" timeOffset="-122331.037">9733 14163 1792 0,'0'0'51'0,"0"0"10"0,0 0-49 0,0 0-12 16,0 0 0-16,0 0 0 0,0 0 85 0,0 0 15 0,0 0 2 0,0 0 1 16,0 0-11-16,0 0-3 0,0 0 0 0,0 0 0 15,0 0-71-15,0 0-18 0,0 0 0 0,0 0 0 16,0 0 55-16,0 9 7 0,4-2 2 0,-4 2 0 15,3-6-52-15,-3 7-12 0,4-1 0 0,-1-3 0 16,1 1 0-16,3-4 0 0,-4 9 0 0,4-6 0 16,4 1 0-16,0 2 0 0,-1-3 0 0,1 1 0 15,3 2 0-15,-4-6-13 0,5 4 2 0,-5-1 1 16,1 0 10-16,-1-3 0 0,1 3 0 0,-1-2 0 16,-2-4 0-16,-1 3-10 0,0-3 10 0,-4 0-10 15,4-3-3-15,-3-1-1 0,-1 4 0 0,1-6 0 16,-4 0 34-16,3 0 8 0,-3-4 0 0,0-2 1 15,0-1-61-15,0-3-12 0,-3-2-2 16,3 2-1-16,-4-3 20 0,1 0 4 0,-1-3 1 0,1 0 0 16,-1 4-35-16,-3-7-7 0,4 9-2 0,-4-3 0 15,3 3-146-15,0 1-30 0</inkml:trace>
  <inkml:trace contextRef="#ctx0" brushRef="#br0" timeOffset="-121865.428">10114 14016 1918 0,'0'0'40'0,"0"0"9"0,0 0-39 0,0 0-10 0,0 0 0 0,0 0 0 16,0 0 33-16,0 0 5 0,0 0 1 0,0 0 0 15,0 6 14-15,0 3 3 0,0-2 1 0,0 5 0 16,0-3-40-16,0-5-8 0,0-4-1 0,0 0-8 16,0 0 58-16,0 0 5 0,0 0 1 0,0 0 0 15,0 0-52-15,0 0-12 0,0 0 0 0,0 0 0 16,0 0 0-16,0 0 0 0,0 0 0 0,0 0 0 16,0 0 0-16,0 0 0 0,0 0 0 0,0 0 0 15,0 0-20-15,0 0-8 0,0-7 0 0,0 7-1 16,0 0-6-16,0 0-1 0,0 0 0 0,0 0 0 15,-7 0 6-15,0 3 1 0,-4 4 0 0,4-1 0 16,0 3 19-16,0 1 10 0,0-4-10 0,0 10 10 16,0-4-8-16,-3 4 8 0,2 0 0 0,1-1-9 15,4 4 9-15,-4-3 14 0,3 0-3 0,1-1-1 16,-1 1-2-16,4-4 0 0,-3-5 0 0,3 2 0 16,3 1 22-16,-3-10 4 0,4 6 1 0,-1 0 0 0,4-3-3 15,0 0 0-15,4 0 0 0,0-3 0 0,3 0-16 16,0-3-3-16,0 0-1 0,4 0 0 0,-1-3-12 15,1 3-18-15,-1 0 4 0,5-4 1 16,-5 1-129-16,1-3-26 0,3-4-4 0</inkml:trace>
  <inkml:trace contextRef="#ctx0" brushRef="#br0" timeOffset="-121346.362">10340 13633 1792 0,'0'16'51'0,"-4"3"10"0,4-1-49 0,0 1-12 0,-3 6 0 0,3-3 0 16,-4 3 113-16,4 0 20 0,-3 0 4 0,3-3 1 16,-4 3-67-16,4-3-14 0,-3 4-2 0,3-5-1 15,0-2-9-15,0 3-1 0,0-3-1 0,0 3 0 16,0-3-18-16,0 0-3 0,3-1-1 0,-3-2 0 15,0 3-21-15,4-3 0 0,-4 2 0 0,3-2-8 16,-3-3 8-16,4-1 0 0,-1 1 8 0,1-1-8 16,-4-2 0-16,3-4 0 0,1 0 0 0,-4-6 0 15,0 6 0-15,0-6 0 0,0 0 0 0,0 0 0 16,0 0-15-16,7-6 3 0,0 3 0 0,-3-6 0 16,-1 2 21-16,4-2 5 0,0-4 1 0,-3 1 0 15,3-4-55-15,-4-3-10 0,1 1-2 0,-1 2-1 0,-3-3 30 16,4 3 7-16,-1 4 0 0,1-7 1 15,-4 7 7-15,4 5 8 0,-1-2-13 0,-3 3 5 0,0 6 8 16,0 0 0-16,0 0-9 0,0 0 9 0,0 0 0 0,0 0 0 16,7 0 8-16,-3 3-8 0,3 0 13 0,0 3-2 15,0 0-1-15,-4 4 0 0,1 2 5 0,3 1 1 16,-4 3 0-16,5 2 0 0,-5-2-4 0,1-3-1 0,3 5 0 16,-4 1 0-16,-3-3 20 0,4 0 4 0,-1-1 1 15,-3 1 0-15,0-4-47 0,4 4-9 0,-4-6-1 16,0 2-1-16,0-2 22 0,0-1 0 15,3-3 0-15,-3 4 0 0,0-1 0 0,0-9-11 0,0 6 1 16,0 4 0-16,0-10-115 16,4 9-23-16,-4-9-5 0</inkml:trace>
  <inkml:trace contextRef="#ctx0" brushRef="#br0" timeOffset="-120481.296">10629 14097 630 0,'0'0'17'16,"0"0"6"-16,0 0-23 0,0 0 0 0,0 0 0 0,0 0 0 15,0 0 48-15,0 0 6 0,0 0 1 0,0 0 0 16,0 0 58-16,0 0 12 0,0 0 3 0,0 0 0 16,0 0-103-16,0 0-25 0,0 6 0 0,4 1 0 15,-4-1 56-15,0 3 7 0,0-2 1 0,0 2 0 16,0-9-11-16,0 0-1 0,0 0-1 0,0 0 0 16,0 0 8-16,0 0 1 0,0 0 1 0,0 0 0 15,0 0-36-15,0 0-7 0,0 0-2 0,0 0 0 16,0 0 39-16,0 0 7 0,0 0 2 0,0 0 0 15,0 0-52-15,0 0-12 0,0 0 0 0,0 0 0 16,7 0 0-16,0 0 0 0,0 0 0 0,3 0 0 16,-2 0 0-16,2 0 0 0,1-3 0 0,-1 3 0 0,1-6 0 0,-1 6 0 0,1-4 0 0,0 1 0 15,-1 3 0 1,-3-3 0-16,0 0 0 0,0 0 0 0,-3-3 0 0,3 3-13 16,-4-7 2-16,1 7 1 0,-4-6 10 0,4 5 0 0,-4-5 0 0,0 3 0 15,-4-1-11-15,4-2 0 16,0 6 0-16,-4-6 0 15,1 5-25-15,-1-2-6 0,1 0-1 0,3 6 0 0,-4-3 35 0,-3 6 8 0,0 0 0 0,0 3 0 16,0-3 0-16,0 1 0 16,-3 2 0-16,2 0 0 0,1 0 0 0,0 1 0 0,4 5 0 0,-1-2 0 15,1 2 12-15,-1 7 5 0,1-3 1 16,-1-4 0-16,1 7-8 0,3-3-2 0,-4 6 0 0,1-4 0 16,3 1 2-16,0 3 0 0,-4-3 0 0,4 0 0 15,4-4-1-15,-4-2 0 0,3 0 0 0,1-4 0 16,-4-9 8-16,3 9 2 0,-3-9 0 0,7 7 0 15,0-7-67-15,4 3-12 0,-1-6-4 0,5 0 0 16,-5-1-51-16,4-2-10 0,0-3-3 0</inkml:trace>
  <inkml:trace contextRef="#ctx0" brushRef="#br0" timeOffset="-119644.47">11913 14078 1910 0,'0'0'40'0,"0"0"9"0,-7 3-39 0,0-3-10 0,0 4 0 0,7-4 0 16,-3-4 91-16,-4 4 16 0,-1-6 3 0,1 3 1 0,0 0-67 0,0 0-12 16,0 0-4-16,4 3 0 0,-8-4-19 0,4 1-9 15,0-3 8-15,0 6-8 0,-4 0 8 0,4 0-8 16,0-3 0-16,7 3 8 0,-7 0 12 0,0 3 3 16,0-3 0-16,0 0 0 15,7 0-42-15,-7 13-8 0,0 2-1 0,0 1-1 0,0 0 19 0,0 2 10 16,0 4-10-16,0 0 10 0,0-3 0 0,0 6 0 15,0-3 0-15,3 10 0 0,0-7 0 0,1 0 0 0,-1 0 0 16,1-3 0-16,3-3 0 0,0-4 0 16,0-2 0-16,0-4 0 0,0-9 0 0,7 3 0 0,-4-3 0 15,5-3 0-15,2-6 0 0,1-4 0 0,-1-2 0 16,8-7 0-16,0-3 9 0,-1-4 2 0,4 1 0 0,1 0 0 16,-5 6-11-16,4-3 0 0,0-3 9 0,-3-7-9 15,0 7 0-15,-4-3 9 0,0-4-9 0,0-3 0 16,-3-2 12-16,-1-1-12 15,-3 6 12-15,0-2-12 0,-3 2 14 0,-4 7-4 0,0 0-1 0,-4 3 0 16,1 3 2-16,-4-3 0 0,0 12 0 0,-4-9 0 16,4 10-11-16,-3-4-17 0,-5 3 4 0,5 1 1 15,-4 3-2-15,3 2 0 0,-3 4 0 0,3 0 0 16,1-3 4-16,3 6 1 0,0 0 0 0,0 9 0 16,0-3-4-16,3 1-1 0,1 5 0 0,3 1 0 15,0 2 14-15,0 4-11 0,3 3 11 0,-3-3-10 16,7 0 10-16,-3 3 0 0,3 9 0 0,3-6 0 0,1 3 10 15,-1 4-2-15,1 2-8 0,0-2 12 16,-1-1-3-16,4 10-1 0,-3-4 0 0,0 1 0 0,-4-7 6 0,0-2 1 16,-4-4 0-16,4-3 0 0,-3 0 1 0,-4-4 0 15,3-2 0-15,-3 0 0 0,0-4-16 0,0-2 0 16,0-4-9-16,0-6 9 0,0 0-15 0,0 0 3 16,0 0 1-16,4 6 0 15,-4-6-55-15,3 7-11 0,1-4-3 0,3 0 0 16,-4-3-139-16,5 0-28 0,9-6-5 0,-6-4-2 0</inkml:trace>
  <inkml:trace contextRef="#ctx0" brushRef="#br0" timeOffset="-119358.649">12280 13608 1990 0,'0'0'44'0,"0"0"8"0,0 0 3 0,0 0 1 0,-7 6-44 0,4 0-12 0,3 1 0 0,-4-1 0 16,1 3 81-16,-1-2 15 0,4 5 2 0,-3 1 1 15,3-1-63-15,0-2-13 0,3 2-3 0,-3 1 0 16,0-4-20-16,0 4 0 0,4-1 0 0,-4-2 0 0,3 2 0 0,1 1 0 15,-1-4 0-15,1 7 0 16,3-4-80-16,-4-2-20 0,8 9-4 0</inkml:trace>
  <inkml:trace contextRef="#ctx0" brushRef="#br0" timeOffset="-118694.004">12577 13978 1267 0,'0'0'28'0,"-4"6"5"0,4 0 2 0,-4 4 1 0,1-1-36 0,3 1 0 0,-4-1 0 0,-3 1 0 0,4-1 109 15,-1-6 15-15,4 10 4 0,-3-4 0 16,-1 0-59-16,1-5-11 0,-1 8-2 0,1-2-1 0,-1-4-1 0,1 0 0 16,-1 0 0-16,4 1 0 0,0-7-16 0,0 9-3 15,0-9-1-15,0 9 0 0,0-2-10 0,0-1-1 16,4 0-1-16,-4 1 0 16,3 2 4-16,1-3 1 0,3 4 0 0,0-1 0 15,0-3-27-15,7 4 0 0,-3-1 0 0,-1-6 0 16,1-3 0-16,3 0 0 0,-4 0 0 0,4 0 0 0,-3-3 0 0,3 0 0 15,-3-3 0-15,3-1 0 0,4-2 0 0,-8 3 0 16,4 3 0-16,-3-7 0 0,-4-5 11 0,0-1-3 16,0 0-8-16,-3 10 12 0,-4 6-12 0,0 0 8 0,3-10-8 15,1-2 0-15,-4-7 0 0,0 7-18 16,-4 5 2-16,1 1 1 0,3-3-1 0,-4 5 0 16,0-5 0-16,-3 6 0 0,0 0 6 0,0-3 1 0,-3 2 0 15,-1-2 0-15,4 3 1 0,-4 0 0 0,1 0 0 16,3 3 0-16,-4 3-4 0,4 0-1 0,0 0 0 0,0 3 0 31,0 4-11-31,0-4-1 0,0 7-1 0,3-1 0 16,-3-2-2-16,4 8 0 0,-1-8 0 0,1 2 0 15,3-5-3-15,-4 5-1 0,4-2 0 0,0-4 0 0,0 0-120 16,0-6-25-16,0 0-5 0,0 0-1 0</inkml:trace>
  <inkml:trace contextRef="#ctx0" brushRef="#br0" timeOffset="-118127.41">12901 13972 1780 0,'0'0'50'0,"0"0"12"0,0 0-50 0,0 0-12 0,0 0 0 0,0 0 0 0,0 0 100 0,0 0 18 16,0 0 3-16,0 0 1 0,0-7-56 0,0 7-11 0,0 0-3 16,0 0 0-16,0 0-28 0,0 0-5 0,7-3-2 0,-3 3 0 15,-4 0-9-15,7 0-8 0,0 0 12 0,-4 0-12 16,4 0 0-16,0 0 0 0,-3-6 0 0,-4 6 0 16,7 0 0-16,-7 0 8 0,7 0-8 0,-7 0 10 15,4 0-10-15,-4 0 0 0,0 0-10 0,7 6 10 16,0-6 0-16,-4 3 0 15,-3-3 0-15,4 10 0 0,-1-4 0 0,1 0 0 0,-4 4 0 0,-4-4 0 16,4 7-10-16,-3-4 10 0,-1 4-10 0,1-1 10 16,-1 4 0-16,1-1 0 15,-4 1 0-15,0 3 10 0,3-3-10 0,-3-4 0 0,3 13-10 0,-3-9 10 16,0-10 0-16,4 7 0 0,-1-1 0 0,-3-2 0 16,4-4 0-16,-1 0 0 0,1 0 0 0,3-6 0 15,0 0 8-15,0 7-8 0,0-7 0 0,0 0 0 16,0 0 8-16,0 0-8 0,0 0 0 0,0 0 0 15,0 0 10-15,0 0-2 0,0 0 0 0,0 0 0 16,0 0 0-16,0 0 0 0,0 0 0 0,3 0 0 0,4-3 31 16,-7 3 5-16,7 0 2 0,-3 0 0 0,3-4-55 0,0 4-11 15,0 0-3-15,0 0 0 0,0 4 23 0,4-4 0 16,-4 3 0-16,0 0 0 0,-4 0 14 0,4 0 7 16,0 0 2-16,0 4 0 15,-3-4-90-15,3-3-17 0,0 6-4 0,0-3-1 16,0 0-13-16,0-3-2 0,0 0-1 0,0 0 0 15,0-3-127-15,0 0-24 0,15-32-6 0,-5 17-1 0</inkml:trace>
  <inkml:trace contextRef="#ctx0" brushRef="#br0" timeOffset="-117612.075">13261 14056 1497 0,'0'0'32'0,"0"0"8"0,0 0 0 0,0 0 4 0,0 0-36 0,-7 3-8 0,3 4 0 0,-3-1 0 15,4 0 104-15,-1-3 20 0,4-3 3 0,-7 4 1 16,7-4-52-16,-3 9-9 0,3-9-3 0,-7 3 0 16,0 3-16-16,3 1-4 0,4-7-1 0,-4 6 0 15,4-6-18-15,-3 6-3 0,-1 0-1 0,1 4 0 16,3-4-31-16,0 0-6 0,0-6-2 0,-4 10 0 0,4-4 18 0,0 4 0 15,4-1 0-15,-1-3 0 0,1 4 11 16,-1-4 5-16,1 3 2 0,3-2 0 16,-3-4-28-16,3 3-6 0,0 0 0 0,0-6-1 0,0 0 17 0,0 0 0 15,0 0 0-15,0-3 0 0,0-6 0 0,0 2 0 16,4-2 0-16,-4-10 0 16,0 7 10-16,0-1-10 0,-4-9 10 0,4 6-10 0,-3 1 0 0,3-1 8 15,-3 4-8-15,-1 2 0 0,-3-2 0 0,4 5 0 16,-4 1 0-16,3 0 0 0,-3 0 0 0,0 6 0 15,0 0 0-15,0 0 0 0,0 0-12 0,0 0 12 16,0 0-12-16,0 0 12 0,0 0-24 0,-7-4 3 16,7 4 0-16,-7 0 0 15,3 0-6-15,-3 4-1 0,7-4 0 0,-7 0 0 0,0 6 15 16,0 0 2-16,7-6 1 0,-7 6 0 0,4 1 10 0,-4-1 0 0,3 3 0 16,-3-2-8-16,4 5 8 0,-1-2 0 0,0 2 0 15,1-3 0-15,3 4 0 0,-4-4-10 16,1 1 10-16,3-1 0 0,0-2-27 0,0 2 2 0,0-9 0 0,0 6 0 31,3 0-151-31,-3-6-29 0,0 0-7 0,0 0-479 0</inkml:trace>
  <inkml:trace contextRef="#ctx0" brushRef="#br0" timeOffset="-117092.726">13540 13937 1422 0,'0'0'40'0,"0"0"9"0,0 0-39 0,-4 6-10 0,4 4 0 0,-3-1 0 0,3-9 81 0,-4 7 15 15,4 2 2-15,-3 0 1 0,-1 1 12 0,0 2 2 16,4 1 1-16,-3-1 0 0,3 4-42 0,-4 0-9 15,4-1-2-15,-7 1 0 16,7 0-35-16,-3-1-7 0,3-2-2 0,0 3 0 16,0-4 38-16,0-2 7 0,0-4 2 0,0-6 0 15,0 0-52-15,0 0-12 0,0 0 0 0,0 0 0 16,0 0-48-16,0 0-13 0,0 0-3 0,0 0 0 16,7-6 52-16,-4 3 12 0,1-4 0 0,-1-5 0 15,1-1 0-15,3 1 0 0,-3 2 0 0,-1-5 0 0,1 2 0 16,3 0 0-16,-4 1 0 0,1 2 0 0,-1-2 0 15,1 3 0-15,-1-1 0 0,1 4 0 0,-4 0 0 0,0 6 0 16,0-7 0-16,0 7 0 0,0 0 0 0,0 0 0 0,0 0 0 16,0 0 0-16,0 0 0 0,0 0 0 15,7 7 0-15,0-4 0 0,-4 3 0 0,5 3 0 16,-5 1 0-16,1-4 0 0,-1 7 0 0,4-1 0 0,-3-2 0 0,-1 8 0 16,1-2 0-16,-4 3 0 0,3-7 0 0,1 10 0 15,-4-3 0-15,3 0 0 0,-3-3 0 0,4 6 0 16,-4-4 0-16,3 1 0 0,-3 0 0 15,0-6 0-15,4 2 0 0,-4-5 0 0,3-1 0 0,-3 1 0 16,0-10-9-16,0 0 1 0,0 0 0 0,8 0 0 16,-1-4-244-16,0-5-48 0</inkml:trace>
  <inkml:trace contextRef="#ctx0" brushRef="#br0" timeOffset="-116614.073">13772 14025 1782 0,'-3'9'37'0,"-1"-5"8"16,4 8-36-16,0-12-9 0,0 6 0 0,0-6 0 16,0 0 87-16,0 0 15 0,0 0 3 0,0 0 1 0,4 7-30 0,-4-7-7 0,7 6-1 15,0-3 0-15,0 0-31 0,0-3-6 0,0 3-2 0,0-6 0 16,0 3-19-16,0 0-10 0,0-3 10 0,0 3-10 15,1-3 0-15,-1 3 0 0,0-6 0 0,0 2-10 16,-4 1 10-16,1-3 0 0,3 6 0 0,-4-6 0 31,1 0 0-31,-1-1 0 0,1 1 0 0,-1-3 0 0,1-4-16 0,0 10 0 0,-1-7-1 0,1 1 0 16,-4 0 27-16,3-1 6 0,-3 1 0 0,-3-1 1 16,3-2-17-16,-4 9-16 0,4-7 4 0,-7 7 0 15,3-3-2-15,4 6 0 0,-7-6 0 0,0-1 0 16,0 7-2-16,-3 0-1 0,3 0 0 15,-4 7 0-15,4-1-3 0,3 0-1 0,-3 4 0 16,0-4 0-16,0 13 21 0,4-7 0 0,-4 7 0 0,0-3 0 16,3 3 8-16,-3 3 5 0,4-1 2 0,-4-2 0 15,3 0 1-15,0 6 1 0,4-3 0 0,-3 0 0 16,3-3-5-16,0 0 0 0,0-7-1 0,3 4 0 16,1-4-1-16,0 1 0 0,3 0 0 0,0-4 0 15,0-3 1-15,0 1 0 0,0-1 0 0,3 0 0 16,-3 0-11-16,4 1-12 0,0-4 2 0,3 3 1 15,-4-3-38-15,4 0-7 0,1 4-2 0,-5-7 0 16,1 0-159-16,-1-7-32 0</inkml:trace>
  <inkml:trace contextRef="#ctx0" brushRef="#br0" timeOffset="-106776.065">5472 15066 1264 0,'0'0'26'0,"0"0"7"0,-7-3-33 0,3-3 0 0,0-1 0 0,4-5 0 16,-3 2 44-16,-1-2 1 0,4-7 1 0,-3 3 0 15,3-2-22-15,-4-4-4 0,4 0 0 0,-3-3-1 16,3 6 0-16,-4-6 0 0,-3 3 0 0,4-3 0 15,-1 9 15-15,-3-3 3 0,4 3 1 0,-4 4 0 16,0 3-10-16,-4-1-3 0,4 7 0 0,0 0 0 16,0-3-25-16,-4 12 0 0,1-3 0 0,-1 0 0 15,0 7 0-15,1-4 0 0,-1 6 0 0,1-5 0 0,-1 5 56 0,0 1 7 16,1-4 1-16,-1 4 0 16,4-4-52-16,-3 0-12 0,3-2 0 0,3 2 0 0,-3 1 0 15,4-7 0-15,-1 9 0 0,0 1 0 16,1-4 0-16,-1 10 0 0,1-3 0 0,3 6 0 0,0 0 0 15,0 0 0-15,0 6 0 0,3-3 0 0,1 6 0 0,-4-3 0 16,7 4 0-16,-7 2 0 0,4 1 0 0,-1-1 0 16,-3 4 0-16,4 3 0 15,-4-4 33-15,3-5 4 0,-3 8 1 0,4-5 0 0,-4-4-38 0,-4 4 0 0,4-7 0 0,0 0 0 32,-3-3-30-32,-4 0-4 0,3-6-1 0,-3-3 0 0,0 6-21 15,0-10-5-15,-4-2-1 0,1-1 0 0,6-3-107 0,-6-6-22 16</inkml:trace>
  <inkml:trace contextRef="#ctx0" brushRef="#br0" timeOffset="-106404.767">4918 15154 1364 0,'0'0'28'0,"0"0"7"0,0 0-35 16,0 0 0-16,-4-10 0 0,4 10 0 0,0 0 79 0,0 0 9 0,0 0 1 0,0 0 1 16,0 0-47-16,0 0-10 0,0 0-1 0,4 0-1 15,-1 0-19-15,8 0-4 0,-1 0-8 0,5 0 12 16,2 0-4-16,-3 10-8 0,4-7 11 0,3 6-11 15,-3-2 12-15,3-1-4 0,4 7 0 0,-8-4-8 16,4 0-9-16,-3 4-9 0,0-4-2 0,-8-2 0 16,1 2 53-16,-1-3 11 0,1 0 1 15,0-2 1-15,-4-4-23 0,0 0-5 16,0 0-1-16,0-4 0 0,0 1-17 0,0-3 0 0,3 0 0 0,1 0 0 16,-4 2 0-16,0 1 0 0,4-3 0 0,-1 3-12 15,1 3-140-15,3-3-27 16</inkml:trace>
  <inkml:trace contextRef="#ctx0" brushRef="#br0" timeOffset="-105773.337">5655 15373 1273 0,'-11'-6'53'0,"1"0"-42"16,6 0 78-16,-3-1 16 16,0 1 3-16,4-3 1 0,-4 5-46 0,0-5-10 0,3 9-1 0,-3-6-1 15,0 3-28-15,-4 0-6 0,4-1-1 0,0 1 0 16,0 0-16-16,4 0 8 0,-4 0-8 0,7 3 0 15,-4 0 0-15,1 0 0 16,3 0 0-16,-8 3 0 16,-2 3-10-16,6-3 1 0,1 4 0 0,-1 2 0 0,1 0 9 0,-1 1-12 0,1-1 12 0,-1 4-12 15,1-1 12-15,-1-5 0 0,1 5 0 0,-1-2 0 16,1-4 0-16,3 0 14 0,-4 7-2 0,4-7 0 16,-3 0 21-16,3 4 4 0,0-10 1 0,0 6 0 15,0 0-17-15,0-6-3 0,0 0-1 0,3 10 0 16,1-1-7-16,3-3-2 0,-4-6 0 0,8 7 0 15,-4-4-8-15,7 0 0 0,0-3 9 16,-3 0-9-16,3 0 12 0,3-3-3 0,1 3 0 0,-4-10 0 16,4 10-9-16,-4-6 0 0,4 0 0 0,-4-1 0 15,-7 1 0-15,3-3 0 0,-3-4 0 0,0 7-11 16,0-7 11-16,-3 4-10 0,-1-4 10 0,1-5-10 16,0 5 10-16,-4 1 0 0,3-4 8 0,-6-3-8 15,3 10 8-15,-4-4-8 0,0 1 8 0,-3-1-8 16,0 0 0-16,0 4 0 0,0-3 0 0,-3-1 0 15,3 7 0-15,-7-4 0 0,-4 1-11 0,4 0 11 16,3 5-14-16,-3 1 3 0,3 3 1 0,1 0 0 16,3 3-9-16,-4 1-1 0,4 2-1 0,4 3 0 15,-4 1 21-15,7 5 0 0,-4 1 0 0,1 0 0 16,3-1-12-16,0 4 12 0,0-3-10 0,3 3 10 16,1-7-14-16,-4 1 3 0,0-4 1 0,7 4 0 15,-4-4-23-15,4-6-5 0,0 3-1 0,0-2 0 16,4 2-55-16,-4-6-11 0,4 3-3 0</inkml:trace>
  <inkml:trace contextRef="#ctx0" brushRef="#br0" timeOffset="-105203.387">5757 15267 1534 0,'0'0'32'0,"-3"-7"8"0,3 7-32 0,-7-6-8 0,7 6 0 0,0 0 0 15,-4-3 113-15,4 3 22 0,0 0 4 0,0 0 1 16,0 0-81-16,0 0-16 0,0 0-3 0,0 0-1 16,0 0-11-16,0 0-3 0,0 0 0 0,0 0 0 15,0 0-25-15,0 0 0 0,0 0 0 0,-3 9 0 16,3 1 0-16,0-1 0 0,3-2 0 0,-3 5 0 15,0-2 0-15,4-1 0 0,-4-6 0 0,0 10 0 16,3-4 0-16,-3-3 0 0,4 1 0 0,-1 2 0 16,-3-9 0-16,0 0 0 0,0 3 0 0,0-3 0 15,0 10 0-15,0-10 0 0,0 0 0 0,0 0 0 16,0 0 0-16,0 0-9 0,0 0 0 0,0 0 0 16,0 0-37-16,0 0-7 0,0 0-2 0,0 0 0 15,0 0-7-15,0-10-2 0,0 1 0 0,0-4 0 16,0 1 78-16,0-1 15 0,0 1 3 0,0-1 1 15,0 0-23-15,0 1-10 0,0-4 8 0,0 7-8 0,4-4 0 16,-4 4 8-16,3-1-8 0,4 4 0 0,-3-3 12 0,-1 3-4 16,5 2 0-16,-5-5 0 15,1 9 6-15,3-6 1 0,3 3 0 0,-3-1 0 0,4 4-15 0,-1-3 0 0,1 3 8 16,0 0-8-16,-4 3 14 0,3-3 0 0,-3 4 0 0,7 2 0 16,-6-3-14-16,-1 3 0 0,0 1 8 15,3 2-8-15,-3 3 0 0,-3 1 0 0,3 0 0 16,-4 5 0-16,4-2-10 0,-7 3-5 0,4 0-1 15,-4-4 0-15,0 4 40 0,-4-6 7 0,4 2 1 0,0-8 1 16,0 8-13-16,0-8-2 0,0 2-1 0,0-9 0 16,4 3-2-16,-4-3-1 0,0 0 0 0,0 0 0 31,3 6-62-31,1-6-13 0,3 4-3 0</inkml:trace>
  <inkml:trace contextRef="#ctx0" brushRef="#br0" timeOffset="-104396.609">6265 15273 1212 0,'0'0'25'0,"0"0"6"0,0 0-31 15,0 0 0-15,0 0 0 0,0 0 0 0,0 0 89 0,0 0 12 0,0 0 3 0,0 0 0 16,0 0-8-16,0 0-2 0,0 0 0 0,0 0 0 15,-3-3-2-15,-1-3-1 0,-3-1 0 0,4 1 0 16,-1 0-73-16,-3 0-18 0,4 2 0 0,-1-5 0 16,-3 6 55-16,3 0 7 0,-3 0 2 0,-3-1 0 15,3 1-52-15,0 3-12 0,-4-3 0 0,4 6 0 16,7-3 0-16,-7 3 0 0,4 4 0 0,-5-1 0 31,5 3-48-31,-8 1-13 0,4 2-3 0,4 4 0 0,-4-3 64 0,3 5 16 0,4-2 2 0,-3-3 0 16,-1 5-18-16,4-2 0 0,-3-3 0 15,3 2 0-15,0-5-8 0,0-1-9 0,0 1-2 0,0-10 0 16,0 3 29-16,0-3 6 0,0 0 0 0,7 9 1 16,-4-6-27-16,4-3-6 0,-3 7 0 0,3-4-1 15,0 0 17-15,3-6 16 0,-2 0-4 0,-5-4 0 16,8 4-12-16,-4-6-16 0,3 2 3 0,4-5 1 16,-3-4 12-16,3 1 0 0,-3-7 0 0,-1 0 0 15,4 0 0-15,0-3 0 0,-7 3 0 0,4-3 0 16,0-1 0-16,-4 5 0 0,0-1 0 0,0-4 0 15,-4 8 0-15,1-4 0 0,-1 3 0 0,-3-3 0 16,0-3 15-16,-3 9 5 0,3-6 2 0,-7 0 0 16,3 0-22-16,1-3 0 0,-4 3 0 0,3 3 8 15,-3-2-25-15,0-1-5 0,4 3-1 0,-5 0 0 16,5 0 23-16,-4 7 0 0,3-1 0 0,-6 0 0 16,6 4 0-16,-3 3 0 0,4 0 0 0,3 6 0 15,0 0 0-15,0 0 0 0,0 0 0 0,0 0 0 16,-7 3 0-16,7-3 0 0,-4 3 0 0,-3 3 0 15,7 3 0-15,-3 1 0 0,3-4 0 0,-4 10 0 0,4-4 0 16,4 1 0-16,-4-1 0 0,0 4 0 16,3-3 0-16,1 6 0 0,-1-4 0 0,1 4 0 0,-1 0 0 0,1-3 0 15,-1 2 0-15,1 1 0 0,-1-3 0 0,1 3 0 16,6-4 0-16,-6 4 0 0,-4-3 0 0,3 3 0 0,-3-4 0 0,0 4 0 16,0-3 0-16,0-1 0 0,0 7 0 15,0-3 0-15,0 0 0 0,-3 3 0 0,3-3 0 16,0 3 0-16,0-3 0 0,-4 3 0 0,4-4 0 0,0 4 0 15,0-3 0-15,0-6 0 0,0 9 0 0,4-10 0 16,-4 1 47-16,3-1 13 0,-3 4 4 0,4-4 0 31,-1-5-73-31,-3 2-15 0,4-6-2 0,0 7-1 0,-4-10 17 0,7 6 10 0,-4-3-12 0,-3-3 12 16,0 0-32-16,7 3 1 0,-7-3 0 0,4 0 0 16,-4 0-26-16,0 0-6 0,7 6-1 0,-7-6 0 15,0 0-51-15,0 0-10 0,7-6-3 0,-7 6 0 16,0 0-95-16,0 0-19 0</inkml:trace>
  <inkml:trace contextRef="#ctx0" brushRef="#br0" timeOffset="-103845.74">6498 15179 1508 0,'0'0'43'0,"0"0"9"0,0 6-42 0,-3 1-10 0,-1 2 0 0,4-3 0 16,0 4 119-16,0-1 21 0,0 0 5 0,4 4 1 15,-4-4-60-15,3 4-12 0,-3-4-2 0,4 7-1 16,-1-7-20-16,-3 1-4 0,4-4-1 0,-1 7 0 15,1-7-23-15,3 0-5 0,-4 0-1 0,-3-6 0 16,4 7-9-16,-4-7-8 0,0 0 9 0,0 6-9 16,0-6 0-16,0 0-21 0,3 3 3 0,-3-3 1 15,0 0 29-15,4 10 7 0,-4-10 1 0,0 0 0 16,0 0-20-16,0 0 0 0,0 0 0 0,0 0 0 16,0 0-8-16,0 0 8 0,0 0 0 0,0 0-9 15,0 0 9-15,-4-10 0 0,1-2 8 0,-1-1-8 16,1 0 9-16,-4-2-9 0,3-4 12 0,1 3-12 15,-1-3 8-15,1-2-8 0,-1 2 0 0,1 0 0 16,-1-3 0-16,1 3 0 0,3 0 0 0,0 1 0 16,0 2 0-16,0 0 0 0,3 4 0 0,1-1-9 15,-4 4 9-15,3-1 0 0,1 1 0 0,-1 6 0 16,1 0-12-16,3-1 4 0,0 1 0 0,0 6 0 16,0 1-15-16,0-1-2 0,0 0-1 0,4 9 0 15,-1-5 4-15,4 2 1 0,-3 4 0 0,0-7 0 16,-4 6-31-16,3-5-5 0,-3 2-2 0,4-3 0 15,-1-2-15-15,-3-1-3 0,-3-3-1 0,3 0 0 16,-3 0-5-16,3-3-1 0,0-1 0 0,-4 1 0 16,4 0-35-16,0 0-7 0,0 0-2 0</inkml:trace>
  <inkml:trace contextRef="#ctx0" brushRef="#br0" timeOffset="-103309.679">6756 15226 1337 0,'0'0'56'0,"0"0"-44"15,0 0 84-15,0 0 16 0,0 0 4 0,0 0 1 16,0 0-25-16,0 0-4 0,0 0-2 0,0 0 0 16,0 0-46-16,0 0-10 0,0 0-2 0,0 0 0 15,0 0-18-15,3 6-10 0,4-6 10 0,4 3-10 16,-4-3 8-16,0 4-8 0,0-4 0 0,4 0 9 15,-4-4-9-15,0 4 0 0,0 0 0 0,0-3 0 16,0-3-13-16,0 6 1 0,-4-3 1 0,5 0 0 16,-5-4 11-16,1 4 0 0,-1-3 10 0,1 0-10 15,-1 0 18-15,1-1-2 0,-1 1-1 0,1 0 0 16,-4-4-15-16,3 4 0 0,-3 3 0 0,0 3 0 16,0-10 8-16,0 10-8 0,0 0 0 0,0 0 0 15,0 0 8-15,0 0-8 0,0 0 0 0,-3-6 0 16,3 6 0-16,0 0 0 0,-4-6 0 0,-3 6 0 15,7 0-15-15,-7 0 4 0,0 0 1 0,0 0 0 0,0 0-3 16,0 0-1-16,0 6 0 0,-4-6 0 0,4 0 14 0,0 3 0 16,-3 0 0-16,-1-3 0 15,4 7 0-15,3-1 0 0,-3-3 0 0,-3 3 0 0,3 1 0 0,3-1 0 16,1 7 8-16,-1-1-8 0,1 1 0 0,-1-4 0 0,1 4 0 16,-1 5-9-16,4-5 9 0,0 3 0 0,0-1 0 0,4-2 0 15,-1 2 0-15,1-2 0 16,3 3 0-16,0-1 0 0,0-2 0 0,10 3 0 0,-10-4 0 15,8 1-8-15,2-1 8 0,-3 4 0 0,4-10 0 16,0 7 0-16,-4-1 0 0,7 1 0 0,-7-4 0 16,4 4 0-1,-1-1-42-15,1-2-3 0,0-1-1 0,3 1 0 0,0-4-130 0,-7 0-27 16,7-3-5-16</inkml:trace>
  <inkml:trace contextRef="#ctx0" brushRef="#br0" timeOffset="-77189.833">5634 15743 345 0,'0'0'15'0,"0"0"-15"15,0 0 43-15,0 0 5 16,0 0 2-16,-4-6 0 0,4 6 26 0,-3-6 6 15,3-4 1-15,0 10 0 16,-4 0-15-16,4-6-4 0,0 0 0 0,0 6 0 0,0-6-4 0,0 6 0 0,0-7-1 16,0 1 0-16,0 0-33 0,0 6-6 0,0-10-2 0,0 7 0 15,0 3-2-15,0 0 0 0,0-9 0 0,0 9 0 16,0 0-7-16,0 0-1 0,0 0-8 0,0 0 12 16,0 0 2-16,0 0 0 0,0 0 0 0,0 0 0 15,0 0 6-15,0 0 0 0,0 0 1 0,4 12 0 16,-1 1-21-16,-3-4 0 0,4 4-12 0,-4-1 4 15,0 4 52-15,0-3 10 0,0 2 2 0,0 1 1 16,0 0-14-16,3-1-3 0,-3 1-1 16,7 0 0-16,-7-1-3 0,0 1-1 0,4-6 0 0,-4 8 0 15,0-2-3-15,4-3-1 0,-4 5 0 0,0-2 0 16,0 3-2-16,0-3 0 0,0 2 0 0,0 1 0 16,-4-6-8-16,4 9-1 0,-4-4-1 0,4-2 0 15,-7 3-9-15,7-3-2 0,-3 2 0 0,3-5 0 16,-4 3-27-16,4-7-5 0,0 1-2 0,-3-1 0 15,3-9 26-15,0 0 0 0,0 0 0 0,0 0 0 16,0 0 0-16,0 0 0 0,0 0 0 0,0 0 0 16,0 0 0-16,0 0 0 0,0 0 0 0,0 0 0 15,0 0 0-15,0-6 0 0,0-1 9 0,0 4-9 16,0-6 0-16,0 6 0 0,3 0 0 0,-3-4-9 16,0 4 9-16,4-3 0 0,-4 6 0 0,0-6 0 15,3-1 0-15,-3 1 0 0,0 0 0 0,7 3 0 16,-3-7 0-16,0 7 0 0,-1-3 0 0,1 0 0 0,-1-1 0 15,1-5 0-15,-4 9 0 0,7-7-8 0,-4 7 8 16,1 0 0-16,3 0 0 0,-4 0 0 0,4-4 0 0,-3 4 0 16,3 0 0-16,-7 3 0 0,3-3 0 0,1-3 0 0,-4 6-11 15,7 0 11-15,-7 0 0 0,7-3 0 0,0 3 0 16,-7 0 0-16,0 0 0 0,7 0 0 16,-7 0 0-16,7 3 0 0,0-3 0 0,0 6 0 0,4-3 0 15,-8 0 0-15,5 4 13 0,-5 2-4 0,-3-3-1 0,4 7 0 16,-4-1-8-16,3 4-9 0,1 0 9 0,-4-1-13 15,0 1 13-15,0 0 0 0,-4 3 0 0,1-4 0 16,3-5 0-16,-4 2 0 0,4-2 0 0,0-10 0 16,0 0 28-16,0 6 9 0,0-6 2 0,0 0 0 15,0 0-63-15,0 0-12 0,0 0-2 0,0 0-1 16,0 0-71-16,0 0-14 0,0-3-4 0</inkml:trace>
  <inkml:trace contextRef="#ctx0" brushRef="#br0" timeOffset="-76512.818">6050 16117 930 0,'-10'-7'19'0,"10"7"5"0,0 0-24 16,0 0 0-16,-4-3 0 0,4 3 0 0,-7-3 60 0,3-3 6 0,-6 6 2 0,3 0 0 15,7 0 27-15,-7 0 5 0,0 0 2 0,7 0 0 16,-7 0-22-16,3 0-5 0,-3 6-1 0,7-6 0 16,-3 6-22-16,3-6-4 0,-4 3 0 0,4-3-1 15,-4 7-12-15,4-7-3 0,0 0 0 0,0 0 0 16,0 0-9-16,0 0-3 0,0 0 0 0,0 0 0 15,0 0-4-15,0 0 0 0,0 0-1 0,0 0 0 16,0 0 4-16,0 0 1 0,8 0 0 0,-1-3 0 16,0-1-7-16,3 1-1 0,1-3 0 0,3 0 0 15,-4-1-12-15,-2 1 11 0,2 0-11 0,-3 0 10 16,4-4-10-16,-1 4 0 0,1-3 0 0,-4-1 0 16,4 7 0-16,-4 0 0 0,0 0 0 0,0-4 0 15,0 4 0-15,-4 3-9 0,1-3 9 0,3 0 0 16,-7 3-28-16,0 0 0 0,3-9 1 0,-3 9 0 15,0 0 27-15,0 0 0 0,0 0 0 0,0-7 0 16,0 7 0-16,-10-6 0 0,6 3 0 0,-3-3 0 16,4 3-12-16,-4-4 2 0,0 4 1 0,-4-3 0 15,4 6-2-15,-4-6 0 0,1 6 0 0,-1 0 0 16,1 0 11-16,-1-3 0 0,0 3 0 0,1-4-8 0,-1 4 8 0,4 4 0 16,-3-1 0-16,3 3 0 0,0-3 0 0,3 3 0 15,1 4-9-15,-1-1 9 0,0 4-8 0,4-1 8 16,-3 1-10-16,3 2 10 0,0 4 0 0,3 0 0 0,1-3-8 15,0 9 8-15,-1-3 0 0,1-3 0 0,-1-4 0 16,1 4 0-16,-1-3 0 0,1-4 0 16,-1 1 0-16,1-4 0 0,3 1 15 0,0-1-4 0,0-6-1 0,0 0 0 15,0 4 1-15,-3-1 0 0,6-6 0 0,1 6 0 16,-1-3-11-16,4 0 12 0,1 1-12 0,-5-1 12 16,4 0-12-1,-3-3 0-15,6 3 0 0,-6-6 0 16,-4 0-80-16,4 0-17 0,-1-4-4 0,4-2-485 0,-3 6-97 0</inkml:trace>
  <inkml:trace contextRef="#ctx0" brushRef="#br0" timeOffset="-76100.776">6445 16095 968 0,'0'0'21'0,"0"0"5"0,0 0 1 0,0 0 0 0,0 0-27 0,0 0 0 16,-7 0 0-16,0 3 0 0,7-3 88 0,0 0 13 15,0 0 3-15,-7 0 0 0,7 0 0 0,-7 9 0 16,4-6 0-16,3-3 0 0,-4 7-35 0,4-1-6 16,0 0-2-16,0-3 0 0,0 10-44 0,0-7-9 15,0 3-8-15,0-2 12 0,4 5 20 0,-1-2 5 0,-3-7 1 16,4 9 0-16,-1 1-17 0,1-4-3 0,3 4-1 15,-4-1 0 1,4-2-3-16,-3-1-1 0,6 1 0 0,-3-4 0 0,0 3-13 0,4-2 0 16,-4-1 0-16,7-3-10 0,-3 0 10 0,6 0 0 0,-9-3 0 0,6 0 0 15,0-3 35-15,3 0 9 16,-3-3 1-16,1-1 1 0,-1 1-31 0,0-3-7 0,0-7 0 0,-3 4-8 16,-4-4 16-16,3 3-4 0,1-2-1 0,-4-4 0 15,0 6-11-15,-4-6 0 0,1 4 0 0,-4-4 0 31,3 6-49-31,-3-2-12 0,-3 8-3 0,-1-2 0 0,1 0 28 16,-1-1 6-16,1 4 1 0,-1 0 0 16,-3 3-46-16,0-1-9 0,4-2-1 0,-4 6-481 0,0 0-96 0</inkml:trace>
  <inkml:trace contextRef="#ctx0" brushRef="#br0" timeOffset="-75548.913">6911 16051 1370 0,'0'0'39'0,"0"0"8"0,0 0-38 0,0 0-9 0,0 9 0 0,0-9 0 15,0 6 64-15,0-6 10 0,-4 7 2 0,4-7 1 16,0 6 8-16,0-6 2 0,0 6 0 0,0 0 0 16,4 1-33-16,-4-1-6 0,3 0-2 0,1 1 0 15,0-1-24-15,3 0-5 0,-4 4-1 0,1-4 0 16,3 3-1-16,-4 1-1 0,1-1 0 0,3 4 0 16,0-1-3-16,-4-2-1 0,1 2 0 0,-1-6 0 15,1 7-10-15,-4-1 10 0,0-5-10 0,0-1 10 16,0-6-10-16,0 6 8 0,0-6-8 0,0 0 8 15,0 0 13-15,0 0 3 0,0 0 0 0,-4 3 0 16,4-3-4-16,0 0 0 0,-3-3 0 0,-4-3 0 16,3 0-8-16,-3-4-1 0,4 1-1 0,-1-4 0 15,1 1-10-15,-4-4 12 0,3-3-12 0,4 7 12 16,-3-1-12-16,-1 1 0 0,4-4 0 0,-3 0 0 16,-1 4 0-16,0-4 0 0,4 4 0 0,-3-7 0 15,3 6 0-15,0 7 0 0,0-4 0 0,0 1 0 16,0 0 0-16,0 9 0 0,0 0 0 0,0 0 0 15,0 0 0-15,0 0-11 0,7 0 11 0,-3 0-8 0,3 0 8 16,3 0-8-16,4 6 8 0,4-3-8 16,-4-3-2-16,0 3 0 0,0 0 0 0,4 0 0 15,-8 1-17-15,5-1-3 0,-1-3-1 0,0 3 0 16,0-3-48-16,-4 0-9 0,1 0-3 0,0-3 0 16,-4 3-139-16,0-3-28 0,7-4-6 0,-14 7 0 0</inkml:trace>
  <inkml:trace contextRef="#ctx0" brushRef="#br0" timeOffset="-74838.739">7373 16066 1267 0,'0'0'28'16,"0"0"5"-16,0 0 2 0,-7-3 1 0,7 3-36 0,-7-3 0 0,3 0 0 0,4 3 0 0,-7 0 58 0,7 0 5 16,-7 0 1-16,7 0 0 0,0 0 17 0,-7 0 4 15,7 0 1-15,0 0 0 0,0 0-36 0,0 0-7 16,-3 3-2-16,3-3 0 0,-7 6-32 0,7-6-9 16,0 0 0-16,0 7 0 0,0-7 0 0,3 9 0 15,4-6 0-15,0 3 0 0,0 1 0 0,0-7 0 16,-3 9 0-16,3-6 0 0,4 0 31 0,-4 1 1 15,3-1 1-15,4 0 0 0,-7-3-9 0,4 0-3 16,0 3 0-16,-1 0 0 0,1-3-5 0,3 3-2 16,-4-3 0-16,1 0 0 0,0 0-14 0,-1-3 0 0,-3 3 0 15,4-3-10-15,-8-3 38 0,4 3 7 0,-3-7 1 16,-1 1 1-16,1 2-24 0,0 1-5 0,-4-3 0 0,0-1-8 16,0-5 0-16,0 8 0 15,0 1 0-15,-4-3 0 16,0-1-38-16,1 4-2 0,-1-3 0 0,1 6 0 0,-1-1 14 0,4 4 2 0,-3-6 1 0,-8 6 0 31,1 0-14-31,-1 0-3 0,4 0-1 0,-4 6 0 0,4 1 33 0,0-1 8 0,0 3 0 0,0 4 0 16,0-7 0-16,0 7 0 0,0 2 0 0,0 1 0 15,0 0 0-15,3-4 8 0,-3 1-8 0,7-4 11 16,-3 10 3-16,-1-10 1 0,4 4 0 0,0-7 0 16,0 7 22-16,0-7 5 0,0 0 1 0,0 4 0 15,0-10-43-15,4 6 0 0,-1-3-16 0,4 0 5 16,0 4 11-16,4-4 14 0,0 0-3 0,3-3-1 15,0 0 0-15,0 0 0 0,0 0 0 0,0 0 0 16,4-3-10-16,-1 0-16 0,1-4 4 0,0 7 1 16,-1-3-195-16,1-3-39 15,0-3-8-15,-1 2-2 0</inkml:trace>
  <inkml:trace contextRef="#ctx0" brushRef="#br0" timeOffset="-74469.876">7701 16019 1337 0,'0'0'28'0,"-3"3"6"0,3-3-34 0,-4 10 0 0,4-4 0 0,-3 4 0 16,3-1 93-16,0 0 12 0,0 1 3 0,3-1 0 15,-3 4-32-15,4-1-7 0,-4 1-1 0,3-4 0 16,1 4-23-16,-1-4-5 0,4 1 0 0,-3 2-1 15,-1-2-4-15,1-4-1 0,-4-6 0 0,3 12 0 16,1-8-22-16,3 2-4 0,-7-6 0 0,3 6-8 16,5-3 0-16,-8-3 0 0,7 3 0 0,0 4 0 15,7-7 44-15,-11 3 1 0,8-3 1 0,-1-3 0 16,1-4-34-16,0 4-12 0,3 0 9 0,-4-6-9 16,4-1 8-16,-3 1-8 0,3 3 0 0,0-7 8 15,-7 4-8-15,0-4 0 0,0 4-12 0,0-4 12 16,1 1-24-16,-5-1 4 0,1 0 0 0,-1 4 0 15,1-3 1-15,-4-1 1 0,3 0 0 0,-3 4 0 16,0-4-22-16,0 4-4 0,-3 0 0 0,-1 2-1 16,4 1-107-16,-3 0-20 15,3 0-5-15</inkml:trace>
  <inkml:trace contextRef="#ctx0" brushRef="#br0" timeOffset="-73882.279">8244 15979 1094 0,'0'0'46'0,"-7"6"-37"16,4-3 95-16,-4 0 20 0,0 3 3 0,-4-2 1 16,4-1 0-16,-3-3 0 0,-1 6 0 0,4-3 0 15,-4 0-52-15,4 0-9 0,7-3-3 0,-10 0 0 16,3 3-30-16,-4-3-6 0,4 4-2 0,0-1 0 16,7-3-42-16,-7 0-8 0,7 0-1 15,0 0-1-15,-7 6 26 0,3-3 0 0,4-3 0 0,-3 10 0 16,-1-7 0-16,4 9 0 0,-3-2 0 0,3-1 0 15,3 0 0-15,1-2 0 0,-1 5 0 0,1-2 0 16,3-1 0-16,-4-6 0 0,1 7 0 0,3-7 0 16,0 3 0-16,0-6 0 0,0 3 0 0,7-3 0 15,-10 0 0-15,3-3 0 0,3 3 0 0,-3-6 0 16,1 3 0-16,2 0 0 0,-3-4 0 0,4 1 0 16,-4 3 0-16,0 0 0 0,0-4 0 0,0 4 0 15,0 0 0-15,-3 3 0 0,-4 0 0 0,0 0 0 16,7 0 14-16,-7 0 8 0,7 3 2 0,0 0 0 15,-7 4-15-15,3 2-9 0,1 1 12 0,-4 2-12 16,3 1 13-16,-3 2-4 0,0 4-1 0,0 0 0 16,-3 0-8-16,3 0 0 0,-4-1 9 0,1 4-9 15,-4-3 0-15,0 0 0 0,0-3 0 0,-1-1-8 16,1-5-24-16,0-4-4 0,0 3 0 0,4-5-1 16,-4-1 37-16,0-3 0 0,7 0 0 0,-7 0 0 15,0-7-110-15,0-2-14 0,3 6-4 0,-3-7 0 16,3 4-68-16,4-3-13 0</inkml:trace>
  <inkml:trace contextRef="#ctx0" brushRef="#br0" timeOffset="-73328.271">8442 16117 1478 0,'-7'-4'42'0,"0"-2"9"15,3 3-41-15,4 3-10 0,-3-6 0 0,3 6 0 16,-4-7 69-16,4 7 12 0,0 0 3 0,0 0 0 15,0 0-8-15,0 0 0 0,0-9-1 0,0 9 0 16,0 0-40-16,0 0-8 0,4-3-2 0,3 0 0 0,0 3-12 16,4 0-2-16,-1 3-1 0,4 0 0 15,-3 0 2-15,3 3 1 0,0 1 0 0,-3-1 0 16,3-3-13-16,-4 0 9 0,1 0-9 0,-1 1 8 16,-3-1-8-16,1-6 10 0,-1 3-10 0,0-4 10 15,0 1 2-15,-4-3 1 0,4 0 0 0,-3-1 0 0,-1-2-3 16,1 0-1-16,-1-1 0 0,-3-2 0 0,0 5-9 0,0-2 0 15,0 3 0-15,0-4 0 0,-3 4 0 0,-1-3-17 16,1 2 4-16,-4 1 1 0,0 0-10 0,0 3-2 16,-4 0 0-16,4 3 0 0,0 0 5 0,-4 0 1 0,4 3 0 15,0 0 0-15,-3 3 8 0,3 4 2 0,0-1 0 0,0 3 0 16,-1-2-1-16,5 6 0 0,-4-4 0 0,3 4 0 16,4-7 9-16,-3 10 0 0,3-6 0 0,0-1 0 15,0 1 14-15,3-4-2 0,-3 0 0 0,4 1 0 16,-1-1-4-16,1-2-8 0,3-1 11 0,-3-6-11 15,3 6 20-15,0-3-4 0,3 0 0 0,-3-3 0 16,4 0 3-16,-1 0 0 0,-3-3 0 0,4 0 0 16,3-3-19-16,-3 6 0 0,-1-3 0 0,4 0 0 15,-3-4-31-15,0 1-9 0,-1 3-3 16</inkml:trace>
  <inkml:trace contextRef="#ctx0" brushRef="#br0" timeOffset="-72396.733">8834 15969 1226 0,'0'0'25'0,"0"0"7"15,0 0-32-15,0 0 0 0,0 0 0 0,0 0 0 16,0 0 87-16,0 0 10 0,0 0 3 0,0 0 0 15,0 0-32-15,0 0-5 0,0 0-2 0,0 0 0 16,0 0-29-16,0 0-5 0,3 10-2 0,1-4 0 16,-1 0 2-16,4 7 0 0,-3 2 0 0,-1-2 0 15,4-1-15-15,-3 4-4 0,-1 0 0 0,1-7 0 16,-1 4 11-16,-3-1 1 0,4-5 1 0,-4-7 0 16,0 0 4-16,0 0 1 0,0 6 0 0,0-6 0 15,0 0-10-15,0 0-3 0,0 0 0 0,0 0 0 0,3-6-2 16,1-4-1-16,0 1 0 0,-4-4 0 0,3 7-10 0,1-3-16 0,-1-4 4 15,-3 4 1-15,4-1-11 0,-4 1-2 0,3-1-1 0,-3 1 0 32,4 0-7-32,-1-1-2 0,-3 1 0 0,4 2 0 0,-1 1 34 0,-3 6 19 0,0 0-3 0,0 0 0 15,0 0-25-15,0 0-6 0,0 0-1 0,0 0 0 16,0 0 32-16,4 0 5 0,-1 0 2 0,4 0 0 16,-7 0-4-16,4 3-1 0,-4-3 0 0,7 7 0 15,-3-1-3-15,-1 0-1 0,4 4 0 0,-3-1 0 16,-1 0-3-16,1-2-1 0,-1-1 0 15,1 0 0-15,-1 0-10 0,-3 1 0 0,0-7 0 0,0 0 0 16,0 0 0-16,0 0 0 0,0 0 0 0,7 0 0 16,-7 0 0-16,0 0 0 0,0 0 0 0,0 0 0 15,4 0 0-15,-1-7 0 0,1 1 8 0,-1 0-8 16,1 3-10-16,-4-4-7 0,3 1-2 0,1 0 0 16,-4 0 7-16,4-1 2 0,-1 1 0 0,-3 6 0 15,0-3-23-15,0 3-5 0,0 0-1 0,7 0 0 16,-7 0 39-16,0 0 0 0,4 0 0 0,-1 0 0 15,4 3 0-15,0-3 0 0,0 6 0 0,-3 1 0 16,3-7 0-16,0 9 0 0,0-3 0 0,-3 4 0 16,6-4 0-16,-6-3 0 0,3 10 0 0,0-4 0 15,0-3 0-15,0 4 0 0,0-1 0 0,-4 4 0 16,5-4 0-16,-5 1 0 0,4-1 0 0,-3-3 0 16,-4 7 0-16,0-13 0 0,3 6 0 0,-3-6 0 0,0 0 0 0,4 9 0 15,-4-9 0-15,0 0 0 16,0 0-79-16,0 0-8 0,3 4-1 0</inkml:trace>
  <inkml:trace contextRef="#ctx0" brushRef="#br0" timeOffset="-71842.617">9218 15950 1482 0,'0'0'62'0,"0"4"-50"15,4 5 24-15,-1-3 4 0,1 0 0 0,-1 4 1 16,1-4 38-16,3 4 7 0,-4-1 2 0,4 0 0 16,0-2-51-16,4-1-9 0,0 0-3 0,-4 4 0 15,3-7 31-15,1 3 7 0,-4 0 1 0,0-6 0 16,0 3-52-16,0-3-12 0,0 0 0 0,0 0 0 15,0 0 54-15,-3-3 8 0,3 0 2 0,0 0 0 16,-4-3-52-16,1-1-12 0,3 1 0 0,-4 0 0 16,1-4 0-16,0 1 0 0,-4 0 0 0,3-4 0 15,-3 10-51-15,4-6-9 0,-4 2-3 0,3 1 0 16,-3-3 51-16,-3 6 12 0,3-1 0 0,0 4 0 16,0 0-54-16,0 0-8 0,0 0-2 0,0 0 0 15,0 0 52-15,0 0 12 0,0 0 0 0,-7 4 0 16,-1-1 0-16,1-3 0 0,0 9 0 0,4-3 0 15,-1 1 0-15,1-1 0 0,-1 0 0 0,-3 0 0 0,4 1 0 0,-4 2 0 0,0-3 0 0,-1 1 0 16,1-1 0-16,0 0 0 0,0 0 0 0,4 1 0 16,3-7 48-16,-7 0 13 0,7 0 3 0,-4 9 0 15,4-9-52-15,-3 6-12 0,3-6 0 0,-7 7 0 16,7-7 0-16,0 6 0 0,0 0 0 0,0 0 0 16,3 1 0-16,4 2 0 0,0-3 0 0,4 4 0 15,-4-4 0-15,0-3 0 0,4 10 0 16,-1-7 0-16,1 3 0 0,3-2 0 0,-4-1 0 0,5 0 0 15,-1 4 0-15,3-7 0 0,-3 3 0 0,4 0 0 16,0-6 0-16,-4 4 0 0,3-4 0 0,1-4 0 31,0 1-114-31,-4 0-16 0,3-3-3 0</inkml:trace>
  <inkml:trace contextRef="#ctx0" brushRef="#br0" timeOffset="-71429.752">9656 15932 1746 0,'-11'0'49'0,"4"6"12"15,3 0-49-15,1 0-12 0,-1 1 0 0,4-1 0 16,-3 6 42-16,3-2 6 0,0 2 0 0,0 1 1 16,3-1-17-16,-3 4-4 0,4-3-1 0,-1 2 0 0,4-2 3 0,-3-1 1 0,3 1 0 0,-3 0 0 15,-1-1-19-15,4 1-3 0,-7-4-1 16,4 0 0-16,-4-9-8 0,0 0 12 0,0 0-12 0,0 0 12 15,0 0 5-15,0 0 2 0,0 0 0 0,0-6 0 16,0-3 13-16,0-4 2 0,-4 7 1 0,4-7 0 16,-3 4-35-16,3 0 0 15,0-1 0-15,3 1 0 0,-3 3 0 0,4-1 0 0,-1 1 0 0,4 0 0 16,-3 6 0-16,-1-3-9 0,4-1 9 16,-7 4-12-1,0 0-12-15,4-6-2 0,-4 6-1 0,7 6 0 0,0-2 27 0,-3-1 0 0,3-3 0 0,0 9 0 16,0-3 0-16,-4 1 0 0,1 2 9 0,3-6-9 15,-4 10 0-15,4-4 0 0,-3 4 0 0,3-4 0 16,-4 1 0-16,1-4 0 0,0 6-9 0,-1-5 9 16,1-1 0-16,-4-6 0 0,3 6 9 0,-3-6-9 15,0 0 0-15,0 0 0 0,0 0 0 0,0 0-12 16,7 3 2-16,0-3 1 0,-3 0 0 0</inkml:trace>
  <inkml:trace contextRef="#ctx0" brushRef="#br0" timeOffset="-70973.776">10079 15414 1314 0,'0'-9'37'0,"-4"-1"8"0,4 1-36 16,0 0-9-16,0-1 0 0,0 7 0 0,0-3 119 0,0 3 21 0,0 3 5 0,0 0 1 15,0 0-71-15,0 0-15 0,0 0-2 0,4 12-1 16,-1 1-23-16,1 5-5 0,-1 4-1 0,1 4 0 15,-1 2 1-15,-3 0 0 0,4 3 0 0,0 10 0 16,-1-3 1-16,1-1 0 0,3 10 0 0,-4 0 0 16,1-3 0-16,3-3 0 0,-4 0 0 0,1 0 0 15,-1-7 27-15,1-3 6 0,-1-2 1 0,1 2 0 16,3-6-52-16,-3-3-12 0,-1 3 0 0,4-3 0 16,-3 3 0-16,-1-3 0 0,4 3 0 0,-3-3 0 15,-4 0 0-15,3 0 0 0,1-3 0 0,-4-3 0 16,3-1 0-16,1-2 0 0,-1-4 0 0,1-3 0 15,-1 1-9-15,1-4-5 0,-4-3-1 0,0 0 0 16,7 3-33-16,-7-3-8 0,0 0 0 0,0 0-1 16,4-6-153-16,-1-1-30 0</inkml:trace>
  <inkml:trace contextRef="#ctx0" brushRef="#br0" timeOffset="-70641.357">9899 15690 1900 0,'-11'-3'54'0,"1"-3"11"0,3 6-52 0,0-7-13 0,7 7 0 0,0 0 0 15,0 0 68-15,0 0 10 0,0 0 2 0,0 0 1 16,0 0-56-16,0 0-11 0,0 0-2 0,10 10-1 15,1-4-11-15,-1-3 10 0,8 0-10 0,-4-3 10 16,4 0-10-16,3 0 0 0,0 0 0 0,4 0 8 16,-4 0 4-16,0-3 0 0,0 0 0 0,4 3 0 15,-4-3-12-15,0 0-17 0,1 0 4 0,-1 3 1 16,-4-7 12-16,1 7 12 0,0 7-3 0,-4-7 0 16,0 3-29-16,-4 0-5 0,1 0-2 15,0 3 0-15,-1 1-12 0,-3-1-2 0,4 0-1 0,-1 0 0 16,-3 4-130-16,0-7-27 15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12.2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431 55 5184 0 0,'0'0'116'0'0,"-5"-10"280"0"0,1-30 3153 0 0,5 39-2974 0 0,-3-2-970 0 0,-6 6 6367 0 0,5-2-5925 0 0,0 0 0 0 0,0 0 0 0 0,0 1 0 0 0,1-1 0 0 0,-1 1 0 0 0,1 0 0 0 0,-1-1 0 0 0,1 1 0 0 0,-1 0 0 0 0,1 1 0 0 0,0-1 0 0 0,0 0 0 0 0,0 1 1 0 0,0-1-1 0 0,1 1 0 0 0,-1-1 0 0 0,1 1 0 0 0,-1 0 0 0 0,1-1 0 0 0,0 1 0 0 0,0 0 0 0 0,0 0 0 0 0,1 0 0 0 0,-1 0 0 0 0,1 0 0 0 0,-1 0 0 0 0,1 1-47 0 0,-4 18-62 0 0,1-5 136 0 0,1 0 0 0 0,1 0 0 0 0,1 0 0 0 0,0 0 0 0 0,3 15-74 0 0,4 48 318 0 0,24 290-236 0 0,-30-304 289 0 0,-3 0-1 0 0,-3 0 1 0 0,-3-1-1 0 0,-3 0 0 0 0,-3 5-370 0 0,9-55 79 0 0,-1-1-1 0 0,0 1 1 0 0,-1-1-1 0 0,0-1 1 0 0,-1 1-1 0 0,0-1 1 0 0,-2 0-1 0 0,-5 6-78 0 0,11-17-12 0 0,1 0-1 0 0,-1 0 0 0 0,1 0 0 0 0,-1-1 1 0 0,0 1-1 0 0,1-1 0 0 0,-1 0 0 0 0,0 0 1 0 0,0-1-1 0 0,0 1 0 0 0,0-1 0 0 0,0 0 1 0 0,0 0-1 0 0,1 0 0 0 0,-1 0 0 0 0,0-1 1 0 0,0 1-1 0 0,0-1 0 0 0,0 0 0 0 0,0-1 1 0 0,1 1-1 0 0,-1 0 0 0 0,1-1 0 0 0,-1 0 1 0 0,1 0-1 0 0,-1 0 0 0 0,1 0 0 0 0,0-1 1 0 0,0 1-1 0 0,0-1 0 0 0,0 0 0 0 0,1 0 13 0 0,-62-55-1456 0 0,-2-6-1363 0 0,49 40-1023 0 0,-1-2-1056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12.5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12 6504 0 0,'0'0'141'0'0,"5"10"358"0"0,8-8-70 0 0,-8-13 812 0 0,-5 10-951 0 0,0 1-2 0 0,0 0-23 0 0,0 0-96 0 0,3-11 142 0 0,-2 10-388 0 0,0 4-22 0 0,3 9 10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12.9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 1 11976 0 0,'0'0'266'0'0,"0"0"44"0"0,-2 0 15 0 0,-20 4 86 0 0,21-2-338 0 0,-1 0 1 0 0,1-1 0 0 0,0 1 0 0 0,-1 0 0 0 0,1 0-1 0 0,0 0 1 0 0,0 0 0 0 0,0 0 0 0 0,0 0-1 0 0,1 0 1 0 0,-1 0 0 0 0,0 1 0 0 0,1-1 0 0 0,-1 0-1 0 0,1 0 1 0 0,0 0 0 0 0,0 1 0 0 0,0-1 0 0 0,0 0-1 0 0,0 1-73 0 0,-1 13 307 0 0,5 47-55 0 0,36 98-238 0 0,-31-120-217 0 0,-5-32-853 0 0,-3-7-373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13.5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195 1 10136 0 0,'0'0'230'0'0,"0"0"30"0"0,0 0 19 0 0,0 1-40 0 0,-9 10-110 0 0,-5 9-109 0 0,11-6 2796 0 0,-16-10 1545 0 0,-15 0-2646 0 0,-6 13-1313 0 0,35-11-420 0 0,-1 0 0 0 0,1 1 0 0 0,1-1 0 0 0,-1 1 0 0 0,1 0-1 0 0,1 1 1 0 0,-1-1 0 0 0,1 1 0 0 0,1 0 0 0 0,-1-1 0 0 0,1 1 0 0 0,0 0-1 0 0,1 2 19 0 0,-21 122-72 0 0,18-73 0 0 0,7-3-326 0 0,3-58 772 0 0,16-24-86 0 0,-14 19-243 0 0,0 0-1 0 0,0-1 1 0 0,-1-1-1 0 0,0 1 1 0 0,-1-1-1 0 0,0-1 1 0 0,0 1-1 0 0,3-8-44 0 0,19-29 108 0 0,41-44 20 0 0,-55 56-1546 0 0,-5 26 1252 0 0,-8 69 166 0 0,17 25 0 0 0,-4-46 0 0 0,7 11 0 0 0,-7-41-1286 0 0,7 6-1685 0 0,-8-10 1437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13.9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77 437 10136 0 0,'-5'66'928'0'0,"1"0"169"0"0,-1 16 950 0 0,5-27 1 0 0,6-24-945 0 0,-3-24-1151 0 0,-3-6-289 0 0,0-1-138 0 0,2 1-32 0 0,5 7-5 0 0</inkml:trace>
  <inkml:trace contextRef="#ctx0" brushRef="#br0" timeOffset="1">32 0 14456 0 0,'-4'8'320'0'0,"4"-8"64"0"0,0 0 8 0 0,-9 0 16 0 0,9 0-328 0 0,0 0-80 0 0,0 0 0 0 0,-9 0-4264 0 0,0-3-872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14.8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8 216 8288 0 0,'0'0'190'0'0,"0"0"28"0"0,0 0 7 0 0,0 0 111 0 0,0 0 444 0 0,-1 1 196 0 0,-5 33 3187 0 0,26-30-3427 0 0,21-14 250 0 0,25-19-405 0 0,-17 2-286 0 0,19-1-278 0 0,-2 16-210 0 0,-63 11 188 0 0,-1 1-1 0 0,0 0 0 0 0,0-1 1 0 0,0 1-1 0 0,0-1 1 0 0,0 0-1 0 0,0 0 0 0 0,0 0 1 0 0,0 0-1 0 0,0 0 1 0 0,-1 0-1 0 0,1 0 1 0 0,0 0-1 0 0,-1-1 0 0 0,1 1 1 0 0,-1-1-1 0 0,1 1 1 0 0,-1-1-1 0 0,0 0 1 0 0,1 1-1 0 0,-1-1 0 0 0,0 0 1 0 0,0 0-1 0 0,0 0 1 0 0,0 0-1 0 0,-1 0 0 0 0,1 0 6 0 0,-3-33 0 0 0,-12-4 0 0 0,-45 19 54 0 0,9 15-44 0 0,-36-8 270 0 0,83 13-291 0 0,1 0 0 0 0,0 0 0 0 0,0 1 0 0 0,0-1 0 0 0,0 1 0 0 0,0-1 0 0 0,0 1-1 0 0,1 0 1 0 0,-1 0 0 0 0,0 0 0 0 0,0 0 0 0 0,0 0 0 0 0,1 0 0 0 0,-1 0 0 0 0,1 1-1 0 0,-1-1 1 0 0,1 1 0 0 0,-1-1 0 0 0,1 1 0 0 0,0 0 0 0 0,0-1 0 0 0,0 1 0 0 0,0 0-1 0 0,0 0 1 0 0,0 0 0 0 0,0-1 0 0 0,0 1 0 0 0,1 0 0 0 0,-1 0 0 0 0,1 0 0 0 0,-1 0-1 0 0,1 0 1 0 0,0 1 11 0 0,-1 1 18 0 0,-8 18 6 0 0,6-15-15 0 0,1-1 0 0 0,-1 1 1 0 0,1 0-1 0 0,0 0 1 0 0,1 0-1 0 0,-1 0 0 0 0,1 0 1 0 0,1 0-1 0 0,-1 0 0 0 0,1 4-9 0 0,18 84-92 0 0,-16-87 84 0 0,1-1 0 0 0,0 0-1 0 0,1 0 1 0 0,-1-1 0 0 0,1 1-1 0 0,1-1 1 0 0,-1 0 0 0 0,1 0-1 0 0,5 4 9 0 0,-3-1-1 0 0,75 53 1 0 0,-76-58-1 0 0,0-1-1 0 0,0 1 1 0 0,0-2-1 0 0,0 1 0 0 0,0-1 1 0 0,0 1-1 0 0,1-2 0 0 0,-1 1 1 0 0,1-1-1 0 0,0 0 0 0 0,-1 0 1 0 0,1-1-1 0 0,0 0 1 0 0,-1 0-1 0 0,1-1 0 0 0,0 1 1 0 0,-1-1-1 0 0,1-1 0 0 0,-1 1 1 0 0,1-1-1 0 0,-1-1 0 0 0,0 1 1 0 0,1-1-1 0 0,-1 0 0 0 0,-1 0 1 0 0,3-2 1 0 0,32-19-4928 0 0,-21 9-413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17.0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165 98 10136 0 0,'-5'-27'769'0'0,"-9"-10"426"0"0,11 31-304 0 0,2 5-757 0 0,1-1 0 0 0,0 1-1 0 0,-1-1 1 0 0,1 1-1 0 0,-1 0 1 0 0,1 0-1 0 0,-1-1 1 0 0,0 1 0 0 0,0 0-1 0 0,1 0 1 0 0,-1 0-1 0 0,0 0 1 0 0,0 0 0 0 0,0 0-1 0 0,0 0 1 0 0,0 0-1 0 0,-1 0 1 0 0,1 0-1 0 0,0 0 1 0 0,0 1 0 0 0,0-1-1 0 0,-1 0 1 0 0,1 1-1 0 0,0-1 1 0 0,-1 1-1 0 0,1 0 1 0 0,0-1 0 0 0,-1 1-1 0 0,1 0 1 0 0,-1 0-1 0 0,1 0 1 0 0,-1 0-1 0 0,1 0-133 0 0,-39 31 1583 0 0,36-26-1558 0 0,0 1 0 0 0,0 0 0 0 0,0 0 0 0 0,0 0 0 0 0,1 0 0 0 0,0 1 0 0 0,1-1 0 0 0,-1 1-1 0 0,1 0 1 0 0,0 2-25 0 0,-8 31 119 0 0,2 1-1 0 0,2-1 0 0 0,1 1 1 0 0,2 41-119 0 0,2-64 31 0 0,10 61 360 0 0,14-82 467 0 0,-13-4-774 0 0,0-1 0 0 0,-1 0 0 0 0,0 0 0 0 0,-1-1 0 0 0,0 0 0 0 0,0-1 0 0 0,0 0 0 0 0,-2 0 1 0 0,1-1-1 0 0,-1 0 0 0 0,-1 0 0 0 0,0 0 0 0 0,0-1 0 0 0,0-5-84 0 0,10-16-76 0 0,-12 24-54 0 0,0-1-1 0 0,0 1 1 0 0,-1-1 0 0 0,-1 0 0 0 0,1 0-1 0 0,-2 0 1 0 0,1 0 0 0 0,-1-1 0 0 0,-1-4 130 0 0,0-7-275 0 0,1 17 206 0 0,0 1 0 0 0,0-1-1 0 0,0 0 1 0 0,-1 1 0 0 0,0-1-1 0 0,0 1 1 0 0,0 0 0 0 0,0-1-1 0 0,-1 1 1 0 0,0 0 0 0 0,0 0-1 0 0,0 0 1 0 0,0 0 0 0 0,0 0-1 0 0,-2-2 70 0 0,2 4-9 0 0,1 1 6 0 0,0 0 1 0 0,1 0-1 0 0,-1-1 0 0 0,0 1 1 0 0,0 0-1 0 0,0 0 1 0 0,0 0-1 0 0,0 0 1 0 0,0 0-1 0 0,0 0 1 0 0,0 0-1 0 0,0 1 1 0 0,0-1-1 0 0,-1 0 1 0 0,1 0-1 0 0,0 1 1 0 0,-1-1-1 0 0,1 1 0 0 0,0-1 1 0 0,-1 1-1 0 0,1 0 1 0 0,-1 0-1 0 0,1-1 1 0 0,0 1-1 0 0,-1 0 1 0 0,1 0-1 0 0,-1 0 1 0 0,1 0-1 0 0,-1 1 1 0 0,1-1-1 0 0,0 0 0 0 0,-1 1 1 0 0,1-1-1 0 0,0 1 3 0 0,-5 4 0 0 0,0 0 0 0 0,1 1 0 0 0,0-1 0 0 0,0 1 0 0 0,1 1 0 0 0,-1-1 0 0 0,1 1 0 0 0,1 0 0 0 0,-3 4 0 0 0,-3 12-48 0 0,1 0 0 0 0,0 0 0 0 0,2 0 0 0 0,1 1-1 0 0,1 0 1 0 0,1 0 0 0 0,0 16 48 0 0,-2 5-416 0 0,5-6-4972 0 0,1-18-358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18.4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52 195 10056 0 0,'-44'23'2509'0'0,"43"-22"-1401"0"0,-6 0 1509 0 0,13 0 316 0 0,13 0-1619 0 0,-11 0-1207 0 0,0-1 0 0 0,-1 0 1 0 0,1 0-1 0 0,0-1 0 0 0,0 0 1 0 0,0-1-1 0 0,-1 1 0 0 0,1-1 1 0 0,-1-1-1 0 0,1 0 0 0 0,-1 0 1 0 0,0 0-1 0 0,0-1 0 0 0,2-1-107 0 0,21-7 0 0 0,-16 7 0 0 0,4-38 0 0 0,-14 30-187 0 0,-1 0 0 0 0,0-1 0 0 0,-1 1 0 0 0,-1-1 0 0 0,0 0 0 0 0,0 0 0 0 0,-2-4 187 0 0,1 9-47 0 0,-16-2-1821 0 0,14 10 1479 0 0,-17 1-167 0 0,7 23 453 0 0,2 1-1 0 0,0 0 1 0 0,2 1-1 0 0,1 0 1 0 0,-1 12 103 0 0,6-32-2 0 0,-45 249 1933 0 0,46-249-1872 0 0,1-1 0 0 0,0 0 0 0 0,0 0 0 0 0,0 0 0 0 0,1 0 0 0 0,0 1 0 0 0,-1-1 0 0 0,1 0 0 0 0,1 0 0 0 0,-1 0 0 0 0,0 0 1 0 0,1-1-1 0 0,0 1 0 0 0,0 0 0 0 0,0-1 0 0 0,0 1 0 0 0,1-1 0 0 0,0 1 0 0 0,-1-1 0 0 0,1 0 0 0 0,0 0 0 0 0,0-1 0 0 0,1 1 0 0 0,-1-1 0 0 0,3 2-59 0 0,31-12 205 0 0,-25 2-169 0 0,65-23-765 0 0,-54 18 314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18.7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0 394 16471 0 0,'0'0'374'0'0,"0"0"54"0"0,0 0 21 0 0,0 0-49 0 0,0 0-259 0 0,14-28 1325 0 0,36-40 618 0 0,-29 45-1931 0 0,86-119-722 0 0,-89 117-2 0 0,29-38-2193 0 0,-12 27-3584 0 0,-21 27 1266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17.4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80 114 11952 0 0,'0'0'266'0'0,"0"0"44"0"0,0 0 14 0 0,0 0-31 0 0,-2 0-193 0 0,-18-6-17 0 0,19 5 289 0 0,-29 11 1782 0 0,15 18-1760 0 0,12-17-647 0 0,1-7 247 0 0,1-1 0 0 0,0 1 0 0 0,-1-1 0 0 0,2 1 1 0 0,-1-1-1 0 0,0 1 0 0 0,1 0 0 0 0,-1-1 0 0 0,1 1 1 0 0,0 0-1 0 0,1-1 0 0 0,-1 1 0 0 0,1 0 0 0 0,-1-1 1 0 0,1 2 5 0 0,2 2 149 0 0,-1-1 0 0 0,1 1 0 0 0,0-1 0 0 0,0 0 1 0 0,1-1-1 0 0,0 1 0 0 0,0 0 0 0 0,0-1 0 0 0,0 0 1 0 0,1 0-1 0 0,0 0 0 0 0,5 3-149 0 0,2 2 225 0 0,-1 0 0 0 0,2-1 0 0 0,-1 0 1 0 0,2-1-1 0 0,-1-1 0 0 0,1 0 0 0 0,0-1 0 0 0,0 0 0 0 0,0-1 0 0 0,1 0 0 0 0,0-2 0 0 0,11 2-225 0 0,-7-1 181 0 0,27-4 54 0 0,-14-8-2805 0 0,-19 0 1108 0 0</inkml:trace>
  <inkml:trace contextRef="#ctx0" brushRef="#br0" timeOffset="411.541">505 4 12528 0 0,'0'0'281'0'0,"-2"-1"40"0"0,1 1-297 0 0,0-1-1 0 0,0 1 0 0 0,0 0 1 0 0,-1-1-1 0 0,1 1 1 0 0,0 0-1 0 0,0 0 0 0 0,-1 0 1 0 0,1 0-1 0 0,0 0 1 0 0,0 0-1 0 0,-1 0 0 0 0,1 1 1 0 0,0-1-1 0 0,0 0 1 0 0,-1 1-1 0 0,1-1 0 0 0,0 0 1 0 0,0 1-1 0 0,0 0 1 0 0,0-1-1 0 0,0 1 0 0 0,0 0 1 0 0,0-1-1 0 0,0 1 1 0 0,0 0-1 0 0,0 0 0 0 0,0 0 1 0 0,0 0-1 0 0,1 0 1 0 0,-1 0-1 0 0,0 0 0 0 0,1 0 1 0 0,-1 0-24 0 0,-22 45 612 0 0,-8 52 2252 0 0,-5 92-20 0 0,-17 208-1611 0 0,35-276-1233 0 0,-29 54 0 0 0,24-114-2696 0 0,23-60 261 0 0,0-2-3705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23T15:46:09.7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10552 2410 771 0,'-4'-6'32'0,"1"-10"-32"0,-1 10 24 0,0-7-3 16,4 1 0-16,-3 2 0 0,-1-9 7 0,1 13 2 16,-1 0 0-16,1-4 0 0,-1-2 28 0,1-1 6 15,-1 10 0-15,1-6 1 16,-1 9 6-16,4 0 1 0,-3-10 0 0,3 10 0 0,0 0-5 15,0 0-1-15,0 0 0 0,0 0 0 16,-7 0-9-16,7 0-1 0,0 0-1 0,0 0 0 0,-7 0-12 0,0 4-3 16,3 2 0-16,-3 3 0 0,3-6-7 0,1 10-1 15,3-4-1-15,-4 4 0 0,1-4-11 0,3 7-1 16,0 0-1-16,-4-1 0 0,4 7-6 16,0-6 0-16,0 9-1 0,4-6 0 0,-4 6-3 0,3-3 0 0,1 0 0 15,-1 3 0-15,4-3 3 0,-3 3 0 16,3 0 0-16,-3 0 0 0,-1 10 0 0,4-10 0 0,0 3 0 0,0 0 0 15,0-3-2-15,0 0 0 0,0 0 0 16,-3-3 0-16,3 3-9 0,-3-3 0 0,-1-3 9 0,1-3-9 16,-1 3 0-16,1 0 9 0,-1-10-9 0,1 4 0 15,-4 2 10-15,0-5-10 16,0-4 8-16,0-3-8 0,0-3 11 0,0 9-3 0,0 4-8 16,0-13 12-16,-4 3-12 0,4 3 8 0,0-6-8 0,0 0 0 15,-3 7 12-15,3-7-3 0,0 0-1 0,0 0 0 16,0 0 14-16,0 0 2 0,0 0 1 0,0 0 0 15,0 0 7-15,-4 6 0 0,4-6 1 0,0 0 0 16,-7-3-14-16,0 0-3 0,0-1-1 0,0 1 0 16,0-3-3-16,0-6-1 0,0 8 0 0,0-8 0 15,0 2-20-15,0 1-4 0,0-7-1 0,-4 4 0 16,7-1 14-16,-3 1-11 0,0 2 11 0,4-2-10 0,-1-1 10 0,1 1 0 16,-1 2 0-16,1 1-8 15,3-1 8-15,-4 4 14 0,4 0-3 0,0 6-1 0,0 0-10 0,0-6 0 16,0-1 0-16,0 4 0 15,0 3-14-15,4-9-5 0,-4 9-1 0,7 0 0 0,0-6 10 0,0 2 2 16,0 1 0-16,3 0 0 16,5 0 8-16,-5 3-8 0,8-3 8 0,-4 0-8 0,0-7 8 0,4 10 0 15,-1-6 0-15,-3 0 0 16,4 3 0-16,-4 0 0 0,0-4 0 0,0 7-8 0,-3 0 8 0,0-3 0 0,-1 0-9 16,1 0 9-16,-1-3 0 0,-3-1 0 15,4 7 0-15,-4 0 0 0,4 0-8 0,-8 0 8 16,4 13 0-16,-3-10 0 0,3 3-9 15,-4 1 9-15,4-1-12 0,-3 6 12 0,3-2 0 0,-4 2-8 0,4 1 8 16,-3-1 0-16,0 7 0 0,-1-6 0 16,1-1 0-16,-4 1 0 0,0-1 0 0,3-2 0 0,-3 2 0 15,0-2 0-15,0-1 0 0,0 1 0 0,0-10 0 16,-3 3 9-16,3-3-9 0,-4 6 0 0,4-6 9 0,-3 6-9 16,3-6 10-16,-8 7-2 0,8-7-8 0,-7 6 12 15,7-6-12-15,-7 6 0 0,7-6 8 0,-7 3-8 16,7-3 0-16,-10 6 0 0,3-2 0 0,0-1 0 15,-4 3 8-15,0-6-8 0,11 0 0 0,0 0 0 16,-10 0 0-16,10 0 8 0,-7 6-8 0,-4-3 0 16,1-3 0-16,3 4 0 0,-4-4-9 0,0 0 9 15,1 0-23-15,3-4 2 0,-4 1 0 0,1-3 0 16,3 6-12-16,-8 0-3 0,5-3 0 0,3 0 0 16,-4 0-15-16,4-1-3 0,0-2-1 0,0 6 0 15,4-3 7-15,3 3 2 0,-8 0 0 0,8 0 0 16,0 0-14-16,0 0-4 0,0 0 0 0,0 0 0 15,0 0-24-15,0 0-6 0,0 0-1 0,0 0 0 16,4 9 21-16,-4-5 4 0,0 2 1 0,4-3 0 16,-1 6-11-16,1-5-1 0,-1 5-1 0,4-6-372 15</inkml:trace>
  <inkml:trace contextRef="#ctx0" brushRef="#br0" timeOffset="822.985">11031 2821 1220 0,'0'0'27'0,"0"0"5"0,0 0 2 0,0 0 0 0,0 0-34 0,-7 0 0 0,0-10 0 0,0 10 0 0,4 0 65 0,-1-12 7 16,1 9 0-16,-1-7 1 0,1 7-4 0,-1-3-1 16,4 6 0-16,-3-6 0 0,3 6-9 0,0 0-3 15,0 0 0-15,0 0 0 0,0 0-38 0,0 0-8 16,0 0-2-16,0 0 0 0,0 0-8 0,0 0 0 16,0 0 0-16,7 6 0 0,0-6 0 0,0 3 0 15,3 3 0-15,-3 1 0 0,0-1 0 0,-3 0 0 16,3 0 0-16,0 4 0 0,0-4 36 0,0 0 6 15,0 1 1-15,-3-1 0 0,3-6-28 0,0 9-6 16,0-6-1-16,0 4 0 0,-7-7-8 0,3 3 0 16,4 0 0-16,1-3 8 0,-1 3-8 0,0-3 12 15,0 0-12-15,-7 0 12 0,3-3 8 0,4 0 3 16,0-7 0-16,0 7 0 0,-3-12-15 0,3 2-8 0,0-3 10 16,0 4-10-16,-3-4 11 0,3-3-11 15,-4 4 12-15,1-1-12 0,3 0 0 0,-4 1 0 0,4 2 0 0,-3-6 0 16,-1 7-14-16,1 9-3 15,0-13-1-15,-4 6 0 0,3 4 3 0,-3 0 1 16,0 0 0-16,0 6 0 0,0 0 14 0,0-7 0 0,0 7 0 0,0 0-9 16,0 0 9-16,-3-6 0 0,-5 6 0 0,8 0 0 15,-7 0 0-15,0 0 0 0,0 0 0 0,0 6 0 16,0 1 0-16,-3-7 0 0,-1 6 10 0,-3 0-10 16,0-6 23-16,3 13-2 0,-3-10 0 0,3 3 0 15,1 4-4-15,-4-10-1 0,0 3 0 0,3-3 0 16,4 0-4-16,-4 6 0 0,8-3-1 0,-4 0 0 15,0 10-11-15,0-7 0 0,3-3 0 0,4-3 0 16,-3 0 0-16,3 0-9 0,0 0 9 0,-7 10 0 16,7-7-12-16,-4 6 12 0,4-9-12 0,0 10 12 15,0-1-11-15,0-3 11 0,0 7-10 0,0-4 10 16,4 1-8-16,-1 2 8 0,-3 1 0 0,4 2-9 16,-4-5 9-16,3 2 0 0,-3 1 0 0,4-1 0 0,-1 1 0 0,1 6 0 15,3-10 8-15,-4 7-8 0,1 3 0 0,3-13 0 16,-3 6 0-16,3 4 8 15,-4-13-8-15,1 7 0 0,3-4 8 0,0 0-8 0,-7-6 8 0,7 7-8 16,-7-7 10-16,10 0-10 0,1 12 0 0,-11-12 0 16,11 0 0-16,-11 0 0 0,10 0 9 0,1 0-9 15,-11 0 8-15,10 0-8 0,1 0 0 0,-1 0-19 16,1 0 3-16,-11 0 1 16,14 0-25-16,-7 0-6 0,-7 0-1 0,14 0 0 15,0 3-43-15,-3 3-9 0,3-6-1 0,-3 4-1 16,-1-4-31-16,-10 0-7 0,14 3-1 0</inkml:trace>
  <inkml:trace contextRef="#ctx0" brushRef="#br0" timeOffset="1586.292">11659 2793 1178 0,'0'0'24'0,"0"0"6"0,0 0-30 0,0 0 0 0,0 0 0 0,0 0 0 15,-7-7 72-15,7 7 9 0,-7 0 2 0,0-3 0 0,0 0-23 0,0 0-5 16,-4-3-1-16,4-1 0 15,-3 4-5-15,-1 0-1 0,1 3 0 0,-1-9 0 0,-3 9-10 0,7-3-2 16,-4 3-1-16,4 0 0 16,0 0 4-16,0 0 1 0,0 3 0 0,0 0 0 0,0 6-1 0,0-6 0 15,3 10 0-15,-3-10 0 16,0 3-25-16,4 7-5 0,-4-1-1 0,3 4 0 0,1-3-8 0,-1 2 0 16,1-2 9-16,-1-1-9 0,4 1 9 15,-3-4-9-15,3 1 12 0,0-1-12 0,0 4 12 0,0-7-12 16,0 0 12-16,0 0-12 15,0 1 0-15,0-7 0 0,-4 9 0 0,4-9 0 0,4 10 0 0,-4-10 0 0,3 3 8 16,-3-3-8-16,4 6 0 0,-4-6-11 16,0 0 0-16,7 6 0 0,-4 1 11 0,-3-7 0 0,0 0-9 0,7 6 9 15,-7-6 0-15,7 6 0 0,-3-3-9 16,6 3 9-16,-3-6 0 0,-3 0 0 0,3 0 0 0,0 0 0 16,4-6 0-16,-4 3 8 0,0-3-8 15,0 0 0-15,0-7 16 0,3 7-4 0,-2-4 0 0,-5-2 0 16,8 2-12-16,-4 1 0 0,0 3 8 15,0-7-8-15,-4 4 0 0,1-1 0 0,-1 1 0 0,1 6 0 16,-4-10 0-16,0 13 0 0,3-6-11 0,-3 6 11 16,0 0-12-16,0-6 12 0,0-1-12 0,0 7 12 15,0 0 0-15,0 0 0 0,0 0 0 0,0 0 0 16,0 0 0-16,0 0 0 0,0 0 8 0,0 0-8 16,0 0 8-16,0 0-8 0,0 0 0 0,0 0 8 15,0 0-8-15,0 0 0 0,0 0-12 0,0 0 12 16,0 0-14-16,0 0 5 0,0 0 1 0,0 0 0 0,0 0 0 15,7 0 0-15,-3 10 0 0,0-4 0 16,-1 3 8-16,1-2 0 0,3 2 0 0,-4-3-8 16,4 10 8-16,-3-3 0 0,-1-7 0 0,1 6 0 15,-1 4 0-15,1-6 0 0,-4-1 10 0,3 4-10 0,1-1 8 0,-4-3-8 16,0 4 0-16,3-4 9 16,1-5-9-16,0 8 0 0,-1-6 0 0,4-3 8 15,-3 1-8-15,-1 2 0 0,-3-6 0 0,4 3 0 16,-1-3-41-16,4 0-4 0,0 0-1 0,0-3 0 15,-3 0-127-15,3-4-26 0,0 4-5 0</inkml:trace>
  <inkml:trace contextRef="#ctx0" brushRef="#br0" timeOffset="2139.188">11885 2874 1080 0,'0'0'24'0,"0"0"4"0,0 0 2 0,-7-6 0 0,3-4-30 0,1 10 0 0,-1-3 0 0,4 3 0 15,0 0 72-15,0 0 9 0,-3-9 2 0,3 9 0 16,0 0-9-16,0 0-2 0,-7 0 0 0,7 0 0 0,0 0-3 0,0 0-1 16,0 0 0-16,0 0 0 15,0 0-23-15,0 0-5 0,0 0 0 0,-4 9-1 0,4-6-12 0,-3 4-3 16,3-1 0-16,0 3 0 15,3 1 2-15,-3-1 0 0,4 4 0 0,-4-4 0 0,3 4-1 0,-3-7 0 16,4 6 0-16,-1 4 0 16,1-6-1-16,-1-1-1 0,1 0 0 0,3 1 0 0,-3-1-7 0,-1 1-2 15,1-1 0-15,-1-3 0 16,1 1-4-16,3 2-1 0,0 0 0 0,0-2 0 0,0-1-9 0,0-3 0 16,0 3 9-16,4 1-9 15,-4-1 10-15,3-3-2 0,4 3-8 0,-3-3 12 0,0-3-3 0,-1 7-1 16,4-4 0-16,0 0 0 0,-3 0 0 15,3-3 0-15,-7 0 0 0,4-3 0 16,3 3 0-16,-4-3 0 0,1-3 0 0,-4-1 0 0,4 1-8 0,-1 3 10 16,1-7-10-16,-4 1 10 0,0 0-10 0,0 2 12 0,4-2-12 15,-8 0 12-15,1-4-12 0,-1 4 10 16,1-1-10-16,-8-5 10 0,1 2-2 0,-1-3 0 0,1-3 0 16,-5 4 0-16,1-1-8 0,0 0 8 0,0 1-8 0,0-4 8 15,0 6-8-15,0 1 0 0,0 2 0 0,0 1 0 16,0 3 0-16,3-4 0 0,-3 4-12 0,7 6 12 15,0 0-25-15,0 0 2 0,0 0 1 16,0 0 0-16,0 0-13 0,0 0-2 16,0 0-1-16,0 0 0 0,0 0-44 15,0 0-9-15,0 0-1 0,0 0-1 0,0 0-123 0,0 0-25 0,4 0-5 16</inkml:trace>
  <inkml:trace contextRef="#ctx0" brushRef="#br0" timeOffset="5668.905">13829 2683 1102 0,'-4'9'46'0,"1"-3"-37"0,-1 1 67 0,4 2 14 16,-3 1 2-16,3-1 1 16,0-6-18-16,0-3-4 0,0 3-1 0,0-3 0 0,0 0-20 0,0 0-4 15,0 0-1-15,0 0 0 16,0 0-30-16,3 10-7 0,1-1 0 0,-1-3-8 16,1 1 22-16,-1-1-2 0,1-3-1 0,-1 0 0 15,-3-3-10-15,8 3-1 0,-5 4-8 0,-3-7 12 16,0 0-12-16,0 0 9 0,0 0-9 0,0 0 8 15,4 3 8-15,-4-3 2 0,0 0 0 0,0 0 0 0,0 0 19 0,0 0 4 16,0 0 1-16,0 0 0 16,0 0-8-16,0 0-2 0,0 0 0 0,0 0 0 15,0 0-16-15,-7-3-3 0,-1-4-1 0,1 4 0 16,0-3-4-16,-3 0 0 0,3-1-8 0,0 4 12 0,0 0-12 0,0 3 0 0,7 0 0 0,-7 0 0 31,7 0 0-31,-8 0 0 0,8 0 0 0,-7 0 0 0,0 3 9 0,7-3-1 0,0 0 0 0,-7 3 0 16,7-3-8-16,-7 0 0 0,7 0 0 0,-7 13 0 15,4-10 0-15,3-3-11 0,-7 6 11 16,3 1-8-16,4-1 8 0,-3 6 0 0,-1-2 0 16,4-1-8-16,-4 1 8 0,4-4 0 0,-3 6 0 0,-1-2 0 15,4-1 0-15,-3 4 0 0,3-4 0 16,0 4 0-16,-4-4 0 0,4 4 11 0,4-1-11 0,-4 1 12 16,0 6-12-16,0-10 0 0,0 4 0 0,0-1 0 15,3 1 0-15,1-4 0 0,-1 4 8 0,1-1-8 16,0-3 0-16,3 1 0 0,0-7 0 0,0 10 0 15,3-7 0-15,1-3 0 0,-1 3 0 0,1 1 0 16,0-1-15-16,3-3 5 0,0 0 1 0,0 3 0 0,0-3-7 16,4 1 0-16,-1-4-1 0,-3 6 0 15,4-3-55-15,0 0-12 0,-4 0-1 16,0 0-1-16,4-3-16 0,-4 0-3 0,0 0-1 0,0 0 0 16,0 0-18-16,0-3-3 0,0 3-1 0</inkml:trace>
  <inkml:trace contextRef="#ctx0" brushRef="#br0" timeOffset="6291.017">14242 2764 1544 0,'0'0'34'0,"-4"7"7"0,-3-1 2 0,0 0 0 0,3-3-35 16,-3 10-8-16,4-1 0 0,-1-2 0 0,1-4 48 0,-1 3 8 0,1 1 2 0,-1-1 0 15,1 1-11-15,3-4-3 0,0-6 0 0,-4 6 0 16,4-6-5-16,0 0-2 0,0 0 0 0,0 0 0 16,0 0-21-16,-3 6-5 0,3-6-1 0,0 0 0 15,0 0-10-15,-4 7 0 0,4-7 0 0,0 9 8 16,-3-6-8-16,3 7 0 0,0-4 0 0,-4 3 0 15,4 1 0-15,0-1 0 0,0-3 0 0,0 10 0 16,0-3 0-16,0-1 15 0,4 7-3 0,-4-3 0 16,0-1 2-16,3 1 0 0,-3-3 0 0,4 2 0 15,-1 1 0-15,1-3 0 0,-1-1 0 0,1 1 0 0,3-4 2 16,-4-3 1-16,1 1 0 0,-1-1 0 0,4-3-17 0,1 0-11 16,-1-3 2-16,3-3 0 0,-3 0 9 0,4 0 0 15,-1-4 0-15,1 1 0 0,0-6 0 0,3 5 9 16,-4-2-9-16,-3-4 0 0,4 4 8 0,-4-4-8 15,0 1 0-15,4-1 0 0,-4 4 0 0,-4-7 0 16,4 1 0-16,-7 2-9 0,4 1 9 0,-4-1-10 16,0 4 10-16,0-1-10 0,-4-6 10 0,4 10 14 15,-3 0-3-15,-4 0-1 0,3-4-10 0,-3 4 0 16,0 3 0-16,0 0 8 0,0-4-8 0,0 7 0 16,0-3 9-16,-4 0-9 0,4 3 17 15,0 0-1-15,-3 0 0 0,2 0 0 0,-2 0-16 16,3-6 0-16,0 3 0 0,0 3 0 0,0 0 0 0,0-7-20 15,3 1 2-15,1 3 1 16,-5 0-29-16,8-3-6 0,-3-1 0 0,-1-5-1 16,4 12-15-16,0 0-2 0,0-10-1 0,0 10 0 15,0 0-93-15,0 0-18 0,0 0-4 0,0 0-1 16,0 0 59-16,0 0 11 0,7 10 2 0,-3-1 1 16,3-6-30-16,0 13-5 0,0 0-2 0</inkml:trace>
  <inkml:trace contextRef="#ctx0" brushRef="#br0" timeOffset="6859.379">14429 2968 1113 0,'0'0'47'15,"-11"-6"-38"-15,4 3 39 0,-4-4 8 16,1 7 2-16,3-3 0 0,0 0-7 0,0-3-2 16,0 3 0-16,0 0 0 15,3-4 7-15,4 7 2 0,-7-6 0 0,3 3 0 16,4 3 14-16,-3-6 2 0,3 6 1 0,0 0 0 0,0 0-27 0,0 0-4 15,0 0-2-15,0 0 0 16,0 0-18-16,0 0-3 0,0 0-1 0,0 0 0 0,0 0-2 0,0 9-1 0,0 4 0 0,0-7 0 16,0 3-17-16,3 4 8 0,1-4-8 15,-4 4 0-15,3-4 22 0,1-2-2 0,3 8-1 0,0-5 0 16,-3-4-19-16,-1 3 0 0,4-2 0 0,-3 5 0 16,-1-3 12-16,1 1-4 0,3-7 0 0,0 10-8 15,-4-7 10-15,5 3-10 0,-1-6 8 0,0 1-8 16,0-1 0-16,0 0 8 0,0 0-8 0,0 0 0 15,0 3 8-15,0-6-8 0,4 0 0 0,-4-6 8 16,3 3 1-16,1 3 0 0,-1-3 0 0,1 0 0 16,0-4-9-16,-4 4 12 0,3-6-12 0,1 3 12 15,-4-1-4-15,0 1-8 0,0 3 12 0,0-7-4 16,0 7 0-16,-3-6-8 0,3 0 12 0,-4-4-4 0,1 7 1 16,-1-1 0-16,-3-2 0 0,4-3 0 15,-4 5-9-15,3 1 0 0,-3-3 9 0,4 2-9 16,-4-5 0-16,3 2 0 0,-3 1 0 0,0 3-12 15,4-7-1-15,-4-3-1 0,3 10 0 0,1-13 0 16,-4 4-27-16,0-4-6 0,3 3-1 16</inkml:trace>
  <inkml:trace contextRef="#ctx0" brushRef="#br0" timeOffset="7441.506">14764 2328 1609 0,'0'0'35'0,"0"0"7"0,0 0 2 0,0 0 2 0,0 0-37 0,0 0-9 0,0 0 0 0,-7 10 0 15,7-10 33-15,-4 9 5 0,1 1 1 0,3-10 0 16,-4 3 2-16,4 6 1 0,0-9 0 0,-3 6 0 15,3 4-2-15,0-1-1 0,0-2 0 0,0-1 0 16,0 3-23-16,3-2-5 0,-3 5-1 0,0-3 0 16,4 1 0-16,-4 6 0 0,0-7 0 0,3 7 0 15,-3 2 6-15,4-2 0 0,-1 12 1 0,1-9 0 0,-1 3-7 0,4 3-2 16,-3-3 0-16,-1 3 0 16,1-3 0-16,3 3 0 0,-3-3 0 0,-1 3 0 0,4-3 12 0,-3 3 1 15,-1-6 1-15,1 6 0 0,-1-6-2 16,1 6-1-16,-1-9 0 0,1 6 0 15,-1-7-11-15,-3 4-8 0,0-3 9 0,4 3-9 0,-4-4 9 16,0-2-9-16,0 0 8 0,0-1-8 0,0 1 0 0,-4-4 0 0,4-3 8 0,-3 1-8 16,3-7 0-16,0 0-11 15,0 0 3-15,0 0 0 0,0 0-8 0,0 0 0 0,0 0-1 16,0 0 0-16,0 0-5 0,0 0-1 0,0 0 0 0,0 0 0 31,-4 6-23-31,4-6-5 0,0 0-1 0,0 0 0 0,0 0-101 16,0 0-21-16,0 0-4 0,0 0-323 0,0 0-65 0</inkml:trace>
  <inkml:trace contextRef="#ctx0" brushRef="#br0" timeOffset="7827.94">14612 2639 1614 0,'-7'-3'33'0,"0"3"9"16,3-7-34-16,-3 7-8 0,7 0 0 0,0 0 0 0,0 0 76 0,0 0 12 0,-3-6 4 0,3 6 0 16,0 0-28-16,0 0-4 0,0 0-2 0,0 0 0 15,0 0-22-15,0 0-4 0,0 0 0 0,0 0-1 16,0 0-31-16,7 0 0 0,7 0 0 0,0 6-10 15,0 1 10-15,0-4-13 0,4 3 5 0,-4 4 8 16,4-7-8-16,-4 9 8 16,0-2 0-16,0-1 0 0,0-6 0 0,-3 10 0 0,-1-7 0 0,1 7 8 15,0-13-8-15,-4 3 0 0,0 3 0 0,0-6 8 16,0 0 0-16,0 0 0 0,-4-6 0 0,4 3 0 16,-3 3-19-16,-1 0-4 0,4-7-1 15,1 1 0 1,-5 0-58-16,4 3-12 0,0-7-2 0</inkml:trace>
  <inkml:trace contextRef="#ctx0" brushRef="#br0" timeOffset="8627.566">15028 2793 1220 0,'0'0'27'0,"0"0"5"0,0 0 2 0,0 0 0 0,0 0-34 15,0 0 0-15,-3 6 0 0,-1 0 0 0,4-6 84 0,-3 6 9 16,3 4 3-16,0-4 0 0,-4 0-20 0,4-6-4 0,4 7-1 0,-4-7 0 15,0 6-5-15,0 3-1 0,0-9 0 16,3 3 0-16,-3-3-9 0,0 0-1 0,0 10-1 0,0-10 0 16,0 0-36-16,0 3-7 0,0-3-2 0,0 0 0 15,4 6 5-15,-4-6 1 0,7 6 0 0,-7-6 0 16,3 7-5-16,4-7-1 0,1 0 0 0,-1 3 0 16,-7-3-9-16,3 0 12 0,4 0-12 0,-7 0 12 15,7 0-12-15,0-3 0 0,-3 3 0 0,3 0 8 16,-4-7-8-16,4 4 0 0,0 0 0 0,1 0 0 15,-1-3-9-15,0 3 9 0,0-4 0 0,0 7 0 16,0-3 0-16,0-6-8 0,0 9 8 0,0-10 0 16,4 7 0-16,-4 0 0 0,0 0 0 0,-4 0 0 15,1 3 0-15,-1-3 0 0,1 3 0 0,-4 0 0 16,3-10 0-16,-3 10 0 0,4 0 0 0,-1 0 0 16,1-12 0-16,-4 12 0 0,0-3 0 0,0-7-10 15,0 7 10-15,-4 0 0 0,1 0 0 0,-1-10 0 0,1 13-9 16,-1-3 0-16,-3 0 0 0,0 3 0 15,0-6-12-15,-3 3-3 0,2 0 0 0,-2-4 0 16,-1 7 11-16,-3-3 1 0,4 3 1 0,-8 0 0 16,7 0 11-16,1 0 0 0,3 0 0 0,0 0 0 0,0 3 0 0,3-3 0 15,-3 7 0-15,4-4 8 16,-1 6-8-16,4-3 0 0,-4 7 0 0,1-7-8 0,3 7 8 0,0 2 14 16,0-2-3-16,-4-1-1 15,4 7-10-15,0-9-12 0,0-1 2 0,0 7 1 0,0-7 9 0,4-3 0 16,-4 4 0-16,0-1 8 15,3 1-8-15,-3 2 9 0,4-6-9 0,-4 10 10 16,4-6-10-16,-1-4 0 0,1 3 0 0,-1-2 0 0,1 5 0 16,3-3 0-16,-4-2 0 0,1-1 0 0,3 3 0 0,-4-5 0 0,4 8 0 15,-3-6 0-15,3-3 0 0,-7-3 0 16,7 7 0-16,0-1 8 0,4-6-8 0,-11 0-16 0,7 9 4 0,0-5 1 31,3 2-26-31,1-6-6 0,-4 3-1 0,-7-3 0 16,11 0-8-16,-4 6-1 0,3-6-1 0,-3 0 0 15,4 0-12-15,-1 0-2 0,1-6-1 0,-4 6 0 16,4-3-23-16,-4 3-5 0,0-6-1 0,0-1 0 0,3 1-5 16,-3 3-1-16</inkml:trace>
  <inkml:trace contextRef="#ctx0" brushRef="#br0" timeOffset="9260.546">15392 2805 1409 0,'0'0'29'0,"0"0"7"0,0 0-28 0,0 0-8 0,0 0 0 0,0 0 0 0,0 0 73 0,0 0 14 16,0 0 2-16,0 0 1 0,0 0 9 0,0 0 1 15,0 0 1-15,0 0 0 0,-7 6-57 0,3 4-12 16,4-10-3-16,-3 3 0 0,-1 3 4 0,1 0 1 16,-1 4 0-16,-3-10 0 0,3 12-26 0,1-5-8 15,-1-1 0-15,1 0 0 0,-4-3 0 0,0 7 0 16,3-10 0-16,-3 9 0 0,4-6 11 0,-4 0-11 15,3 7 10-15,4-10-10 0,-7 6 10 0,3 0-10 0,4-6 10 16,-3 7-10-16,3-7 0 0,-4 6 0 0,1 3 0 0,3 1 0 16,0-1 0-1,0 1-12-15,3-7 12 0,-3 3-10 0,4 7 10 0,-1-7 0 16,1 3 0-16,0 1 8 0,-1-4-8 16,1 3 0-16,3-2-8 0,-4 5 8 0,4-3 0 0,-3-2 0 0,-1-1 0 0,4-6 8 15,-3 9 1 1,-1-5 1-16,4 2 0 0,-3-3 0 0,3 3-1 0,-3-6 0 0,-1-6 0 0,-3 6 0 15,7 0 6-15,-3-3 1 0,3 3 0 16,-4 0 0-16,1-6-16 0,3-1 9 0,-4 1-9 0,1 3 8 16,3-7-8-16,-4 7 12 15,1-6-12-15,-4 0 12 0,4-4-12 0,-4 7 0 0,0-1 0 0,-4-2 0 16,4-3 0-16,-4-1-11 0,4 7 11 0,0 3-12 16,-3-7 12-16,-1 4 0 0,1-4 0 0,3 10-8 15,0 0 8-15,0 0 0 0,-4-6 10 0,4 6-10 16,0 0 24-16,0 0 0 0,0 0-1 0,0 0 0 15,0 0-11-15,0 0-1 0,0 0-1 0,0 0 0 0,0 0-10 0,0 6 0 16,0-6-12-16,0 10 12 0,4-1-11 0,-1-2 11 16,4-1-8-16,-7-6 8 0,0 0 0 0,4 3 0 15,3 6 0-15,-3-5 0 16,3 2 0-16,-7-6 0 0,3 6-10 0,1-3 10 0,-1 3-18 0,-3-6 3 16,4 4 1-16,-1-1 0 15,1 3-16-15,-1 0-3 0,1 1-1 0,-4 2 0 16,3-6 5-16,1 6 1 0,-1-2 0 0,1-1 0 15,-1 0 7-15,-3 1 1 0,0-1 1 0,4-3 0 16,-4 3-7-16,4 1-2 0,-1-4 0 0,-3-3 0 16,0 0-87-16,0 0-17 0,0 0-4 0,4 3-1 15,3-6-75-15,-4 0-16 0</inkml:trace>
  <inkml:trace contextRef="#ctx0" brushRef="#br0" timeOffset="9901.124">15713 2890 1364 0,'0'0'30'0,"0"0"6"0,0 0 2 0,0 0 0 0,0 0-30 0,0 0-8 0,0 0 0 0,0 0 0 16,0 0-28-16,0 0-6 0,0 0-2 0,-7 0 0 0,7 0 21 0,0 0 4 15,0 0 1-15,0 0 0 0,-4 0 21 0,4 0 4 16,0 0 1-16,0 0 0 0,0 0 54 0,0 0 11 16,0 0 3-16,0 0 0 0,0 0 1 0,0 0 1 15,0 0 0-15,0 0 0 0,0 0-11 0,0 0-3 16,0 3 0-16,0 3 0 16,0-6-24-16,0 6-6 0,4 4-1 0,-4-1 0 0,3 1-22 0,-3-7-5 15,0-3-1-15,4 3 0 0,-1 6 4 0,-3-6 1 16,4 7 0-16,-4-10 0 0,3 6-6 0,1 4 0 15,-4-7-1-15,3 3 0 16,-3-6-11-16,4 6 12 0,-4-6-12 0,0 0 12 0,3 7-12 0,-3-7 0 16,0 0 0-16,7 0 8 0,-7 0-8 15,4 12 0-15,-4-12 0 0,4 3 0 0,-1 3 0 0,-3-6 0 0,0 0 0 0,4 7 0 16,-4-7 0 0,7 6 0-16,-7-6 8 0,3 6-8 0,-3-6 9 0,4 7 0 15,3-7 0-15,-7 0 0 0,7 9 4 0,-7-9 1 0,0 0 0 16,7 0 0-16,-7 0 9 0,10 0 1 0,-2 0 1 0,-1 0 0 15,0-9-6-15,3 9-2 0,-3-4 0 16,0-5 0-16,0 6-17 0,4-3 0 0,-8-4 0 0,5 7 0 16,-1-9 12-16,0-1-12 0,0 7 12 0,-4-4-12 15,4 1 0-15,0-1 0 0,-3-2 0 0,-1 6 0 16,1-7 8-16,-4-3-8 0,3 10 0 0,-3-3 0 16,0-1 0-16,0 1 0 0,0-4 0 0,-3 1 0 15,-1 2 9-15,1 1 2 0,-1 3 0 0,-3-4 0 16,0-2-11-16,0-1 0 0,0 4 0 0,0-4 0 15,0 7 8-15,0 0 0 0,0 0 0 0,3-4 0 0,-3 7-8 0,0-3-11 16,4 3 3-16,-1-7 0 0,4 7-3 16,-3-3 0-16,3 3 0 0,-4-7 0 15,1 7-39-15,3-3-8 0,-4 3-2 16,4-7 0-16,0-2-112 0,-3 9-22 0,3-7-5 0</inkml:trace>
  <inkml:trace contextRef="#ctx0" brushRef="#br0" timeOffset="24075.902">20849 3087 881 0,'-28'7'18'0,"17"-1"5"0,1-6-23 0,-1 3 0 0,1 3 0 0,-1-6 0 16,0 0 74-16,-3 0 10 0,7 0 3 0,-3-6 0 15,-1 3 1-15,1 3 0 0,-1-10 0 0,0 1 0 16,1 3-41-16,-1-4-8 0,1 1-2 0,3-4 0 16,0 1-29-16,-1-4-8 0,1 1 0 0,-3 2 0 15,6 4 0-15,-3-7-16 0,0 6 4 0,4-2 0 16,-1 9-26-16,1-7-6 15,-1 4 0-15,1 3-1 16,3 3-19-16,0 0-4 0,0 0-1 0,0 0 0 0,0 0 20 0,0 0 4 0,0 0 1 0,0 0 0 16,0 0 23-16,0 0 5 0,0 0 0 0,0 0 1 15,0 0 37-15,0 0 7 0,0-6 2 0,-4-1 0 16,0 7 33-16,4-3 6 0,-3 0 2 0,-4 3 0 0,3-6 1 0,1 3 1 16,-1 3 0-16,1 0 0 15,-1-7-4-15,4 7-1 0,-7-3 0 0,7 3 0 16,-3-3-28-16,3 3-5 0,-7 0-2 0,7 0 0 15,-7 6-1-15,3 1 0 0,0-7 0 0,-3 9 0 16,4-3-13-16,-1 1-4 0,4 2 0 0,0 4 0 16,0-1-16-16,0 4 0 0,0 0 0 0,0 2 0 15,4 1 0-15,-1 0 12 0,4 3-3 0,-7-3 0 16,8 6 12-16,-5-6 3 0,1-1 0 0,3 4 0 16,-4-6 0-16,1 3 1 0,-1 0 0 0,4 0 0 0,-3-4-8 15,-1 4-1-15,-3-6-1 0,4 2 0 0,-1 1-15 16,-3 0 0-16,4-4 0 0,-4 4 0 15,3-7 24-15,-3 4 6 0,0-1 1 0,-3-2 0 0,3-4-31 16,-4 0 0-16,1 7 0 0,3-4 0 0,-4 1 0 0,4-10 14 16,0 0-4-16,-3 3-1 0,3-3 1 0,0 0 0 0,0 0 0 15,0 0 0-15,0 0-10 0,-7 6 0 0,7-6 9 16,0 0-9-16,0 0 0 0,0 0 0 0,0 0 0 16,0 0 0-16,0 0 0 15,0 0 0-15,0 0 0 0,0 0 0 0,0 0 8 0,0 0-8 0,0 0 10 0,0 0-10 16,0 0 8-16,0 0-8 0,-7-3 0 0,3 3 9 15,-3-3-9-15,4 0 0 0,-1-7 0 0,1 1 8 16,-1 3-8-16,0-4 0 0,-3 1 0 0,0-7 0 16,4 4 0-16,-1-1 0 0,1-3 0 0,-1 1 0 15,1 2 0-15,-1-6 0 0,1 7 0 0,-1-1 0 16,1-2-12-16,-1-4 3 0,4-3 0 0,-3 3 0 16,-1 0 0-16,1-3 0 0,3 3 0 0,-4 1 0 15,0 2 9-15,4-6-10 0,-3 3 10 0,3 3-10 16,0 1 10-16,-4 2-12 0,4-2 12 0,0 2-12 15,0 4 12-15,0-1 0 0,0 1 0 0,4-1-8 16,-4 1 8-16,0 6 0 0,0 3-9 0,3-3 9 16,-3 3 0-16,0-7 0 0,4 1-9 0,0 3 9 15,-1 0 0-15,1 0 8 0,-1-4-8 0,4 7 12 16,0-3-21-16,-3 0-5 0,3 3-1 0,0-6 0 16,3 3 15-16,-3 3 0 0,4-7 0 0,0 1 0 0,-4 3 0 0,3 0-9 15,1 0 9-15,-4 0 0 16,4-4-9-16,3 7 9 0,-4 0-10 0,1 0 10 0,-1 0-12 0,1 0 3 0,0 7 1 0,-1-4 0 31,-3 0 8-31,0 3-8 0,0 0 8 0,0 1-8 0,0 2 8 0,0-3 0 16,1 4-9-16,-1 2 9 0,-4-2 0 0,1-1 0 15,-1-3 0-15,1 10 8 0,-1-6 0 0,-3-4 0 0,-3-3 0 16,3 6 0-16,0-9 3 0,0 4 0 0,0-4 0 16,-4 12 0-16,4-12 1 0,-10 9 1 15,3-5 0-15,-1 2 0 0,-2-3-1 0,-1 6 0 0,4-5 0 0,-3 5 0 16,-1-6-12-16,1 3 0 0,-5-3 0 0,5 1 0 15,-1-1 0-15,1 0 0 0,-1 0 0 0,0 3 0 16,4-3 0-16,0 1 0 0,0 2 0 16,0-6 0-16,0 3 0 0,0-3 0 0,0 0 0 0,-4 0 0 15,4-3 0-15,0 3 0 0,0 0 0 0,0-6 0 16,0 2-14-16,0 1 1 0,0-3 0 0,0 0 0 31,0-1-23-31,0-2-4 0,0 6 0 0,0-6-1 0,0-4-32 0,3 7-7 0,1-1 0 0,-1 1-1 16,4-3-140-16,0 3-28 0,0 6-6 0</inkml:trace>
  <inkml:trace contextRef="#ctx0" brushRef="#br0" timeOffset="24824.594">20966 3012 1661 0,'-11'0'47'0,"4"-6"10"0,-4 0-45 0,4 6-12 0,-3 0 0 0,-1-4 0 16,4 1 56-16,-3-3 8 0,-1 6 3 0,4-3 0 15,-4 3-18-15,4 0-3 0,7 0-1 0,-10 0 0 0,10 0-16 0,-7 3-3 16,-4-3-1-16,4 9 0 16,0-5-13-16,7-4-2 0,0 0-1 0,-7 12 0 0,0-9-9 0,3 7 0 15,-3-1 0-15,4-3 0 16,3 1 0-16,-4 5 0 0,4-6 0 0,-3 1 0 15,3-1 0-15,0 3 0 0,0-2 0 0,0-1 0 16,3 3 0-16,-3-6 0 0,4 1 0 0,-4 5 0 0,0 0 0 0,3-6 8 16,-3 1-8-16,4 2 12 15,3-3-4-15,-4 3-8 0,4-3 12 0,-3 4-4 0,3-4-8 0,0 0 0 16,0 0 0-16,0-3 0 16,0 0 0-16,4 0 8 0,-4-3-8 0,3 0 0 15,1 3 15-15,0-3-3 0,3-4 0 0,-4 4 0 0,1-3-4 16,3-3 0-16,-3 5-8 0,3 1 12 15,-4-9-12-15,1 6 0 0,-1-1 0 0,4 1 0 0,-6 3 0 16,2-7 0-16,-3 1 0 0,0 3-10 0,-3-1 10 0,-1 4 0 16,1-6-9-16,-1 0 9 0,-3 9 0 0,0-4 0 15,0 4 0-15,0-9 0 0,0 9 0 0,0 0 0 16,-3 0 12-16,3 0-4 0,0 0-8 0,-4-3 12 16,4 3-12-16,0 0 12 0,-3-3 4 0,3 3 2 0,0 0 0 0,-7 0 0 15,7 0-18 1,0 0 0-16,-7 3 8 0,7-3-8 0,0 0 0 0,-4 3 0 0,4-3-8 0,0 0 8 15,-3 9-8-15,3-5 8 0,0-4 0 0,0 12-9 16,0-12 9-16,0 6 0 0,0 1-9 0,3-1 9 16,-3 3 0-16,0-2-9 0,4-1 9 15,-4 3 0-15,3-2-8 0,-3-1 8 0,0 6 0 0,0-9 0 16,0-3 0-16,0 10 0 0,0-10 0 0,4 6 0 16,-4-6-10-16,0 0 10 0,0 0-8 0,3 6 8 15,4-2-29-15,0-1-1 16,0-3 0-16,0 0 0 0,4 0-89 0,0-3-17 0,-1-1-4 15</inkml:trace>
  <inkml:trace contextRef="#ctx0" brushRef="#br0" timeOffset="25207.286">21280 3047 1165 0,'0'0'24'0,"3"12"7"0,-3-6-31 0,4 1 0 0,-4-1 0 15,3 3 0-15,1 4 67 0,-4-4 7 0,3-2 2 0,1 2 0 16,-4 3-7-16,3-2-1 0,-3-1 0 0,4 1 0 16,-4-1-16-16,0 4-3 0,3-1-1 0,-3-2 0 15,0 2-19-15,4-2-4 0,-4-7-1 0,3 9 0 16,-3-5-11-16,4 5-2 0,-1-9-1 0,-3-3 0 16,4 6-10-16,-4-6 0 0,3 4 0 0,-3-4 8 15,0 0-28-15,0 0-7 16,0 0-1-16,0 0 0 0,0 0-86 0,0 0-18 0,4-4-3 0</inkml:trace>
  <inkml:trace contextRef="#ctx0" brushRef="#br0" timeOffset="25396.588">21160 2868 1450 0,'0'0'32'0,"-4"6"6"0,4 3 2 0,0-9 1 0,0 7-33 0,0-7-8 0,0 9 0 0,0-9 0 15,0 0 0-15,0 0 0 0,0 0 0 0</inkml:trace>
  <inkml:trace contextRef="#ctx0" brushRef="#br0" timeOffset="26014.545">21495 2993 1279 0,'0'19'26'0,"0"-16"8"0,0 7-34 0,0-1 0 0,0 0 0 0,0 7 0 16,0-3 88-16,-4-4 10 0,4 10 2 0,-3-3 1 0,3-4-10 0,0 1-3 16,0-1 0-16,0-2 0 15,3-1-25-15,-3 0-6 0,0-2-1 0,0-7 0 16,0 0-20-16,0 0-5 0,0 0-1 0,0 0 0 15,0 0-14-15,0 0-2 0,0 0-1 0,0 0 0 16,0 0-2-16,0 0-1 0,0 0 0 0,0 0 0 0,0 0-10 16,4-7 0-16,-4 1 0 0,0 0 0 0,0-4 0 0,0 4-9 0,-4 0 9 0,4-4-10 15,-3 1 10-15,-1 0 0 0,4-1 0 16,-3 1 0 0,-1-1 0-16,1 1 0 0,-1 0 0 0,1 2 0 0,-1-2 0 0,0-4 0 0,4 4 0 15,-3 3 0-15,3-1 0 0,0-2 0 0,0-3 0 0,0 8 0 16,3-5 0-16,-3 6 0 0,4-3 0 0,0-1 0 15,-1 4 0-15,1-6 0 0,3 2 0 0,-4 4 0 16,4 3 0-16,-7 0 0 0,7 0 0 0,0 0 11 16,0 0-11-16,0 0 0 0,0 3-12 0,1-3 12 15,-1 7 0-15,0-4 0 0,0 3 0 0,0 4 12 16,0-7-12-16,0 3 0 0,0 3 0 0,0 1 0 16,0-4 0-16,-3 3 0 0,3-2 11 0,-4-1-11 15,1 7 8-15,3-4-8 0,0 0 0 0,0 1 9 16,-4-4-9-16,1 7 0 0,3-7 9 0,-3 3-9 15,-1-2 0-15,1 2 8 0,3 0-8 0,0-2 0 16,-4-1 0-16,4 0 0 0,-3 0 0 0,-1-2 8 0,1-1-24 0,-4 0-4 16,3 3 0-16,-3-6-1 15,0 0-47-15,4 0-10 0,-4 6-2 0</inkml:trace>
  <inkml:trace contextRef="#ctx0" brushRef="#br0" timeOffset="33986.196">23506 2893 1840 0,'-15'-3'52'0,"5"3"12"0,-1 0-52 0,1 0-12 0,3 0 0 0,-4 3 0 16,1 3 11-16,-5-6-1 0,5 6 0 0,-1 1 0 16,-3 2 8-16,0-3 2 0,0 1 0 0,3-1 0 15,1 0 13-15,-1 0 3 0,1 4 1 0,-1-4 0 16,0-3 3-16,1 4 1 0,-1-1 0 0,1-3 0 15,-1 3 0-15,4 1 0 0,-4-7 0 0,4 12 0 16,0-9-16-16,0 3-3 0,4 1-1 0,-4-1 0 16,3 0-13-16,4 1-8 0,-3 5 8 0,-1-3-8 15,1 1 0-15,-1 2 0 0,1 1 0 0,3-4 0 16,-4 4 0-16,8-4 0 0,-4-2 0 0,0 5 0 16,0-2 0-16,0-4 0 0,3 0 0 0,1 0 0 15,-1 1 0-15,1-7 0 0,-1 6 0 0,4 0 0 16,0-6 0-16,-3 0 0 0,3 0 0 0,0-3 0 15,0-6 0-15,4 9 0 0,-1-13 0 0,1 7 0 0,-1-4-8 0,1 1 8 16,-1 0-8-16,1 2 8 16,0-5-12-16,-1 2 2 0,1 1 1 0,-1 0 0 0,1-4 9 0,0 7-13 15,-1-4 5-15,-3 1 8 16,0 0-18-16,0-4 4 0,-3 7 1 0,3-1 0 0,-4-2 13 0,-3 3 0 0,0-4 0 16,0 1-9-16,0 6 9 15,0-3 0-15,0-1 0 0,0 4 0 0,-3-6 0 0,3 9 0 0,0 0 0 16,0 0 0-1,0 0 8-15,0 0-8 0,0 0 10 0,0 0-10 0,0 0 0 0,0 0 0 0,-7 9-11 16,7-6 11-16,-4 7-11 0,4-4 11 0,4 0-8 0,-4 1 8 16,3 5 0-16,-3-9-8 0,4 7 8 0,-4-1 0 15,3-3 0 1,-3 1-8-16,4 5 8 0,-4-3 0 0,3 1 0 0,-3 2-8 0,0 1 8 0,0-4 0 16,0 4-12-16,-3-1 4 0,3 1 0 0,0-4 0 15,0 4 8-15,0 3 0 0,0-7 0 0,0 0 0 16,0 1-12-16,0-4-1 0,0 4 0 0,0-10 0 15,7 3-20-15,-3 6-4 16,3-6-1-16</inkml:trace>
  <inkml:trace contextRef="#ctx0" brushRef="#br0" timeOffset="35064.152">23626 3012 877 0,'0'0'18'0,"-8"0"5"0,1 3-23 0,7-3 0 16,-7 6 0-16,7-6 0 0,-7 4 123 0,7-4 20 0,-7 3 4 0,7-3 1 15,0 0-48-15,-7 0-10 0,7 0-2 0,0 0 0 16,0 0-16-16,0 0-3 0,0 0-1 0,-7 6 0 15,7-6-35-15,0 0-7 0,0 0-2 0,0 0 0 16,0 0-12-16,0 0-2 0,0 0-1 0,0 0 0 16,0 0 5-16,0 0 1 0,-3 6 0 0,3-6 0 15,0 7-3-15,0 2-1 0,0 0 0 0,0-6 0 16,0 7 1-16,3-1 0 0,-3-2 0 0,4 2 0 0,-4 0 1 0,3 1 1 16,-6 2 0-16,3-5 0 15,0-1 1-15,3 3 0 0,-3-9 0 0,0 7 0 16,4-1-3-16,-4-6 0 0,0 6 0 0,0-6 0 15,0 0-12-15,0 0 0 0,0 0 8 0,0 0-8 16,0 0 14-16,0 0 0 0,0 0 0 0,0 0 0 16,0 0 18-16,0 0 3 0,0 0 1 0,0 0 0 15,0 0-27-15,0 0-9 0,0-6 0 0,0 0 9 16,0-1-9-16,0-2 0 0,0 3 0 0,0-1 0 16,0 1-12-16,0 0 12 0,0 6-12 0,0-6 12 15,0 2-16-15,0 1 4 0,0-6 0 0,0 9 1 0,0 0 0 16,0 0 0-16,0-6 0 0,0 6 0 0,0 0 11 15,0-7 0-15,0 7-9 0,0-6 9 16,0 6 0-16,-4-6 0 0,4-1 0 0,0 4 0 0,0-3 0 0,0 3 0 0,4-6 0 16,-1 2 0-16,1 1-10 0,-1 0 10 15,1-1 0-15,3 7-9 0,-4-9 9 16,1 9 0-16,3-6-9 0,-3 0 9 0,-4 6 0 0,7 0-9 0,-7 0 9 16,0 0 0-16,0 0-9 0,0 0 9 0,3 0 0 0,4 12-9 15,-3-9 9-15,3 7 0 0,-4-4 0 0,1 3 0 16,3 7 0-16,-4-7 0 0,1-2 0 0,-1 2 0 15,1 4 0-15,0 2 0 0,-1-8 0 0,1-1 0 16,-1 6 0-16,-3-9 0 0,0-3 0 0,0 0 8 16,0 0 3-16,0 0 1 0,0 0 0 0,0 0 0 15,0 0 7-15,0 0 1 0,0 0 1 0,0-9 0 16,0 3-21-16,0 0 0 0,0-1 0 0,0 1 8 16,0 6-16-16,0 0-4 0,0 0 0 0,0 0 0 15,0-3-11-15,0 3-2 0,0 0-1 16,0 0 0-16,0 0 2 0,0 0 1 0,0 0 0 0,0 0 0 15,0 0 23-15,0 0-9 0,0 0 9 0,0 0 0 16,0 0 0-16,0 0 9 0,0 0 1 0,0 0 0 16,0-6 6-16,0 6 0 0,0 0 1 0,0 0 0 15,0-7-9-15,4 1-8 0,-1 3 12 0,1-3-12 16,-1 2 8-16,1 1-8 0,-1 3 0 0,-3 0 0 0,7-6 0 0,-3 3 0 16,-1 3 0-16,-3 0 0 15,7 0 0-15,-3 0 0 0,-1 0-9 0,-3 0 9 16,8 3-12-16,-1 3 4 0,3-3 0 0,-6 4 0 0,3-1 8 15,-4 3 0-15,4 1-9 0,0 2 9 0,-3-2 0 16,-1 2 0-16,4-5 10 0,-3 5-10 0,3 1 9 0,-3-4-9 16,-1 4 0-16,4-4 9 0,-3 0-1 0,-1-2 0 15,4 2 0-15,-3 1 0 0,-1-7-8 0,1 6 0 0,-1-6 0 16,-3-3 8-16,0 0-8 0,0 0-14 0,7 0 3 0,-7 0 1 31,0 0-88-31,0 0-18 0,4 10-3 0,-4-10-1 0,0 0-86 16,0 0-18-16</inkml:trace>
  <inkml:trace contextRef="#ctx0" brushRef="#br0" timeOffset="35576.098">23936 3059 1642 0,'0'0'46'0,"4"9"11"16,-4-2-45-16,0-1-12 0,3 7 0 0,1-7 0 15,-4 3 78-15,0-2 14 0,3 2 2 0,-3 0 1 0,0-2-31 0,4 5-7 0,-4-2-1 16,3-1 0-16,1 0-9 0,-4-2-3 15,3 5 0-15,1-6 0 0,-1 4-12 16,1-4-4-16,-1 4 0 0,1-1 0 0,3-3 0 0,-4 1-1 0,4-1 0 0,1 0 0 16,-1 3-27-16,0-5 0 0,0-1 8 0,0 3-8 15,0 0 12 1,0-6 0-16,0 10 0 0,0-10 0 0,4 6 0 0,-4-6 0 0,3 0 0 0,-3 0 0 16,4-6-12-16,-4-4 10 0,3 7-10 0,-2-6 10 15,2 2 20-15,-3-2 4 0,-3 0 1 16,-1-4 0-16,1 1-35 0,-1 2 0 0,-3-9-10 0,4 4 10 15,-4-4 0-15,-4 6 0 0,4-2 0 0,0-1 0 16,-3 0 0-16,3 1 0 0,0 2 10 0,-4 0-10 16,4 1 0-16,-3-1 0 0,3 1 0 0,-4 2 0 15,4 1 0-15,-3-7 0 0,-1 7 0 0,4 0 0 16,-7-1-21-16,4 1-11 0,3-1-3 16,-4 1 0-16,0 3 5 0,1-1 1 0,-1 1 0 0,4 6 0 15,0 0-62-15,0 0-12 0,0 0-2 0,0 0-1 16,0 0-112-16,0 0-22 0,0 0-5 0</inkml:trace>
  <inkml:trace contextRef="#ctx0" brushRef="#br0" timeOffset="36309.168">24462 2952 1652 0,'0'0'34'0,"0"0"9"0,0 0-35 0,-4-3-8 0,1-6 0 0,3 9 0 16,-7-3 76-16,3 0 14 0,0 3 2 0,-3-7 1 16,0 4-34-16,0 0-7 0,0 0-2 0,0 0 0 15,0 3-23-15,-3 0-5 0,-1 0-1 0,0 0 0 16,1 0 7-16,-1 3 0 0,1-3 1 0,-1 3 0 16,0 0 3-16,4 0 0 0,0 4 0 0,0-4 0 15,0 0-17-15,0 3-3 0,4 0-1 0,-4 1 0 16,3 2-11-16,4 1 0 0,-3-1 0 0,3 0 0 15,3 1 0-15,-3 5 0 0,7-8 0 0,-3-1 0 16,-1 7 0-16,1-4 0 0,-1 0 0 0,4-6 0 16,-3 4 0-16,-1-4 0 0,4 0 8 0,-7-3-8 15,0 0 0-15,4 6 8 0,-4-6-8 0,0 0 0 16,3 7 8-16,-3-7-8 0,0 0 8 0,0 0-8 16,7 0 10-16,-7 0-10 0,0 0 12 0,4 6-12 15,-4-6 10-15,7 0-10 0,-7 0 8 0,4 0-8 16,-4 0 0-16,7 0 0 0,-7 0 0 0,7 0 0 15,-4 0 0-15,4 0 0 0,0 0 0 0,-3 0 0 0,3 0 0 16,0 0 0-16,-3 3 0 0,3-3 0 0,0 6 0 0,0-3 0 16,-4 1 0-16,4 2 0 0,0 0 0 15,-3 0 0-15,3 1 0 0,-4-1 0 0,1 0 0 16,0 4 8-16,-1-4-8 0,1 6 0 0,-4-5 0 0,0 5 0 16,0-2 8-16,0 2-8 0,0-2 0 0,-4-7 12 0,1 9-12 15,-1-5 12-15,4-7-12 0,-4 6 0 0,4-6 0 16,-7 6 0-16,4-3 11 0,-4 3 0 0,0-6 0 15,0 4 0-15,0-4 0 0,-4 3 0 0,4-3 0 0,0 0 0 16,0 0-11-16,0 0 0 0,0 0 0 0,-4 0 0 16,4-3-15-16,-3 3-8 0,2 0-1 0,1-4-1 15,7 4-16 1,-3 0-3-16,3 0-1 0,-7 0 0 0,7 0-13 0,0 0-2 16,-7-6-1-16,7 6 0 0,0 0-17 0,0 0-3 0,0 0-1 15,0 0 0-15,0 0-25 0,0 0-5 0,0 0 0 0</inkml:trace>
  <inkml:trace contextRef="#ctx0" brushRef="#br0" timeOffset="37077.269">24677 3147 1196 0,'0'0'24'0,"0"0"8"0,0 0-32 16,0 0 0-16,0 0 0 0,0 0 0 0,3-6 68 0,1 2 7 0,-4 1 1 0,3-9 1 15,-3 6-16-15,0-1-3 0,0 1-1 0,-3 3 0 16,-1-7-32-16,1 1-6 0,-1 6-2 0,1-3 0 16,-1 2 12-16,-3 1 3 0,0-3 0 0,4 3 0 15,-4-6 9-15,-1 9 3 0,1-4 0 0,0 4 0 16,0 0-3-16,0 0 0 0,-3 0 0 0,3 0 0 16,0 0-13-16,7 0-4 0,-8 0 0 0,-2 4 0 15,10-4-11-15,-7 0-2 0,0 9-1 0,3-6 0 16,-3 6-10-16,4 1 0 0,-1-1 0 0,1 4 0 15,-1-1 0-15,4 1 0 0,-3-1 0 0,3-2 0 16,0 2 0-16,0 1 12 0,0 3-2 0,0-7 0 16,0 0-2-16,0 7-8 0,3-6 12 0,-3-7-4 15,0-3-8-15,0 0 12 0,0 0-12 0,0 0 12 16,0 0-1-16,0 0 0 0,4 6 0 0,-4-6 0 16,0 0-11-16,0 0 0 0,7 6 0 0,-7-6 8 15,7 7-8-15,0-4 0 0,0 0 0 0,0 3 0 16,0-6 0-16,0 0 0 0,0 0 0 0,4-6 0 15,-4 3 0-15,0-7 0 0,3 10 0 0,1-6 0 16,-4 0 12-16,0-7-4 0,0 7 0 0,0-7 0 0,0 4 2 16,-3 3 0-16,-1-10 0 0,1 3 0 0,-1 4-10 0,-3-4 12 15,4 4-12-15,-4 0 12 16,0-1-12-16,0 4 0 0,0 3 9 0,0 3-9 16,0-10 0-16,0 10 0 0,0 0 0 0,0 0 8 0,0 0-8 0,0 0 0 15,0 0 0-15,0 0 0 0,0 0 0 0,0 0 0 16,0 0 0-16,0 0-8 0,0 0 8 0,0 0 0 0,0 0-9 15,-4 10 9-15,4-10 0 0,-3 9 0 0,3-6 0 16,0 7 0-16,0 2-9 0,0-5 9 0,0 5 0 16,0 1 0-16,0-4 0 0,3 4 0 0,1 2 0 0,-4 4 0 15,7-9 0-15,-4-1-8 0,1 4 8 0,0-1 0 16,3-3-12-16,-4-2 2 0,1 5 0 0,-1-2 0 16,4-1-28-16,0 0-6 15,0-2 0-15,0 2-1 0,0 1-39 0,0-4-8 0,1-3-2 0,-1 0 0 16,0-3-98-16,0 0-20 0</inkml:trace>
  <inkml:trace contextRef="#ctx0" brushRef="#br0" timeOffset="37638.784">24818 2993 1664 0,'0'19'35'0,"0"-10"7"0,0-2-34 0,0 5-8 15,0-5 0-15,0 11 0 0,0-8 71 0,0-4 12 16,0 13 2-16,0-10 1 0,-4-2-19 0,4-1-4 0,0 6-1 0,-3-9 0 16,3 1-25-16,0 5-5 0,0-9 0 0,0 6-1 15,0 4-15-15,0-4-4 0,0-3 0 0,0 10 0 16,0-13-12-16,0 0 8 0,0 0-8 0,0 0 0 15,0 12 12-15,0-12-3 0,0 6-1 0,0-6 0 16,0 0-8-16,0 0 12 0,0 0-12 0,0 0 12 16,0 0-12-16,0 0 10 0,0 0-10 0,0 0 10 15,0 0 8-15,0 0 2 0,0 0 0 0,0 0 0 16,0 0-7-16,0 0-1 0,0-6 0 0,-4-6 0 16,1 5-2-16,3-2-1 0,-4-4 0 0,1 4 0 15,3-4-9-15,-4 1 8 0,1-1-8 0,3 1 8 16,-4-7-8-16,4 10 0 0,0-4 0 0,-3 1 0 15,3-1 0-15,0 0 0 0,0 4-12 0,3-3 12 16,-3 5-19-16,0-2 4 0,4 3 1 0,-1-1 0 16,1 4-6-16,-1-3 0 0,4 3-1 0,-3 3 0 15,3 0-9-15,0 0-2 0,0 3 0 0,0 3 0 16,0 4 15-16,0-4 2 0,4 6 1 0,-4 4 0 16,0-7 14-16,0 4 0 0,0 0 0 0,0 5 0 15,0-5 16-15,-3 3 2 0,3-1 1 0,0 1 0 16,0-4 9-16,-4 4 3 0,4-3 0 0,0 2 0 15,1-8-31-15,-1 8 0 0,3-5 0 0,-3-1 0 16,0 1 27-16,0-7 2 0,4-3 1 0,-4 6 0 16,0-3-50-16,0 0-11 0,0-3-1 0,0 0-1 15,-3 0-48-15,-1-3-10 0,1 0-1 0</inkml:trace>
  <inkml:trace contextRef="#ctx0" brushRef="#br0" timeOffset="38254.85">25047 2470 1384 0,'0'9'39'0,"-3"-9"9"16,3 0-38-16,0 3-10 0,-4 3 0 0,4-6 0 0,0 7 59 0,0-1 9 16,4 6 3-16,-1-8 0 0,-3 8 20 15,4-2 4-15,-4 2 1 0,3 1 0 0,1-1-23 0,-1 7-4 0,4-3-1 0,-3 9 0 16,3-6-36-16,-4-4-7 0,1 7-1 0,3 3-1 16,-3-3 2-16,3 0 1 0,0-3 0 15,3 6 0-15,-3-3-16 0,0-3-10 0,0 9 12 0,1-3-12 16,-1-3 8-16,0 3-8 0,0-3 0 15,-4-3 0-15,4 6 0 16,-3-9 0-16,-1-1 0 0,1 1 0 0,-1 3 10 0,1-3-10 16,-1-1 8-16,-3-2-8 0,0 2 10 0,4 1-10 0,-4 0 12 0,0-4-12 15,0 1 8-15,0-1-8 0,0 4 0 16,0-6 0-16,0-1 0 0,0 4 0 0,0 2 0 0,0-2 0 16,-4-4 0-16,4 4 0 0,0-4 0 0,0 0-9 15,0-2 9-15,0-1 0 0,0-6-9 0,0 0 9 16,0 6-12-16,0-6 1 0,0 0 1 0,0 0 0 15,0 0-10-15,0 0-3 0,0 0 0 0,0 0 0 16,0 0-29-16,0 0-5 16,0 0-2-16,0 0 0 0,0 0-193 0,-7-3-38 0</inkml:trace>
  <inkml:trace contextRef="#ctx0" brushRef="#br0" timeOffset="38654.989">24779 2871 999 0,'0'0'42'0,"0"0"-34"15,0 0 55-15,7 0 10 0,-3 0 3 0,3 3 0 16,0-3-11-16,3 3-1 0,-3-3-1 0,4 0 0 16,0 0-6-16,3-3-1 0,-4 3 0 0,4-3 0 15,-3 3-24-15,3-3-4 0,0 3-2 0,0 0 0 16,0 0-2-16,1 0-1 0,2 0 0 0,-3 0 0 16,-3 3-6-16,3-3-1 0,-3 0 0 0,-1 0 0 15,1 3-6-15,-1 0-2 0,-3-3 0 0,4 3 0 16,-4 0 0-16,4-3 0 0,-1 0 0 0,-3 0 0 15,0 0-8-15,4 7 0 0,-4-7 0 0,0 0 0 16,0 0-23 0,0 0-3-16,0-7-1 0,0 7 0 0,0 0-23 0,-3 0-5 15,3-3-1-15,-4 3 0 0,-3 0-48 0,4-3-9 0,-1 3-3 0,1 0 0 16,-4 0 6-16,4-3 1 0</inkml:trace>
  <inkml:trace contextRef="#ctx0" brushRef="#br0" timeOffset="47832.511">3073 5530 1409 0,'0'0'29'0,"0"0"7"0,0 0-28 0,0 0-8 0,0 0 0 0,0 0 0 16,0 0 36-16,0 0 7 0,0 0 1 0,0 0 0 15,0 0-8-15,0 0-2 0,0 0 0 0,0 0 0 16,0 6 13-16,0-6 2 0,0 0 1 0,-4 7 0 15,4-1-32-15,0 3-6 0,4-2-2 0,-4-1 0 16,3 0-10-16,4 7 0 0,-3-4 0 0,3 0 0 16,-4 1 0-16,4-4 0 0,1 10 0 0,-1-10 0 0,0 7 16 0,3 5-3 15,-6-5 0-15,-1 3 0 16,1-4 9-16,-1 10 2 0,1-3 0 0,-1 3 0 0,-3-3 7 0,4 3 1 16,-8 0 1-16,4-7 0 0,0 14-1 0,0-11 0 15,-3 11 0-15,-1-4 0 0,1 0-12 0,3 3-4 0,-4-6 0 0,1 6 0 16,-1-9-16-16,-3 6 10 0,4-6-10 0,3-3 8 15,-4 2-8-15,1-5 0 0,3-1 9 0,0 1-9 16,-4-4 8-16,4-2-8 0,0 2 10 0,-3-3-10 16,3 1 0-16,0-7 0 0,0 9 0 0,0 0 0 15,0-2 0-15,3 2 0 0,-3 1 0 0,4-7 0 16,-4-3-25-16,0 0-2 16,0 0 0-16,0 0 0 0,0 0-32 0,3 6-6 0,-3-6-2 15,0 0 0-15,0 0-33 0,0 0-6 0,4-6-2 16,-1-7 0-16,-3 4-12 0,-3-4-2 0,-1-2-1 15</inkml:trace>
  <inkml:trace contextRef="#ctx0" brushRef="#br0" timeOffset="48204.5">2868 5856 1094 0,'0'0'23'0,"0"0"5"0,0 0-28 0,0 0 0 0,0 0 0 0,0 0 0 16,0 0 46-16,0 0 4 0,0 0 1 0,0 0 0 16,0 0-31-16,4-9-7 0,3 9-1 0,7 0 0 15,-7-3 7-15,3 3 1 0,1 0 0 0,-4 0 0 16,7 3-20-16,-3-3-16 0,3 9 4 0,0-6 0 15,-3 4 12-15,3-4 0 0,3 0 12 0,-6 0-12 16,3 0 41-16,-7 0 2 0,7 4 0 0,0-4 0 16,0-3 1-16,1 0 1 0,-1 0 0 0,7 0 0 15,-7 0-21-15,0 0-5 0,4 0-1 16,-1 3 0-16,1-3-18 0,-4 0 0 0,0 0 0 0,7 0 0 16,-7 6 0-16,1-3-19 0,2 0 4 0,1 4 1 15,-1-4-58-15,1 3-11 16,0 3-2-16,-1-2-1 0,-3 2-56 0,4-3-11 0,0 7-3 0</inkml:trace>
  <inkml:trace contextRef="#ctx0" brushRef="#br0" timeOffset="48802.276">3598 5953 1454 0,'-7'10'30'0,"0"-4"8"0,-3 0-30 0,-1 4-8 0,4-7 0 0,-4 6 0 16,8-6 59-16,-8 7 10 16,1-4 3-16,3 0 0 0,-4 1-24 0,8-1-4 0,3-6 0 0,0 0-1 15,0 0-34-15,0 0-9 0,-7 0 0 0,7 0 0 16,0 0 0-16,-4 13 0 0,4-4 0 0,0-3 0 31,0 4-21-31,0-4-9 0,0 3-2 0,4-2 0 0,-4 2 32 0,3 0 12 0,1 1-1 0,-4-4 0 16,3 3 3-16,1-5 1 0,-4-4 0 0,0 0 0 15,0 0 1-15,7 9 0 0,-4-3 0 0,1-3 0 16,3 1-5-16,-7-4-1 0,0 0 0 0,0 0 0 16,7 3-10-16,-4-3 0 0,4 0 0 0,-3-3 0 15,3-1 0-15,0 4 8 0,4 0 0 0,-4-3 0 0,3-3-8 16,-3-3 0-16,4 5 0 0,-4-5 0 15,4 6 0-15,3-7 0 0,-4 1 0 0,1-3 0 16,-4 5-27-16,-4-2-1 0,1-1 0 0,3-2 0 16,-3 3-4-16,-1-4 0 0,1 10-1 0,-4-3 0 15,0 6 13-15,0 0 2 0,0 0 1 0,0 0 0 0,0 0 17 0,0 0 9 16,0 0-1-16,0 0 0 0,0 0 15 0,0 0 2 16,0 0 1-16,0 9 0 0,-4 0 2 0,1 1 0 15,3-4 0-15,0 0 0 0,0 4-5 0,0-4-1 16,0-6 0-16,0 6 0 0,0-6-13 0,3 7-9 15,-3 5 12-15,4-6-12 16,-1 1 0-16,-3-7 0 0,4 6 0 0,-1-3 0 0,4 6 0 0,-3-5 0 16,-4-4 0-16,7 6-9 0,0-6-4 0,0 3-1 0,0-3 0 15,0 0 0 1,0 3-25-16,7 0-5 0,-7-6 0 0,0 0-1 16,4 0-95-16,-4-3-20 0,0 6-3 0</inkml:trace>
  <inkml:trace contextRef="#ctx0" brushRef="#br0" timeOffset="49673.543">3838 5593 968 0,'0'0'20'0,"0"0"5"0,0 0-25 0,0 0 0 0,0 0 0 0,0 0 0 15,0 0 44-15,0 0 3 0,0 0 1 0,0 6 0 16,0 3 0-16,-3-5 0 0,3 8 0 0,0-6 0 15,3 1 12-15,-3-1 2 0,4 3 1 0,-4-2 0 16,3-1-13-16,1 0-2 0,-4 4-1 0,3-1 0 16,1 4-14-16,-1-1-2 0,4 4-1 0,-3-1 0 15,3 4-8-15,0 0-2 0,4-3 0 0,-4 6 0 16,0-3-11-16,0-1-9 0,-4 1 12 0,1-3-12 0,3-4 13 16,0 4-4-16,-3-7-1 0,3 1 0 0,0 2 60 15,0-2 11-15,0-1 2 0,-4 1 1 16,1-4-95-16,3 3-19 0,-4-6-4 0,-3 10-1 0,7-4 37 0,-3-2 13 0,0-1 0 15,-1 0 0-15,-3-6-5 0,0 0-8 0,0 0 11 0,0 0-11 16,0 0 13-16,0 0-4 0,0 0-1 16,0 0 0-16,0 0-8 0,0 0 0 0,0 0 0 0,0 0 0 15,0 0 0-15,0 0 15 0,0 0-3 0,0 0 0 16,0 0-12-16,0 0 0 0,0 0 0 0,0 0 0 16,0 0 0-16,0 0 0 0,0 0 0 0,0 0 0 15,0 0 0-15,0 0 0 0,0 0 0 0,0 0 0 16,0 0 9-16,0 0-1 0,0 0 0 0,0 0 0 15,0 0 3-15,0-6 0 0,-3 0 0 0,3-1 0 16,0-2-11-16,0 3 0 0,3-1 0 0,-3 1 0 16,4-3 0-16,3 3 0 0,-4-1 0 0,4 1 0 15,-3 0 0-15,3-1 0 0,-4 7 0 0,4-3 0 16,-3 0-16 0,3-3-8-16,4 3-1 0,-1 0-1 0,-3-1 26 0,4 4-8 0,-1-3 8 0,1 3 0 15,0 3 0-15,6-3 0 0,-6 7 0 0,3-4 0 16,-7 3-12-16,3 0 4 0,5 4 0 0,-5-4 0 15,1 4 8-15,-4-1 0 0,3-3 0 0,-3 0 0 16,0 7 0-16,4-7 11 0,-4 4-3 0,-3-4 0 0,3 7-8 0,0-1 12 16,-4-3-12-16,-3 1 12 15,0-1 7-15,0-9 1 0,0 0 1 0,0 7 0 0,0 2-21 0,0-9 0 0,0 0 0 16,0 0 8-16,-3 3 3 16,-8 0 1-16,1-3 0 0,-5 0 0 0,1-3 1 0,-3 0 1 0,-1 0 0 0,-3-3 0 15,3 2-14-15,1-5 0 16,-4 6-12-16,3-3 12 0,0 2-18 0,4 1 3 0,0 0 1 15,0 0 0 1,7 0-21-16,0 0-4 0,7 3-1 0,0 0 0 0,0 0 15 0,0 0 2 0,0 0 1 0,0 0 0 31,0 0-21-31,0 0-4 0,0 0-1 0,0 0 0 16,3 6-4-16,4 3-2 0,0-2 0 0,4-1 0 16,0 0-10-16,3-3-3 0,-4-3 0 0,1 0 0 15,3 0-38-15,4 0-8 0,-4 0-2 0</inkml:trace>
  <inkml:trace contextRef="#ctx0" brushRef="#br0" timeOffset="50213.858">4470 5693 1165 0,'-11'0'24'0,"4"-3"7"0,0 0-31 16,3 3 0-16,-3-3 0 0,0 0 0 15,0-1 9-15,4-2-9 0,-4 3 8 0,3-6-8 16,-3 9 12-16,0-7-4 0,-3 7 0 0,2-6 0 0,5 6-8 0,-1 0 0 0,4 0 0 0,0 0 0 15,0 0 0-15,0 0 12 0,0 0-12 0,-3 6 12 16,-1 1-12-16,1-1 8 0,3 0-8 0,0 4 8 16,0-1 49-16,0 4 10 0,0-4 1 0,3 7 1 15,-3-4 25-15,4 7 5 0,-1-3 1 0,-3 3 0 16,4-4-28-16,-1 1-6 0,1 3-1 0,0-4 0 16,-1 1-36-1,8 0-7-15,-4-1-2 0,0 1 0 0,0 0-9 0,-4-4-3 0,1 4 0 0,3-3 0 16,-4-4-8-16,4 3 10 0,1 1-10 0,-1-4 10 15,0 1-10-15,-4-1 0 0,1-2 9 0,-4-1-9 16,0-6 0-16,3 9 0 0,1-3 0 0,-4-6 0 16,3 4 8-16,-3-4-8 0,0 0 8 0,0 9-8 15,0-9 0-15,0 0 0 0,0 0 0 0,0 0 0 0,0 0-8 0,0 6 0 16,0-6 0-16,4 7 0 16,-4-7-12-16,0 9-1 0,0-9-1 0,0 0 0 15,0 3-21-15,0-3-4 0,3 9-1 0,-3-9 0 16,0 7-16-16,4-4-3 0,3 0-1 0,-4-3 0 15,1-3-32-15,7-3-6 0,-8-1-2 0</inkml:trace>
  <inkml:trace contextRef="#ctx0" brushRef="#br0" timeOffset="50835.098">4551 5919 1531 0,'0'0'64'15,"0"0"-51"-15,0 0 41 0,0 0 8 0,0 0 2 0,0 0 0 16,0 0-20-16,0 0-3 0,0 0-1 0,0 0 0 16,0 0-22-16,0 0-5 0,0 0-1 0,0 0 0 15,0 0-12-15,3-3-10 0,4 3 2 0,-3-3 0 16,3 3 8-16,0 0 0 0,0 0 0 0,0 0 0 15,0 3 0-15,4 0 0 0,-1 0 0 0,1 0 0 16,3 3 0-16,-3-2 0 0,-1-1 0 0,-6 0 0 16,6 3 0-16,-3-3 0 0,0-3 0 0,4 3 0 15,-11-3 11-15,4 0 4 0,-4 0 1 0,0 0 0 16,7 0 16-16,0-3 3 0,-7 3 1 0,3-3 0 16,1-3-13-16,-1 0-3 0,1-4 0 0,-4 1 0 15,0-1-6-15,0 4-2 0,0 0 0 0,0-4 0 16,-4 1-12-16,4 3 0 0,-3-4 0 0,-1-2-10 15,1 6-8-15,3-1-2 0,-4-2 0 0,1 3 0 16,-1-1 10-16,1 1 2 0,-4 0 0 0,3 3 0 16,-3 0-20-16,0-4-3 0,3 4-1 0,-3 3 0 0,0-3 16 15,7 3 4-15,-7 0 0 0,0 0 0 16,0 3 3-16,-3 0 1 0,2 7 0 0,1-7 0 0,4 9 8 0,-4 1 0 16,3-4 0-16,1 10 0 15,-1-3 0-15,4-1 11 0,0 4-3 0,0-3 0 0,0 0 10 0,0-1 2 16,4 1 0-16,-4-3 0 0,3-4-1 0,1 3 0 0,-1 4 0 0,1-3 0 15,3-7-10-15,-4 7-1 0,5-7-8 0,-1 3 12 16,0 1-2-16,-4-1-1 0,4-3 0 0,0-3 0 16,-3-3-9-16,-1 4 0 0,4-4 0 0,0 6 0 15,0-3 0-15,1 0 0 0,2 0 0 0,-3 3 0 16,4-2 0-16,3-1 0 0,-4 0-8 0,8 0 8 16,-4 3-10-16,-3-3 10 0,6 1-13 0,1-4 5 15,-4 6-39 1,4-6-7-16,-1 3-2 0,5 0 0 0,-8-3-57 0,3 0-12 15,5 0-3-15</inkml:trace>
  <inkml:trace contextRef="#ctx0" brushRef="#br0" timeOffset="51865.103">4505 5822 250 0,'0'0'0'0,"0"0"14"15,-4-3-14-15,-3-4 0 0,4 1 0 0,-4 0 0 16,3 3 0-16,1-7 0 0,-4 7 0 0,3 0 0 16,1-3 0-16,3 6 16 0,-4-3-4 0,4 3 0 15,0 0 29-15,0 0 6 0,-3-7 1 0,3 7 0 0,0 0 24 16,0 0 4-16,-4-3 2 0,4 3 0 0,0 0-17 0,0 0-3 16,0 0-1-16,0 0 0 15,0 0-8-15,0 0-1 0,0 0-1 0,0 0 0 16,0 0-22-16,-7-3-4 0,3-3-1 0,4-1 0 0,-3 1 20 0,-1 3 3 15,4-6 1-15,-3-1 0 0,-1 7-17 0,4 0-3 0,-3-3-1 0,-1-1 0 16,4 1-2-16,-3 0 0 0,-1 0 0 0,1-4 0 16,-1 7-10-16,1-6-3 0,-4 2 0 0,3-2 0 15,-6 0-8-15,6-1 0 0,-3 4 0 0,3-4 0 16,1 1 0-16,-4 6 0 0,3-3 0 16,1-7 0-16,-1 10 0 0,1 0 0 0,3 3 0 0,0-6 0 15,0-1 0-15,0 1 0 0,0 0 0 0,3 0-11 16,-3 2 23-16,0-2 4 0,0 0 0 0,0 0 1 15,0-1 4-15,4-2 1 0,-4-1 0 0,3 1 0 16,-3-3-7-16,0 5-2 0,4-2 0 0,-4-1 0 16,0 1-13-16,0-4 0 0,0 10 8 0,0-6-8 15,0 6 0-15,0 0 0 0,0 3-12 0,0 0 12 16,0 0-15-16,0 0 4 0,0 0 1 0,0 0 0 16,-4-7 10-16,4 7 0 0,0 0 0 0,0 0-8 15,0 0 8-15,0 0 9 0,0 0-1 0,0 0-8 16,0 0 8-16,0 0-8 0,0 0 0 0,0 0 0 15,0 0 8-15,0 0-8 0,0 0 12 0,-3 7-12 16,-1-1 0-16,4-6 0 0,0 6 0 0,-3 0-12 16,3 7 12-16,3-7 0 0,-3 4 12 0,0-4-12 15,4 7 8-15,-4-4-8 0,3 0 0 0,-3 4 0 16,4-4 0-16,-4 4 0 0,3-1 0 0,1 1 0 16,-1 3 0-16,1-4 0 0,-1 7-12 0,1-3 3 15,3-4 9-15,0 7 0 0,-3-3 0 0,-1-4 0 16,1 1 0-16,-4 2-8 0,0-2 8 0,0 0-8 15,0-1-4-15,3-3 0 0,-3 4 0 0,0-7 0 16,0 4-16-16,0-10-3 0,0 0-1 0,0 0 0 16,0 0-32-16,0 0-6 0,0 0-2 0</inkml:trace>
  <inkml:trace contextRef="#ctx0" brushRef="#br0" timeOffset="56250.785">5853 5753 980 0,'-22'22'20'0,"12"-13"5"0,3-6-25 0,0 7 0 0,-4-7 0 16,4-3 0-16,4 9 92 0,-8-9 14 16,0 0 2-16,4 3 1 0,0-3-13 0,7 0-4 0,-7 0 0 0,7 0 0 15,-7 0-12-15,7 0-4 0,0 0 0 0,0 0 0 16,0 0-38-16,0 0-8 0,0 0-2 0,0 0 0 16,0 0-12-16,0 0-4 0,0 0 0 0,0 0 0 15,0 0 4-15,0 0 0 0,0 0 0 0,0 0 0 16,0 0-16-16,0 0-13 0,0 0 2 0,0 0 1 15,0 0 10-15,0 0 0 0,0 0 0 0,7 7-8 16,-3-4 8-16,3 0-8 0,3 0 8 0,1 0-8 16,0 0 8-16,-4-3 0 0,3 0 0 0,1 0 0 15,3 0 0-15,-4 0 0 0,5 0-9 0,-5 0 9 16,1 0 0-16,3-3 0 0,4 0 0 0,-8 0 0 16,1-3 0-16,3-1 0 0,0 1 0 0,0-3 0 15,-3-1 0-15,-1 4 0 0,1-3 0 0,-1 2-11 16,1-5 11-16,-4 9-10 0,0-7 10 0,-7 7-10 15,4-3 2-15,-1 0 0 0,1-1 0 0,-4 4 0 16,0-6-1-16,0 6 0 0,0-7 0 0,0 10 0 16,0 0 9-16,0 0 0 0,0 0-9 0,-11 0 9 15,7 0 0-15,1-6 0 0,-4 3 0 0,0 0 0 16,0 3 0-16,0 0 0 0,-4 0 0 0,4 3 0 16,-3-3 8-16,-1 0-8 0,0 0 8 0,1 3-8 0,-1 0 11 0,1 0-3 0,3 7-8 15,-8-1 12-15,1-3-12 16,0 4 0-16,7-1 8 0,-3 0-8 15,3-2 0-15,-1 5 0 0,1-2 8 0,0-1-8 0,0-6 0 0,0 10 0 0,4-7 0 16,-4 0 0-16,3 4 0 0,1-4 0 16,-1 0 0-16,4-6 0 0,0 10 0 0,0-10 0 0,0 0 0 15,0 0 0-15,0 0 0 0,0 0 0 0,0 3 0 16,0-3 0-16,0 12 0 0,0-5 0 0,4-1 0 16,-4-6 0-16,3 9 0 0,4-2 0 0,0-4 0 0,0 0 0 15,0 3 0-15,0-3 0 0,4 0 0 16,-4 4 0-16,4-4-11 0,-1-3-1 0,4 3-1 0,4-3 0 15,-7 3-7-15,3-3-2 0,0 0 0 0,3 3 0 16,-2-3-14-16,2 0-4 16,-3 0 0-16,4 0 0 0,-4-3-51 0,-3 3-10 0,3 0-3 15</inkml:trace>
  <inkml:trace contextRef="#ctx0" brushRef="#br0" timeOffset="56677.303">5973 5411 725 0,'0'0'15'0,"0"0"4"0,0 0-19 0,0 0 0 0,0 0 0 0,7 0 0 15,-7 0 96-15,7 0 15 0,0 0 3 0,-4 0 1 16,-3 0-55-16,7 0-10 0,0 6-2 0,4-6-1 16,-4 3-12-16,0 0-3 0,-3-3 0 0,3 7 0 15,0-4-18-15,3-3-4 0,-3 0-1 0,4 0 0 16,-4 0-9-16,0-3 8 0,0-4-8 0,0 7 8 16,0-6-128-16,-3 0-27 0</inkml:trace>
  <inkml:trace contextRef="#ctx0" brushRef="#br0" timeOffset="57141.039">6332 5182 1123 0,'0'0'23'0,"0"0"7"0,0 0-30 0,-3 6 0 0,3 7 0 0,-4-4 0 16,4 4 34-16,4-1 1 0,-4 1 0 0,3-1 0 15,1 4-1-15,-1 0 0 0,-3-1 0 0,4 4 0 16,-1-3 2-16,1 3 1 0,0-4 0 0,3 4 0 16,-4-3 8-16,1 6 2 0,-1 0 0 0,1 0 0 15,-1 0 3-15,1-3 1 0,-1 3 0 0,1 3 0 16,-4 0-23-16,3-3-4 0,4 6 0 0,-7 0-1 16,0-3-8-16,4-3-2 0,-4 3 0 0,0-3 0 15,3 0 11-15,1-6 3 0,-4 3 0 0,0-7 0 16,4 1-27-16,-4-4-11 0,0-9 1 0,0 0 0 15,0 0 10-15,0 0 12 0,0 0-2 0,0 0-1 16,0 0-9-16,0 0 0 0,0 0 0 0,0 0 0 16,0 0-30-16,0 0-2 0,0 0 0 0,0 0 0 15,3 3-72-15,4 0-14 0,0 4-3 0</inkml:trace>
  <inkml:trace contextRef="#ctx0" brushRef="#br0" timeOffset="57809.916">6512 5624 1220 0,'0'0'34'0,"0"0"9"0,-3 10-35 0,-1-4-8 0,4-6 0 0,-3 6 0 15,3-6 60-15,0 0 11 0,-4 6 1 0,4-6 1 16,-3 7-10-16,3 2-3 0,0-9 0 0,0 9 0 16,0-2-12-16,0-7-4 0,0 6 0 0,0-6 0 15,3 3-24-15,-3-3-6 0,0 0-1 0,4 10 0 16,-4-10-3-16,3 3-1 0,4-3 0 0,4 6 0 15,-4-6-1-15,0 0 0 0,0-6 0 0,4 6 0 16,-4 0 0-16,3-3 0 0,4 3 0 0,-3-4 0 16,0-2 9-16,3 6 2 0,-4-3 0 0,8-3 0 15,-8 3-38-15,1-7-7 0,3 7-2 0,-3-6 0 16,3 2 1-16,-4 1 0 0,1 0 0 0,0 0 0 16,-4-4-13-16,0 7-4 0,0 0 0 0,3-3 0 15,-10 6 22-15,0 0 4 0,0 0 1 0,0 0 0 0,0 0 17 16,0 0 0-16,0 0-8 0,0 0 8 15,0 0 0-15,0 0 0 0,0 0 0 0,0 0 0 0,-10 0 14 0,3 6 3 16,-4-3 1-16,4 0 0 0,0-3 14 16,-4 0 4-16,4 0 0 0,-3 6 0 0,-1-2-28 15,1-1-8-15,-1 3 0 0,4-3 0 0,0 3 0 0,0 1-16 16,7-7 4-16,-7 0 0 0,7 0 12 0,-7 9 12 0,7-9-3 16,-4 9 0-16,4-2-21 0,-3-1-5 0,3 3-1 15,0-2 0-15,0 2 18 0,0-6-8 16,3 7 8-16,-3-1 0 0,0-9 0 0,4 3 0 0,-4 7 0 0,0-10 0 15,3 9 0-15,-3-3 0 0,4 4 0 0,-4-4 0 16,7 0 0-16,-7-6 0 0,3 7 0 0,-3-1 0 16,4 0 0-16,-1 0 0 0,-3 1 0 0,8-4 0 15,-5 3 0-15,8-3-10 0,-4 0 10 0,3-3-12 16,4 0-20 0,0 0-5-16,4-3-1 0,-4 0 0 0,4 0-147 0,-8-3-30 15</inkml:trace>
  <inkml:trace contextRef="#ctx0" brushRef="#br0" timeOffset="58117.988">6675 5518 850 0,'0'0'17'0,"0"0"6"0,0 0-23 16,0 0 0-16,0 0 0 0,-4-7 0 0,4 7 71 0,0 0 9 0,-7-6 3 0,7 6 0 15,-4-3-38-15,4 3-7 0,0-6-2 0,0 6 0 16,0-4 7-16,4-5 1 0,-4 6 0 0,4-6 0 16,-1 5-25-16,4-5-5 0,-3 3-1 0,3-1 0 15,0-2 0-15,-4-4 0 0,8 10 0 0,-4-6 0 16,0 3-13-16,0-1-15 0,0-2 3 0,0 3 1 15,0-1-9-15,-3 4-3 0,3 0 0 0,-4-3 0 32,4 6-39-32,0-3-8 0,-3 3-2 0</inkml:trace>
  <inkml:trace contextRef="#ctx0" brushRef="#br0" timeOffset="59015.234">7123 5652 562 0,'0'0'24'15,"-4"-6"-24"-15,4 0 53 0,-3 0 7 0,3-4 0 0,0 4 1 16,0 0-33-16,0-1-8 0,3-2 0 0,-3 3-1 16,0-1 39-16,0 7 8 0,0-6 2 0,0 6 0 15,0 0 5-15,0 0 2 0,0 0 0 0,0 0 0 16,0 0 11-16,0 0 2 0,0 0 1 0,0 0 0 15,-7 0-24-15,0 6-5 0,0 1 0 0,3-4-1 16,-3 3-39-16,0 7-7 0,0-4-1 0,4 0-1 16,-4 1-11-16,0-4 12 0,3 7-12 0,-3-7 12 15,3 0 1-15,1 7 1 0,-1-4 0 0,4 1 0 16,0-1-2-16,0-3 0 0,0 7 0 0,0-7 0 16,0-3-12-16,0-3 0 0,4 10 0 0,-1-7 0 15,1 6 0-15,-4-9 0 0,4 3 0 0,-1 4-10 16,-3-7 10-16,0 0 0 0,0 0 0 0,0 0 0 15,7 3-10-15,-7-3-3 0,7 0-1 0,-7 0 0 16,0 0 4-16,7 0 1 0,-3-3 0 0,-4 3 0 16,0 0 9-16,0 0 0 0,7-7 0 0,-7 7 0 15,7 0 0-15,-7 0 0 0,3 0 0 0,-3 0 0 16,7-6 0-16,-7 6 0 0,7-6 0 0,-3 6 0 16,-4 0 0-16,0 0 0 0,4-7 0 0,-4 7 0 15,0 0 0-15,0 0-8 0,0 0 8 0,0 0 0 16,0 0 0-16,0 0-8 0,0 0 8 0,0 0 0 15,0 0-12-15,0 0 4 0,0 0 0 0,0 0 0 16,7 0-7-16,0 4-1 0,0-1 0 0,0 3 0 0,3-3 5 16,-6 0 1-16,-1 7 0 0,4-1 0 0,1 1-1 0,-1-4 0 15,0 13 0-15,3-4 0 0,1 4 19 0,-1 0 3 16,-3 0 1-16,4 3 0 0,0 3-12 0,-1 3 0 0,1-6 0 16,-1 9 0-16,1-2 0 0,3-1 0 0,-3-9 0 0,-4 9 0 15,7 0 0-15,-7-3 0 0,0-3-9 0,0-3 9 16,0-3 0-16,0-1 9 0,-7-2 1 0,4-4 0 15,-4-9 22-15,0 10 4 0,0-10 0 0,0 0 1 16,0 0 19-16,0 0 4 0,-7 0 1 0,-4-4 0 16,0-2-24-16,-3 0-5 0,4 0 0 0,-1-4-1 15,-3-2-23-15,0-1-8 0,-4 1 0 0,1-1 0 16,-5 0 0-16,5 1-8 0,-8 3-1 0,4-4 0 16,0 4-20-1,0-4-4-15,-1 10-1 0,1-7 0 0,0 4 10 0,3 0 3 0,-3-3 0 0,7 5 0 16,0 1 6-16,0-3 2 0,3 6 0 0,4-3 0 15,7 3-7-15,0 0-2 0,0 0 0 0,0 0 0 16,0 0 6-16,0 0 2 0,0 0 0 0,0 0 0 16,0 0 0-16,11-3 0 0,-4 0 0 0,4-1 0 15,-1-2-28-15,-3 3-6 0,4 0 0 0</inkml:trace>
  <inkml:trace contextRef="#ctx0" brushRef="#br0" timeOffset="59687.825">7408 5656 1272 0,'0'0'26'0,"0"0"7"0,0 0-33 0,0 0 0 0,0 0 0 16,0 0 0-16,0 0 103 0,-3 3 13 0,-8-3 4 0,11 0 0 16,-10 0-45-16,3 0-9 0,7 0-2 0,-7 0 0 15,-1 6-22-15,-2-3-5 0,3 0-1 0,0 3 0 16,0 1-23-16,7-7-5 0,-7 3 0 0,0 3-8 15,0 0 13-15,3 1-4 0,-3-1-1 0,3 0 0 16,1 7-8-16,-1-4-9 0,1 4 9 0,3-1-13 16,0-2 13-16,0 2 0 0,0-2 0 0,3-1 0 15,-3-3 0-15,4 7 0 0,-1-4 0 0,-3-2 0 16,4-1 0-16,-4-6 0 0,0 0 0 0,0 0 0 16,0 0 0-16,4 6-9 0,-1 0 9 0,-3-6-8 15,0 0 8-15,0 0 0 0,0 0 8 0,7-3-8 16,0 0 0-16,0 3 0 0,4-6 0 0,-4 6-12 15,0-3 12-15,0-7 0 0,-4 10 0 0,5-6 0 16,-5 0 0-16,4 3 0 0,-3-4 0 0,-1 4 0 16,4 0 0-16,0-3 0 0,-3 6 0 0,-4 0 0 0,0 0 0 0,3-3 0 15,-3 3 0-15,0 0 0 0,0 0 0 16,0 0 0-16,0 0 8 0,0 0-8 0,0 0 0 0,0 0 0 16,0 0 0-16,0 0 0 0,0 0 0 0,4 3 0 0,-1-3-9 15,4 0 9-15,-3 6 0 0,3-3-11 16,-3 0 11-16,-1-3-8 0,4 0 8 0,0 7 0 15,0-4 0-15,0 0 0 0,0-3 0 0,-3 3 0 0,3-3 0 16,0 3 0-16,-3 0 0 0,3-3 0 0,-4 0 0 16,-3 0 0-16,4 0-10 0,-4 0 0 0,3-3 0 15,-3 3 0 1,0 0-25-16,0 0-5 0,0 0 0 0,0 0-1 0,0 0-1 0,7 3 0 16,-7-3 0-16,7 7 0 0,-3-1-2 0,-1 0-1 15,1 0 0-15,3-6 0 16,-4 10-35-16,8-7-6 0,-4 3-2 0</inkml:trace>
  <inkml:trace contextRef="#ctx0" brushRef="#br0" timeOffset="60258.686">7645 5706 843 0,'0'0'17'0,"0"0"5"0,7 9-22 0,-7-6 0 0,0 7 0 0,3-4 0 15,-3 0 82-15,0 0 12 0,0 1 2 0,0 2 1 16,0-6 15-16,4 10 4 0,-4-7 0 0,3-3 0 16,1 7-44-16,-4-10-9 0,3 3-2 0,1 6 0 15,-1-6-41-15,1 4-9 0,0-1-2 0,-4-6 0 16,0 0-9-16,0 0 8 0,0 0-8 0,0 0 8 15,0 0-8-15,0 0 10 0,0 0-10 0,0 0 10 16,0 0-2-16,0 0-8 0,0 0 12 0,0 0-4 16,0 0-8-16,0 0 0 0,0 0 9 0,0 0-9 15,0-6 9-15,-4-1-9 0,0 4 12 0,4 3-12 16,0-9 11-16,-3 9-11 0,3-6 10 0,0 6-10 16,-4-7 0-16,4 1 0 0,-3 3 0 0,3-3 0 15,0-1 0-15,0 4 0 0,0-6 0 0,0 9 0 16,0 0 0-16,0 0 0 0,0 0 0 0,3-3 0 15,-3-7 0-15,0 7-8 0,4-3 8 0,-1 3 0 16,1-7 0-16,-4 10 0 0,4-6 0 0,3 0 0 16,-4 3 0-16,1-1-8 0,3-2 8 0,-4 6 0 15,4-6 0-15,-3 3 0 0,3 0 0 0,0-1 0 16,0 4-10-16,-4 0 10 0,5 0-8 0,-1 4 8 16,-4-1-11-16,4 0 11 0,4 3-13 0,-8 0 5 15,4 1 8-15,0 2 0 0,0 4 0 0,1-1-8 16,-1 1 8-16,0-1 0 0,0 1 0 0,0-4 8 15,0 4 8-15,0-1 1 0,-4 1 1 0,4-7 0 16,0-3-6-16,-3 7-2 0,3-7 0 0,0-3 0 16,-7 0-10-16,4 0 0 0,6 0 0 0,-6 0 0 15,-1-6-63-15,1-1-5 0,-1 1 0 0</inkml:trace>
  <inkml:trace contextRef="#ctx0" brushRef="#br0" timeOffset="60845.554">7930 5420 1333 0,'0'0'56'16,"0"0"-44"-1,0 0 60-15,0 0 12 0,0 0 2 0,0 0 1 16,0 0-47-16,0 0-8 0,0 0-3 0,0-9 0 16,0 9 0-16,0 0 0 0,-3-3 0 0,3 3 0 15,0 0-12-15,0 0-2 0,0 0-1 0,0 0 0 16,0 0 5-16,0 0 1 0,0 0 0 0,0 0 0 0,0 0 13 0,0 0 3 0,0 0 1 16,3 9 0-16,1 4-21 0,0-1-5 0,-1 1-1 0,1 3 0 31,-1 2-2-31,1-2 0 0,-1 9 0 0,1-3 0 0,-1 0 1 0,4 0 0 15,-3 3 0-15,-1 0 0 0,4 0 9 0,0-3 2 16,-3 3 0-16,3 3 0 0,0-2 0 0,-3-4 0 16,3-4 0-16,3 4 0 0,-10 0-9 0,7-6-2 0,0 3 0 0,-3-4 0 15,-1 1-9-15,1-3 0 0,-4-7 9 0,3 6-9 16,-3-5 0-16,0-7 9 0,0 0-9 0,0 0 0 16,0 0 14-16,0 0-4 0,0 0-1 0,0 0 0 15,0 0-9-15,0 0-12 0,-7-7 2 0,4 4 1 16,3 3-39-1,-4-3-8-15,1-3-2 0,3 6 0 0,0-6-120 0,0 6-24 16,0-7-5-16</inkml:trace>
  <inkml:trace contextRef="#ctx0" brushRef="#br0" timeOffset="61261.993">7758 5640 1250 0,'-11'6'35'0,"11"-6"9"0,0 0-36 15,-4 6-8-15,4-6 0 0,0 0 0 0,0 0 55 0,0 0 9 0,0 0 1 0,0 0 1 16,0 0-4-16,0 0-1 0,0 0 0 0,0 0 0 16,0 0-35-16,0 0-7 0,0 0-2 0,0 0 0 15,8 7 11-15,-1-7 1 0,0 0 1 0,0 6 0 16,3-6-10-16,1 0-3 0,3 0 0 0,-3 0 0 16,-1 0-2-16,4 0-1 0,-3-6 0 0,3 6 0 15,-3 0-14-15,-1 0 8 0,4 6-8 0,-7-3 0 16,4-3 0-16,-4 0 0 0,4 3 0 0,-1-3 0 15,4 0 0-15,0 0-15 0,4 0 2 0,-4 0 0 16,0 0-31-16,4 0-7 16,-4 0-1-16,0 0 0 15,4 6-12-15,-4-6-4 0,0 0 0 0,4 0 0 0,-4 0-55 0,0 0-11 16,-4 0-2-16</inkml:trace>
  <inkml:trace contextRef="#ctx0" brushRef="#br0" timeOffset="61913.551">8100 5718 794 0,'-4'13'33'0,"1"-4"-33"15,-1 4 101-15,4-4 14 0,-3 4 2 0,3-4 1 16,0-6-30-16,0 10-5 0,0-7-2 0,0-6 0 15,0 0-9-15,0 0-3 0,0 0 0 0,0 0 0 32,3 6-29-32,-3-6-5 0,7 7-2 0,-3-4 0 0,3 0-6 0,0-3-2 0,0 0 0 0,0 0 0 15,0-3 2-15,0 3 0 0,7-3 0 0,-10 3 0 16,3-7-5-16,3 7-1 0,-3-3 0 0,1 3 0 16,-1-9-13-16,-4 9-8 0,4-3 8 0,0 0-8 15,0 3 0-15,-3 0 8 0,-4 0-8 0,7-7 0 16,-4 7 0-16,4-3 8 0,-3 3-8 0,-1-3 0 15,-3 3 14-15,8-6-2 0,-5 3 0 0,1-4 0 16,-1 4 8-16,8-6 2 0,-11 9 0 0,7-7 0 16,-4 1-22-16,1-3 0 0,-1 3 0 0,1-4-8 15,3 1 8-15,-4 6 0 0,4-7 8 0,-3 7-8 16,0-6 0-16,-1-1-16 0,1-2 2 0,-1 5 1 16,-3-2-4-16,4-4-1 0,-4 7 0 0,0-6 0 15,-4 8 5-15,1 1 1 0,3 3 0 0,-4-6 0 16,4 6 12-16,-7-3 0 0,0 0 0 0,0 3 0 15,0 3 12-15,0 0-12 0,0-3 12 0,0 9-12 16,-4-5 0-16,1 8 0 0,-1-2 0 0,0-1 0 16,4 0 0-16,-3-2 0 0,-1 5 0 0,1 4 0 15,3-10-9-15,-1 13 9 0,5-6-8 0,-1-1 8 16,1 1 0-16,-1-1 0 0,1 1 0 0,-1-4-8 16,4 4 8-16,0-4 0 0,0-3-9 0,0 4 9 0,4-1 0 15,-4 1 0-15,0 2 0 0,0-6 0 0,3 4 0 16,-3-10 0-16,0 0-9 0,4 6 9 0,-1 0 0 0,1-3 0 15,3 1 0-15,-3 2 0 0,3-6 8 0,3 0-8 16,1 6 11-16,-1-3-11 0,1-3 16 0,3 0-3 16,-3-3-1-16,3 3 0 0,0-6-12 0,0 6 0 15,0-3 0-15,4 0 0 0,-4-1-14 0,0-2-9 0,-4 3-1 0,5-3-1 32,-5 3-51-32,1-4-11 0,3 7-1 0</inkml:trace>
  <inkml:trace contextRef="#ctx0" brushRef="#br0" timeOffset="62348.079">8664 5828 1504 0,'0'0'43'0,"0"0"9"0,0 0-42 16,0 0-10-16,0 0 0 0,0 0 0 0,0 0 81 0,0 0 15 0,0 0 2 0,0 0 1 15,0 0-31-15,0 0-5 0,0 0-2 0,0 0 0 16,0 0-61-16,0 0-26 0,0 0 2 0,0 0 0 15,0 0-24-15,0 6-4 0,0-6 0 0</inkml:trace>
  <inkml:trace contextRef="#ctx0" brushRef="#br0" timeOffset="73528.279">13885 5988 645 0,'4'22'18'0,"-1"-16"5"0,-3 4-23 0,0-1 0 0,4-3 0 0,-4-6 0 16,0 0 15-16,0 0-2 0,3 7 0 0,1-1 0 15,-4-6 47-15,0 0 10 0,0 0 2 0,0 0 0 16,0 0 7-16,0 0 1 0,-4-6 1 0,1-7 0 16,-1 10-41-16,1-7-8 0,-1 1-1 0,-3-4-1 15,4 7-30-15,-4-3-16 0,0-1 1 0,3 1 1 16,-3-4-18-1,4 7-3-15,-1 0-1 0,0 0 0 0,1-1 12 0,-1 1 3 0,1 0 0 0,-1 3 0 16,4-4 30-16,-3 4 7 0,3-6 0 0,0 9 1 16,3 0 23-16,-3-6 5 0,0 6 1 0,0 0 0 15,0 0 11-15,0 0 3 0,0 0 0 0,0 0 0 16,0 0-21-16,7 3-4 0,-3 0-1 0,3 3 0 16,-3 0 12-16,-1 4 2 0,4-1 1 0,-3 1 0 15,3 2-18-15,-4 1-4 0,1-1-1 0,-1 1 0 0,1 2-11 0,-1-2-3 16,1 3 0-16,-1-4 0 15,1 4 6-15,-1-4 1 0,1 1 0 0,-4 0 0 0,4 5-11 16,-1-5-8-16,-3-1 12 0,4 1-12 0,-4-4 13 0,0 4-4 16,0-1-1-16,0 1 0 0,0-4 0 0,0 1 0 15,0-4 0-15,0-6 0 0,0 0 8 0,-4 10 2 16,4-10 0-16,0 0 0 0,0 0 24 0,0 0 5 16,0 0 1-16,0 0 0 0,-7 0-6 0,0-4-1 0,0-2 0 15,0 3 0-15,-4-6-32 0,4-1-9 16,0-2 0-16,0-1 0 0,0-3 0 0,0 4 0 0,0-7-12 15,0 0 4-15,0 0-3 16,0 1 0-16,0-7 0 0,3 6 0 0,-3 0-5 0,4-3-2 16,-1 3 0-16,-3-3 0 0,3 3 0 0,4-3 0 0,-3 4 0 15,3-1 0-15,-4-3 3 0,4 9 1 0,0 1 0 0,0-1 0 16,4 1 14-16,-4-1-11 16,3 4 11-16,1-1-10 0,0 7 10 0,-1 0 11 0,4-3-3 0,-3 6 0 15,3-3-20-15,3 3-4 0,-3-4 0 0,4 8-1 16,-4-1 17-16,4 3-8 0,3 0 8 0,-4 7 0 15,1-4 0-15,-1 1 0 0,-3 2 0 0,4-2 0 16,-4 2 12-16,4 1 7 0,-4-4 1 0,0-3 0 16,-4 10-20-16,4-7 0 0,-3 1 0 0,3-1-9 15,-4-6 9-15,1 7 14 0,0-4-3 0,-1 3-1 16,-3-9-10-16,0 0-9 0,4 7 9 0,-4-7-13 16,0 0 13-16,0 0 0 0,0 0 0 0,0 0 0 15,0 0 0-15,0 0 0 0,0 0 0 0,0 0 0 16,0 0-32-1,0 0 0-15,0 0 0 0,0 0 0 0,0 0 17 0,0 0 3 0,3-7 1 0,1 1 0 16,-4 6-1-16,0-3 0 0,0-3 0 0,0 6 0 16,-4-10 4-16,1 7 0 0,3 3 0 0,0 0 0 15,0 0 8-15,0 0 0 0,-4-9 0 0,4 9 0 16,0 0 0-16,0 0 0 0,0 0 0 0,0 0 0 0,0 0 0 16,0 0 0-16,0 0 0 0,0 0 0 15,0 0-12-15,7-6 0 0,-3 2 0 0,3 1 0 0,-4 0 12 16,4 0 0-16,4 0 0 0,-4 3 0 15,4 0 0-15,-4 0 0 0,3 3 0 0,-3 0 0 0,4 0 0 0,-4 0 0 16,0 1 0-16,3 2 0 0,-2-6 0 0,2 12 0 0,-3-5 0 0,0 2 8 16,0-3-8-16,0 4 8 15,0-1-8-15,0-3 8 0,-3 7-8 0,3 0 0 0,0-4 0 0,-3 3 0 16,3 1-11-16,-4 3-3 0,1-4-1 0,-1 1 0 16,-3 2 15-16,4-2-9 0,-1 6 9 0,1-4-8 15,-4-2 8-15,3 6 0 0,1-7 8 0,-1 4-8 16,-3-3 12-16,4-1-1 0,-4-2-1 0,3-4 0 15,-3-6 12-15,0 0 2 0,0 0 1 0,0 0 0 16,0 0-7-16,0 0-2 0,0 0 0 0,0 0 0 31,0 0-47-31,4-6-9 0,-4-4-3 0,4-2 0 0,-1 5-167 0,-3-2-34 0</inkml:trace>
  <inkml:trace contextRef="#ctx0" brushRef="#br0" timeOffset="74205.107">14411 5894 1220 0,'0'0'34'0,"0"0"9"0,-4 9-35 0,1 1-8 0,3-1 0 0,0 0 0 16,-4-2 64-16,4 2 10 0,0-3 2 0,-3 10 1 15,3-6-12-15,0-1-2 0,0 3-1 0,-4 1 0 16,4 3-17-16,0-4-3 0,0 1-1 0,0-4 0 16,0 4-25-16,0-1-4 0,0-5-2 0,0 5 0 0,-3-1614 6 15,3 3220 2-15,0-1618 0 0,3 6 0 0,-3-6-8 16,4 9-2-16,-1 1 0 0,1-7 0 0,-4-3 10 0,7 6 2 16,-3-6 0-16,3 3 0 0,0 1-10 0,-4-1-2 15,4 0 0-15,0-3 0 0,4 0-17 0,-4 0-4 16,-4-3-1-16,4 0 0 0,4 3 3 0,0-4 1 15,-4 1 0-15,0-3 0 16,3-3-1-16,-3 2 0 0,4 1 0 0,3 0 0 0,-3-1-1 0,3-2 0 16,-4 3 0-16,1 0 0 0,3-1 12 0,-3 1-13 15,-4-3 5-15,3-1 8 0,-3 1 0 0,0 3 0 16,0-7 0-16,1 7 0 16,-5-4 0-16,1 4 0 0,-1-7 0 0,-3 10 0 15,0-6 9-15,0 6-9 0,-3 0 10 0,3 3-10 16,-7-7 9-16,3 1-9 0,-3 3 8 0,0 0-8 0,0 0 0 15,-4 3-20-15,1-7 3 0,-1 7 1 16,-3-3 4-16,0 3 0 0,0-3 1 0,0-3 0 0,0 6 11 0,-1 0 0 16,5-3-9-16,-1 3 9 0,1 0 0 0,-1 0 0 15,0 0 10-15,4 0-10 0,7 0 0 0,0 0 0 16,0 0-10-16,0 0 10 0,0 0-24 0,0 0 4 0,0 0 0 0,0 0 0 31,0 3-36-31,0 9-6 0,0-2-2 0,0-1 0 16,4 1-19-16,-4-4-4 0,3 6-1 0,-3-2 0 0,4-4 0 15,-4 4 0-15,0-4 0 0</inkml:trace>
  <inkml:trace contextRef="#ctx0" brushRef="#br0" timeOffset="74879.774">14806 6026 1357 0,'0'0'29'0,"0"0"7"0,0 0 0 0,0 0 4 0,0 0-32 16,0 0-8-16,0 0 0 0,0 0 0 0,0 0 0 0,0 0 0 15,0 0 0-15,0 0 0 0,0 0 0 0,0 0 12 0,0 0 0 0,0 0-1 16,0 0 4-16,0 0 1 0,-7 3 0 0,4 3 0 16,-1 0-16-16,0 1 0 0,1 5 0 0,3-3 0 15,-4 4 0-15,4 0 0 0,0-1 11 0,0 4-11 16,0-4 38-16,0 1 1 0,0-1 0 0,0-2 0 15,0-4 12-15,0 7 2 0,0-13 1 0,0 6 0 16,0 3-22-16,0-9-4 0,0 7 0 0,0-7-1 16,0 0 9-16,0 0 3 0,0 0 0 0,0 0 0 15,0 0-7-15,0 0 0 0,0-7-1 0,0-2 0 16,0-4-21-16,0 1-10 0,-3-1 10 0,3 4-10 16,0-10 0-16,0 10 0 0,0-7-13 0,0 0 4 0,3 1-6 15,-3 2-1-15,4-3 0 0,-4 1 0 16,3-1 5-16,1 3 1 0,0-2 0 0,3 2 0 15,-4 1 10-15,1 2-10 0,-1 1 10 0,1-1-10 16,-1 4 10-16,4 0 11 0,-3 0-3 0,3-1 0 16,0 4-8-16,-4 3-9 0,4-3 9 0,1 3-13 15,-1 3 13-15,0 0 0 0,3 4 0 0,-3-4 0 16,4 3 0-16,-1-3 0 0,-2 3 0 0,2 1 0 16,1-4 0-16,-4 6 0 0,3 1 0 0,-3-1 0 0,4 4 0 0,-4-7 0 15,0 6 9-15,0 1-9 0,4 0 12 0,-4 2-4 0,0-2-8 16,-4 2 12-1,4-2-12-15,-3 0-10 0,-1-4 2 0,1 0 0 0,0 1-10 0,-4-7-2 16,0-3 0-16,0 0 0 0,0 0 1 0,0 0 0 16,0 0 0-16,0 0 0 15,0 0-11-15,0 0-2 0,0 0-1 0</inkml:trace>
  <inkml:trace contextRef="#ctx0" brushRef="#br0" timeOffset="79558.449">19057 5612 1496 0,'0'0'31'0,"0"0"8"16,0 0-31-16,0 0-8 0,-3-4 0 0,3 4 0 16,-8-3 0-16,8 3 8 0,-7 0-8 0,7 0 8 15,-7-6 16-15,4 6 4 0,3 0 1 0,-7-6 0 16,7 6 1-16,0 0 0 0,-7-3 0 0,7 3 0 16,0 0-14-16,0 0-4 0,0 0 0 0,0 0 0 15,0 0-3-15,0 0-1 0,0 9 0 0,0 0 0 0,3 1-8 16,-3-4 0-16,4 7 0 0,-1-4 0 0,1 10 24 0,3-3 0 15,-4 2 0-15,4 1 0 0,-3 3-5 16,0 0-2-16,-1 0 0 0,1 3 0 0,-1 0-5 16,1-3 0-16,-1 3-1 0,1-3 0 0,-4 3 13 0,0-3 2 0,0 3 1 15,0-3 0-15,0 0-3 0,0-6 0 16,0 3 0-16,0 0 0 0,0-4-12 0,0-2-2 0,0-4-1 0,-4 1 0 16,4-1-9-16,0 0 8 15,0 1-8-15,0-4 8 0,0 4-8 0,0-4 0 0,0 0 0 0,0-6 8 16,0 0-8-16,0 9 0 0,0-9 0 0,0 0 0 15,0 0 0-15,0 0 10 0,0 0-10 0,0 0 10 16,0 0 11-16,-7 0 3 0,0-3 0 0,7 3 0 16,-7-6-24-16,3 3-13 0,1-3 1 0,-1 3 1 15,1-4 11-15,-1 4 0 0,1-3 0 0,3 6 0 16,-4-6 0-16,4-1 0 0,-3-2 0 0,3 3 0 0,3-1 0 16,1 1-8-16,-4-6 8 0,3 8-8 15,1-5 8-15,3 0 0 0,-4-1-9 0,1-5 9 16,3 2 0-16,0 7 0 0,4-10 0 0,-4 3 0 0,0-2-12 0,3 2 12 15,-3 1-10-15,1-1 10 16,2 4-19-16,-3-4 3 0,0 4 0 0,-3-1 0 16,3 4 4-16,-4 0 0 0,4 3 1 0,-7 3 0 15,4-3-1-15,-4 3 0 0,0 0 0 0,0 0 0 16,0 0-9-16,3 6-3 0,1-6 0 0,-1 9 0 16,1-6 24-16,0 7 0 0,-1-1 0 0,-3 1 0 0,4 2 8 15,-1 1-8-15,1 2 12 0,-1-2-4 16,1-1-8-16,-1 10 0 0,4-9 0 0,-3 9 8 0,3 0 5 0,0-6 1 0,0 2 0 15,-4-2 0-15,5-3-14 16,-5 5-13-16,4-2 2 0,-3-3 1 0,-1 2 10 0,4-2 0 16,-3-7 0-16,-1 7 0 0,1-4 0 0,-1-3 8 0,1-3-8 0,-4-3 0 15,0 0 0-15,0 0 0 0,0 0 0 0,0 0-8 32,0 0-21-32,0 0-4 0,3 4-1 0,-3-4 0 15,4 0-102-15,-4 0-21 0,7 0-4 0</inkml:trace>
  <inkml:trace contextRef="#ctx0" brushRef="#br0" timeOffset="79915.325">19385 5922 950 0,'0'16'40'0,"0"-4"-32"15,0 4 76-15,0 0 15 0,0-1 3 0,0 1 1 16,0 3-25-16,0-3-5 0,4 2-1 0,-4-2 0 15,3-3-24-15,1 2-6 0,-4-2-1 0,3-1 0 16,1-5-6-16,-4 2-2 0,3 0 0 0,1-2 0 31,-4-7-33-31,0 0-12 0,7-3 0 0,-7 3 0 16,0 0-14-16,3-4-2 0,1-5-1 0,-1 0 0 16,1-4-151-16,-4 7-29 0</inkml:trace>
  <inkml:trace contextRef="#ctx0" brushRef="#br0" timeOffset="80123.123">19322 5659 1288 0,'0'0'27'0,"0"0"5"0,0 0-32 0,0 0 0 0,0 0 0 0,0 0 0 16,0 0-89-16,0 0-25 0</inkml:trace>
  <inkml:trace contextRef="#ctx0" brushRef="#br0" timeOffset="80933.026">19703 5953 1384 0,'0'13'39'0,"0"3"9"0,0-4-38 0,3 4-10 0,1-4 0 0,-4 1 0 16,3 0 53-16,-3 2 9 0,0 1 2 0,4-4 0 15,-4 1-17-15,0-1-3 0,0 1-1 0,0 0 0 16,0 5-11-16,0-2-3 0,0 9 0 0,0-6 0 0,0 3-17 0,0 0-4 15,0-3-8-15,0 3 12 16,3 0-12-16,1 0 0 0,-4-1 8 0,3-2-8 0,4 3 0 0,-3-9 8 16,3 9-8-16,-4-10 0 15,5 1 8-15,-5-1-8 0,4 4 0 0,-3-10 0 16,-4 1 8-16,0-7-8 0,0 0 0 0,0 0 0 0,7 0 16 0,-7 0-2 16,0 0-1-16,-4-10 0 0,1 1 11 0,-1-7 3 15,1-3 0-15,-1 7 0 16,1-10-27-16,-1 6-14 0,0-6 2 0,1 0 0 0,-1 10-7 0,1-10-1 0,-4 3 0 15,3 0 0-15,1-3 20 0,-1 6 0 16,1-2 0-16,3-1 0 0,-4 3 0 0,1 0 0 0,3 1 0 16,-4-1 0-16,4 0 0 0,-3 1 0 0,3-4 0 0,-4-3 0 31,1 6 0-31,-1-2 0 0,4-1 0 0,-3 3 0 0,3-3 0 0,-4 7 0 0,4-4 0 16,-4 0 9-16,4 4 3 0,-3-1 0 15,3 1 0-15,-4-1 0 0,4 1-12 0,0 5 12 0,0-2-12 16,0 3 12-16,4-1-12 0,-4 7 0 0,3-3 0 0,-3 3 8 15,0 0 0-15,8 0 0 0,-1 3 0 0,-7-3 0 16,7 0-8-16,0 7 0 0,0-4 0 0,-4 0 0 16,4 3 8-16,-3-3 0 0,-4-3 0 0,3 10 0 15,4-7-8-15,0 6 0 0,1 1 0 0,-1-4 0 16,-4 0 0-16,1 4 0 0,3-4 0 0,-4 0 0 16,1 0 0-16,3 7-11 0,-7 0 3 0,0-4 0 15,3 3-20-15,-3 1-4 16,0 0-1-16,-3-4 0 0,-1 4 22 0,1 2 11 0,3-2-10 0,-4-1 10 0,1 1 0 15,-1-4 0-15,1-3 8 0,3-6-8 0,0 7 32 16,0-7 0-16,0 0 0 0,-11 3 0 16,4-3-16-16,-4-3-3 0,1 0-1 0,-1-1 0 0,1-5-12 0,-1 3 0 15,1-4 0-15,-5 1 0 0,5 0-13 0,-1-1 1 16,1 1 0-16,3-1 0 16,0 1-138-16,0 9-27 0,3-9-6 0</inkml:trace>
  <inkml:trace contextRef="#ctx0" brushRef="#br0" timeOffset="81759.754">19960 5979 1387 0,'0'0'58'0,"0"6"-46"15,-3 3 32-15,3-3 6 0,0-6 2 0,0 10 0 16,0-4 19-16,0 0 4 0,0-6 1 0,0 10 0 15,0-7-24-15,0 10-4 0,0-4 0 0,0 0-1 16,0 1-23-16,0 2-5 0,0 1-1 0,0 2 0 16,0-2-18-16,3 9 0 0,-3-3 8 0,0 0-8 0,4 3 0 0,-4-4 0 15,0 1 0-15,3 3 0 16,-3-3 0-16,0 0 0 0,4-4 0 0,-4 1 0 16,3-3 0-16,-3-4 0 0,0 0 8 0,0-2-8 15,0 2 0-15,0-9 0 0,0 0 0 0,4 10 0 0,-4-4 0 16,0-6 0-16,0 0 0 0,0 0 0 0,0 0 8 0,0 0-8 15,0 0 0-15,0 0 0 0,0 0 11 0,0 0-11 16,0 0 10-16,0 0-10 0,0 0 12 0,0 0-4 0,0 0-8 16,0 0 12-16,0 0-3 0,0 0-1 15,0 0 0-15,0 0 0 0,-4-6 2 0,1-1 0 0,-1 1 0 0,1 0 0 16,-1-7-10-16,1 7 12 16,3-10-12-16,-4 10 12 0,1-7-12 0,-1-2 0 0,1 2 0 0,3-2 8 15,-4-4-8-15,4 0 0 0,0-3 0 0,0 3 0 16,0-6 0-16,-4 6 0 0,4-9 0 0,0 6 0 15,0-3 0-15,0 0 0 16,0-3 0-16,0-1 0 0,0 11 0 0,0-4 0 0,0 0 0 0,0 3 0 16,4 3 0-16,-4 4 0 0,4-1 0 0,-1 4 0 15,1-1 0-15,-1 4 0 0,1 0 0 16,-1 0-11-16,1-1 11 0,3 7 0 0,-4 0-9 0,4 0 9 16,0-3 0-16,-3 3 0 0,3-3 0 0,0 3 0 15,0 3 0-15,0 0 0 0,-3 4 0 0,3-1 0 16,-4 0 0-16,1 0 0 0,-1 4 0 0,1-1 0 15,-4 4 0-15,3-4 0 0,-3 4 0 0,4-4 0 16,-4 4 0-16,0-1 0 0,3-6 0 0,-3 10 0 16,4-3 0-16,-1 2 0 0,1-2 0 0,-4 3 0 0,4-7 0 0,-4 4 0 15,0-1 0-15,0 1 0 16,0-4 0-16,0 0 0 0,0 4 0 0,0-7 0 0,0-6 0 0,-4 10 10 16,0-4-10-16,1-3 10 0,-4 6-10 15,3-5 0-15,-3 2 0 0,-3-3 0 16,3-3 0-16,-4 0 0 0,4 0 0 0,-4-3 0 0,1-3-16 0,-1 2 0 15,1-5 1-15,-1 6 0 0,1-7-3 0,-1 4-1 0,0-3 0 16,4-1 0 0,0 1-74-16,0 3-15 0,4-1-4 0,-1 1 0 15,4 0 28-15,0 6 4 0,4-9 2 0</inkml:trace>
  <inkml:trace contextRef="#ctx0" brushRef="#br0" timeOffset="82299.877">20189 5894 1146 0,'0'0'32'0,"0"0"8"0,-3-6-32 0,3 6-8 0,-4-7 0 0,4 7 0 16,0 0 52-16,0 0 10 0,-7-3 2 0,7 3 0 16,0 0-2-16,0 0 0 0,-10 3 0 0,10-3 0 15,-7 7-30-15,0-1-5 0,0 6-2 0,3-5 0 16,1 2-10-16,3 0-3 0,-4 1 0 0,4-1 0 16,-3 1-12-16,3-1 0 0,0 1 0 0,3-1 0 15,-3 3 0-15,0-2 0 0,0-1 0 0,0-2 0 16,4 2 12-16,-4 0 0 0,3-5 0 0,-3 8 0 0,0-12 22 0,0 6 4 15,4 1 1-15,-1-1 0 16,1-3-11-16,-1 3-1 0,-3-6-1 0,4 3 0 0,-4-3-8 0,7 0-2 16,0 0 0-16,0 0 0 0,0-3-3 15,4-3-1-15,-4 3 0 0,0-3 0 0,0-1-3 0,0-2-1 0,0-4 0 0,3 4 0 16,-3-7-8-16,0 7 0 16,1-4 0-16,-1 1 0 0,0-4 0 15,-4 0 0-15,4 4-11 0,-3 2 11 0,-4 1-18 0,3-7 2 0,-3 4 0 16,-3 6 0-16,3-4-7 0,-7 1-1 0,3-1 0 15,-3 4 0-15,-3 0 0 0,2 3 0 0,-2 3 0 16,-1-3 0-16,1 3 14 0,-4 3 10 0,3 0-13 0,-3 3 5 16,3 0 8-16,-3 1-8 0,4-1 8 0,-1 3-8 15,4 1 8-15,0-1 0 0,3-3-9 0,1 10 9 16,3-7-22-16,3 1 0 0,1 2 0 16,3-2 0-16,4 2-50 0,-4-2-9 15,3-1-3-15</inkml:trace>
  <inkml:trace contextRef="#ctx0" brushRef="#br0" timeOffset="83173.446">20429 5900 1679 0,'0'0'35'0,"0"0"8"0,0 6-35 0,0 4-8 0,0-4 0 0,0 3 0 15,0-9 0-15,4 7 10 0,-4-7-10 0,0 3 10 16,0 9 34-16,0-5 6 0,0 2 2 0,-4 1 0 15,4-1613-32-15,-3 3227-5 0,3-1608-2 0,0 0 0 16,0 0-13-16,0 9 8 0,0-7-8 0,0 7 0 16,0-3 9-16,0 0-9 0,0 3 8 0,3 1-8 15,1-4 0-15,-1 3 0 0,1-3 0 16,3 0 0-16,-3-1 0 0,-1-5 0 0,4 0 0 0,-3-7 0 16,-1 4 16-16,1-1-1 0,-1-5-1 0,1-1 0 15,-4-6 22-15,0 6 5 0,0-6 1 0,0 0 0 16,0 0 8-16,0 0 2 0,0 0 0 0,0 0 0 15,0 0-36-15,0 0-6 0,0 0-2 0,0 0 0 16,0 0 4-16,0 0 0 0,0 0 0 0,0 0 0 16,0-6-12-16,0 0 0 0,-4-1 0 0,1-5 0 15,3 9 0-15,-4-7 0 0,1 7 0 0,-1-6 8 0,4-1-8 0,-3-2 0 16,-1-1 0-16,-3 4 8 16,3-4-8-16,4 1 8 0,-3-4-8 0,3 0 8 0,-4 1-8 15,1-1 0-15,3 0 0 0,0-3 0 16,-4 1 0-16,4-1 0 0,-3-3 0 0,-1 3 0 15,1-6 0-15,-1 3 0 0,1-3 0 0,-1 3 0 16,1-3 0-16,-1 6 10 0,1-3-2 0,-1 3-8 16,4-3 0-16,-3 7 0 0,-1-4 0 0,4 6 0 15,-3-2 0-15,-1 5 0 0,0 1 0 0,4-4 0 16,0 10 0-16,0-6 0 0,0 3 0 0,0 6 10 0,0-7-10 16,8 7-16-16,-5-3 4 0,1 0 1 0,3 3 11 15,3 0 0-15,-3 0 0 0,4 0-8 16,-1 0 8-16,1 3 0 0,0-3 0 0,-1 3-8 0,1-3 8 0,-1 7 0 0,1-4 0 15,-1 0 0-15,-2 6-8 0,-1-6 0 0,0 7 0 16,0-4 0-16,-4 0 8 0,4 7-12 0,-3-4 12 16,-1 1-12-16,1 2 12 0,-1-2 0 0,-3 2 0 0,4 1 0 15,-1-1 0-15,-3 1 0 0,0 2 0 16,4-2 0-16,-4 0 0 0,0-4 0 0,-4 3 0 0,4-2 0 16,-3-1 0-16,-1 1 0 0,1-4 0 0,3-6 0 15,-7 0 0-15,0 6 0 0,-4-3 0 0,4-3 0 16,0 0 0-16,-4 0 0 0,1-9 0 0,-4 9 0 15,3-6 0-15,-3-1-10 0,0 1 1 0,0 0 0 16,0-4 9-16,-4-2 0 0,1 6 0 0,-1-1 0 16,0-2-28-16,8 3-6 0,-4-1-2 15,6 1 0-15,1 6-17 0,7 0-4 16,0 0-1-16,0 0 0 0,0 0-13 0,0 0-2 0,4 3-1 0,7 0 0 16,-4 7-37-16,7-4-7 0,-4 0-2 0</inkml:trace>
  <inkml:trace contextRef="#ctx0" brushRef="#br0" timeOffset="83740.678">20772 5825 1443 0,'0'0'64'0,"0"0"13"0,0 0-61 0,0 0-16 15,0 0 0-15,0 0 0 0,0 0 48 0,0 0 8 0,0 0 0 0,0 0 1 16,-8 6 16-16,8-6 3 0,-3 3 1 0,-4 7 0 16,0-7-33-16,0 6-6 0,3-6-2 0,-3 10 0 15,4-7-36-15,-4 4-12 0,3-4 0 0,-3 6 0 16,4 1 12-16,-1-1-8 0,0-2 8 0,1-1-8 15,-1 4 8-15,1-1 0 0,3-2 0 0,0 2 0 16,0-2 0-16,0-1 0 0,-4 1 0 0,4-1 0 16,0-3 14-16,-3 1 5 0,3-7 1 0,0 0 0 15,3 6 18-15,-3-6 4 0,0 9 1 0,0-9 0 0,0 0-11 0,0 0-3 16,4 6 0-16,-4-6 0 16,10 4-20-16,-2-1-9 0,-1-3 8 0,0 0-8 0,0-3 0 15,3 3 0-15,-3-4-14 0,4 1 5 16,-1 0-13-16,1-3-2 0,0-3-1 0,3 2 0 15,-4-2-12-15,1-1-3 0,3-2 0 0,0 2 0 16,0-2-11-16,-3-1-2 0,3 1-1 0,-3-1 0 16,-1 1 21-16,-3-4 4 0,0 0 1 0,-3 4 0 15,-1 2 11-15,1-2 2 0,-4-1 1 0,0 1 0 16,-4 9 23-16,1-7 5 0,-1 10 1 0,-3-3 0 16,-3 0 3-16,3 0 1 0,0 3 0 0,-4 0 0 15,0 3 4-15,4 3 1 0,0 1 0 0,-3-1 0 0,3 6-1 0,0-5 0 16,3 2 0-16,-3 0 0 0,7 1-35 0,-4-4-6 15,1 0-2-15,3 4 0 0,0-1 3 0,0 1 0 0,3-4 0 16,-3 0 0 0,4 0-162-16,-1 1-32 0</inkml:trace>
  <inkml:trace contextRef="#ctx0" brushRef="#br0" timeOffset="84279.891">21040 5423 1219 0,'0'13'52'0,"0"9"-42"16,0-9 46-16,0 8 8 0,3 1 3 0,1 0 0 15,-4 0 13-15,3 3 2 0,1 0 1 0,-4 1 0 16,0-1-19-16,3 0-4 16,-3-3-1-16,0 3 0 0,0-3-15 0,4 3-2 0,-4-3-1 0,0 3 0 15,3-3-23 1,-3 0-5-16,4-3-1 0,-1-1 0 0,-3 4-12 0,4-3 9 0,-1-3-9 0,1 3 8 16,0-1-8-16,-1-2 0 0,1 3 0 0,-1 0 8 15,1-4-8-15,-1-2 0 0,1 6 0 0,-4-4 0 16,3-5-14-16,1-1 2 0,-4-2 0 0,0-7 0 15,0 0-1-15,0 0 0 0,0 0 0 0,0 0 0 16,0 0 13-16,0 0 0 0,0 0 0 0,0 0 0 16,0 0-16-16,0 0-3 0,0 0-1 0,0 0 0 15,0 0-19-15,0 0-4 16,0-4-1-16,-4-5 0 0,4 9-145 0,0 0-30 16,-3-3-5-16</inkml:trace>
  <inkml:trace contextRef="#ctx0" brushRef="#br0" timeOffset="84639.322">20877 5734 1616 0,'0'0'36'0,"0"0"7"0,0 0 1 0,-7 3 1 0,4 0-36 0,3-3-9 0,0 0 0 0,-7 0 0 15,7 0 44-15,0 0 8 0,0 0 0 0,0 0 1 16,0 0 3-16,0 0 0 0,0 0 0 0,0 0 0 16,0 0-30-16,0 0-6 0,0 0 0 0,0 0-1 31,0 0-19-31,7 0 0 0,-4 0 0 0,8 0-9 0,0 0 9 0,-4-3 0 0,3 3 0 0,1 0 0 16,-1-3 0-16,1 0 0 0,-4 0 8 0,4-7-8 15,-4 10 0-15,0-3 0 0,0 0 0 0,3-3 8 16,-3 6-8-16,0 0 0 0,4 0-8 0,0-3 8 15,-4 3-38-15,3 0-2 0,4 0-1 0,-3 3 0 16,-1 3-23-16,5-3-4 0,-5 7 0 0,1-1-1 16,-1-3-10-16,4 7-1 0,1-4-1 0,-1 4 0 15,0-4-11 1,-4 1-3-16,4-4 0 0</inkml:trace>
  <inkml:trace contextRef="#ctx0" brushRef="#br0" timeOffset="85237.037">21332 5894 1220 0,'0'0'54'0,"0"0"11"0,0 0-52 0,0 0-13 0,0 0 0 0,-7 0 0 15,7 0 80-15,-7 0 12 0,0 0 4 0,0-3 0 16,4 3-16-16,-4-3-4 0,7 3 0 0,-11 0 0 15,4 0-19-15,7 0-4 0,-7 0-1 0,0 0 0 16,7 0-41-16,-11 3-11 0,4-3 0 0,0 3 0 16,7-3 0-16,-7 0 0 0,7 0 9 0,-10 9-9 15,3-6 0-15,-1 4-8 0,1-4 0 0,0 3 0 16,4-3 8-16,-4 3 0 0,3 1-9 0,1-4 9 16,-1 6 0-16,4-9 8 0,0 3 0 0,-3 10 0 15,3-7-8-15,0 1 0 0,0 2 0 0,-4-3 0 16,8 0 0-16,-1 4 0 0,1-1 0 0,-1-2 0 15,4 2 0-15,0 0 12 0,0 1-4 0,-3-4 0 16,7 3 2-16,-4-2 0 0,3-1 0 16,1 0 0-16,-1-3-10 0,4 1 0 0,-3-4 0 0,-4 0 0 15,4-4-11-15,-4-5 3 0,0 6 0 0,0-3 0 0,-4-4 8 16,1 4 0-16,-1-7 0 0,1 4 0 16,-1 0 0-16,1-4 0 0,0 0 0 0,-1 1 0 15,1 6 0-15,-4-4 0 0,3-2 0 0,1 2 8 16,-1 1-8-16,-3 3 0 0,4-1 0 0,-1 1 0 15,1 0 0-15,-1-4-8 0,1 10 8 0,-4 0-8 16,3-3-3-16,-3 3 0 0,0 0 0 0,7 0 0 16,-7 0-2-16,4 3-1 0,3-3 0 0,-7 0 0 15,4 10 2-15,-4-10 0 0,0 9 0 0,3-3 0 16,-3 4 12-16,0-1-11 0,0 1 11 0,0-1-10 16,0 4 10-16,0-7 0 0,0 6 0 0,0-2 0 0,4-4 10 0,-4 4-2 15,0-1-8-15,3-3 12 0,-3 1-12 16,4 2 11-16,-4-3-11 0,3 0 10 0,1 4-10 0,-1-7 0 0,1 3 0 15,-4-6 0 1,3 7-26-16,1-1-7 0,-1 0-2 0</inkml:trace>
  <inkml:trace contextRef="#ctx0" brushRef="#br0" timeOffset="86070.38">21519 5881 1456 0,'0'0'41'16,"4"7"9"-16,-4-1-40 0,0 6-10 0,3-2 0 0,1 2 0 16,-4-2 44-16,4-1 6 0,-4-3 2 0,3 4 0 15,-3-1 4-15,0 4 0 0,0-4 1 0,4-3 0 16,-4 7-32-16,0 0-6 0,3-4-2 0,-3 0 0 0,-3 1-17 0,3-4 8 16,3 3-8-16,-3-9 0 15,-3 4 10-15,3-4-10 0,0 0 8 0,0 0-8 16,0 0 17-16,0 0-1 0,0 0-1 0,0 0 0 15,0 0 17-15,0 0 3 0,-4-4 1 0,1-5 0 0,-1 3-28 0,4-4-8 0,0 1 0 0,0 0 0 16,0-1 0 0,0-6 0-16,0 10 0 0,0-3 0 0,0-4 0 0,0 4 0 0,4-1 0 15,-4-2 0 1,3 6 0-16,1-4 0 0,-4 1 0 0,3-1 0 0,1 4 0 0,-1 0 0 0,1 0 0 16,-1-1 0-16,1 4 0 0,-4 3 0 0,3-3 0 0,-3 3 0 15,7 0 0-15,-3 3-9 0,3-3 9 16,-4 3 0-16,1 4 0 0,3-1-8 0,-3 3 8 0,-1 1 0 15,4-4 0-15,-3 0 0 0,-1 4 0 16,1-4 0-16,-1 0 0 0,1 0 0 0,-1 4 0 0,1-4 0 16,-4-6 8-16,3 6 1 0,-3-6 0 0,0 0 0 15,7 4 2-15,-7-4 0 0,0 0 0 0,0 0 0 16,0 0-11-16,0 0 10 0,0 0-10 0,0 0 10 16,0 0-10-16,0 0 0 0,0 0 0 0,0 0-11 15,0 0 11-15,4-4 0 0,-4-2 0 0,0 0 0 16,4-4 0-16,-4 7-8 0,0-6 8 0,0 6-8 15,0-7 8-15,0 4 0 0,0 0 0 0,0-4 0 16,0 10 0-16,0 0 0 0,0 0 8 0,3-3-8 16,1 0 0-16,-1-3 8 0,1 3-8 0,-1-4 0 15,1 4 0-15,3 0 0 0,-4-3 0 0,4 3 0 16,0 0 0-16,-3-4-8 0,6 7 8 0,-2 0 0 16,-1-3 0-16,0 3 0 0,0 3 0 0,-4-3 0 15,4 0 0-15,0 7 0 0,-3-4 0 0,3 3 0 16,-4 0 0-16,4 1 0 0,-3-1 0 0,3 6 0 0,-3-2 0 15,-1 2 0-15,1-2 0 0,3 2 0 0,-4 1 0 16,1-1 0-16,3 1 0 0,-4-1 0 0,4 1 0 0,-3 0 0 0,-1-4 0 0,1 0 0 16,0-5 0-16,-1 5-10 15,1-3 10-15,-4-6 0 0,0 0-21 0,0 0 2 16,0 0 1-16,3 6 0 16,-3-6-20-16,4 4-4 0,-4-4-1 0,3 6 0 15,-3-6-21-15,0 3-4 0,0-3 0 0,4 9-1 16,-1-5-38-16,-3-4-7 0,4 9-2 0</inkml:trace>
  <inkml:trace contextRef="#ctx0" brushRef="#br0" timeOffset="86156.755">21915 6107 280 0,'0'-12'0'0</inkml:trace>
  <inkml:trace contextRef="#ctx0" brushRef="#br0" timeOffset="86703.823">21879 5822 1774 0,'0'0'75'16,"0"6"-60"-16,0-6 41 0,0 6 8 15,0-6 1-15,0 10 1 16,0-10-46-16,0 0-8 0,0 0-3 0,0 0 0 0,4 3 16 15,-4-3 3-15,0 0 1 0,7 9 0 0,-4-6-18 0,4-3-11 16,1 0 12-16,-1 0-12 0,0 0 0 16,0 0 0-16,3 7 0 0,1-7 0 15,-1 3 0-15,1-3 0 0,0 0 0 0,-1 3 0 0,1-3 0 0,-4 0 0 0,3 3 0 0,-3-3 0 16,-3 0 0-16,-4 0 0 0,7 0 0 0,-7 0 0 16,7-3 8-16,0 3 2 0,-3-3 0 0,-4 3 0 15,7-10 9-15,-4 10 1 0,1-6 1 0,-4 0 0 16,3 0 0-16,1-4 0 0,-1 1 0 0,1-1 0 15,-4-2-33-15,0 6-8 0,0-4 0 0,0 1-1 16,3-1-2-16,-3 4 0 0,0-3 0 0,4-1 0 16,-4 1 8-16,0-4 2 0,0 7 0 0,0 0 0 15,-4-7-8-15,1 13-2 0,-1-6 0 0,1 3 0 16,-1-4-8-16,-3 1-1 16,4 3-1-16,-4 0 0 0,0 3 15 0,-4 3 3 0,4-3 1 0,-4 3 0 15,1 3 14-15,-1 1 12 0,1-1-3 0,3 3 0 16,0 4 7-16,-1 3 0 0,1 2 1 0,4 1 0 15,-1 0 7-15,1 3 0 0,3 0 1 0,-4-3 0 16,4 6-11-16,0-3-2 0,4 0-1 0,-4 0 0 0,3 3 13 16,-3-3 2-16,7 3 1 0,-3-3 0 15,-1-6 5-15,1 5 2 0,3-8 0 0,-3 0 0 0,3 2-9 0,0-2-1 16,3-7-1-16,1 3 0 16,-1 1-4-16,1-7-1 0,3 3 0 0,4 1 0 0,-4-4-18 0,4 0-19 15,-1-3 4-15,4 3 1 16,1-3-104-16,2 0-21 0,1-3-4 0</inkml:trace>
  <inkml:trace contextRef="#ctx0" brushRef="#br0" timeOffset="93559.92">28233 5715 874 0,'0'0'18'0,"-4"3"4"15,4-3-22-15,0 0 0 0,0 10 0 0,0-10 0 16,0 0 76-16,0 0 10 0,0 0 2 0,0 6 1 16,-3 0-23-16,3 0-5 0,0 1-1 0,-4 2 0 15,4 1-18-15,0-1-4 0,0-3-1 0,-3 7 0 0,3-1 18 16,-4 1 3-16,4-4 1 0,-3 4 0 0,-1-1-12 0,4 1-3 0,0-1 0 16,-3-2 0-16,-1 2-17 0,4 1-4 0,-3-4-1 15,-1 1 0-15,4-1-22 0,-4-3 9 0,1 4-9 0,-1-4 0 16,4 0 0-16,0-6 0 0,-3 7 0 0,3-7 0 15,-4 6 58-15,4-6 5 0,0 0 1 0,0 0 0 16,0 0-52-16,0 0-12 0,0 0 0 0,0 0 0 16,0 0 0-16,0 0 0 0,0 0 0 0,0 0 0 15,0 0 0-15,0 0 0 0,0 0 0 0,0 0 0 16,-3-6 0-16,3-1 0 0,-4 1 0 0,4 0 0 16,0-4 0-16,0 7 0 0,0-6 0 0,-3 6 0 15,3-7 0-15,0 1 0 0,0 3 0 0,0-4 0 16,0 1 0-16,0 3 0 0,0-4 0 0,-4 4 0 15,4 0 0-15,0-1 0 0,0 1 0 0,0 0 0 16,0 6 0-16,0-3 0 0,0-7 0 0,0 10 0 16,4-6 0-16,-1 0 0 0,1-4 0 0,-1 10 0 15,1-6 0-15,-1 0 0 0,4 0 0 0,-3-1 0 16,3 4-11-16,0 0-5 0,-3 3 0 0,3-3-1 16,0 3-24-16,-7 0-5 0,7 0-1 0,-4 3 0 15,4 0 38-15,-3 0 9 0,-1 4 0 0,1-1 0 16,0 6 0-16,-1-2 0 0,1-1 0 0,-4 4 0 15,3-1 0-15,-3 1 0 0,4-4 0 0,-4 1 0 16,0 2 0-16,3-6 0 0,-3 4 0 0,0-1 0 0,4-3 0 16,-4 4 0-16,0-4 0 0,0-6 0 0,0 6 0 15,0-6 0-15,0 0 0 0,0 0 0 0,0 0 0 16,0 0 0-16,0 0 0 0,0 0 0 16,0 0 0-16,0 0 0 0,0 0 0 0,0 0 0 0,0 0 0 0,0 0 0 15,3-6 0-15,1 0 0 0,-4 0 0 0,0-1 0 16,0 1 0-16,0 0 0 15,0-4-53-15,0 10-9 0,0-3-2 0,0 3 0 0,0 0 52 0,0 0 12 0,0 0 0 0,0 0 0 16,0 0 0-16,0 0 0 0,0 0 0 0,0 0 0 16,0 0 0-16,0 0 0 0,0 0 0 0,7-3 0 15,0 3 0-15,0-6 0 0,0 6 0 0,0 0 0 16,4 0 0-16,-4-3 0 0,0 0 0 0,0-4 0 16,0 4 0-16,0-3 0 0,0 3 0 0,0 0 0 15,0-4 0-15,0 7 0 0,-3-3 0 0,3 0 0 16,-7 3 0-16,0 0 0 0,0 0 0 0,0 0 0 15,7 6 0-15,-4 4 0 0,1 2 0 0,-1 1 0 16,1-4 0-16,-1-6 0 0,-3-3 0 0,4 10 0 16,-4-1 0-16,3 1 0 0,1 2 0 0,-4 1 0 15,3-4 0-15,1 4 0 0,-4-1 0 0,4-6 0 16,-4 7 0-16,3-7 0 0,-3-6 0 0,0 0 0 16,0 0-54-16,0 0-8 0,4 3-2 0,-4-3 0 15,7 0-102-15,-7 0-21 0</inkml:trace>
  <inkml:trace contextRef="#ctx0" brushRef="#br0" timeOffset="94282.201">28741 5985 836 0,'0'0'24'0,"0"-6"4"0,0-1-28 0,3 1 0 0,-3 0 0 0,0-1 0 15,0 1 57-15,0 0 6 0,0 6 1 0,0-6 0 16,0 6 0-16,-3-7 0 0,3 7 0 0,0 0 0 15,0 0 0-15,0 0 0 0,-4-6 0 0,4 6 0 16,0 0 0-16,0 0 0 0,-7 0 0 0,7 0 0 16,-7 0 0-16,7 0 0 0,-7-3 0 0,7 3 0 15,-7 0-27-15,7 0-5 0,-7 3 0 0,7-3-1 16,-11 0 1-16,11 0 1 0,-7 0 0 0,7 0 0 16,-7 0-33-16,7 0 0 0,0 0 0 0,0 0 0 15,-7 3 0-15,7-3 0 0,0 0 0 0,-3 3 0 16,3-3 0-16,-7 7 0 0,7-7 0 0,-4 6 0 15,1 0-44-15,3 0-16 0,0-6-4 0,0 7 0 16,-4 2 52-16,4-3 12 0,0 4 0 0,0-1 0 16,0-3 8-16,4 1 4 0,-4-7 0 0,0 6 1 0,0-6-13 15,0 6 0-15,0-6 0 0,0 0 0 16,0 0 0-16,0 0 0 0,0 0 0 0,0 0 0 0,7 0 0 0,0-3 0 0,0-3 0 16,-4-4 0-16,4 7 0 0,0-6 0 0,0 6 8 0,1 0-8 31,-1-4 0-31,0 4 0 0,0 0 0 0,0 3-10 0,-4-3-1 0,4 3 0 0,-7 0 0 0,4 0 0 15,-4 0 11-15,0 0 0 0,7 0 0 0,-7 0 0 32,0 0-53-32,0 0-9 0,0 0-2 0,0 0 0 0,0 0 52 0,0 0 12 0,0 0 0 0,0 0 0 15,0 0 0-15,0 0 0 0,0 0 0 0,0 0 0 16,0 0 0-16,0 0 0 0,0 0 0 0,0 0 0 16,0 0 48-16,0 0 13 0,0 0 3 0,0 0 0 15,0 0-64-15,0 0-10 0,0 0-3 0,0 0-1 16,0 0 22-16,0 0 5 0,0 0 1 0,0 0 0 15,0 0-14-15,0 0 0 0,0 0 0 0,0 6 0 16,0 4 0-16,3-4 0 0,1 0 0 0,0 0 0 16,-1 4-48-1,1-4-13-15,-1 0-3 0,1 1 0 0,3-1 52 0,-4-6 12 0,1 9 0 0,-1-5 0 16,1 5-208-16,-1-6-38 0</inkml:trace>
  <inkml:trace contextRef="#ctx0" brushRef="#br0" timeOffset="94867.559">28960 5875 836 0,'0'0'24'0,"0"0"4"0,0 0-28 0,0 0 0 0,0 0 0 0,0 0 0 16,0 0 57-16,0 0 6 0,0 0 1 0,0 0 0 15,0 0 0-15,3 6 0 0,-3 1 0 0,4-1 0 16,-4 3 0-16,0-6 0 0,3 7 0 0,-3-1 0 15,0 1 0-15,4-4 0 0,-4 3 0 0,3-6 0 16,-3 10 0-16,4-4 0 0,-4-2 0 0,3-1 0 16,-3 3-52-16,4-6-12 0,-1 7 0 0,-3-10 0 15,0 6 0-15,0-6 0 0,0 0 0 0,0 0 0 16,0 0 0-16,0 0 0 0,4 3 0 0,-4-3 0 16,0 0 0-16,0 0 0 0,7 0 0 0,-7 0 0 15,3-6 0-15,-3 3 0 0,4-7 0 0,-4 4 0 16,3 0 0-16,-3-3 0 0,0-1 0 0,4 1 0 15,-4-1 0-15,0 1 0 0,4-1 0 0,-4 1 0 16,0 0 0-16,3-1 0 0,-3 1 0 0,0 3 0 16,4-1 0-16,-4 7 0 0,0 0 0 0,0 0 0 15,0 0 0-15,0 0 0 0,0 0 0 0,0 0 0 0,3 7 0 0,4-1 0 16,0 0 0-16,4 0 0 16,-4 7 0-16,0-4 0 0,0 4 0 0,0-4 0 0,0 4 0 0,-3-1 0 15,3 1 0-15,0-1 0 0,-4-2 0 0,1 2 0 16,-1-2 0-16,4-1 0 0,-3-2 0 0,-1-1 0 15,1 0 0-15,-4-6 0 0,0 0 0 0,0 0 0 16,3 0 0-16,-3 0 0 16,4 0-100-16,-4 0-22 0,7-3-5 0</inkml:trace>
  <inkml:trace contextRef="#ctx0" brushRef="#br0" timeOffset="95631.615">29383 5916 1314 0,'0'0'37'0,"0"0"8"15,0 0-36-15,0 0-9 0,0 0 0 0,0 0 0 16,0 0 53-16,0 0 9 0,0 0 2 0,-4-3 0 16,4 3 0-16,0 0 0 0,-7 0 0 0,7 0 0 15,-7 0-52-15,0 0-12 0,7 0 0 0,-7 3 0 0,0-3 54 16,0 6 8-16,0-3 2 0,3 0 0 16,-3 0 0-16,0 1 0 0,4-1 0 0,3-3 0 15,-7 3-103-15,3 6-20 0,1-6-4 0,-1 7-1 0,1-4 52 0,3 4 12 0,-4-1 0 0,4 0 0 16,0-6 0-16,0 10 0 0,0 0 0 0,4-4 0 15,-4-3 0-15,3 1 0 16,-3 2 0-16,4-3 0 0,-4-6 0 0,0 0 0 0,0 0 0 0,3 3 0 16,-3-3 0-16,7 3 0 0,0-3 0 0,-7 0 0 15,4-3 0-15,3 0 0 0,-4-3 0 0,4 3 0 16,-3-3 34-16,3 2 10 0,-3-5 1 0,-1 9 1 16,-3 0-36-16,4-6-10 0,-4 6 0 0,0 0 0 15,0 0 18-15,0 0-1 0,3-3 0 0,-3 3 0 31,0 0-65-31,0 0-12 0,0 0-4 0,0 0 0 0,0 0 52 0,0 0 12 0,0 0 0 0,0 0 0 16,0 0 48-16,0 0 13 0,0 0 3 0,0 0 0 16,0 0-52-16,0 0-12 0,-3 6 0 0,-1-3 0 15,1 10 0-15,-1-7 0 0,4 3 0 0,-3 4 0 16,-1-1 0-16,4 4 0 0,-4 3 0 0,4 0 0 16,0-1-48-16,0 7-13 0,0-3-3 0,4 4 0 15,0-5 52-15,-4 5 12 0,3-4 0 0,1 3 0 16,-1-10 0-16,-3 7 0 0,4 0 0 0,-1-3 0 15,-3 0 0-15,0 3 0 0,4-3 0 0,-4-1 0 16,0 4 48-16,0-3 13 0,0-3 3 0,-4-4 0 16,4 7-64-16,0-3-12 0,-3-4-2 0,3 1-1 15,0-7 24-15,-4 0 5 0,4-6 1 0,0 0 0 16,0 0-15-16,-7 0 0 0,-4 0 0 0,4-3 0 16,-3-6 0-16,3 3 0 0,-4-7 0 0,-3-3 0 15,4 4-48-15,-5-1-13 0,5-2-3 0,-4-4 0 16,3 3 52-16,-3-3 12 0,3 4 0 0,-3-1 0 0,0-3 0 15,0 4 0-15,0-4 0 0,3 3 0 16,1 3-54-16,-1 1-8 0,4-4-2 0,0 10 0 0,4 0 52 0,3 6 12 16,0 0 0-16,0 0 0 15,0 0-105-15,0 0-19 0,3-3-3 0</inkml:trace>
  <inkml:trace contextRef="#ctx0" brushRef="#br0" timeOffset="96327.901">29457 5953 733 0,'0'0'31'16,"0"0"-31"-16,0 0 82 0,0 0 10 0,0 0 3 0,3 13 0 15,-3-13-25-15,4 3-5 0,0 0-1 0,-4-3 0 16,3 7 4-16,-3-7 1 0,4 3 0 0,-4-3 0 15,3 6-22-15,1-6-5 0,-4 0-1 0,3 9 0 32,1-6-22-32,-1 7-5 0,1-7-1 0,-1 3 0 0,1 1-13 0,-1-4 11 0,4 3-11 0,-3-6 10 15,3 6-10-15,-3-3 0 0,3 1 0 0,-4-4 0 16,4 6 0-16,-3-6 0 0,-1 0 0 0,4 0 0 16,-3 0 0-16,3-6 0 0,-4 6 0 0,1-4 0 15,-1-5 0-15,1 6 0 0,-1-3 0 0,-3-4 0 16,4 1 0-16,-4-1 0 0,4 1 0 0,-4 0 0 15,-4-1 0-15,4 1 0 0,-4-1 0 0,1 1 0 16,-4-1 0-16,3 1 0 0,1 3 0 0,-4-4 0 16,0 7 0-16,3-6-16 0,-3 9 4 0,0-6 1 15,0 2 11-15,4 1 0 0,-5 3-9 0,1-3 9 16,7 3 0-16,-7 3-11 0,7-3 11 0,-7 0-8 16,0 7 8-16,7-7-10 0,-3 6 10 0,-4 0-10 15,3 0 10-15,1 1-8 0,3 2 8 0,-4 0-8 16,4 1 8-16,-3-1 0 0,3 1 0 0,0-1 0 15,0 7 10-15,0-4-2 0,0 4-8 0,0 0 12 16,3 3-4-16,1-4 0 0,-1 1-8 0,1 0 12 16,-1 2-12-16,1-2 0 0,-1-3 8 0,-3 2-8 15,4-2 0-15,3-7 0 0,-4 7 8 0,1-1-8 16,-1-6 0-16,4 4 0 0,1-4 8 0,2 0-8 16,-3 1 0-16,4-1 0 0,-1 0 0 0,1 0 0 15,-1-6 0-15,-2 4-18 0,2-4 4 0,-3 0 1 16,4 0-27-16,-4-4-4 0,3 4-2 0</inkml:trace>
  <inkml:trace contextRef="#ctx0" brushRef="#br0" timeOffset="96927.433">29711 5988 1029 0,'0'0'21'0,"0"0"6"0,-4 6-27 0,4-6 0 0,0 0 0 0,0 6 0 15,0-6 107-15,0 0 16 0,0 0 3 0,-3 10 1 16,3-10-36-16,0 0-7 0,0 0-2 0,0 6 0 15,0-6-14-15,0 0-4 0,0 6 0 0,0 1 0 16,3-1-51-16,-3 0-13 0,4 1 0 0,-1 2 0 16,1-3 0-16,0 4 0 0,-1-1 0 0,4 0 0 15,-3 1 0-15,-1-1 0 0,4 4 0 0,-3-7 0 16,3 7 0-16,-4-4 0 0,1 0 0 0,-1 1 0 16,1-4 54-16,-1 3 8 0,-3-5 2 0,0-4 0 15,0 0-103-15,0 0-20 0,0 0-4 0,0 0-1 0,0 0 103 0,0 0 20 0,0 0 4 0,0 0 1 31,0 0-103-31,0 0-20 0,0 0-4 0,-3-4-1 0,-1-5 86 0,1 6 17 0,-1-3 3 16,1-1 1-16,-1-2-19 0,1 0-3 0,-1 2-1 16,1 1 0-16,-1-3-20 0,4-1 0 0,-3-5 0 0,-1 8 8 15,1-2-8-15,3-4 0 0,-4 1 0 0,4-1 0 16,-3 1 0-16,3-1 0 0,0-3 0 0,-4 4 0 16,4-1 0-16,0 4 0 0,0-7 0 15,4 7 0-15,-4-4 0 0,0 4 0 0,3-4 0 0,-3 1 0 16,0 9 0-16,4-7 0 0,-1 7 0 0,-3-3 0 15,0 6 0-15,0 0 0 0,0 0 0 0,7 0 0 16,-3 0 0-16,3 0-16 0,-4 3 4 0,4 0 0 16,0 0-32-16,-3 4-8 0,3-1 0 0,-3-6-1 15,3 9 42-15,0-6 11 0,-4 4 0 0,4-1 0 16,0 0-53-16,0 0-9 0,0 1-2 0,0-4 0 16,0 3-51-16,1 0-10 0,-1 1-3 0</inkml:trace>
  <inkml:trace contextRef="#ctx0" brushRef="#br0" timeOffset="97337.339">30057 6292 1337 0,'0'0'28'0,"0"3"6"0,0-3-34 0,0 0 0 0,0 0 0 0,0 0 0 16,0 0 58-16,0 7 5 0,0-7 1 0,0 0 0 15,0 0 4-15,0 0 2 0,0 0 0 0,0 0 0 16,0 0-39-16,-4 6-8 0,4-6-2 0,0 0 0 16,0 0-5-16,0 0-2 0,-3 6 0 0,3-6 0 0,-4 3-14 0,4-3 0 15,0 0 0-15,-3 10 0 16,-1-1-35-16,1-3-3 0,3 1-1 0,-4 2 0 15,4-3-78-15,0 0-16 0,0 1-3 0</inkml:trace>
  <inkml:trace contextRef="#ctx0" brushRef="#br0" timeOffset="140054.357">6763 8377 363 0,'0'0'0'0,"0"0"16"0,0 0-16 0,0 0 0 0,0 0 0 0,0 0 0 15,0 0 80-15,0 0 12 16,0 0 2-16,0 0 1 0,-7 0 1 0,7 0 1 0,-7 0 0 0,7 0 0 16,-7 0-27-16,0 7-6 0,7-7 0 0,-8 3-1 15,1 0-50-15,7-3-13 0,-7 6 0 0,4-3 0 16,3 4 47-16,-4-1 4 0,1 6 1 0,3-2 0 15,0-1-33-15,0 1-7 0,0-4 0 0,0 13-1 16,0-13-11-16,7 10 0 0,-4-4 0 0,1 4 0 16,-1-4 0-16,1 7 0 0,-1 0 0 0,5 3 0 15,-5-3 0-15,1 0 0 0,3 3 0 0,-4-4 0 16,-3-2 22-16,4 3-1 0,-4-7 0 0,0 4 0 16,0-3-33-16,0-1-8 0,-4-2 0 0,4-1-1 15,-3 0 21-15,3-9 0 0,0 0 0 0,0 0 0 16,0 0 39-16,-7-6 12 0,0 0 2 0,-1-10 1 15,1 4-38-15,0-4-7 0,0-3-1 0,0 0-8 16,4-3 8-16,-1 0-8 0,4 1 0 0,-3-1 0 16,3 3 0-16,-4 3 0 0,8-3 0 0,-4 4 0 15,0-1 0-15,3 0 0 0,1 1 0 0,-1 2 0 16,1 0 0-16,-1 1 0 0,1 3 0 0,-1-4 0 16,1 0 0-16,-1 10 0 0,4-6-9 0,-3 6 9 15,3-4-8-15,0 4 8 0,0 0-8 0,4-3 8 16,-1 6 0-16,-3 0-10 0,-3 0 10 0,3 9 0 0,0-2-12 15,4-1 12-15,-4 3-12 0,0 1 12 0,0 2-11 16,0-2 11-16,-4-4-10 0,1 6 10 0,-1 1 0 16,1 3-9-16,-1-1 9 0,1-2 0 0,0-1 0 0,-4 1-8 0,3 0 8 15,1-1 0-15,-4-2 0 0,3-1 0 0,1-6 0 0,-4 10 0 16,0-13 0-16,0 0 0 0,0 0 0 0,0 0 8 16,3 6 0-16,-3-6 1 15,0 0 0-15,0 0 0 0,0 0 6 0,0 0 1 0,0 0 0 16,4-6 0-16,-4 2-16 0,3-5 0 0,1 6 0 0,-4-3 0 15,0-1 0-15,3-2 0 0,4 0 0 16,-7 5 0-16,4-5 0 0,-1 3-15 0,1-4 3 0,-4 1 1 16,3 0-1-16,1 2 0 0,0-2 0 0,-1 3 0 15,1-7 12-15,3 10-8 0,-4-7 8 0,4 7-8 16,-3-6-24-16,3 9-4 0,-4-3 0 0,4 3-1 16,-7 0 49-16,4 0 9 0,-1 3 3 0,4-3 0 15,-3 12-24-15,3-2 0 0,-3-1 0 0,3 4 0 16,-4-1 0-16,4 4 0 0,-3 0 0 0,-1-1 0 15,8 1 16-15,-8 3 0 0,1-3-1 0,-1-4 0 16,5 10-5-16,-5-9-1 0,1 5 0 0,-1-2 0 16,1 6 4-16,-1-6 1 0,1 3 0 0,-1-4 0 15,1 1-14-15,-4 0 0 0,3-4 8 0,-3 1-8 16,4-4 0-16,-4-6 0 0,0 7 0 0,0-10 0 16,0 0 0-16,0 0 0 0,0 0 0 0,0 0 0 15,0 0-29-15,0-10-9 0,0 4-2 0</inkml:trace>
  <inkml:trace contextRef="#ctx0" brushRef="#br0" timeOffset="140573.168">7267 8484 1337 0,'-7'0'28'0,"0"0"6"0,0 0-34 0,0 0 0 0,0 6 0 0,0-3 0 16,0 1 96-16,0-1 13 0,-4 0 3 0,4 0 0 16,0 3-77-16,0 1-15 0,0-7-4 0,3 12 0 15,1-3 15-15,-1 1 2 0,4 2 1 0,-3 4 0 16,3 0-54-16,0 3-12 0,0-1-1 0,0-2-1 0,0 3 34 15,3-7 0-15,1 4 0 0,-1-6 0 0,5 2 22 0,-1 1 11 16,-4-1 3-16,4 1 0 0,0-1-24 0,4-2-4 16,-4-4 0-16,3-3-8 0,-3 0 15 0,4 3-4 15,0-6-1-15,-1 0 0 0,4-6 1 0,-10 6 0 16,6-9 0-16,1-4 0 0,0 1 4 0,-1-1 1 16,-3-9 0-16,4 7 0 0,-4-7-8 0,-4 0 0 15,1 6-8-15,-4-3 12 0,3 0-12 0,1 4 8 16,-4 2-8-16,0 1 0 0,-4-1 10 0,1 0-10 0,-1 4 10 15,-3-3-10-15,0 5 8 0,0-2-8 0,0 3 0 16,0 2 9-16,-3 4-9 0,3 0 0 0,-8-3 0 0,8 3 0 31,-10 3-23-31,6 1-9 0,-7 5-3 0,4 0 0 0,0 7 27 0,0 0 8 0,4 3 0 16,-1-1 0-16,0 4-25 0,8-3 1 16,-4 3 1-16,0 3 0 15,3-3-13-15,1-3-2 0,3-3-1 0,0-4 0 16,0 1-20-16,3-4-4 0,8-6-1 0,-4-3-409 0,0 0-83 0</inkml:trace>
  <inkml:trace contextRef="#ctx0" brushRef="#br0" timeOffset="141155.949">7564 8493 968 0,'0'0'21'0,"0"0"5"0,0 0 1 0,0 0 0 0,0 0-27 0,0 0 0 16,7 4 0-16,-4 2 0 0,1 3 52 0,-1-2 4 15,4 2 2-15,-3 3 0 0,-1-2-26 0,1 6-6 0,-1-4-1 0,-3 7 0 16,4-3 31-16,-4-4 7 0,0 10 1 0,3-9 0 15,-3 5-20-15,0-5-4 0,0 0-1 16,-3 2 0-16,3 1 1 0,0-4 0 0,0 1 0 0,-4 0 0 16,4 2-10-16,-3-2-2 15,-1-4 0-15,4-9 0 0,-3 3-6 0,-1 7-2 0,4-4 0 0,0-6 0 16,0 0-10-16,0 0-2 0,0 0-8 0,0 0 12 16,0 0 5-16,0 0 1 0,0-6 0 0,0-4 0 15,0-2 2-15,0-1 0 0,0 4 0 0,4-7 0 16,-4 0-12-16,0-2-8 0,0 2 9 0,0-3-9 15,0-6 0-15,0 3 0 0,0 0 0 0,0-3 0 16,0 0-9-16,0 3-2 0,3 0 0 0,1 10 0 16,-1-7-20-16,-3 0-4 0,4-3-1 15,-1 9 0-15,4 1 36 0,1 2 0 0,-5-2 12 0,4 6-3 16,0-1-22-16,4 4-5 0,-4-3-1 0,-7 6 0 16,14 12 7-16,-3-2 2 0,3 2 0 0,3 1 0 15,-3 6 10-15,-3-4-12 0,0-2 12 0,-1 9-12 16,1 0-20-1,-1-3-4-15,-3-4 0 0,0 1-1 0,-3 6 57 0,3-3 11 0,0-3 2 0,0 2 1 0,-3 1-34 16,3 0 0-16,-4-3 0 0,-3-4 0 16,4 4 12-16,-4-4-4 0,0 1 0 0,3 3-8 15,-3-7 9-15,4 0-9 0,-1-2 0 0,1 5 9 16,3-5-37-16,-4-1-7 0,1 3-1 0</inkml:trace>
  <inkml:trace contextRef="#ctx0" brushRef="#br0" timeOffset="147318.968">12308 8108 850 0,'-10'-25'17'0,"6"15"6"0,1-2-23 0,-1 5 0 0,1-2 0 0,-4 0 0 16,3 2 56-16,1-2 6 0,-1 3 2 0,-3-1 0 15,4 1 51-15,-1 3 10 0,-3-6 3 0,3 9 0 16,-3-7-52-16,0 4-9 0,0 0-3 0,4 0 0 16,-4 0-51-16,0-4-13 0,0 4 0 0,-1-3 0 15,1 6 37-15,0 0 5 0,-3 0 1 0,3 0 0 16,-4-3-28-16,1 0-6 15,2-3-1-15,-6 6 0 0,4-4-8 0,-4 1 0 0,3-3 0 0,1 6-11 16,-1-3 11-16,0 6-8 0,1-3 8 0,3 3-8 16,0 0 8-16,0 4-13 0,0-7 5 0,0 12 8 15,3-6-11-15,-3 4 11 0,3 2-8 16,1 1 8-16,-4-7-31 0,3 10-1 16,1-1 0-16,-1 1 0 0,1 0 32 0,-1 3 0 0,1-1 0 0,3 1 0 15,-4 3 20-15,4 0 9 0,0-3 3 0,0 6 0 16,-3-9 0-16,3 9 0 0,-4-3 0 0,4 0 0 15,-3 3-46-15,3-3-9 0,0 3-1 0,0 0-1 16,0-3 25-16,0 3 8 0,0-3 0 0,0 0 0 16,0 0-8-16,0 0 11 0,0-3-11 0,0 3 12 15,0-4-4-15,-4-2-8 0,4-3 12 0,0 5-4 16,0-5-8-16,-4 3 0 0,4-4 0 0,0-2 8 16,0-1-8-16,0-9 0 0,0 0 0 0,0 0 0 15,0 0 0-15,0 0-19 0,0 0 3 0,0 0 1 16,0 0-37-16,0-9-7 0,0-1-1 0</inkml:trace>
  <inkml:trace contextRef="#ctx0" brushRef="#br0" timeOffset="147729.445">11800 8365 915 0,'-7'0'19'0,"4"-3"5"0,-4-4-24 0,3 4 0 0,1 0 0 0,-4-3 0 16,7 6 72-16,-4-3 9 0,1-7 3 0,3 10 0 16,0-3-12-16,-4-6-3 0,1 9 0 0,3 0 0 15,0 0-5-15,0 0 0 0,0-6-1 0,0 6 0 16,0 0-23-16,0 0-5 0,0 0-1 0,0 0 0 15,0 0-26-15,7 0-8 0,0 0 0 0,0 0 0 16,-4 0 0-16,4 0-14 0,0 0 1 0,0 0 0 16,0 0 13-16,1 6 0 0,2-6 0 0,-3 12 0 15,4-5 9-15,-1-4 5 0,1 0 1 0,-4 3 0 16,4-6-15-16,-1 3 0 0,-3-3 0 0,4 3 0 16,-1-3 0-16,1-3-20 0,0 3 4 0,-1-3 0 15,4-3 16-15,-3 6 0 0,3-3 0 0,0 0 0 16,0-4 0-16,0 7 0 0,0-3 0 0,0 0 0 15,1-3 0-15,-1 6 0 0,-4 0 0 0,1 0 0 16,-1 6-152-16,-3-3-28 0</inkml:trace>
  <inkml:trace contextRef="#ctx0" brushRef="#br0" timeOffset="148292.159">12118 8421 1310 0,'0'0'37'0,"0"0"8"0,0 0-36 0,0 0-9 0,0 0 0 0,0 0 0 15,0 3 54-15,-4 7 9 0,4-1 1 0,0-2 1 16,0 2-21-16,4 0-4 0,-4 1 0 0,3-4-1 15,-3 3-15-15,0 1-4 0,4-1 0 0,-4-2 0 16,0 2 3-16,3 0 0 0,-3 4 0 0,4-1 0 16,0 1-6-16,-4-4-1 0,3 1 0 0,1-4 0 15,-4 7-5-15,3-4-2 0,1 0 0 0,-1 1 0 16,1-4-9-16,-1 7 0 0,1-1 9 0,3 1-9 16,-4-4 0-16,1 4 8 0,-4-4-8 0,3 0 0 15,1-2 0-15,-4-7 8 0,0 6-8 0,0-6 0 16,0 0 0-16,0 0 9 0,3 3-9 0,-3-3 0 15,0 0 16-15,0 0-4 0,0 0-1 0,0 0 0 16,0-3 10-16,4-3 3 0,-4-7 0 0,0 7 0 16,0-7-39-16,0 4-7 0,0-4-2 0,0 4 0 0,0-4 44 15,0 1 9-15,0 3 2 0,0-1 0 16,0-2-31-16,0-1 0 0,0 7 0 0,-4-4 0 0,4 1 8 0,0 6-8 16,-3-3 0-16,3-1 0 15,0-2 0-15,0 3 0 0,0-7 0 0,0 7 0 0,3-4 0 0,-3 1 0 0,4 6 0 16,0-3 0-16,-4 6 0 0,3-4 0 0,-3 4 0 0,4-9 0 15,3 9 0-15,-4-3-8 0,4 0 8 16,0-4 0-16,0 7 0 0,-3-3 0 0,3-6-8 0,0 9 8 16,0-6-16-16,4-4 1 0,-4 4 0 0,3-7 0 15,-3 13-33-15,4-3-8 16,3 3 0-16,-3 0-1 0,3 0-123 0,-4 3-24 16,4-3-4-16</inkml:trace>
  <inkml:trace contextRef="#ctx0" brushRef="#br0" timeOffset="148860.154">12506 8434 782 0,'0'0'33'16,"-4"-10"-33"-16,4 10 72 0,-7 0 8 0,7 0 2 0,0 0 0 16,0 0-22-16,0 0-4 0,0 0 0 0,0 0-1 15,-7 0-37-15,7 0-7 16,-7 0-2-16,0 7 0 0,4-4 35 0,-4 0 6 16,3 10 2-16,-3-7 0 0,4 3-13 0,-1-3-3 0,-3 7 0 15,3-4 0-15,1 1 4 0,-1-7 0 0,1 10 0 0,-1-4 0 16,1-6-3-1,-1 10 0-15,1-7 0 0,3 6 0 0,-4-2-25 0,1-4-4 0,3 7-8 0,0-7 11 16,0-3-11-16,0-3 0 0,0 0 9 0,0 0-9 16,3 6 19-16,4 1-1 0,-3-1 0 0,-1-3 0 15,4 0-18-15,0-3 0 0,0 6 0 0,1-2 0 16,-1-4 0-16,0 3 0 0,0-3 0 0,3 0 0 16,-3 3 0-16,4 0 0 0,-4-3 0 0,0 0 0 15,4-3 0-15,-4 0 0 0,0 3 0 0,0-3 0 16,0-7 0-16,0 10 0 0,0-6 0 0,-4-4 0 15,1-2 0-15,0-1 0 0,-4 4 0 0,3 0 0 0,-3-4 0 16,0 7 0-16,0-4 0 0,0 1 0 16,-3 0 0-16,-1 2 0 0,0-2 0 0,-3-1 0 0,4 1 0 15,-4-4 0-15,0 7 0 0,0 0 0 0,0-3 0 0,-4 2 0 16,4 1 0-16,-4 0 0 0,4-1 0 0,0 4 0 16,-3 0 0-16,3-3 0 0,3 3 0 0,-3 3 0 15,4 3 0-15,-4 3 0 0,7-3 0 16,-4 0-11-16,4 4 2 0,-4-1 0 15,4 3-37-15,0-2-7 0,0-1-2 16,4 6 0-16,-4-2-130 0,4-1-27 0</inkml:trace>
  <inkml:trace contextRef="#ctx0" brushRef="#br0" timeOffset="149666.786">12714 8459 1267 0,'0'0'28'0,"0"0"5"0,0 0 2 0,0 0 1 0,0 0-36 0,0 0 0 0,0 0 0 0,0 0 0 0,0 0 58 0,0 0 5 16,0 0 1-16,0 0 0 0,0 0-52 0,0 0-12 16,0 0 0-16,0 0 0 0,0 0 47 0,0 0 6 15,4 12 2-15,-4-5 0 0,0-1-37 0,0 3-7 16,0 1-2-16,3-1 0 0,-3-2-9 0,0 5 0 16,0-6 0-16,0 4 0 0,0-4 0 0,4 7 0 15,-4-4 0-15,0-6 0 0,0 10 0 0,0-4 0 16,0 0 0-16,0-5 0 0,0 8 29 0,0-12 4 15,0 0 1-15,0 0 0 0,0 0-25 0,0 0-9 16,0 0 0-16,0 0 9 0,0 0-9 0,0 0 0 16,0 0 0-16,3 10 8 0,-3-10-8 0,0 0 10 0,0 0-10 15,0 0 10-15,0 0 8 0,7 0 2 16,-3-4 0-16,-1-2 0 0,1 0-20 0,-1-4 10 0,-3 1-10 16,4 3 8-16,-4-4-8 0,0-2 0 0,3-1 0 0,-3 1-11 15,0 2 24-15,4-2 5 0,0 2 1 0,-4 1 0 16,3 3-19-16,1-1 0 0,-4 7 0 0,0-9 0 15,3 6 0-15,-3 3 0 0,0 0-9 0,0 0 9 16,0-3-16-16,0 3 1 0,0 0 1 0,7 3 0 16,-3 0 14-16,-1-3 0 0,4 9 0 0,-3-2 0 15,-1 5 0-15,4-5 0 0,-3-1 0 0,-1 0 0 16,1 3 0-16,-1-2 0 0,1-1 0 0,0 0 0 16,-1 1 0-16,-3-7 0 0,0 6 0 0,0 0 0 15,4 7 0-15,-1-7 0 0,-3-6 0 0,0 0 0 16,0 0 0-16,0 0 0 0,7 3 0 0,-7-3 0 15,0 0 0-15,0 0 0 0,7 0 0 0,0-3 0 16,0-3 0-16,-3-1 0 0,3 1 0 0,-4 0 0 0,4-7 0 16,-3 1 0-16,3 2 0 0,0-2 0 0,-3 2 0 15,3 1 0-15,-4 3 0 0,4-1 0 0,-3-2-10 16,-4 9 1-16,3 0 0 0,-3 0 0 0,0 0 1 0,0 0 0 16,0 0 0-16,0 0 0 0,11 0 20 0,-8 9 4 15,1 1 0-15,0 2 1 16,-4-2-65-16,0-4-12 0,0 7-4 0,3-4 0 15,-6 4 103-15,3-1 20 0,0 7 4 0,-4-7 1 0,4 4-64 0,0-6 0 16,0 2-14-16,0 1 2 0,-4-4 12 0,4-6 16 16,0 7-4-16,0-10-1 0,0 0-11 0,0 0 0 15,0 0 0-15,0 0 0 0,0 0 0 0,8-4 0 16,-1-5 0-16,0 0-872 0</inkml:trace>
  <inkml:trace contextRef="#ctx0" brushRef="#br0" timeOffset="150240.79">13176 8540 1074 0,'0'0'30'0,"0"0"8"0,0 0-30 0,0 0-8 0,0 0 0 0,-7 0 0 15,7 0 155-15,-7 0 29 0,7 0 7 0,-7 0 1 16,4-3-103-16,-4 3-20 0,-1-6-4 0,8 6-1 0,0 0-7 16,-7 0-1-16,4 0-1 0,3 0 0 15,0 0-37-15,-7 0-7 0,7 0-2 0,0 0 0 0,-4 0-9 16,-3 9 0-16,4-5 0 0,-1 2 0 0,4-6 0 0,-3 3-12 16,-1 10 2-16,4-7 1 0,0 0 9 0,-3 7 0 15,3-4-9-15,0 0 9 16,0 1 0-16,0 2 0 0,0-5 0 0,0 2 0 0,0-3 0 0,3 1 0 15,-3 2 0-15,4-6 0 0,-4-3 0 0,3 10 0 16,-3-10 0-16,0 0 0 0,4 6 8 0,3 0 2 16,-7-6 1-16,3 0 0 0,4 0-11 0,-7 0 0 15,4 6 0-15,3-6 0 0,0-6 0 0,0 6 0 16,0-6 0-16,0-4 0 0,-3 4 0 0,3 0 0 16,0 0 0-16,-4-7 8 0,4 4-8 0,-3-4 0 0,3 1 0 15,-4 5-11-15,1 1 1 0,-4-3 0 0,4 2 0 16,-4 1 0-16,0 0-5 0,0 0-1 15,0 6 0-15,0-7 0 0,0 1 0 0,0 6-1 0,0 0 0 0,0 0 0 16,0 0 3-16,0 0 1 0,0 0 0 0,-4 6 0 16,0 7 5-16,1-7 8 0,-1 7-13 0,1-4 5 15,-1 4 8-15,4-4 14 0,0 4-3 0,0-4-1 16,0 3-1-16,0-2 0 0,4-4 0 16,-1 10 0-16,1 3-9 0,-1-7 12 0,-3-12-12 0,0 0 12 15,0 0 0-15,0 0 0 0,11 0 0 0,-11 0 0 16,7 0-12-16,4-3 0 0,-4-6 0 0,3 2 0 15,1 1-32-15,0-3-11 0,3 2-2 16,-4 1-547-16,1-6-110 0</inkml:trace>
  <inkml:trace contextRef="#ctx0" brushRef="#br0" timeOffset="150890.834">13526 8478 1314 0,'0'0'37'0,"0"0"8"0,0 0-36 0,0 0-9 0,-8 0 0 0,8 0 0 15,0 0 116-15,-7 0 22 0,-3 0 4 0,-1 3 1 16,4 0-75-16,-3-3-16 0,3 6-2 0,-1-3-1 15,1 1 2-15,0 2 0 0,0-3 0 0,4 3 0 16,-4 1-34-16,0 2-6 0,3 0-2 0,-3-2 0 16,7-7-9-16,-3 6 0 0,3 6 0 0,0 1 0 15,0 3 0-15,3-7 0 0,1 4 0 0,-1-4 0 16,4 4 0-16,-3-4 0 0,3 3 0 0,0-8 0 16,0 2 0-16,0-3 8 0,4 6-8 0,-8-5 12 15,-3-4-12-15,7 6 0 0,0 0 0 0,0 4 0 16,-3-7 0-16,3-3 0 0,0-3 0 0,-4-1 0 15,4-2 0-15,-3 0 0 0,3-4 0 0,0 1 0 16,-3 0 0-16,-1-4 0 0,1 10 0 0,-1-3 0 16,-3 6 0-16,0 0 0 0,4-13-9 0,-1 13 9 0,-3 0-8 15,0 0 8-15,0 0-12 0,4-3 12 0,-4-6-10 16,0 9 10-16,0 0-8 0,0 0 8 0,0 0-10 16,3 12 10-16,1-2-12 0,-1-4 12 15,-3-6 0-15,0 6 0 0,4 7 0 0,-4-1 0 0,3 10 0 0,1-3 0 16,-1-7 0-16,-3 4 0 0,4 3 0 0,-4 0 0 15,4-4 0-15,-1 1 0 0,1 3 0 0,-4 0 0 16,3 0 0-16,-3-1 0 0,4-2 0 0,-4-10 9 16,3 4-9-16,-3-4 12 0,0 3-12 0,4 1 0 15,-4 2 0-15,0-2 8 0,0 2-8 0,0-2 0 16,0 2 0-16,0-2 0 0,0-4 8 0,0 0 0 16,-4 4 0-16,4-10 0 0,0 0-8 0,-3 3 0 0,3-3 0 15,-7 3 0-15,0-3 0 0,-1 0 0 16,1 0 0-16,-3 0 0 0,3 0 24 0,-4-6 0 0,1-1 0 15,-4 1 0-15,3 0-38 0,-3-4-8 0,3-2-2 16,-6 2 0-16,6 1 4 0,-3-7 0 0,0 4 0 16,0-1 0-1,3-2-20-15,1-4-3 0,2 6-1 0,5 1 0 16,-1-1-96-16,4 4-20 0,0-4-4 0</inkml:trace>
  <inkml:trace contextRef="#ctx0" brushRef="#br0" timeOffset="151510.17">13709 8437 1267 0,'0'0'28'0,"0"0"5"0,0 0 2 0,0 0 1 0,0 0-36 0,0 0 0 16,0 0 0-16,0 0 0 0,0 0 42 0,0 0 2 15,0 0 0-15,0 0 0 0,0 13 0 0,3-10 0 0,5 3 0 16,-1 0 0-16,0-3-21 0,0 0-4 0,0 7-1 0,0-7 0 15,0 6-18-15,0-5 0 0,0 2 8 0,0-3-8 16,0 3 0-16,0-6 0 0,0 3 8 0,0-3-8 16,4 0 12-16,-4 0 0 0,3 0-1 0,-2-3 0 15,-1-6 5-15,0-1 2 0,0 1 0 0,-4-4 0 16,4 1-18-16,-3 3-14 0,-1-4 2 0,-3 0 1 16,4 1 39-16,-4-1 7 0,3 1 1 0,-3-1 1 15,0 1-26-15,0 2-11 0,-3 1 8 0,-1 6-8 16,1-7 9-16,-1 10-9 0,4 0 10 0,-7-3-10 15,0-6 0-15,-3 9 0 0,3-6 0 0,-1 6-10 16,1 0-14-16,0 0-4 16,0 3 0-16,0 0 0 0,4 3 5 0,-4 0 1 0,3 7 0 0,-3-1 0 15,4-2 9-15,-4 9 1 0,3-4 1 0,-3 4 0 16,3 0 11-16,1 9 0 0,-4-9 0 0,3 3-8 16,4-9 8-16,-3 5 0 0,3-5 0 0,-4 3 0 15,4-4 0-15,0 4 0 0,0-10 0 0,0 7 0 16,4-1 13-16,-1-6-1 0,1 1-1 0,-1 2 0 0,4 4-2 0,0-4 0 15,1 0 0-15,2 1 0 0,-3-4-1 0,7 7-8 16,-3-4 12-16,-1-6-4 0,5 3-8 0,-5 1-12 16,4 2 2-16,-3 1 1 15,3-1-54-15,0-3-10 0,4-6-3 0,-4 0 0 0</inkml:trace>
  <inkml:trace contextRef="#ctx0" brushRef="#br0" timeOffset="157171.467">15480 8136 1029 0,'-4'-9'44'16,"1"2"-36"-1,3-2 59-15,-4-1 11 0,1 1 2 0,-1 0 1 16,1-1-13-16,-1 4-4 0,1 0 0 0,-1-1 0 16,4 1 16-16,-3-6 2 0,3 5 1 0,-4-2 0 15,1 3-54-15,-1-7-10 0,1 7-3 0,-5-4 0 16,1 1-6-16,0 0-2 0,-3 2 0 0,3-2 0 16,0 0 0-16,-4-1 0 0,0 1 0 0,1 2 0 15,-1-2-8-15,4-4 0 0,-3 4 0 0,-4 3 0 16,7-4 0-16,-4 1 0 0,0-4 0 0,1 10 0 15,-1-6-12-15,4 6 12 0,-3-3-12 0,2-1 12 0,-2 1 0 16,3 6 0-16,0 0 0 0,0 0 0 0,3 0 0 0,-3 0 0 16,4 6 0-16,-4 1 0 0,3 2 0 0,-3 3-11 15,3 1 11-15,-3 9-12 0,4-3 4 0,-1 6 0 16,1 3 0-16,-1 0 0 0,4 1 8 0,0 2 0 0,0 0-9 16,4 1 9-16,-4 5-26 15,3-2-1-15,1 2 0 0,-4 4 0 0,3 0 27 0,1-7 0 0,-4 10 0 0,0-6 0 16,0 0 15-16,0-4 8 0,-4 7 1 0,4 0 1 15,-3-7-25-15,3 1 8 0,-4-4-8 0,1-3 0 16,-1 3 0-16,1-5 8 0,-4-11-8 0,3 7 0 16,1-3 9-16,-1-6-9 0,-3-4 10 0,4-3-10 15,-5 7 30-15,5-7 0 0,-4-6 0 0,0 3 0 16,3-3-30-16,-3-3 0 0,0-3 0 0,0 3 0 16,4-7-160-16,-4 7-37 0,0-6-8 15</inkml:trace>
  <inkml:trace contextRef="#ctx0" brushRef="#br0" timeOffset="157561.139">14859 8453 1165 0,'0'0'24'0,"-4"-3"7"0,-3-4-31 0,4 1 0 0,-1 3 0 0,1-7 0 15,3 7 70-15,0-6 8 0,0 6 2 0,0 3 0 16,0-3-7-16,0 3-1 0,0-7 0 0,0 7 0 16,3-9-28-16,1 6-7 0,-4 3-1 0,7-3 0 15,-4-4-28-15,8 7-8 0,-4 0 0 0,0 0 0 16,0 7 0-16,4-7 0 0,-1 6 0 0,-3-6 0 15,4 6 10-15,0-3 1 0,-4 0 0 0,3 1 0 16,-3-1-11-16,0-3 0 0,0 3 0 0,0-3 0 16,1 0 0-16,-1 0 0 0,3-3 0 0,-3 3 0 15,4 0 0-15,-4-3 0 0,3 3 12 0,1 0-4 16,3-4-8-16,-3 4 0 0,3-3 0 0,3 3-11 16,-2 0 11-16,-1 3-10 0,0-3 10 0,0 4-10 15,0-4-92-15,0 3-18 0,0-3-4 16</inkml:trace>
  <inkml:trace contextRef="#ctx0" brushRef="#br0" timeOffset="158255.643">15413 8506 952 0,'-4'-6'27'0,"1"-4"5"0,-1 1-32 0,1-1 0 0,3 4 0 0,-4 0 0 15,1-3 58-15,-1 2 5 0,4-2 1 0,-3-1 0 16,-1 10-4-16,4 0 0 0,-7-3 0 0,7 3 0 16,-3-3-29-16,3 3-7 0,0 0 0 0,-11 0-1 15,4 3 14-15,-4 0 3 0,4 4 1 0,0-1 0 16,0 7-41-16,0-4 0 0,0 3-11 0,0 1 3 16,0 3 8-16,3-4-8 0,-3 4 8 0,0 0-8 15,4-1 8-15,-1 4 0 0,1-3 0 0,3 3 0 16,-4-7-14-16,4 7-1 0,-3-7 0 0,3 1 0 15,3 0 24-15,-3-4 5 0,4-6 1 0,-1 7 0 16,1-7-6-16,-4-3-1 0,3 9 0 0,-3-9 0 16,7 3 5-16,-3-3 1 0,3 0 0 0,0 0 0 15,0-3 3-15,0 0 1 0,0-3 0 0,0 3 0 16,0-7-7-16,0 4-2 0,0-4 0 0,0-8 0 0,4 5-9 0,-4 1 0 16,0-1 0-16,-3 0 0 15,-1 4 17-15,1-7 2 0,3-2 0 0,-4 5 0 16,1 0-19-16,-1 1 0 0,1-1 0 0,-4 1 0 15,3-1-15-15,-3 4-3 0,-3-1-1 0,3-2 0 16,0 6 9-16,0 6 2 0,0 0 0 0,0 0 0 16,0 0 8-16,0 0 0 0,0 0 0 0,0 0 0 0,0 0-24 0,0 0 1 15,0 0 0-15,-4 6 0 0,1 6 23 0,3-2-9 0,-4 2 9 16,4 1 0-16,0 0-11 0,4-1 11 16,-4-3-10-16,3 4 10 0,1 0 0 0,-4-1 0 0,3 4 0 0,1-1 0 15,-4 1-24-15,3 3 0 0,1-3 1 0,0 2 0 16,3-2 35-16,-4 6 8 0,1 0 0 0,3-6 1 15,-4 3-33-15,1-4-8 0,-1 4 0 0,-3-3-1 16,7-4 21-16,-3 1 0 0,-1-4 0 0,1-6 0 16,-4 7-56-16,3-7-6 15,-3-3-2-15,0 0-341 0,7-3-69 0</inkml:trace>
  <inkml:trace contextRef="#ctx0" brushRef="#br0" timeOffset="158671.449">15575 8578 1022 0,'0'0'43'0,"0"0"-35"15,0 0 55-15,0 0 10 0,0 0 3 0,0 0 0 16,0 0-12-16,0 0-3 0,4 6 0 0,-4 4 0 16,3-4-21-16,1 3-5 0,-1 1-1 0,1-4 0 15,-1 10-24-15,1-4-10 0,-1 1 8 0,1 3-8 16,-4-4-17-16,3 7-9 0,-3-3-2 0,4-4 0 16,-4 7-64-16,3 0-12 0,-3-4-4 0</inkml:trace>
  <inkml:trace contextRef="#ctx0" brushRef="#br0" timeOffset="158885.081">15575 8170 1006 0,'0'0'20'0,"0"0"7"0,0 0-27 0,0 0 0 0,0 0 0 16,0 0 0-16,0 0 13 0,0 0-2 0,0 0-1 0</inkml:trace>
  <inkml:trace contextRef="#ctx0" brushRef="#br0" timeOffset="159391.168">15780 7948 922 0,'0'0'19'0,"0"0"5"15,0 0-24-15,0 0 0 0,0 0 0 0,-4-6 0 16,4 6 53-16,0-7 6 0,0 7 1 0,0 0 0 16,0 0-10-16,0 0-2 0,0 0 0 0,0 0 0 15,0 0-19-15,0 0-4 0,0 0-1 0,0 0 0 16,0 0-24-16,0 0 0 0,0 0 0 0,0 0 0 15,4 7 17-15,-4 5-1 0,3 4-1 0,-3-4 0 16,4 4 24-16,-4 3 5 0,0 0 0 0,3 3 1 16,-3 3-32-16,4 3-13 0,-4 3 11 0,3 4-11 15,1-4 16-15,-1 4-2 0,1-7-1 0,0 9 0 0,-1-5 11 16,4 2 1-16,-3-2 1 0,3-1 0 16,-4 0 1-16,1-2 0 0,3-7 0 0,-4 12 0 15,1-9-43-15,-1 6-8 0,4-2-1 0,0-7-1 0,1 6 26 0,-5-9 0 0,4 6 0 16,-3-3 0-16,-1 0 26 0,1 0 10 0,3-7 3 0,-4 7 0 15,-3-3-11-15,4-3-3 0,-4-4 0 0,3 1 0 16,-3-1-72 0,0 1-14-16,-3-7-3 0,3-3-1 0,0-3-9 15,0 0-2-15,0 0 0 0,0 0 0 0,0 0 20 16,0-9 4-16,0-4 1 0</inkml:trace>
  <inkml:trace contextRef="#ctx0" brushRef="#br0" timeOffset="159858.63">15723 8387 535 0,'0'0'23'15,"0"0"-23"-15,0 0 65 16,0 0 9-16,0 0 2 0,0 0 0 0,0 0-8 0,0 0 0 16,0 0-1-16,0 0 0 0,0 0-5 0,0 0-1 0,0 0 0 0,0 0 0 15,0 0-5-15,0 0 0 0,0 0-1 0,0 0 0 16,0 0 21-16,0-3 5 0,0 3 1 0,0 0 0 15,0-7-1-15,0 7 0 0,-3-6 0 0,3 6 0 16,0-9-47-16,0 9-10 0,-4-7-1 0,4 7-1 16,0-6-2-16,0 6-1 0,-3-9 0 0,3 9 0 15,0 0 1-15,0-3 1 0,0 3 0 0,0 0 0 16,0 0-31-16,0 0-6 0,3-7-2 0,-3 7 0 16,7-3 18-16,0 0-10 0,0 3 10 0,0 0-8 15,1 3 0-15,2 0 0 0,1-3 0 0,-4 10 0 16,3-7-20-16,1 3-4 0,0 0-1 0,3 4 0 15,-4-4-25-15,1 0-5 0,3 1-1 16,-4-1 0-16,1 0-40 0,0 0-9 16,-1 1-2-16</inkml:trace>
  <inkml:trace contextRef="#ctx0" brushRef="#br0" timeOffset="184391.619">16739 8625 664 0,'0'0'13'0,"0"0"5"0,0-6-18 0,-3 0 0 0,3 6 0 16,-4-4 0-1,4 4 34-15,-3-9 3 0,3 9 1 0,0-3 0 0,0 3 13 0,-4-6 2 0,4 6 1 0,-3-7 0 16,3 7-2-16,0 0 0 15,0 0 0-15,0 0 0 0,-7 0-17 0,3-6-4 16,4 6-1-16,-7-3 0 0,7 3-5 0,-4-3-1 0,-3-3 0 0,7 6 0 16,0 0-7-16,-7 0-1 15,0 0-1-15,7 0 0 0,-7 0 8 0,0 0 1 0,0 0 1 0,0 0 0 32,7 0 11-32,-7 6 1 0,0 0 1 0,0 0 0 0,3 1-18 0,-3 2-4 0,4-3-1 0,-4 7 0 15,3-7-15-15,1 13 0 0,-4-7 0 0,3 4 0 16,4 0 0-16,-3 0 0 0,3-4 0 0,-4 4 0 15,4-1 0-15,0 1 0 0,0 0-8 0,0-1 8 16,0 1 0-16,0 0 0 0,4-7 0 0,-1 4 0 16,-3-4 0-16,4 4 0 0,-1-4 0 0,-3-3 0 15,0-6 0-15,0 0 8 0,7 4-8 0,-7-4 0 0,4 0 15 16,3 0-3-16,0 0-1 0,0 0 0 0,0 0-11 16,0 0 0-16,4-7 0 0,-4 1 8 0,0 0-8 15,3-7 8-15,-3 4-8 0,4-4 8 0,0 4 0 16,-1-7-8-16,1-6 12 0,-1-6-4 15,1 0-8-15,-1-4-16 0,-2 1 4 0,2-3 1 16,1-7 38-16,-1 0 7 0,1-6 2 0,-1-3 0 16,1 0-36-16,0-7 0 0,-1 4 0 0,1-7 0 15,-1 7-10-15,1 0 10 0,0-1-10 0,-1 1 10 16,-3 6 0-16,0 0 0 0,0 3-8 0,0 0 8 16,-3 3-9-16,-1 4 1 0,-3 2 0 0,0 7 0 15,0 0 8-15,-3 9 0 0,3 3 0 0,-4 4 0 16,4-1 0-16,0 7 11 0,-3 0-3 0,3 6 0 15,0 0-8-15,0 0-9 0,-4 9 9 0,-3 7-13 0,4 6 13 16,-4 3 0-16,0 9 0 0,0 7 0 16,-1 0-32-16,-2 3 0 0,-1 6 0 0,1 0 0 0,3 3 32 0,3-2 13 15,-3 8-1-15,4-2 0 0,-1-4 7 0,4-3 1 16,-3 0 0-16,-1-3 0 0,0-3-20 16,1-3 0-16,-1-7 0 0,1 7 0 0,-1-6 24 0,1-4-1 15,-1 4-1-15,4-4 0 0,-3-6-10 0,3 0-3 0,0-3 0 0,0 0 0 16,0-6-9-16,3-4 12 0,-3 7-12 0,0-10 12 15,0-2-12-15,0-7 0 0,0 0 0 16,4 12 8-16,-4-5-8 0,0-7 0 0,0 0-10 0,3 6 10 16,4 0-34-16,0-3-1 15,-3 4 0-15,3-1 0 0,0-6-64 0,-3 9-13 16,3-6-2-16,0 4-1 0</inkml:trace>
  <inkml:trace contextRef="#ctx0" brushRef="#br0" timeOffset="186038.843">14464 8575 922 0,'0'-9'19'0,"-4"9"5"0,4-7-24 0,0 7 0 0,0-6 0 0,0 6 0 15,0 0 63-15,0 0 7 0,0 0 2 0,0 0 0 16,0 0-4-16,0 0 0 0,-3-3 0 0,-4-3 0 16,3 2-12-16,-3 1-4 0,4-3 0 0,3 6 0 15,-7 0-20-15,7 0-5 0,-7 0-1 0,7 0 0 16,-7 0-17-16,-1 0-9 0,8 0 10 0,0 0-10 15,-7 0 0-15,7 0 0 0,0 0 0 0,-7 0 0 16,7 0 0-16,-7 9 0 0,7-9 0 0,-3 7-10 16,-4-4 10-16,3 0 0 0,1 3 0 0,-4 1-8 15,0-7 8-15,3 6 0 0,4-6 0 0,-7 6-8 16,0 0 8-16,3 1 0 0,1-4 0 0,-4 3 0 16,3 3 0-16,1-5 0 0,-1 5 0 0,-3 0 0 15,4-2 0-15,-1 2 0 0,1 0 0 0,-4-5 0 0,3 8 0 16,4-6 0-16,0-6 0 0,-7 10-8 15,3-4 8-15,4-6 0 0,0 10 0 0,-3-7 0 16,-1 9 0-16,4-6 0 0,0 1 0 0,-3 2 0 0,3-9 0 16,0 6 0-16,0 1 0 0,0-7 0 0,3 6 0 0,-3 0 0 15,0-6 0-15,4 10 0 0,-4-10 0 0,0 0 0 16,3 3 0-16,4 0-8 0,1 0 8 16,-8-3 0-16,7-3 0 0,-4 3 0 0,4-3 0 0,0 0 9 0,0-7-9 15,-3 10 0-15,3-12 0 0,0 9 0 0,0-7 0 0,0 4 0 16,0-4 0-16,4 1 10 0,-4 0-10 0,0-4 12 15,3 7-12-15,1-4 0 16,-4 4 0-16,4-6 0 0,-4 8 0 0,0-5-11 0,3 6 11 0,-3-3-8 16,0-1 8-16,-3 1 0 0,3 0 0 0,-7 6 8 15,3-6-16-15,-3 6-4 0,0 0 0 0,4-4 0 16,-4-5 0-16,0 6 0 0,0-3 0 0,4-1 0 16,-4 7-22-16,0 0-5 0,0 0-1 15,0 0 0-15,0 0 23 0,0 0 4 0,0 0 1 0,0 0 0 16,0 0 12-16,-11 0 0 0,11 0 0 0,-7 7 0 15,3-1 0-15,-3-3-12 0,4 10 12 0,-1-1-12 16,1 1 12-16,3 2-12 0,-4 1 12 0,4 0-12 16,0 3 12-16,0-4 10 0,4 4-2 0,-4-3 0 15,3-4-8-15,1 7 0 0,-1-3 0 0,4-4 0 16,-3 4 0-16,-1-10 0 0,4 7 0 0,-3-1 0 16,0-5 0-16,-1-1 0 0,-3-6 0 0</inkml:trace>
  <inkml:trace contextRef="#ctx0" brushRef="#br0" timeOffset="187062.211">16877 8550 706 0,'0'0'30'16,"0"0"-30"0,0 0 52-16,0 0 4 0,0 0 0 0,0 0 1 15,-4 9-23-15,4-9-5 0,0 7-1 0,0-1 0 16,0-6-8-16,0 6-3 0,0-6 0 0,0 6 0 15,0-6 38-15,0 7 7 0,4-1 2 0,-4-6 0 16,0 3-52-16,0 6-12 0,3-5 0 0,-3 5 0 0,4-6 54 0,-1 10 8 16,1-7 2-16,0 3 0 15,-4-2-52-15,3 5-12 0,1 4 0 0,-1-4 0 0,1 4 0 0,-1-7 0 0,1 1 0 0,-1-4 0 16,1 7 0-16,3-4 0 0,-4 1 0 16,4-1 0-16,-3-3 31 0,-1 0 3 0,4-2 1 0,1-1 0 15,-1-3-21-15,0 0-4 0,0 0-1 0,0 0 0 16,3-3-1-16,-3-1-8 0,4-2 12 0,0 0-4 15,-4-3 0-15,3-1 0 0,-3-2 0 0,0-1 0 16,0-6-8-16,0 7 10 0,-3-7-10 16,3 0 10-16,-3-3-10 0,-1 0 12 15,-3 6-12-15,4-2 12 0,-4-1-12 0,-4-3 0 0,4 0 9 16,-3 0-9-16,-1 0 12 0,-3-3-1 0,3 3-1 16,-3 6 0-16,0-3-10 0,0 1-11 15,0 5 3-15,0-3 0 0,4 4-24 0,-1 6-5 16,1-1-1-16</inkml:trace>
  <inkml:trace contextRef="#ctx0" brushRef="#br0" timeOffset="187851.772">17614 8409 1496 0,'0'0'31'0,"0"0"8"16,0 0-31-16,0 0-8 0,0 0 0 0,0 0 0 15,0 0 0-15,0 0-12 0,0 9 4 0,0-9 0 16,0 6 8-16,0-6 0 0,0 0 0 0,0 0 0 16,0 0 0-16,0 0 0 0,0 0 0 0,0 0 0 15,0 0 14-15,0 0-2 0,0 0 0 0,0 0 0 16,0-6 9-16,0 0 2 0,0 0 0 0,0-4 0 0,0 4-14 0,0 0-9 16,-3-1 12-16,3 1-12 0,0 6 9 0,-4-6-9 0,4 6 0 0,-3-3 9 15,3 3 1-15,-7-3 0 0,0-1 0 16,-4 4 0-16,4 0-10 0,0 0 0 0,-4 4 0 0,4 2-11 15,0 0 11-15,-3 0-12 16,2 7 12-16,-2-4-12 0,3 4 12 0,-4-1-10 0,4 7 10 0,-3-3-10 16,3-4 10-16,-1 10 0 0,1-9 0 0,0 9-8 15,0-6-1-15,4-1 0 0,-4-2 0 16,3-1 0-16,1 4 9 0,-1-3 0 0,1-1 0 0,3 4 0 16,0-4 33-16,0-5 9 0,3 5 2 0,1 1 0 15,-4-7-16-15,3-3-4 0,1 7 0 0,3-7 0 16,0 3-6-16,0-3-2 0,3-3 0 0,-2 0 0 15,2 0-8-15,1 0-8 0,-1-3 9 0,1 3-9 16,-1-6-18-16,1 6-10 0,0-3-1 16</inkml:trace>
  <inkml:trace contextRef="#ctx0" brushRef="#br0" timeOffset="188522.828">17649 7847 1295 0,'0'0'27'0,"0"0"6"0,0 0-33 16,0 0 0-16,0 0 0 0,0 0 0 0,0 0 54 0,0 0 4 0,0 0 1 0,0 0 0 16,4 13-20-16,-4 3-4 0,0-4-1 0,4 7 0 15,-4 0 1-15,3 6 0 0,-3 0 0 0,4 0 0 16,-1 10-9-16,4-4-2 0,-3 7 0 0,-1-1 0 16,1-2 4-16,-1 5 0 0,4 1 0 0,-3 3 0 15,-1-6-2-15,-3-1 0 0,4-2 0 0,-4 6 0 16,3-10-2-16,-3 0 0 0,0-2 0 0,0-1 0 15,0-3-4-15,0 0-2 0,0 0 0 0,0 0 0 16,-3-6-8-16,3-3-2 0,0-4 0 0,0 4 0 0,0-4-8 16,0-5 8-16,-4 2-8 0,4-9 8 15,0 0-8-15,0 0 10 0,0 0-10 0,0 0 10 16,0 0-10-16,0 0 8 0,0 0-8 0,0 0 8 16,0 0-8-16,4-3-17 0,-4-3 4 0,3-7 1 15,-3 7-34-15,4-10-6 0,-1 1-2 0,1-4 0 0,3-6 43 16,-3 9 11-16,-1-3 0 0,1-6 0 15,-1 9 13-15,1-6 5 0,-1 0 1 0,4 1 0 16,-3 2-19-16,-1 0 0 0,4 3 0 0,-3 4-9 16,-1-4 9-16,-3 3 0 0,4 7 8 0,0 0-8 15,-1 3 0-15,4 0-8 0,-3-1 0 0,3 8 0 16,0-1-4-16,0 6 0 0,0-3 0 0,0 13 0 16,0-3 4-16,0 6 0 0,-3-3 0 0,3 0 0 0,-4 2 8 0,4 1 12 15,0 0-2-15,-3-6-1 0,3 9-9 0,-4-6 0 16,1-3 0-16,-4 2 0 0,3-2 0 0,-3 3-12 0,4-7 2 0,-4 4 1 15,0-3 9-15,0-1 12 0,-4 4-2 0,4-10-1 32,-3 7-9-32,3-4-12 0,0-9 2 0,0 0 1 15,0 0-37-15,0 0-7 0,0 0-2 0,0 0 0 16,-4 10-109-16,4-10-23 0,0 0-4 0,0 0-1 0</inkml:trace>
  <inkml:trace contextRef="#ctx0" brushRef="#br0" timeOffset="189014.274">18013 8519 1552 0,'-7'12'44'0,"0"4"10"16,3-10-43-16,1 7-11 0,-1-4 0 0,4-9 0 15,-3 3 40-15,3-3 7 0,0 0 1 0,0 0 0 16,0 0-4-16,0 0-1 0,0 0 0 0,0 0 0 16,7 6-22-16,3-6-4 0,-3 0-1 0,4 0 0 0,3-6-6 0,-3 6-2 15,-1-3 0-15,4 0 0 0,-3-3-8 16,-1-1 0-16,1 1 0 0,0 0 8 0,-4-1-8 0,3-2 0 0,1 3 0 16,-4 0 8-16,0-1-8 0,0-2 0 0,0 3 0 0,-3-7 0 15,3 10 0-15,-4-7 0 0,-3 7 0 0,4-6 0 16,-4 0 0-16,0 2-11 0,0-2 1 0,-4-1 0 31,1 4-14-31,-1 0-4 0,1-4 0 0,-4 4 0 0,-1 0 6 0,1 0 1 16,0-1 0-16,0 7 0 0,0-3 21 0,-3 0 0 0,3 3 0 0,0 0 0 15,0 0 25-15,-1 6 0 0,1 1 0 16,0-1 0-16,0 6-17 0,0-2-8 0,4 9 8 0,-1 0-8 16,1-1 0-16,3-2 0 0,-4 3 0 15,4 3 0-15,0-3 8 0,0 3-8 0,4 0 0 0,-4-4 8 16,3 1 4-16,4-6 0 0,-3 2 0 0,-1-2 0 15,4-7 7-15,-3 7 1 0,3-4 1 0,0 1 0 16,0-1-11-16,0-3-2 0,0 4-8 0,0-4 12 16,0 0-12-16,0 0 0 0,0-2 0 0,-3-1 0 15,3-3-41-15,0 0-5 0,0 0-1 16,0 0-511-16,0 0-102 0</inkml:trace>
  <inkml:trace contextRef="#ctx0" brushRef="#br0" timeOffset="189539.893">18288 8450 978 0,'0'0'28'0,"0"0"5"0,0 0-33 0,0 0 0 0,0 0 0 0,0 0 0 15,0 0 97-15,0 9 13 0,0-9 2 0,0 0 1 16,-4 6-8-16,4-6-1 0,4 6-1 0,-4 1 0 16,0-1-31-16,0-6-7 0,4 6-1 0,-1 1 0 15,1-1-18-15,-1 3-4 0,1-2-1 0,-1 2 0 16,1 0-20-16,-1 1-4 0,1-4-1 0,-1 7 0 16,1-4-5-16,-1 4-2 0,4-1 0 0,-7 1 0 15,4-1-9-15,-4 7 0 0,3-7 0 0,-3 4 0 16,0-3 0-16,4 2 0 0,-4-2 0 0,0-1 0 15,4 1 0-15,-4 0 0 0,0-10 0 0,0-3 0 16,0 0 0-16,0 9 0 0,0 1 0 0,0-4 0 16,0-6 0-16,0 0 0 0,0 0 0 0,0 0 0 15,0 0 0-15,0 0 0 0,0 0 0 0,0 0 0 0,0 0 53 16,0 0 9-16,3-6 2 0,1-4 0 16,-1 1-52-16,-3-4-12 0,0 1 0 0,4-1 0 0,-1 1 0 15,4-4 0-15,0 0 0 0,-3 4 0 0,3-1 0 0,-4 1 0 16,4-4 0-16,-3 3 0 0,3-2-14 0,0 2-6 15,0-6 0-15,-3 4-1 0,3-1 12 0,0-6 9 16,-4 0-12-16,4 9 12 0,-3-5-12 16,-1 2 12-16,-3 3-12 0,4-2 12 15,-4-4-44-15,0 6-1 0,0 7-1 0,-4-3 0 16,1-1-84-16,-1 1-17 0,1 6-3 0</inkml:trace>
  <inkml:trace contextRef="#ctx0" brushRef="#br0" timeOffset="190116.199">18634 8481 1220 0,'0'0'54'0,"0"0"11"0,0 0-52 0,0 0-13 0,-4-10 0 0,4 10 0 16,-3 0 117-16,-4-3 21 0,7 3 4 0,-7-3 1 15,7 3-56-15,-7-6-11 0,7 6-3 0,-8 0 0 16,8 0-33-16,-7 0-6 0,-3 0-2 0,3 0 0 16,0 0-20-16,7 0-4 0,-7 6 0 0,-4 0-8 15,4-6 15-15,0 10-4 0,3-7-1 0,-3 13 0 0,4-4-10 0,-4 4 0 16,3-4 0-16,1 1 0 15,-1 0 0-15,1 9 0 0,-1-4-9 0,1 1 9 0,-1 3 0 0,1-9 0 16,3 5 0-16,0-2 0 0,0-3 0 0,0-4 8 16,3 0 0-16,-3-9 1 0,0 0-9 0,4 10 0 15,-1-4 0-15,1 7 0 0,-4-13 0 0,0 0 0 16,7 0 0-16,-7 0 0 0,7 0 0 0,-4 0 0 16,4 0 0-16,-3-3 0 0,-1-7 0 15,1 1 0-15,3-4 0 0,-3 7 0 0,-1-7 0 0,4 1 0 16,-3-4 0-16,-1 4 0 0,1-1 0 0,-1 4 0 15,1-4 0-15,-1 7 0 0,-3 0 0 0,4-1 0 0,-4 1 0 16,0 6 0 0,0 0 0-16,0 0 0 0,0 0 0 0,0 0 0 0,0 0 0 0,0 0 0 0,0 0 0 15,0 0 0-15,0 0 0 0,0 0 0 0,0 0 0 0,0 9 0 16,0 1 0-16,0-4 0 0,0 7 0 0,0-4 0 16,0 4 0-16,0-4-12 0,0-6 2 15,0 10 1-15,3-7 9 0,-3-1608 12 0,0 3220-2 0,4-1612-1 16,-1 0-9-16,1 0 0 0,-1 4 0 0,1-4 0 15,3 0-49-15,-3-2-12 16,-1-1-3-16,4 3 0 0,0-6-84 16,0 0-16-16,0-6-4 0,4-1-1 0</inkml:trace>
  <inkml:trace contextRef="#ctx0" brushRef="#br0" timeOffset="190575.589">18732 7982 1165 0,'0'0'24'0,"0"0"7"0,0 0-31 0,0 0 0 16,0 0 0-16,0 0 0 0,0 0 51 0,0 0 4 0,0 0 1 0,0 0 0 15,0 0 21-15,0 0 5 0,0 0 1 0,0 0 0 16,0 0-40-16,0 0-8 0,0 0-2 0,-7 7 0 16,4-1-8-16,3-3-1 0,-4 6-1 0,4 1 0 15,0-1-5-15,0 1-1 16,0 8 0-16,0-2 0 0,4 3-1 0,-1 0 0 0,1 3 0 0,-1 0 0 16,1 3-6-16,0 6-2 0,-1-3 0 0,-3 4 0 15,4-4 9-15,-1 3 2 0,1 1 0 0,-4-4 0 16,3-3-19-16,1 6 0 0,-4-3 0 0,3-2 0 15,-3-4-11-15,0 3-5 0,0-3-2 0,0 0 0 16,0-4 18-16,0 1 0 0,0 0 0 0,0 3 0 16,-3-6 28-16,-1-4 8 0,4 7 3 0,-3-7 0 15,-1 1-31-15,4-4-8 0,-3-2 0 0,3 5 0 16,0 1-30-16,0-4-7 0,0 4-2 16,0-4 0-16,7 7 0 15,-7-7 0-15,3 10 0 0,1-3 0 0,-1-4-40 0,1-2-8 0,-1 2-1 16,1-2-397-16,-1-4-79 0</inkml:trace>
  <inkml:trace contextRef="#ctx0" brushRef="#br0" timeOffset="205828.274">3514 10814 1044 0,'-18'0'21'0,"18"0"7"0,-7 0-28 0,7 0 0 0,0 0 0 0,-4 6 0 16,4-6 33-16,0 0 2 0,-7 3 0 0,7-3 0 15,0 0-46-15,0 0-9 0,0 0-1 0,0 0-1 16,0 0 69-16,0 0 13 0,0 0 4 0,-3 10 0 16,3-10-64-16,0 9-15 0,3-3-1 0,-3 1-1 15,4-1 27-15,-1 0 6 0,1-3 0 0,0 1 1 16,-1 2-17-16,1-3 0 0,-1 6 0 0,1 1 0 0,3-4 55 16,-7-6 7-16,0 0 2 0,3 6 0 0,1 7 0 0,-1 2 0 0,1 4 0 15,-4 3 0-15,3-3-19 16,1 0-3-16,3-3-1 0,-7 6 0 0,3-4-13 15,-3 1-4-15,0 0 0 0,0 3 0 16,0 3-11-16,0 0-2 0,0 3-1 0,0-6 0 0,0 10 0 0,0-7 0 16,0 0 0-16,-3-3 0 0,3-3 2 0,0-1 0 15,-4 7 0-15,4-3 0 0,0-3-12 0,0-3 0 0,0-4 0 16,0 1 0-16,0 0 8 0,4-4-8 0,-4-9 8 0,0 0-8 16,0 0 16-16,0 0-1 0,0 0-1 0,0 0 0 15,0 0 15-15,0 0 3 0,0 0 1 0,0 0 0 16,-4-6-43-16,-3-1-9 0,4-2-1 0,-1 3-1 15,1-1 44-15,-1-5 9 0,4 6 1 0,-3-1 1 16,3-2-34-16,0 3 0 0,-7-1 0 0,7-5 0 16,0 9 0-16,0-7 0 0,0 1 0 0,0 3 0 15,0-4-9-15,7 1 9 0,-7 3-8 0,0-4 8 16,3 1-9-16,1-1 9 0,-1 4-10 0,1-3 10 16,3-1-23-16,-4 1 2 0,1-4 0 0,-1 7 0 15,1-3 21-15,-1 2 0 0,5-2 0 0,-5 6 0 16,4-3 0-16,0-1 0 0,0 4 12 0,0 0-4 15,0-3-8-15,0 6-9 0,0 6 9 0,1-6-13 16,2 0 5-16,1 0 8 0,-4 0-13 0,-4 3 5 16,4-3 8-16,0 3 9 0,0 4-1 0,0-1-8 15,1-3 0-15,-1 3-20 0,0 0 2 0,0 1 1 16,-4 2 17-16,4-6 0 0,-3 7-8 0,3-1 8 16,-4 1 0-16,1-4-8 0,3 3 8 0,-3 1 0 15,-1-4 0-15,-3 6 0 0,0-2 0 0,0-1 0 16,0 1 0-16,4 2 9 0,-8-2 1 0,4 2 0 0,-3-6 4 0,3 7 1 15,-4-4 0-15,0-2 0 0,1-1-3 0,3-6 0 0,-4 9 0 16,4-9 0-16,-7 3 0 0,7-3 0 0,-7 0 0 16,0 7 0-16,0-7 0 0,-3-7-1 0,-1 7 0 0,4-3 0 15,0-6-11-15,-4 9 0 0,4-10 0 0,-3 4 8 16,-1 0-21-16,1-7-5 0,2 10-1 16,1-6 0-16,4 6-1 0,-4 0-1 15,3-4 0-15,-3 4 0 0,4-3-31 0,-4 6-7 16,0 0-1-16,7 0 0 0,0 0-188 15,0 0-39-15</inkml:trace>
  <inkml:trace contextRef="#ctx0" brushRef="#br0" timeOffset="206459.858">3909 11253 998 0,'0'0'20'0,"0"0"7"0,0 0-27 0,0 0 0 0,0 0 0 0,0 0 0 15,0 0 25-15,0 0 0 0,0 0 0 0,0 0 0 16,3 9 31-16,-3-9 7 0,0 7 1 0,0 2 0 16,4-3 0-16,-4 1 0 0,0-1 0 0,3 3 0 15,-3-2-4-15,0-1-1 0,4 3 0 0,-1 1 0 16,1-4-15-16,-1 6-2 0,1-2-1 0,3 2 0 15,-3 1-15-15,3 3-3 0,-4-4-1 0,1-6 0 16,-4 7-8-16,0 3-2 0,0-10 0 0,0 3 0 16,0-9 0-16,0 10 0 0,0-10 0 0,0 0 0 15,0 0-1-15,0 0-1 0,0 0 0 0,0 0 0 16,0 0 3-16,0 0 1 0,0 0 0 0,0 0 0 16,-4-10-2-16,1 1 0 0,-1 3 0 0,1-4 0 15,-1-2-1-15,1-1-1 0,-1 4 0 0,0-10 0 16,1 6-10-16,-1 1-14 0,4 2 3 0,-3-5 1 15,-1 5 10-15,4-2 0 0,0-1 0 0,-3 4 0 16,3-4 8-16,0 1 1 0,0 2 0 0,0 1 0 16,0-7-9-16,0 10 0 0,3-7 0 0,-3 4 0 15,0-4-12-15,0 4-4 0,4 0 0 0,-1 2-1 16,1-2 17-16,-1 3-8 0,1-1 8 0,0 1 0 16,3 0-25-16,0 6 1 0,3-6 1 0,-3 6 0 15,4 6-17-15,-1-6-3 0,1 3-1 0,3 0 0 16,0-3-4-16,-3 6-2 0,-4 1 0 0,3-4 0 15,1 3-77-15,0-3-15 0,-4 4-3 0</inkml:trace>
  <inkml:trace contextRef="#ctx0" brushRef="#br0" timeOffset="207005.671">4205 11259 1094 0,'0'0'46'15,"0"0"-37"1,0 0 39-16,0 0 7 0,0 0 1 0,0 0 1 16,0 0 11-16,0 0 3 0,0 0 0 0,0 10 0 15,0-10-23-15,0 0-5 0,0 3-1 0,0-3 0 16,0 0-18-16,0 9-4 0,0-9-1 0,4 3 0 16,-1 7-19-16,1-4 8 0,-1 0-8 0,1 1 0 15,-1-4 20-15,1 0-4 0,-1 9 0 0,-3-5 0 0,4-1-8 0,-4 6-8 16,3-2 12-16,1-1-12 15,-1 1 29-15,1 2-1 0,3 1 0 0,0-1 0 16,-3 1-11-16,-1-1-2 0,1 1-1 0,-1-1 0 0,1 1 23 0,-1-7 5 16,1 4 1-16,-1-4 0 0,-3-6-18 0,4 6-3 15,-4-6-1-15,3 0 0 0,4 0-21 0,0 0 0 16,1-6 0-16,2 3 0 0,-3-7 0 0,4-2 0 0,-4 2 0 16,3-2 0-16,-3-4 0 0,4-3 0 0,3 4 0 15,-3-4 0-15,-1 6 0 0,-6-2 0 0,6-4 0 0,-3 6 0 16,-3-2 0-16,0 2 0 0,-1 1 0 0,-3 2 0 15,0 1-14-15,4-1-7 0,-8 1-2 0,4 0 0 16,0 2-15-16,0-5-3 0,-3 9-1 16,-1-4 0-16,0 1-68 0,-3 0-14 0,-3-7-2 15</inkml:trace>
  <inkml:trace contextRef="#ctx0" brushRef="#br0" timeOffset="207598.558">4583 11272 1094 0,'3'12'46'16,"-3"7"-37"-16,4-6 95 0,-1 2 20 0,1-2 3 0,-4-1 1 15,3-2-52-15,1 2-9 0,-4 1-3 0,3-1 0 16,1-2-7-16,-4 2-1 0,3-2-1 0,1-1 0 31,-1 1-35-31,1-4-6 0,-1 0-2 0,-3 0 0 0,4 1-12 0,0-1 0 0,-4 3 8 16,0-9-8-16,7 7 0 0,-7-7 0 0,7 3 8 0,-7-3-8 15,0 0 12-15,0 0-1 0,0 0 0 0,0 0 0 16,0-6 8-16,0-7 1 0,0 0 1 0,0 1 0 16,-4-4-11-16,4-3-2 0,-3 7-8 0,3-4 12 15,-7-3-12-15,7 7 0 0,0-1 0 0,0 1 0 16,0 2 0-16,0-2-10 0,7 2 10 0,-7 4-12 16,0-3 3-16,0-1 0 0,0 10 0 0,0 0 0 15,0 0-10-15,0 0-1 0,0 0-1 0,0 0 0 16,3 0 9-16,-3 0 3 0,7-6 0 0,-3 0 0 15,-1 6-15-15,1-3-2 0,-4 3-1 0,3-4 0 16,-3 4 27-16,0-3 0 0,7 3 0 0,-7 0 0 16,4 3 16-16,3 1 9 0,0-4 2 0,-4 3 0 15,8 3-73-15,-4 0-14 0,0 4-4 0,4-1 0 16,-4 1 89-16,0 5 18 0,3 1 3 0,-3 0 1 16,4 2-24-16,-4 4-5 0,0-3-1 0,-3 0 0 15,-1 3-17-15,4 3 0 0,-3-3 0 0,-1 0 0 16,4-3 0-16,-3 0 0 0,-1-7-11 0,1 4 11 15,0-4-16-15,3-5 3 0,-4 5 1 0,-3-12 0 16,0 0-130-16,0 0-26 0,4 0-4 0</inkml:trace>
  <inkml:trace contextRef="#ctx0" brushRef="#br0" timeOffset="-169574.997">10361 10764 619 0,'-11'-3'17'0,"1"-4"5"0,3 4-22 0,3-6 0 16,-3 6 0-16,4-4 0 0,-1 1 63 16,1-3 8-16,-1-1 1 0,1 7 1 0,3-6-17 0,0 6-4 0,0-4-1 15,-4 1 0-15,4 0 0 0,0 3 0 16,0 3 0-16,0 0 0 0,-3-3 8 0,3 3 1 16,0-7 1-16,0 7 0 0,0 0-18 0,0 0-4 0,0 0-1 0,0 0 0 15,0 0-16-15,0 0-3 0,0 0-1 0,0 0 0 16,0 0-18-16,-4 7 0 0,4-1 0 0,-3 6 0 15,3-2 0-15,0 2 0 0,0 7 0 0,3-3 0 16,-3 9 0-16,4 3 0 0,3 3 8 0,-4-2-8 16,8-1 0-16,-4 10 10 0,3-4-10 0,1 7 8 15,3-7-8-15,-3 4 0 0,-1 0 0 0,1 12 8 16,-1-10-8-16,-3-2 0 0,1 0 0 0,-1-4 0 16,-4-2 14-16,1-7-2 0,-1-3-1 0,-3-4 0 15,0-2 27-15,0-10 6 0,0 7 0 0,-3-4 1 16,-1-6-19-16,1 1-4 0,-1-1-1 0,1-3 0 15,-1-3 35-15,0-1 6 0,-3-2 2 0,4-3 0 0,-4-7-52 16,3 0-12-16,1 1 0 0,-1-7 0 0,1 0 0 16,-1 6 0-16,1-6 0 0,-1 0 0 0,1-3 12 0,-1 0 0 15,1 0 0-15,-1 0 0 0,0 0-12 0,4-3-16 16,-3-7 3-16,-1 4 1 0,1-4 12 16,-1 1-9-16,1-1 9 0,-1 1-8 0,1-1-3 0,3 4 0 15,-4 0 0-15,-3 2 0 0,4-5-4 0,-1 9-1 16,-3-3 0-16,0-1 0 0,4 4 8 0,-5 0 8 15,5-3-13-15,-4 6 5 0,3 0 8 0,1 0 0 16,-1 0 0-16,4 10 0 0,-3-4 0 0,-1 3 0 0,4 4-9 16,0 0 9-16,0 9 0 0,0 0 0 0,-3-10 0 15,3 10 0-15,0 0 0 0,0 0-11 0,0 0 11 16,0 0-8-16,0 0 8 0,0 0-12 16,0 0 12-16,0 0-12 0,7-12 0 0,-7 12-1 0,0 0 0 0,7 0 0 15,3-4 13-15,-3 1 0 0,4 3 0 0,-4-6 0 16,4 6 0-16,-4 0 0 0,0-3 0 0,7 3 0 15,0 0 0-15,-3 0 0 0,3 0-8 0,-4 0 8 16,4 0 0-16,-3 0 0 0,0 0 0 0,-1 0 0 16,1 0 0-16,-1-3 0 0,1 3 0 0,0-6 0 15,-1 6 0-15,1 0 0 0,-4-4 0 0,3 4 0 16,1 0 0-16,-1-3 0 0,-2 0 0 0,2 3 0 16,-3 0-69-1,4 0-18-15,-4 0-3 0,0 6-435 0,0-2-87 0</inkml:trace>
  <inkml:trace contextRef="#ctx0" brushRef="#br0" timeOffset="-169202.316">10453 11015 997 0,'0'0'21'0,"0"0"5"0,0 0 1 0,0 0 2 0,0 0-29 0,0 0 0 0,0 0 0 0,0 0 0 16,0 0 73-16,0 0 9 0,0 0 2 0,0 0 0 15,0 0-20-15,0 0-3 0,0-7-1 0,0-2 0 16,3 0-18-16,1 2-4 0,-1-2-1 0,-3 3 0 15,4-1-12-15,3 1-2 0,-7 0-1 0,4-1 0 16,3 1-22-16,0 3 0 0,0 3 0 0,3-3 0 16,-3-3 0-16,4 3 0 0,-1-1 0 0,1 4 0 15,3 0 0-15,0 0 0 0,-3 4 0 0,3-4-12 32,-3 6-25-32,-1-3-6 0,1 0-1 0,-1 0 0 0,-3 0-115 0,0 0-23 15,8 4-5-15,-5-1-1 0</inkml:trace>
  <inkml:trace contextRef="#ctx0" brushRef="#br0" timeOffset="-168584.483">10760 11203 1072 0,'0'0'24'0,"0"0"4"0,-7-3 2 0,0 3 0 0,7 0-30 0,-7-4 0 0,0-2 0 0,-1 6 0 15,8 0 49-15,-7 0 4 0,0-6 1 0,4 0 0 16,3 6 8-16,-4-3 2 0,1-1 0 0,3 4 0 16,0 0 0-16,0 0 0 0,0 0 0 0,0 0 0 15,0 0-4-15,0 0-1 0,0 0 0 0,0 0 0 16,0 0-43-16,0 0-16 0,0 0 11 0,0 7-11 15,3 5 0-15,1-2 0 0,-1 2 0 0,-3 1 0 16,0-4 11-16,4 1-11 0,-1-7 12 0,1 0-12 16,-1 6 0-16,1 1 0 0,0 2 0 0,-1 4-12 15,-3 0 12-15,4-1 10 0,-4 1-2 16,3 0 0-16,-3-4-8 0,4-6 0 0,-4 4 0 0,0-7 0 16,0-3 0-16,0 0 0 0,0 0 0 0,0 0 0 15,0 0 16-15,0 0-1 0,0 0-1 16,0 0 0-16,0 0 6 0,0-6 0 0,-4-4 1 0,4 1 0 15,-3-1-13-15,-1-2-8 0,4-4 10 0,-3 4-10 16,3-4 0-16,0 0 0 0,0 1 0 0,0 2 0 16,0 1 0-16,-4-1 0 0,0 4 0 0,1-4 0 15,-1 0 0-15,1-5 8 0,-1 2-8 0,1-3 0 0,3 7 0 16,-4-1 0-16,1-3 0 0,-1-2 0 16,4 5 0-16,0 1 11 0,0-4-11 0,-3 3 10 0,3 1-10 0,0 2 0 15,3-2 0-15,-3 2 0 0,0 1 0 0,0 3 0 16,0 6 0-16,-3 0 0 0,3-7-10 0,0 7 10 15,0 0 0-15,0 0-9 0,0 0 9 0,0 0 0 16,0 0 0-16,0 0-8 0,10-3-8 0,-10 3-2 16,14 7 0-16,1-1 0 15,2 0-31-15,-3 4-7 0,4 2 0 0,-4 10-1 16,7-3-35-16,-3-3-6 0,-1-7-2 0,1-3 0 16,0-6-120-16,-4 3-24 0</inkml:trace>
  <inkml:trace contextRef="#ctx0" brushRef="#br0" timeOffset="-168045.95">11144 11084 1267 0,'0'0'28'0,"0"0"5"0,-7 9 2 0,7-9 1 0,0 0-36 0,0 0 0 0,-7 0 0 0,7 0 0 15,0 0 40-15,-7 3 2 0,7-3 0 0,-7 0 0 16,0-3 14-16,-4 3 2 0,4 3 1 0,-3-3 0 0,6 0-26 15,-3 0-5-15,-3 0 0 0,3 0-1 16,-1 0 29-16,-2 6 7 0,3-6 1 0,0 0 0 16,7 0-64-16,-7 4-20 0,0 2 0 0,0 0 0 15,0 0 20-15,0 1-8 0,3 2 8 0,-3 0 0 16,0 4-11-16,3 0 11 0,1-1-10 0,-1 1 10 16,1 2 0-16,-1-5-9 0,1 2 9 0,3 4 0 15,-4-7 0-15,4 1 0 0,0-1 0 0,0 7 0 0,0 0 0 0,0-4 0 16,0-12 0-16,0 0 0 0,0 0 26 0,7 3 1 15,-7-3 0-15,11 3 0 16,-11-3-39-16,10 7-7 0,1-4-1 0,-11-3-1 16,0 0 21-16,11 0 0 0,-11 0 0 0,7 0 0 15,-7 0 16-15,10-10-3 0,-3 4 0 0,-3-3 0 16,3-1-13-16,-4-2 11 0,1-1-11 0,-1 4 10 16,1-4-10-16,-4 4 0 0,3-4 0 0,-3 1 0 0,0 9 0 15,4-4 0-15,0 1 0 0,-4 0 0 0,0 3 0 0,0-7 0 16,-4 10 0-16,4 0 0 0,0 0 0 0,0 0 0 15,0 0 0-15,0 0 0 0,0 0 0 0,0 0 0 0,0 0 0 16,0 10 0-16,0-4 0 0,4-3-11 16,-4 3 11-16,0 4-8 0,-4-1 8 0,4 1 0 15,0-1 0-15,-4 3 0 16,4 1 0-16,0-7 0 0,0 7 0 0,4-1 0 0,-4-2 0 0,4 2 0 0,-1-2 0 16,1-1-8-16,-1 4 8 0,1-1 0 0,-1-2 0 15,4-4 0-15,-3 6-13 0,3-2-4 0,3 2-1 16,-3 7 0-16,4-9-119 0,0 2-24 15,-1-6-5-15,1 4-1 0</inkml:trace>
  <inkml:trace contextRef="#ctx0" brushRef="#br0" timeOffset="-167516.375">11345 11109 1377 0,'0'0'39'0,"-3"6"9"0,-1 0-39 0,1 1-9 0,-1 2 0 16,1-3 0-16,-1 10 80 0,1-4 13 0,3 1 3 16,-4 3 1-16,4-1-33 0,0 4-8 0,-3-3 0 0,3-1-1 15,0 1-35-15,0 0-6 0,3 0-2 0,-3-1 0 16,0 1-12-16,0 0 11 0,4 2-11 0,-1-5 10 15,1 3-10-15,-1-4 8 0,1-6-8 16,-4 4 8-16,0-10-8 0,0 0 12 0,0 0-12 0,0 0 12 16,0 0 9-16,0-3 3 0,3-4 0 0,-3-5 0 15,0 6-11-15,0-10-1 0,0 10-1 0,0-7 0 16,-3 1-11-16,3-4 0 0,0 0 0 0,0 1 0 16,0-1-13-16,0-3 5 0,3 3 8 15,-6-2-13-15,3-1 2 0,0 3 1 0,0-3 0 0,-4 7 0 16,4-1 2-16,0 1 0 0,4-1 0 15,-4 4 0-15,0-1 8 0,3 4-10 0,-3-3 10 0,0 9-10 16,0 0 2-16,0 0 0 0,0 0 0 0,0 0 0 16,0 0 8-16,7 6-13 0,-7-6 5 0,7 9 8 15,0-2 0-15,0-4 0 0,-3 3 0 16,0 0 0-16,3 4 0 0,-4-1 0 0,4 0 0 0,-3 4 0 16,3-7 0-16,-4 7 0 0,4-4 10 0,-3 1-10 15,3-1 8-15,-4 4-8 0,5-4 0 0,-5 0 0 16,1 1 0-16,-1 2 0 0,-3 1 0 0,4 3 0 15,-4-10-52-15,0 6-10 0,0 1-2 0,0 3-1 16,0-10-70-16,-4 6-13 0,4-2-4 0</inkml:trace>
  <inkml:trace contextRef="#ctx0" brushRef="#br0" timeOffset="-167047.062">11825 11090 1267 0,'0'0'28'0,"0"0"5"0,0 0 2 0,0 0 1 0,0 0-36 0,0 0 0 0,0 0 0 0,0 0 0 15,0 0 79-15,0 0 9 0,0 0 1 0,0 0 1 16,0 0-12-16,0 0-2 0,-7 3-1 0,7-3 0 16,0 0-30-16,-7 0-5 0,7 0-2 0,-7 0 0 15,0 3-17-15,3-3-3 0,4 0-1 0,-10 0 0 0,-1 10-17 16,4-7 0-16,-3 3 0 0,-1 0 0 16,0 1-16-16,4-4-11 0,-3 6-1 0,3 0-1 0,0-2 29 0,3 2 12 15,1 1-1-15,-4-1 0 0,3 3-11 0,0 1-16 16,1-4 4-16,3-2 1 0,0-7 11 15,-7 6 0-15,3 0 0 0,-3 7 0 16,4-7 0-16,-1 3 0 0,1-2 0 0,-1 2 0 16,4 1 0-16,0-4 0 0,0-6 0 0,0 9 0 15,0-9 0-15,4 7 0 0,3-4 0 0,-7-3 0 16,7 3 0-16,-7-3 0 0,7 0 0 0,0 0 0 16,4 6 0-16,-1-3 0 0,4 0 0 0,0-3 0 15,0 0 0-15,-3 0 0 0,3 7 0 0,-3-7 0 16,-1 3-29-16,1 0-4 0,-1 9-1 0,5-5-802 0</inkml:trace>
  <inkml:trace contextRef="#ctx0" brushRef="#br0" timeOffset="-166703.634">11825 11469 1608 0,'0'0'45'0,"0"0"11"0,0 0-44 0,0 0-12 0,0 0 0 0,0 0 0 0,0 0 60 0,0 0 9 15,0 0 3-15,0 0 0 0,0 0-29 0,-3 3-6 16,-1 7-1-16,1-1 0 0,-1 4-24 0,0-4-12 15,1 4 10-15,-1-1-10 0,4 1 0 16,-3 3 0-16,-1-7 0 0,1 7 0 0,-1-7 0 0,1 4 0 16,-1-1 0-16,-3-2 0 15,4-1-18-15,-1-6-10 0,1 6-1 0,-4-5-1 16,7-4-3-16,-7 0-1 0,7 0 0 0,0 0 0 16,-8 6-169-16,1-6-33 0,-7-6-8 0,4 6 0 0</inkml:trace>
  <inkml:trace contextRef="#ctx0" brushRef="#br0" timeOffset="-166049.297">12284 11128 1386 0,'0'0'30'0,"0"0"6"0,0 0 2 0,0 0 2 0,0 0-32 0,-7 3-8 15,3 6 0-15,-3 0 0 0,4-2 70 0,-4-1 13 16,-1 3 2-16,1-2 1 0,0-1-25 0,0 0-5 16,0 4 0-16,0-4-1 0,0 0-30 15,4 0-5-15,-4 1-2 0,-1 2 0 0,5-6-18 0,-1 4 0 16,-3 2 0-16,4-3 0 0,-1 0 0 0,1 1 0 16,-1-1 0-16,1 0 0 0,-1 4 0 0,4-1 0 15,-3 1 0-15,3-4 0 0,0-6 0 0,0 0 0 16,0 6 0-16,0 0 0 0,0-6 0 0,3 10 0 0,1-7 0 0,-4 6 0 15,0-9 0-15,0 0 0 0,7 3 0 16,-7-3 0-16,7 0 0 0,-4 0 0 0,4 0 0 0,0-3 0 16,4 0 22-16,-4-3 1 15,4 3 0-15,-4-7 0 0,3 7-15 0,-3-6-8 0,8 3 10 0,-8 2-10 16,3-2 0-16,-3 3 0 16,4 0 0-16,-1 0 0 0,-3 0 0 0,4-7-10 0,-4 1 0 0,0-1 0 15,0-2-6-15,-3-1-2 0,-1 1 0 0,1-4 0 16,-4 7 18-16,0-4 0 0,0 1 11 0,-4-1-11 15,1 0 0-15,-4 4 0 0,0 0-10 0,0-1 10 16,-4 4-10-16,-3 0 10 0,3-1 0 0,-3 1-9 16,4 6 9-16,-5 0 0 0,1 6 0 0,0-2-8 15,0 2 8-15,4 3-13 0,-5 1 5 0,5 8 8 16,-1-2-13-16,4 3 5 0,0 0 8 0,0-4-13 16,4 1 13-16,-1 0 0 0,0-1-10 0,4-2 10 15,4 0-37-15,-4-1-3 0,7-6-1 16,0 4 0-16,0-4-121 0,4 0-24 0,3-6-5 0</inkml:trace>
  <inkml:trace contextRef="#ctx0" brushRef="#br0" timeOffset="-165706.77">12502 11143 1235 0,'0'0'35'0,"0"0"8"0,0 0-35 16,0 0-8-16,0 0 0 0,0 0 0 0,0 0 52 0,0 0 9 0,0 0 2 0,0 0 0 16,0 0-33-16,0 0-6 0,0 0-2 0,0 0 0 15,0 0-22-15,0 0 0 0,0 0 0 0,0 0 0 16,-3 13 36-16,3-4 2 0,0 1 1 0,0 2 0 15,3 4-11-15,1-1-3 0,-4 1 0 0,0 3 0 16,4-3-25-16,-4-4 0 0,3-2 0 0,-3-1 0 16,0 0 0-16,0 1 0 0,0 9 0 0,4-4 0 15,-8-2 0-15,4-1 0 0,0 1 0 0,0-4 0 16,0-2 0-16,0-7 0 0,0 0 0 0,0 0 0 16,0 0-117-16,0 0-29 0,0 0-6 15</inkml:trace>
  <inkml:trace contextRef="#ctx0" brushRef="#br0" timeOffset="-165473.468">12495 10889 940 0,'0'0'26'0,"0"0"7"0,0 0-33 0,-7-6 0 0,7 6 0 0,0 0 0 15,0 0 67-15,-7 0 6 0,0 6 2 0,0-3 0 16,7-3-40-16,-7 3-8 0,4 4-2 0,3-7 0 16,-4 3-25-16,4-3 0 0,0 0 0 0,0 0 0 15,0 3-10-15,0-3-7 0,7 9-2 0,-3-5-525 16</inkml:trace>
  <inkml:trace contextRef="#ctx0" brushRef="#br0" timeOffset="-164980.587">12929 10964 1198 0,'0'0'26'0,"0"0"6"0,0 0 0 0,0 0 3 0,0 0-35 0,0 0 0 0,0 0 0 0,0 0 0 16,-7 0 77-16,0 4 9 0,0-1 2 0,0 0 0 0,0 3-35 0,-4-3-6 16,4 4-2-16,-3-1 0 0,-1 0 7 0,1 0 0 15,-1-6 1-15,0 3 0 0,1 1-11 0,3 2-2 16,-4 0-1-16,4 0 0 0,-3-2-16 0,3 5-3 16,0-6-1-16,-1 10 0 15,1-7-19-15,4 0 8 0,-1 0-8 0,1-2 0 16,3 8 0-16,-4-2 0 0,4-1 0 0,-3 4 0 15,3-4-22-15,-4-3-11 0,4 4-3 0,4 2 0 0,-4-6 52 0,0 1 11 16,3 2 1-16,-3-6 1 0,4 7-29 0,-4-10-15 16,0 9 2-16,3-3 0 0,-3-6 0 0,4 7 0 0,-4-7 0 0,7 3 0 15,-7-3 3-15,7 0 1 16,-7 0 0-16,7 9 0 0,-7-9 9 0,0 0 0 0,0 0 0 0,11 0-8 16,-4 3 8-16,-7-3 0 0,7 0 0 0,3 7 0 15,-10-7-8-15,4 6 8 0,-4-6-8 0,7 9 8 16,-4-6 0-16,1 7 0 0,-1-4 0 0,-3 0 0 15,0 4 0-15,-3-7 0 0,3-3 12 0,-4 6-4 16,1 0-8-16,-4 4 0 0,-4 2 0 16,4 1 0-16,0 3-32 0,-3-1-4 15,-5-2 0-15</inkml:trace>
  <inkml:trace contextRef="#ctx0" brushRef="#br0" timeOffset="-154875.448">16051 10667 767 0,'-7'-22'16'0,"7"15"4"0,-3 1-20 0,-1 0 0 0,4 3 0 0,-3-7 0 16,3 10 60-16,-4 0 9 0,1-6 2 0,3 6 0 15,-4-6 1-15,4 6 0 0,0 0 0 0,0 0 0 16,0 0-22-16,0 0-4 0,0 0-1 16,0 0 0-16,0 0-15 0,0 0-3 0,0 0-1 0,0 0 0 15,0 0-26-15,0 0 0 0,-3 12 0 0,3-2 0 16,0-1 0-16,3 4 0 0,-3-1 0 0,4 4 0 15,-1 3 0-15,1-4 0 0,3 7 0 0,-4 3 0 16,4 0 11-16,4-3-3 0,-4 10-8 0,4-7 12 16,-4 0 15-1,0 0 2-15,0-3 1 0,0 3 0 0,0 0-2 0,0-3-1 0,-4 6 0 0,-3-3 0 16,4-3 5-16,-4 3 2 0,0-6 0 0,0 3 0 16,0-3-3-16,-4-3-1 0,4-4 0 0,-3 7 0 15,3-10-30-15,-4 4 0 0,4-7 0 0,-3 4 0 16,3-10 0-16,0 0 0 0,0 0 0 0,0 0-10 15,0 0-39-15,0 0-8 0,0 0-2 0,0 0 0 16,0 0-5-16,0 0 0 16,0 0-1-16,0 0 0 0,0 0-152 0,0 0-31 0</inkml:trace>
  <inkml:trace contextRef="#ctx0" brushRef="#br0" timeOffset="-154507.634">15875 10927 850 0,'-7'-6'17'0,"7"6"6"0,-4-4-23 0,4 4 0 0,-3-3 0 0,3 3 0 15,0 0 100-15,0 0 15 0,-4-6 3 0,4 6 1 16,0 0-37-16,0 0-7 0,0 0-2 0,0 0 0 16,0 0-7-16,0 0-2 0,0 0 0 0,0 0 0 15,0 0-51-15,0 0-13 0,0 0 0 0,0 0 0 16,0 0 0-16,4 0 0 0,3 6 0 0,-4-3 0 0,5-3 28 0,-1 4 4 16,0-4 0-16,3 3 0 15,-3-3-23-15,0 0-9 0,4 0 8 0,-4 0-8 16,4-3 8-16,-1 3-8 0,1-4 0 0,3 4 8 0,0 0-8 15,0 0 0-15,0-9 0 0,4 9 0 16,-4-3-29-16,0 0-8 0,4-4-2 0,-1 7 0 16,1 7-122-16,-4-7-25 0</inkml:trace>
  <inkml:trace contextRef="#ctx0" brushRef="#br0" timeOffset="-153492.7">16330 11008 493 0,'0'0'10'0,"0"0"2"0,0 0 1 0,0 0 3 0,0 0-16 0,0 0 0 0,0 0 0 0,0 0 0 16,0 0 26-16,0 0 2 0,0 0 1 0,0 0 0 15,0 0-5-15,0 0 0 0,0 0-1 0,0 0 0 16,0 0 30-16,0 0 7 0,0-6 0 0,0 6 1 15,0 0 15-15,0 0 2 0,0 0 1 0,0 0 0 16,0 0-10-16,0 0-1 0,0 0-1 0,0 0 0 16,0 0-38-16,0 0-7 0,0 0-2 0,0 0 0 15,0 0-20-15,0 0 0 0,0 0 0 0,4 6 0 16,-4-6 40-16,0 10 4 0,3-1 1 0,-3 7 0 16,4 0-35-16,-1-4-10 0,1 1 0 0,-1 5 0 0,-3-5 11 15,4 3-3-15,-1 6 0 0,-3 0 0 0,4-7-8 16,-1 4 0-16,1-6 0 0,-4 2 0 15,3-2 0-15,-3-1 0 0,0-2 0 0,4 2 0 0,-4-2 10 0,0-1-10 16,-4-3 12-16,4 1-12 0,0-7 9 0,0 0-9 16,0 3 0-16,0-3 9 0,0 0 20 0,0 9 4 15,0-6 1-15,-3 7 0 0,3-10-12 0,0-3-2 16,0 3-1-16,0-7 0 0,-4 4-7 0,4-6 0 16,-3 6-1-16,-1 0 0 0,4-4 29 0,0 1 5 15,0 0 2-15,-3-4 0 0,3 4-35 0,0-3-12 16,0 2 9-16,-4-2-9 0,4 0 16 0,-3-1-3 15,3 1 0-15,-4-1 0 0,4 1-27 0,-3-1-6 16,3-2 0-16,-4 3-1 16,4-1-18-16,-3 4-3 0,3-4-1 0,0 1 0 0,0-3 35 15,-4 5 8-15,4 7 0 0,0-9 0 0,0-7 0 0,0 0 0 0,-3 1 0 16,3-1 0-16,3 0 0 0,-3 4 0 16,0 6 0-16,-3-7 0 0,-1 10 9 0,4 0 4 15,-3-3 1-15,3 6 0 0,3-7-22 0,-3 1-5 0,0-3-1 0,0 2 0 16,0 7 14-16,0 0 0 0,0-6 0 0,0 6 0 15,0 0 0-15,0 0-9 0,0 0 9 0,0 0-8 32,7 0-42-32,4 6-8 0,-4-3-2 0,3 1 0 0,1-4-3 15,-1 3-1-15,1 3 0 0,0 0-409 0,-1 1-83 0</inkml:trace>
  <inkml:trace contextRef="#ctx0" brushRef="#br0" timeOffset="-152504.154">16651 11065 147 0,'0'0'0'0,"0"0"0"0,-3-6 9 0,-1-4-9 16,4 10 0-16,-3-6 0 0,3 0 0 0,-4-4 0 0,4 4 70 0,-4 0 8 16,4-7 2-16,0 10 0 0,-3-6 27 0,3 9 5 15,0 0 2-15,0 0 0 0,0 0-16 0,0 0-3 16,0-4-1-16,0 4 0 0,0 0-32 0,0 0-6 15,0 0-2-15,0 0 0 16,0 0-13-16,0 0-2 0,-7-3-1 0,7 3 0 0,0 0-14 0,-7 0-2 16,0 7-1-16,3-1 0 0,-3 0-11 0,4 7-2 0,-1-4-8 0,1 0 12 15,-1 4-12-15,1 0 0 16,-1-4 8-16,1 7-8 0,3-4 0 0,0-2 0 16,0-10 0-16,-4 6 0 0,0-3 8 0,1 3 0 0,-1 4-8 0,4-1 12 15,0-9-3-15,0 0-1 0,0 0 0 0,-3 3 0 16,3-3 1-16,0 0 0 0,0 0 0 0,0 13 0 15,0 2 3-15,-4-8 0 0,4-7 0 0,0 0 0 16,0 6-3-16,0-3 0 0,0-3 0 0,0 0 0 16,4 3-20-16,-4 13-4 0,3-4-1 0,1-5 0 15,-4-7 32-15,0 0 5 0,0 0 2 0,11 12 0 16,-4 1-23-16,0-4 0 0,-7-9 0 0,0 0 0 16,0 0 8-16,0 0-8 0,0 0 8 0,0 0-8 15,14 0-17-15,-14 0-8 0,17 0-2 16,-6-6 0-16,0 3 51 0,-4-3 11 0,3-1 1 0,-3-5 1 15,0 12-24-15,0-13-5 0,-3-3 0 0,3-2-8 0,-4 5 10 16,4-3-10-16,-3-2 8 0,0 2-8 0,-1-3 9 16,-3 7-9-16,0-4 10 0,0 3-10 0,0 1 8 0,0 2-8 15,-3 4 0-15,-5 0 0 16,5-4 0-16,-4 1-8 0,3-3-1 16,-3 2 0-16,-3 4-7 0,3 3 0 0,0 0-1 0,0 3 0 15,0 0-1-15,-1 0 0 0,1 0 0 0,-3 3 0 0,3 0 4 0,0 6 1 16,0-2 0-16,0 5 0 0,-4 1 3 0,4-1 1 15,3 4 0-15,1-10 0 0,-1 10 9 0,4-7-10 16,0 1 10-16,4 2-10 16,-1-2-122-16,5-1-24 0</inkml:trace>
  <inkml:trace contextRef="#ctx0" brushRef="#br0" timeOffset="-152074.096">16863 10990 1190 0,'0'0'33'0,"0"0"9"0,0 0-34 0,0 0-8 0,0 0 0 0,-4 9 0 15,4-6 55-15,-3 10 9 0,-1-7 1 0,1 6 1 16,-1-2 2-16,4 2 0 0,-3 1 0 0,-1-7 0 0,4-6-33 0,0 6-7 16,0 4 0-16,0 2-1 0,0-2-27 0,0 2 0 15,4 1 0-15,3-1 0 0,-4-2 49 0,4-1 5 16,0 1 1-16,0-1 0 0,0-6-37 0,4 10-7 16,-4-7-2-16,0 0 0 0,0-3-9 0,0 1 0 15,0-4 0-15,4 0 0 0,-8 0 0 0,4 0 0 16,4 0 0-16,-4-4 0 0,0 1 33 0,0 0 5 15,-3 6 1-15,3-3 0 0,0-6-27 0,0-3-4 16,-7-13-8-16,3 6 11 0,-3-6 6 0,0 6 2 16,0-2 0-16,0-4 0 15,0 9-67-15,-3-9-12 0,3 3-4 0,0 0 0 0,0 7 52 16,-4-4 12-16,4 1 0 0,-3-1 0 16,-4-3-77-16,3 3-13 0,1-6-2 0,-1 10-432 0,4-1-87 0</inkml:trace>
  <inkml:trace contextRef="#ctx0" brushRef="#br0" timeOffset="-151198.556">17547 11062 1280 0,'0'0'36'0,"0"0"8"0,0 0-35 0,0 0-9 0,0 0 0 0,0 0 0 16,0 0 0-16,0 0 0 0,0 0 0 0,0 0 8 15,0 0 23-15,0 0 4 0,0 0 1 0,0 0 0 16,0 0 25-16,0 0 6 0,0 0 1 0,-7-3 0 16,7 3-14-16,-3-10-2 0,-4 10-1 0,-4-6 0 15,4 0-28-15,0-4-6 0,0 1-1 0,-4-1 0 16,1 1-7-16,-1 0-1 0,4 2-8 0,0 1 12 16,0 3-2-16,0 3-1 0,0 0 0 0,0 6 0 15,-4 0-9-15,1 7 0 0,2 3-12 0,-2-1 12 16,3 1-12-16,0 3 12 0,0 0-10 0,0-1 10 15,7-2 0-15,-4 3 0 0,4-7 0 0,0 4 0 16,0-3 0-16,4-1 0 0,3 1 0 0,0-1 0 16,-4-5 0-16,4 5 10 0,0 4 0 0,4-7 0 15,-4-9 2-15,4-3 0 0,-1 0 0 0,1 3 0 0,3 0-12 16,0-6 0-16,0-4 0 0,-3-2 0 16,6-1 0-16,-3-3 0 0,1-2 0 0,-5 2 0 15,4-6 0-15,-3 0 0 0,-4 0 0 0,0-3 0 0,0 0-13 0,0 0 5 16,-3-6 8-16,-1-4-13 0,1 7 13 0,-4-7 0 15,0 1-10-15,0-1 10 0,-4 1 0 0,-3 6 0 16,4-7 0-16,-8 1 0 16,4-1-12-16,-4 4 3 0,-3 3 0 0,0-4 0 15,4 10 9-15,-1 7-13 0,0 2 5 0,1 4 8 16,3-1-10-16,0 7 10 0,3 0 0 0,1 3-9 16,-1 6-3-16,1 0 0 0,-1-2 0 0,4 14 0 15,-4-2-5-15,4 3-2 0,0 6 0 0,0 0 0 0,4 3 19 16,0 1 0-16,-1-1 0 0,4 9 0 0,0-2 0 0,0-1 0 0,0 1 0 15,-3 6 0-15,3-10 0 0,0 0 0 0,-4 1 0 16,5-1 0-16,-5 4 18 0,4-7 7 16,-3-3 2-16,-1 0 0 0,1-9-12 0,-1 6-3 0,-3-4 0 0,4-2 0 15,-1 0-12-15,-3-4 11 0,0-2-11 0,4-4 10 16,-4-6-10-16,0 0 0 0,0 0 0 0,0 0 0 31,0 0-138-31,0 0-26 0,0 0-6 0,17 3-1 0</inkml:trace>
  <inkml:trace contextRef="#ctx0" brushRef="#br0" timeOffset="-150632.672">17886 10999 1314 0,'0'0'37'0,"0"0"8"0,0 0-36 16,0 0-9-16,0 0 0 0,0 0 0 0,0 0 53 0,0 0 9 16,0 0 2-16,-4-3 0 0,-3-3 0 0,7 6 0 15,-3-4 0-15,-4 1 0 0,3-3 4 0,1 3 2 16,-4 0 0-16,3-4 0 0,-3 4-30 0,0 3-5 0,3-6-2 0,-3 6 0 16,0 0-13-16,0 6-4 0,7-6 0 0,-7 3 0 15,0-3-16-15,0 7 0 0,4-4 0 0,-5 3-9 16,5 4 9-16,-1-1-8 0,-3 7 8 0,4-1-8 15,-4-2 8-15,3 3-8 0,4-4 8 0,-3 1-8 16,-1-1 8-16,1 4 0 0,3-7 0 0,0 1-8 16,0-1 8-16,3-6 0 0,-3 7 0 0,0-10 0 15,0 9 0-15,4-6 0 0,-1 3 0 0,-3-6-8 16,4 7-10-16,-1-7-2 0,4 6 0 0,-3 0 0 31,3-6-5-31,-7 0-2 0,3 0 0 0,5 0 0 0,-1-3 15 0,-4 0 4 0,4-3 0 16,0-1 0-16,-3 1 8 0,3-3-13 0,-4-4 5 0,4 7 8 15,-3-7-15-15,-1 4 5 0,5-4 1 0,-5 4 0 32,-3-4-19-32,4 4-3 0,-4 9-1 0,0-3 0 0,3-16 32 0,-3 13 0 0,4 0 0 0,-4-1 0 15,0 7 24-15,0 0 10 0,0 0 2 0,0 0 1 16,0 0-22-16,0 7-5 0,3 5-1 0,-3 4 0 0,0-4-9 0,4 4 10 16,-1-3-10-16,1 2 10 0,-1 4-10 0,4-3 0 15,-3-4 0-15,3-2 0 0,-4 2 0 0,4 7 0 16,-3-6 0-16,0-1 8 0,-1-9-8 15,1 10 0-15,-1-10 0 0,1 3 8 16,-4-6-50-16,0 0-10 0,0 0-3 0,7 0-746 16</inkml:trace>
  <inkml:trace contextRef="#ctx0" brushRef="#br0" timeOffset="-150224.872">18066 10983 1538 0,'0'0'44'0,"0"0"8"0,0 0-41 0,0 0-11 0,-7 7 0 0,3 2 0 16,-3 0 62-16,4 1 10 0,-1 2 3 0,-3 1 0 15,3-7-15-15,4 10-4 0,-3-7 0 0,-1 1 0 16,4 2-24-16,-3 4-6 0,-1-4-1 0,4 1 0 16,0-7-8-16,-3 4-1 0,3-1-1 0,0-3 0 15,0-6-3-15,0 0-1 0,0 0 0 0,0 0 0 16,0 0 9-16,0 0 3 0,0 0 0 0,0 0 0 15,0 0 13-15,3-9 4 0,1-7 0 0,3 4 0 16,-4-1-28-16,1-3-4 0,3-2-8 0,-3 5 11 16,-1-3-11-16,4-2 0 0,-3 5 0 0,-1 0 0 0,1 4-9 15,-1 6 9-15,1-6 0 0,-1 2 0 0,1 1 0 0,-4 6-8 16,3-3 8-16,-3 3 0 0,0 0-10 0,7-3 2 16,-7 3 0-16,4 0 0 15,3 0-3-15,0 3 0 0,-3 3 0 0,3 4 0 0,0-4 11 0,-4 0 0 16,1 10-9-16,-1-7 9 0,1 1 0 0,-1 2 0 15,1 4 0-15,-1-4 0 0,-3-5 0 0,4 5 0 16,-4-2 0-16,0-1 0 16,0-9 0-16,3 6 0 0,1 4 0 0,-4-10 0 0,0 0-18 0,0 0 1 15,0 6 0-15,0-6 0 16,0 0-119-16,0 0-23 0,0 0-5 0</inkml:trace>
  <inkml:trace contextRef="#ctx0" brushRef="#br0" timeOffset="-149728.791">18401 10917 1587 0,'0'0'35'0,"0"0"7"0,0 0 2 0,0 0 0 0,0 0-35 0,0 0-9 0,0 0 0 0,-7 4 0 16,7-4 60-16,-7 6 11 0,0 0 1 0,3 0 1 15,4-6-39-15,-10 3-8 0,3-3-2 0,0 10 0 16,-1-7-24-16,-2-3 0 0,3 6 8 0,0-3-8 16,0 1 0-16,0-1 0 0,0-6 0 0,0 3 0 15,7 0 0-15,0 0 0 0,-8 6 0 0,5 0 0 0,-1-3-12 0,4-3 12 16,-3 7-10-16,3-7 10 16,-4 9 0-16,4-6 0 0,0-3 0 0,0 9 0 0,0-9 0 15,0 0 8-15,4 7 1 0,-4-7 0 0,0 0 11 0,0 0 1 16,0 0 1-16,0 0 0 0,0 0-2 15,3 3 0-15,-3-3 0 0,0 0 0 0,0 0-8 0,4 3-3 16,-1 6 0-16,1 1 0 0,-4-4-9 0,0-6 0 16,0 0 0-16,4-3 0 0,-4 3 0 0,0 0 0 15,7 3 0-15,0 3-11 0,-4 1 11 0,1-1-8 16,-4-6 8-16,7 3-8 0,-4 3 8 0,4-3 0 16,-3 1 0-16,-1 5 0 0,1-6 0 0,-1 3 0 15,1 1 0-15,0-1 0 0,-4-6 0 0,3 6 8 16,1 1-8-16,-4 2 11 0,0-3 3 0,0-6 1 0,0 0 0 15,0 0 0 1,0 0-15-16,-4 10 9 0,1-1-9 0,-5-3 8 16,5 4-8-16,-4-1-9 0,0 0 9 0,-4-2-13 15,4-4-35-15,-3-6-8 0,-1-4 0 0,0 1-1 16,1 0-108-16,-1 0-22 0</inkml:trace>
  <inkml:trace contextRef="#ctx0" brushRef="#br0" timeOffset="-148891.084">18782 10425 1241 0,'0'0'25'0,"0"0"8"0,0 0-33 0,0 0 0 0,0 0 0 0,0 0 0 15,-4 9 47-15,1-5 2 0,3 5 1 0,-4-3 0 16,4 1 6-16,-3 2 2 0,-1 0 0 0,4-2 0 0,0 8-32 0,-3 1-6 15,3 0-2-15,0 6 0 16,0 0-4-16,0 0-1 0,0 0 0 0,0 3 0 0,0-3 15 16,0 3 2-16,0 0 1 0,-4-3 0 0,1 3 2 15,-1 0 1-15,1 0 0 0,-4 6 0 0,3-2 4 0,-3-1 1 16,0 0 0-16,-4-3 0 16,4 6-52-16,0-2-11 0,-3-1-1 0,3 0-1 0,-4-3 65 0,4-3 13 15,3 0 2-15,-3-3 1 0,4-3-41 0,-1-4-14 0,1-3 9 0,3 1-9 16,0-10 0-16,0 0 0 15,0 0 0-15,0 0-11 0,3-3-27 0,4-4-6 16,-3 1 0-16,3-6-1 16,4 5-132-16,-4-8-27 0,14-20-4 0,-4 16-2 0</inkml:trace>
  <inkml:trace contextRef="#ctx0" brushRef="#br0" timeOffset="-148376.446">18923 10877 1668 0,'0'0'47'0,"-7"3"11"16,3 0-46-16,-3-3-12 0,0 6 0 0,0 0 0 15,0-6 63-15,0 7 10 0,0-4 3 0,0 0 0 0,0 6-23 16,0-5-4-16,0 5-1 0,0-3 0 16,3 0-38-16,1 4-10 0,-1-7 0 0,1 10 0 15,-1-4-20-15,1-3-5 0,3 7-2 0,-4-7 0 0,4 7 27 0,0-4 0 0,0-3 0 0,4 1 0 16,-4 5 0-16,3 1 0 0,1-4 0 0,3 4 0 16,-4-7 25-16,4 0 11 0,0 0 1 0,0 1 1 15,1-4-38 1,-1-3 0-16,3 3 0 0,-3-3 0 0,0-3-12 0,0 0 4 0,0 0 0 0,0-7 0 15,0-2-2-15,1 5 0 0,-5-8 0 0,1-1 0 16,-1-3-6-16,-3 3 0 0,4 1-1 16,-4-1 0-16,0-3 17 0,0 0-8 0,0 7 8 0,-4-1 0 15,4 1 0-15,0 2 0 0,-3-2 0 16,3 9 0-16,0 3 8 0,0 0 3 0,0 0 0 16,0 0 0-16,-4 3-1 0,1 6 0 0,-1 1 0 0,-3 5 0 15,7-2-10-15,-4-1-11 0,4 7 3 0,0 3 0 16,0-3 8-16,0 3 0 0,4 3-9 0,-1 0 9 15,1-3 0-15,0-3 0 0,3 3 0 0,-4-3 0 0,4-4 0 16,-3-2 0-16,3-1 0 0,0-2 0 16,0-7-27-16,3 3-4 0,1-6-1 0,3-3-820 15</inkml:trace>
  <inkml:trace contextRef="#ctx0" brushRef="#br0" timeOffset="-147853.99">19562 10814 1609 0,'0'0'35'0,"0"0"7"0,-4 9 2 0,0 1 2 0,4 2-37 0,-3 1-9 0,3-4 0 0,0 4 0 15,0-1 52-15,0 1 9 0,0-4 2 0,3 1 0 16,-3-4-21-16,0 3-4 0,4-6-1 0,-4 7 0 16,0-10-17-16,0 0-3 0,0 0-1 0,0 0 0 15,0 0 12-15,0 0 1 0,0 0 1 0,0 0 0 16,4-10-18-16,-4 7-3 0,3-3-1 0,1 0 0 15,-4 0-20-15,0-7-5 0,-4 10-1 0,4-7 0 16,-3 7-14-16,-1-6-4 0,-3 3 0 0,-4 3 0 0,4-4 16 0,-3 1 4 16,3 0 0-16,-4-1 0 15,0 7 38-15,1 0 8 0,-1-3 2 0,1 3 0 16,-1 3-16-16,-3-3-4 0,0 7 0 0,3-1 0 16,-3 7 2-16,4-4 0 0,-4 3 0 0,3 7 0 15,0-3-6-15,4-4-8 0,0 1 11 0,0 3-11 16,0-4 17-16,4 4-3 0,-1-4-1 0,1 1 0 0,-1 0-13 15,4-1 0-15,4 4 0 0,-4-4 0 0,3-5 0 0,1 5 0 16,-4-12 0-16,7 10 0 0,3 2 0 0,-3 1 0 16,0-4 0-16,4-6 0 0,-4 7 0 0,7-4 0 15,-3-3 0-15,-1 0 0 16,4 0-100-16,1 0-22 0,-1-6-5 0</inkml:trace>
  <inkml:trace contextRef="#ctx0" brushRef="#br0" timeOffset="-147366.467">19643 10921 1288 0,'0'0'54'0,"0"0"-43"0,0 0 66 0,0 0 14 15,0 0 2-15,0 0 1 16,-7-4-33-16,0 4-6 0,0 0-2 0,-1 0 0 16,8 0-27-16,-7 4-6 0,0-4 0 0,0 9-1 0,0 0-3 0,0 4 0 15,4-4 0-15,-4 4 0 16,3-4 13-16,1 7 3 0,-1-4 0 0,0 4 0 0,4 0 2 0,0-4 1 16,0 1 0-16,0-4 0 0,0-2-18 0,0 5-3 15,4-2-1-15,0-4 0 0,-4-6 3 0,0 0 0 16,3 6 0-16,-3-6 0 0,7 3 9 0,-3 4 3 0,3-4 0 15,0-3 0-15,0 0-1 0,0 0 0 16,0-3 0-16,4 3 0 16,-1-7-73-16,-3 4-14 0,4-3-4 0,-4 0 0 0,3-4 64 0,-3 7 12 0,0-6 2 15,1 2 1-15,-5 1-15 0,4 0-12 0,-3 0 3 16,-1-4 0-16,-3 7 9 16,4-6 0-16,-4 5 0 0,0 4 0 0,-4-6 0 0,1 0-12 0,-1 0 12 0,1-1-12 15,-1 1 24-15,-3 3 5 0,3-6 1 0,-3 9 0 16,0-4-18-16,-3 1 8 15,3 0-8-15,-4 3 0 0,1-3 0 0,3 3 0 0,-4 0 0 0,4 3 0 16,3 0-16-16,-3 0-6 16,4 1-2-16,-4 2 0 15,3 0-47-15,4 3-9 0,-3 1-3 0,3-1-801 0</inkml:trace>
  <inkml:trace contextRef="#ctx0" brushRef="#br0" timeOffset="-146948.092">19808 10883 1504 0,'0'0'43'0,"0"0"9"0,0 0-42 0,-3 9-10 0,3 1 0 0,0 2 0 16,0 1 53-16,0 2 9 0,-4-2 2 0,4 3 0 16,0-4 3-16,0 4 1 0,0-4 0 0,0 1 0 15,4 0-48-15,-4-1-8 0,0 1-3 0,3-4 0 16,1-3 31-16,0 1 5 0,-4 2 2 0,3-6 0 16,1 3-38-16,-1 1-9 0,1-4 0 0,-4-3 0 15,0 0 8-15,3 6 0 0,4-3 0 0,-7-3 0 16,4 3 0-16,-4-3-8 0,7 0 12 0,0 0-4 15,-4-3-8-15,4-3 0 0,1 0 0 0,-1-7 8 16,-4 1-8-16,4 5 0 0,0-2 0 0,0 0 0 16,-3-1 0-16,3-2 0 0,-4-1 0 0,1 0 0 15,-1 1 0-15,1-1 0 0,-1 1 0 0,1 2 0 16,0-2 17-16,-4-1 2 0,0 4 0 0,0-4 0 16,0 1-169-1,0-1-34-15,-4-2-6 0,4-1-621 0</inkml:trace>
  <inkml:trace contextRef="#ctx0" brushRef="#br0" timeOffset="-146420.954">20204 10836 1681 0,'0'0'36'0,"0"0"8"0,0 0 2 0,0 0 2 0,0 0-38 0,0 0-10 0,0 0 0 0,0 0 0 16,0 6 79-16,-4 0 13 0,4-6 4 0,0 10 0 15,0-10-50-15,0 3-10 0,0-3-1 0,0 9-1 16,0-9-19-16,0 7-4 0,0-7-1 0,0 0 0 15,0 0 8-15,0 0 2 0,0 6 0 0,0-6 0 16,0 6-20-16,0-6 0 0,0 0 0 0,0 0 0 16,0 0-14-16,0 0-6 0,0 0-2 0,0 0 0 15,0 0 13-15,0 0 9 0,0 0-12 0,-7 3 12 16,0-6 0-16,0-3-8 0,0 6 8 0,0 0 0 16,-4-3 0-16,4 3 0 0,-3-3 0 0,3 3 0 15,-1 0 20-15,-2 0 5 0,3 0 1 0,-4 0 0 16,1 3-14-16,-1 0-4 0,4-3 0 0,-4 9 0 15,1-6-8-15,3 10 0 0,-4-4 0 0,4 4 8 16,4-4-8-16,-4 4 0 0,3-4 0 0,-3 4 0 16,0-4 0-16,7 4 0 0,-4-7 0 0,4 10 0 15,4-10 0-15,-4 3 0 0,0-9 0 0,3 10 0 0,1-4 0 16,3 7 0-16,4-7 0 0,-4 0 0 0,3-3 0 0,1 4 0 16,-1-7-8-16,1 6 8 0,0-3-22 15,3 0 0-15,0-3 0 0,3 0 0 16,-2-3-107-16,2 0-22 15,-3-3-4-15,4-1-1 0</inkml:trace>
  <inkml:trace contextRef="#ctx0" brushRef="#br0" timeOffset="-145827.886">20271 10328 1773 0,'0'0'36'0,"0"0"11"0,0 0-38 0,-4 3-9 0,4 10 0 0,-3-4 0 15,3 4 63-15,-4 5 10 0,4-2 3 0,4 3 0 16,-4 0-16-16,0 3-4 0,0 3 0 0,0-3 0 16,3 3-16-16,-3 3-4 0,4-3-1 0,-1 3 0 15,1 0-21-15,-4-2-4 0,3 2-1 0,-3-3 0 16,0 3-9-16,0-3 12 0,0 0-12 0,0 0 12 15,-3-3-12-15,3 0 0 0,-4 0 0 0,1-3 8 0,3 0-8 16,-4-4 12-16,4 7-12 0,0-6 12 0,-3 0 2 0,3-1 1 16,0-2 0-16,-4 0 0 15,4-1-15-15,0 1 0 0,0-1 0 0,0-2 0 0,0-10 0 0,0 0 0 16,0 0 0-16,0 0 0 16,0 0 0-16,0 0 0 0,0 0 0 0,0 0 0 0,7-7 54 0,-3 1 8 15,3-3 2-15,-4-4 0 16,4-3-52-16,0-2-12 0,-3 2 0 0,3 0 0 15,-4 1-27-15,1-1-8 0,-1 0-1 0,5 1-1 16,-5-1-3-16,4 3 0 0,-3 1 0 16,-1 2 0-16,1 1 27 0,-1 6 5 0,1-7 8 0,-1 7-13 15,-3 3-3-15,4-3-1 0,-4 3 0 0,0 0 0 16,3-6 7-16,-3 6 2 0,7 6 0 0,-3-3 0 16,3 0-13-16,0-3-3 0,-3 10 0 0,3-7 0 0,-4 10 24 15,1-7 0-15,-1 3-9 0,1 4 9 0,-1-7 0 16,1 10 0-16,3-4 0 0,-4-6 0 15,-3 7 0-15,4 0 0 0,-4-4 0 0,0 4 0 0,0-1 11 16,0 4-11-16,0-1 12 0,-4-2-12 0,4 3 15 0,0-4-4 0,0-2-1 0,-3 2 0 16,3 1-10-16,0-4 0 0,0 1 0 0,0-7 0 15,0-3-12-15,0 9-8 0,3-6-2 16,-3-3 0 0,0 0-180-16,4 0-36 0,10-6-7 0,-3-3-2 0</inkml:trace>
  <inkml:trace contextRef="#ctx0" brushRef="#br0" timeOffset="-145352.365">20521 11002 1765 0,'0'0'50'0,"0"0"11"16,0 0-49-16,0 0-12 0,0 0 0 0,0 0 0 15,0 0 45-15,0 0 7 0,0 0 0 0,0 0 1 0,0 0 7 0,0 0 2 16,0 0 0-16,0 0 0 16,0 0-41-16,4-3-8 0,3 3-1 0,0 0-1 0,0 0-11 0,0 3 0 15,0-3 0-15,-4 0 0 16,4 0 0-16,1 0 0 0,-1 6 0 0,-4-6 0 0,4 0 0 0,-3 0 0 0,3 0 0 0,-4-6 0 16,1 6 0-16,3-3-9 0,-4 0 9 0,4-3-10 15,1 6-3-15,-5-4-1 0,4 1 0 16,-3-3 0-16,3-3 5 0,-4-4 1 0,1 0 0 0,-1 7 0 15,1-3 0-15,-1-4 0 0,1 4 0 0,-1-1 0 16,1-2 8 0,-4 6 0-16,0-10 0 0,0 10 0 0,0-4 0 0,-4 1 0 0,1-1 0 15,-1-2 0 1,-3 9-34-16,0-7-2 0,0 7 0 0,0 0 0 16,0-3 6-16,0 6 1 0,0 0 0 0,0 6 0 0,0-3 7 15,-4 7 2-15,4-4 0 0,-3 13 0 0,3-4 20 0,-1-2 0 0,-2 9 0 0,3 0 0 16,0 0 13-16,3 0 7 0,-3 3 2 15,4 0 0-15,3 0-22 0,0-3 0 0,3 0 0 0,1-6 0 16,-1 6 11-16,1-7-3 0,-1 1 0 0,1 3 0 16,3-7-8-16,-4-2 0 0,4 2 0 0,4 4 0 15,-4-7-9-15,4-2 9 0,-1-4-12 0,-3 3-524 16,4 0-104-16</inkml:trace>
  <inkml:trace contextRef="#ctx0" brushRef="#br0" timeOffset="-144320.214">21336 10870 1197 0,'0'0'50'0,"0"0"-40"16,0 0-10-16,0 0 8 0,0 0-8 0,0 0 8 15,-7-3 52-15,0 3 9 0,0-6 3 0,0 6 0 16,0 6-23-16,-4-6-4 0,1 0-1 0,2 3 0 16,-2 1 0-16,-1-1 0 0,4 0 0 0,-3 0 0 15,3 6-12-15,0 1-4 0,-4-4 0 0,4 10 0 16,0-4-28-16,-4 1 0 0,1-1 0 0,-1 4 0 15,4-3-16-15,0-1-8 0,0 7-3 0,0-3 0 16,0-4 55-16,0 7 10 0,3-7 2 0,1 1 1 16,3-4-23-16,0 1-5 0,0-10-1 0,0 0 0 15,0 0 0-15,3 6-1 0,4-3 0 0,4 4 0 16,0-7 22-16,-1-7 5 0,4 4 1 0,0-3 0 16,4-4-31-16,0-2-8 0,3-4 0 0,0 1 0 15,0-7 0-15,4 3-12 0,-4-3 4 0,0-3 0 16,0-7 8-16,0 1 0 0,-3-3-9 0,-4-4 9 15,0 3 0-15,-3 1 0 0,-1 6 8 0,1-10-8 16,-7 4 8-16,3-1-8 0,-4 1 8 0,-3-4-8 16,-3 7 0-16,-1-1 8 0,1 1-8 0,-8 3 0 15,4 3 0-15,-4-1-11 0,1 1 1 0,-4 3 0 16,3 0 10-16,-3 10 0 0,-4-4-9 0,4 4 9 16,4 2-8-16,-1 4 8 0,0 0-10 0,1 6 10 15,3 0-18-15,0 9 2 0,0-3 1 0,-4 7 0 0,8 6 1 16,-4-4 0-16,3 7 0 0,-3 4 0 15,7-1 14-15,-4 6 0 0,8 0 0 0,-4 1 0 0,3 2 0 0,1 7-9 16,3 0 9-16,-3-1 0 0,3 1 0 0,0-3 0 16,-4 6 0-16,4-7 0 0,-3-2 0 0,3 6 9 0,-4-10-9 15,1 3 10-15,-1-5-10 0,1-1 0 16,0-9 0-16,-1 0 0 0,1-7 0 0,-1 1 0 0,1-4 9 0,-1-3-9 31,-3-6-23-31,0 0-9 0,7 0-1 0,0-3-526 0,0-3-105 0</inkml:trace>
  <inkml:trace contextRef="#ctx0" brushRef="#br0" timeOffset="-144023.807">21608 10271 1409 0,'-4'13'29'16,"1"6"7"-16,-1-4-28 0,1-2-8 0,-1 9 0 0,0 0 0 16,4-6 77-16,-3 6 15 0,3-1 2 0,0 1 1 0,-4-6-25 15,4 3-5-15,0-3-1 0,0 2 0 0,4-2-41 0,-4-3-9 0,3-1-2 16,5 1 0-16,-5 2-12 0,1-2 0 0,3-7 0 0,0 7 0 31,0 2-157-31,0 1-38 0</inkml:trace>
  <inkml:trace contextRef="#ctx0" brushRef="#br0" timeOffset="-143461.163">21936 10836 1523 0,'-4'-6'64'0,"-3"2"-51"15,7 4 75-15,0 0 14 0,0 0 3 0,-7-3 1 16,4 0-62-16,-4-3-13 0,-1 6-3 0,-2 0 0 16,3 0-18-16,-4 0-10 0,4 0 10 0,-3 0-10 15,3 0 0-15,-4 0 0 0,0 9 0 0,4-2 0 16,-3-1 0-16,-1 3-12 0,4 4 12 0,-4 3-13 16,8-7 13-16,-4 13 0 0,7-3 0 0,-4-1 0 15,1 4 8-15,3 0 4 0,0 0 0 0,0-3 1 16,0 3-13-16,0-6-12 0,3 3 3 0,1-7 0 0,-1 4 9 0,4-4 0 15,1 1 0-15,-1-1-8 0,0-2 8 0,3-4-13 16,1 0 5-16,-1 1 8 16,1-7-44-16,0 0-2 0,-1 0 0 0,1-7 0 0,-1 1 46 0,1-3 0 15,-4-4 8-15,4-2-8 0,3-11 0 0,-4-2 0 0,1 0 0 16,-1 0 0 0,-3 0 12-16,1 2-12 0,-5 1 12 0,1 0-12 0,-4 3 31 0,0 0-1 15,0 0 0-15,-4 10 0 0,-3-10-10 0,3 9-3 16,-3 1 0-16,-3-1 0 0,3 4-4 0,0 3-1 0,-4-1 0 15,4 4 0-15,-3 6-12 0,2-3-12 0,1 7 3 16,-3-1 0-16,-1 10-3 0,4-4-1 16,0 7 0-16,-3 0 0 0,2-4 13 0,1 11-9 15,0-5 9-15,4 1-8 0,-1-3-6 0,1-3-1 0,3 0 0 0,0-1 0 16,7-2-166-16,-4-7-34 16,15 10-6-16,-4-7-2 0</inkml:trace>
  <inkml:trace contextRef="#ctx0" brushRef="#br0" timeOffset="-142827.411">22059 10754 1485 0,'0'-12'42'0,"4"9"10"0,-4 0-42 0,0 3-10 0,3-7 0 0,-3 7 0 16,0 0 59-16,0 0 9 0,0 0 3 0,0 0 0 16,0 0-39-16,4 0-8 0,3 0-2 0,0 0 0 15,0 3-14-15,0 1-8 0,0 2 8 0,-3-6-8 16,3 9 13-16,0-6-1 0,0 4-1 0,0-4 0 15,0 0-11-15,0-3 0 0,0 0 0 0,0 0 0 16,0 0 0-16,0 0 10 0,0-3-10 0,0 3 10 16,0 0-10-16,0-3 12 0,-7 3-12 0,0 0 12 15,0 0-2-15,0 0 0 0,0 0 0 0,0 0 0 16,0 0 5-16,0 0 1 0,0 6 0 0,0 0 0 16,0 0 3-16,-3 4 1 0,-1-1 0 0,-3 4 0 15,4-1-20-15,-1 1 0 0,-3-1 0 0,0 7 0 16,0-3 13-16,-4 6-1 0,-3 0 0 0,0 0 0 15,4 0 4-15,-1-3 1 0,-3 2 0 0,3 1 0 0,1-6-1 16,3 6 0-16,-4-9 0 0,4 5 0 0,4-5-16 0,-5 0 0 16,5-10 0-16,-1 9 0 0,1-6 18 0,3-6 0 15,0 0 0-15,0 0 0 0,0 0-9 16,0 0-1-16,-4 7-8 0,4-7 12 0,0 0-29 0,0 0-7 16,0 0 0-16,0 0-1 15,0 0 25-15,0 0 0 0,0 0 0 0,0 0 0 0,0 0 0 0,0 0 0 16,7-3 0-16,-3-1 0 15,3 4 16-15,0-6 9 0,0 6 2 0,0 0 0 0,0 0-27 0,0 0 0 0,0 0 0 16,0 0 0-16,4-3 0 0,-4 0 0 0,4 3 0 16,-4-6 0-16,0 6 0 0,3 0-11 0,1-3 11 15,-4-4-12 1,0 4-19-16,0 0-4 0,4 0-1 0,-4 0 0 16,0 0-38-16,0-1-8 0,0-2-2 0,0 6-496 0,0-3-99 0</inkml:trace>
  <inkml:trace contextRef="#ctx0" brushRef="#br0" timeOffset="-142357.19">22377 10808 1774 0,'0'0'75'15,"0"0"-60"1,0 0 29-16,0 0 7 0,-7 3 1 0,0 0 0 16,0 3-32-16,3-3-7 0,-3 4-1 0,0-1 0 15,3 0 16-15,1 0 4 0,-1 4 0 0,1-1 0 16,-4 1-32-16,3 2 0 0,-3 1 0 0,0-1 0 16,4 1 0-16,-5-1 0 0,1 1 0 0,4-1 0 15,-1 4 12-15,4-6-3 0,0 2-1 0,0 4 0 0,0-7-8 0,0-3 0 16,0 4 0-16,4-4 0 0,-4-6 0 0,3 0 8 15,4 6-8-15,1-2 8 0,-1-4 0 0,0 0 0 16,0 0 0-16,0-4 0 0,0-2-8 0,0 3 0 0,0-6 9 16,0 2-9-16,4-2 8 0,-4 3-8 0,-4-1 8 0,4 1-8 31,0 0 0-31,0-4 0 0,4 1 0 0,-4-4 0 0,0 4-12 16,4-4-1-16,-4 7 0 0,0-3 0 15,-4-1-22-15,1 1-4 0,-1-4-1 0,-3 10 0 16,0-6 4-16,-3 0 0 0,-1 2 0 0,1 1 0 15,-4 0-23-15,3-1-4 0,-3 1-1 0,4 0 0 16,-4 6 10-16,-1 0 2 0,1 0 0 0,-3 0 0 0,3 0 38 0,-4 0 14 0,4 6-9 0,-3-3 9 16,-1 0 0-16,4-3 0 0,-4 7 0 0,1-1 8 15,3-6-16-15,0 9-4 0,0-2 0 0</inkml:trace>
  <inkml:trace contextRef="#ctx0" brushRef="#br0" timeOffset="-141814.073">22521 10836 1279 0,'0'0'26'0,"0"0"8"0,0 0-34 16,0 0 0-16,0 0 0 0,0 0 0 0,0 0 76 16,0 0 8-16,7 6 1 0,-3 0 1 0,-1-6-2 0,-3 0-1 0,0 10 0 0,4-1 0 15,-4-2-43-15,0 2-8 0,0 0-1 0,0 1-1 16,-4 2-3 0,1 1-1-16,-1-4 0 0,1 7 0 0,-1-7-14 0,4 4-4 0,-3 3 0 0,-1-7 0 15,4 3-8-15,-3-2 0 0,-1-4 9 0,4-6-9 16,0 0 8-16,0 0-8 0,0 10 10 0,0-10-10 15,0 0 16-15,0 0-2 0,0 0-1 0,0 0 0 16,0 0 14-16,4-7 2 0,-1-2 1 0,-3-4 0 16,4 4-11-16,-1-7-3 0,1 4 0 0,-1-4 0 15,1 0-8-15,-1 4-8 0,1-7 9 0,-1 3-9 16,1 1 9-16,0-1-9 0,-1 0 8 0,1 4-8 16,-1-1 0-16,1 1 0 0,-1 2 0 15,-3 1 0-15,4 6 0 0,-1 0-12 0,-3 3 4 0,0 0 8 16,0 0-15-16,0 0 5 0,0 0 1 0,4 3 0 15,3 0 9-15,0 9-13 0,-4-2 5 0,4-1 8 16,-3 4 0-16,3-1 0 0,-3 1 0 0,3 3 0 16,-4-1 0-16,1-2 0 0,-1 2 0 0,1-2 0 15,-1-1 0-15,1 7 8 0,-4-3-8 0,3-3 0 16,-3 5-20-16,0-5-10 0,4-1-2 0,-4 1 0 16,3 0 20-16,-3-4 3 0,0 0 1 0,-3-2 0 15,3-7-64-15,0 0-13 0,0 0-3 16,0 0-763-16</inkml:trace>
  <inkml:trace contextRef="#ctx0" brushRef="#br0" timeOffset="-141394.108">22744 10808 1858 0,'0'0'52'0,"-4"6"13"0,1 3-52 0,-1-2-13 0,0-1 0 0,1 6 0 16,3-2 19-16,-4-1 1 0,4 1 0 0,4 2 0 16,-1-6-12-16,1 7-8 0,3 0 9 0,0-4-9 15,0-3 12-15,-3 0-4 0,3 1-8 0,0-4 12 16,0 0-12-16,0-3 11 0,3 0-11 0,-2 0 10 16,2 0-22-16,1-3-5 0,-4-7-1 0,3 4 0 15,-3-3 6-15,4-1 0 0,-4-2 1 0,0 2 0 16,0-2 2-16,0-1 0 0,-3 1 0 0,-1-4 0 15,1 4-5-15,-4-4-1 0,0 3 0 0,0 1 0 16,0 2 7-16,-4-2 8 0,1 6-13 0,-1-4 5 16,-3 7 32-16,4-3 6 0,-1 3 2 0,-3 3 0 15,0 3-32-15,0 6 0 0,0-6 0 0,-4 10 0 16,1 6 12-16,-1-4-4 0,1 10-8 0,-5-3 12 16,8 4-4-16,-3-5 0 0,3 11-8 0,0-7 12 15,3-3 2-15,1 0 0 0,-1-3 0 0,4-1 0 0,4-2-5 0,-1-3-1 16,1-4 0-16,3-3 0 15,3 1-20-15,1-1-4 0,-1-3 0 0,5-3-1 16,-1 0-143-16,3-9-28 0,15-1-5 0,0-2-2 0</inkml:trace>
  <inkml:trace contextRef="#ctx0" brushRef="#br0" timeOffset="-132586.929">24493 10648 732 0,'0'0'15'0,"0"0"5"0,0 0-20 0,0 0 0 0,0 0 0 0,0 0 0 16,0 0 124-16,0 0 20 0,0 0 5 0,0-7 1 15,0-8-41-15,-3 9-8 0,3-13-1 0,-4 6-1 16,1 1-34-16,3-4-6 0,0 0-2 0,-4 1 0 16,1-1-39-16,-1-3-8 0,-3-3-2 0,0 6 0 15,0-2-8-15,0-1 0 0,-4 0 0 0,1-3 8 16,-1 6-8-16,-3-2 0 0,0 5 0 15,0 0 0-15,0 1-9 0,3 6 9 0,-3-1 0 0,3 4 0 16,-3-3 0-16,0 6 0 0,4 0 0 0,-4 9 0 16,-1-2 0-16,5 2 8 0,3 0 0 0,-4 10 1 15,4 0-9-15,-3 3 0 0,3 3 9 0,0-3-9 16,3 6 0-16,0 1 9 0,1-4-9 0,-1 6 0 16,4-3 12-16,0 7-4 0,4 2 0 0,-1-2-8 15,1-1 11-15,0 1-11 0,-4-1 10 0,3 4-10 16,1-4 0-16,-1 1 0 0,1 3 0 0,-4-4 0 0,0 1 0 0,0 2 16 15,-4-5-4-15,4 2 0 0,-3-6-12 0,3-6 8 16,-4 6-8-16,1-9 0 0,3 3 22 0,-4-3-2 16,0-6 0-16,4 2 0 0,0-2-20 0,-3-1 0 15,3 1 0-15,0-4 0 16,0 1-26-16,-4-7-6 0,4-3-2 0,0 0 0 16,0 0-48-16,0 0-10 0,0 0-1 0,0 0-658 0</inkml:trace>
  <inkml:trace contextRef="#ctx0" brushRef="#br0" timeOffset="-132234.423">23971 10814 1652 0,'0'0'34'0,"0"0"9"0,0 0-35 0,0 0-8 0,0 0 0 0,0 0 0 16,0 0 59-16,0 0 9 0,0 0 3 0,0 0 0 15,4 9-27-15,-1-6-6 0,1 1-1 0,-1-1 0 16,1 0-7-16,3-3-2 0,0 6 0 0,4-3 0 16,-1-3-12-16,1 3-4 0,-1-3 0 0,4 0 0 15,1 0-12-15,-1 0 11 0,3 0-11 0,1 0 10 16,0 0-10-16,-1 0 0 0,-3 0 0 0,0 0 0 15,1 0-10-15,-1 7-4 0,0-4-1 0,-4 0 0 16,1-3-24-16,3 0-5 0,-3 0 0 0,-1 0-1 16,-3 6 12-16,4-6 2 0,-1 0 1 0,1 0 0 15,-4 3-50-15,0 1-9 0,4-4-3 0</inkml:trace>
  <inkml:trace contextRef="#ctx0" brushRef="#br0" timeOffset="-131750.934">24451 10974 1642 0,'0'0'46'0,"-7"-6"11"0,3 2-45 16,1-5-12-16,-1 9 0 0,1-3 0 0,-4-7 54 0,3 10 9 0,-3-3 1 0,0 0 1 15,0 3-38-15,7 0-8 0,-7-3-2 0,7 3 0 16,-7 3-7-16,0 0-2 0,3 0 0 0,1 7 0 15,-1-7-8-15,-3 13-9 0,4-4 9 0,-1 1-13 16,1 2 13-16,-1 1 8 0,1 0 0 0,-1 0-8 16,4 2 11-16,-3-2-11 0,-1 0 10 0,4 3-10 15,-3-7 14-15,3 1-3 0,0-4-1 0,0 4 0 16,3-4 10-16,-3-3 3 0,4 4 0 0,-4-10 0 16,7 6-3-16,-4-3 0 0,4 3 0 0,-3-3 0 15,3-3-5-15,0 0-2 0,0-3 0 0,0 0 0 16,0-3-1-16,4 0-1 0,-4-4 0 0,3 4 0 15,-3-3-11-15,4-1 0 0,0-2 0 0,-4-1 8 0,0 1-23 16,0-4-5-16,0 0 0 0,0 4-1 16,-4-1-1-16,-3 1 0 0,0 2 0 0,0-2 0 15,-3 2 11-15,-1 1 3 0,1-1 0 0,-1 4 0 16,-3 0-4-16,4 0-1 0,-4 2 0 0,0 1 0 16,-1 0 13-16,-2 3 0 0,3-3-10 0,-4 3 10 15,1 3 0-15,3 0-11 0,-4 4 11 0,4-1-8 16,0 0 0-16,0 3 0 0,0-2 0 0,3 2 0 15,1-3-9-15,-1-2-2 0,4-4 0 0,0 0 0 16,0 12-37-16,0-12-7 0,4 6-1 0,-1 1-1 16,4-1-97-16,-3 0-19 0</inkml:trace>
  <inkml:trace contextRef="#ctx0" brushRef="#br0" timeOffset="-131279.826">24673 10955 1492 0,'0'0'31'0,"0"0"8"0,0 0-31 0,0 0-8 0,0 0 0 0,-7 9 0 15,0 4 60-15,4 0 12 0,-4-1 1 0,0 10 1 16,-1-9-14-16,1 9-4 0,0-4 0 0,0 1 0 15,4-3 26-15,-1 0 5 0,1-4 1 0,-1 1 0 16,1-4-116-16,3 0-22 0,0-9-5 0,0 0-1 16,0 0 71-16,0 0 13 0,0 0 4 0,0 0 0 15,0 0 5-15,3-6 2 0,4-3 0 0,-3-4 0 16,3 1-24-16,-4-4-5 0,4-3-1 0,-3 0 0 16,3 1-9-16,-3 2 8 0,3-3-8 0,-4-3 8 15,4 10-8-15,-3-4 0 0,3 3 0 0,-4 1-11 16,4-1 11-16,-3 4 0 0,-1 3 0 0,-3-1 0 15,0 7-11-15,0 0 11 0,0 0-13 0,0 0 5 16,0 0-20-16,7 3-3 0,-3 1-1 0,0 2 0 0,3 0 20 16,-4 0 12-16,1 4-13 0,-1-4 5 0,1 3 8 15,-1 1-10-15,4-1 10 0,-3 4-10 0,-1-1 10 0,1 1 0 16,-1-1 0-16,1 1 0 0,-1 0 0 0,1-1 0 16,-1 1 0-16,-3-1 0 0,4 1 0 0,-4-4 0 15,0 1 0-15,4-1 0 0,-4-3 0 16,0 4 0-16,0-1 0 0,0-3 0 15,0-6-117-15,3 7-19 0,-3-7-3 0</inkml:trace>
  <inkml:trace contextRef="#ctx0" brushRef="#br0" timeOffset="-130583.932">24966 11024 1142 0,'0'0'32'0,"0"0"8"16,0 0-32-16,0 0-8 0,0 0 0 0,0 0 0 16,0 0 52-16,0 0 8 0,0 0 3 0,0 0 0 15,0 0 8-15,-3-6 1 0,3-1 1 0,0 7 0 16,-4-9-5-16,4 9 0 0,0 0-1 0,-3-3 0 16,-1-6-7-16,0-1-2 0,-3 1 0 0,4 2 0 15,-4-2-19-15,3 6-4 0,1-7-1 0,3 10 0 16,0 0-14-16,0 0-2 0,0 0-1 0,-7 0 0 0,-4 0-17 15,4 10 0-15,0-7 0 0,0 13 0 16,0-4 0-16,3 4 0 0,-3 3 0 0,0 0 0 16,4 3 0-16,-1-4 0 0,1-2 0 0,-1 0 0 0,1 3 0 0,3-4 0 15,0 4 0-15,3-3 0 0,1-4 0 16,-1 4 0-16,1-7 0 0,-1-6 0 0,4 4 0 0,-3-7 0 0,3 6 13 16,-4-3-4-16,4-3 2 15,4 0 0-15,-4 0 0 0,0-3 0 0,4-3-3 0,-1 3 0 16,1-7 0-16,0 1 0 0,3-4 0 0,-4 1-8 0,1-4 12 0,3-3-4 15,-4-3-8-15,5-3 0 0,-1-3 0 0,0-3 0 16,0-4 0-16,-4 10 0 0,5-10 0 16,-5 1 0-16,-3 3-20 0,0-4 0 15,0 1 0-15,-7-7 0 0,0 10-20 0,0-10-3 16,-3 6-1-16,-4 1 0 0,0 2 20 0,0 1 3 0,0 0 1 0,0 6 0 16,-1-4 0-16,1 4 0 15,0 3 0-15,0 4 0 0,0 2 6 0,0 3 2 0,4 7 0 0,-4 0 0 16,7 6 12-16,0 0 0 0,0 0 0 0,-7 3 0 15,3 0 0-15,-3 6 16 0,3 1-3 0,-3 2-1 16,4 1-3-16,-1 3-1 0,1-1 0 0,-1-2 0 16,1 6-8-16,-1-4 8 0,1 4-8 0,-1 0 8 15,4 6-8-15,-3 0 8 0,3 0-8 0,0 3 8 16,0-2-8-16,0-1 8 0,3 0-8 0,-3 0 8 16,4 0 8-16,3 9 2 0,-4 1 0 0,4-4 0 15,0-3 4-15,0 4 1 0,1-4 0 0,-5 0 0 16,4-3-5-16,0 0-1 0,0 4 0 0,-3-7 0 15,-1 0-17-15,4 0 0 0,-3-7 8 0,-1 1-8 0,4-4 12 16,-3-5 0-16,3 5-1 0,-3-2 0 16,-1-1-11-16,4 0 0 0,-3-2 0 0,3 2 0 15,0-6-32-15,-4 7-4 0,4-4-2 0,0 0 0 16,-3 0-27-16,7 1-6 0,-4-1-1 0,0-3 0 16,0 0-140-16,3-3-29 0,4-3-6 0,-3 3-1 0</inkml:trace>
  <inkml:trace contextRef="#ctx0" brushRef="#br0" timeOffset="-123846.611">3267 13401 851 0,'0'0'36'0,"0"0"-36"16,0 0 60-16,-4-9 6 0,4 9 1 0,-7 0 0 15,7 0-31-15,-3-7-7 0,3 7-1 0,0 0 0 16,0 0 16-16,0 0 4 0,0 0 0 0,-4-6 0 15,4 6-4-15,0 0-1 0,0 0 0 0,0 0 0 16,0 0-7-16,0 0 0 0,0 0-1 0,0 0 0 16,0 0-7-16,0 0-2 0,-3 9 0 0,-1 1 0 15,0-1-26-15,4 7 0 0,0 0 0 0,4 2 0 16,0-2 11-16,-1 6-3 0,4 0-8 0,0 0 12 16,0 6 7-16,0-3 1 0,4 3 0 0,-4 1 0 15,-4-4 2-15,1 3 1 0,0-3 0 0,-1 3 0 16,1-3-2-16,-1-3 0 0,1 7 0 0,-4-4 0 15,3 0 10-15,-3-3 1 0,0 0 1 0,-3-4 0 16,3 1-4-16,-4-3-1 0,4-4 0 0,-3 7 0 16,-1-6-18-16,4-4-10 0,-3-2 10 0,-1 5-10 15,4-12 0-15,0 0 0 0,-4 0 0 0,4 0 0 16,0 0 0-16,0 0 0 0,0 0 0 0,0 0 0 0,0 0 29 16,-3 0 0-16,-4-12 0 0,3 8 0 15,4-5-46-15,-3 0-10 0,3-4-1 0,0 0-1 0,0-2 14 0,3 2 3 16,1-6 1-16,-1 7 0 15,4-4-15-15,-7-3-3 0,4 7-1 0,3-4 0 16,-3 4 6-16,-1-7 0 0,4 9 1 0,-3-2 0 0,3-1 23 0,-4 1 0 0,1 6 12 16,3 2-4-16,-4-2-8 0,-3 6 0 0,0 0-12 15,7-6 12-15,-7 6-10 0,8 0 10 0,-8 0 0 0,7 0-9 16,-7 0 9-16,7 6 0 0,7 0 0 0,-7-2 0 16,-4 2 0-16,4 6 0 0,0-2 0 0,-3 2 0 15,-1 1 0-15,1-1 0 0,0 10 0 0,-1-9 0 16,1 9 28-16,-1-3 0 0,1-4 1 0,-1 1 0 15,-3 3-9-15,4-4-1 0,-1-2-1 0,1 3 0 16,-4-7-1-16,3 1 0 0,-3-1 0 0,4-6 0 16,-4-3-25-16,0 0-6 0,3 9-1 0,-3-9 0 15,0 0-6-15,4 7-2 0,3-4 0 0,-7-3 0 16,3 3-145-16,5 0-30 0</inkml:trace>
  <inkml:trace contextRef="#ctx0" brushRef="#br0" timeOffset="-123305.509">3627 13909 1123 0,'0'0'23'0,"0"0"7"0,0 0-30 0,0 0 0 0,0 0 0 0,0 0 0 16,0 0 92-16,0 0 13 0,0 0 3 0,0 0 0 15,0 0-28-15,0 0-4 0,0 0-2 0,0 0 0 16,0 0-49-16,3 0-9 0,8 6-3 0,-4 1 0 16,0-4-13-16,3 3-15 0,-3 0 3 0,4 0 1 15,3 4 11-15,0-1 0 0,0 1 0 0,0-4 0 16,4 0 0-16,0 0 0 0,-8 4 0 0,1-7 0 16,-1-3 24-16,5 0 6 0,-5 0 2 15,1 0 0-15,-4-3-16 0,0-7-2 16,-4 4-1-16,1-3 0 0,-4-1 3 0,3-2 1 0,-3-4 0 0,-3 1 0 15,-1-1-17-15,1 3 0 0,-4-6 8 0,0 4-8 16,0 2 0-16,0 1-11 0,0-1 2 0,-4 1 0 16,4 2-37-16,0 1-7 0,-4 3-2 0,1-1 0 15,-1-2 55-15,-3 9 0 0,3-3 16 0,1 3-4 16,-1 0-12-16,4 3-16 0,-3 3 4 0,-1 4 1 16,4 2 11-16,0 1 0 0,3-1 0 0,1 4 0 15,-1-4 0-15,1 10 0 0,-1-9 0 0,1 9 0 16,3-6 0-16,3-7 12 0,-3 3-2 0,4 7-1 15,3-9 4-15,-4-1 1 0,1 0 0 0,7 1 0 16,-1 2-30-16,1-2-5 0,3 2-2 0,-4 1 0 16,5-4 46-16,-5 4 9 0,4-4 1 0,-3-2 1 15,-1 2-23-15,-3 0-11 0,4-2 10 0,-4-1-10 16,4 0 10-16,-4-3-10 0,3 0 10 0,-3 1-10 16,0 2 22-16,-3-3-2 0,3-3 0 0,-7 0 0 15,7 3-68-15,-7-3-15 0,4 0-2 0,6-3-1 16,-3 0-48-16,-3-3-10 0,3 2-1 0</inkml:trace>
  <inkml:trace contextRef="#ctx0" brushRef="#br0" timeOffset="-122873.871">3997 13849 850 0,'0'0'17'0,"0"0"6"0,0 0-23 0,0 0 0 0,0 0 0 0,0 0 0 15,0 0 107-15,0 0 17 0,0 0 3 0,-4 0 1 16,4 0-103-16,-3 13-25 0,3-7 0 0,0 4 0 16,3-4 50-16,-3 6 5 0,4-2 1 0,0 2 0 15,3 1-3-15,0-1 0 0,0 1 0 0,-4 3 0 16,4-4-27-16,-3 1-6 0,3-1 0 0,-4 4-1 15,-3-3 29-15,7-1 5 0,-3 1 2 0,3-1 0 16,-3-2-23-16,-1-1-4 0,4-6 0 0,-3 7-1 16,-1-7-36-16,1 0-7 0,-1 0-2 0,4-3 0 15,-3 0 66-15,-1 0 12 0,4-3 4 0,-3 0 0 16,3-4-46-16,4-2-9 0,-1 0-1 0,1-4-8 16,-4 0 12-16,0 1-12 0,0-4 12 0,0 1-12 15,0-1 8-15,4 0-8 0,-8-3 0 0,4 4 0 16,-3-4 0-16,-1 3-11 0,-3 4 0 0,4-7 0 15,-4 6-15-15,0 1-3 0,-4-1-1 0,4 1 0 16,-3 2-81-16,3-2-16 0,-4 2-3 0,1 4-1 16,3 0-70-16,-4 0-15 0</inkml:trace>
  <inkml:trace contextRef="#ctx0" brushRef="#br0" timeOffset="-122331.653">4339 13859 1196 0,'0'0'24'16,"0"0"8"-16,-7 0-32 0,7 0 0 0,0 0 0 0,0 0 0 15,0 0 72-15,0 0 9 0,0 0 2 0,0 0 0 16,0 0-21-16,-7 3-4 0,7-3-1 0,-3 9 0 16,3 1-26-16,0-7-6 0,0 9-1 0,0 1 0 15,3-4-24-15,1 4 0 0,-4-4 8 0,3 4-8 16,1-4 39-16,-1 4 5 0,1-4 2 0,-1-3 0 0,1 7-22 16,-4-4-5-16,3-2-1 0,1 2 0 15,-4-9-18-15,0 0 0 0,0 0 0 0,0 0 0 16,0 0 55-16,0 0 7 0,0 0 2 0,0 0 0 0,0 0-52 15,0 0-12-15,0 0 0 0,0 0 0 16,0 0 0-16,0 0 0 0,0 0 0 0,0 0 0 0,0 0 0 16,0 0 0-16,0 0 0 0,0 0 0 0,0 0 0 0,0-6 0 0,0 0 0 0,0-7 0 15,0 7 0-15,0-4 0 0,0-2 0 0,0-1 0 16,-4-6 0-16,1 7 0 16,3-10 0-16,-4 6 0 0,1-3 0 0,3 4 0 0,-4-7 0 15,4 9 0-15,-3-9 0 0,3 10 0 0,0-4 0 0,0 4 0 16,0-1 0-16,0 4 0 0,0-1 0 0,3 1 0 15,-3 3 0-15,0 6-12 0,4-7 3 0,-1 4 0 16,-3 3-6-16,4-3-1 0,3-3 0 0,0 6 0 16,0 0-18-16,0 0-4 15,0 6-1-15,4-3 0 0,-1 0 39 0,1-3 10 0,-4 7 1 0,7-4 0 16,0 0-51-16,-3 3-11 0,3 0-1 16,0-3-1-16,0 1-27 0,4-1-4 15,-1-3-2-15</inkml:trace>
  <inkml:trace contextRef="#ctx0" brushRef="#br0" timeOffset="-121771.707">4618 13846 1178 0,'0'0'49'16,"-7"3"-39"-16,7-3 74 0,0 0 16 0,0 0 2 0,0 0 1 16,0 0-26-16,0 0-5 0,0 0 0 15,0 0-1-15,0 0-29 0,0 0-6 0,0 0 0 0,0 0-1 16,0 0-19-16,0 0-3 0,0 0-1 0,3-6 0 16,1 0-12-16,3 6 0 0,4 0 0 0,-1-3 0 15,1 6 13-15,-4-3 0 0,0 6 0 0,3-3 0 16,1 0-13-16,-4-3-15 0,0 7 3 0,0-4 1 15,0-3 11-15,0 0 0 0,-3 0 0 0,-1-3-8 16,1-4 16-16,-1 7 4 0,1-3 1 0,-1-6 0 16,-3 6-13-16,0-4 0 0,0-5 0 0,0 9 0 15,-3-7 0-15,-1 7 0 0,1-6 0 0,-1 3 0 16,1 2 17-16,-4-2 1 0,3 0 0 0,-3 3 0 16,0 0-18-16,-4 3 0 0,1-7 0 0,3 7 0 15,-4 0 0-15,4 0 0 0,-3 0 0 0,3-3 0 16,-8 3 25-16,8 0-1 0,-3 0-1 0,3 3 0 15,0-3-9-15,7 0-2 0,-7 0 0 0,7 0 0 16,-4 7-12-16,4-7 0 0,-3 6 0 0,-1 0-10 16,4 4 2-16,4-4 0 0,-1 6 0 0,1 1 0 15,3-4 8-15,0 4-12 0,3-1 12 0,1 7-12 16,7-3 12-16,-4 3 0 0,-4 0 0 0,4-1-8 16,-3-2 8-16,3 6 0 0,-3-10 0 0,-1 10 0 15,-3-6 0-15,4-6 0 0,-4 2 0 0,0 1 0 16,4-4 0-16,-4-3 8 0,-4 1-8 0,4-7 0 0,-3 0 0 15,-4 0-16-15,3 0 2 0,1-7 1 16,3-2-35-16,-4-4-8 0,4-5 0 0</inkml:trace>
  <inkml:trace contextRef="#ctx0" brushRef="#br0" timeOffset="-121369.271">4879 13721 1314 0,'0'0'37'0,"0"0"8"0,-4 9-36 0,4-9-9 0,0 6 0 0,-3 1 0 16,3-7 96-16,0 6 16 0,0 0 4 0,0 4 1 16,0-1-33-16,3-3-8 0,-3 4 0 0,4 2-1 15,-4 1-60-15,3-1-15 0,1-2 0 0,3 9 0 16,-3-4 54-16,3 4 8 0,-4 0 2 0,4 0 0 15,-3-4-52-15,-1 7-12 0,4-3 0 0,0 0 0 16,0-3 0-16,0-4 0 0,1 1 0 0,-1-1 0 16,0-2 0-16,0-4 0 0,0 3 0 0,0-5 0 15,0-4 0-15,-4 0 0 0,4 0 0 0,4 0 0 16,-4-4 54-16,0 1 8 0,0-6 2 0,-3-1 0 16,3-2-52-16,0-4-12 0,0-3 0 0,0-3 0 15,0 7 0-15,-3-4 0 0,-1-6 0 0,1 9 0 16,-4-3 0-16,3 1 0 0,-3 2 0 0,0 0 0 15,0 1-48-15,0-1-13 0,0 3-3 0,0 1 0 0,-3 6 52 0,3-4 12 16,-4 4 0-16,1 0 0 16,-1-1-54-16,4 1-8 0,0 6-2 0,-7-6 0 15,3-1-153-15,4 7-31 0</inkml:trace>
  <inkml:trace contextRef="#ctx0" brushRef="#br0" timeOffset="-120693.652">5422 13658 1337 0,'-7'10'28'0,"7"-10"6"16,-7 3-34-16,7-3 0 0,-7 0 0 0,0 0 0 15,7 0 58-15,-11 3 5 0,11-3 1 0,0 0 0 0,-7 0 0 16,7 0 0-16,0 0 0 0,-3 6 0 16,-4-3-52-16,7-3-12 0,-4 6 0 0,1 1 0 15,-1 2 0-15,1-6 0 0,-1 10 0 0,4-4 0 0,-3 1 0 0,3-1 0 0,-4-3 0 0,4 7 0 32,0-1 0-32,0-2 0 0,0 2 0 0,0 1 0 0,0-1 0 0,0-2 0 0,4 2 0 0,-4 1 0 15,0-4 0-15,0 1 0 16,3-1 0-16,-3-9 0 0,0 6 0 0,0-6 0 0,0 0 0 15,0 0 0-15,0 0 0 0,0 0 0 0,0 0 0 0,4 0 0 16,-4 0 0-16,7 0 0 0,0 0 0 0,-4-3 0 16,4 0 54-16,-3-3 8 0,-1 0 2 0,8-1 0 15,-7 4-73-15,-1-3-15 16,4 3-2-16,-3 0-1 0,-1-4 27 0,-3 7 0 0,4 0 0 0,3 0 0 16,-7 0-9-16,7 0 9 0,0 7-10 0,-4-4 10 15,4 0 0-15,0 6-9 0,-3 1 9 0,0-1 0 16,-1-3 0-16,1 7 0 0,-1 0 9 0,1-4-9 15,-4 3 28-15,3 1-2 0,-3 3 0 0,-3-4 0 16,3 4-26-16,-4-7 8 0,-3 4-8 0,4-1 0 16,-5-2 26-16,1-4 0 0,0 7 0 0,-3-4 0 15,3-3-4-15,0-3-1 0,0 1 0 0,0-4 0 16,-4 6-9-16,0-12-1 0,1 6-1 0,-1-4 0 16,4-5-54-16,-3 0-10 0,3-4-2 0,-4 1-1 15,4-1-72-15,3-3-15 0,1-3-2 0</inkml:trace>
  <inkml:trace contextRef="#ctx0" brushRef="#br0" timeOffset="-120200.017">5577 13721 1782 0,'-7'6'37'0,"7"-6"8"0,0 6-36 0,-3 1-9 0,3 2 0 0,0-3 0 15,0-6 75-15,0 10 13 0,0-7 2 0,3 6 1 16,4-2-46-16,0-1-9 0,1 3-1 0,2-6-1 16,1 7-26-16,-1-7-8 0,4 3 0 0,4-3 0 15,-7 0 16-15,3-6-3 0,0 3-1 0,3-9 0 16,-6 6-12-16,3-7 0 0,0 4 0 0,-3-3 0 15,3-4 0-15,-3 4 0 0,-4-1 0 0,0-2 0 16,0 2-48-16,-4-2-13 0,4 9-3 0,-3-7 0 16,-4-2 36-16,0 9 6 0,-4-4 2 0,1 1 0 15,-1 0 20-15,1 6 0 0,-4-3 0 0,0 3 0 16,3-3 0-16,-3 3 0 0,-4 0 0 0,1 0 0 16,-1 3 12-16,4-3 6 0,0 3 2 0,-3-3 0 15,3 0-20-15,-4 6 0 0,0-3 0 0,4 3 0 16,0-2 0-16,0-1 0 0,0 6 0 0,4 4 0 15,3-4 0-15,-4 4 0 0,1 2 0 0,3-2 0 16,0 6 0-16,3-4 0 0,-3 4 0 0,4-3 0 16,-4 3 0-16,7-4 0 0,-4-2 0 0,1 6 0 0,3-7 0 15,-4 1 0-15,4-4 0 0,0-3 0 16,0 4 0-16,1-1 0 0,-1-2 0 0,3 2 0 0,-3-3 35 16,0 0 3-16,4 1 1 0,3-1 0 0,-7-6-31 0,0 6-8 0,4 1 0 15</inkml:trace>
  <inkml:trace contextRef="#ctx0" brushRef="#br0" timeOffset="-119172.075">6054 13730 850 0,'0'0'17'0,"0"0"6"0,0 0-23 0,0 0 0 16,0 0 0-16,0 0 0 0,0 0 53 0,0 0 7 0,-7-3 0 0,3-3 1 15,1 3-46-15,-1-7-15 0,4 4 8 0,0 0-8 16,0-4 54-16,0-2 7 0,4 6 2 0,-4-4 0 16,3 1 1-16,1-1 1 0,-1 4 0 0,-3 0 0 15,4 3-52-15,-4 3-13 0,0 0 0 0,0 0 0 16,0 0 54-16,0 0 8 0,0 0 2 0,0 0 0 16,0 0-52-16,3 3-12 0,1 6 0 0,-1 4 0 15,1-1 54-15,-1 1 8 0,1 6 2 0,-1-4 0 16,1 7 0-16,-4-9 0 0,0 9 0 0,3-7 0 15,-3 1-52-15,0 0-12 0,0-1 0 0,0 4 0 16,0-3 0-16,0-4 0 0,0-2 0 0,0 2 0 16,0-12 34-16,4 7 4 0,-4-7 1 0,0 0 0 15,0 0-11-15,0 0-3 0,0 0 0 0,0 0 0 16,0 0-25-16,0-7 0 0,3 4 0 0,1-6 0 16,0 3-8-16,-4-4-8 0,3 1 0 0,1-1-1 15,-1-2-24-15,-3 9-5 0,0-7-1 0,4 1 0 16,-4 3 38-16,0-1 9 0,3 4 0 0,-3-6 0 15,0 9 0-15,0-3 0 0,4 0-9 0,-4 3 9 16,3-7-9-16,-3-2 9 0,4 9-12 0,-4 0 12 16,3-6 0-16,-3 6-8 0,4-7 8 0,-4 7 0 0,3 0 0 15,-3 0 12-15,11 0-1 0,-8 0-1 0,5 0-22 16,-5-3-4-16,1 3 0 0,3 0-1 16,-7 0 17-16,3 0 0 0,4 0 0 0,-7 0 0 0,4 3 0 15,-1 7 0-15,1-1 0 0,3 1 0 0,-7-4 0 16,3 6 9-16,-3-2-1 0,4 2 0 0,-4-2-8 0,0-1 8 15,3-3-8-15,-3 7 8 0,0-13-8 0,0 0 10 0,0 0-10 0,0 0 10 16,0 0-10-16,0 0 10 0,0 0-10 16,0 0 10-16,0 0-10 0,4-6-14 0,-1-1 3 15,5 1 1-15,-5-3-8 16,1 2-2-16,3-5 0 0,-4 6 0 0,4-4-15 0,-3 1-3 16,3 6-1-16,-4-4 0 0,8 1 39 0,-8 0 0 0,1 0 0 0,-1-1 0 15,-3 7 0-15,0 0 0 0,4-3 0 0,-4 3 0 16,0 0 0-16,0 0 0 0,0 0 0 0,0 0 0 15,0 0 0-15,0 0 0 0,7 3 0 0,-7-3 0 16,7 7 0-16,-3-4 0 0,3 0 0 0,-4 9 0 16,4-2 23-16,-3 9 12 0,-1-4 2 0,1 4 1 15,-1 0-17-15,-3 0-3 0,4 3-1 0,-4 0 0 16,0-7-6-16,3 1-2 0,-3 3 0 0,0-4 0 16,4-2 21-16,-4-4 4 0,4-2 1 0,-4-7 0 15,0 0-35-15,0 0 0 0,0 0 0 0,7 0 0 16,0-7-102-16,0-2-27 0,0 3-6 0</inkml:trace>
  <inkml:trace contextRef="#ctx0" brushRef="#br0" timeOffset="-118668.205">6541 13743 1717 0,'-4'9'48'0,"4"-6"12"0,-4 7-48 0,4-10-12 0,0 0 0 0,-3 3 0 15,3-3 18-15,0 0 2 0,0 0 0 0,0 0 0 16,0 0 30-16,0 0 6 0,0 0 2 0,0 0 0 16,0 0-42-16,0 0-8 0,0 0-8 0,0 0 12 15,7 6 8-15,-3-3 3 0,3 0 0 0,0-3 0 16,3 4-37-16,1-1-7 0,-1 0-2 0,1-3 0 15,-4 6 23-15,4-6 0 0,-1 3 0 0,-3-3 0 16,0 0 0-16,4 0 0 0,-4-3 0 0,-4 3 0 16,-3-6 27-16,8 6 9 0,-5-6 3 0,1 2 0 15,-4-2-23-15,3 0-5 0,-3 3-1 0,4-7 0 16,-4 7-10-16,0-6 12 0,-4 6-12 0,1-4 12 16,-1 1-12-16,-3 0-11 0,3 6 3 0,1-3 0 15,-4 0 0-15,-4-4 0 0,4 7 0 0,-3-3 0 16,3 0 8-16,0 3 0 0,-1-6 0 0,1 6 0 15,0 0 0-15,-3 0 0 0,6 6 9 0,-3-3-9 16,0 0 15-16,4 7-4 0,-4 2-1 0,3 1 0 16,1-1-10-16,3 1 0 0,-4 9 9 0,4-3-9 15,0-4 0-15,0 4 9 0,4 0-9 0,-1 0 0 16,1-4 10-16,-1-2-10 0,4 6 8 0,0-7-8 16,0-2 0-16,0-4 0 0,4 7 0 0,-1-7 0 0,5 3 0 0,-5-3 0 15,4 4 0-15,0-1 0 0,-3-2 0 16,3-1 0-16,-3 0-8 0,3 0 8 15,0-2-52-15,0 2-5 0,-3-6-2 0</inkml:trace>
  <inkml:trace contextRef="#ctx0" brushRef="#br0" timeOffset="-118230.786">6854 13727 1552 0,'0'0'44'0,"0"0"10"0,0 0-43 0,0 0-11 0,0 0 0 0,0 0 0 16,0 0 53-16,0 0 9 0,0 0 2 0,0 0 0 16,-3 6-5-16,-1 1-1 0,4 2 0 0,0-3 0 15,0 7-42-15,0-1-8 0,0 4-8 0,4-3 12 16,-4 5-12-16,0-2 0 0,0 3 0 0,0 3 0 16,3-10 39-16,1 7 5 0,0-3 2 0,-1-4 0 15,-3 1-26-15,4 0-6 0,-4-4-1 0,0-3 0 16,0-6-13-16,0 0 11 0,0 0-11 0,0 0 10 15,0 0-10-15,0 0 0 0,0 0 0 0,3-9 0 16,1-1 30-16,-1 1 4 0,1-7 1 0,-1 1 0 16,4-1-35-16,4-3-11 0,-4 0 0 0,-4-3 0 15,5 7-9-15,-1-4-1 0,0 6-1 0,-4 1 0 16,4-1 9-16,0 1 1 0,0 2 1 0,0 4 0 0,-3-3 11 16,3 2-10-16,0 1 10 0,0 0-10 15,0 6 10-15,0 0-8 0,0 0 8 0,0 6-8 0,4 0 8 16,-8 4-8-16,4-1 8 0,1 4-8 0,-5 2 8 0,4 1 0 15,-3 0 8-15,3 3-8 0,-4-1 18 16,1-5-1-16,-1 9 0 0,-3-3 0 16,4-4 3-16,-1-2 1 0,1-1 0 0,-1 7 0 0,1-9-33 0,-1-1-6 0,1 0-2 15,-1-9 0-15,1 10 20 0,0-10 0 0,3 0-8 0</inkml:trace>
  <inkml:trace contextRef="#ctx0" brushRef="#br0" timeOffset="-117804.955">7235 13169 1531 0,'0'-6'64'15,"-3"3"-51"1,3-4 0-16,3 4 0 0,-3-3 0 0,4 0 0 16,-4-1 68-16,4 7 14 0,-4 0 2 0,0 0 1 15,0 0-57-15,0 0-11 0,0 0-2 0,0 0-1 0,3 10-19 0,1 2-8 0,-1 4 0 0,1 0 8 32,-1 9-8-32,1 0 0 0,-1 3 0 0,1 6 0 0,3 1 53 0,-4 6 9 0,-3 0 2 0,4 2 0 15,-1-2 0-15,4-6 0 16,-3-1 0-16,0 7 0 0,-1-3 0 15,1-1 0-15,-4 1 0 0,3 3 0 0,1-4-52 0,-1 1-12 16,1-1 0-16,-1-2 0 0,1-4 0 0,3-2 0 16,-4-8 0-16,1 5 0 0,-1-4 0 0,1-4 0 0,-1-2 0 15,1-3 0-15,-1-1 0 16,5 1 0-16,-5-7 0 0,1 3 0 16,-1-2-23-16,-3-7-7 0,4 6-2 0,-4-6 0 15,0 0-80-15,0 0-16 0,7 0-3 0,-7 0-1 0,3-6-70 16,4 6-14-16</inkml:trace>
  <inkml:trace contextRef="#ctx0" brushRef="#br0" timeOffset="-117495.425">7073 13454 1758 0,'0'0'50'0,"0"0"10"16,-7-3-48-16,7 3-12 0,0 0 0 0,0 0 0 15,0 0 52-15,0 0 8 0,0 0 2 0,0 0 0 0,0 0-22 16,0 0-4-16,0 0 0 0,0 0-1 0,0 0-35 0,7 0 0 16,0 3 0-16,4 0 0 0,3 1 0 0,0-4 0 0,0 6 0 0,7 0-9 15,-7-6 9-15,4 9 0 0,0-5 0 0,-1 2 0 16,1 0 0-16,-4-3 0 0,4 4 8 0,-4-7-8 31,0 0-14-31,4 6-7 0,-1-12-2 0,-3 6 0 0,0 0 23 0,1-4 0 16,-1-2 0-16,3 0 0 0,-10 0 0 0,4 2 0 15,3-5 0-15</inkml:trace>
  <inkml:trace contextRef="#ctx0" brushRef="#br0" timeOffset="19924.378">2840 1846 676 0,'0'0'14'0,"-7"-4"3"0,3 1-17 0,-3 3 0 0,0 0 0 16,0-9 0-16,4 6 51 0,-1 0 6 0,1-4 2 0,-5 1 0 15,5 0-3-15,-1-1-1 0,1-2 0 0,-1 3 0 16,1 3-19-16,-1-7-4 0,1 4-1 0,-1 3 0 16,4-7 1-16,-7 4 0 0,4 0 0 0,-1 3 0 15,1-3 10-15,3 2 2 0,-4-5 1 0,4 9 0 16,-3 0-4-16,3 0-1 0,0-6 0 0,0 6 0 16,0 0-21-16,0 0-5 0,0 0-1 0,0 0 0 0,0 0-13 15,0 0 0-15,0 0 0 0,0 0 0 16,0 0 0-16,0 0 0 0,3 6 0 0,1 3 0 0,-1 1 29 0,1-1 3 15,-4 7 1-15,3-7 0 16,4 7 15-16,-3 3 4 0,-1-7 0 0,-3 10 0 0,4-3 2 0,-1-3 1 16,-3 3 0-16,4 6 0 0,-4-3-15 15,0-4-4-15,0 4 0 0,3 3 0 0,-3-6-15 0,0 0-3 0,0 0-1 16,0 0 0-16,0 3-8 16,-3-10-1-16,3 1-8 0,3 6 12 0,-3-10-2 0,0 4-1 0,0 2 0 0,0-5 0 31,0 2-9-31,0 1 0 0,0 2 0 0,4-5 0 0,-4 5 0 0,0-5 0 0,3-1 0 0,-3 1 0 15,0-4 0-15,4 13 0 0,-4-10 0 16,4-3 0-16,-4 4-11 0,0-1 3 0,3 1 0 0,-3-4 0 16,0 0-9-16,0-6-2 0,0 6 0 15,0-6 0-15,7 0-27 16,-3 7-6-16,-4-7 0 0,3 0-1 0,-3 0-16 16,0 0-3-16,0 0-1 0,0 0 0 0,0 0-27 0,4 0-6 15,-1-10-1-15</inkml:trace>
  <inkml:trace contextRef="#ctx0" brushRef="#br0" timeOffset="20503.736">3119 1704 828 0,'0'0'23'0,"0"0"6"0,-4 7-29 0,4-1 0 0,0 7 0 0,-3-4 0 15,3 3 95-15,0 7 13 0,0-9 2 0,-4 5 1 16,4 1-2-16,0 0 0 0,0-1 0 0,0 1 0 16,0-3-14-16,0 2-3 0,0 1-1 0,-4-3 0 15,4-1-21-15,-3-3-4 0,3 1-1 0,-4-4 0 0,4 7-23 0,0-4-5 16,-3-3-1-16,-1 1 0 0,4 2-10 0,0 0-2 15,-3-5-1-15,-1 5 0 16,4-9-6-16,-3 6-1 0,-1 4 0 0,4-4 0 0,-3 0-16 0,3 7 10 16,-7-4-10-16,7-3 8 0,-4 1-8 0,4 5 0 15,0-2 0-15,0-1 0 0,0-3 0 0,4 4 0 16,-4 2 0-16,3 4 0 0,-3-7 0 16,4 7 0-16,-4-3 0 0,0-1 0 0,3 4 0 0,-3-4 0 15,4 1 0-15,-1 9 0 0,-3-10 0 0,0 10 0 16,4-3-8-16,-4-6 8 0,-4-1-19 0,4 1 1 15,-3-4 0-15,3 4 0 16,0-13-14-16,0 0-2 0,0 0-1 0,0 0 0 16,0 0-21-16,0 0-5 0,0 0-1 0,0 0 0 15,-4-10-108-15,1 1-22 0,3 6-4 0</inkml:trace>
  <inkml:trace contextRef="#ctx0" brushRef="#br0" timeOffset="20927.056">2748 2150 850 0,'0'0'17'0,"-7"0"6"0,0 0-23 0,0-3 0 0,0-4 0 0,0 4 0 0,0-6 47 15,0-1 5-15,0-5 0 0,0-1 1 16,3 3-19-16,1 7-4 0,-1 0-1 0,1 3 0 0,-1-10 11 0,4 13 3 16,0 0 0-16,-7 0 0 0,3-6 14 0,-3 0 3 15,7 6 1-15,0 0 0 16,0 0-5-16,0 0-2 0,0 0 0 0,0 0 0 0,0 0-32 0,0 0-6 16,0 0-2-16,0 0 0 0,7 6-5 0,-3 0-1 15,3 0 0-15,0 1 0 0,-3-4 2 0,6 3 0 16,1 7 0-16,-4-7 0 0,3 0-10 0,1-6 12 15,0 0-12-15,3 0 12 0,0 0-12 0,-4 10 0 16,4-10 0-16,-3 0 0 0,3 3 8 0,0-3-8 16,-3-3 8-16,-1 6-8 0,5 3 0 15,-5-3 0-15,4 0 0 0,0 4 0 0,-3-4 0 0,0-3 0 0,-4 9 0 16,0-9 0 0,3 3-27-16,1-3-10 0,-4 0-3 0,3 0 0 15,1 0-38-15,0-3-8 0,3 3-2 0</inkml:trace>
  <inkml:trace contextRef="#ctx0" brushRef="#br0" timeOffset="21297.314">3482 2121 1062 0,'0'0'23'16,"0"0"5"-16,0 0 0 0,-7 0 3 0,0 0-31 0,0 0 0 0,7 0 0 0,-7 0 0 0,0-3 52 0,0 0 4 16,7 3 0-16,-7 0 1 0,-1-3 37 0,5 3 7 15,3 0 2-15,0 0 0 0,0 0-36 0,0 0-7 16,0 0-2-16,0 0 0 0,0 0-37 0,0 0-7 15,0 0-2-15,0 0 0 0,0 0-12 0,0 0 0 16,7 0 0-16,0 0 0 0,0 3 0 0,4 0 0 16,-1 4-12-16,-3-4 12 0,4 6 13 0,-4 1 10 0,0-7 1 15,4 3 1 1,-1 0-53-16,-3 4-12 0,0-1-1 0,0-3-1 16,-3 4 0-16,-1-1 0 0,1 1 0 0,-1-7 0 15,5 0-44-15,-1 3-9 0,3 0-1 0</inkml:trace>
  <inkml:trace contextRef="#ctx0" brushRef="#br0" timeOffset="22236.653">4403 1824 679 0,'0'0'19'0,"0"0"5"0,3-13-24 0,-3 13 0 0,4-3 0 0,-4 3 0 16,0 0 89-16,0 0 14 0,0 0 2 0,7 3 1 16,-4 3-9-16,1 1-1 0,-1 2-1 0,1 0 0 0,3 7-3 15,-4-7 0-15,-3 1 0 0,4 6 0 0,0-7-3 0,-1 0-1 16,-3 1 0-16,0-1 0 16,4-3-19-16,-4-6-4 0,0 10-1 0,0-10 0 0,0 0-22 0,0 0-5 15,0 0-1-15,0 0 0 0,0 0 5 0,0 0 1 16,0 0 0-16,0 0 0 0,-4-6-27 0,4-4-6 15,0 1-1-15,-3-7 0 0,-1 4-8 0,0 5 0 16,1-5 0-16,-1 5 0 0,1-2 0 0,-1-3 0 16,1 5 0-16,-1-5 0 0,1 9-9 0,-4-4-4 15,3 1-1-15,-3 3 0 16,0 3-22-16,-3 0-4 0,2 3 0 0,1-3-1 0,0 0 20 0,0 13 4 0,0-10 1 16,-3 9 0-16,-1-5-1 0,0 5 0 15,1 7 0-15,-1 6 0 0,-3 0 17 0,0 0-12 0,-4 3 12 0,4-3-10 16,0-3 10-16,0 3 0 15,0 1 0-15,3-1 0 0,1 0 0 0,3 3 0 16,-4-3 10-16,4-3-10 0,-3-3 14 0,6 6-3 0,-3-3-1 0,7-10 0 16,-4 10 7-16,4-9 2 0,0 6 0 15,0-4 0-15,4-2-8 0,3 6-2 0,-3-13 0 0,6 10 0 16,-3-4-9-16,4 1 0 0,-4-7 0 0,0 3 0 16,3-5 8-16,5 2-8 0,-1-3 8 0,3 3-8 15,-3 1 0-15,4-7 0 0,0 0 0 0,-4 0 0 16,0 0-27-1,4 0-4-15,-4 0-1 0,0-7 0 0,3 1-31 0,1 0-6 0,0-1-2 0,-8-2 0 16,8-7-122-16,-4 4-25 0,4-7-5 0</inkml:trace>
  <inkml:trace contextRef="#ctx0" brushRef="#br0" timeOffset="22817.313">4385 1419 820 0,'0'0'18'0,"0"0"4"0,0 0 1 0,0 0 0 0,0 0-23 0,0 0 0 0,-7 9 0 0,7-9 0 0,0 0 104 16,0 0 16-16,0 0 3 0,0 0 1 0,0 0-66 0,0 0-13 15,0 0-2-15,0 0-1 0,-4 4 35 0,4-1 7 16,-3 9 2-16,-1-5 0 0,4 2-53 0,0-3-10 15,0 7-3-15,-3-1 0 0,3-2 15 0,0 2 2 16,0 7 1-16,-4-3 0 0,4-4-7 0,-3 1-2 16,3 6 0-16,-4-7 0 0,4 1-41 0,-3-1-9 15,3-2-2-15,-4-1 0 0,1-3 23 0,3 7 0 16,-4-7 0-16,4-6 0 0,0 0 16 0,0 0 8 16,0 6 2-16,4 4 0 15,-1-10-64-15,1 0-13 0,3 9-2 0,-4-9-1 16,4 0-88-16,4 0-18 0,-4-9-3 0,7 9-1 0</inkml:trace>
  <inkml:trace contextRef="#ctx0" brushRef="#br0" timeOffset="23300.126">4466 1435 716 0,'0'0'16'0,"0"0"3"0,0 0 1 0,0 0 0 16,0 0-20-16,0 0 0 0,0 0 0 0,0 0 0 16,0 0 58-16,0 0 8 0,0 0 2 0,4 12 0 15,-1-5-16-15,-3 2-4 0,4-6 0 0,-4 7 0 0,3-4-8 0,1 3-3 16,-4-3 0-16,3 7 0 0,1-7 22 0,-1 4 4 16,-3-1 1-16,4 7 0 0,-1-7 0 0,1 4 0 0,-4-1 0 0,3 1 0 15,5-1-52-15,-8 1-12 0,0 3 0 0,3-10 0 16,-3 6 0-16,0 1 0 15,0 3 0-15,0-1 0 0,0-5 54 0,0 5 8 16,0-2 2-16,0-1 0 0,0 7-52 0,-3-9-12 0,3-1 0 0,-8 0 0 16,8 1-16-16,-3-1-5 0,-1-2-2 0,4-7 0 15,0 0 11-15,0 0 1 0,0 0 1 0,0 0 0 32,0 0-43-32,0 0-9 0,-3-7-2 0,3 1-442 0,0 0-89 0</inkml:trace>
  <inkml:trace contextRef="#ctx0" brushRef="#br0" timeOffset="24178.733">4695 914 1220 0,'0'0'27'0,"0"0"5"0,0 0 2 0,0 0 0 0,0 0-34 0,0 0 0 0,-7 0 0 0,7 0 0 15,0 0 68-15,-7-9 8 0,0 9 0 0,0 0 1 16,7 0-5-16,-7 0 0 0,0 0-1 0,-3 0 0 15,-1 0-33-15,4 9-6 0,0-9-2 0,-4 0 0 16,4 6-4-16,-3-6-1 0,6 4 0 0,-3 2 0 16,-4-3-12-16,4 3-2 0,0 4-1 0,0-7 0 15,4-3-10-15,-1 12 0 0,1-8 0 0,-4 2 0 16,7-6 0-16,-4 9 0 0,1-6 0 0,3-3 0 16,-7 7 0-16,-1-4 0 0,8-3 0 0,-7 3 0 0,0-3 0 15,7 0 0-15,0 0 9 0,-3 9-9 16,-1 1 11-16,1-7-3 0,3-3 0 0,-4 6 0 0,4 0-8 0,-3 4 0 15,3-1 0-15,0 1 0 0,3-7 0 0,1 3 0 16,-1 3 0-16,1-2 0 0,-1-1 0 0,4 0-14 16,0 0 3-16,4 4 1 15,-4-7 10-15,0 3 14 0,4-3-3 0,-8 10-1 0,4-13-10 0,4 9 10 16,0-5-10-16,-1 2 10 0,1-6-10 0,-4 3 8 16,3 3-8-16,1 0 8 0,7-6 0 0,-8 0 0 15,1 0 0-15,-8 0 0 0,8 0 3 0,-1 0 0 16,5 0 0-16,-5 0 0 0,4 0 1 0,-3-6 0 15,-1 0 0-15,-3 3 0 0,8-7-3 0,-5 1 0 0,1 3 0 16,-8-7 0-16,8 1 0 0,-4-4 0 0,-4 10 0 16,4-10 0-16,1 0-9 0,-5 1 10 0,1 2-10 0,-1-3 10 15,1 1-10-15,-4 2 0 16,0 4 0-16,0-7 8 0,0 7-8 0,-4-1 8 0,1 1-8 0,-1-1 8 16,-3-5-8-16,0 15 0 0,0-13 9 0,-4 10-9 15,1 0 0-15,3 3 0 0,-7 0 0 0,-1 0 0 16,1 0 0-16,0 3 0 0,0 0 0 0,-4 10 0 15,1-4-10-15,6 7 0 0,-6-7 0 0,-5 4 0 16,8 9 10-16,4-3 0 0,-1-4 0 0,-3-2 8 16,3-1-8-16,1 7 0 0,-1-6-11 0,4 2 11 15,-3-5-8-15,-1 5 8 0,8-5 0 0,-8-4-9 16,7 0 9-16,1 7 0 0,-1-13-9 0,4 0 9 16,0 0-114-16,0 0-18 0,4 9-4 0,-1 1-438 15,1-10-87-15</inkml:trace>
  <inkml:trace contextRef="#ctx0" brushRef="#br0" timeOffset="24873.274">4710 1962 864 0,'0'-13'19'0,"0"10"4"0,0-7 1 0,-4 4 0 0,4-3-24 0,0-1 0 0,0 4 0 0,0-6 0 0,0 12 76 0,0 0 10 16,0 0 2-16,0 0 1 0,0 0-11 0,0 9-2 15,4-6-1-15,-4-3 0 0,0 0-18 0,3 13-3 16,-3-4-1-16,0 0 0 0,4 1 0 0,-4-4 0 16,0-6 0-16,0 6 0 0,0-6-13 0,0 0-2 15,0 0-1-15,0 0 0 0,0 0-9 0,0 0-1 16,0 0-1-16,0 0 0 0,0 0 10 0,0 0 3 16,0 0 0-16,0 0 0 0,0 0-13 0,0 0-2 15,0 0-1-15,7 0 0 0,0 0-12 0,-4-6-3 16,4 6 0-16,0-3 0 0,4 3-8 0,0-3 12 15,-1 3-12-15,-3-6 12 0,-3-4-4 0,6 7-8 16,1 3 12-16,-1 0-4 0,1 0-8 0,0 0 0 16,-4 0 0-16,3 0 8 0,1 0 20 15,-4 3 4-15,7 3 1 0,-7-6 0 0,4 4-33 0,-8 2 0 16,1-3 0-16,3 0 0 16,0 3 0-16,0 1 0 0,0-1 0 0,0-3 0 0,4 3 0 0,-4 1 0 15,3-7 0-15,1 9 0 16,3-6-18-16,0 3-10 0,-3-6-3 0,-1 4 0 15,1-4-1-15,-1 0-1 0,1 0 0 0,0-4 0 16,-4-2-51-16,0 3-9 0,0-6-3 0,0 6 0 0,0-1-25 16,-4-2-6-16,1 3-1 0,-1-3 0 0</inkml:trace>
  <inkml:trace contextRef="#ctx0" brushRef="#br0" timeOffset="25471.069">5338 1792 1190 0,'0'0'33'0,"0"0"9"0,0 0-34 0,-4 6-8 0,4 4 0 0,-4-1 0 15,4-2 100-15,0-1 19 0,0 3 3 0,0-2 1 16,0-1-37-16,0 0-7 0,0 3-2 0,0-2 0 15,0-7-10-15,4 9-3 0,-4-9 0 0,0 10 0 16,0-10-16-16,0 12-3 0,0-6-1 0,0 1 0 16,0 2-19-16,0 0-4 0,0-5-1 0,0 5 0 15,4 0-7-15,-4-2-1 0,0 2-1 0,0-3 0 16,0 1-11-16,0 5 0 0,0-2 0 0,0-1 0 16,0 4 31-16,0-4 1 0,0 3 0 0,3-2 0 15,-3-1-32-15,4 1 0 0,-4 2 0 0,0-2 0 16,3-1 12-16,-3 4-3 0,0-1-1 0,0-2 0 15,0 2-8-15,0 4 0 0,0-4 0 0,0 7 0 16,0-3 12-16,0 3-2 0,-3-7-1 0,3 4 0 16,0-4-9-16,0 1 0 0,0 6 0 0,-4-10 8 15,4-3-8-15,-3 4 8 0,3-1-8 0,0-6 8 16,0 7-8-16,0-1 0 0,-4 4 0 0,4-10 0 16,0-3 0-16,0 0-12 0,-4-3 2 0,1 3 1 15,-1-10-5-15,1 7-1 0,-1-3 0 0,4 0 0 16,-3-1-33-16,-1 4-6 0,4-6-2 0,-3-1 0 15,3 7-38-15,0-6-8 0,0-1-2 0</inkml:trace>
  <inkml:trace contextRef="#ctx0" brushRef="#br0" timeOffset="26109.516">5648 1730 432 0,'0'0'9'0,"0"0"3"0,4-4 0 0,-4-5 0 0,-4 3-12 0,4-1 0 0,0 7 0 0,0-3 0 0,0 3 75 0,0 0 13 16,0 0 2-16,0 0 1 0,0 0 25 0,0 0 4 16,0 0 2-16,0 0 0 0,0 0-16 0,0 0-3 15,0 0-1-15,0 0 0 0,0 0-21 0,0 0-4 16,0 0-1-16,-4 3 0 0,4 10-3 0,-7-4-1 15,7-5 0-15,-3 5 0 0,6 0-22 0,-6-6-5 16,3 10-1-16,-4-4 0 0,8-2-14 0,-4 2-3 16,3 0-1-16,-3-2 0 0,0-1-18 0,7 7-8 15,-7-7 8-15,0 6-8 0,4-2 0 0,0-4 8 0,-4 7-8 16,3-1 0-16,1-2 31 0,-4-1 1 0,3 4 0 0,1-1 0 16,-4-3-20-16,0 1-3 0,0 2-1 15,0 1 0-15,3 0 4 0,-3-1 0 0,0 1 0 0,0 2 0 16,0 1 0-16,0-4 0 0,0-2 0 15,0 2 0-15,0 7 0 0,0-6 0 0,0-1 0 0,0 7 0 16,0-9-12-16,0 2-17 0,0 1 4 0,0-1 1 16,0-2 35-16,0 2 7 0,0 1 2 0,0-4 0 15,0-3-32-15,4 4 0 0,-4-7 0 0,0 9 0 16,0-12 0-16,0 0 0 0,3 0 0 0,-3 10 0 16,0-10-20-16,4 9-9 15,-4 1-3-15,0-4 0 0,0 3 32 0,0-9 0 0,0 10 0 0,0-10 0 31,0 0-16-31,0 0-9 0,0 0-3 0,0 0 0 0,0 0-12 0,0 0-2 16,-4-10-1-16,4 1 0 0,-3 6-62 0,-1-7-13 16,1 7-2-16</inkml:trace>
  <inkml:trace contextRef="#ctx0" brushRef="#br0" timeOffset="26706.386">5330 2024 1134 0,'0'0'32'0,"0"0"8"0,0 0-32 0,0 0-8 0,0 0 0 0,0 0 0 16,0 0 78-16,0 0 14 0,0 0 4 0,0 0 0 15,0 0 1-15,0 0 1 0,0 0 0 0,0 3 0 16,0-3-26-16,4 7-6 0,-4-7-1 0,0 0 0 15,0 0-15-15,0 0-3 0,0 0-1 0,0 0 0 16,0 0-1-16,0 0 0 0,0 0 0 0,4 0 0 16,3 6-21-16,-7-6-4 0,7 6 0 0,0-6-1 15,0 0-19-15,0 0 0 0,0 0 0 0,0 0 0 16,7 0 17-16,-7 6 0 0,0-6 0 0,-3 7 0 16,-4-7-17-16,10-7 0 0,-3 1 0 0,4 6 0 15,-4 0 0-15,4 0 0 0,-1 0 0 0,-3 0 0 16,4 0 0-16,-4 0-20 0,3 6 2 0,1 1 1 15,-11-7 17-15,11 0 0 0,-11 0 0 0,7 0 0 16,0 3 0-16,0 3 0 0,3-6 0 0,-10 0 0 16,7 3 0-16,4-3 0 0,0 0 0 0,-1 0 0 15,-3 3-15-15,4-3 4 0,-11 0 1 0,10 4 0 0,-3-4-10 16,-7 0-3-16,11 3 0 0,-11-3 0 16,0 0-9-16,11 0-1 0,-11 0-1 0,0 0 0 15,0 0-11-15,7-3-3 0,-4-1 0 0,-3 4 0 16,0-6-26-16,0 0-6 0,0 3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15.4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49 439 7072 0 0,'0'0'202'0'0,"-1"-2"1"0"0,-2-6-43 0 0,-11 14 2028 0 0,11-1-1901 0 0,0-1 0 0 0,0 1 0 0 0,1 0 0 0 0,-1 0 0 0 0,1 0 0 0 0,1 0 1 0 0,-1 1-1 0 0,1-1 0 0 0,0 1 0 0 0,0-1 0 0 0,0 0 0 0 0,1 1 0 0 0,0-1 0 0 0,0 6-287 0 0,-1 12 837 0 0,-3 24 50 0 0,2 1 1 0 0,2-1-1 0 0,4 20-887 0 0,-3-3 2064 0 0,12-135-2048 0 0,0 18-16 0 0,39-65 0 0 0,-47 95-416 0 0,9 31 80 0 0,25 74 83 0 0,-26 6 339 0 0,-12-66-40 0 0,0 101 770 0 0,-2-70-729 0 0,2-51 185 0 0,-1-2 74 0 0,0 0 6 0 0,9-20 504 0 0,52-83-1241 0 0,19-10-3231 0 0,-58 90 2090 0 0,-10 37 519 0 0,-10-11 976 0 0,0 0 0 0 0,-1 1 0 0 0,1 0 0 0 0,-1-1 0 0 0,0 1 0 0 0,0 0-1 0 0,0 0 1 0 0,-1-1 0 0 0,1 1 0 0 0,-1 0 0 0 0,0 0 0 0 0,0 0 0 0 0,0 0 0 0 0,0 0 0 0 0,-1-1 0 0 0,0 1 31 0 0,0 11-28 0 0,-10 116 2511 0 0,11-81-1127 0 0,0-48-1009 0 0,0-2-10 0 0,4 7 203 0 0,-2-6-504 0 0,0-1-1 0 0,1 1 0 0 0,-1-1 0 0 0,0 0 0 0 0,1 1 0 0 0,-1-1 0 0 0,1 0 0 0 0,-1-1 0 0 0,0 1 0 0 0,1 0 1 0 0,-1-1-1 0 0,1 1 0 0 0,-1-1 0 0 0,0 0 0 0 0,0 0 0 0 0,1 0 0 0 0,-1 0 0 0 0,0 0 0 0 0,0 0 0 0 0,0-1 1 0 0,0 1-1 0 0,0-1 0 0 0,0 0-35 0 0,0 1 12 0 0,77-52-688 0 0,-28 15-5563 0 0,-25 18 547 0 0</inkml:trace>
  <inkml:trace contextRef="#ctx0" brushRef="#br0" timeOffset="666.212">701 576 13040 0 0,'0'0'297'0'0,"0"0"39"0"0,0 2 19 0 0,-4 100 1210 0 0,36 118 1411 0 0,-23-131-2340 0 0,-1-12-506 0 0,-7-41-115 0 0,-7 53 42 0 0,-6-36-57 0 0,11-41 75 0 0,1-10 306 0 0,0-2 110 0 0,-4-9 461 0 0,-1-73-715 0 0,27-154 756 0 0,-4 86-1986 0 0,-14 95 1056 0 0,2 0 0 0 0,3 1-1 0 0,2-1 1 0 0,2 2 0 0 0,3 0-1 0 0,4-7-62 0 0,-19 56 7 0 0,1 1 1 0 0,-1-1-1 0 0,1 1 0 0 0,-1-1 0 0 0,1 1 0 0 0,0 0 0 0 0,0 0 0 0 0,1-1 0 0 0,-1 2 0 0 0,0-1 1 0 0,1 0-1 0 0,0 0 0 0 0,0 1 0 0 0,0-1 0 0 0,0 1 0 0 0,0 0 0 0 0,0 0 0 0 0,1 0-7 0 0,-2 2-29 0 0,0 1 0 0 0,0 0 0 0 0,0-1 0 0 0,0 1 0 0 0,0 0-1 0 0,0 0 1 0 0,0 0 0 0 0,0 0 0 0 0,-1 0 0 0 0,1 1 0 0 0,0-1-1 0 0,-1 0 1 0 0,1 1 0 0 0,-1-1 0 0 0,0 1 0 0 0,1 0 0 0 0,-1-1 0 0 0,0 1-1 0 0,0 0 1 0 0,0 0 0 0 0,0 0 0 0 0,0 0 0 0 0,0 0 0 0 0,-1 0-1 0 0,1 0 1 0 0,-1 0 0 0 0,1 0 0 0 0,-1 2 29 0 0,2 2-9 0 0,20 42-163 0 0,-15-14 223 0 0,-1 0-1 0 0,-2 1 1 0 0,-1-1 0 0 0,-1 1-1 0 0,-4 29-50 0 0,1-57 13 0 0,0 0-1 0 0,0 0 0 0 0,-1-1 0 0 0,0 1 1 0 0,-1 0-1 0 0,1 0 0 0 0,-1-1 0 0 0,-1 0 1 0 0,1 0-1 0 0,-5 6-12 0 0,4-9-49 0 0,-1 0 0 0 0,0-1-1 0 0,0 0 1 0 0,1 0 0 0 0,-1 0 0 0 0,-1 0-1 0 0,1-1 1 0 0,0 0 0 0 0,0 0 0 0 0,0 0-1 0 0,-1-1 1 0 0,1 1 0 0 0,0-1 0 0 0,-1-1-1 0 0,1 1 1 0 0,0-1 0 0 0,-1 0 0 0 0,1 0 0 0 0,0 0-1 0 0,0-1 1 0 0,0 0 0 0 0,0 0 0 0 0,0 0-1 0 0,0 0 1 0 0,1-1 0 0 0,-1 0 0 0 0,1 0-1 0 0,-2-1 50 0 0,-79-69-2553 0 0,14-5 1082 0 0,46 40-3147 0 0,16 21-291 0 0</inkml:trace>
  <inkml:trace contextRef="#ctx0" brushRef="#br0" timeOffset="1014.244">1110 60 12608 0 0,'0'0'289'0'0,"-5"-6"694"0"0,-16-31 1696 0 0,21 38-2637 0 0,1-1-1 0 0,-1 0 0 0 0,1 0 1 0 0,-1 0-1 0 0,1-1 0 0 0,-1 1 1 0 0,1 0-1 0 0,-1 0 0 0 0,1 0 1 0 0,-1 0-1 0 0,1 0 0 0 0,-1-1 1 0 0,1 1-1 0 0,-1 0 0 0 0,1 0 1 0 0,-1-1-1 0 0,0 1 0 0 0,1 0 1 0 0,-1-1-1 0 0,1 1 0 0 0,-1 0 1 0 0,0-1-1 0 0,1 1 0 0 0,-1 0 1 0 0,0-1-1 0 0,0 1 0 0 0,1-1 1 0 0,-1 1-1 0 0,0-1 0 0 0,0 1 1 0 0,1-1-1 0 0,-1 1 0 0 0,0-1 1 0 0,0 1-1 0 0,0-1 0 0 0,0 1 1 0 0,0-1-1 0 0,0 1 0 0 0,0-1 1 0 0,0 1-1 0 0,0-1 0 0 0,0 1 1 0 0,0-1-1 0 0,0 1 0 0 0,0-1 1 0 0,-1 1-1 0 0,1-1 0 0 0,0 1-41 0 0,18 44-128 0 0,3 35 144 0 0,11 86 503 0 0,-22-105-72 0 0,-3 1 0 0 0,-2 1 0 0 0,-2-1 0 0 0,-5 33-447 0 0,-3-2 633 0 0,-13-2-93 0 0,18-84-625 0 0,0-5-354 0 0,9-67-6370 0 0,0 58 1311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24.7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8 10136 0 0,'0'0'230'0'0,"0"0"30"0"0,0 0 19 0 0,0-1-40 0 0,0-4-74 0 0,0 4 435 0 0,0 1 173 0 0,0 0 26 0 0,0 0-12 0 0,0 0-83 0 0,0 0-38 0 0,-1 4 611 0 0,-4 101 903 0 0,3-69-1945 0 0,0-1 0 0 0,3 1 0 0 0,1-1 0 0 0,4 21-235 0 0,-1-22 12 0 0,-1-22-54 0 0,-4-12-185 0 0,17 8-1006 0 0,-16-7-121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25.1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 0 13824 0 0,'0'0'304'0'0,"0"0"64"0"0,-4 9 16 0 0,-1 3 0 0 0,5-4-312 0 0,-4-1-72 0 0,4-7 0 0 0,0 0 0 0 0,-5 8 296 0 0,5-8 48 0 0,0 0 8 0 0,0 0-1 0 0,0 0-287 0 0,0 0-64 0 0,0 0 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25.6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120 51 5936 0 0,'49'-35'1949'0'0,"-50"24"6829"0"0,-26 7-6193 0 0,20 4-2378 0 0,2 0-124 0 0,0 0 0 0 0,0 0 0 0 0,0 1 0 0 0,0 0-1 0 0,0 0 1 0 0,0 1 0 0 0,0-1 0 0 0,0 1 0 0 0,1 0-1 0 0,-1 0 1 0 0,1 1 0 0 0,-3 1-83 0 0,-9 4 165 0 0,13-7-144 0 0,0 1 0 0 0,-1 0 0 0 0,1 0 0 0 0,0 0-1 0 0,0 0 1 0 0,1 1 0 0 0,-1-1 0 0 0,0 1 0 0 0,1 0 0 0 0,-1 0 0 0 0,1 0 0 0 0,0 0 0 0 0,0 0-1 0 0,0 0 1 0 0,0 2-21 0 0,-4 90-133 0 0,2-62 69 0 0,24-34 613 0 0,-18 1-418 0 0,15 3-503 0 0,5 1 145 0 0,5 8 151 0 0,-19-6 76 0 0,6 28-332 0 0,-10-27 345 0 0,-1 1-1 0 0,1-1 0 0 0,-2 1 0 0 0,1 0 0 0 0,-1 0 0 0 0,0 0 1 0 0,-1 0-1 0 0,0 0 0 0 0,0 0 0 0 0,-1 0 0 0 0,0 0 1 0 0,0 0-1 0 0,-1 1 0 0 0,0-1 0 0 0,-2 7-12 0 0,-11 59 189 0 0,8-63-135 0 0,5-8-21 0 0,0-1 0 0 0,0 1 0 0 0,-1 0 0 0 0,1 0 0 0 0,-1-1 0 0 0,1 1 0 0 0,-1-1 0 0 0,0 1 0 0 0,0-1 0 0 0,0 0 0 0 0,0 0 0 0 0,-1 0 0 0 0,1 0 0 0 0,-1 0 0 0 0,1 0-1 0 0,-1-1 1 0 0,1 1 0 0 0,-1-1 0 0 0,-3 1-33 0 0,5-2-75 0 0,-1 1-1 0 0,0-1 0 0 0,0 0 1 0 0,0 0-1 0 0,1-1 0 0 0,-1 1 1 0 0,0 0-1 0 0,0 0 0 0 0,1-1 0 0 0,-1 0 1 0 0,0 1-1 0 0,1-1 0 0 0,-1 0 1 0 0,0 1-1 0 0,1-1 0 0 0,-1 0 1 0 0,1 0-1 0 0,-1 0 0 0 0,1-1 0 0 0,0 1 1 0 0,-2-1 75 0 0,-3-4-1412 0 0,2 3-5266 0 0</inkml:trace>
  <inkml:trace contextRef="#ctx0" brushRef="#br0" timeOffset="542.676">275 236 12416 0 0,'0'0'365'0'0,"0"2"-4"0"0,0 55 707 0 0,0-55-907 0 0,0-1 0 0 0,0 0 0 0 0,0 1 0 0 0,1-1 0 0 0,-1 0-1 0 0,1 0 1 0 0,-1 0 0 0 0,1 1 0 0 0,-1-1 0 0 0,1 0 0 0 0,-1 0 0 0 0,1 0 0 0 0,0 0-1 0 0,0 0 1 0 0,0 0 0 0 0,0 0 0 0 0,0 0 0 0 0,0 0 0 0 0,0-1 0 0 0,0 1 0 0 0,0 0-1 0 0,0-1 1 0 0,0 1 0 0 0,0 0 0 0 0,0-1 0 0 0,1 1 0 0 0,-1-1 0 0 0,0 0-1 0 0,0 1 1 0 0,1-1 0 0 0,-1 0 0 0 0,0 0-161 0 0,5 1 63 0 0,-1-1-1 0 0,1 0 1 0 0,-1 0-1 0 0,1 0 1 0 0,0 0-1 0 0,-1-1 0 0 0,1 0 1 0 0,-1 0-1 0 0,0-1 1 0 0,1 0-1 0 0,-1 0 1 0 0,0 0-1 0 0,0 0 1 0 0,0-1-1 0 0,0 0 1 0 0,-1 0-1 0 0,1 0 1 0 0,-1 0-1 0 0,1-1 1 0 0,0-1-63 0 0,37-22-459 0 0,-24 22-37 0 0,-5-21-782 0 0,-13 25 1064 0 0,0 1-97 0 0,-9-17-788 0 0,-27-51-1155 0 0,10 36 1213 0 0,26 31 777 0 0,-9 5 0 0 0,-14 27 312 0 0,-15 15 1394 0 0,-2 30-515 0 0,33-60-417 0 0,1 0 0 0 0,0 0 0 0 0,2 1 1 0 0,0-1-1 0 0,0 1 0 0 0,1 7-510 0 0,1-12 409 0 0,7 31-21 0 0,35-2-409 0 0,30 5 190 0 0,-70-45-169 0 0,12 8-501 0 0,1 1-1 0 0,0-2 1 0 0,0 1-1 0 0,0-2 1 0 0,1 0-1 0 0,14 5 502 0 0,-9-8-1022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22.8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54 563 5488 0 0,'0'0'158'0'0,"0"0"113"0"0,0 0 365 0 0,0 0 159 0 0,0 0 33 0 0,0 0-40 0 0,0 0-186 0 0,-2 2-80 0 0,-32 28 2388 0 0,32-27-2821 0 0,0 0 0 0 0,0 0 0 0 0,0 1-1 0 0,0-1 1 0 0,1 1 0 0 0,-1-1 0 0 0,1 1-1 0 0,0-1 1 0 0,0 1 0 0 0,1 0 0 0 0,-1-1-1 0 0,1 1 1 0 0,-1 0 0 0 0,1 0 0 0 0,0-1-1 0 0,1 1 1 0 0,-1 0 0 0 0,1 0 0 0 0,-1-1-1 0 0,1 1 1 0 0,1 0-89 0 0,7 76 426 0 0,0 111 1487 0 0,-10-162-1803 0 0,11 14-38 0 0,-5-36-72 0 0,4-4 60 0 0,52-24 1475 0 0,-42 13-1481 0 0,1-1 0 0 0,-1-1 0 0 0,-1-1 0 0 0,0 0-1 0 0,-1-2 1 0 0,0 0 0 0 0,-1 0 0 0 0,0-2 0 0 0,-1 0 0 0 0,1-2-54 0 0,7-6 31 0 0,45-56-48 0 0,-50 29 120 0 0,-14 26-4971 0 0,-4 23 4208 0 0,1-15-5414 0 0</inkml:trace>
  <inkml:trace contextRef="#ctx0" brushRef="#br0" timeOffset="450.046">634 20 9280 0 0,'-1'1'268'0'0,"-5"13"-9"0"0,1 1 1 0 0,0-1-1 0 0,1 1 1 0 0,1-1-1 0 0,0 1 1 0 0,1 0-1 0 0,0 0 1 0 0,1 9-260 0 0,-2 165 3513 0 0,20 103-1275 0 0,-13-239-1586 0 0,-2 0 0 0 0,-3 0 0 0 0,-3 8-652 0 0,7 80 84 0 0,-15-49-84 0 0,11-82-65 0 0,1-8-267 0 0,0-2-88 0 0,0 0-11 0 0,0 0-155 0 0,0 0-650 0 0,0 0-277 0 0</inkml:trace>
  <inkml:trace contextRef="#ctx0" brushRef="#br0" timeOffset="767.991">389 512 8592 0 0,'0'0'250'0'0,"0"0"4"0"0,0-1-161 0 0,0-4 43 0 0,0 4 515 0 0,0 0 225 0 0,-1-1-741 0 0,0 1-1 0 0,1 0 1 0 0,-1-1 0 0 0,1 1 0 0 0,-1 0 0 0 0,1-1 0 0 0,0 1 0 0 0,0-1 0 0 0,-1 1 0 0 0,1-1-1 0 0,0 1 1 0 0,0 0 0 0 0,0-1 0 0 0,1 1 0 0 0,-1-1 0 0 0,0 1 0 0 0,0-1 0 0 0,1 1 0 0 0,-1 0-1 0 0,1-1 1 0 0,-1 1 0 0 0,1 0 0 0 0,0 0 0 0 0,-1-1 0 0 0,1 1 0 0 0,0 0 0 0 0,0 0 0 0 0,0 0 0 0 0,0 0-1 0 0,0 0 1 0 0,0 0 0 0 0,0 0 0 0 0,0 0 0 0 0,0 0 0 0 0,1 0 0 0 0,0 0-135 0 0,52-14 1377 0 0,87 26-644 0 0,-69-3 514 0 0,-60-6-1452 0 0,0 0 1 0 0,0 0-1 0 0,0-1 1 0 0,0-1-1 0 0,0 0 0 0 0,0-1 1 0 0,10-1 204 0 0,27-5-2112 0 0,-35 6 247 0 0</inkml:trace>
  <inkml:trace contextRef="#ctx0" brushRef="#br0" timeOffset="1238.81">900 741 7584 0 0,'0'0'222'0'0,"0"0"76"0"0,0 1 208 0 0,-5 46 1957 0 0,-4 119 1634 0 0,-5-73-2748 0 0,13-87-1237 0 0,1-11-728 0 0,1 0 78 0 0,0-10-1147 0 0</inkml:trace>
  <inkml:trace contextRef="#ctx0" brushRef="#br0" timeOffset="1566.658">882 387 11976 0 0,'0'0'256'0'0,"0"0"64"0"0,-5-9 0 0 0,1 2 32 0 0,-1-5-288 0 0,5 4-64 0 0,-4-1 0 0 0,4 9 0 0 0,0 0 296 0 0,0-7 48 0 0,0-1 8 0 0,4 1 0 0 0,-4 7-976 0 0,0 0-192 0 0,0-9-40 0 0,0 9-8 0 0</inkml:trace>
  <inkml:trace contextRef="#ctx0" brushRef="#br0" timeOffset="1567.658">1241 1 10680 0 0,'0'0'241'0'0,"0"1"38"0"0,-16 78 451 0 0,14-57-78 0 0,-11 131 2940 0 0,6-82-2683 0 0,3 0 1 0 0,2 0-1 0 0,5 20-909 0 0,2 0 360 0 0,5 63-199 0 0,-8-137-146 0 0,1 103 492 0 0,1-41 51 0 0,4 30-3022 0 0,-8-107 1816 0 0,0-2-571 0 0,0 0-255 0 0,0 0-50 0 0,0 0-10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27.6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169 45 6448 0 0,'0'0'141'0'0,"1"-8"200"0"0,2 0-183 0 0,-3 0 16 0 0,-3-7 1350 0 0,2 10 553 0 0,1 13 3116 0 0,4 1-4814 0 0,14 70 16 0 0,44 189 254 0 0,-57-252-602 0 0,-1 0-1 0 0,-1 1 0 0 0,0-1 0 0 0,-1 1 0 0 0,-1 0 0 0 0,0 0 0 0 0,-2 0 1 0 0,0 0-1 0 0,0-1 0 0 0,-2 3-46 0 0,0-10 41 0 0,-1-1-1 0 0,0 1 1 0 0,0-1 0 0 0,-1 0 0 0 0,0 0 0 0 0,0 0 0 0 0,-1-1-1 0 0,0 0 1 0 0,-6 6-41 0 0,9-9 3 0 0,-33 21 20 0 0,9 0-852 0 0,22-19 787 0 0,-3-3 30 0 0,1-5-46 0 0,-8-15-93 0 0,-8-57 24 0 0,-8-81-157 0 0,1 26-2227 0 0,17 81 1157 0 0,-1 1-12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27.9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12 8032 0 0,'0'0'176'0'0,"0"0"40"0"0,0 0 8 0 0,0 0 0 0 0,0 0-224 0 0,0 0 0 0 0,-9 0 0 0 0,9 0 0 0 0,0 0 256 0 0,0 0 0 0 0,0 0 8 0 0,0 0-2800 0 0,4-12-568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28.6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 25 9072 0 0,'-5'37'681'0'0,"1"-14"-286"0"0,4-21 325 0 0,-4 4 776 0 0,4-3 4630 0 0,4 2-6122 0 0,0 0 0 0 0,0 0 1 0 0,1-1-1 0 0,-1 0 0 0 0,1 0 0 0 0,0 0 0 0 0,0 0 0 0 0,0-1 1 0 0,1 0-1 0 0,-1 0 0 0 0,1 0 0 0 0,0-1 0 0 0,-1 0 0 0 0,1 0 1 0 0,0 0-1 0 0,0-1 0 0 0,0 0 0 0 0,3 0-4 0 0,8 4 2 0 0,68-2-1826 0 0,-72-13 1319 0 0,-13 8 235 0 0,1 0-2 0 0,0-3 128 0 0,0 0 0 0 0,0 1 0 0 0,-1-1 0 0 0,1 0 0 0 0,-1 1 0 0 0,0-1 1 0 0,-1 0-1 0 0,1 0 0 0 0,-1 1 0 0 0,0-1 0 0 0,0 1 0 0 0,0-1 0 0 0,-1 1 1 0 0,0-1-1 0 0,0 1 0 0 0,0 0 0 0 0,0 0 0 0 0,-1 0 0 0 0,-1-3 144 0 0,-19-27-1002 0 0,8 26 512 0 0,13 7 506 0 0,0-1 0 0 0,0 1 0 0 0,-1 0 1 0 0,1-1-1 0 0,0 1 0 0 0,0 0 0 0 0,-1 0 0 0 0,1 1 1 0 0,-1-1-1 0 0,1 1 0 0 0,-1-1 0 0 0,1 1 0 0 0,-1 0 0 0 0,1-1 1 0 0,-1 1-1 0 0,1 1 0 0 0,-1-1 0 0 0,1 0 0 0 0,-1 0 1 0 0,1 1-1 0 0,-1 0 0 0 0,1-1 0 0 0,0 1 0 0 0,-2 1-16 0 0,-52 37 1230 0 0,24 7-461 0 0,28-40-689 0 0,1-1 0 0 0,0 1 0 0 0,0 0 1 0 0,0 0-1 0 0,1 1 0 0 0,0-1 0 0 0,0 0 0 0 0,1 1 1 0 0,-1-1-1 0 0,1 1 0 0 0,1 0 0 0 0,-1-1 0 0 0,1 1-80 0 0,-1 4 93 0 0,-7 48 144 0 0,18-2 686 0 0,-9-53-889 0 0,1 0 1 0 0,0 0 0 0 0,1 0 0 0 0,-1-1 0 0 0,0 1 0 0 0,1-1 0 0 0,0 1 0 0 0,0-1 0 0 0,0 0 0 0 0,0 0 0 0 0,0 0 0 0 0,1 0 0 0 0,-1-1 0 0 0,1 1-1 0 0,3 0-34 0 0,55 26 132 0 0,-38-25-375 0 0,-14-2-105 0 0,0 0 0 0 0,0 0 0 0 0,0-1 0 0 0,1-1 0 0 0,-1 0 0 0 0,0 0 0 0 0,0-1 0 0 0,0 0 0 0 0,4-2 348 0 0,7-4-1248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29.2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177 79 10136 0 0,'0'0'230'0'0,"0"0"30"0"0,0 0 19 0 0,0 0 37 0 0,0 0 125 0 0,0 0 58 0 0,0 0 12 0 0,1-2 1 0 0,4-16 1387 0 0,0-9-1105 0 0,2-5 248 0 0,-7 33-1032 0 0,-1 0 0 0 0,1 0-1 0 0,-1 0 1 0 0,1 0-1 0 0,-1 0 1 0 0,0 0-1 0 0,1 0 1 0 0,-1-1-1 0 0,0 1 1 0 0,1 0 0 0 0,-1 0-1 0 0,0-1 1 0 0,0 1-1 0 0,0 0 1 0 0,0-1-1 0 0,0 1 1 0 0,0-1-1 0 0,0 1 1 0 0,0-1 0 0 0,0 0-1 0 0,0 1 1 0 0,0-1-1 0 0,0 0 1 0 0,0 0-1 0 0,0 1 1 0 0,0-1-1 0 0,0 0 1 0 0,0 0 0 0 0,0 0-1 0 0,-1 0-9 0 0,1 0 89 0 0,-47 15-689 0 0,-30 47 1248 0 0,63-45-648 0 0,1 5 0 0 0,2 7 0 0 0,14-22 0 0 0,8-2 0 0 0,18 12 0 0 0,3 6 0 0 0,-13-8 0 0 0,-16-11 70 0 0,1 1 0 0 0,-1-1 0 0 0,0 1 0 0 0,0-1 0 0 0,-1 1 0 0 0,1 0 0 0 0,-1 0 0 0 0,0 0 0 0 0,-1-1-1 0 0,1 1 1 0 0,-1 0 0 0 0,0 0 0 0 0,0 0 0 0 0,0 0 0 0 0,-1 0 0 0 0,0 3-70 0 0,-1 19 535 0 0,5 23-109 0 0,-6-42-426 0 0,-11 12 0 0 0,12-19 1 0 0,-20-1-16 0 0,11-21-316 0 0,4 5-634 0 0,-4-12-5316 0 0,7 13 1169 0 0</inkml:trace>
  <inkml:trace contextRef="#ctx0" brushRef="#br0" timeOffset="494.667">283 55 11976 0 0,'0'0'266'0'0,"0"0"44"0"0,0 0 15 0 0,0 0-26 0 0,0 0-127 0 0,0 0 204 0 0,0 3 110 0 0,-22 75 2557 0 0,22 4-2097 0 0,9-4-282 0 0,22 31-72 0 0,-22-83-570 0 0,8-8 396 0 0,-16-18-274 0 0,0 1-74 0 0,1 0-56 0 0,-1 0 1 0 0,1 0 0 0 0,0 0 0 0 0,-1 0-1 0 0,1 0 1 0 0,0-1 0 0 0,0 1-1 0 0,0 0 1 0 0,-1-1 0 0 0,1 0 0 0 0,0 1-1 0 0,0-1 1 0 0,0 0 0 0 0,0 0-1 0 0,0 0 1 0 0,0 0 0 0 0,0 0 0 0 0,0-1-1 0 0,0 1 1 0 0,-1-1 0 0 0,1 1-1 0 0,0-1 1 0 0,0 1 0 0 0,0-1-1 0 0,-1 0 1 0 0,1 0 0 0 0,0 0 0 0 0,-1 0-1 0 0,1 0 1 0 0,0-1-15 0 0,26-53 247 0 0,11-50 19 0 0,-22-13-1675 0 0,-19 83-476 0 0,0 12-4288 0 0,2 22 1145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30.4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10912 0 0,'0'0'248'0'0,"0"0"34"0"0,0 0 20 0 0,0 0-38 0 0,0 0-43 0 0,0 0 452 0 0,0 0 214 0 0,0 2 45 0 0,13 52 2449 0 0,-4-2-2792 0 0,-9 20-407 0 0,0-21-2983 0 0,0-49 1351 0 0,0-2-12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3:30.8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288 13 13104 0 0,'0'0'297'0'0,"0"0"39"0"0,0 0 19 0 0,0 0-34 0 0,-2 0-210 0 0,-36-5 587 0 0,-28 2 2111 0 0,58 5-2606 0 0,0 0 0 0 0,0 0-1 0 0,0 1 1 0 0,1 0 0 0 0,-1 1-1 0 0,1 0 1 0 0,-1 0 0 0 0,1 0-1 0 0,1 1 1 0 0,-1 0 0 0 0,0 1-203 0 0,-1 1 61 0 0,0 0 0 0 0,0 0 0 0 0,1 1 0 0 0,0 0 0 0 0,0 0 0 0 0,1 1 0 0 0,0 0 0 0 0,1 0 0 0 0,0 1-1 0 0,0-1 1 0 0,1 1 0 0 0,1 0 0 0 0,-1 0 0 0 0,1 0 0 0 0,0 3-61 0 0,2 0-34 0 0,-1-1-1 0 0,2 0 0 0 0,0 1 0 0 0,0-1 0 0 0,1 0 0 0 0,1 0 1 0 0,0 1-1 0 0,0-1 0 0 0,1 0 0 0 0,1-1 0 0 0,0 1 0 0 0,0-1 1 0 0,2 1-1 0 0,-1-1 0 0 0,1-1 0 0 0,1 1 0 0 0,5 6 35 0 0,-4-5-168 0 0,1 0 0 0 0,0 0 0 0 0,1-1 0 0 0,0 0 0 0 0,0-1 0 0 0,2 0 0 0 0,-1-1 0 0 0,1 0 0 0 0,0-1 0 0 0,1 0 0 0 0,0-1 0 0 0,0 0 0 0 0,0-1 0 0 0,1-1 0 0 0,0 0 0 0 0,10 2 168 0 0,-13-4-26 0 0,1-1 0 0 0,0 0 0 0 0,0-1 0 0 0,0 0-1 0 0,0-1 1 0 0,0 0 0 0 0,0-1 0 0 0,0 0-1 0 0,0-1 1 0 0,0-1 0 0 0,0 0 0 0 0,-1 0 0 0 0,1-1-1 0 0,-1 0 1 0 0,0-1 0 0 0,0-1 0 0 0,-1 1-1 0 0,3-3 27 0 0,-3 0-33 0 0,-1 0 0 0 0,0 0-1 0 0,0-1 1 0 0,-1 0-1 0 0,0-1 1 0 0,0 0-1 0 0,-1 0 1 0 0,0-1-1 0 0,-1 0 1 0 0,-1 0-1 0 0,1-1 34 0 0,-1 1 3 0 0,3-9 18 0 0,0 0 0 0 0,-2 0 0 0 0,0-1 0 0 0,-1 0 0 0 0,1-12-21 0 0,-15-38 212 0 0,9 71-212 0 0,0 0 0 0 0,0 0 0 0 0,0 1 0 0 0,0-1 0 0 0,0 0 0 0 0,0 0 0 0 0,0 0 0 0 0,0 0 0 0 0,0 0 0 0 0,-1 0 0 0 0,1 0 0 0 0,0 0 0 0 0,0 0 0 0 0,0 0 0 0 0,0 0 0 0 0,0 0 0 0 0,0 0 0 0 0,0 0 0 0 0,-1 0 0 0 0,1 0 0 0 0,0 0 0 0 0,0 0 0 0 0,0 0 0 0 0,0 0 0 0 0,0 0 0 0 0,0 0 0 0 0,0 0 0 0 0,-1 0 0 0 0,4 7 0 0 0,0 0 0 0 0,1 0 0 0 0,-1-1 0 0 0,1 1 0 0 0,0-1 0 0 0,1 0 0 0 0,-1 0 0 0 0,1 0 0 0 0,1 0 0 0 0,-1-1 0 0 0,1 0 0 0 0,0 0 0 0 0,6 3 0 0 0,3 5 0 0 0,-7-7 3 0 0,-1-1 0 0 0,1 0-1 0 0,0 0 1 0 0,0 0-1 0 0,0-1 1 0 0,1-1-1 0 0,-1 0 1 0 0,1 0-1 0 0,0 0 1 0 0,0-1-1 0 0,0 0 1 0 0,0-1-1 0 0,0 0 1 0 0,0 0 0 0 0,0-1-1 0 0,1 0 1 0 0,-1-1-1 0 0,0 0 1 0 0,0-1-1 0 0,0 1 1 0 0,4-3-3 0 0,-12 4 53 0 0,1-1 0 0 0,0 1 0 0 0,-1-1 0 0 0,1 1 0 0 0,-1-1 0 0 0,1 0 0 0 0,-1 0 0 0 0,1 1 0 0 0,-1-1 0 0 0,1 0 0 0 0,-1-1 0 0 0,0 1 0 0 0,0 0 0 0 0,1 0 0 0 0,-1 0 0 0 0,0-1 0 0 0,0 1 1 0 0,0-1-1 0 0,0 1 0 0 0,-1-1 0 0 0,1 1 0 0 0,0-1 0 0 0,-1 1 0 0 0,1-1 0 0 0,-1 0 0 0 0,1 1 0 0 0,-1-1 0 0 0,0 0 0 0 0,1 1 0 0 0,-1-1 0 0 0,0 0 0 0 0,0 0 0 0 0,-1 1 0 0 0,1-2-53 0 0,0-2 173 0 0,-1 0 0 0 0,0 1 0 0 0,0-1-1 0 0,0 0 1 0 0,-1 0 0 0 0,0 1 0 0 0,0-1 0 0 0,0 1 0 0 0,0-1-1 0 0,-1 1 1 0 0,1 0 0 0 0,-2-1-173 0 0,-58-70 165 0 0,31 48-175 0 0,28 22 0 0 0,-1 1 1 0 0,0 0 0 0 0,0 0 0 0 0,-1 0 0 0 0,1 1 0 0 0,-1-1 0 0 0,0 1 0 0 0,0 1 0 0 0,0-1 0 0 0,0 0 0 0 0,0 1 0 0 0,0 0 0 0 0,-1 0 0 0 0,1 1-1 0 0,-1 0 1 0 0,-2-1 9 0 0,-76 6-4393 0 0,70-3 2799 0 0</inkml:trace>
  <inkml:trace contextRef="#ctx0" brushRef="#br0" timeOffset="736.161">1206 25 11496 0 0,'0'0'333'0'0,"0"1"0"0"0,18 34 505 0 0,-2 0-1 0 0,-1 1 0 0 0,-2 1 1 0 0,-1 0-1 0 0,-1 6-837 0 0,29 83 361 0 0,-32-103-277 0 0,1 0 1 0 0,1-1-1 0 0,1 0 0 0 0,12 18-84 0 0,-23-39-1 0 0,1 0 0 0 0,0 0 0 0 0,-1-1 0 0 0,1 1 0 0 0,-1 0 0 0 0,1 0 0 0 0,0-1 0 0 0,-1 1 0 0 0,1-1 0 0 0,0 1 0 0 0,0 0 0 0 0,0-1 0 0 0,0 1 0 0 0,-1-1 0 0 0,1 0 0 0 0,0 1 0 0 0,0-1 0 0 0,0 0 0 0 0,0 1 0 0 0,0-1 0 0 0,0 0 0 0 0,0 0 0 0 0,0 0 0 0 0,0 0 0 0 0,0 0 0 0 0,0 0 0 0 0,0 0 0 0 0,0 0 0 0 0,0 0 0 0 0,0-1 0 0 0,0 1 0 0 0,0 0 0 0 0,-1-1 0 0 0,1 1 0 0 0,0 0 0 0 0,0-1 0 0 0,0 1 0 0 0,0-1 0 0 0,-1 0 0 0 0,1 1 0 0 0,0-1 0 0 0,0 1 0 0 0,-1-1 0 0 0,1 0 0 0 0,0 0 0 0 0,-1 1 0 0 0,1-1 0 0 0,-1 0 0 0 0,1 0 0 0 0,-1 0 1 0 0,9-24-122 0 0,-2-1 0 0 0,-1 1 0 0 0,-1-1 1 0 0,0-14 121 0 0,17-76 79 0 0,-18 102-72 0 0,0 0 72 0 0,-1 0 0 0 0,2 1 0 0 0,0 0 0 0 0,1 0 0 0 0,0 1 1 0 0,0-1-1 0 0,2 1 0 0 0,6-9-79 0 0,-11 17 90 0 0,-1 1 0 0 0,1 0-1 0 0,0-1 1 0 0,0 1 0 0 0,0 0 0 0 0,0 0 0 0 0,1 1 0 0 0,-1-1-1 0 0,1 1 1 0 0,-1 0 0 0 0,1 0 0 0 0,0 0 0 0 0,0 0 0 0 0,0 0-1 0 0,0 1 1 0 0,0 0 0 0 0,0 0 0 0 0,1 0 0 0 0,-1 0 0 0 0,0 1 0 0 0,1 0-1 0 0,-1 0 1 0 0,0 0 0 0 0,0 0 0 0 0,1 1 0 0 0,1 0-90 0 0,4 3 59 0 0,-1 0 0 0 0,1 2 0 0 0,-1-1 0 0 0,0 1 0 0 0,-1 0 1 0 0,1 1-1 0 0,-1 0 0 0 0,0 0 0 0 0,-1 0 0 0 0,0 1 0 0 0,0 1 1 0 0,-1-1-1 0 0,0 1 0 0 0,0 0 0 0 0,-1 0 0 0 0,0 1 0 0 0,-1 0 0 0 0,0-1 1 0 0,0 1-1 0 0,-1 1 0 0 0,0-1 0 0 0,0 9-59 0 0,3 10-114 0 0,-2 0 0 0 0,-1 1 0 0 0,-2-1 0 0 0,-1 19 114 0 0,12-54-933 0 0,-3-9 815 0 0,0-1 0 0 0,-1 0-1 0 0,-1 0 1 0 0,-1-1 0 0 0,0 0 0 0 0,2-14 118 0 0,16-40-217 0 0,33-59 460 0 0,-14 78-28 0 0,-32 44-158 0 0,-9 5-37 0 0,0 1 1 0 0,1 0-1 0 0,0 0 0 0 0,-1 0 1 0 0,1 0-1 0 0,0 1 0 0 0,0-1 1 0 0,0 1-1 0 0,0 0 0 0 0,0 0 1 0 0,0 0-1 0 0,0 0 0 0 0,0 0 1 0 0,1 1-1 0 0,-1-1 0 0 0,3 1-20 0 0,0 0 58 0 0,0 1 0 0 0,-1-1 0 0 0,0 1 0 0 0,1 1-1 0 0,-1-1 1 0 0,1 1 0 0 0,-1 0 0 0 0,0 0-1 0 0,0 0 1 0 0,0 1 0 0 0,0 0 0 0 0,-1 0-1 0 0,1 0 1 0 0,-1 0 0 0 0,0 1 0 0 0,1 0 0 0 0,-2 0-1 0 0,2 1-57 0 0,56 84 1040 0 0,-25-3-1040 0 0,-4 44-2446 0 0,-28-110 1092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30.7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 0 12816 0 0,'0'0'289'0'0,"-8"8"702"0"0,3-8-883 0 0,1 3-28 0 0,-1-6 1137 0 0,10 11-3630 0 0,-1 0-2427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30.9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152 10 12352 0 0,'0'0'281'0'0,"0"0"40"0"0,-3 0 21 0 0,-49-1 206 0 0,0 1 3751 0 0,36-3-3363 0 0,15 2-532 0 0,-1 0-185 0 0,-4-2-84 0 0,5 3-21 0 0,-1 0-20 0 0,-13 15-166 0 0,14-14-4 0 0,2 12-220 0 0,12 0-83 0 0,38 27-740 0 0,-37-38 901 0 0,0 13 127 0 0,3 9 96 0 0,-13-18 6 0 0,10 12 225 0 0,-10-10-52 0 0,0 1 0 0 0,-1 0 1 0 0,0 0-1 0 0,0 1 0 0 0,-1-1 0 0 0,-1 1 0 0 0,1-1 0 0 0,-1 7-184 0 0,-1-15 176 0 0,0 1 0 0 0,-15 70 424 0 0,-9-44-280 0 0,22-27-245 0 0,1-1-16 0 0,-2 1-225 0 0,0-1 1 0 0,0 1 0 0 0,-1-1-1 0 0,1 0 1 0 0,0 0 0 0 0,0 0-1 0 0,0-1 1 0 0,0 1 0 0 0,0-1-1 0 0,-1 1 1 0 0,1-1 0 0 0,0 0-1 0 0,1 0 1 0 0,-1-1 0 0 0,0 1-1 0 0,0-1 1 0 0,0 0 165 0 0,-3-5-1371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34.8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59 0 10120 0 0,'-35'46'762'0'0,"34"-44"-460"0"0,-1 0 92 0 0,-18 23 1504 0 0,20-25-6750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33.5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32 154 13560 0 0,'0'0'306'0'0,"-11"0"864"0"0,5 0-1045 0 0,5 0 462 0 0,1 0 198 0 0,0 0 41 0 0,0 0-26 0 0,0 0-134 0 0,0 0-61 0 0,0 0-12 0 0,0 0-35 0 0,0 0-148 0 0,0 0-67 0 0,-2 2-14 0 0,1 1-316 0 0,-1-1 1 0 0,1 0-1 0 0,0 1 0 0 0,-1-1 0 0 0,1 1 0 0 0,1 0 0 0 0,-1-1 0 0 0,0 1 0 0 0,1 0 1 0 0,-1 0-1 0 0,1-1 0 0 0,0 1 0 0 0,0 0 0 0 0,0 0 0 0 0,0 0 0 0 0,0-1 0 0 0,1 1 0 0 0,-1 0 1 0 0,1 0-1 0 0,0-1 0 0 0,-1 1 0 0 0,1 0 0 0 0,1-1 0 0 0,-1 1 0 0 0,0-1-13 0 0,17 73 12 0 0,-9 13 328 0 0,-9-86-276 0 0,0-2 6 0 0,0 0 20 0 0,0-16 193 0 0,-8-54-54 0 0,10 50-175 0 0,-6-4 10 0 0,-4-18-54 0 0,8-21-87 0 0,13 20-168 0 0,2 6 31 0 0,-14 34 196 0 0,1-1-1 0 0,-1 1 0 0 0,1-1 1 0 0,0 1-1 0 0,0 0 0 0 0,0-1 1 0 0,0 1-1 0 0,1 1 0 0 0,-1-1 1 0 0,1 0-1 0 0,0 0 0 0 0,0 1 1 0 0,0 0-1 0 0,0-1 0 0 0,0 1 1 0 0,0 0-1 0 0,1 1 0 0 0,-1-1 1 0 0,1 1-1 0 0,-1-1 0 0 0,1 1 1 0 0,0 0-1 0 0,-1 0 0 0 0,1 0 1 0 0,0 1-1 0 0,2-1 19 0 0,28-6-676 0 0,24 23-1620 0 0,-43-7-3498 0 0,-7 2 14 0 0</inkml:trace>
  <inkml:trace contextRef="#ctx0" brushRef="#br0" timeOffset="593.237">329 166 10896 0 0,'0'0'317'0'0,"-2"-1"2"0"0,-4-2-129 0 0,5 3 228 0 0,-14-13 3799 0 0,11 6-3035 0 0,5 13 389 0 0,16 52-826 0 0,14 17 231 0 0,-3 21-701 0 0,-19-88 133 0 0,12 57-176 0 0,-20-55-179 0 0,-1-8 11 0 0,0-2-22 0 0,0 0-97 0 0,0 0-45 0 0,0 0-11 0 0,0 0 37 0 0,0 0 156 0 0,0 0 70 0 0,0 0 10 0 0,0 0-13 0 0,2 1-78 0 0,-2-1-71 0 0,0 0 0 0 0,0 1 0 0 0,0-1 0 0 0,1 0 1 0 0,-1 0-1 0 0,0 0 0 0 0,0 0 0 0 0,1 1 0 0 0,-1-1 0 0 0,0 0 1 0 0,0 0-1 0 0,1 0 0 0 0,-1 0 0 0 0,0 0 0 0 0,0 0 1 0 0,1 0-1 0 0,-1 0 0 0 0,0 0 0 0 0,1 0 0 0 0,-1 0 0 0 0,0 0 1 0 0,0 0-1 0 0,1 0 0 0 0,-1 0 0 0 0,0 0 0 0 0,1 0 1 0 0,-1 0-1 0 0,0 0 0 0 0,0 0 0 0 0,1 0 0 0 0,-1 0 0 0 0,0 0 1 0 0,0-1-1 0 0,1 1 0 0 0,-1 0 0 0 0,0 0 0 0 0,0 0 1 0 0,1 0-1 0 0,-1-1 0 0 0,0 1 0 0 0,0 0 0 0 0,0 0 0 0 0,1-1 1 0 0,-1 1-1 0 0,0 0 0 0 0,0 0 0 0 0,0-1 0 0 0,0 1 1 0 0,0 0-1 0 0,0 0 0 0 0,0-1 0 0 0,0 1 0 0 0,1 0 0 0 0,-1-1 1 0 0,0 1-1 0 0,0 0 0 0 0,0 0 0 0 0,0-1 0 0 0,0 1 0 0 0,38-72 236 0 0,7-66-288 0 0,-27 79 116 0 0,4-22-64 0 0,1 25-249 0 0,-20 49 221 0 0,-2 6-87 0 0,-1 1-214 0 0,0 0-88 0 0,0 0-21 0 0,0 0-62 0 0,0 0-250 0 0,0 0-108 0 0,0 0-26 0 0,5-5-1926 0 0,7-7-1389 0 0,6-14 2057 0 0</inkml:trace>
  <inkml:trace contextRef="#ctx0" brushRef="#br0" timeOffset="1022.42">751 147 14368 0 0,'0'0'330'0'0,"0"0"45"0"0,0 0 17 0 0,0 0-47 0 0,0 0-126 0 0,0 0 305 0 0,0 0 157 0 0,0 0 30 0 0,0 0-41 0 0,0 0-199 0 0,0 0-88 0 0,0 0-21 0 0,1 1-46 0 0,0 5-292 0 0,0 0 0 0 0,-1 0 0 0 0,1-1-1 0 0,-1 1 1 0 0,0 0 0 0 0,-1 0-1 0 0,1 0 1 0 0,-1 0 0 0 0,0 0 0 0 0,-1-1-1 0 0,1 1 1 0 0,-1 0 0 0 0,0-1 0 0 0,-2 4-24 0 0,0 2 7 0 0,-18 48-256 0 0,13-29-313 0 0,-2 8-681 0 0,9-14-4473 0 0,2-22 231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31.5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160 67 7920 0 0,'0'0'174'0'0,"0"0"29"0"0,0 0 13 0 0,0 0 88 0 0,0 0 343 0 0,0 0 149 0 0,0-8 776 0 0,0 1-1198 0 0,0 5-159 0 0,0 2-30 0 0,1-7 286 0 0,0 3-6 0 0,-1 2-1730 0 0,-1 6 1060 0 0,0-2 10 0 0,0-1-145 0 0,-6 15-1129 0 0,6-14-2207 0 0</inkml:trace>
  <inkml:trace contextRef="#ctx0" brushRef="#br0" timeOffset="868.889">221 28 7056 0 0,'0'0'157'0'0,"0"0"23"0"0,2 1 12 0 0,27-11 587 0 0,-21-5 900 0 0,-4 12 3312 0 0,-52 38-2199 0 0,17-21-2188 0 0,-2-5-195 0 0,1-5-281 0 0,-12 7-4 0 0,30-2 160 0 0,7-4-272 0 0,0 3-7 0 0,-6 12-72 0 0,13-18-8 0 0,0 0 19 0 0,0 6 35 0 0,13 15-86 0 0,19-4 96 0 0,-29-19 11 0 0,3-1 11 0 0,1 0 32 0 0,-4 8-33 0 0,21 7 44 0 0,4-14 20 0 0,-20 1-74 0 0,-8 0 0 0 0,1-1 0 0 0,-1 1 0 0 0,0-1 0 0 0,0 0 0 0 0,0 0 0 0 0,0 1 0 0 0,1-1 0 0 0,-1 0 0 0 0,0 1 0 0 0,1-1 0 0 0,-1 0 0 0 0,0 0 0 0 0,0 1 0 0 0,1-1 0 0 0,-1 0 0 0 0,0 0 0 0 0,1 0 0 0 0,-1 1 0 0 0,0-1 0 0 0,1 0 0 0 0,-1 0 0 0 0,0 0 0 0 0,1 0 0 0 0,-1 0 0 0 0,1 0 0 0 0,-1 0 0 0 0,0 0 0 0 0,1 0 0 0 0,-1 0 0 0 0,0 0 0 0 0,1 0 0 0 0,-1 0 0 0 0,1 0 0 0 0,-1 0 0 0 0,0 0 0 0 0,1 0 0 0 0,-1-1 0 0 0,0 1 0 0 0,1 0 0 0 0,-1 0 0 0 0,0 0 0 0 0,1-1 0 0 0,-1 1 0 0 0,0 0 0 0 0,0 0 0 0 0,1-1 0 0 0,-1 1 0 0 0,0 0 0 0 0,0 0 0 0 0,1-1 0 0 0,-1 1 0 0 0,0 0 0 0 0,0-1 0 0 0,0 1 0 0 0,0 0 0 0 0,1-1 0 0 0,-1 1 0 0 0,0-2 0 0 0,9 41 296 0 0,-13 30 336 0 0,-9-23-242 0 0,-23 11-228 0 0,24-40-151 0 0,3-17 42 0 0,8 0-55 0 0,1 0 0 0 0,-1-1 0 0 0,0 1 0 0 0,1 0 0 0 0,-1-1 0 0 0,0 1 0 0 0,1 0-1 0 0,-1 0 1 0 0,0 0 0 0 0,0-1 0 0 0,1 1 0 0 0,-1 0 0 0 0,0 0 0 0 0,0 0 0 0 0,1 0 0 0 0,-1 0 0 0 0,0 1-1 0 0,1-1 1 0 0,-1 0 0 0 0,0 0 0 0 0,0 0 0 0 0,1 1 0 0 0,-1-1 0 0 0,1 0 0 0 0,-1 1 0 0 0,0-1-1 0 0,1 0 1 0 0,-1 1 0 0 0,0-1 0 0 0,1 1 0 0 0,-1-1 0 0 0,1 1 0 0 0,-1-1 0 0 0,1 1 2 0 0,-5 3-69 0 0,4-3 20 0 0,0 0-1 0 0,-1-1 0 0 0,1 1 1 0 0,0-1-1 0 0,0 0 0 0 0,-1 1 1 0 0,1-1-1 0 0,-1 0 0 0 0,1 0 1 0 0,0 0-1 0 0,-1 0 0 0 0,1 0 1 0 0,0 0-1 0 0,-1 0 0 0 0,1 0 1 0 0,0-1-1 0 0,-1 1 0 0 0,1 0 1 0 0,0-1-1 0 0,-1 1 0 0 0,1-1 1 0 0,0 0-1 0 0,0 1 0 0 0,0-1 1 0 0,0 0-1 0 0,-1 0 0 0 0,1 0 0 0 0,0 1 1 0 0,0-1-1 0 0,1 0 0 0 0,-1-1 1 0 0,0 1-1 0 0,0 0 0 0 0,0 0 50 0 0,-21-45-1827 0 0,4-38-5975 0 0,17 65 3749 0 0</inkml:trace>
  <inkml:trace contextRef="#ctx0" brushRef="#br0" timeOffset="1354.196">385 134 11312 0 0,'0'0'332'0'0,"0"0"-4"0"0,0 1-210 0 0,-12 13 56 0 0,11-13 654 0 0,1-1 278 0 0,0 0 57 0 0,0 0-62 0 0,0 0-308 0 0,-8 5 2105 0 0,10-2-2889 0 0,1 0 1 0 0,0 0 0 0 0,0-1-1 0 0,1 1 1 0 0,-1-1-1 0 0,1 0 1 0 0,-1 0 0 0 0,1 0-1 0 0,-1 0 1 0 0,1 0-1 0 0,0-1 1 0 0,0 0 0 0 0,0 1-1 0 0,0-1 1 0 0,0-1 0 0 0,0 1-1 0 0,0-1 1 0 0,0 0-1 0 0,1 0 1 0 0,-1 0 0 0 0,0 0-1 0 0,0 0 1 0 0,0-1-1 0 0,0 0 1 0 0,2-1-10 0 0,23 1 76 0 0,-25-1-58 0 0,-1 1 1 0 0,1-1-1 0 0,-1 1 1 0 0,0-1-1 0 0,0 0 1 0 0,0 0-1 0 0,0-1 1 0 0,0 1-1 0 0,-1-1 0 0 0,1 1 1 0 0,-1-1-1 0 0,1 0 1 0 0,-1 0-1 0 0,1-2-18 0 0,3-2 70 0 0,-3-3-29 0 0,-3 0-13 0 0,0 9-44 0 0,-1 1 0 0 0,1-1 0 0 0,0 0 0 0 0,-1 0 0 0 0,1 1 0 0 0,0-1 0 0 0,-1 0 0 0 0,1 1 0 0 0,-1-1 0 0 0,1 0 0 0 0,-1 1 0 0 0,1-1 0 0 0,-1 1 0 0 0,0-1 0 0 0,1 1 1 0 0,-1-1-1 0 0,0 1 0 0 0,1-1 0 0 0,-1 1 0 0 0,0 0 0 0 0,0 0 0 0 0,1-1 0 0 0,-1 1 0 0 0,0 0 0 0 0,0 0 0 0 0,0 0 0 0 0,1-1 0 0 0,-1 1 0 0 0,0 0 0 0 0,0 0 0 0 0,0 1 16 0 0,-1-2-45 0 0,-55-6-306 0 0,47 7 335 0 0,7 0-14 0 0,-1-1 0 0 0,1 1 0 0 0,-1 0 1 0 0,1 0-1 0 0,-1 1 0 0 0,0-1 0 0 0,1 1 1 0 0,-1 0-1 0 0,1 0 0 0 0,0 0 1 0 0,-1 0-1 0 0,1 0 0 0 0,0 1 0 0 0,0-1 1 0 0,-1 1-1 0 0,1 0 0 0 0,1 0 0 0 0,-3 2 30 0 0,0 0-3 0 0,0 1 0 0 0,1-1-1 0 0,-1 1 1 0 0,1 0 0 0 0,1 0-1 0 0,-1 0 1 0 0,1 0-1 0 0,0 1 1 0 0,0 0 0 0 0,0-1-1 0 0,1 1 1 0 0,0 0 0 0 0,0 0-1 0 0,0 0 1 0 0,1 1 0 0 0,0-1-1 0 0,0 0 1 0 0,1 0-1 0 0,0 5 4 0 0,-1-1 4 0 0,10 36 46 0 0,21 0-40 0 0,1-15-10 0 0,5-19-18 0 0,-20 13-107 0 0,-16-23 74 0 0,1 1 0 0 0,0-1 0 0 0,0 0 0 0 0,1 1 0 0 0,-1-1 0 0 0,1 0 0 0 0,-1 0 0 0 0,1 0 0 0 0,-1 0-1 0 0,1 0 1 0 0,0 0 0 0 0,0 0 0 0 0,0 0 0 0 0,0-1 0 0 0,1 1 0 0 0,-1-1 0 0 0,0 0 0 0 0,0 0 0 0 0,1 1 0 0 0,-1-1 0 0 0,1-1 0 0 0,-1 1 51 0 0,15 10-1295 0 0,-2 0-3743 0 0,-2-10-74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44.8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60 0 8808 0 0,'0'0'257'0'0,"0"0"-2"0"0,0 0-33 0 0,0 0 461 0 0,0 0 224 0 0,0 0 42 0 0,-2 2-49 0 0,-4 6-245 0 0,-5-8 2468 0 0,4 35-2524 0 0,6-5-304 0 0,6-20 701 0 0,-14 102-800 0 0,-4-57 102 0 0,3-31 228 0 0,6-25 4 0 0,4-3-515 0 0,-1 0-1 0 0,1 0 1 0 0,0 0-1 0 0,0 0 1 0 0,0 0-1 0 0,1 1 1 0 0,-1-1-1 0 0,1 0 0 0 0,0 0 1 0 0,0 0-1 0 0,0 1 1 0 0,0-1-1 0 0,1 0 1 0 0,0 0-15 0 0,2-8-107 0 0,15-20-623 0 0,29-43 684 0 0,-42 67 46 0 0,1 2 0 0 0,17 22 0 0 0,-13-5 0 0 0,20 27 0 0 0,-13-18 0 0 0,-5 3 0 0 0,-8 26 1147 0 0,-5-47-979 0 0,0-2 31 0 0,0 0 7 0 0,0 0-51 0 0,0 0-224 0 0,0 0-99 0 0,-4-12-230 0 0,4 6 323 0 0,0 1 0 0 0,1-1 0 0 0,-1 0-1 0 0,1 0 1 0 0,0 1 0 0 0,1-1-1 0 0,-1 1 1 0 0,1-1 0 0 0,0 1 0 0 0,1 0-1 0 0,-1-1 1 0 0,1 1 0 0 0,0 0 0 0 0,0 1-1 0 0,3-4 76 0 0,5-10-103 0 0,19 6 103 0 0,-5-61-72 0 0,-20 62 62 0 0,-5 12 9 0 0,0-1 0 0 0,0 0 0 0 0,0 0 0 0 0,0 0 0 0 0,0 1 0 0 0,0-1 0 0 0,0 0 0 0 0,0 0 0 0 0,1 0 0 0 0,-1 0 0 0 0,0 1 0 0 0,0-1 0 0 0,0 0 0 0 0,0 0 1 0 0,0 0-1 0 0,0 0 0 0 0,0 1 0 0 0,0-1 0 0 0,1 0 0 0 0,-1 0 0 0 0,0 0 0 0 0,0 0 0 0 0,0 0 0 0 0,0 0 0 0 0,1 1 0 0 0,-1-1 0 0 0,0 0 0 0 0,0 0 0 0 0,0 0 0 0 0,0 0 0 0 0,1 0 0 0 0,-1 0 0 0 0,0 0 1 0 0,0 0-1 0 0,0 0 0 0 0,1 0 0 0 0,-1 0 0 0 0,0 0 0 0 0,0 0 0 0 0,0 0 0 0 0,1 0 0 0 0,-1 0 0 0 0,0 0 0 0 0,0 0 0 0 0,0 0 0 0 0,1 0 0 0 0,-1 0 0 0 0,0 0 0 0 0,0-1 0 0 0,0 1 0 0 0,0 0 0 0 0,1 0 1 0 0,-1 0-1 0 0,0 0 0 0 0,0 0 0 0 0,0 0 0 0 0,0-1 0 0 0,0 1 0 0 0,0 0 0 0 0,1 0 0 0 0,-1 0 0 0 0,0 0 0 0 0,0-1 0 0 0,0 1 0 0 0,0 0 0 0 0,0 0 0 0 0,0 0 0 0 0,0-1 0 0 0,0 1 1 0 0,10 53-120 0 0,-2-26 331 0 0,5-24 166 0 0,20 46-313 0 0,-3 34-64 0 0,0-4 0 0 0,-13 2-42 0 0,-16-79-556 0 0,-1-2-215 0 0,0 0-703 0 0,1-1-2766 0 0,2-2-1186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45.3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169 7 9648 0 0,'0'0'216'0'0,"-1"-7"617"0"0,-29 68 1596 0 0,30-60-2378 0 0,0 0-1 0 0,0 0 1 0 0,0 0-1 0 0,-1 0 1 0 0,1 0-1 0 0,-1 0 1 0 0,1 0 0 0 0,0 0-1 0 0,-1 0 1 0 0,0 0-1 0 0,1 0 1 0 0,-1 0-1 0 0,0 0 1 0 0,1-1-1 0 0,-1 1 1 0 0,0 0-1 0 0,0-1 1 0 0,1 1-1 0 0,-1 0 1 0 0,0-1-1 0 0,0 1 1 0 0,0-1 0 0 0,0 1-1 0 0,0-1 1 0 0,0 0-1 0 0,0 1 1 0 0,0-1-1 0 0,0 0 1 0 0,0 0-1 0 0,0 1 1 0 0,0-1-51 0 0,-11 3 521 0 0,7-1-372 0 0,1 1-1 0 0,0 0 0 0 0,0 0 0 0 0,0 1 1 0 0,0-1-1 0 0,1 1 0 0 0,-1 0 1 0 0,1-1-1 0 0,0 2 0 0 0,0-1 1 0 0,1 0-1 0 0,-1 1 0 0 0,-1 3-148 0 0,-19 66 249 0 0,-3 17 161 0 0,21-34-569 0 0,5-55 415 0 0,9 18 425 0 0,-7-18-664 0 0,-1 0 0 0 0,1 0-1 0 0,-1 0 1 0 0,1 0-1 0 0,0 0 1 0 0,0-1-1 0 0,0 1 1 0 0,0-1-1 0 0,0 0 1 0 0,0 1 0 0 0,1-1-1 0 0,-1 0 1 0 0,0 0-1 0 0,0 0 1 0 0,1-1-1 0 0,-1 1 1 0 0,1-1-1 0 0,-1 1 1 0 0,1-1 0 0 0,-1 0-1 0 0,1 0 1 0 0,-1 0-1 0 0,1 0 1 0 0,-1 0-1 0 0,1 0 1 0 0,-1-1-1 0 0,2 0-16 0 0,65-27 389 0 0,-41-30-389 0 0,48-107 848 0 0,-67 131-1218 0 0,-10 32 356 0 0,1 1 0 0 0,0 0 0 0 0,-1-1 0 0 0,0 1 0 0 0,1 0 0 0 0,-1 0 0 0 0,0 0 0 0 0,1 0 0 0 0,-1 0-1 0 0,0-1 1 0 0,0 1 0 0 0,0 1 0 0 0,0-1 0 0 0,0 0 0 0 0,0 0 0 0 0,0 0 0 0 0,-1 0 0 0 0,1 1 0 0 0,0-1 0 0 0,0 1 0 0 0,0-1 0 0 0,-1 1 0 0 0,1-1 0 0 0,0 1 0 0 0,-1 0 0 0 0,1-1 0 0 0,0 1 0 0 0,-1 0 0 0 0,1 0 0 0 0,0 0 0 0 0,-1 0 0 0 0,1 0 0 0 0,0 0 0 0 0,-1 1 0 0 0,1-1 0 0 0,-2 1 14 0 0,0-1-23 0 0,-20 10 89 0 0,-2-9-66 0 0,24-1 0 0 0,0 0 0 0 0,-1-1 0 0 0,1 1 0 0 0,0 0 0 0 0,-1 0 0 0 0,1 0 0 0 0,-1 0 0 0 0,1 0 0 0 0,0 0 0 0 0,-1 1 0 0 0,1-1 0 0 0,-1 0 0 0 0,1 1 0 0 0,0-1 0 0 0,0 1 0 0 0,-1 0 0 0 0,1-1 0 0 0,0 1 0 0 0,0 0 0 0 0,0-1 0 0 0,-1 1 0 0 0,1 0 0 0 0,0 0 0 0 0,0 1 0 0 0,-8 7 18 0 0,1 1 0 0 0,0 0 0 0 0,1 1 0 0 0,0-1-1 0 0,1 1 1 0 0,0 1 0 0 0,0-1 0 0 0,1 1-1 0 0,0 4-17 0 0,-8 20-90 0 0,13-28 47 0 0,1-5-254 0 0,1-1-1 0 0,-1 1 1 0 0,1-1 0 0 0,0 1-1 0 0,0-1 1 0 0,0 0 0 0 0,0 0-1 0 0,0 0 1 0 0,0 0 0 0 0,0 0-1 0 0,1-1 1 0 0,-1 1 0 0 0,0-1 0 0 0,1 1-1 0 0,0-1 1 0 0,-1 0 0 0 0,3 1 297 0 0,8-1-5444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45.8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10 11400 0 0,'0'0'256'0'0,"0"0"34"0"0,0 0 22 0 0,0 0-30 0 0,-2 1-185 0 0,0 0 28 0 0,1 1 0 0 0,-1 0 0 0 0,1 0 1 0 0,-1 0-1 0 0,1 0 0 0 0,0 0 0 0 0,0 0 0 0 0,-1 0 0 0 0,2 0 1 0 0,-1 1-1 0 0,0-1 0 0 0,0 0 0 0 0,1 0 0 0 0,-1 1 0 0 0,1-1 1 0 0,0 1-1 0 0,0-1 0 0 0,0 1-125 0 0,-3 11 767 0 0,7 58 1775 0 0,-4-70-2444 0 0,0-2-28 0 0,0 0 0 0 0,0 0 23 0 0,0 0 16 0 0,0 0 3 0 0,0 0 0 0 0,0 0 3 0 0,0 0 10 0 0,0-2 3 0 0,40-74 423 0 0,-14 33-442 0 0,-21 28-241 0 0,-5 14 128 0 0,1 1-1 0 0,0-1 1 0 0,0 1-1 0 0,0-1 0 0 0,0 1 1 0 0,0 0-1 0 0,0 0 0 0 0,0-1 1 0 0,0 1-1 0 0,0 0 1 0 0,0 0-1 0 0,0 0 0 0 0,0 0 1 0 0,0 0-1 0 0,0 0 0 0 0,0 0 1 0 0,0 1-1 0 0,-1-1 1 0 0,1 0-1 0 0,0 0 0 0 0,0 1 1 0 0,0-1-1 0 0,0 1 0 0 0,0-1 1 0 0,0 0-1 0 0,0 1 1 0 0,-1 0-1 0 0,1-1 0 0 0,0 1 1 0 0,0 0 4 0 0,-1-1-3 0 0,30 15-64 0 0,23 29 363 0 0,-23 3-176 0 0,-16-16-600 0 0,16 26-4897 0 0,-28-54 3683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47.9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10 9880 0 0,'0'0'290'0'0,"0"0"-3"0"0,0 0-96 0 0,0 0 287 0 0,0 0 142 0 0,0 0 27 0 0,0 0 32 0 0,0 0 101 0 0,-1-2 41 0 0,-7-5 810 0 0,8 7-966 0 0,0 0-60 0 0,0 0-12 0 0,0 0-41 0 0,0 0-169 0 0,0 0-79 0 0,0 2-15 0 0,9 76 534 0 0,9 25-394 0 0,-2-20-13 0 0,-4 1 1 0 0,-4 0 0 0 0,-3 7-417 0 0,-5 106 106 0 0,-10 11 126 0 0,9-188-170 0 0,-2-1 0 0 0,1 1 0 0 0,-2-1-1 0 0,-1 0 1 0 0,0 0 0 0 0,-5 9-62 0 0,9-26 191 0 0,0 0 7 0 0,-2 11-31 0 0,3-1-263 0 0,27 27-4756 0 0,-16-30 2376 0 0,-4-8-2038 0 0,-3-1-482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49.4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 0 13536 0 0,'-3'8'296'0'0,"-6"4"64"0"0,9-12 16 0 0,0 0 0 0 0,-9-8-304 0 0,4 4-72 0 0,5 4 0 0 0,0 0 0 0 0,0 0 152 0 0,0 0 8 0 0,0 0 8 0 0,0 0 0 0 0,0 0-296 0 0,0 0-64 0 0,0 0-16 0 0,0 0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3:28.2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383 241 10568 0 0,'0'0'233'0'0,"0"0"39"0"0,0-13 372 0 0,-1 6-477 0 0,-1 1 1 0 0,1-1-1 0 0,-1 1 1 0 0,0 0-1 0 0,-1 0 1 0 0,0 0 0 0 0,0 0-1 0 0,0 0 1 0 0,0 1-1 0 0,-1-1 1 0 0,0 1-1 0 0,0 0 1 0 0,-1 0-1 0 0,1 1 1 0 0,-1-1-1 0 0,0 1 1 0 0,0 0-1 0 0,-1 0 1 0 0,-4-2-168 0 0,1 0 137 0 0,-1 1 1 0 0,0 0-1 0 0,0 0 1 0 0,0 1-1 0 0,0 0 1 0 0,-1 1-1 0 0,0 0 1 0 0,1 1 0 0 0,-1 0-1 0 0,0 1 1 0 0,0 0-1 0 0,0 0 1 0 0,0 1-1 0 0,-1 1 1 0 0,1 0-1 0 0,0 0 1 0 0,1 1-1 0 0,-9 3-137 0 0,13-4-8 0 0,1 1 0 0 0,-1 0-1 0 0,1 0 1 0 0,0 1-1 0 0,-1-1 1 0 0,1 1 0 0 0,1 0-1 0 0,-1 1 1 0 0,0-1-1 0 0,1 1 1 0 0,0 0 0 0 0,-1 0-1 0 0,2 0 1 0 0,-1 0-1 0 0,0 1 1 0 0,1 0 0 0 0,0 0-1 0 0,0 0 1 0 0,0 0-1 0 0,-1 5 9 0 0,3-7-20 0 0,-1 1-1 0 0,1 0 0 0 0,1 0 0 0 0,-1 0 0 0 0,0-1 0 0 0,1 1 0 0 0,0 0 0 0 0,0 0 0 0 0,0 0 0 0 0,1 0 0 0 0,-1 0 0 0 0,1-1 0 0 0,0 1 0 0 0,0 0 0 0 0,0 0 0 0 0,0-1 0 0 0,1 1 0 0 0,-1-1 0 0 0,1 1 0 0 0,0-1 0 0 0,1 1 21 0 0,12 19-39 0 0,0 0 0 0 0,2-1-1 0 0,1-1 1 0 0,17 15 39 0 0,-13-16-40 0 0,84 79 193 0 0,45 58-153 0 0,-132-134 93 0 0,-1 1 0 0 0,-1 1-1 0 0,-1 0 1 0 0,3 8-93 0 0,-14-23 34 0 0,-1-1 1 0 0,1 1-1 0 0,-2 0 0 0 0,0 1 1 0 0,0-1-1 0 0,-1 0 0 0 0,0 1 1 0 0,0 0-1 0 0,-2-1 0 0 0,1 8-34 0 0,-1-14 21 0 0,0 1 0 0 0,-1 0 0 0 0,1-1 0 0 0,-1 1 0 0 0,0-1 0 0 0,-1 1-1 0 0,1-1 1 0 0,-1 1 0 0 0,0-1 0 0 0,0 0 0 0 0,0 0 0 0 0,0 0 0 0 0,-1 0 0 0 0,0 0 0 0 0,1 0-1 0 0,-2-1 1 0 0,1 0 0 0 0,0 1 0 0 0,-1-1 0 0 0,1 0 0 0 0,-1 0 0 0 0,0-1 0 0 0,0 1 0 0 0,0-1-1 0 0,0 0-20 0 0,-11 3-77 0 0,0 0 0 0 0,0-1 0 0 0,0-1 0 0 0,0 0 0 0 0,-1-1-1 0 0,1-1 1 0 0,-1-1 0 0 0,1 0 0 0 0,-1 0 0 0 0,1-2-1 0 0,0 0 1 0 0,-1-1 0 0 0,1 0 0 0 0,0-1 0 0 0,1-1-1 0 0,-1-1 1 0 0,1 0 0 0 0,0 0 0 0 0,-9-7 77 0 0,-17-13-914 0 0,16 4-3261 0 0,7 3-741 0 0</inkml:trace>
  <inkml:trace contextRef="#ctx0" brushRef="#br0" timeOffset="517.532">1066 567 12640 0 0,'0'0'289'0'0,"0"0"40"0"0,0 0 21 0 0,-1-1-46 0 0,-65-91 1504 0 0,-53-26 419 0 0,113 112-2187 0 0,0 1 0 0 0,0 0 0 0 0,0 0-1 0 0,-1 0 1 0 0,1 1 0 0 0,-1 0-1 0 0,0 1 1 0 0,-1-1 0 0 0,1 1 0 0 0,-1 0-1 0 0,1 1 1 0 0,-1 0 0 0 0,0 0 0 0 0,1 1-1 0 0,-1 0 1 0 0,0 0 0 0 0,0 1-1 0 0,0 0 1 0 0,-2 0-40 0 0,5 3-14 0 0,0 0 1 0 0,0 0-1 0 0,0 1 0 0 0,0 0 1 0 0,1 0-1 0 0,-1 0 0 0 0,1 0 1 0 0,0 1-1 0 0,0 0 0 0 0,1-1 1 0 0,-1 1-1 0 0,1 1 0 0 0,0-1 1 0 0,0 0-1 0 0,1 1 0 0 0,0-1 1 0 0,0 1-1 0 0,0 0 0 0 0,1 0 0 0 0,0 0 1 0 0,0 0-1 0 0,0 0 0 0 0,0 2 14 0 0,-2 16-110 0 0,1 0-1 0 0,1 0 1 0 0,1 0-1 0 0,2 1 1 0 0,0-1-1 0 0,1 0 1 0 0,1-1-1 0 0,2 1 1 0 0,0 0 110 0 0,-4-15-39 0 0,0 1 1 0 0,1-1 0 0 0,0 0 0 0 0,1 1-1 0 0,0-1 1 0 0,0-1 0 0 0,1 1-1 0 0,0-1 1 0 0,0 0 0 0 0,1 0-1 0 0,0 0 1 0 0,0-1 0 0 0,1 0-1 0 0,0 0 1 0 0,0 0 0 0 0,1-1-1 0 0,0-1 1 0 0,0 1 0 0 0,0-1-1 0 0,1 0 1 0 0,0-1 0 0 0,0 0 0 0 0,1 0 37 0 0,0-2-48 0 0,0-1 0 0 0,0 0-1 0 0,1-1 1 0 0,-1 0 0 0 0,0 0-1 0 0,0-1 1 0 0,0 0 0 0 0,0-1-1 0 0,0 0 1 0 0,0-1-1 0 0,0 0 1 0 0,0-1 0 0 0,-1 0-1 0 0,0 0 1 0 0,0-1 0 0 0,0 0-1 0 0,0 0 1 0 0,-1-1-1 0 0,0-1 1 0 0,0 1 0 0 0,-1-1-1 0 0,3-3 50 0 0,4-5 10 0 0,-1 0-1 0 0,0-1 1 0 0,-2-1 0 0 0,1 0-1 0 0,-2 0 1 0 0,-1-1-1 0 0,0 0 1 0 0,-1-1-1 0 0,-1 0 1 0 0,4-17-10 0 0,6-86 1924 0 0,-16 107-1150 0 0,3 24 361 0 0,1 8-907 0 0,83 175 173 0 0,-31-100-605 0 0,-9-39-4603 0 0,-33-39-837 0 0</inkml:trace>
  <inkml:trace contextRef="#ctx0" brushRef="#br0" timeOffset="866.585">1518 406 16040 0 0,'0'2'362'0'0,"10"95"1035"0"0,7-2-1003 0 0,-8-49-320 0 0,2 0 0 0 0,2-1 0 0 0,2 0 0 0 0,2 0-74 0 0,-15-43-4525 0 0,6 1-1479 0 0</inkml:trace>
  <inkml:trace contextRef="#ctx0" brushRef="#br0" timeOffset="867.585">1456 80 16807 0 0,'0'0'480'0'0,"0"0"96"0"0,0 0-456 0 0,0 0-120 0 0,0 0 0 0 0,0 0 0 0 0,0 0 224 0 0,-5 0 16 0 0,5 0 8 0 0,0 0 0 0 0,-7-5-1752 0 0,7 5-343 0 0,0 0-73 0 0,0 0-8 0 0</inkml:trace>
  <inkml:trace contextRef="#ctx0" brushRef="#br0" timeOffset="1247.887">1873 0 15520 0 0,'0'0'356'0'0,"0"0"49"0"0,0 0 19 0 0,0 0-51 0 0,0 0-160 0 0,0 0 229 0 0,0 0 124 0 0,0 0 30 0 0,1 2-53 0 0,21 60 284 0 0,4 48-327 0 0,22 72 896 0 0,-2 7-998 0 0,3 3-39 0 0,17 2-500 0 0,-45-135-3590 0 0,-16-43-3259 0 0</inkml:trace>
  <inkml:trace contextRef="#ctx0" brushRef="#br0" timeOffset="1578.396">1905 564 17447 0 0,'0'0'396'0'0,"0"0"52"0"0,1 0 31 0 0,77-4 472 0 0,67-8 2201 0 0,-82-12-3769 0 0,-50 17-4733 0 0,-12 7-1916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48.5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187 23 11600 0 0,'0'0'264'0'0,"0"0"34"0"0,0 0 21 0 0,0 0-36 0 0,0 0-13 0 0,0 0 640 0 0,-10-3 3561 0 0,7 0-4248 0 0,0 1 0 0 0,0 0-1 0 0,0 0 1 0 0,-1 0 0 0 0,1 1-1 0 0,-1-1 1 0 0,1 1 0 0 0,-1 0-1 0 0,0 0 1 0 0,0 0 0 0 0,1 1-1 0 0,-1-1 1 0 0,0 1 0 0 0,0 0-1 0 0,0 0 1 0 0,0 0-223 0 0,-41 27-835 0 0,22 22 835 0 0,20-35 0 0 0,-24 84 0 0 0,10-3 172 0 0,17-46 478 0 0,0-47-778 0 0,0-2-22 0 0,0 0 88 0 0,0 0 372 0 0,0 0 160 0 0,17 0 628 0 0,-12-1-1114 0 0,-1 0 0 0 0,1 0-1 0 0,-1-1 1 0 0,0 1-1 0 0,1-1 1 0 0,-1 0 0 0 0,0 0-1 0 0,0-1 1 0 0,-1 1-1 0 0,1-1 1 0 0,0 0 0 0 0,-1 0-1 0 0,0 0 1 0 0,0 0 0 0 0,1-1-1 0 0,-2 1 1 0 0,1-1-1 0 0,0 0 1 0 0,1-4 16 0 0,9-8-33 0 0,20-36-103 0 0,-31 50 97 0 0,0 0-1 0 0,0-1 0 0 0,-1 1 1 0 0,1-1-1 0 0,0 0 1 0 0,-1 0-1 0 0,0 0 0 0 0,1 1 1 0 0,-1-1-1 0 0,0 0 1 0 0,-1 0-1 0 0,1-1 0 0 0,0 1 1 0 0,-1 0-1 0 0,0 0 0 0 0,0 0 1 0 0,0 0-1 0 0,0 0 1 0 0,0 0-1 0 0,-1-1 0 0 0,1-1 40 0 0,-1 5-90 0 0,1 0-112 0 0,0 0-43 0 0,-23 10-355 0 0,24 2 723 0 0,1-1 0 0 0,0 1 1 0 0,0 0-1 0 0,1-1 0 0 0,0 0 0 0 0,1 1 0 0 0,1-2 0 0 0,0 3-123 0 0,27 25 0 0 0,-30-36-217 0 0,0-1-1 0 0,0 1 1 0 0,0-1-1 0 0,1 1 0 0 0,-1-1 1 0 0,1 0-1 0 0,-1 0 1 0 0,1 0-1 0 0,0-1 1 0 0,-1 1-1 0 0,1 0 0 0 0,0-1 1 0 0,-1 0-1 0 0,1 0 1 0 0,0 0-1 0 0,-1 0 1 0 0,1 0-1 0 0,0 0 0 0 0,0-1 218 0 0,2 1-363 0 0,47-11-6851 0 0,-37 3 5166 0 0</inkml:trace>
  <inkml:trace contextRef="#ctx0" brushRef="#br0" timeOffset="575.109">403 47 11488 0 0,'0'0'528'0'0,"0"0"-16"0"0,0 3-326 0 0,6 159 4705 0 0,-6-63-3371 0 0,-2-84-1477 0 0,1-1 0 0 0,1 1 0 0 0,0-1 0 0 0,1 1 0 0 0,1-1 0 0 0,1 8-43 0 0,3 4 0 0 0,0-16-1244 0 0,-4-13-2839 0 0,2-4-1949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47.0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143 1009 6928 0 0,'0'0'200'0'0,"0"0"70"0"0,-4 3 376 0 0,3-1 7372 0 0,-2 4-8657 0 0,3-6 735 0 0,0 1 0 0 0,0-1-1 0 0,-1 1 1 0 0,1-1 0 0 0,0 1 0 0 0,0-1 0 0 0,-1 1 0 0 0,1-1 0 0 0,0 0-1 0 0,-1 1 1 0 0,1-1 0 0 0,0 0 0 0 0,-1 1 0 0 0,1-1 0 0 0,-1 0 0 0 0,1 1-1 0 0,-1-1 1 0 0,1 0 0 0 0,-1 0 0 0 0,1 1 0 0 0,0-1 0 0 0,-1 0 0 0 0,1 0 0 0 0,-1 0-1 0 0,0 0 1 0 0,1 0 0 0 0,-1 0 0 0 0,1 0 0 0 0,-1 0 0 0 0,1 0 0 0 0,-1 0-1 0 0,1 0 1 0 0,-1 0 0 0 0,1 0 0 0 0,-1 0 0 0 0,1 0 0 0 0,-1-1 0 0 0,1 1-1 0 0,-1 0 1 0 0,1 0 0 0 0,-1 0 0 0 0,1-1 0 0 0,0 1 0 0 0,-1 0 0 0 0,1-1-1 0 0,-1 1 1 0 0,1 0 0 0 0,0-1 0 0 0,-1 1 0 0 0,1-1 0 0 0,0 1 0 0 0,-1-1 0 0 0,1 1-1 0 0,0-1-95 0 0,-2-1 62 0 0,-2-5-52 0 0,0-3-10 0 0,3 3-13 0 0,-12-137-203 0 0,0-39 387 0 0,-1-26-186 0 0,-17-134-1016 0 0,23 252 615 0 0,-4 68 226 0 0,11 21 124 0 0,1 2 2 0 0,0 0-12 0 0,0 0-50 0 0,-1 1-24 0 0,-7 57-280 0 0,8-41 380 0 0,21 279 286 0 0,-8-169-153 0 0,42 218 824 0 0,-34-140 353 0 0,-20-99-698 0 0,-2-84-412 0 0,1-20-65 0 0,1 0-14 0 0,3 13-50 0 0,-4-15-21 0 0,0 0 0 0 0,0 1 0 0 0,0-1-1 0 0,0 0 1 0 0,0 0 0 0 0,0 1 0 0 0,0-1-1 0 0,0 0 1 0 0,0 1 0 0 0,1-1 0 0 0,-1 0 0 0 0,0 0-1 0 0,0 1 1 0 0,0-1 0 0 0,0 0 0 0 0,0 0-1 0 0,0 1 1 0 0,1-1 0 0 0,-1 0 0 0 0,0 0 0 0 0,0 1-1 0 0,0-1 1 0 0,1 0 0 0 0,-1 0 0 0 0,0 0-1 0 0,0 1 1 0 0,1-1 0 0 0,-1 0 0 0 0,0 0 0 0 0,0 0-1 0 0,1 0 1 0 0,-1 0 0 0 0,0 0 0 0 0,1 0-1 0 0,-1 0 1 0 0,0 0 0 0 0,0 1 0 0 0,1-1 0 0 0,-1 0-1 0 0,0 0 1 0 0,1-1 0 0 0,-1 1 0 0 0,0 0-1 0 0,0 0 1 0 0,1 0 0 0 0,-1 0 0 0 0,0 0 0 0 0,1 0-1 0 0,-1 0 1 0 0,0 0 0 0 0,0 0 0 0 0,1-1-1 0 0,-1 1 1 0 0,0 0 0 0 0,0 0 0 0 0,1 0 0 0 0,-1 0-1 0 0,0-1 1 0 0,0 1 0 0 0,0 0 0 0 0,0 0-1 0 0,1-1 1 0 0,-1 1 0 0 0,0 0 0 0 0,0 0 0 0 0,0-1-1 0 0,0 1 1 0 0,14-37 256 0 0,-2-30 32 0 0,15-62 22 0 0,13 20-244 0 0,-22 87-2 0 0,-11 16-89 0 0,-5 5-108 0 0,-2 1-55 0 0,0 0-18 0 0,15-4-340 0 0,54 44 396 0 0,-63-34 150 0 0,0 0 0 0 0,1 1 0 0 0,-1-1 0 0 0,0 1 0 0 0,0 0 0 0 0,-1 1 0 0 0,0-1 0 0 0,-1 1 0 0 0,1 0 0 0 0,1 6 0 0 0,20 39 0 0 0,-23-48 0 0 0,-1 1 0 0 0,0-1 0 0 0,0 0 0 0 0,-1 1 0 0 0,1 0 0 0 0,-1-1 0 0 0,0 1 0 0 0,0 0 0 0 0,-1-1 0 0 0,0 1 0 0 0,0 0 0 0 0,0 0 0 0 0,-1-1 0 0 0,0 1 0 0 0,0 0 0 0 0,0-1 0 0 0,-1 1 0 0 0,0-1 0 0 0,0 1 0 0 0,0-1 0 0 0,-1 1 0 0 0,2-2 4 0 0,0 0 0 0 0,0 1 0 0 0,-1-1 0 0 0,1 0 0 0 0,-1 0 0 0 0,0 0 0 0 0,0 0 0 0 0,-1 0 0 0 0,1-1 0 0 0,-1 1 0 0 0,0-1 0 0 0,0 1 0 0 0,0-1 0 0 0,0 0 0 0 0,-1 0 0 0 0,1-1-1 0 0,-1 1 1 0 0,1-1 0 0 0,-1 1 0 0 0,0-1 0 0 0,0 0 0 0 0,0-1 0 0 0,-1 1 0 0 0,1-1 0 0 0,0 1 0 0 0,-1-1-4 0 0,1-3 15 0 0,0 0-1 0 0,1 0 1 0 0,-1 0-1 0 0,0 0 1 0 0,1-1-1 0 0,-1 1 1 0 0,1-1-1 0 0,-1 0 1 0 0,1 0-1 0 0,0 0 1 0 0,1-1-1 0 0,-1 1 1 0 0,0-1-1 0 0,1 1 1 0 0,0-1-1 0 0,0 0 1 0 0,-1-2-15 0 0,-2-5-124 0 0,0 0 1 0 0,0 0 0 0 0,1-1 0 0 0,1 0 0 0 0,0 1-1 0 0,0-1 1 0 0,1-1 0 0 0,1 1 0 0 0,0 0-1 0 0,1 0 1 0 0,0-1 0 0 0,1 1 0 0 0,0 0-1 0 0,1-2 124 0 0,5-29-4097 0 0,2 23 2123 0 0,-6 16-10 0 0</inkml:trace>
  <inkml:trace contextRef="#ctx0" brushRef="#br0" timeOffset="482.177">723 919 14280 0 0,'0'0'322'0'0,"0"0"45"0"0,0 0 21 0 0,0 0-33 0 0,-1 0-233 0 0,-16-4 6 0 0,-30 7 2853 0 0,30-1-2072 0 0,-2 6-460 0 0,10 7-345 0 0,-22 21-22 0 0,6-1-82 0 0,10 31 0 0 0,18-35 0 0 0,2-12 0 0 0,8-10 173 0 0,-12-10-120 0 0,3-1 31 0 0,-1 0 0 0 0,0-1 0 0 0,0 1 0 0 0,-1-1 0 0 0,1 0 0 0 0,0 0 0 0 0,-1 0-1 0 0,1 0 1 0 0,-1 0 0 0 0,0-1 0 0 0,0 1 0 0 0,-1-1 0 0 0,1 1 0 0 0,-1-1 0 0 0,1 1 0 0 0,-1-1 0 0 0,0 0-84 0 0,3-5 75 0 0,14-44 173 0 0,-4 18-248 0 0,-5-3 0 0 0,-6 36-13 0 0,-3 3-71 0 0,0-1-85 0 0,0 3-30 0 0,3 23-197 0 0,-2-24 284 0 0,-1-2 31 0 0,0 2 7 0 0,-5 105 254 0 0,24-80 342 0 0,44 19-2218 0 0,-46-38 978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52.0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5 391 5440 0 0,'0'0'124'0'0,"1"-10"294"0"0,2 0-1928 0 0,-2-6 11679 0 0,-1 16-6477 0 0,0 8-3480 0 0,-10 76 34 0 0,11 108 122 0 0,13-14 432 0 0,8 29-1010 0 0,-18-176 165 0 0,-2-21 16 0 0,-1-1 0 0 0,0 0 0 0 0,-1 0 0 0 0,0 1 0 0 0,0-1 0 0 0,-1 0-1 0 0,0 1 1 0 0,-2 4 29 0 0,0-3 0 0 0,-6-47 0 0 0,18-114 792 0 0,-14 48-792 0 0,1-89 0 0 0,5 109-40 0 0,5 1 0 0 0,13-69 40 0 0,-1 44-72 0 0,0 23 19 0 0,-13 56 42 0 0,15-34-1 0 0,-16 52-48 0 0,-3 7-16 0 0,17-5-130 0 0,-14 8 180 0 0,0-1-1 0 0,0 1 1 0 0,0 0 0 0 0,-1 1 0 0 0,1-1 0 0 0,0 0-1 0 0,-1 1 1 0 0,1 0 0 0 0,-1 0 0 0 0,1 0 0 0 0,-1 0-1 0 0,0 1 1 0 0,0-1 0 0 0,0 1 0 0 0,0 0 0 0 0,0 0-1 0 0,0 1 27 0 0,51 52-64 0 0,-50-50 65 0 0,0 0-1 0 0,-1-1 0 0 0,0 2 0 0 0,0-1 1 0 0,0 0-1 0 0,-1 0 0 0 0,0 1 0 0 0,-1 0 1 0 0,1-1-1 0 0,-1 1 0 0 0,0 0 0 0 0,-1-1 1 0 0,0 1-1 0 0,0 6 0 0 0,2 18 68 0 0,1 55 676 0 0,-2-81-732 0 0,-1 0 0 0 0,1-1 0 0 0,-1 1 0 0 0,0 0 0 0 0,-1-1 0 0 0,1 1 0 0 0,-1-1 0 0 0,0 1-1 0 0,0 0 1 0 0,0-1 0 0 0,0 0 0 0 0,-1 1 0 0 0,0-1 0 0 0,0 0 0 0 0,0 0 0 0 0,0 0-1 0 0,-1 0 1 0 0,0 0 0 0 0,0 0 0 0 0,0-1 0 0 0,0 1 0 0 0,0-1 0 0 0,-1 0 0 0 0,-2 2-12 0 0,-44-3 154 0 0,47-3-138 0 0,-1 0-1 0 0,1 0 1 0 0,-1 0-1 0 0,1-1 1 0 0,0 1-1 0 0,0-1 0 0 0,0 0 1 0 0,0 0-1 0 0,0 0 1 0 0,0 0-1 0 0,0 0 1 0 0,0-1-1 0 0,1 1 1 0 0,-1-1-1 0 0,1 0 0 0 0,0 1 1 0 0,0-1-1 0 0,0 0 1 0 0,-1-3-16 0 0,-13-24-2 0 0,12 20-156 0 0,0 1-1 0 0,-2 0 1 0 0,1 0-1 0 0,-1 0 1 0 0,0 1-1 0 0,0 0 1 0 0,-8-7 158 0 0,7 8-375 0 0,5 6-21 0 0,2 1-84 0 0,0 0-37 0 0,0 0-10 0 0,0 0-63 0 0,0 2-265 0 0,5 40-3710 0 0,-1-31 2888 0 0</inkml:trace>
  <inkml:trace contextRef="#ctx0" brushRef="#br0" timeOffset="504.478">525 249 8464 0 0,'0'0'190'0'0,"0"0"28"0"0,0 0 10 0 0,0 0 133 0 0,-2 0 496 0 0,-40-21 5938 0 0,22 34-5148 0 0,20-12-1624 0 0,-1 0 1 0 0,1-1-1 0 0,0 1 0 0 0,-1 0 1 0 0,1-1-1 0 0,-1 1 0 0 0,1-1 1 0 0,-1 1-1 0 0,1-1 0 0 0,-1 1 1 0 0,1-1-1 0 0,-1 1 0 0 0,1-1 1 0 0,-1 1-1 0 0,0-1 0 0 0,1 0 1 0 0,-1 1-1 0 0,0-1 0 0 0,1 0 1 0 0,-1 0-1 0 0,0 1 0 0 0,1-1 1 0 0,-1 0-1 0 0,0 0 0 0 0,0 0 1 0 0,1 0-1 0 0,-1 0 0 0 0,0 0 1 0 0,0 0-1 0 0,1 0 0 0 0,-1 0 1 0 0,0-1-1 0 0,1 1 0 0 0,-1 0 1 0 0,0 0-1 0 0,1 0 0 0 0,-1-1 1 0 0,0 1-1 0 0,1 0 0 0 0,-1-1 1 0 0,0 0-24 0 0,0 1 20 0 0,-1-1 0 0 0,0 1-1 0 0,1-1 1 0 0,-1 1 0 0 0,1-1 0 0 0,-1 1 0 0 0,0 0 0 0 0,1 0 0 0 0,-1 0 0 0 0,1 0 0 0 0,-1 0-1 0 0,0 0 1 0 0,1 0 0 0 0,-1 1 0 0 0,0-1 0 0 0,1 0 0 0 0,-1 1 0 0 0,1 0 0 0 0,-1-1-1 0 0,1 1 1 0 0,-1 0 0 0 0,1 0 0 0 0,0-1 0 0 0,-2 2-20 0 0,-3 3-4 0 0,1 0 0 0 0,-1 0-1 0 0,1 0 1 0 0,0 1 0 0 0,0 0 0 0 0,0 0-1 0 0,1 0 1 0 0,0 0 0 0 0,0 1 0 0 0,1 0-1 0 0,0 0 1 0 0,0 0 0 0 0,0 0 0 0 0,1 0-1 0 0,0 0 1 0 0,0 1 0 0 0,1-1 0 0 0,0 1-1 0 0,1-1 1 0 0,-1 1 0 0 0,1-1 0 0 0,1 1-1 0 0,-1 0 1 0 0,2-1 0 0 0,-1 1 0 0 0,1-1-1 0 0,1 3 5 0 0,0 1-13 0 0,1-1 0 0 0,1 0 0 0 0,0 0 0 0 0,0 0 0 0 0,1-1 0 0 0,0 1 0 0 0,1-1-1 0 0,0-1 1 0 0,0 0 0 0 0,1 0 0 0 0,0 0 0 0 0,0-1 13 0 0,-6-5-4 0 0,-1-1 0 0 0,0 0 0 0 0,1 0-1 0 0,-1 0 1 0 0,0 0 0 0 0,1 0 0 0 0,0 0 0 0 0,-1 0 0 0 0,1 0-1 0 0,-1-1 1 0 0,1 1 0 0 0,0-1 0 0 0,0 1 0 0 0,-1-1-1 0 0,1 0 1 0 0,0 1 0 0 0,0-1 0 0 0,-1 0 0 0 0,1 0 0 0 0,0 0-1 0 0,0 0 1 0 0,-1-1 0 0 0,1 1 0 0 0,0 0 0 0 0,0-1 0 0 0,-1 0-1 0 0,1 1 1 0 0,0-1 0 0 0,-1 0 0 0 0,1 1 0 0 0,-1-1 0 0 0,1 0-1 0 0,-1 0 1 0 0,1-1 0 0 0,-1 1 0 0 0,0 0 0 0 0,0 0 0 0 0,1-1-1 0 0,0 0 5 0 0,8-7 11 0 0,0-1 0 0 0,-1 0-1 0 0,0 0 1 0 0,-1-1 0 0 0,0 0-1 0 0,-1 0 1 0 0,2-4-11 0 0,1-5 18 0 0,-1 1 0 0 0,-1-1 0 0 0,0-1 0 0 0,-2 1 0 0 0,0-1-1 0 0,-2-1 1 0 0,2-18-18 0 0,-5 32-37 0 0,0-1 0 0 0,-1 1 0 0 0,0-1 0 0 0,0 1 0 0 0,-1-1 0 0 0,0 1 0 0 0,-1 0 0 0 0,0 0 0 0 0,0-1-1 0 0,0 1 1 0 0,-3-4 37 0 0,3 7 0 0 0,1 3 0 0 0,1-1 0 0 0,-1 1 0 0 0,1 0 0 0 0,-1 0 0 0 0,0 0 0 0 0,1 0 0 0 0,-1 0 0 0 0,0 0 0 0 0,0 0 0 0 0,-1 0 0 0 0,1 0 0 0 0,0 0 0 0 0,-1 1 0 0 0,1-1 0 0 0,-1 0 0 0 0,1 1 0 0 0,-1 0 0 0 0,0-1 0 0 0,0 1 0 0 0,0 0 0 0 0,1 0 0 0 0,-1 0 0 0 0,0 0 0 0 0,0 0 0 0 0,-1 0 0 0 0,1 0 0 0 0,0 1 0 0 0,0-1 0 0 0,0 1 0 0 0,0 0 0 0 0,-1-1 0 0 0,1 1 0 0 0,-31 20-90 0 0,25-13 66 0 0,1 0 0 0 0,0 1 0 0 0,1-1 1 0 0,-1 2-1 0 0,1-1 0 0 0,1 0 0 0 0,0 1 1 0 0,0 0-1 0 0,1 0 0 0 0,0 1 0 0 0,0-1 0 0 0,1 1 24 0 0,-5 32-208 0 0,17-13-1294 0 0,-1-22 37 0 0</inkml:trace>
  <inkml:trace contextRef="#ctx0" brushRef="#br0" timeOffset="924.782">768 284 11232 0 0,'-5'-79'1292'0'0,"5"79"-1171"0"0,1 1 0 0 0,-1-1 1 0 0,0 0-1 0 0,0 0 1 0 0,0 0-1 0 0,0 0 1 0 0,0 0-1 0 0,0 0 0 0 0,1 0 1 0 0,-1 0-1 0 0,0 0 1 0 0,0 0-1 0 0,0 0 0 0 0,0 0 1 0 0,1 0-1 0 0,-1 0 1 0 0,0 0-1 0 0,0 0 1 0 0,0 0-1 0 0,0 0 0 0 0,0 0 1 0 0,1 0-1 0 0,-1 0 1 0 0,0 0-1 0 0,0 0 0 0 0,0 0 1 0 0,0 0-1 0 0,0 0 1 0 0,1 0-1 0 0,-1-1-121 0 0,0 23 375 0 0,0-21-238 0 0,-1 3-17 0 0,-20 186 1185 0 0,20-179-1226 0 0,-1 0-1 0 0,2 0 0 0 0,0-1 0 0 0,0 1 0 0 0,1 0 0 0 0,0 0 1 0 0,1-1-1 0 0,0 1 0 0 0,1 0 0 0 0,0-1 0 0 0,0 0 0 0 0,1 0 0 0 0,1 1-78 0 0,-2-9 29 0 0,-1 0 0 0 0,1-1 0 0 0,0 1-1 0 0,0-1 1 0 0,0 1 0 0 0,0-1 0 0 0,0 0 0 0 0,0 0-1 0 0,0-1 1 0 0,0 1 0 0 0,0 0 0 0 0,0-1-1 0 0,0 0 1 0 0,1 0 0 0 0,-1 0 0 0 0,0 0-1 0 0,0 0 1 0 0,0-1 0 0 0,1 1 0 0 0,-1-1-1 0 0,0 0-28 0 0,28-10 228 0 0,18-37 66 0 0,-32 27-211 0 0,-1 0 0 0 0,-1-2 0 0 0,-1 1 1 0 0,-1-2-1 0 0,1-2-83 0 0,9-41-140 0 0,-20 61 68 0 0,-1 0 1 0 0,0 0-1 0 0,1 0 1 0 0,-2-1-1 0 0,1 1 1 0 0,-1 0-1 0 0,0-1 0 0 0,0 1 1 0 0,-1 0-1 0 0,0-1 1 0 0,0 1-1 0 0,-1-1 1 0 0,1 1-1 0 0,-1 0 1 0 0,-1-1-1 0 0,1 1 1 0 0,-1 0-1 0 0,0 0 1 0 0,-1 0-1 0 0,-1-4 72 0 0,-31-59-4138 0 0,27 61 1000 0 0,6 6 1540 0 0</inkml:trace>
  <inkml:trace contextRef="#ctx0" brushRef="#br0" timeOffset="1365.518">1224 173 13504 0 0,'0'0'306'0'0,"0"0"46"0"0,0 0 22 0 0,0 0-49 0 0,-4 6-202 0 0,-22 89 2456 0 0,22-69-2143 0 0,-13 179 476 0 0,12-126-773 0 0,5-10 18 0 0,0-67-87 0 0,0-2 20 0 0,0 0 22 0 0,0 0 70 0 0,0-1 36 0 0,40-120 798 0 0,-10-5-928 0 0,-3 23-88 0 0,8-62 0 0 0,-16 71 0 0 0,-15 71-10 0 0,-4 21-50 0 0,0 2-31 0 0,21 5-421 0 0,38 2-535 0 0,-15-11 367 0 0,36-13-839 0 0,-45 10-3340 0 0,-13 3-402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8:57.7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59 870 7848 0 0,'0'0'232'0'0,"-2"1"-14"0"0,-13 9 1248 0 0,14-9-702 0 0,-1 0-2 0 0,-4 2-20 0 0,5-3-6 0 0,-4 5 705 0 0,2 1-1151 0 0,0-1-1 0 0,1 1 1 0 0,0-1 0 0 0,0 1-1 0 0,0 0 1 0 0,1 0 0 0 0,-1 0-1 0 0,2 0 1 0 0,-1 0 0 0 0,1 0 0 0 0,-1 0-1 0 0,2 0 1 0 0,-1 4-290 0 0,0-9 32 0 0,-5 49 664 0 0,2-40-610 0 0,3-8-9 0 0,0-2 4 0 0,0 0-13 0 0,0 0-4 0 0,0 0 8 0 0,0 0 34 0 0,0 0 12 0 0,0 0 2 0 0,8-8-180 0 0,10-32-344 0 0,53-148 324 0 0,-37 124 140 0 0,-29 55-48 0 0,14-9 319 0 0,-6 15-318 0 0,-11 3-14 0 0,-1 0-1 0 0,1 0 1 0 0,0 1-1 0 0,-1-1 1 0 0,1 1-1 0 0,0-1 1 0 0,-1 1-1 0 0,1 0 1 0 0,-1-1-1 0 0,1 1 0 0 0,-1 0 1 0 0,0 0-1 0 0,1 0 1 0 0,-1 0-1 0 0,0 0 1 0 0,0 1-1 0 0,0-1 1 0 0,0 0-1 0 0,0 1 1 0 0,0-1-1 0 0,0 0 0 0 0,0 1 1 0 0,0-1-1 0 0,0 1 1 0 0,-1-1-1 0 0,1 1 1 0 0,-1 0-1 0 0,1-1 1 0 0,-1 2 1 0 0,5 7-16 0 0,2 3 4 0 0,-1 0-1 0 0,-1 0 0 0 0,0 0 1 0 0,-1 1-1 0 0,0 0 0 0 0,1 13 13 0 0,-2 16 0 0 0,-1 0 0 0 0,-3 0 0 0 0,-2 14 0 0 0,3-57 0 0 0,-19 133 0 0 0,10-73 0 0 0,18 18-2682 0 0,-4-66 917 0 0</inkml:trace>
  <inkml:trace contextRef="#ctx0" brushRef="#br0" timeOffset="470.318">408 961 13104 0 0,'0'0'297'0'0,"-8"1"826"0"0,5 2-986 0 0,2-2 512 0 0,1-1 221 0 0,0 0 39 0 0,6-5 384 0 0,49-19-261 0 0,25-6-484 0 0,-49 15-501 0 0,-16 9-159 0 0,1-1-1 0 0,-1 0 1 0 0,-1-2 0 0 0,0 1 0 0 0,0-2 0 0 0,-1 0 0 0 0,0 0-1 0 0,2-3 113 0 0,-14 12-34 0 0,1 0 0 0 0,-1-1 0 0 0,0 1 0 0 0,1 0 0 0 0,-1-1 0 0 0,0 1 0 0 0,0-1 0 0 0,0 1-1 0 0,0-1 1 0 0,0 1 0 0 0,0-1 0 0 0,0 0 0 0 0,-1 1 0 0 0,1-1 0 0 0,-1 0 0 0 0,1 0 0 0 0,-1 0-1 0 0,1 1 1 0 0,-1-1 0 0 0,0 0 0 0 0,0 0 0 0 0,0 0 0 0 0,0 0 0 0 0,0 1 0 0 0,-1-1 0 0 0,1 0-1 0 0,0 0 1 0 0,-1 0 0 0 0,1 1 0 0 0,-1-1 0 0 0,0 0 0 0 0,0 0 0 0 0,0 1 0 0 0,1-1 0 0 0,-1 1-1 0 0,-1-1 1 0 0,1 1 0 0 0,0-1 0 0 0,0 1 0 0 0,-1 0 0 0 0,1-1 0 0 0,0 1 0 0 0,-1 0 0 0 0,1 0-1 0 0,-1 0 1 0 0,0 0 0 0 0,1 0 0 0 0,-2 0 34 0 0,-3-1-7 0 0,0 0-1 0 0,-1 1 1 0 0,1 0 0 0 0,0 0-1 0 0,0 1 1 0 0,-1-1 0 0 0,1 1-1 0 0,0 0 1 0 0,0 1-1 0 0,-1 0 1 0 0,1 0 0 0 0,0 0-1 0 0,0 1 1 0 0,0 0 0 0 0,0 0-1 0 0,0 0 1 0 0,1 1-1 0 0,-1 0 1 0 0,-2 1 7 0 0,-28 22 609 0 0,23-9-492 0 0,0 1 0 0 0,2 0 0 0 0,0 1 0 0 0,1 0 0 0 0,0 0 0 0 0,2 1 0 0 0,1 1 0 0 0,-3 12-117 0 0,8-29 33 0 0,1 0 0 0 0,-1 0-1 0 0,1 0 1 0 0,0 0-1 0 0,0 0 1 0 0,1 1 0 0 0,-1-1-1 0 0,1 0 1 0 0,0 1 0 0 0,0-1-1 0 0,1 1 1 0 0,-1-1-1 0 0,1 0 1 0 0,0 0 0 0 0,0 1-1 0 0,0-1 1 0 0,1 0-1 0 0,-1 0 1 0 0,1 0 0 0 0,0 0-1 0 0,0-1 1 0 0,0 1-1 0 0,1 0 1 0 0,0 0-33 0 0,5 2 10 0 0,0-1 1 0 0,1 0-1 0 0,-1 0 1 0 0,1-1-1 0 0,0 0 1 0 0,0-1-1 0 0,0 0 0 0 0,1 0 1 0 0,-1-1-1 0 0,1 0 1 0 0,-1-1-1 0 0,1 0 0 0 0,0 0 1 0 0,-1-1-1 0 0,1-1 1 0 0,9 0-11 0 0,34-16-2262 0 0,-26 3 903 0 0</inkml:trace>
  <inkml:trace contextRef="#ctx0" brushRef="#br0" timeOffset="825.8">963 0 7424 0 0,'0'0'166'0'0,"0"0"29"0"0,0 0 12 0 0,1 1-34 0 0,6 42 1959 0 0,-7 50 1243 0 0,-43 341 2480 0 0,11-111-4743 0 0,26-34-962 0 0,7-181-102 0 0,7 4-263 0 0,-7-108 824 0 0,-1-4-866 0 0,0 0 0 0 0,0 0 0 0 0,0 0 0 0 0,1 0 0 0 0,-1 0 0 0 0,0-1-1 0 0,0 1 1 0 0,0 0 0 0 0,0 0 0 0 0,0 0 0 0 0,0 0 0 0 0,1 0 0 0 0,-1 0 0 0 0,0 0 0 0 0,0 0-1 0 0,0 0 1 0 0,0 0 0 0 0,0-1 0 0 0,1 1 0 0 0,-1 0 0 0 0,0 0 0 0 0,0 0 0 0 0,0 0 0 0 0,0 0-1 0 0,1 0 1 0 0,-1 0 0 0 0,0 0 0 0 0,0 0 0 0 0,0 1 0 0 0,0-1 0 0 0,1 0 0 0 0,-1 0 257 0 0,4-15-5612 0 0</inkml:trace>
  <inkml:trace contextRef="#ctx0" brushRef="#br0" timeOffset="1175.511">711 579 11544 0 0,'0'0'264'0'0,"0"0"34"0"0,0 0 20 0 0,0 0-41 0 0,0 0-48 0 0,0 0 471 0 0,0 0 219 0 0,0 0 45 0 0,0 0-35 0 0,0 0-188 0 0,1-2-79 0 0,0 0-550 0 0,1-1 1 0 0,-1 1 0 0 0,1 0-1 0 0,0 0 1 0 0,0 0 0 0 0,0 0-1 0 0,0 0 1 0 0,1 0 0 0 0,-1 1-1 0 0,1-1 1 0 0,-1 1-1 0 0,1-1 1 0 0,-1 1 0 0 0,1 0-1 0 0,-1 0 1 0 0,1 0 0 0 0,0 0-1 0 0,1 1-112 0 0,12-6 167 0 0,-5 1-43 0 0,124-42 410 0 0,-57 35-1389 0 0,-1 3 0 0 0,66 2 855 0 0,-46 3-5641 0 0,-51 0 1599 0 0,-30 3 1994 0 0</inkml:trace>
  <inkml:trace contextRef="#ctx0" brushRef="#br0" timeOffset="1445.98">1446 137 11432 0 0,'0'0'333'0'0,"0"0"0"0"0,0 0-143 0 0,0 0 182 0 0,0 2 106 0 0,-6 18 203 0 0,1 0 1 0 0,1 0-1 0 0,1 0 0 0 0,1 0 0 0 0,1 6-681 0 0,-5 28 831 0 0,-25 227 1425 0 0,-9 24-1414 0 0,24-55-688 0 0,15-128-94 0 0,4-88-2329 0 0,-1-3-2619 0 0,-2-37-946 0 0</inkml:trace>
  <inkml:trace contextRef="#ctx0" brushRef="#br0" timeOffset="1665.759">1109 752 9168 0 0,'0'0'266'0'0,"-1"-1"1"0"0,-2-4-22 0 0,3 4 542 0 0,0 1 261 0 0,0 0 52 0 0,0 0-73 0 0,5 4 174 0 0,104 35 1951 0 0,-100-37-3091 0 0,0-1 1 0 0,0 0-1 0 0,0 0 1 0 0,1-1 0 0 0,-1 0-1 0 0,0-1 1 0 0,0 0-1 0 0,1 0 1 0 0,-1-1-62 0 0,20-2 150 0 0,37-8 564 0 0,31-23-1167 0 0,-60 19-3295 0 0,-25 11 2342 0 0</inkml:trace>
  <inkml:trace contextRef="#ctx0" brushRef="#br0" timeOffset="2202.484">1633 792 7224 0 0,'0'0'165'0'0,"0"0"22"0"0,0 0 7 0 0,0 0 112 0 0,0 0 422 0 0,0 0 185 0 0,0 0 42 0 0,0 0-43 0 0,0 0-200 0 0,0 0-83 0 0,0 0-18 0 0,-2 1-22 0 0,-7 1-78 0 0,6-2-37 0 0,-6 9 424 0 0,-10 3-498 0 0,-20 24 415 0 0,-5 93 557 0 0,42-125-1307 0 0,0 0-1 0 0,1 0 0 0 0,0 1 0 0 0,0-1 0 0 0,1 1 0 0 0,-1-1 0 0 0,1 1 1 0 0,0-1-1 0 0,0 1 0 0 0,0-1 0 0 0,1 0 0 0 0,0 1 0 0 0,-1-1 0 0 0,1 1 1 0 0,1-1-1 0 0,-1 0 0 0 0,1 0 0 0 0,0 0 0 0 0,0 0 0 0 0,0 0 0 0 0,0 0 1 0 0,1 0-1 0 0,-1 0 0 0 0,1-1 0 0 0,0 0 0 0 0,0 1 0 0 0,1-1 0 0 0,0 1-64 0 0,-2-4 14 0 0,0 0 0 0 0,-1 1 0 0 0,1-1 0 0 0,0 0 0 0 0,0 0 0 0 0,0 0 0 0 0,-1 0 0 0 0,1 0 0 0 0,0 0 0 0 0,0 0 0 0 0,0-1 0 0 0,-1 1 0 0 0,1-1 0 0 0,0 1 0 0 0,0-1 0 0 0,-1 0 0 0 0,1 1 0 0 0,0-1 0 0 0,-1 0 0 0 0,1 0 0 0 0,-1 0 0 0 0,0 0 0 0 0,1-1 0 0 0,-1 1 0 0 0,0 0 0 0 0,1-1 0 0 0,-1 1 0 0 0,0-1 0 0 0,0 1 0 0 0,0-1 0 0 0,0 1 0 0 0,-1-1 0 0 0,1 0 0 0 0,0 1 0 0 0,-1-1 0 0 0,1 0 0 0 0,-1 0-14 0 0,16-20 114 0 0,28-15-114 0 0,-40 30 0 0 0,1 1 0 0 0,-1 0 0 0 0,0-1 0 0 0,-1 0 0 0 0,1 0 0 0 0,-2 0 0 0 0,1 0 0 0 0,-1-1 0 0 0,0 1 0 0 0,0-1 0 0 0,-1 1 0 0 0,1-1 0 0 0,-2 0 0 0 0,1-6 0 0 0,16-32-297 0 0,-34 21-286 0 0,-6 27 519 0 0,13-1 17 0 0,-32 15-738 0 0,-24 42-879 0 0,61-40 653 0 0,4-10-3955 0 0,1-1-32 0 0</inkml:trace>
  <inkml:trace contextRef="#ctx0" brushRef="#br0" timeOffset="2580.313">1854 870 11072 0 0,'0'0'324'0'0,"0"0"-3"0"0,0 0-26 0 0,0 0 638 0 0,0 0 304 0 0,0 0 62 0 0,0 0-66 0 0,0 0-322 0 0,0 2-141 0 0,31 75 1594 0 0,50 39-1913 0 0,-39-39-952 0 0,-38-70 11 0 0,-3-5-6020 0 0,-1-2 4217 0 0</inkml:trace>
  <inkml:trace contextRef="#ctx0" brushRef="#br0" timeOffset="2982.719">2072 701 11072 0 0,'-2'2'324'0'0,"-7"14"-43"0"0,1 0 0 0 0,0 0 0 0 0,2 0 0 0 0,-1 1 1 0 0,2 0-1 0 0,0 0 0 0 0,2 1 0 0 0,-1 0-281 0 0,3-12 228 0 0,-13 158 2928 0 0,10-1-1383 0 0,-1 1-650 0 0,-13 58-505 0 0,18-204-604 0 0,-3 1-139 0 0,0-1 0 0 0,-1 0 1 0 0,-1 0-1 0 0,0-1 0 0 0,-7 14 125 0 0,10-27-91 0 0,-3 6-5330 0 0,5-10 3376 0 0</inkml:trace>
  <inkml:trace contextRef="#ctx0" brushRef="#br0" timeOffset="3315.663">2262 886 11232 0 0,'0'0'256'0'0,"0"2"34"0"0,-21 46 488 0 0,21-4 3529 0 0,18-21-3081 0 0,-15-23-1199 0 0,1 1 0 0 0,0-1 0 0 0,-1 0 1 0 0,1 0-1 0 0,0-1 0 0 0,-1 1 0 0 0,1 0 0 0 0,0-1 0 0 0,-1 0 1 0 0,1 0-1 0 0,-1 0 0 0 0,1-1 0 0 0,-1 1 0 0 0,0-1 1 0 0,1 0-1 0 0,-1 1 0 0 0,0-1 0 0 0,2-3-27 0 0,51-42 53 0 0,0-20-415 0 0,-54 65 319 0 0,-1-1 0 0 0,0 0 0 0 0,1 0 0 0 0,-1 0 0 0 0,0 0 0 0 0,-1 0 0 0 0,1 0 0 0 0,0 0 0 0 0,-1 0 0 0 0,0 0 0 0 0,1-1 0 0 0,-1 1 0 0 0,-1 0 0 0 0,1 0 0 0 0,0 0 0 0 0,-1 0 0 0 0,0 0 0 0 0,1 0 0 0 0,-1 0 0 0 0,0 0 0 0 0,-1 0 0 0 0,1 0 0 0 0,0 0 0 0 0,-1 0 0 0 0,0 1 0 0 0,1-1 0 0 0,-1 1 0 0 0,0-1 0 0 0,0 1 0 0 0,-1 0 0 0 0,1 0 0 0 0,0 0 0 0 0,-1 0 0 0 0,0 0 43 0 0,-10-2-105 0 0,8 4 102 0 0,0 0 0 0 0,0 1 0 0 0,0-1 0 0 0,0 1 0 0 0,0 0 1 0 0,1 0-1 0 0,-1 1 0 0 0,0-1 0 0 0,1 1 0 0 0,-1 0 0 0 0,0 0 0 0 0,1 1 0 0 0,0-1 0 0 0,0 1 0 0 0,0 0 0 0 0,0 0 0 0 0,0 1 0 0 0,1-1 0 0 0,-1 1 0 0 0,1-1 1 0 0,0 1-1 0 0,0 0 0 0 0,0 1 0 0 0,1-1 0 0 0,-1 1 3 0 0,-28 57 318 0 0,-18 45 722 0 0,27-48-740 0 0,26-26-68 0 0,-4-31-76 0 0,1 0 32 0 0,96 60 964 0 0,-89-58-1660 0 0,1 0 0 0 0,0-1 0 0 0,0 0 0 0 0,0 0 0 0 0,0-1 0 0 0,1 0 0 0 0,-1-1 0 0 0,1 0 0 0 0,0-1 508 0 0,-8 1-54 0 0,19 2-1639 0 0</inkml:trace>
  <inkml:trace contextRef="#ctx0" brushRef="#br0" timeOffset="3789.204">2647 915 9528 0 0,'0'0'216'0'0,"0"0"32"0"0,0 0 10 0 0,-10 1 1492 0 0,-9 19 1216 0 0,16-7-1836 0 0,-9 17 427 0 0,15-17-683 0 0,2 52 601 0 0,-1-20-1126 0 0,1-6-109 0 0,-4-37-157 0 0,-1-2 5 0 0,0 0-13 0 0,0 0 13 0 0,0 0-7 0 0,0 0-8 0 0,0 0-1 0 0,0-1-12 0 0,2-5-46 0 0,-1 1 0 0 0,0 0 0 0 0,0-1 0 0 0,-1 1 0 0 0,1-1-1 0 0,-1 1 1 0 0,-1-1 0 0 0,1 1 0 0 0,-1-1 0 0 0,0 1 0 0 0,0 0 0 0 0,-1-4-14 0 0,-2-15 56 0 0,-1-48 64 0 0,3 62-108 0 0,-1-3 9 0 0,0-1 0 0 0,1 1 0 0 0,1-1 1 0 0,0 1-1 0 0,1-1 0 0 0,0 0 0 0 0,1 1 0 0 0,1-1 1 0 0,2-11-22 0 0,-3 20-5 0 0,1 0 1 0 0,-1 0 0 0 0,1 0 0 0 0,0 0 0 0 0,0 0 0 0 0,0 0-1 0 0,1 1 1 0 0,0-1 0 0 0,0 1 0 0 0,0-1 0 0 0,0 1-1 0 0,1 0 1 0 0,-1 1 0 0 0,1-1 0 0 0,0 0 0 0 0,0 1-1 0 0,1 0 1 0 0,-1 0 0 0 0,1 0 0 0 0,-1 1 0 0 0,5-2 4 0 0,78-28-479 0 0,78 9-496 0 0,-32 7-3251 0 0,-103 13 2773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9:07.4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315 0 6072 0 0,'0'0'133'0'0,"0"0"23"0"0,0 0 12 0 0,0 0 111 0 0,0 0 438 0 0,-2 1 195 0 0,-30 17 3523 0 0,24-7-2502 0 0,-16 9-684 0 0,23-19-1066 0 0,-4 18 1019 0 0,5-17-946 0 0,0-2 0 0 0,0 0 0 0 0,0 0 0 0 0,0 0 0 0 0,2-1-2 0 0,5-2-36 0 0,-6 3-185 0 0,1 0 0 0 0,-1-1-1 0 0,0 1 1 0 0,0 0 0 0 0,0-1-1 0 0,0 1 1 0 0,0-1 0 0 0,0 1-1 0 0,0-1 1 0 0,0 1 0 0 0,0-1-1 0 0,-1 0 1 0 0,1 0 0 0 0,0 1-1 0 0,0-1 1 0 0,0 0 0 0 0,-1 0-1 0 0,1 0 1 0 0,0 0 0 0 0,-1 0-1 0 0,1 0 1 0 0,-1 0 0 0 0,1 0-1 0 0,-1 0 1 0 0,0 0 0 0 0,1 0-1 0 0,-1 0 1 0 0,0 0 0 0 0,0 0-1 0 0,0 0 1 0 0,1 0 0 0 0,-1-1-33 0 0,-1 0-54 0 0,-1-1 0 0 0,1 1-1 0 0,0-1 1 0 0,-1 1 0 0 0,1 0 0 0 0,-1 0 0 0 0,0 0 0 0 0,0 0 0 0 0,1 0 0 0 0,-1 0 0 0 0,-1 0-1 0 0,1 1 1 0 0,0-1 0 0 0,0 0 0 0 0,-1 1 0 0 0,1 0 0 0 0,0 0 0 0 0,-1 0 0 0 0,0 0 0 0 0,1 0-1 0 0,-1 0 1 0 0,1 1 0 0 0,-1-1 0 0 0,0 1 0 0 0,1-1 0 0 0,-1 1 0 0 0,0 0 0 0 0,0 0 0 0 0,1 1 0 0 0,-1-1-1 0 0,-2 1 55 0 0,-52 15-424 0 0,48-11 410 0 0,0 1-1 0 0,1-1 0 0 0,-1 2 0 0 0,1-1 0 0 0,1 1 0 0 0,-1 1 0 0 0,1-1 0 0 0,0 1 0 0 0,1 0 1 0 0,0 1-1 0 0,0 0 0 0 0,-2 4 15 0 0,-26 42 33 0 0,22 8 591 0 0,16-38-269 0 0,-1-19-294 0 0,-1-1 0 0 0,1 1 1 0 0,1 0-1 0 0,-1-1 0 0 0,1 0 1 0 0,0 0-1 0 0,0 0 0 0 0,0 0 1 0 0,1 0-1 0 0,-1-1 0 0 0,1 0 1 0 0,0 0-1 0 0,1 0 0 0 0,-1-1 1 0 0,5 3-62 0 0,7 5 62 0 0,-10-6-139 0 0,1-1 0 0 0,1 0-1 0 0,-1 0 1 0 0,1-1 0 0 0,0 0-1 0 0,-1 0 1 0 0,1-1 0 0 0,0 0-1 0 0,7 0 78 0 0,38 3-4489 0 0,-41-10 2987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9:11.6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46 749 7056 0 0,'0'0'157'0'0,"0"0"23"0"0,0 0 12 0 0,0 0 80 0 0,0 0 311 0 0,0 0 138 0 0,0 0 23 0 0,0 0 7 0 0,0 0 1 0 0,0 0 0 0 0,0 0 0 0 0,0 0-31 0 0,0 0-129 0 0,0 0-59 0 0,1-1-11 0 0,2 1-452 0 0,0-1 1 0 0,0 1 0 0 0,-1 0 0 0 0,1 1 0 0 0,0-1 0 0 0,0 0 0 0 0,-1 1-1 0 0,1-1 1 0 0,0 1 0 0 0,0 0 0 0 0,-1 0 0 0 0,1 0 0 0 0,-1 0 0 0 0,1 1-1 0 0,-1-1 1 0 0,0 0 0 0 0,1 1 0 0 0,-1 0 0 0 0,0 0 0 0 0,0 0-1 0 0,1 0-70 0 0,36 19 904 0 0,-36-20-876 0 0,0-1-1 0 0,0 1 0 0 0,1-1 1 0 0,-1 0-1 0 0,0 0 0 0 0,0 0 0 0 0,0 0 1 0 0,0 0-1 0 0,0-1 0 0 0,0 0 0 0 0,0 1 1 0 0,0-1-1 0 0,0 0 0 0 0,0 0 1 0 0,-1 0-1 0 0,1-1 0 0 0,0 1 0 0 0,0-1 1 0 0,-1 0-1 0 0,1 1 0 0 0,-1-1 0 0 0,1-1-27 0 0,3-3 7 0 0,0 0-1 0 0,0 0 0 0 0,0 0 0 0 0,-1-1 0 0 0,0 1 1 0 0,0-1-1 0 0,-1-1 0 0 0,0 1 0 0 0,0-1 0 0 0,-1 1 0 0 0,0-1 1 0 0,0 0-1 0 0,-1 0 0 0 0,0 0 0 0 0,0-1 0 0 0,-1 1 1 0 0,0 0-1 0 0,-1-1 0 0 0,0 1 0 0 0,0-1 0 0 0,0 1 0 0 0,-2-4-6 0 0,2 10-44 0 0,-1-1 0 0 0,0 1-1 0 0,1-1 1 0 0,-1 1 0 0 0,0-1 0 0 0,-1 1-1 0 0,1 0 1 0 0,0-1 0 0 0,-1 1-1 0 0,1 0 1 0 0,-1 0 0 0 0,1 0-1 0 0,-1 0 1 0 0,0 1 0 0 0,0-1-1 0 0,0 0 1 0 0,0 1 0 0 0,0-1-1 0 0,0 1 1 0 0,-1 0 0 0 0,1 0-1 0 0,0-1 1 0 0,-1 2 0 0 0,1-1-1 0 0,-1 0 1 0 0,1 0 0 0 0,-1 1-1 0 0,1-1 1 0 0,-1 1 0 0 0,1 0-1 0 0,-1 0 1 0 0,0 0 0 0 0,1 0-1 0 0,-1 0 1 0 0,1 1 0 0 0,-1-1-1 0 0,-1 1 45 0 0,-8 4-7 0 0,0 0-1 0 0,1 1 1 0 0,0 0-1 0 0,0 1 0 0 0,0 0 1 0 0,0 1-1 0 0,1 0 0 0 0,1 1 1 0 0,-1-1-1 0 0,2 2 0 0 0,-1 0 1 0 0,1 0-1 0 0,0 0 0 0 0,1 1 1 0 0,1 0 7 0 0,-34 80 550 0 0,38-85-483 0 0,1 1-1 0 0,-1 0 0 0 0,1 0 1 0 0,1-1-1 0 0,-1 1 0 0 0,1 0 1 0 0,1 0-1 0 0,-1-1 0 0 0,1 1 1 0 0,0 0-1 0 0,0 0 0 0 0,2 2-66 0 0,3 2-28 0 0,0 0-1 0 0,1 0 1 0 0,0-1 0 0 0,1 0-1 0 0,0 0 1 0 0,1-1-1 0 0,0 0 1 0 0,0-1-1 0 0,1 0 1 0 0,0 0-1 0 0,3 1 29 0 0,23 13-5136 0 0,-14-16-262 0 0</inkml:trace>
  <inkml:trace contextRef="#ctx0" brushRef="#br0" timeOffset="365.161">587 1 8328 0 0,'0'0'241'0'0,"0"0"0"0"0,1 0-150 0 0,2 0 45 0 0,-2 0 515 0 0,-1 0 225 0 0,0 0 41 0 0,0 0 18 0 0,0 0 35 0 0,0 0 20 0 0,4 4 930 0 0,-9 59 279 0 0,-35 366 329 0 0,32-284-2358 0 0,-5 83-76 0 0,-1-53-30 0 0,10-97-78 0 0,5-38-90 0 0,2-13-5660 0 0,-3-27 1713 0 0,4-3-903 0 0</inkml:trace>
  <inkml:trace contextRef="#ctx0" brushRef="#br0" timeOffset="827.344">313 599 11072 0 0,'0'0'324'0'0,"0"0"-3"0"0,-2 0-86 0 0,2-1-121 0 0,-1 1 1 0 0,1-1-1 0 0,-1 1 1 0 0,1-1-1 0 0,-1 1 1 0 0,1-1-1 0 0,-1 1 1 0 0,1-1-1 0 0,0 1 1 0 0,-1-1-1 0 0,1 1 1 0 0,0-1-1 0 0,0 1 1 0 0,-1-1-1 0 0,1 0 1 0 0,0 1-1 0 0,0-1 1 0 0,0 0-1 0 0,0 1 1 0 0,-1-1 0 0 0,1 0-1 0 0,0 1 1 0 0,0-1-1 0 0,1 0 1 0 0,-1 1-1 0 0,0-1 1 0 0,0 0-1 0 0,0 1 1 0 0,0-1-1 0 0,0 1 1 0 0,1-1-1 0 0,-1 0 1 0 0,0 1-1 0 0,1-1 1 0 0,-1 1-1 0 0,0-1 1 0 0,1 1-1 0 0,-1-1 1 0 0,1 1-1 0 0,-1-1 1 0 0,0 1-1 0 0,1-1 1 0 0,-1 1-1 0 0,1-1 1 0 0,0 1 0 0 0,-1 0-1 0 0,1-1 1 0 0,0 1-115 0 0,29-24 1004 0 0,-9 11-467 0 0,1 1 0 0 0,0 1 1 0 0,0 1-1 0 0,23-6-537 0 0,27-12 339 0 0,-48 22-364 0 0,-3 0-52 0 0,1 0 0 0 0,-1 2 1 0 0,1 1-1 0 0,0 0 1 0 0,0 2-1 0 0,0 0 1 0 0,0 1-1 0 0,2 2 77 0 0,7 1-625 0 0,19 4-2212 0 0,-18 6-3723 0 0,-22-8 2103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9:07.9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44 360 9880 0 0,'0'0'290'0'0,"0"0"-3"0"0,-1 1-187 0 0,-2 3 276 0 0,0 0 1 0 0,0 0-1 0 0,0 0 0 0 0,1 1 0 0 0,0-1 1 0 0,0 1-1 0 0,0 0 0 0 0,0-1 0 0 0,1 1 1 0 0,0 0-1 0 0,0 0 0 0 0,0 0 0 0 0,0 4-376 0 0,-5 20 1086 0 0,-2 38 923 0 0,7-57-1867 0 0,1 1-1 0 0,0 0 0 0 0,0 0 0 0 0,2-1 1 0 0,-1 1-1 0 0,1 0 0 0 0,1-1 0 0 0,0 0 0 0 0,0 1 1 0 0,1-1-1 0 0,0 0 0 0 0,4 6-141 0 0,-6-14 27 0 0,0 1 0 0 0,0-1-1 0 0,0 0 1 0 0,1 1 0 0 0,-1-1-1 0 0,1 0 1 0 0,-1 0 0 0 0,1-1 0 0 0,0 1-1 0 0,-1 0 1 0 0,1-1 0 0 0,0 0 0 0 0,0 1-1 0 0,0-1 1 0 0,0-1 0 0 0,1 1 0 0 0,-1 0-1 0 0,2 0-26 0 0,47-15 494 0 0,-36 7-308 0 0,-6 2-127 0 0,0 0-1 0 0,-1 0 0 0 0,0-1 0 0 0,0 0 0 0 0,0-1 0 0 0,-1 0 1 0 0,0 0-1 0 0,0-1 0 0 0,-1 0 0 0 0,0 0 0 0 0,0-2-58 0 0,-1 4-74 0 0,-1-1 0 0 0,-1 0 0 0 0,1 0-1 0 0,-1 0 1 0 0,0-1 0 0 0,-1 1 0 0 0,0-1 0 0 0,0 0-1 0 0,-1 0 1 0 0,0 0 0 0 0,0 0 0 0 0,0-5 74 0 0,-3-3-399 0 0,-1 0 0 0 0,0 1 0 0 0,-2-1 1 0 0,1 1-1 0 0,-2 0 0 0 0,-4-11 399 0 0,4 11-607 0 0,-13-23-1506 0 0,17 35 1467 0 0,-3-3-8 0 0</inkml:trace>
  <inkml:trace contextRef="#ctx0" brushRef="#br0" timeOffset="331.955">435 492 11024 0 0,'0'0'248'0'0,"0"0"34"0"0,0 0 22 0 0,0 0-29 0 0,0 0-88 0 0,0 0 293 0 0,4 7 801 0 0,1 30 115 0 0,0-22-1259 0 0,-1 0 0 0 0,-1 0 0 0 0,0 1 0 0 0,-1-1 1 0 0,-1 1-1 0 0,-1 0 0 0 0,0 2-137 0 0,1 41 25 0 0,-2-58-179 0 0,-7 17-2369 0 0,7-16-2518 0 0</inkml:trace>
  <inkml:trace contextRef="#ctx0" brushRef="#br0" timeOffset="558.095">458 72 11256 0 0,'0'0'256'0'0,"0"0"34"0"0,0 0 21 0 0,0 0-35 0 0,0 0-165 0 0,0 0-26 0 0,0 0 10 0 0,0 0 1 0 0,0 0 28 0 0,0 0 118 0 0,0 2 57 0 0,1 1-356 0 0,0 1 0 0 0,1 0 0 0 0,-1-1 0 0 0,1 1 0 0 0,0-1 0 0 0,0 1 0 0 0,0-1 0 0 0,1 0 0 0 0,-1 0 0 0 0,1 0 0 0 0,0 0 0 0 0,0-1 0 0 0,0 1 0 0 0,0-1 1 0 0,0 1-1 0 0,0-1 0 0 0,1 0 0 0 0,1 0 57 0 0,8 7-1034 0 0,0-2-12 0 0</inkml:trace>
  <inkml:trace contextRef="#ctx0" brushRef="#br0" timeOffset="992.159">905 221 10912 0 0,'0'0'248'0'0,"0"0"34"0"0,0 0 20 0 0,0 0-38 0 0,-1 1-171 0 0,-72 17 5361 0 0,42-13-4466 0 0,23-3-914 0 0,0 0-1 0 0,0 1 0 0 0,0 0 0 0 0,0 1 1 0 0,1 0-1 0 0,0 0 0 0 0,-1 0 0 0 0,2 1 0 0 0,-1 0 1 0 0,0 0-1 0 0,1 1 0 0 0,0 0 0 0 0,0 1-73 0 0,-25 38 416 0 0,20 18-296 0 0,10-10-120 0 0,8-28 12 0 0,12-23 176 0 0,-12 0-152 0 0,61 5 139 0 0,-31 4-162 0 0,-34-8-23 0 0,0 0 0 0 0,0 0-1 0 0,0 0 1 0 0,0 0 0 0 0,-1 1-1 0 0,1-1 1 0 0,-1 1 0 0 0,0 0-1 0 0,0-1 1 0 0,0 1-1 0 0,-1 0 1 0 0,1 0 0 0 0,-1 0-1 0 0,0 0 1 0 0,0 1 0 0 0,-1-1-1 0 0,1 1 11 0 0,-1 72-64 0 0,-6-39 78 0 0,-2-5 143 0 0,8-31-88 0 0,0-2-5 0 0,0 0 0 0 0,-1 1-10 0 0,1 0-49 0 0,-1 1-1 0 0,0-1 1 0 0,0 0 0 0 0,0 1 0 0 0,1-1 0 0 0,-1 0 0 0 0,-1 0 0 0 0,1 0 0 0 0,0 0-1 0 0,0 0 1 0 0,0 0 0 0 0,0 0 0 0 0,-1 0 0 0 0,1 0 0 0 0,0-1 0 0 0,-1 1 0 0 0,1 0-1 0 0,-1-1 1 0 0,1 1 0 0 0,-1-1 0 0 0,1 1 0 0 0,-1-1 0 0 0,1 0-5 0 0,-4 1 26 0 0,2 0-43 0 0,0 0 0 0 0,0-1-1 0 0,0 1 1 0 0,0-1 0 0 0,0 0-1 0 0,0 0 1 0 0,0 0 0 0 0,0 0-1 0 0,0-1 1 0 0,0 1 0 0 0,0-1-1 0 0,0 0 1 0 0,0 0 0 0 0,0 0-1 0 0,0 0 1 0 0,0 0 0 0 0,1-1-1 0 0,-1 1 1 0 0,1-1 0 0 0,-1 0-1 0 0,1 0 1 0 0,-1 1 0 0 0,1-2-1 0 0,0 1 1 0 0,0 0 0 0 0,0 0-1 0 0,-1-2 18 0 0,-28-46-7499 0 0,22 29 1963 0 0</inkml:trace>
  <inkml:trace contextRef="#ctx0" brushRef="#br0" timeOffset="1357.588">1065 489 13416 0 0,'0'0'298'0'0,"0"0"46"0"0,0 0 24 0 0,0 0-37 0 0,-11 5 162 0 0,-23 49 1022 0 0,31-44-1469 0 0,1 1 1 0 0,0-1-1 0 0,1 1 1 0 0,0 0 0 0 0,0-1-1 0 0,2 1 1 0 0,-1 0-1 0 0,1 0 1 0 0,0-1-1 0 0,1 1 1 0 0,2 6-47 0 0,-3 1-288 0 0,0 3-4863 0 0,3-17 49 0 0</inkml:trace>
  <inkml:trace contextRef="#ctx0" brushRef="#br0" timeOffset="1709.07">1119 0 9416 0 0,'0'0'200'0'0,"0"0"48"0"0,0 0 8 0 0,0 0 16 0 0,0 0-272 0 0,-5 7 0 0 0,1 5 0 0 0,-1 0 0 0 0,-4 0 0 0 0,5 0 0 0 0,-5 0 0 0 0,4 0-2736 0 0,-4 4-600 0 0</inkml:trace>
  <inkml:trace contextRef="#ctx0" brushRef="#br0" timeOffset="2148.62">1242 295 10120 0 0,'0'2'298'0'0,"-13"45"108"0"0,13 55 3832 0 0,31 8-1437 0 0,-17-41-2331 0 0,-5-25-292 0 0,-7-37-102 0 0,-1-6-1 0 0,-1 1-10 0 0,0 4 5 0 0,0-5 15 0 0,0-1-13 0 0,0 0 5 0 0,-8-63 263 0 0,5-16 304 0 0,6 28-629 0 0,5-28 250 0 0,1 40-265 0 0,9 15-216 0 0,5 20 56 0 0,-19 4 166 0 0,-1 0 0 0 0,1 0 0 0 0,-1 0 0 0 0,1 0 0 0 0,-1 1 0 0 0,0 0 0 0 0,1 0 0 0 0,-1 0 0 0 0,0 0 0 0 0,1 0 0 0 0,-1 0 0 0 0,0 1 0 0 0,0 0 0 0 0,0 0 0 0 0,0 0 0 0 0,-1 0 0 0 0,3 2-6 0 0,-5-4 0 0 0,29 46-262 0 0,-13 17 266 0 0,-16 24 74 0 0,-8 30-358 0 0,11-102-911 0 0,-1-7-4210 0 0,-2-6-184 0 0</inkml:trace>
  <inkml:trace contextRef="#ctx0" brushRef="#br0" timeOffset="2684.523">1566 469 6296 0 0,'0'0'184'0'0,"0"0"193"0"0,0 0 687 0 0,0 0 301 0 0,0 0 62 0 0,0 0-59 0 0,0 0-296 0 0,0 0-131 0 0,0 0-21 0 0,0 0-62 0 0,0 0-237 0 0,0 0-100 0 0,2 0-17 0 0,39 12 913 0 0,29-7-197 0 0,-45-6-992 0 0,-22 1-227 0 0,0 0 0 0 0,1 0-1 0 0,-1 0 1 0 0,0-1 0 0 0,0 1 0 0 0,0-1-1 0 0,0 0 1 0 0,0 1 0 0 0,0-1-1 0 0,0-1 1 0 0,0 1 0 0 0,-1 0-1 0 0,1-1 1 0 0,0 1 0 0 0,-1-1 0 0 0,1 0-1 0 0,-1 0 1 0 0,1 0 0 0 0,-1 0-1 0 0,0-1 1 0 0,0 1 0 0 0,0 0-1 0 0,0-1 0 0 0,4-7 26 0 0,-4 8-12 0 0,0-1 0 0 0,-1 1 0 0 0,1-1 0 0 0,0 0 0 0 0,-1 0 1 0 0,0 0-1 0 0,0 1 0 0 0,0-1 0 0 0,0-1 0 0 0,0 1 0 0 0,0 0 0 0 0,-1 0 1 0 0,0 0-1 0 0,1 0 0 0 0,-1 0 0 0 0,0 0 0 0 0,-1-1 0 0 0,1-1-14 0 0,-30-56-782 0 0,18 43 595 0 0,9 12 84 0 0,3 5 81 0 0,-1 0 0 0 0,1 0 1 0 0,-1-1-1 0 0,0 1 0 0 0,0 0 0 0 0,1 0 0 0 0,-1 0 0 0 0,0 0 0 0 0,0 0 0 0 0,0 0 0 0 0,0 0 0 0 0,0 0 0 0 0,0 1 0 0 0,0-1 0 0 0,0 0 1 0 0,-1 0-1 0 0,1 1 0 0 0,0-1 0 0 0,0 1 0 0 0,-1-1 0 0 0,1 1 0 0 0,0 0 0 0 0,0-1 0 0 0,-1 1 0 0 0,1 0 0 0 0,0 0 0 0 0,-1 0 22 0 0,-2 0-17 0 0,0 1-1 0 0,1 0 0 0 0,-1 0 0 0 0,0 0 1 0 0,1 0-1 0 0,-1 0 0 0 0,1 1 0 0 0,-1-1 1 0 0,1 1-1 0 0,0 0 0 0 0,-1 0 1 0 0,1 0-1 0 0,0 1 0 0 0,1-1 0 0 0,-1 1 1 0 0,0 0-1 0 0,1-1 0 0 0,-1 1 0 0 0,1 0 1 0 0,-1 2 17 0 0,-5 4-52 0 0,2-2 27 0 0,2-1-1 0 0,-1 1 1 0 0,1 1 0 0 0,0-1 0 0 0,0 0-1 0 0,1 1 1 0 0,0 0 0 0 0,0 0 0 0 0,1 0 0 0 0,-1 7 25 0 0,-5 14-59 0 0,-5 23 59 0 0,17 23 413 0 0,21-9-11 0 0,-23-63-363 0 0,2 5 21 0 0,1 0 0 0 0,0-1 1 0 0,0 1-1 0 0,0-1 0 0 0,1 0 1 0 0,0-1-1 0 0,1 1 0 0 0,-1-1 1 0 0,1-1-1 0 0,0 1 0 0 0,8 4-60 0 0,45 9-1265 0 0,-49-19 863 0 0,8 0-1291 0 0,-6-1-2245 0 0,0-2-1459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9:06.0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0 6048 0 0,'0'0'133'0'0,"0"0"23"0"0,0 0 11 0 0,0 0 59 0 0,0 0 248 0 0,0 0 108 0 0,0 0 24 0 0,0 0-21 0 0,0 0-94 0 0,0 0-41 0 0,0 0-8 0 0,0 0-1 0 0,0 0 7 0 0,0 0 7 0 0,0 2 1 0 0,-2 0-278 0 0,1 1 0 0 0,0 0 0 0 0,0-1 0 0 0,0 1 0 0 0,0 0 0 0 0,0 0 0 0 0,1 0 0 0 0,-1 0 0 0 0,1 0 0 0 0,0 0 0 0 0,0 0 0 0 0,0 0 0 0 0,0 0 0 0 0,0-1 0 0 0,1 1 0 0 0,-1 0 0 0 0,1 0 0 0 0,0 0 0 0 0,0 0 0 0 0,0 1-178 0 0,12 45 380 0 0,-2 1-1 0 0,-3 1 1 0 0,-1 0 0 0 0,-3 0 0 0 0,-2 0 0 0 0,-3 1 0 0 0,-1-1 0 0 0,-4 9-380 0 0,-12 108 203 0 0,4-22 270 0 0,6-79 75 0 0,8-39-484 0 0,0-9-101 0 0,0-18-158 0 0,0-1-71 0 0,0 0-20 0 0,0 0-55 0 0,0 0-226 0 0,0 0-103 0 0,0 0-678 0 0,0 0-2752 0 0,0 0-1177 0 0</inkml:trace>
  <inkml:trace contextRef="#ctx0" brushRef="#br0" timeOffset="637.36">419 634 11376 0 0,'0'0'256'0'0,"-4"-13"717"0"0,-5-16-394 0 0,0 16 2917 0 0,-13 9-2577 0 0,15 7-894 0 0,0 0-1 0 0,1 0 0 0 0,-1 1 1 0 0,1 0-1 0 0,0 0 0 0 0,-1 0 1 0 0,2 1-1 0 0,-1-1 0 0 0,0 2 1 0 0,1-1-1 0 0,0 0 0 0 0,1 1 1 0 0,-1 0-1 0 0,0 1-24 0 0,-14 15 27 0 0,-13 13-27 0 0,21-22 34 0 0,-1-1 0 0 0,2 2-1 0 0,0-1 1 0 0,0 2 0 0 0,1-1-1 0 0,1 1 1 0 0,1 0 0 0 0,-3 9-34 0 0,-9 34 525 0 0,37-50-81 0 0,-11-7-376 0 0,0-1-1 0 0,-1 0 1 0 0,1 0-1 0 0,-1-1 1 0 0,1 1 0 0 0,0-2-1 0 0,-1 1 1 0 0,0-1-1 0 0,1 0 1 0 0,-1 0 0 0 0,0 0-1 0 0,0-1 1 0 0,0 0-1 0 0,0 0 1 0 0,1-2-68 0 0,23-9 155 0 0,50-42-819 0 0,-17 6-205 0 0,-52 32 438 0 0,-11 9 961 0 0,-3 22-542 0 0,1 0 1 0 0,0 0-1 0 0,0 0 1 0 0,1 0-1 0 0,1 0 1 0 0,0 0-1 0 0,1 0 1 0 0,0 0-1 0 0,1 0 1 0 0,0-1-1 0 0,1 1 1 0 0,1 0-1 0 0,0-1 1 0 0,1 0-1 0 0,0 0 1 0 0,2 3 11 0 0,31 25-1599 0 0,-29-32 113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9:13.7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44 206 8496 0 0,'0'-1'190'0'0,"-8"-13"256"0"0,7 13-218 0 0,1 1-64 0 0,0 0-32 0 0,0 2-4 0 0,0 40 384 0 0,4 1-184 0 0,0-8 442 0 0,-2 0 0 0 0,-2 1 0 0 0,-1-1 0 0 0,-2 8-770 0 0,-2 60 1712 0 0,1 0-465 0 0,-6-1 221 0 0,-7-23-808 0 0,13-67 43 0 0,5-21 203 0 0,2-6-915 0 0,14-152 415 0 0,-16-13-418 0 0,2 8-362 0 0,-3 151 343 0 0,1 0 0 0 0,1 0-1 0 0,1 0 1 0 0,0 0-1 0 0,2 0 1 0 0,0 1-1 0 0,7-16 32 0 0,11-27-144 0 0,-23 62 144 0 0,2-3-12 0 0,0-1 0 0 0,1 1 0 0 0,-1 0-1 0 0,1-1 1 0 0,-1 1 0 0 0,1 0-1 0 0,1 1 1 0 0,-1-1 0 0 0,0 0 0 0 0,1 1-1 0 0,0 0 1 0 0,0 0 0 0 0,0 0-1 0 0,0 0 1 0 0,0 1 0 0 0,0 0 0 0 0,1 0-1 0 0,-1 0 1 0 0,2 0 12 0 0,-1 0-38 0 0,0 1-1 0 0,0 0 1 0 0,1 1-1 0 0,-1-1 1 0 0,0 1-1 0 0,0 0 1 0 0,0 1-1 0 0,0-1 1 0 0,1 1 0 0 0,-1 0-1 0 0,0 0 1 0 0,0 1-1 0 0,-1-1 1 0 0,1 1-1 0 0,0 0 1 0 0,0 0-1 0 0,-1 1 1 0 0,1-1-1 0 0,3 4 39 0 0,-2-2-4 0 0,0-1 0 0 0,0 1 0 0 0,0 0-1 0 0,0 1 1 0 0,-1-1 0 0 0,0 1-1 0 0,0 0 1 0 0,0 1 0 0 0,0-1 0 0 0,-1 1-1 0 0,0 0 1 0 0,0 0 0 0 0,-1 0-1 0 0,2 3 5 0 0,-3-2 0 0 0,1-1 0 0 0,-1 1 0 0 0,-1-1 0 0 0,1 1 0 0 0,-1-1 0 0 0,0 1 0 0 0,-1 0 0 0 0,0 0 0 0 0,0-1 0 0 0,0 1 0 0 0,-1 0 0 0 0,0 0 0 0 0,0 1 0 0 0,-5 9-12 0 0,5-11-24 0 0,-1 0 0 0 0,0 0-1 0 0,0 0 1 0 0,0 0 0 0 0,-1-1 0 0 0,0 1 0 0 0,0-1 0 0 0,0 0-1 0 0,-1 0 1 0 0,1 0 0 0 0,-1 0 0 0 0,-4 2 36 0 0,4-2 19 0 0,-1-1 0 0 0,0 0-1 0 0,0 0 1 0 0,0 0 0 0 0,-1 0 0 0 0,1-1 0 0 0,-1 0 0 0 0,0-1 0 0 0,1 1 0 0 0,-1-1 0 0 0,-1 0-1 0 0,1 0 1 0 0,0-1 0 0 0,0 0 0 0 0,-1 0 0 0 0,1 0 0 0 0,0-1 0 0 0,-1 0 0 0 0,1 0 0 0 0,-1-1-1 0 0,1 0 1 0 0,0 0 0 0 0,0 0 0 0 0,-3-1-19 0 0,5-1 5 0 0,0 1 0 0 0,1-1-1 0 0,-1 1 1 0 0,1-1 0 0 0,-1 0 0 0 0,1-1-1 0 0,0 1 1 0 0,0 0 0 0 0,1-1 0 0 0,-1 0-1 0 0,1 1 1 0 0,-1-1 0 0 0,1 0 0 0 0,0 0-1 0 0,1-1 1 0 0,-2-3-5 0 0,-5-25-2257 0 0,8 23-1395 0 0,0 9 1767 0 0</inkml:trace>
  <inkml:trace contextRef="#ctx0" brushRef="#br0" timeOffset="734.947">505 206 9760 0 0,'0'0'284'0'0,"0"-1"1"0"0,0-13-50 0 0,5-2 2170 0 0,-5 14-1541 0 0,0 2-195 0 0,0 0-86 0 0,0 0-20 0 0,0 0-14 0 0,0 0-45 0 0,0 0-22 0 0,0 0-2 0 0,-14-3 608 0 0,-20 14-862 0 0,28-7-212 0 0,-46 40-14 0 0,3 23 0 0 0,39-39 0 0 0,10-26 46 0 0,-1 0 0 0 0,1 0 0 0 0,0 0 0 0 0,0 0 0 0 0,0 0-1 0 0,0 0 1 0 0,1 0 0 0 0,-1 0 0 0 0,1 0 0 0 0,-1 0-1 0 0,1 0 1 0 0,-1 0 0 0 0,1 0 0 0 0,0-1 0 0 0,0 1-1 0 0,0 0 1 0 0,0 0 0 0 0,0-1 0 0 0,1 1 0 0 0,-1-1 0 0 0,0 1-1 0 0,2 0-45 0 0,-1 1 4 0 0,0-1 0 0 0,0 0-1 0 0,0 0 1 0 0,0 0 0 0 0,1 0-1 0 0,-1-1 1 0 0,1 1 0 0 0,-1-1 0 0 0,1 1-1 0 0,-1-1 1 0 0,1 0 0 0 0,0 0-1 0 0,0 0 1 0 0,0 0 0 0 0,-1 0-1 0 0,1-1 1 0 0,0 1 0 0 0,0-1-1 0 0,0 0 1 0 0,0 0 0 0 0,0 0-1 0 0,0 0 1 0 0,0-1 0 0 0,0 1-1 0 0,1-1-3 0 0,57-28 204 0 0,-55 25-214 0 0,0-1-1 0 0,0-1 1 0 0,-1 1 0 0 0,0-1-1 0 0,0 0 1 0 0,0 0-1 0 0,-1 0 1 0 0,0-1-1 0 0,0 0 1 0 0,-1 0-1 0 0,0 0 1 0 0,0 0-1 0 0,1-4 11 0 0,-3 6-40 0 0,0 0 0 0 0,-1 0 0 0 0,0-1 0 0 0,0 1 0 0 0,0 0 0 0 0,0 0 0 0 0,-1-1 0 0 0,0 1 0 0 0,0 0 0 0 0,0 0-1 0 0,-1 0 1 0 0,1 0 0 0 0,-1 0 0 0 0,0 0 0 0 0,-2-1 40 0 0,0-4-247 0 0,-10-3-1 0 0,-30-10 248 0 0,42 22-51 0 0,0 1-1 0 0,0 0 0 0 0,0-1 0 0 0,0 1 1 0 0,-1 0-1 0 0,1 0 0 0 0,0 0 0 0 0,0 1 0 0 0,0-1 1 0 0,0 0-1 0 0,0 1 0 0 0,1-1 0 0 0,-1 1 1 0 0,0 0-1 0 0,0 0 0 0 0,0 0 0 0 0,0 0 0 0 0,1 0 1 0 0,-1 0-1 0 0,0 0 0 0 0,1 0 0 0 0,-1 1 1 0 0,1-1-1 0 0,-1 0 0 0 0,1 1 0 0 0,0 0 0 0 0,0-1 1 0 0,-1 1-1 0 0,1 0 0 0 0,0-1 0 0 0,1 1 1 0 0,-1 0-1 0 0,0 0 0 0 0,0 0 0 0 0,1 0 0 0 0,-1 0 1 0 0,1 0-1 0 0,0 0 0 0 0,-1 0 0 0 0,1 0 1 0 0,0 0-1 0 0,0 1 52 0 0,0 23-3361 0 0,0-14-1735 0 0</inkml:trace>
  <inkml:trace contextRef="#ctx0" brushRef="#br0" timeOffset="1226.54">710 217 11664 0 0,'0'0'264'0'0,"0"0"34"0"0,0 0 21 0 0,0 0-36 0 0,0 0-49 0 0,0 0 488 0 0,0 0 227 0 0,0 0 47 0 0,0 0-64 0 0,0 0-312 0 0,-1 1-138 0 0,-3 7 368 0 0,4-8-666 0 0,-1 0-96 0 0,-12 11 32 0 0,-8 29-110 0 0,12 36 148 0 0,17-51-153 0 0,-7-24 251 0 0,19 15 636 0 0,25-7 71 0 0,-34-12-873 0 0,-1 1 1 0 0,0-1-1 0 0,0-1 1 0 0,-1 0-1 0 0,1 0 1 0 0,-1-1-1 0 0,1 0 1 0 0,-2-1-1 0 0,1 0 1 0 0,6-6-91 0 0,8-19 77 0 0,11-23-5 0 0,-16-2-617 0 0,-27-11-1358 0 0,-3 16-701 0 0,11 39 1617 0 0</inkml:trace>
  <inkml:trace contextRef="#ctx0" brushRef="#br0" timeOffset="1654.377">984 261 11072 0 0,'0'0'324'0'0,"0"0"-3"0"0,0 0-112 0 0,0 0 281 0 0,0 0 146 0 0,0 0 32 0 0,0 0-27 0 0,0 0-128 0 0,0 0-53 0 0,1 2-10 0 0,3 6-337 0 0,-1 1 0 0 0,1-1 0 0 0,-2 1 0 0 0,1 0 0 0 0,-1 0 0 0 0,-1 1 1 0 0,0-1-1 0 0,0 0 0 0 0,0 0 0 0 0,-1 1 0 0 0,-1-1 0 0 0,0 2-113 0 0,3 56 666 0 0,-3-65-532 0 0,-2 4-93 0 0,2-5 28 0 0,1-1-1 0 0,0 0-4 0 0,0 0 14 0 0,0 0 55 0 0,0 0 24 0 0,0 0 3 0 0,0 0 16 0 0,0 0 70 0 0,8-21 564 0 0,1-166-762 0 0,1 115-48 0 0,3 17-25 0 0,22 18-968 0 0,-25 32 930 0 0,0 0 0 0 0,0 0 0 0 0,0 1 0 0 0,1 0 0 0 0,0 1-1 0 0,-1 0 1 0 0,1 1 0 0 0,0 0 0 0 0,1 1 0 0 0,-1 0 0 0 0,0 0 0 0 0,0 1 0 0 0,0 1 0 0 0,7 1 63 0 0,-14-1-308 0 0,0 1 0 0 0,1 0-1 0 0,-1 0 1 0 0,0 0 0 0 0,0 0 0 0 0,-1 1 0 0 0,1-1-1 0 0,0 1 1 0 0,-1 0 0 0 0,1 0 0 0 0,-1 1-1 0 0,0-1 1 0 0,0 1 308 0 0,2 1-1001 0 0,-3-3-493 0 0,0 0-40 0 0,9 11-8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9:23.1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 0 11256 0 0,'0'0'248'0'0,"0"0"48"0"0,0 0 16 0 0,0 0 8 0 0,0 0-256 0 0,0 0-64 0 0,0 0 0 0 0,0 0 0 0 0,-14 5 144 0 0,14-5 16 0 0,-4 7 8 0 0,-5 5 0 0 0,0 7-168 0 0,4-7 0 0 0,5-12 0 0 0,0 0-3544 0 0,5 12-648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3:26.6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 1 13880 0 0,'-14'47'1506'0'0,"16"12"-175"0"0,2 0-1 0 0,3 0 1 0 0,7 24-1331 0 0,38 134 1652 0 0,28 73-861 0 0,-66-127-4715 0 0,-14-132-2645 0 0</inkml:trace>
  <inkml:trace contextRef="#ctx0" brushRef="#br0" timeOffset="801.309">412 501 14080 0 0,'0'0'322'0'0,"0"0"45"0"0,0 0 17 0 0,0 0-45 0 0,-2 2-221 0 0,-2 7 18 0 0,1 1-1 0 0,-1 0 1 0 0,1 0-1 0 0,1 0 0 0 0,0 0 1 0 0,0 1-1 0 0,1-1 1 0 0,1 1-1 0 0,0-1 1 0 0,0 0-1 0 0,1 1 1 0 0,0-1-1 0 0,0 1 0 0 0,2-1 1 0 0,-1 0-1 0 0,1 0 1 0 0,1 0-136 0 0,1 6-259 0 0,1-1 1 0 0,1 0-1 0 0,0-1 1 0 0,1 0-1 0 0,1 0 1 0 0,0-1 0 0 0,11 12 258 0 0,-15-18-202 0 0,1 0 1 0 0,0-1 0 0 0,0 1 0 0 0,1-2-1 0 0,0 1 1 0 0,0-1 0 0 0,0 0 0 0 0,1 0 0 0 0,0-1-1 0 0,0 0 1 0 0,0 0 0 0 0,7 1 201 0 0,-10-3-6 0 0,-1-1-1 0 0,1 0 1 0 0,0 0 0 0 0,-1 0-1 0 0,1-1 1 0 0,0 1 0 0 0,0-1-1 0 0,-1 0 1 0 0,1-1 0 0 0,0 1-1 0 0,-1-1 1 0 0,1 0 0 0 0,0 0-1 0 0,-1 0 1 0 0,1-1 0 0 0,-1 1-1 0 0,1-1 1 0 0,-1 0 0 0 0,0-1-1 0 0,0 1 1 0 0,0-1 0 0 0,0 0-1 0 0,0 0 1 0 0,2-3 6 0 0,2-2 50 0 0,-1 0 1 0 0,-1-1-1 0 0,0 0 0 0 0,0 0 1 0 0,0 0-1 0 0,-1-1 0 0 0,-1 0 1 0 0,0 0-1 0 0,0 0 0 0 0,-1 0 1 0 0,0-1-1 0 0,0 0 1 0 0,-1 0-51 0 0,1-5 102 0 0,0-1 1 0 0,0 0 0 0 0,-2 0 0 0 0,0 1 0 0 0,-1-1 0 0 0,0 0 0 0 0,-2 0-103 0 0,-7-50 861 0 0,9 60-776 0 0,0 5-10 0 0,8 3 4 0 0,1 4-57 0 0,0 0 1 0 0,-1 1 0 0 0,1 0 0 0 0,-1 0 0 0 0,0 0-1 0 0,0 1 1 0 0,-1 1 0 0 0,0-1 0 0 0,-1 1 0 0 0,1 0-1 0 0,-1 1 1 0 0,-1-1 0 0 0,0 1 0 0 0,2 4-23 0 0,13 18 15 0 0,91 142 206 0 0,-75-107-121 0 0,48 105 848 0 0,-71-136-510 0 0,-2 1 0 0 0,-2 0 0 0 0,-1 0 0 0 0,-1 1 0 0 0,-3 0 0 0 0,1 28-438 0 0,-5-39 237 0 0,-1 0-1 0 0,-1 0 0 0 0,-1 0 0 0 0,-1-1 1 0 0,-2 1-237 0 0,4-19 28 0 0,1 0 0 0 0,-2 0 0 0 0,1 0-1 0 0,-1 0 1 0 0,0-1 0 0 0,0 1 0 0 0,-1-1 0 0 0,0 0 0 0 0,0 0 0 0 0,0 0 0 0 0,-1-1 0 0 0,0 1 0 0 0,0-1 0 0 0,-1 0 0 0 0,1-1 0 0 0,-1 1 0 0 0,0-1-1 0 0,0 0 1 0 0,0-1 0 0 0,-1 1-28 0 0,3-2-125 0 0,-1 0-1 0 0,1 0 0 0 0,-1 0 1 0 0,1-1-1 0 0,-1 1 1 0 0,1-1-1 0 0,-1 0 0 0 0,0 0 1 0 0,0-1-1 0 0,1 0 1 0 0,-1 0-1 0 0,0 0 0 0 0,0 0 1 0 0,0-1-1 0 0,1 1 1 0 0,-1-1-1 0 0,0 0 0 0 0,1-1 1 0 0,-1 1-1 0 0,1-1 1 0 0,-1 0-1 0 0,1 0 0 0 0,0 0 1 0 0,-1-1 125 0 0,-17-13-6889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9:24.0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 82 9760 0 0,'0'0'222'0'0,"0"0"30"0"0,0 0 18 0 0,0 0 34 0 0,0 0 134 0 0,-2 2 61 0 0,-1 4-169 0 0,-1 1 1 0 0,1-1-1 0 0,1 1 0 0 0,-1 0 1 0 0,1 0-1 0 0,0 0 0 0 0,0 0 1 0 0,1 0-1 0 0,0 1 0 0 0,1-1 1 0 0,-1 0-1 0 0,1 3-330 0 0,10 58 600 0 0,-7-50-518 0 0,0 0 0 0 0,1 0-1 0 0,1 0 1 0 0,1 0 0 0 0,7 13-82 0 0,14 5 463 0 0,11 3 754 0 0,-10-35-440 0 0,-6-32 503 0 0,4-46-472 0 0,-18 54-761 0 0,-1 0-1 0 0,0-1 1 0 0,-2 0-1 0 0,-1 0 0 0 0,0-5-46 0 0,-1 6-483 0 0,-1 0 0 0 0,-1 0 0 0 0,0 0 0 0 0,-2 0 0 0 0,-1 0 0 0 0,0 0 0 0 0,-1 0 0 0 0,-4-10 483 0 0,3 18-1701 0 0,4 0-4117 0 0</inkml:trace>
  <inkml:trace contextRef="#ctx0" brushRef="#br0" timeOffset="663.88">358 182 8144 0 0,'0'0'234'0'0,"0"0"6"0"0,0 0-12 0 0,0 0 495 0 0,0 0 233 0 0,0 0 48 0 0,0 0-31 0 0,0 0-170 0 0,0 0-71 0 0,0 0-17 0 0,0 0-53 0 0,0 0-207 0 0,0 0-95 0 0,0 0-22 0 0,0 0-12 0 0,0 0-46 0 0,0 0-22 0 0,10 11 242 0 0,-7-10-498 0 0,0 1-1 0 0,0-1 0 0 0,1 0 0 0 0,-1 1 0 0 0,0-2 0 0 0,1 1 0 0 0,-1 0 0 0 0,1-1 0 0 0,-1 1 1 0 0,0-1-1 0 0,1 0 0 0 0,-1 0 0 0 0,1-1 0 0 0,-1 1 0 0 0,1-1 0 0 0,-1 1 0 0 0,0-1 0 0 0,4-1-1 0 0,7-1 161 0 0,24-14-38 0 0,-21-12 645 0 0,-20-1-642 0 0,1 18-264 0 0,-18-32-408 0 0,19 41 540 0 0,-1 0 1 0 0,0 0-1 0 0,0 0 1 0 0,0 0-1 0 0,0 0 1 0 0,-1 1-1 0 0,1-1 1 0 0,-1 1 0 0 0,1-1-1 0 0,-1 1 1 0 0,0 0-1 0 0,0 0 1 0 0,0 0-1 0 0,0 1 1 0 0,0-1-1 0 0,-1 1 1 0 0,1-1-1 0 0,0 1 1 0 0,-2 0 5 0 0,-11-3 46 0 0,15 3-38 0 0,0 1-1 0 0,0-1 1 0 0,-1 1 0 0 0,1-1 0 0 0,0 1 0 0 0,-1 0 0 0 0,1-1 0 0 0,0 1-1 0 0,-1 0 1 0 0,1 0 0 0 0,-1 0 0 0 0,1 0 0 0 0,0 0 0 0 0,-1 1 0 0 0,1-1 0 0 0,0 0-1 0 0,-1 1 1 0 0,1-1 0 0 0,0 0 0 0 0,0 1 0 0 0,-1 0 0 0 0,1-1 0 0 0,0 1-1 0 0,-1 0-7 0 0,-4 5-15 0 0,0-1 0 0 0,1 1 0 0 0,-1 1-1 0 0,1-1 1 0 0,1 1 0 0 0,-1 0-1 0 0,1 0 1 0 0,0 0 0 0 0,1 1-1 0 0,-1-1 1 0 0,2 1 0 0 0,-1 0 0 0 0,1 0-1 0 0,0 0 1 0 0,1 0 0 0 0,0 0-1 0 0,-1 8 16 0 0,1 4-18 0 0,1-1 0 0 0,1 0-1 0 0,1 1 1 0 0,0-1 0 0 0,2 0-1 0 0,0 0 1 0 0,3 7 18 0 0,4 21 4 0 0,6 12 50 0 0,-15-50-61 0 0,1-1 0 0 0,0 1 1 0 0,0-1-1 0 0,0 0 0 0 0,1 0 1 0 0,0 0-1 0 0,1-1 0 0 0,4 7 7 0 0,0-1 0 0 0,18 10 0 0 0,-22-21-170 0 0,1 0 0 0 0,-1-1 0 0 0,1 0 0 0 0,-1 0-1 0 0,1 0 1 0 0,0-1 0 0 0,-1 1 0 0 0,1-2-1 0 0,0 1 1 0 0,-1 0 0 0 0,1-1 0 0 0,-1 0 0 0 0,1 0-1 0 0,-1-1 1 0 0,5-1 170 0 0,7-5-5702 0 0</inkml:trace>
  <inkml:trace contextRef="#ctx0" brushRef="#br0" timeOffset="1335.29">709 178 9416 0 0,'0'0'208'0'0,"0"0"33"0"0,0 0 16 0 0,0 0 91 0 0,0 0 334 0 0,0 0 146 0 0,0 0 32 0 0,0 0-78 0 0,0 0-340 0 0,0 0-150 0 0,0 0-32 0 0,0 0 5 0 0,-1 1 39 0 0,0 3-199 0 0,-1 0 0 0 0,1 0-1 0 0,0 0 1 0 0,0 0 0 0 0,1 0 0 0 0,-1 0 0 0 0,1 0 0 0 0,0 0-1 0 0,0 1 1 0 0,0-1 0 0 0,1 0 0 0 0,-1 0 0 0 0,1 0-1 0 0,0 0 1 0 0,0 0 0 0 0,1 1-105 0 0,5 38 555 0 0,-11 56 211 0 0,8-13-478 0 0,0-52-133 0 0,-4-33-82 0 0,0-1 11 0 0,0 0 4 0 0,0 0 0 0 0,0 0 30 0 0,0 0 123 0 0,0 0 58 0 0,0 0 11 0 0,0 0-35 0 0,0 0-154 0 0,0 0-50 0 0,0-2-7 0 0,-4-82 129 0 0,-6 9-133 0 0,-30-86-60 0 0,37 150-10 0 0,0-1-1 0 0,1 1 1 0 0,1 0-1 0 0,0-1 1 0 0,0 1-1 0 0,1-1 1 0 0,1 1-1 0 0,0-1 1 0 0,0 1-1 0 0,4-10 11 0 0,6-2-153 0 0,-10 22 99 0 0,13-6-74 0 0,-6 4 29 0 0,1 0 1 0 0,-1 0-1 0 0,1 1 0 0 0,0 0 0 0 0,0 0 0 0 0,0 1 0 0 0,0 0 0 0 0,0 1 0 0 0,0 0 0 0 0,0 1 99 0 0,59 6-788 0 0,-30-6-85 0 0,60 0-5767 0 0,-67-1 4635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9:22.7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279 52 7248 0 0,'0'0'209'0'0,"0"0"-5"0"0,0-4-161 0 0,0-6 717 0 0,0 9 68 0 0,0 1 32 0 0,0 0-66 0 0,0 0-291 0 0,0 0-130 0 0,0 0-21 0 0,0 0-42 0 0,0 0-154 0 0,0 0-70 0 0,0 0-12 0 0,0 0 30 0 0,0 0 134 0 0,0 0 61 0 0,0 0 12 0 0,0 0-15 0 0,0 0-68 0 0,0 0-32 0 0,0 0-4 0 0,0 0-22 0 0,0 1-62 0 0,-9 37 891 0 0,6-18-687 0 0,2 0 0 0 0,1 0 1 0 0,0 0-1 0 0,2 0 0 0 0,0 0 1 0 0,1-1-1 0 0,1 1 0 0 0,6 17-312 0 0,1 113 64 0 0,-7 12 11 0 0,-5-155-56 0 0,1-1-1 0 0,-1 1 0 0 0,-1-1 1 0 0,1 1-1 0 0,-1-1 1 0 0,0 0-1 0 0,0 1 0 0 0,-1-1 1 0 0,0 0-1 0 0,-3 4-18 0 0,-16 10 304 0 0,20-19-275 0 0,0 0-1 0 0,0 0 1 0 0,0 0 0 0 0,1-1-1 0 0,-1 1 1 0 0,0-1 0 0 0,0 1-1 0 0,0-1 1 0 0,0 0 0 0 0,0 0 0 0 0,-1 0-1 0 0,1 0 1 0 0,0 0 0 0 0,0 0-1 0 0,0 0 1 0 0,0-1 0 0 0,0 1-1 0 0,0-1 1 0 0,1 0 0 0 0,-1 1-1 0 0,0-1 1 0 0,0 0 0 0 0,0 0-1 0 0,0 0 1 0 0,1 0 0 0 0,-1 0-1 0 0,1-1 1 0 0,-1 1 0 0 0,1 0-1 0 0,-1-1 1 0 0,1 1 0 0 0,-1-1-29 0 0,-26-16 30 0 0,20 15-28 0 0,0 0 0 0 0,0 0 0 0 0,1-1 0 0 0,-1 0 0 0 0,1 0 0 0 0,0-1 0 0 0,0 0 0 0 0,1 0 0 0 0,-1-1-1 0 0,1 1 1 0 0,-2-4-2 0 0,-46-53-2208 0 0,50 56 1882 0 0,1-1 0 0 0,0 1-1 0 0,0 0 1 0 0,0-1 0 0 0,1 0-1 0 0,-1 1 1 0 0,2-1-1 0 0,-1 0 1 0 0,1 0 0 0 0,0-1 326 0 0,0-17-1564 0 0</inkml:trace>
  <inkml:trace contextRef="#ctx0" brushRef="#br0" timeOffset="852.662">661 191 9528 0 0,'0'0'216'0'0,"-1"-1"32"0"0,-37-40 4213 0 0,23 28-2804 0 0,14 12-1600 0 0,0 0 0 0 0,-1 1 0 0 0,1-1-1 0 0,-1 0 1 0 0,1 0 0 0 0,-1 1 0 0 0,1-1 0 0 0,-1 1 0 0 0,1 0-1 0 0,-1-1 1 0 0,0 1 0 0 0,1 0 0 0 0,-1 0 0 0 0,1 0-1 0 0,-1 0 1 0 0,0 0 0 0 0,1 0 0 0 0,-1 0 0 0 0,0 1-1 0 0,1-1 1 0 0,-1 1 0 0 0,1-1 0 0 0,-1 1 0 0 0,1 0 0 0 0,-1-1-1 0 0,1 1 1 0 0,-1 0 0 0 0,1 0 0 0 0,0 0 0 0 0,0 0-1 0 0,-2 1-56 0 0,-53 57-168 0 0,46-44 166 0 0,4-8 24 0 0,1 1 0 0 0,0-1 0 0 0,1 1 1 0 0,0 0-1 0 0,0 0 0 0 0,1 0 1 0 0,-1 1-1 0 0,2-1 0 0 0,-1 1 1 0 0,2 0-1 0 0,-2 8-22 0 0,3-1 13 0 0,5 5-13 0 0,43 38-248 0 0,-27-37 320 0 0,-19-19-54 0 0,0 0 1 0 0,0 0-1 0 0,0-1 0 0 0,1 1 0 0 0,-1-1 0 0 0,1 0 0 0 0,-1 0 0 0 0,1 1 0 0 0,0-2 0 0 0,0 1 1 0 0,0 0-1 0 0,0-1 0 0 0,0 1 0 0 0,0-1 0 0 0,0 0 0 0 0,0 0 0 0 0,1 0 0 0 0,-1 0 0 0 0,3-1-18 0 0,1 0 28 0 0,0-1-1 0 0,1 0 0 0 0,-1 0 0 0 0,0-1 0 0 0,0 0 1 0 0,0 0-1 0 0,0-1 0 0 0,0 0 0 0 0,-1 0 0 0 0,1 0 1 0 0,-1-1-1 0 0,0 0 0 0 0,0 0 0 0 0,0-1 0 0 0,0 0 1 0 0,-1 0-1 0 0,0 0 0 0 0,0-1 0 0 0,0 1 0 0 0,-1-1-27 0 0,9-12 68 0 0,-1-1 0 0 0,-1 1 0 0 0,0-2 0 0 0,-2 0 0 0 0,0 0 0 0 0,0-3-68 0 0,-5 12 7 0 0,-1-1-1 0 0,0 1 1 0 0,-1 0-1 0 0,0-1 0 0 0,-1 1 1 0 0,0-1-1 0 0,-1 1 1 0 0,0-1-1 0 0,-1 1 0 0 0,-1-6-6 0 0,-25-54-512 0 0,-18 28-26 0 0,29 32 408 0 0,13 9 117 0 0,0 1 0 0 0,-1-1 0 0 0,1 1-1 0 0,0 0 1 0 0,-1 1 0 0 0,1-1 0 0 0,-1 0-1 0 0,1 1 1 0 0,-1 0 0 0 0,1 0 0 0 0,-1 0-1 0 0,1 0 1 0 0,-1 1 0 0 0,1-1 0 0 0,-1 1-1 0 0,1 0 1 0 0,-1 0 0 0 0,1 0-1 0 0,0 0 1 0 0,-1 1 0 0 0,1 0 0 0 0,0-1-1 0 0,0 1 1 0 0,0 0 0 0 0,0 0 0 0 0,1 0-1 0 0,-1 1 1 0 0,1-1 0 0 0,-1 1 0 0 0,1 0-1 0 0,0-1 1 0 0,0 1 0 0 0,0 0 0 0 0,0 0-1 0 0,0 0 1 0 0,1 1 0 0 0,-1 0 13 0 0,-4 5-68 0 0,0 1 0 0 0,1-1 0 0 0,1 1 0 0 0,-1 0 0 0 0,2 0 1 0 0,-1 1-1 0 0,1-1 0 0 0,1 1 0 0 0,0 0 0 0 0,0-1 0 0 0,1 1 0 0 0,1 0 0 0 0,0 0 1 0 0,0 0-1 0 0,1 0 0 0 0,0-1 0 0 0,1 1 0 0 0,0 0 0 0 0,1-1 0 0 0,0 1 1 0 0,2 3 67 0 0,4 0-658 0 0,4-5-20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9:36.1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471 23 9416 0 0,'0'0'208'0'0,"0"0"33"0"0,0 0 16 0 0,0 0 117 0 0,0 0 438 0 0,0 0 188 0 0,0 0 37 0 0,0 0-53 0 0,0 0-260 0 0,0 0-109 0 0,0 0-27 0 0,0 0-18 0 0,0 0-57 0 0,-1-1-29 0 0,-20-20 1099 0 0,-10 21-942 0 0,-10-1-641 0 0,-202 83-336 0 0,193-62 556 0 0,-11 24-208 0 0,43-28-12 0 0,14 10 0 0 0,4-23 0 0 0,0 0 0 0 0,0-1 0 0 0,0 1 0 0 0,1 0 0 0 0,-1-1 0 0 0,1 1 0 0 0,-1-1 0 0 0,1 1 0 0 0,0-1 0 0 0,0 1 0 0 0,0-1 0 0 0,0 0 0 0 0,1 1 0 0 0,-1-1 0 0 0,1 0 0 0 0,-1 0 0 0 0,1 0 0 0 0,1 2 0 0 0,4 4 0 0 0,-1-1 11 0 0,0 1-1 0 0,1-1 1 0 0,-1-1-1 0 0,1 1 1 0 0,1-1-1 0 0,-1 0 1 0 0,1-1-1 0 0,5 3-10 0 0,-9-6 8 0 0,-1-1-1 0 0,1 0 1 0 0,0 0-1 0 0,0 0 1 0 0,-1 0-1 0 0,1-1 1 0 0,0 1-1 0 0,0-1 1 0 0,0 0-1 0 0,0 0 1 0 0,-1-1-1 0 0,1 1 1 0 0,0-1-1 0 0,0 1 1 0 0,0-1-1 0 0,-1-1 1 0 0,1 1-1 0 0,0 0 1 0 0,-1-1-1 0 0,1 0 1 0 0,-1 0-1 0 0,1 0-7 0 0,65-58 127 0 0,-20 11 56 0 0,-2-32-38 0 0,-7-17-145 0 0,-39 91 0 0 0,-11 28-18 0 0,-2 55-148 0 0,3-18 166 0 0,8-51-3 0 0,1-1-1 0 0,-1 1 1 0 0,1 0-1 0 0,0-1 1 0 0,0 1-1 0 0,1-1 0 0 0,0 1 1 0 0,0-1-1 0 0,1 1 1 0 0,0-1-1 0 0,0 0 1 0 0,0 0-1 0 0,1 0 1 0 0,0 0-1 0 0,0 1 4 0 0,46 32-2747 0 0,-36-34 1260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9:36.8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1 189 7016 0 0,'0'0'201'0'0,"0"0"166"0"0,0 0 546 0 0,0 0 235 0 0,0 0 48 0 0,0 0-25 0 0,0 0-149 0 0,0 0-59 0 0,0 0-16 0 0,0 0-58 0 0,0 0-229 0 0,0 0-99 0 0,0 0-17 0 0,0 0-56 0 0,0 2-208 0 0,9 55 1217 0 0,13 101-913 0 0,1-68-573 0 0,8-50 125 0 0,-30-38-127 0 0,0-1-1 0 0,0 0 1 0 0,0 0-1 0 0,0 0 1 0 0,0 0-1 0 0,0 0 1 0 0,0 0-1 0 0,0 0 1 0 0,0-1-1 0 0,1 1 1 0 0,-1 0-1 0 0,0-1 1 0 0,1 1-1 0 0,-1-1 1 0 0,1 1-1 0 0,-1-1 1 0 0,0 1-1 0 0,1-1 1 0 0,-1 0-1 0 0,1 0 1 0 0,-1 0-1 0 0,1 0 1 0 0,-1 0-1 0 0,1 0 1 0 0,-1 0-1 0 0,1 0 1 0 0,-1-1 0 0 0,0 1-1 0 0,1-1 1 0 0,-1 1-1 0 0,1-1 1 0 0,-1 1-1 0 0,0-1 1 0 0,1 0-1 0 0,-1 0 1 0 0,0 0-9 0 0,43-39 1092 0 0,20-80-871 0 0,-22 47-81 0 0,49-168-153 0 0,-74 195-842 0 0,-12 34-1100 0 0,-7 4-3155 0 0,-1 5-1103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9:39.5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390 728 9192 0 0,'0'0'266'0'0,"0"0"1"0"0,-2 0-171 0 0,-4 0 5 0 0,-39-19 5593 0 0,27 14-4127 0 0,11 5-1524 0 0,0 1 0 0 0,0 0-1 0 0,0-1 1 0 0,0 2-1 0 0,0-1 1 0 0,1 1-1 0 0,-1 0 1 0 0,0 1-1 0 0,1-1 1 0 0,0 1-1 0 0,-1 1 1 0 0,1-1-1 0 0,0 1 1 0 0,1 0-1 0 0,-1 1 1 0 0,1-1-1 0 0,0 1 1 0 0,0 0-1 0 0,-1 1-42 0 0,-50 59-161 0 0,-17 26 78 0 0,58-67 144 0 0,-26 58 82 0 0,32-34-143 0 0,17-35 71 0 0,-5-12-35 0 0,0 0 1 0 0,0 0-1 0 0,0-1 1 0 0,0 1-1 0 0,0-1 0 0 0,0 0 1 0 0,0 0-1 0 0,0 0 1 0 0,0 0-1 0 0,0 0 0 0 0,0 0 1 0 0,0-1-1 0 0,0 0 0 0 0,0 1 1 0 0,0-1-1 0 0,-1 0 1 0 0,1 0-1 0 0,0-1 0 0 0,-1 1 1 0 0,1-1-1 0 0,0 1 0 0 0,-1-1 1 0 0,0 0-1 0 0,1 0 1 0 0,-1 0-1 0 0,0 0 0 0 0,0 0-36 0 0,6-3 98 0 0,89-70 799 0 0,2-24-823 0 0,-62 48 42 0 0,-3-1 0 0 0,-1-1 1 0 0,-3-2-1 0 0,-1-5-116 0 0,45-109 131 0 0,-16-5 7 0 0,-49 103-138 0 0,-17 9 35 0 0,8 61-43 0 0,0 1 0 0 0,0 0 0 0 0,0 0 0 0 0,0-1 0 0 0,0 1 0 0 0,0 0 0 0 0,0-1 0 0 0,-1 1 0 0 0,1 0 0 0 0,0 0 0 0 0,0-1 0 0 0,0 1 0 0 0,0 0-1 0 0,0 0 1 0 0,-1-1 0 0 0,1 1 0 0 0,0 0 0 0 0,0 0 0 0 0,-1 0 0 0 0,1-1 0 0 0,0 1 0 0 0,0 0 0 0 0,0 0 0 0 0,-1 0 0 0 0,1 0 0 0 0,0 0 0 0 0,-1 0 0 0 0,1-1 0 0 0,0 1 0 0 0,0 0 0 0 0,-1 0 0 0 0,1 0 0 0 0,0 0 0 0 0,-1 0 0 0 0,1 0 0 0 0,0 0 0 0 0,0 0 0 0 0,-1 0 0 0 0,1 0-1 0 0,0 0 1 0 0,-1 0 0 0 0,1 1 0 0 0,0-1 0 0 0,0 0 0 0 0,-1 0 0 0 0,1 0 0 0 0,0 0 0 0 0,0 0 0 0 0,-1 0 0 0 0,1 1 0 0 0,0-1 0 0 0,0 0 0 0 0,-1 0 0 0 0,1 0 0 0 0,0 1 0 0 0,0-1 0 0 0,0 0 0 0 0,0 0 0 0 0,-1 1 0 0 0,1-1 0 0 0,0 0 0 0 0,0 0 0 0 0,0 1 0 0 0,0-1 0 0 0,0 0-1 0 0,0 1 1 0 0,0-1 0 0 0,0 0 0 0 0,0 0 0 0 0,0 1 8 0 0,-41 85-192 0 0,31-68 184 0 0,1 1-1 0 0,2 0 1 0 0,0 0-1 0 0,0 1 1 0 0,1 6 8 0 0,-5 11-18 0 0,-136 400 6 0 0,90-234 12 0 0,34-93 0 0 0,24-56-66 0 0,2-40-42 0 0,7 9-314 0 0,9-14-2712 0 0,-6-5-2855 0 0</inkml:trace>
  <inkml:trace contextRef="#ctx0" brushRef="#br0" timeOffset="1217.039">718 937 9520 0 0,'0'0'276'0'0,"0"-2"2"0"0,17-38 192 0 0,-17 39-380 0 0,0 1 1 0 0,0-1-1 0 0,-1 0 1 0 0,1 0 0 0 0,0 1-1 0 0,0-1 1 0 0,-1 0-1 0 0,1 1 1 0 0,-1-1 0 0 0,1 0-1 0 0,0 1 1 0 0,-1-1-1 0 0,1 1 1 0 0,-1-1 0 0 0,1 0-1 0 0,-1 1 1 0 0,0-1-1 0 0,1 1 1 0 0,-1 0 0 0 0,0-1-1 0 0,1 1 1 0 0,-1-1-1 0 0,0 1 1 0 0,1 0-1 0 0,-1 0 1 0 0,0-1 0 0 0,1 1-1 0 0,-1 0 1 0 0,0 0-1 0 0,0 0 1 0 0,1 0 0 0 0,-1 0-1 0 0,0 0 1 0 0,0 0-1 0 0,0 0 1 0 0,1 0 0 0 0,-2 0-91 0 0,-60 34 76 0 0,-53 88 1148 0 0,106-110-1028 0 0,0 0 1 0 0,2 1 0 0 0,-1 0 0 0 0,2 1 0 0 0,0 0 0 0 0,0 0 0 0 0,1 2-197 0 0,16 2 249 0 0,-6-17-182 0 0,0 1 0 0 0,-1-1-1 0 0,1 1 1 0 0,0-1-1 0 0,0-1 1 0 0,0 1-1 0 0,0-1 1 0 0,1 0-1 0 0,-1 0 1 0 0,0 0-1 0 0,0-1 1 0 0,0 1 0 0 0,0-1-1 0 0,0 0 1 0 0,0-1-1 0 0,-1 0 1 0 0,1 1-1 0 0,0-1 1 0 0,-1-1-1 0 0,1 1 1 0 0,-1-1-1 0 0,1 0-66 0 0,27-18 119 0 0,0-1 0 0 0,-2-2-1 0 0,0-1 1 0 0,-2-1-1 0 0,-1-2 1 0 0,-1 0 0 0 0,8-15-119 0 0,-25 33 7 0 0,30-40-33 0 0,-3-1-1 0 0,-2-1 1 0 0,5-17 26 0 0,-14 26-7 0 0,93-205 395 0 0,-103 217-293 0 0,-1 0 0 0 0,-2-1-1 0 0,-1 0 1 0 0,-2-1 0 0 0,-1 0-1 0 0,-2-1 1 0 0,0-6-95 0 0,-5 32 1 0 0,-1-1 1 0 0,0 1-1 0 0,0 0 1 0 0,-1-1-1 0 0,0 1 1 0 0,0 0-1 0 0,-1 0 0 0 0,0 0 1 0 0,-1 0-1 0 0,0 0 1 0 0,0 0-1 0 0,0 1 1 0 0,-1-1-1 0 0,0 1 0 0 0,-1 0-1 0 0,4 6-25 0 0,0-1 0 0 0,1 1 0 0 0,-1 0-1 0 0,-1 0 1 0 0,1 0 0 0 0,0 0-1 0 0,0 0 1 0 0,0 0 0 0 0,-1 1 0 0 0,1-1-1 0 0,0 0 1 0 0,-1 0 0 0 0,1 1-1 0 0,0-1 1 0 0,-1 1 0 0 0,1 0 0 0 0,-1-1-1 0 0,1 1 1 0 0,-1 0 0 0 0,1 0-1 0 0,-1 0 1 0 0,1 0 0 0 0,-1 0 0 0 0,1 0-1 0 0,-1 0 1 0 0,1 0 0 0 0,-1 1-1 0 0,1-1 1 0 0,-1 0 0 0 0,1 1 0 0 0,0-1-1 0 0,-1 1 1 0 0,1 0 0 0 0,0 0 0 0 0,-1-1-1 0 0,1 1 1 0 0,0 0 0 0 0,0 0-1 0 0,0 0 1 0 0,0 0 0 0 0,0 0 0 0 0,0 1 24 0 0,-38 56-271 0 0,37-53 284 0 0,-35 106-130 0 0,28-79 70 0 0,-28 85-34 0 0,-18 113 82 0 0,-3 81 256 0 0,31-193-19 0 0,9 42-237 0 0,18-158 53 0 0,0-2-74 0 0,0 0-358 0 0,0 0-151 0 0,0 0-729 0 0,1-1-2949 0 0,3-2-1266 0 0</inkml:trace>
  <inkml:trace contextRef="#ctx0" brushRef="#br0" timeOffset="1868.23">1215 870 11312 0 0,'0'0'332'0'0,"0"0"-4"0"0,-1 2-210 0 0,-39 91 4583 0 0,27-34-3593 0 0,-1 7-1064 0 0,6-46-2838 0 0,8-20 1757 0 0</inkml:trace>
  <inkml:trace contextRef="#ctx0" brushRef="#br0" timeOffset="2260.475">1289 527 11792 0 0,'0'0'328'0'0,"0"0"88"0"0,0 0-336 0 0,0 0-80 0 0,0 0 0 0 0,0 0 0 0 0,0 0 400 0 0,0 0 64 0 0,0 0 16 0 0,0 0 0 0 0,0 0-344 0 0,-4 12-64 0 0,-1-8-8 0 0,1 4-64 0 0,4-8-736 0 0,-5 12-192 0 0,5 0-48 0 0,0 0-8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9:37.7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286 368 10832 0 0,'0'0'317'0'0,"0"0"2"0"0,-2-1-207 0 0,-36-52 5978 0 0,37 52-5518 0 0,-8-4-56 0 0,-48-1 602 0 0,34 8-1253 0 0,19-1 115 0 0,-1 0 0 0 0,1 0 0 0 0,-1 1 0 0 0,1 0 0 0 0,0 0 0 0 0,-1 0 0 0 0,1 0 0 0 0,0 1 0 0 0,0-1 1 0 0,0 1-1 0 0,1 0 0 0 0,-1 0 0 0 0,1 1 0 0 0,0-1 0 0 0,0 1 0 0 0,0 0 0 0 0,-1 1 20 0 0,-58 63-95 0 0,39-10 25 0 0,23-57 39 0 0,8 3 134 0 0,19 19 435 0 0,14-19-154 0 0,-1-8-309 0 0,-33 2-52 0 0,1-1-1 0 0,-1-1 1 0 0,0 1 0 0 0,0-1-1 0 0,-1-1 1 0 0,1 1 0 0 0,-1-1-1 0 0,0 0 1 0 0,0 0 0 0 0,-1-1-1 0 0,1 0 1 0 0,-1 0 0 0 0,0 0-1 0 0,-1-1-22 0 0,32-59 0 0 0,-28 41 0 0 0,-69 203-64 0 0,20-12 128 0 0,15-65-64 0 0,-5 39 64 0 0,14-71 11 0 0,8-20-22 0 0,9-40-38 0 0,0-7 54 0 0,0-2-1 0 0,0 0-4 0 0,0 0 34 0 0,0 0 139 0 0,0 0 62 0 0,-4-19 479 0 0,9-7-658 0 0,1 1-1 0 0,2 0 1 0 0,0 0-1 0 0,2 1 0 0 0,0 0 1 0 0,2 0-1 0 0,4-4-119 0 0,19-21 0 0 0,50-60 0 0 0,-79 102-14 0 0,44-42-392 0 0,-23 27-440 0 0,0 25-1369 0 0,26 9-4159 0 0,-43-8 1246 0 0</inkml:trace>
  <inkml:trace contextRef="#ctx0" brushRef="#br0" timeOffset="575.147">578 380 6072 0 0,'0'0'133'0'0,"0"0"23"0"0,0 0 12 0 0,0 0 111 0 0,0 0 438 0 0,0 0 195 0 0,0 0 43 0 0,0 0-49 0 0,-1 1-223 0 0,-6 23 1053 0 0,5 6 1719 0 0,0-18-3199 0 0,-1-3 20 0 0,1 1 0 0 0,0-1 0 0 0,1 1 0 0 0,0 0-1 0 0,1-1 1 0 0,0 1 0 0 0,0 0 0 0 0,1 0 0 0 0,0 2-276 0 0,0-11 5 0 0,-1 5 113 0 0,1 0 1 0 0,1-1-1 0 0,-1 1 1 0 0,1 0-1 0 0,0-1 1 0 0,0 1-1 0 0,1-1 1 0 0,0 0 0 0 0,0 1-1 0 0,0-1 1 0 0,0-1-1 0 0,3 4-118 0 0,0-1 34 0 0,-5-6-26 0 0,-1 0 0 0 0,1 0-1 0 0,0 0 1 0 0,-1 0 0 0 0,1 0 0 0 0,0 0 0 0 0,-1-1 0 0 0,1 1 0 0 0,0 0-1 0 0,0 0 1 0 0,0-1 0 0 0,-1 1 0 0 0,1 0 0 0 0,0-1 0 0 0,0 1 0 0 0,0-1-1 0 0,0 1 1 0 0,0-1 0 0 0,0 1 0 0 0,1-1 0 0 0,-1 0 0 0 0,0 0-1 0 0,0 0 1 0 0,0 1 0 0 0,0-1 0 0 0,0 0 0 0 0,0 0 0 0 0,0 0 0 0 0,0-1-1 0 0,1 1-7 0 0,4-3 61 0 0,20-1 157 0 0,-22 4-187 0 0,1 0-1 0 0,0 0 1 0 0,-1 0-1 0 0,1-1 1 0 0,-1 1-1 0 0,1-1 1 0 0,-1 0-1 0 0,1-1 1 0 0,-1 1-1 0 0,0-1 0 0 0,1 0 1 0 0,-1 0-1 0 0,0 0 1 0 0,0-1-1 0 0,0 1 1 0 0,-1-1-1 0 0,1 0 1 0 0,-1 0-1 0 0,1 0 1 0 0,-1-1-1 0 0,0 1 1 0 0,0-1-1 0 0,-1 1 1 0 0,1-1-1 0 0,-1 0 1 0 0,0 0-1 0 0,0 0 1 0 0,0-1-1 0 0,0 1 1 0 0,-1-1-31 0 0,21-27 238 0 0,-16 22-267 0 0,0 1 0 0 0,0-2-1 0 0,-1 1 1 0 0,0-1 0 0 0,-1 0-1 0 0,-1 1 1 0 0,3-10 29 0 0,11-33-4 0 0,-7-16-3127 0 0,-10 59 1101 0 0,0 10-4167 0 0</inkml:trace>
  <inkml:trace contextRef="#ctx0" brushRef="#br0" timeOffset="1191.688">1035 418 12672 0 0,'0'0'289'0'0,"-2"2"40"0"0,-7 11-109 0 0,1-1 0 0 0,1 2 0 0 0,0-1-1 0 0,0 1 1 0 0,2-1 0 0 0,-4 13-220 0 0,-10 45 1045 0 0,11-28-574 0 0,4 6-384 0 0,4-47-761 0 0,0-2-3068 0 0,0 0-1326 0 0</inkml:trace>
  <inkml:trace contextRef="#ctx0" brushRef="#br0" timeOffset="1192.688">994 1 11072 0 0,'0'0'312'0'0,"0"0"72"0"0,0 0-304 0 0,0 0-80 0 0,-4 7 0 0 0,4-7 0 0 0,0 12 424 0 0,0-3 72 0 0,-5 1 16 0 0,5 2 0 0 0,0 0-288 0 0,0-3-48 0 0,0-9-16 0 0,5 8-5888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9:45.0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307 1 12696 0 0,'0'0'289'0'0,"-1"2"40"0"0,-30 70 445 0 0,-26 48 1905 0 0,21-20-1465 0 0,5 2-1 0 0,5 1 0 0 0,3 5-1213 0 0,0 4 272 0 0,-10 48-144 0 0,28-131-61 0 0,-1 1-1 0 0,-1 0 0 0 0,-1-1 1 0 0,-10 21-67 0 0,17-48 208 0 0,1-2 46 0 0,0 0 2 0 0,19-28 232 0 0,-9 10-461 0 0,0 0-1 0 0,-1-1 1 0 0,-1 0-1 0 0,0-1 1 0 0,3-15-27 0 0,24-60 59 0 0,10 27-59 0 0,-17 44 0 0 0,-13 22-71 0 0,-15 1 65 0 0,1 1-1 0 0,0 0 0 0 0,0-1 0 0 0,0 1 0 0 0,-1 0 0 0 0,1 0 0 0 0,0 0 0 0 0,0-1 0 0 0,0 1 0 0 0,0 0 0 0 0,-1 0 1 0 0,1 0-1 0 0,0 0 0 0 0,0 1 0 0 0,0-1 0 0 0,0 0 0 0 0,0 0 0 0 0,-1 0 0 0 0,1 1 0 0 0,0-1 0 0 0,0 0 0 0 0,-1 1 1 0 0,1-1-1 0 0,0 1 0 0 0,0-1 0 0 0,-1 1 0 0 0,1-1 0 0 0,0 1 0 0 0,-1-1 0 0 0,1 1 0 0 0,-1 0 0 0 0,1-1 1 0 0,-1 1-1 0 0,1 0 0 0 0,-1 0 0 0 0,1-1 0 0 0,-1 1 0 0 0,0 0 7 0 0,9 12 23 0 0,17 50-561 0 0,-24-52 522 0 0,0 0 0 0 0,-1 1 0 0 0,0-1 0 0 0,-1 1 0 0 0,0-1 0 0 0,-1 1 0 0 0,-1-1 0 0 0,1 1 0 0 0,-2-1 0 0 0,0 0 0 0 0,-1 3 16 0 0,-32 90-262 0 0,21-46 392 0 0,18-2-4566 0 0,-3-55 157 0 0,0-1-1161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9:43.5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187 5 7688 0 0,'0'0'166'0'0,"0"0"29"0"0,0 0 14 0 0,0 0 61 0 0,0 0 202 0 0,0 0 82 0 0,0 0 20 0 0,0 0-13 0 0,0 0-60 0 0,0 0-21 0 0,0 0-6 0 0,0-4 1630 0 0,-9 79-1552 0 0,3 38 484 0 0,-5 0 1 0 0,-5 0-1 0 0,-4-1 1 0 0,-33 99-1037 0 0,25-114 289 0 0,-7 6 475 0 0,26-64-764 0 0,26-65-4553 0 0,-11 14 3275 0 0</inkml:trace>
  <inkml:trace contextRef="#ctx0" brushRef="#br0" timeOffset="333.034">27 509 9520 0 0,'0'0'276'0'0,"0"0"2"0"0,0 0-52 0 0,0 0 440 0 0,0 0 212 0 0,0 0 39 0 0,4-5 708 0 0,-1 2-1340 0 0,-1 0-1 0 0,1 1 1 0 0,-1-1-1 0 0,1 1 0 0 0,0 0 1 0 0,0-1-1 0 0,0 1 1 0 0,0 0-1 0 0,0 1 1 0 0,1-1-1 0 0,-1 1 1 0 0,1-1-1 0 0,-1 1 0 0 0,1 0 1 0 0,1 0-285 0 0,88 1-803 0 0,-81 1 535 0 0,64 13-850 0 0,-34-5-3604 0 0,-19-4-324 0 0</inkml:trace>
  <inkml:trace contextRef="#ctx0" brushRef="#br0" timeOffset="765.749">661 482 9760 0 0,'0'0'222'0'0,"0"0"30"0"0,-1 2 18 0 0,-4 5 128 0 0,0 1 1 0 0,1 0-1 0 0,0 0 1 0 0,1 0-1 0 0,0 0 1 0 0,0 1 0 0 0,1-1-1 0 0,0 1 1 0 0,0 0-1 0 0,1 0 1 0 0,0-1-1 0 0,1 1 1 0 0,0 0 0 0 0,0 3-399 0 0,0-10 269 0 0,0-2-56 0 0,0 0-12 0 0,0 0-17 0 0,0 0-66 0 0,0 0-29 0 0,2-1-8 0 0,2 0-42 0 0,-1-1-1 0 0,1 0 0 0 0,-1 0 0 0 0,1 0 0 0 0,-1-1 0 0 0,0 1 0 0 0,1-1 1 0 0,-1 1-1 0 0,-1-1 0 0 0,1 0 0 0 0,0-1 0 0 0,-1 1 0 0 0,1 0 0 0 0,-1-1-38 0 0,0 2-106 0 0,7-23-784 0 0,-8 23 850 0 0,0 1 1 0 0,-1-1-1 0 0,1 0 1 0 0,-1 0-1 0 0,0 1 1 0 0,1-1-1 0 0,-1 0 1 0 0,0 0-1 0 0,0 0 0 0 0,0 1 1 0 0,0-1-1 0 0,0 0 1 0 0,-1 0-1 0 0,1 0 1 0 0,-1 1-1 0 0,1-1 1 0 0,-1 0-1 0 0,1 0 1 0 0,-1 1-1 0 0,0-1 1 0 0,0 1-1 0 0,0-1 1 0 0,0 1-1 0 0,0-1 0 0 0,0 1 1 0 0,0-1-1 0 0,-1 1 1 0 0,1 0-1 0 0,0 0 1 0 0,-1 0-1 0 0,1-1 1 0 0,-1 1-1 0 0,1 1 1 0 0,-1-1-1 0 0,0 0 1 0 0,1 0-1 0 0,-1 1 0 0 0,0-1 1 0 0,1 1-1 0 0,-1-1 1 0 0,0 1-1 0 0,0 0 1 0 0,0-1-1 0 0,1 1 1 0 0,-1 0-1 0 0,-1 0 40 0 0,-85 52 675 0 0,24 16 362 0 0,39-34-498 0 0,-10 10 418 0 0,12-8-332 0 0,22-33-561 0 0,0 0-1 0 0,0 0 1 0 0,0 0-1 0 0,0 0 0 0 0,1 0 1 0 0,-1 0-1 0 0,1 0 0 0 0,0 0 1 0 0,-1 0-1 0 0,2 0 0 0 0,-1 0 1 0 0,0 0-1 0 0,1 0 1 0 0,-1 1-1 0 0,1-1 0 0 0,0 0 1 0 0,0-1-1 0 0,0 1 0 0 0,0 0 1 0 0,0 0-1 0 0,1 0-63 0 0,9 12 188 0 0,38 29 141 0 0,-41-40-358 0 0,0-1 0 0 0,1 1-1 0 0,-1-1 1 0 0,1-1 0 0 0,-1 0-1 0 0,1 0 1 0 0,0 0 0 0 0,0-1-1 0 0,0-1 1 0 0,2 1 29 0 0,-3-1-353 0 0,0 0 0 0 0,0-1 0 0 0,-1 0 1 0 0,1 0-1 0 0,0 0 0 0 0,0-1 0 0 0,-1 0 0 0 0,1-1 0 0 0,6-3 353 0 0,9-4-2034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9:46.8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48 79 8688 0 0,'0'-10'597'0'0,"0"-10"-9"0"0,0 19-269 0 0,0 1 9 0 0,-4-5 416 0 0,-8-17 116 0 0,-6 1 361 0 0,10 29-738 0 0,3-2-366 0 0,5-5-22 0 0,0-1 1 0 0,0 0 48 0 0,0 0 194 0 0,0 0 61 0 0,0 0 8 0 0,0 0-42 0 0,0 0-180 0 0,0 0-79 0 0,0 0-12 0 0,0 0-8 0 0,0 0-16 0 0,0 0 8 0 0,0 0 4 0 0,0 0 11 0 0,0 0-1 0 0,0 0-16 0 0,0 0-4 0 0,0 0 0 0 0,0 0 22 0 0,0 0 94 0 0,0 0 58 0 0,0 0 12 0 0,0 0-22 0 0,0 0-111 0 0,0 0-49 0 0,0 0-11 0 0,0 0 15 0 0,0 0 66 0 0,0 0 22 0 0,0 0 6 0 0,0 0-40 0 0,0 0-172 0 0,0 0-39 0 0,0 0 5 0 0,0 0-13 0 0,0 0 15 0 0,0 0 6 0 0,0 0 0 0 0,0 0 0 0 0,0 0 22 0 0,0 0 88 0 0,0 0 34 0 0,0 0-12 0 0,0 0-4 0 0,0 0-36 0 0,0 0-142 0 0,0 0-32 0 0,0 0 2 0 0,0 0-28 0 0,0 0-117 0 0,0 0-51 0 0,0 0-11 0 0,0 0 26 0 0,0 0 110 0 0,0 0 45 0 0,0 0 9 0 0,0 0 47 0 0,0 0 184 0 0,0 0 30 0 0,0 0 5 0 0,0 0 39 0 0,0 0 14 0 0,0 0 2 0 0,0 0 12 0 0,0 0 52 0 0,0 0 28 0 0,0 0 4 0 0,0 0-26 0 0,0 0-112 0 0,0 0-43 0 0,0 0-10 0 0,0 0-26 0 0,0 0-98 0 0,0 0-9 0 0,0 2 15 0 0,4 14 5 0 0,4-9-1199 0 0,-7-8 1214 0 0,-1 1 93 0 0,0 0 21 0 0,0 0 23 0 0,0 0 102 0 0,0 0 46 0 0,0 0 10 0 0,0 0-24 0 0,0 0-113 0 0,0 0-49 0 0,0 0-11 0 0,0-2-11 0 0,0-6-33 0 0,0 6 32 0 0,0 2-14 0 0,0 0-98 0 0,0 0-9 0 0,0 0 4 0 0,0 0 0 0 0,0 0-166 0 0,0 0-701 0 0,0 0-306 0 0,0 0-60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3:24.8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0 482 11976 0 0,'0'0'266'0'0,"0"0"44"0"0,0 0 15 0 0,0 0-26 0 0,2-1-198 0 0,3-3 98 0 0,1 0 0 0 0,0 1 0 0 0,0-1-1 0 0,0 1 1 0 0,0 1 0 0 0,0-1 0 0 0,1 1 0 0 0,-1 0 0 0 0,7-1-199 0 0,3-1 165 0 0,6-1-186 0 0,2 1 0 0 0,-1 1 1 0 0,0 1-1 0 0,1 1 0 0 0,1 1 21 0 0,50-3-40 0 0,103-23 158 0 0,12-9 141 0 0,-84 11 605 0 0,-100 20-833 0 0,-3-1 59 0 0,-5 0-40 0 0,0 1 1 0 0,0 0-1 0 0,0 0 0 0 0,0 0 1 0 0,-1 0-1 0 0,0 0 0 0 0,0 0 0 0 0,0 0 1 0 0,0 1-1 0 0,0 0 0 0 0,-4-3-50 0 0,7 5 4 0 0,-105-87 308 0 0,49 34-312 0 0,34 31 0 0 0,-1 2 0 0 0,0 0 0 0 0,-2 2 0 0 0,-22-14 0 0 0,36 28 5 0 0,1 1-1 0 0,-1 0 1 0 0,0 1-1 0 0,0 0 1 0 0,0 0-1 0 0,-1 2 1 0 0,1-1-1 0 0,-1 1 0 0 0,1 1 1 0 0,-1 0-1 0 0,1 1 1 0 0,0 0-1 0 0,-1 1 1 0 0,1 0-1 0 0,0 1 1 0 0,0 0-1 0 0,0 0 0 0 0,0 1 1 0 0,1 1-1 0 0,-1 0 1 0 0,1 0-1 0 0,0 1 1 0 0,1 1-1 0 0,-1-1 1 0 0,1 1-1 0 0,1 1 0 0 0,-1 0 1 0 0,1 0-1 0 0,1 1 1 0 0,0-1-1 0 0,0 2 1 0 0,0-1-1 0 0,1 1 1 0 0,1 0-1 0 0,0 0 0 0 0,0 1 1 0 0,1-1-1 0 0,0 1 1 0 0,-2 9-5 0 0,3-5 82 0 0,1 0 0 0 0,0 0 0 0 0,1 0 0 0 0,1 1 0 0 0,0-1 1 0 0,1 0-1 0 0,1 0 0 0 0,0 0 0 0 0,1 0 0 0 0,1 0 0 0 0,5 14-82 0 0,5 8 341 0 0,1-1 0 0 0,2 0 0 0 0,2-1-1 0 0,2-1-340 0 0,-2-5 303 0 0,1 0 0 0 0,2-2 0 0 0,0-1 0 0 0,2 0 0 0 0,1-2-1 0 0,1-1 1 0 0,14 10-303 0 0,-25-22 49 0 0,0-1-1 0 0,0-1 1 0 0,0 0 0 0 0,1 0-1 0 0,1-2 1 0 0,-1 0-1 0 0,1-1 1 0 0,1-1 0 0 0,2 1-49 0 0,56-2-2238 0 0,-53-7-5001 0 0</inkml:trace>
  <inkml:trace contextRef="#ctx0" brushRef="#br0" timeOffset="918.185">1001 197 12416 0 0,'0'0'365'0'0,"0"0"-4"0"0,1 2-107 0 0,22 52 2975 0 0,29 62-724 0 0,59 153-180 0 0,-45-149-2309 0 0,-48-101-892 0 0,-17-18 368 0 0,0-1 64 0 0,7-9 272 0 0,0-64-135 0 0,-9 51 245 0 0,1-28 48 0 0,-2 25 7 0 0,1-1 1 0 0,2 1 0 0 0,0-1-1 0 0,2 1 1 0 0,1-1-1 0 0,0 1 1 0 0,2 0-1 0 0,1 1 1 0 0,1-1-1 0 0,2 1 7 0 0,-5 12 12 0 0,0 1-1 0 0,2 0 1 0 0,-1 0-1 0 0,1 0 1 0 0,1 1-1 0 0,0 0 0 0 0,0 1 1 0 0,1 0-1 0 0,0 0 1 0 0,1 1-1 0 0,0 0 1 0 0,0 0-1 0 0,1 1 0 0 0,9-4-11 0 0,-16 9 23 0 0,1 0 0 0 0,0 1-1 0 0,0-1 1 0 0,-1 1-1 0 0,1 0 1 0 0,0 1-1 0 0,0-1 1 0 0,0 1 0 0 0,0 0-1 0 0,0 1 1 0 0,0-1-1 0 0,0 1 1 0 0,0 0-1 0 0,0 0 1 0 0,-1 0 0 0 0,1 0-1 0 0,0 1 1 0 0,-1 0-1 0 0,1 0 1 0 0,-1 1-1 0 0,1-1 1 0 0,-1 1 0 0 0,0 0-1 0 0,0 0 1 0 0,0 0-1 0 0,-1 0 1 0 0,1 1-1 0 0,1 2-22 0 0,15 23 154 0 0,-2 0 0 0 0,-1 2-1 0 0,-1 0 1 0 0,-1 1-1 0 0,1 9-153 0 0,23 65 319 0 0,16 76-319 0 0,-53-174 17 0 0,26 107 47 0 0,-10-78-784 0 0,-14-49-80 0 0,8-81-1324 0 0,-10 48 1704 0 0,16-160-590 0 0,-14 179 1096 0 0,1-1 0 0 0,1 2-1 0 0,1-1 1 0 0,1 0 0 0 0,2 2 0 0 0,0-1 0 0 0,2 1 0 0 0,1 0 0 0 0,0 2-1 0 0,9-11-85 0 0,-19 28 105 0 0,1 0-1 0 0,-1 0 0 0 0,1 1 1 0 0,0-1-1 0 0,0 1 0 0 0,0 0 1 0 0,0 0-1 0 0,1 0 0 0 0,0 1 0 0 0,0-1 1 0 0,0 1-1 0 0,0 0 0 0 0,0 1 1 0 0,1-1-1 0 0,-1 1 0 0 0,1 0 0 0 0,-1 1 1 0 0,1-1-1 0 0,0 1 0 0 0,0 0 1 0 0,0 1-1 0 0,0-1 0 0 0,-1 1 0 0 0,1 0 1 0 0,0 0-1 0 0,0 1 0 0 0,0 0 1 0 0,0 0-1 0 0,0 1 0 0 0,-1-1 0 0 0,1 1 1 0 0,3 2-105 0 0,1 3 218 0 0,-1 1 1 0 0,-1 0-1 0 0,1 1 1 0 0,-1-1-1 0 0,-1 2 1 0 0,1-1-1 0 0,-2 1 1 0 0,1 0-1 0 0,-1 0 1 0 0,-1 1-1 0 0,0 0 1 0 0,3 9-219 0 0,-2-5 119 0 0,144 398 492 0 0,-141-390-1611 0 0,0-3-58 0 0</inkml:trace>
  <inkml:trace contextRef="#ctx0" brushRef="#br0" timeOffset="1261.193">2670 367 20303 0 0,'2'46'1207'0'0,"2"0"0"0"0,2 0-1 0 0,9 33-1206 0 0,-11-58-170 0 0,1 0 0 0 0,2-1 0 0 0,0 1 0 0 0,0-1 0 0 0,2-1 0 0 0,1 0 0 0 0,0 0 0 0 0,6 6 170 0 0,9-1-2537 0 0,-15-15 1078 0 0</inkml:trace>
  <inkml:trace contextRef="#ctx0" brushRef="#br0" timeOffset="1262.193">2434 24 18055 0 0,'0'0'392'0'0,"0"0"88"0"0,0 0 8 0 0,0 0 24 0 0,0 0-408 0 0,-5 9-104 0 0,5-9 0 0 0,0 0 0 0 0,0 0-800 0 0,0 0-176 0 0,0 0-40 0 0,0 0-7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3:37.8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0 347 13104 0 0,'0'0'297'0'0,"2"1"39"0"0,8 13-146 0 0,-1 0 1 0 0,0 1-1 0 0,-1 0 1 0 0,-1 0-1 0 0,0 1 1 0 0,-1-1-1 0 0,-1 1 1 0 0,-1 1-1 0 0,0-1 0 0 0,1 10-190 0 0,-2-12 327 0 0,43 159 832 0 0,46 173-1036 0 0,-75-267-2791 0 0,-12-55 1646 0 0</inkml:trace>
  <inkml:trace contextRef="#ctx0" brushRef="#br0" timeOffset="425.132">372 1 13824 0 0,'0'0'314'0'0,"0"0"46"0"0,0 2 22 0 0,4 35 74 0 0,13 105 286 0 0,7-67-5566 0 0,-16-63 3266 0 0</inkml:trace>
  <inkml:trace contextRef="#ctx0" brushRef="#br0" timeOffset="835.423">855 639 6536 0 0,'-4'-12'131'0'0,"-1"0"1"0"0,0 0-1 0 0,-1 1 1 0 0,0 0-1 0 0,-1 0 1 0 0,0 0-1 0 0,-1 1 1 0 0,-5-6-132 0 0,7 10 325 0 0,0-1-1 0 0,-1 2 1 0 0,1-1 0 0 0,-1 1 0 0 0,0 0 0 0 0,-1 0 0 0 0,1 1-1 0 0,-9-4-324 0 0,13 7 101 0 0,0-1 0 0 0,0 1-1 0 0,0 0 1 0 0,-1 0 0 0 0,1 0-1 0 0,0 0 1 0 0,-1 1-1 0 0,1-1 1 0 0,0 1 0 0 0,-1 0-1 0 0,1 0 1 0 0,-1 0 0 0 0,1 0-1 0 0,-1 1 1 0 0,1-1 0 0 0,0 1-1 0 0,-1 0 1 0 0,1 0-1 0 0,0 0 1 0 0,0 1 0 0 0,0-1-1 0 0,0 1 1 0 0,-3 1-101 0 0,-2 5 63 0 0,-1-1 1 0 0,2 2-1 0 0,-1-1 0 0 0,1 1 0 0 0,1 1 1 0 0,-1-1-1 0 0,2 1 0 0 0,-1 0 1 0 0,1 0-1 0 0,1 1 0 0 0,0-1 1 0 0,-2 8-64 0 0,-24 135 564 0 0,28-138-482 0 0,0 1 0 0 0,1 0-1 0 0,1-1 1 0 0,1 1 0 0 0,0 0 0 0 0,0 0 0 0 0,2-1 0 0 0,2 7-82 0 0,-4-16-73 0 0,2-1 1 0 0,-1 0 0 0 0,1 1 0 0 0,-1-1 0 0 0,1 0 0 0 0,1-1 0 0 0,-1 1 0 0 0,1 0 0 0 0,0-1 0 0 0,0 0-1 0 0,0 0 1 0 0,0 0 0 0 0,1-1 0 0 0,0 1 0 0 0,-1-1 0 0 0,1 0 0 0 0,0 0 0 0 0,1-1 0 0 0,-1 1 0 0 0,0-1-1 0 0,1 0 1 0 0,0-1 0 0 0,2 1 72 0 0,3 1-155 0 0,0-1 0 0 0,0-1-1 0 0,0 0 1 0 0,1 0 0 0 0,-1-1-1 0 0,0 0 1 0 0,0-1 0 0 0,1-1 0 0 0,-1 0-1 0 0,0 0 1 0 0,8-3 155 0 0,-10 2-37 0 0,0 0 0 0 0,0-1 0 0 0,0 0 0 0 0,-1 0-1 0 0,0-1 1 0 0,0 0 0 0 0,0 0 0 0 0,0-1 0 0 0,-1 0 0 0 0,0-1 0 0 0,0 1 0 0 0,0-1 0 0 0,-1-1-1 0 0,0 1 1 0 0,-1-1 0 0 0,1 0 0 0 0,-2 0 0 0 0,2-3 37 0 0,5-16-3 0 0,-1 0 1 0 0,-2 0-1 0 0,-1-1 1 0 0,-1 0-1 0 0,-1 0 1 0 0,0-19 2 0 0,0 9 7 0 0,10-68 816 0 0,-9 102 861 0 0,0 21-26 0 0,-5-14-1843 0 0,98 314 3590 0 0,20-37-2722 0 0,-82-197-4236 0 0,-35-79 2241 0 0</inkml:trace>
  <inkml:trace contextRef="#ctx0" brushRef="#br0" timeOffset="1385.334">1680 666 11976 0 0,'0'0'266'0'0,"0"0"44"0"0,0 0 15 0 0,0 0-26 0 0,-1-1-198 0 0,-4-7 237 0 0,0 1-1 0 0,-1 1 1 0 0,0-1 0 0 0,-1 1-1 0 0,1 0 1 0 0,-1 0 0 0 0,-1 1-1 0 0,1 0 1 0 0,-1 0-1 0 0,1 1 1 0 0,-1 0 0 0 0,-8-3-338 0 0,-68-6-44 0 0,82 12 22 0 0,-1 1 0 0 0,0 1 0 0 0,0-1-1 0 0,0 0 1 0 0,0 1 0 0 0,0-1 0 0 0,0 1-1 0 0,1 0 1 0 0,-1 0 0 0 0,0 0 0 0 0,1 0-1 0 0,-1 0 1 0 0,0 1 0 0 0,1-1 0 0 0,0 1-1 0 0,-1 0 1 0 0,1 0 0 0 0,0 0 0 0 0,0 0-1 0 0,0 0 1 0 0,0 0 0 0 0,0 0 0 0 0,0 1 0 0 0,1-1-1 0 0,-1 1 1 0 0,1-1 0 0 0,-1 2 22 0 0,0 3-59 0 0,0 0 0 0 0,1 0 0 0 0,0 0 0 0 0,0 0 0 0 0,0 0 0 0 0,1 0 0 0 0,0 0 0 0 0,1 1 0 0 0,-1-1 0 0 0,2 0 0 0 0,-1 0 0 0 0,1 0 0 0 0,0 0 0 0 0,0-1 0 0 0,0 1 0 0 0,1 0 0 0 0,3 4 59 0 0,73 102-260 0 0,-66-97 328 0 0,10 12-22 0 0,-1-4 148 0 0,-2 2 1 0 0,0 1 0 0 0,-2 0-1 0 0,-1 1 1 0 0,-1 1-1 0 0,4 11-194 0 0,-18-34 24 0 0,0 1 0 0 0,-1-1 0 0 0,1 0-1 0 0,-1 0 1 0 0,-1 1 0 0 0,1-1-1 0 0,-1 0 1 0 0,0 1 0 0 0,0-1 0 0 0,-1 1-1 0 0,0-1 1 0 0,0 0 0 0 0,0 0-1 0 0,-1 0 1 0 0,0 1 0 0 0,0-1 0 0 0,-1-1-1 0 0,0 1 1 0 0,0 0 0 0 0,0-1-1 0 0,0 1 1 0 0,-1-1 0 0 0,0 0 0 0 0,0 0-1 0 0,-1-1 1 0 0,1 1 0 0 0,-1-1-1 0 0,-3 2-23 0 0,1-2-50 0 0,-1-1 0 0 0,0-1 0 0 0,0 1 0 0 0,0-2-1 0 0,0 1 1 0 0,0-1 0 0 0,0 0 0 0 0,-1 0 0 0 0,1-1-1 0 0,0 0 1 0 0,-1-1 0 0 0,1 0 0 0 0,0 0 0 0 0,0-1-1 0 0,0 0 1 0 0,0 0 0 0 0,0-1 0 0 0,0 0 0 0 0,1 0-1 0 0,-1-1 1 0 0,1 0 0 0 0,0 0 0 0 0,0-1 0 0 0,0 0-1 0 0,1 0 1 0 0,-1 0 0 0 0,1-1 0 0 0,1 0 0 0 0,-4-5 50 0 0,-26-28-2079 0 0,20 20 294 0 0</inkml:trace>
  <inkml:trace contextRef="#ctx0" brushRef="#br0" timeOffset="1898.017">1941 973 8592 0 0,'37'53'608'0'0,"47"101"1885"0"0,-36-53-714 0 0,19 65 1319 0 0,-36-84-1893 0 0,-10-22-765 0 0,-4-16-657 0 0,-8-19-599 0 0,-8-23 529 0 0,-1-2-1 0 0,0 0 1 0 0,0 0-9 0 0,0 0-35 0 0,-18-40-789 0 0,-48-122 1107 0 0,51 125 48 0 0,2 0 1 0 0,1-1 0 0 0,2 0-1 0 0,1 0 1 0 0,3-1 0 0 0,0 0-1 0 0,3-1 1 0 0,2 0-36 0 0,0 9 21 0 0,2-1 1 0 0,2 1-1 0 0,1 0 0 0 0,2-5-21 0 0,1 5 74 0 0,2 0-1 0 0,1 1 0 0 0,1 0 1 0 0,2 1-1 0 0,12-22-73 0 0,-18 39 59 0 0,-2 2 38 0 0,0 0 1 0 0,1 0-1 0 0,0 1 0 0 0,0 0 0 0 0,1 0 0 0 0,0 1 0 0 0,1 0 0 0 0,0 0 0 0 0,0 1 1 0 0,9-7-98 0 0,-15 13 42 0 0,1 0 0 0 0,0 0 1 0 0,0-1-1 0 0,0 2 0 0 0,-1-1 1 0 0,1 0-1 0 0,0 1 0 0 0,0-1 1 0 0,0 1-1 0 0,0 0 1 0 0,0 0-1 0 0,0 0 0 0 0,0 0 1 0 0,0 0-1 0 0,0 1 0 0 0,0-1 1 0 0,0 1-1 0 0,0 0 1 0 0,-1 0-1 0 0,1 0 0 0 0,0 0 1 0 0,0 1-1 0 0,-1-1 0 0 0,1 1 1 0 0,-1-1-1 0 0,1 1 1 0 0,-1 0-1 0 0,2 2-42 0 0,3 2 211 0 0,0 0-1 0 0,-1 1 1 0 0,0 0 0 0 0,0 0-1 0 0,-1 1 1 0 0,0-1 0 0 0,0 1-1 0 0,3 7-210 0 0,-2-3 133 0 0,0 0-1 0 0,-1 0 0 0 0,0 0 0 0 0,-1 1 1 0 0,-1 0-1 0 0,0 0 0 0 0,0 0 0 0 0,-2 0 0 0 0,1 0 1 0 0,-2 0-1 0 0,0 0 0 0 0,0 0 0 0 0,-1 1 1 0 0,-1-1-1 0 0,0 0 0 0 0,-1 0 0 0 0,-2 4-132 0 0,3-12-63 0 0,-1 0 0 0 0,0 0 0 0 0,0 0 0 0 0,-1-1 0 0 0,0 1 0 0 0,1-1 0 0 0,-1 0 0 0 0,-1 0 0 0 0,1-1 0 0 0,0 1 0 0 0,-1-1 0 0 0,0 0 0 0 0,0 0 0 0 0,0 0 0 0 0,0-1 0 0 0,0 0 0 0 0,-1 0 0 0 0,1 0 0 0 0,-1-1 0 0 0,1 0 0 0 0,-1 0 0 0 0,1 0 0 0 0,-1 0 0 0 0,0-1 0 0 0,1 0 0 0 0,-1 0 0 0 0,0-1 0 0 0,1 0 0 0 0,-1 0 0 0 0,0 0 0 0 0,1 0 63 0 0,-32-12-2025 0 0,19 2 908 0 0</inkml:trace>
  <inkml:trace contextRef="#ctx0" brushRef="#br0" timeOffset="2316.563">2611 788 12384 0 0,'0'0'272'0'0,"0"12"56"0"0,5 0 16 0 0,-1 8 0 0 0,1-4-280 0 0,-1 3-64 0 0,5-2 0 0 0,-4-2 0 0 0,4 1 152 0 0,-5-1 8 0 0,5-3 8 0 0,0 0 0 0 0,0 0-168 0 0,-6-5 0 0 0,6 2 0 0 0,0-6-3864 0 0,-5 2-728 0 0</inkml:trace>
  <inkml:trace contextRef="#ctx0" brushRef="#br0" timeOffset="2317.563">2478 394 15752 0 0,'0'0'344'0'0,"0"0"71"0"0,0 0 9 0 0,0 0 24 0 0,0 0-352 0 0,0 0-96 0 0,-4 8 0 0 0,4-8 0 0 0,0 0-96 0 0,0 0-32 0 0,0 0 0 0 0,0 0-6743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4-23T16:03:32.3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1 430 13824 0 0,'0'0'314'0'0,"0"0"46"0"0,0 2 22 0 0,21 57 74 0 0,18 34 775 0 0,-2 10-487 0 0,3 38-672 0 0,-31-121-681 0 0,-1-37-373 0 0,9-88 546 0 0,-15 91 490 0 0,0 0 1 0 0,1 0 0 0 0,1 0 0 0 0,1 1 0 0 0,0-1 0 0 0,0 1 0 0 0,1 0 0 0 0,1 0 0 0 0,0 1-1 0 0,1 0 1 0 0,1 0 0 0 0,-1 1 0 0 0,2 0 0 0 0,-1 1 0 0 0,2 0 0 0 0,-1 0 0 0 0,1 1-1 0 0,6-4-53 0 0,-11 10 82 0 0,-1 0 1 0 0,0 1 0 0 0,1-1 0 0 0,0 1 0 0 0,-1 0 0 0 0,1 1 0 0 0,0-1 0 0 0,0 1 0 0 0,0 0 0 0 0,0 1-1 0 0,0 0 1 0 0,0 0 0 0 0,0 0 0 0 0,0 0 0 0 0,0 1 0 0 0,0 0 0 0 0,0 0 0 0 0,0 1 0 0 0,0-1 0 0 0,-1 1-1 0 0,1 1 1 0 0,0-1 0 0 0,-1 1 0 0 0,0 0 0 0 0,0 0 0 0 0,0 0 0 0 0,0 1 0 0 0,4 3-84 0 0,0 6 64 0 0,0 0 1 0 0,0 1-1 0 0,-1 0 0 0 0,-1 0 1 0 0,0 0-1 0 0,-1 1 1 0 0,-1 0-1 0 0,0 1 1 0 0,-1-1-1 0 0,0 3-64 0 0,3 5 22 0 0,2 25-798 0 0,3-53-88 0 0,25-58-177 0 0,-28 44 1017 0 0,66-108 25 0 0,-68 120 35 0 0,0 0 0 0 0,0 0-1 0 0,0 0 1 0 0,1 1 0 0 0,0 0-1 0 0,0 1 1 0 0,1 0 0 0 0,-1 0-1 0 0,1 0 1 0 0,0 1 0 0 0,0 1-1 0 0,1-1 1 0 0,-1 2 0 0 0,1-1-1 0 0,1 1-35 0 0,-5 2 77 0 0,1 0 0 0 0,-1 0 0 0 0,0 1-1 0 0,1 0 1 0 0,-1 0 0 0 0,0 1 0 0 0,0 0-1 0 0,1 0 1 0 0,-2 0 0 0 0,1 1 0 0 0,0-1 0 0 0,0 1-1 0 0,-1 1 1 0 0,1-1 0 0 0,-1 1 0 0 0,0 0 0 0 0,0 0-1 0 0,-1 1 1 0 0,1-1 0 0 0,-1 1 0 0 0,0 0-1 0 0,0 0 1 0 0,-1 1 0 0 0,1-1 0 0 0,-1 1 0 0 0,-1-1-1 0 0,1 2-76 0 0,47 115 879 0 0,-9 47-1006 0 0,-25-117-1582 0 0,-11-29-38 0 0</inkml:trace>
  <inkml:trace contextRef="#ctx0" brushRef="#br0" timeOffset="524.467">1211 655 10136 0 0,'6'3'490'0'0,"104"21"153"0"0,-32-12 1123 0 0,0-3 0 0 0,1-3 0 0 0,75-5-1766 0 0,-144 0 127 0 0,0-1 0 0 0,0-1 0 0 0,0 0 0 0 0,0 0 0 0 0,0-1 0 0 0,0 0 0 0 0,-1-1-1 0 0,1 0 1 0 0,-1 0 0 0 0,0-1 0 0 0,0 0 0 0 0,0-1 0 0 0,3-2-127 0 0,-10 4 18 0 0,-1 0 0 0 0,1 0 0 0 0,-1 0 0 0 0,0 0 1 0 0,1 0-1 0 0,-2-1 0 0 0,1 1 0 0 0,0 0 0 0 0,-1-1 0 0 0,1 1 1 0 0,-1 0-1 0 0,0-1 0 0 0,0 1 0 0 0,0-1 0 0 0,-1 1 0 0 0,1 0 0 0 0,-1-1 1 0 0,0 1-1 0 0,0 0 0 0 0,0 0 0 0 0,0-1 0 0 0,0 1 0 0 0,-1 0 1 0 0,0 0-1 0 0,1 0 0 0 0,-1 1 0 0 0,0-1 0 0 0,0 0 0 0 0,-1 0-18 0 0,-3-6-3 0 0,0-1-1 0 0,0 1 0 0 0,-1 0 0 0 0,0 1 0 0 0,-1 0 1 0 0,0 0-1 0 0,0 0 0 0 0,-1 1 0 0 0,0 0 0 0 0,0 1 1 0 0,0 0-1 0 0,-1 1 0 0 0,0 0 0 0 0,0 0 0 0 0,-1 1 0 0 0,1 0 1 0 0,-1 1-1 0 0,0 0 0 0 0,0 0 0 0 0,0 2 0 0 0,-11-2 4 0 0,14 3-15 0 0,0 0-1 0 0,0 0 0 0 0,0 1 0 0 0,0 0 0 0 0,0 0 0 0 0,0 1 1 0 0,0 0-1 0 0,1 1 0 0 0,-1-1 0 0 0,1 1 0 0 0,-1 1 0 0 0,1-1 0 0 0,0 1 1 0 0,0 1-1 0 0,1-1 0 0 0,-1 1 0 0 0,-1 3 16 0 0,1-2-32 0 0,0 0 0 0 0,1 1 0 0 0,0-1 0 0 0,0 2 0 0 0,1-1 0 0 0,0 1 0 0 0,0-1 0 0 0,1 1 0 0 0,0 1 0 0 0,0-1 0 0 0,1 0 0 0 0,-2 8 32 0 0,2 4 93 0 0,0 1 1 0 0,1-1-1 0 0,2 0 0 0 0,0 1 1 0 0,1-1-1 0 0,0 1 0 0 0,2-1 1 0 0,1 0-1 0 0,0 0 0 0 0,2 0 1 0 0,0-1-1 0 0,1 0 0 0 0,1 0 1 0 0,4 7-94 0 0,-4-10 0 0 0,0-1 0 0 0,1 0 1 0 0,0 0-1 0 0,2-1 1 0 0,-1 0-1 0 0,2-1 0 0 0,0-1 1 0 0,0 1-1 0 0,1-2 0 0 0,1 0 1 0 0,0 0-1 0 0,0-2 0 0 0,1 1 1 0 0,0-2-1 0 0,4 2 0 0 0,-7-6-159 0 0,1 0 0 0 0,-1-1 0 0 0,1 0 0 0 0,0 0 1 0 0,0-2-1 0 0,0 0 0 0 0,0 0 0 0 0,0-1 0 0 0,0-1 0 0 0,0 0 0 0 0,0 0 0 0 0,-1-2 0 0 0,1 1 0 0 0,0-2 0 0 0,8-3 159 0 0,5-3-1136 0 0,0-1 0 0 0,-2-1 0 0 0,1-1-1 0 0,-2-1 1 0 0,0-1 0 0 0,20-18 1136 0 0,-7 2-3945 0 0</inkml:trace>
  <inkml:trace contextRef="#ctx0" brushRef="#br0" timeOffset="904.359">2333 548 11808 0 0,'-4'-63'1288'0'0,"3"57"-1150"0"0,1 5 580 0 0,-18 2 2876 0 0,14 5-3477 0 0,1-1 1 0 0,0 1-1 0 0,0 1 0 0 0,0-1 1 0 0,0 0-1 0 0,1 1 0 0 0,0-1 0 0 0,0 1 1 0 0,1 0-1 0 0,0-1 0 0 0,0 1 0 0 0,1 0 1 0 0,-1 0-1 0 0,2 0 0 0 0,-1 0 1 0 0,1 4-118 0 0,-1 3 104 0 0,-3 155 670 0 0,-2-125-1957 0 0,18-76 58 0 0,39-88 621 0 0,-33 83 438 0 0,-14 25 148 0 0,1 0 0 0 0,0 1-1 0 0,1 0 1 0 0,0 0-1 0 0,1 1 1 0 0,0 0 0 0 0,0 0-1 0 0,1 0 1 0 0,0 1-1 0 0,2 0-81 0 0,-5 3 100 0 0,1 1-1 0 0,0 0 1 0 0,0 0-1 0 0,0 1 0 0 0,1-1 1 0 0,-1 2-1 0 0,1-1 0 0 0,0 1 1 0 0,0 0-1 0 0,0 1 1 0 0,0 0-1 0 0,1 0 0 0 0,-1 1 1 0 0,1 0-1 0 0,-1 0 0 0 0,1 1 1 0 0,6 1-100 0 0,-4 3 99 0 0,0 0-1 0 0,-1 1 1 0 0,1 1 0 0 0,-1 0 0 0 0,0 0 0 0 0,-1 1 0 0 0,0 0 0 0 0,0 1-1 0 0,0 0 1 0 0,-1 0 0 0 0,0 1 0 0 0,0 0 0 0 0,-1 0 0 0 0,-1 1 0 0 0,0 0-1 0 0,0 0 1 0 0,0 0 0 0 0,-1 1 0 0 0,-1 0 0 0 0,0 0 0 0 0,1 5-99 0 0,17 79 42 0 0,-12 25-7785 0 0,-10-107 1575 0 0</inkml:trace>
  <inkml:trace contextRef="#ctx0" brushRef="#br0" timeOffset="1352.77">3015 0 15912 0 0,'17'140'1213'0'0,"10"33"2377"0"0,32 98-3590 0 0,-20-149-3992 0 0,-26-98-2187 0 0</inkml:trace>
  <inkml:trace contextRef="#ctx0" brushRef="#br0" timeOffset="1353.77">3122 521 19319 0 0,'1'0'439'0'0,"29"0"565"0"0,-18 2-719 0 0,0-2 0 0 0,0 0-1 0 0,0 0 1 0 0,0-1 0 0 0,1-1-1 0 0,-1 0 1 0 0,0 0 0 0 0,-1-1 0 0 0,1-1-1 0 0,0 0 1 0 0,6-4-285 0 0,67-28-3808 0 0,-63 29 2097 0 0</inkml:trace>
  <inkml:trace contextRef="#ctx0" brushRef="#br0" timeOffset="2611.21">2953 521 6880 0 0,'0'0'157'0'0,"0"0"23"0"0,0 0 11 0 0,0 0 54 0 0,0 0 224 0 0,0 0 98 0 0,0 0 17 0 0,0 0-47 0 0,0 0-222 0 0,6 4 96 0 0,32 8 119 0 0,-28-12-743 0 0,0 0 0 0 0,-1-1 0 0 0,1 0 0 0 0,-1-1 0 0 0,0 0 0 0 0,1 0 0 0 0,-1-1 0 0 0,6-3 213 0 0,9-4-972 0 0,-1 2-10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8.xml"/><Relationship Id="rId21" Type="http://schemas.openxmlformats.org/officeDocument/2006/relationships/image" Target="../media/image27.png"/><Relationship Id="rId42" Type="http://schemas.openxmlformats.org/officeDocument/2006/relationships/customXml" Target="../ink/ink36.xml"/><Relationship Id="rId47" Type="http://schemas.openxmlformats.org/officeDocument/2006/relationships/image" Target="../media/image40.png"/><Relationship Id="rId63" Type="http://schemas.openxmlformats.org/officeDocument/2006/relationships/image" Target="../media/image48.png"/><Relationship Id="rId68" Type="http://schemas.openxmlformats.org/officeDocument/2006/relationships/customXml" Target="../ink/ink49.xml"/><Relationship Id="rId84" Type="http://schemas.openxmlformats.org/officeDocument/2006/relationships/customXml" Target="../ink/ink57.xml"/><Relationship Id="rId89" Type="http://schemas.openxmlformats.org/officeDocument/2006/relationships/image" Target="../media/image61.png"/><Relationship Id="rId16" Type="http://schemas.openxmlformats.org/officeDocument/2006/relationships/customXml" Target="../ink/ink23.xml"/><Relationship Id="rId107" Type="http://schemas.openxmlformats.org/officeDocument/2006/relationships/image" Target="../media/image70.png"/><Relationship Id="rId11" Type="http://schemas.openxmlformats.org/officeDocument/2006/relationships/image" Target="../media/image22.png"/><Relationship Id="rId32" Type="http://schemas.openxmlformats.org/officeDocument/2006/relationships/customXml" Target="../ink/ink31.xml"/><Relationship Id="rId37" Type="http://schemas.openxmlformats.org/officeDocument/2006/relationships/image" Target="../media/image35.png"/><Relationship Id="rId53" Type="http://schemas.openxmlformats.org/officeDocument/2006/relationships/image" Target="../media/image43.png"/><Relationship Id="rId58" Type="http://schemas.openxmlformats.org/officeDocument/2006/relationships/customXml" Target="../ink/ink44.xml"/><Relationship Id="rId74" Type="http://schemas.openxmlformats.org/officeDocument/2006/relationships/customXml" Target="../ink/ink52.xml"/><Relationship Id="rId79" Type="http://schemas.openxmlformats.org/officeDocument/2006/relationships/image" Target="../media/image56.png"/><Relationship Id="rId102" Type="http://schemas.openxmlformats.org/officeDocument/2006/relationships/customXml" Target="../ink/ink66.xml"/><Relationship Id="rId5" Type="http://schemas.openxmlformats.org/officeDocument/2006/relationships/image" Target="../media/image19.png"/><Relationship Id="rId90" Type="http://schemas.openxmlformats.org/officeDocument/2006/relationships/customXml" Target="../ink/ink60.xml"/><Relationship Id="rId95" Type="http://schemas.openxmlformats.org/officeDocument/2006/relationships/image" Target="../media/image64.png"/><Relationship Id="rId22" Type="http://schemas.openxmlformats.org/officeDocument/2006/relationships/customXml" Target="../ink/ink26.xml"/><Relationship Id="rId27" Type="http://schemas.openxmlformats.org/officeDocument/2006/relationships/image" Target="../media/image30.png"/><Relationship Id="rId43" Type="http://schemas.openxmlformats.org/officeDocument/2006/relationships/image" Target="../media/image38.png"/><Relationship Id="rId48" Type="http://schemas.openxmlformats.org/officeDocument/2006/relationships/customXml" Target="../ink/ink39.xml"/><Relationship Id="rId64" Type="http://schemas.openxmlformats.org/officeDocument/2006/relationships/customXml" Target="../ink/ink47.xml"/><Relationship Id="rId69" Type="http://schemas.openxmlformats.org/officeDocument/2006/relationships/image" Target="../media/image51.png"/><Relationship Id="rId80" Type="http://schemas.openxmlformats.org/officeDocument/2006/relationships/customXml" Target="../ink/ink55.xml"/><Relationship Id="rId85" Type="http://schemas.openxmlformats.org/officeDocument/2006/relationships/image" Target="../media/image59.png"/><Relationship Id="rId12" Type="http://schemas.openxmlformats.org/officeDocument/2006/relationships/customXml" Target="../ink/ink21.xml"/><Relationship Id="rId17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customXml" Target="../ink/ink34.xml"/><Relationship Id="rId59" Type="http://schemas.openxmlformats.org/officeDocument/2006/relationships/image" Target="../media/image46.png"/><Relationship Id="rId103" Type="http://schemas.openxmlformats.org/officeDocument/2006/relationships/image" Target="../media/image68.png"/><Relationship Id="rId20" Type="http://schemas.openxmlformats.org/officeDocument/2006/relationships/customXml" Target="../ink/ink25.xml"/><Relationship Id="rId41" Type="http://schemas.openxmlformats.org/officeDocument/2006/relationships/image" Target="../media/image37.png"/><Relationship Id="rId54" Type="http://schemas.openxmlformats.org/officeDocument/2006/relationships/customXml" Target="../ink/ink42.xml"/><Relationship Id="rId62" Type="http://schemas.openxmlformats.org/officeDocument/2006/relationships/customXml" Target="../ink/ink46.xml"/><Relationship Id="rId70" Type="http://schemas.openxmlformats.org/officeDocument/2006/relationships/customXml" Target="../ink/ink50.xml"/><Relationship Id="rId75" Type="http://schemas.openxmlformats.org/officeDocument/2006/relationships/image" Target="../media/image54.png"/><Relationship Id="rId83" Type="http://schemas.openxmlformats.org/officeDocument/2006/relationships/image" Target="../media/image58.png"/><Relationship Id="rId88" Type="http://schemas.openxmlformats.org/officeDocument/2006/relationships/customXml" Target="../ink/ink59.xml"/><Relationship Id="rId91" Type="http://schemas.openxmlformats.org/officeDocument/2006/relationships/image" Target="../media/image62.png"/><Relationship Id="rId96" Type="http://schemas.openxmlformats.org/officeDocument/2006/relationships/customXml" Target="../ink/ink6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8.xml"/><Relationship Id="rId15" Type="http://schemas.openxmlformats.org/officeDocument/2006/relationships/image" Target="../media/image24.png"/><Relationship Id="rId23" Type="http://schemas.openxmlformats.org/officeDocument/2006/relationships/image" Target="../media/image28.png"/><Relationship Id="rId28" Type="http://schemas.openxmlformats.org/officeDocument/2006/relationships/customXml" Target="../ink/ink29.xml"/><Relationship Id="rId36" Type="http://schemas.openxmlformats.org/officeDocument/2006/relationships/customXml" Target="../ink/ink33.xml"/><Relationship Id="rId49" Type="http://schemas.openxmlformats.org/officeDocument/2006/relationships/image" Target="../media/image41.png"/><Relationship Id="rId57" Type="http://schemas.openxmlformats.org/officeDocument/2006/relationships/image" Target="../media/image45.png"/><Relationship Id="rId106" Type="http://schemas.openxmlformats.org/officeDocument/2006/relationships/customXml" Target="../ink/ink68.xml"/><Relationship Id="rId10" Type="http://schemas.openxmlformats.org/officeDocument/2006/relationships/customXml" Target="../ink/ink20.xml"/><Relationship Id="rId31" Type="http://schemas.openxmlformats.org/officeDocument/2006/relationships/image" Target="../media/image32.png"/><Relationship Id="rId44" Type="http://schemas.openxmlformats.org/officeDocument/2006/relationships/customXml" Target="../ink/ink37.xml"/><Relationship Id="rId52" Type="http://schemas.openxmlformats.org/officeDocument/2006/relationships/customXml" Target="../ink/ink41.xml"/><Relationship Id="rId60" Type="http://schemas.openxmlformats.org/officeDocument/2006/relationships/customXml" Target="../ink/ink45.xml"/><Relationship Id="rId65" Type="http://schemas.openxmlformats.org/officeDocument/2006/relationships/image" Target="../media/image49.png"/><Relationship Id="rId73" Type="http://schemas.openxmlformats.org/officeDocument/2006/relationships/image" Target="../media/image53.png"/><Relationship Id="rId78" Type="http://schemas.openxmlformats.org/officeDocument/2006/relationships/customXml" Target="../ink/ink54.xml"/><Relationship Id="rId81" Type="http://schemas.openxmlformats.org/officeDocument/2006/relationships/image" Target="../media/image57.png"/><Relationship Id="rId86" Type="http://schemas.openxmlformats.org/officeDocument/2006/relationships/customXml" Target="../ink/ink58.xml"/><Relationship Id="rId94" Type="http://schemas.openxmlformats.org/officeDocument/2006/relationships/customXml" Target="../ink/ink62.xml"/><Relationship Id="rId99" Type="http://schemas.openxmlformats.org/officeDocument/2006/relationships/image" Target="../media/image66.png"/><Relationship Id="rId101" Type="http://schemas.openxmlformats.org/officeDocument/2006/relationships/image" Target="../media/image67.png"/><Relationship Id="rId4" Type="http://schemas.openxmlformats.org/officeDocument/2006/relationships/customXml" Target="../ink/ink17.xml"/><Relationship Id="rId9" Type="http://schemas.openxmlformats.org/officeDocument/2006/relationships/image" Target="../media/image21.png"/><Relationship Id="rId13" Type="http://schemas.openxmlformats.org/officeDocument/2006/relationships/image" Target="../media/image23.png"/><Relationship Id="rId18" Type="http://schemas.openxmlformats.org/officeDocument/2006/relationships/customXml" Target="../ink/ink24.xml"/><Relationship Id="rId39" Type="http://schemas.openxmlformats.org/officeDocument/2006/relationships/image" Target="../media/image36.png"/><Relationship Id="rId34" Type="http://schemas.openxmlformats.org/officeDocument/2006/relationships/customXml" Target="../ink/ink32.xml"/><Relationship Id="rId50" Type="http://schemas.openxmlformats.org/officeDocument/2006/relationships/customXml" Target="../ink/ink40.xml"/><Relationship Id="rId55" Type="http://schemas.openxmlformats.org/officeDocument/2006/relationships/image" Target="../media/image44.png"/><Relationship Id="rId76" Type="http://schemas.openxmlformats.org/officeDocument/2006/relationships/customXml" Target="../ink/ink53.xml"/><Relationship Id="rId97" Type="http://schemas.openxmlformats.org/officeDocument/2006/relationships/image" Target="../media/image65.png"/><Relationship Id="rId104" Type="http://schemas.openxmlformats.org/officeDocument/2006/relationships/customXml" Target="../ink/ink67.xml"/><Relationship Id="rId7" Type="http://schemas.openxmlformats.org/officeDocument/2006/relationships/image" Target="../media/image20.png"/><Relationship Id="rId71" Type="http://schemas.openxmlformats.org/officeDocument/2006/relationships/image" Target="../media/image52.png"/><Relationship Id="rId92" Type="http://schemas.openxmlformats.org/officeDocument/2006/relationships/customXml" Target="../ink/ink61.xml"/><Relationship Id="rId2" Type="http://schemas.openxmlformats.org/officeDocument/2006/relationships/customXml" Target="../ink/ink16.xml"/><Relationship Id="rId29" Type="http://schemas.openxmlformats.org/officeDocument/2006/relationships/image" Target="../media/image31.png"/><Relationship Id="rId24" Type="http://schemas.openxmlformats.org/officeDocument/2006/relationships/customXml" Target="../ink/ink27.xml"/><Relationship Id="rId40" Type="http://schemas.openxmlformats.org/officeDocument/2006/relationships/customXml" Target="../ink/ink35.xml"/><Relationship Id="rId45" Type="http://schemas.openxmlformats.org/officeDocument/2006/relationships/image" Target="../media/image39.png"/><Relationship Id="rId66" Type="http://schemas.openxmlformats.org/officeDocument/2006/relationships/customXml" Target="../ink/ink48.xml"/><Relationship Id="rId87" Type="http://schemas.openxmlformats.org/officeDocument/2006/relationships/image" Target="../media/image60.png"/><Relationship Id="rId61" Type="http://schemas.openxmlformats.org/officeDocument/2006/relationships/image" Target="../media/image47.png"/><Relationship Id="rId82" Type="http://schemas.openxmlformats.org/officeDocument/2006/relationships/customXml" Target="../ink/ink56.xml"/><Relationship Id="rId19" Type="http://schemas.openxmlformats.org/officeDocument/2006/relationships/image" Target="../media/image26.png"/><Relationship Id="rId14" Type="http://schemas.openxmlformats.org/officeDocument/2006/relationships/customXml" Target="../ink/ink22.xml"/><Relationship Id="rId30" Type="http://schemas.openxmlformats.org/officeDocument/2006/relationships/customXml" Target="../ink/ink30.xml"/><Relationship Id="rId35" Type="http://schemas.openxmlformats.org/officeDocument/2006/relationships/image" Target="../media/image34.png"/><Relationship Id="rId56" Type="http://schemas.openxmlformats.org/officeDocument/2006/relationships/customXml" Target="../ink/ink43.xml"/><Relationship Id="rId77" Type="http://schemas.openxmlformats.org/officeDocument/2006/relationships/image" Target="../media/image55.png"/><Relationship Id="rId100" Type="http://schemas.openxmlformats.org/officeDocument/2006/relationships/customXml" Target="../ink/ink65.xml"/><Relationship Id="rId105" Type="http://schemas.openxmlformats.org/officeDocument/2006/relationships/image" Target="../media/image69.png"/><Relationship Id="rId8" Type="http://schemas.openxmlformats.org/officeDocument/2006/relationships/customXml" Target="../ink/ink19.xml"/><Relationship Id="rId51" Type="http://schemas.openxmlformats.org/officeDocument/2006/relationships/image" Target="../media/image42.png"/><Relationship Id="rId72" Type="http://schemas.openxmlformats.org/officeDocument/2006/relationships/customXml" Target="../ink/ink51.xml"/><Relationship Id="rId93" Type="http://schemas.openxmlformats.org/officeDocument/2006/relationships/image" Target="../media/image63.png"/><Relationship Id="rId98" Type="http://schemas.openxmlformats.org/officeDocument/2006/relationships/customXml" Target="../ink/ink64.xml"/><Relationship Id="rId3" Type="http://schemas.openxmlformats.org/officeDocument/2006/relationships/image" Target="../media/image18.png"/><Relationship Id="rId25" Type="http://schemas.openxmlformats.org/officeDocument/2006/relationships/image" Target="../media/image29.png"/><Relationship Id="rId46" Type="http://schemas.openxmlformats.org/officeDocument/2006/relationships/customXml" Target="../ink/ink38.xml"/><Relationship Id="rId67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13" Type="http://schemas.openxmlformats.org/officeDocument/2006/relationships/image" Target="../media/image11.png"/><Relationship Id="rId18" Type="http://schemas.openxmlformats.org/officeDocument/2006/relationships/customXml" Target="../ink/ink12.xml"/><Relationship Id="rId3" Type="http://schemas.openxmlformats.org/officeDocument/2006/relationships/image" Target="../media/image6.png"/><Relationship Id="rId21" Type="http://schemas.openxmlformats.org/officeDocument/2006/relationships/image" Target="../media/image15.png"/><Relationship Id="rId7" Type="http://schemas.openxmlformats.org/officeDocument/2006/relationships/image" Target="../media/image8.png"/><Relationship Id="rId12" Type="http://schemas.openxmlformats.org/officeDocument/2006/relationships/customXml" Target="../ink/ink9.xml"/><Relationship Id="rId17" Type="http://schemas.openxmlformats.org/officeDocument/2006/relationships/image" Target="../media/image13.png"/><Relationship Id="rId25" Type="http://schemas.openxmlformats.org/officeDocument/2006/relationships/image" Target="../media/image17.png"/><Relationship Id="rId2" Type="http://schemas.openxmlformats.org/officeDocument/2006/relationships/customXml" Target="../ink/ink4.xml"/><Relationship Id="rId16" Type="http://schemas.openxmlformats.org/officeDocument/2006/relationships/customXml" Target="../ink/ink11.xml"/><Relationship Id="rId20" Type="http://schemas.openxmlformats.org/officeDocument/2006/relationships/customXml" Target="../ink/ink1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11" Type="http://schemas.openxmlformats.org/officeDocument/2006/relationships/image" Target="../media/image10.png"/><Relationship Id="rId24" Type="http://schemas.openxmlformats.org/officeDocument/2006/relationships/customXml" Target="../ink/ink15.xml"/><Relationship Id="rId5" Type="http://schemas.openxmlformats.org/officeDocument/2006/relationships/image" Target="../media/image7.png"/><Relationship Id="rId15" Type="http://schemas.openxmlformats.org/officeDocument/2006/relationships/image" Target="../media/image12.png"/><Relationship Id="rId23" Type="http://schemas.openxmlformats.org/officeDocument/2006/relationships/image" Target="../media/image16.png"/><Relationship Id="rId10" Type="http://schemas.openxmlformats.org/officeDocument/2006/relationships/customXml" Target="../ink/ink8.xml"/><Relationship Id="rId19" Type="http://schemas.openxmlformats.org/officeDocument/2006/relationships/image" Target="../media/image14.png"/><Relationship Id="rId4" Type="http://schemas.openxmlformats.org/officeDocument/2006/relationships/customXml" Target="../ink/ink5.xml"/><Relationship Id="rId9" Type="http://schemas.openxmlformats.org/officeDocument/2006/relationships/image" Target="../media/image9.png"/><Relationship Id="rId14" Type="http://schemas.openxmlformats.org/officeDocument/2006/relationships/customXml" Target="../ink/ink10.xml"/><Relationship Id="rId22" Type="http://schemas.openxmlformats.org/officeDocument/2006/relationships/customXml" Target="../ink/ink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vingt-trois avril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Write out four questions (in French) </a:t>
            </a:r>
            <a:r>
              <a:rPr lang="fr-FR" dirty="0" err="1"/>
              <a:t>which</a:t>
            </a:r>
            <a:r>
              <a:rPr lang="fr-FR" dirty="0"/>
              <a:t> are </a:t>
            </a:r>
            <a:r>
              <a:rPr lang="fr-FR" dirty="0" err="1"/>
              <a:t>based</a:t>
            </a:r>
            <a:r>
              <a:rPr lang="fr-FR" dirty="0"/>
              <a:t> on the </a:t>
            </a:r>
            <a:r>
              <a:rPr lang="fr-FR" dirty="0" err="1"/>
              <a:t>reading</a:t>
            </a:r>
            <a:r>
              <a:rPr lang="fr-FR" dirty="0"/>
              <a:t> about the Château de Versailles (pp. 350 – 351)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assigned</a:t>
            </a:r>
            <a:r>
              <a:rPr lang="fr-FR" dirty="0"/>
              <a:t> as </a:t>
            </a:r>
            <a:r>
              <a:rPr lang="fr-FR" dirty="0" err="1"/>
              <a:t>homework</a:t>
            </a:r>
            <a:r>
              <a:rPr lang="fr-FR" dirty="0"/>
              <a:t> last </a:t>
            </a:r>
            <a:r>
              <a:rPr lang="fr-FR" dirty="0" err="1"/>
              <a:t>week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The </a:t>
            </a:r>
            <a:r>
              <a:rPr lang="fr-FR" dirty="0" err="1"/>
              <a:t>answers</a:t>
            </a:r>
            <a:r>
              <a:rPr lang="fr-FR" dirty="0"/>
              <a:t> to </a:t>
            </a:r>
            <a:r>
              <a:rPr lang="fr-FR" dirty="0" err="1"/>
              <a:t>your</a:t>
            </a:r>
            <a:r>
              <a:rPr lang="fr-FR" dirty="0"/>
              <a:t> questions must </a:t>
            </a:r>
            <a:r>
              <a:rPr lang="fr-FR" dirty="0" err="1"/>
              <a:t>be</a:t>
            </a:r>
            <a:r>
              <a:rPr lang="fr-FR" dirty="0"/>
              <a:t> information </a:t>
            </a:r>
            <a:r>
              <a:rPr lang="fr-FR" dirty="0" err="1"/>
              <a:t>which</a:t>
            </a:r>
            <a:r>
              <a:rPr lang="fr-FR" dirty="0"/>
              <a:t> can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found</a:t>
            </a:r>
            <a:r>
              <a:rPr lang="fr-FR" dirty="0"/>
              <a:t> in the </a:t>
            </a:r>
            <a:r>
              <a:rPr lang="fr-FR" dirty="0" err="1"/>
              <a:t>textbook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You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asking</a:t>
            </a:r>
            <a:r>
              <a:rPr lang="fr-FR" dirty="0"/>
              <a:t> </a:t>
            </a:r>
            <a:r>
              <a:rPr lang="fr-FR" dirty="0" err="1"/>
              <a:t>these</a:t>
            </a:r>
            <a:r>
              <a:rPr lang="fr-FR" dirty="0"/>
              <a:t> questions as part of a </a:t>
            </a:r>
            <a:r>
              <a:rPr lang="fr-FR" dirty="0" err="1"/>
              <a:t>competition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other</a:t>
            </a:r>
            <a:r>
              <a:rPr lang="fr-FR" dirty="0"/>
              <a:t> groups, </a:t>
            </a:r>
            <a:r>
              <a:rPr lang="fr-FR" dirty="0" err="1"/>
              <a:t>so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probably</a:t>
            </a:r>
            <a:r>
              <a:rPr lang="fr-FR" dirty="0"/>
              <a:t> best to not use the </a:t>
            </a:r>
            <a:r>
              <a:rPr lang="fr-FR" dirty="0" err="1"/>
              <a:t>same</a:t>
            </a:r>
            <a:r>
              <a:rPr lang="fr-FR" dirty="0"/>
              <a:t> questions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asked</a:t>
            </a:r>
            <a:r>
              <a:rPr lang="fr-FR" dirty="0"/>
              <a:t> for </a:t>
            </a:r>
            <a:r>
              <a:rPr lang="fr-FR" dirty="0" err="1"/>
              <a:t>homework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567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383309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176" y="183584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Yesterday I used my broom to clean the kitchen and to play quidditch.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C02E323-C093-41DC-8621-639E91A65246}"/>
                  </a:ext>
                </a:extLst>
              </p14:cNvPr>
              <p14:cNvContentPartPr/>
              <p14:nvPr/>
            </p14:nvContentPartPr>
            <p14:xfrm>
              <a:off x="1199633" y="2377426"/>
              <a:ext cx="15120" cy="1573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C02E323-C093-41DC-8621-639E91A6524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0633" y="2368786"/>
                <a:ext cx="32760" cy="17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AACAC5C-FCC8-46B0-A8E7-4098F6225641}"/>
                  </a:ext>
                </a:extLst>
              </p14:cNvPr>
              <p14:cNvContentPartPr/>
              <p14:nvPr/>
            </p14:nvContentPartPr>
            <p14:xfrm>
              <a:off x="1185593" y="2222626"/>
              <a:ext cx="11520" cy="201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AACAC5C-FCC8-46B0-A8E7-4098F622564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76953" y="2213986"/>
                <a:ext cx="29160" cy="3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BF36A325-2C30-470A-BF62-A19D840F4378}"/>
                  </a:ext>
                </a:extLst>
              </p14:cNvPr>
              <p14:cNvContentPartPr/>
              <p14:nvPr/>
            </p14:nvContentPartPr>
            <p14:xfrm>
              <a:off x="1271633" y="2239906"/>
              <a:ext cx="316440" cy="2534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BF36A325-2C30-470A-BF62-A19D840F437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62993" y="2231266"/>
                <a:ext cx="334080" cy="27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671605E-B79C-422D-AED1-219C7A98C8B1}"/>
                  </a:ext>
                </a:extLst>
              </p14:cNvPr>
              <p14:cNvContentPartPr/>
              <p14:nvPr/>
            </p14:nvContentPartPr>
            <p14:xfrm>
              <a:off x="1008473" y="2168986"/>
              <a:ext cx="116640" cy="34344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671605E-B79C-422D-AED1-219C7A98C8B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99806" y="2160346"/>
                <a:ext cx="134335" cy="36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3D2A4BBB-2043-43AD-A6C1-ABCDD0EF7050}"/>
                  </a:ext>
                </a:extLst>
              </p14:cNvPr>
              <p14:cNvContentPartPr/>
              <p14:nvPr/>
            </p14:nvContentPartPr>
            <p14:xfrm>
              <a:off x="1892633" y="2282746"/>
              <a:ext cx="155160" cy="4323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3D2A4BBB-2043-43AD-A6C1-ABCDD0EF705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83993" y="2274106"/>
                <a:ext cx="172800" cy="45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B189480A-AC8B-4A37-8B36-CDB4DDA25EC4}"/>
                  </a:ext>
                </a:extLst>
              </p14:cNvPr>
              <p14:cNvContentPartPr/>
              <p14:nvPr/>
            </p14:nvContentPartPr>
            <p14:xfrm>
              <a:off x="1857353" y="2104186"/>
              <a:ext cx="11520" cy="900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B189480A-AC8B-4A37-8B36-CDB4DDA25EC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848353" y="2095186"/>
                <a:ext cx="29160" cy="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676A492E-63A8-4E66-9523-16A0B69FC70A}"/>
                  </a:ext>
                </a:extLst>
              </p14:cNvPr>
              <p14:cNvContentPartPr/>
              <p14:nvPr/>
            </p14:nvContentPartPr>
            <p14:xfrm>
              <a:off x="2161193" y="2231266"/>
              <a:ext cx="20880" cy="1227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676A492E-63A8-4E66-9523-16A0B69FC70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152193" y="2222626"/>
                <a:ext cx="38520" cy="14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48F3DF6D-711E-47D7-A335-A65CAD931C6D}"/>
                  </a:ext>
                </a:extLst>
              </p14:cNvPr>
              <p14:cNvContentPartPr/>
              <p14:nvPr/>
            </p14:nvContentPartPr>
            <p14:xfrm>
              <a:off x="2256593" y="2333866"/>
              <a:ext cx="115200" cy="15192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48F3DF6D-711E-47D7-A335-A65CAD931C6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247953" y="2325226"/>
                <a:ext cx="132840" cy="16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3145B1C8-4D51-495C-836E-F398CE7583C6}"/>
                  </a:ext>
                </a:extLst>
              </p14:cNvPr>
              <p14:cNvContentPartPr/>
              <p14:nvPr/>
            </p14:nvContentPartPr>
            <p14:xfrm>
              <a:off x="2438393" y="2204626"/>
              <a:ext cx="29520" cy="27144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3145B1C8-4D51-495C-836E-F398CE7583C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429753" y="2195626"/>
                <a:ext cx="47160" cy="28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C57BECD5-5751-44CE-9FCE-EB744AC69059}"/>
                  </a:ext>
                </a:extLst>
              </p14:cNvPr>
              <p14:cNvContentPartPr/>
              <p14:nvPr/>
            </p14:nvContentPartPr>
            <p14:xfrm>
              <a:off x="2754833" y="2332786"/>
              <a:ext cx="163080" cy="1497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C57BECD5-5751-44CE-9FCE-EB744AC6905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746193" y="2324146"/>
                <a:ext cx="180720" cy="16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6A7C70F4-B42E-4741-A215-2E9A10E3AF78}"/>
                  </a:ext>
                </a:extLst>
              </p14:cNvPr>
              <p14:cNvContentPartPr/>
              <p14:nvPr/>
            </p14:nvContentPartPr>
            <p14:xfrm>
              <a:off x="3494993" y="2335306"/>
              <a:ext cx="61560" cy="15984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6A7C70F4-B42E-4741-A215-2E9A10E3AF7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485993" y="2326666"/>
                <a:ext cx="79200" cy="17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B9A98F0E-9E3F-4B77-A5C5-BF8E27FE6B8A}"/>
                  </a:ext>
                </a:extLst>
              </p14:cNvPr>
              <p14:cNvContentPartPr/>
              <p14:nvPr/>
            </p14:nvContentPartPr>
            <p14:xfrm>
              <a:off x="3839153" y="2341786"/>
              <a:ext cx="97200" cy="18504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B9A98F0E-9E3F-4B77-A5C5-BF8E27FE6B8A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830153" y="2333146"/>
                <a:ext cx="114840" cy="20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3B49308-0AEF-48E0-8E38-179C76D12810}"/>
                  </a:ext>
                </a:extLst>
              </p14:cNvPr>
              <p14:cNvContentPartPr/>
              <p14:nvPr/>
            </p14:nvContentPartPr>
            <p14:xfrm>
              <a:off x="3946793" y="2119666"/>
              <a:ext cx="110520" cy="14220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3B49308-0AEF-48E0-8E38-179C76D1281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937793" y="2110666"/>
                <a:ext cx="128160" cy="15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AD275AF9-7B47-4BD3-93C3-953DC18F3F97}"/>
                  </a:ext>
                </a:extLst>
              </p14:cNvPr>
              <p14:cNvContentPartPr/>
              <p14:nvPr/>
            </p14:nvContentPartPr>
            <p14:xfrm>
              <a:off x="3607313" y="2315506"/>
              <a:ext cx="181800" cy="39996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AD275AF9-7B47-4BD3-93C3-953DC18F3F9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598313" y="2306866"/>
                <a:ext cx="199440" cy="41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24C41E04-E206-4CD9-8079-C27D89488981}"/>
                  </a:ext>
                </a:extLst>
              </p14:cNvPr>
              <p14:cNvContentPartPr/>
              <p14:nvPr/>
            </p14:nvContentPartPr>
            <p14:xfrm>
              <a:off x="2971553" y="2167546"/>
              <a:ext cx="429120" cy="45288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24C41E04-E206-4CD9-8079-C27D89488981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962913" y="2158913"/>
                <a:ext cx="446760" cy="4705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0F71491C-F6B6-4FC6-B638-878DD4E60FF5}"/>
                  </a:ext>
                </a:extLst>
              </p14:cNvPr>
              <p14:cNvContentPartPr/>
              <p14:nvPr/>
            </p14:nvContentPartPr>
            <p14:xfrm>
              <a:off x="3294113" y="1882786"/>
              <a:ext cx="13320" cy="13104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0F71491C-F6B6-4FC6-B638-878DD4E60FF5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285113" y="1874146"/>
                <a:ext cx="30960" cy="14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956428EE-FA81-4CB3-991F-DCADD6DC6FA6}"/>
                  </a:ext>
                </a:extLst>
              </p14:cNvPr>
              <p14:cNvContentPartPr/>
              <p14:nvPr/>
            </p14:nvContentPartPr>
            <p14:xfrm>
              <a:off x="3286193" y="1784506"/>
              <a:ext cx="6840" cy="1584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956428EE-FA81-4CB3-991F-DCADD6DC6FA6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277193" y="1775506"/>
                <a:ext cx="24480" cy="3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AF20320B-9AD1-49E6-B8F8-86D9B1A00502}"/>
                  </a:ext>
                </a:extLst>
              </p14:cNvPr>
              <p14:cNvContentPartPr/>
              <p14:nvPr/>
            </p14:nvContentPartPr>
            <p14:xfrm>
              <a:off x="3412193" y="1814746"/>
              <a:ext cx="182520" cy="21564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AF20320B-9AD1-49E6-B8F8-86D9B1A00502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403553" y="1806106"/>
                <a:ext cx="200160" cy="23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3E517A57-5388-43E4-AB27-C647F2F40C45}"/>
                  </a:ext>
                </a:extLst>
              </p14:cNvPr>
              <p14:cNvContentPartPr/>
              <p14:nvPr/>
            </p14:nvContentPartPr>
            <p14:xfrm>
              <a:off x="2788313" y="1632946"/>
              <a:ext cx="446760" cy="40752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3E517A57-5388-43E4-AB27-C647F2F40C45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779320" y="1624306"/>
                <a:ext cx="464386" cy="42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CFE19B10-26D1-4514-A3F0-1918B70B590B}"/>
                  </a:ext>
                </a:extLst>
              </p14:cNvPr>
              <p14:cNvContentPartPr/>
              <p14:nvPr/>
            </p14:nvContentPartPr>
            <p14:xfrm>
              <a:off x="1894433" y="3044146"/>
              <a:ext cx="97920" cy="25128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CFE19B10-26D1-4514-A3F0-1918B70B590B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885433" y="3035506"/>
                <a:ext cx="115560" cy="26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4AE58C80-2598-4683-9D62-CD6AA5EC2651}"/>
                  </a:ext>
                </a:extLst>
              </p14:cNvPr>
              <p14:cNvContentPartPr/>
              <p14:nvPr/>
            </p14:nvContentPartPr>
            <p14:xfrm>
              <a:off x="1879673" y="2929666"/>
              <a:ext cx="3600" cy="468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4AE58C80-2598-4683-9D62-CD6AA5EC2651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871033" y="2920666"/>
                <a:ext cx="21240" cy="2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CE42BB2F-8FA0-453D-B355-04E197846180}"/>
                  </a:ext>
                </a:extLst>
              </p14:cNvPr>
              <p14:cNvContentPartPr/>
              <p14:nvPr/>
            </p14:nvContentPartPr>
            <p14:xfrm>
              <a:off x="2039513" y="3035866"/>
              <a:ext cx="97560" cy="14400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CE42BB2F-8FA0-453D-B355-04E197846180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030513" y="3026866"/>
                <a:ext cx="115200" cy="16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E0CD3BD5-E593-4642-A3C9-79391E5E1EB5}"/>
                  </a:ext>
                </a:extLst>
              </p14:cNvPr>
              <p14:cNvContentPartPr/>
              <p14:nvPr/>
            </p14:nvContentPartPr>
            <p14:xfrm>
              <a:off x="2323913" y="3023266"/>
              <a:ext cx="168840" cy="16560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E0CD3BD5-E593-4642-A3C9-79391E5E1EB5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314932" y="3014266"/>
                <a:ext cx="186442" cy="18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3D7EBC74-848B-4A88-8525-443BD0516BB9}"/>
                  </a:ext>
                </a:extLst>
              </p14:cNvPr>
              <p14:cNvContentPartPr/>
              <p14:nvPr/>
            </p14:nvContentPartPr>
            <p14:xfrm>
              <a:off x="2548553" y="3085546"/>
              <a:ext cx="8280" cy="84240"/>
            </p14:xfrm>
          </p:contentPart>
        </mc:Choice>
        <mc:Fallback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3D7EBC74-848B-4A88-8525-443BD0516BB9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539913" y="3076546"/>
                <a:ext cx="25920" cy="10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FD91A6C0-FB60-46C7-B306-A813263C52D6}"/>
                  </a:ext>
                </a:extLst>
              </p14:cNvPr>
              <p14:cNvContentPartPr/>
              <p14:nvPr/>
            </p14:nvContentPartPr>
            <p14:xfrm>
              <a:off x="2550353" y="2980786"/>
              <a:ext cx="8280" cy="900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FD91A6C0-FB60-46C7-B306-A813263C52D6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541353" y="2971786"/>
                <a:ext cx="25920" cy="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E18F6760-05F2-4C6B-92B3-12A5283F7FBC}"/>
                  </a:ext>
                </a:extLst>
              </p14:cNvPr>
              <p14:cNvContentPartPr/>
              <p14:nvPr/>
            </p14:nvContentPartPr>
            <p14:xfrm>
              <a:off x="2625233" y="3054226"/>
              <a:ext cx="54720" cy="12348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E18F6760-05F2-4C6B-92B3-12A5283F7FBC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616593" y="3045586"/>
                <a:ext cx="72360" cy="14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AF4F7903-FCBA-4754-B7AA-33B3100C3028}"/>
                  </a:ext>
                </a:extLst>
              </p14:cNvPr>
              <p14:cNvContentPartPr/>
              <p14:nvPr/>
            </p14:nvContentPartPr>
            <p14:xfrm>
              <a:off x="3463313" y="2894386"/>
              <a:ext cx="21240" cy="2736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AF4F7903-FCBA-4754-B7AA-33B3100C3028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454673" y="2885386"/>
                <a:ext cx="38880" cy="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A3AAB465-FB18-4995-97EE-4F07F8C6A2F3}"/>
                  </a:ext>
                </a:extLst>
              </p14:cNvPr>
              <p14:cNvContentPartPr/>
              <p14:nvPr/>
            </p14:nvContentPartPr>
            <p14:xfrm>
              <a:off x="3214193" y="3024706"/>
              <a:ext cx="271800" cy="167760"/>
            </p14:xfrm>
          </p:contentPart>
        </mc:Choice>
        <mc:Fallback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A3AAB465-FB18-4995-97EE-4F07F8C6A2F3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205553" y="3016066"/>
                <a:ext cx="289440" cy="18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863B926D-D164-4065-9952-92EAE5EC2AA4}"/>
                  </a:ext>
                </a:extLst>
              </p14:cNvPr>
              <p14:cNvContentPartPr/>
              <p14:nvPr/>
            </p14:nvContentPartPr>
            <p14:xfrm>
              <a:off x="2971913" y="3012106"/>
              <a:ext cx="196560" cy="16776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863B926D-D164-4065-9952-92EAE5EC2AA4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962913" y="3003466"/>
                <a:ext cx="214200" cy="18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FD856C8D-374C-432C-920C-E7FA13CFDB58}"/>
                  </a:ext>
                </a:extLst>
              </p14:cNvPr>
              <p14:cNvContentPartPr/>
              <p14:nvPr/>
            </p14:nvContentPartPr>
            <p14:xfrm>
              <a:off x="4465193" y="2440426"/>
              <a:ext cx="161640" cy="146520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FD856C8D-374C-432C-920C-E7FA13CFDB58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4456553" y="2431426"/>
                <a:ext cx="179280" cy="16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B932F402-1B8C-4D5C-9D34-6FA48050CE0D}"/>
                  </a:ext>
                </a:extLst>
              </p14:cNvPr>
              <p14:cNvContentPartPr/>
              <p14:nvPr/>
            </p14:nvContentPartPr>
            <p14:xfrm>
              <a:off x="4677953" y="2440786"/>
              <a:ext cx="91800" cy="147960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B932F402-1B8C-4D5C-9D34-6FA48050CE0D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4668953" y="2431786"/>
                <a:ext cx="109440" cy="16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1F68CC76-C8CC-49DC-B44E-1A3E81AE3ADC}"/>
                  </a:ext>
                </a:extLst>
              </p14:cNvPr>
              <p14:cNvContentPartPr/>
              <p14:nvPr/>
            </p14:nvContentPartPr>
            <p14:xfrm>
              <a:off x="4840673" y="2493346"/>
              <a:ext cx="94680" cy="73800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1F68CC76-C8CC-49DC-B44E-1A3E81AE3ADC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4832033" y="2484346"/>
                <a:ext cx="112320" cy="9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FAAE2050-B03A-48E2-A49E-886384201BF7}"/>
                  </a:ext>
                </a:extLst>
              </p14:cNvPr>
              <p14:cNvContentPartPr/>
              <p14:nvPr/>
            </p14:nvContentPartPr>
            <p14:xfrm>
              <a:off x="5572913" y="2156026"/>
              <a:ext cx="26280" cy="41508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FAAE2050-B03A-48E2-A49E-886384201BF7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5564273" y="2147386"/>
                <a:ext cx="43920" cy="43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7EFF481E-7CAB-4A15-B1F6-12F0F7EA2E7D}"/>
                  </a:ext>
                </a:extLst>
              </p14:cNvPr>
              <p14:cNvContentPartPr/>
              <p14:nvPr/>
            </p14:nvContentPartPr>
            <p14:xfrm>
              <a:off x="5789273" y="2308306"/>
              <a:ext cx="9360" cy="720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7EFF481E-7CAB-4A15-B1F6-12F0F7EA2E7D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5780273" y="2299306"/>
                <a:ext cx="27000" cy="2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190D84C6-5829-4F96-A9DD-D839883D4B7F}"/>
                  </a:ext>
                </a:extLst>
              </p14:cNvPr>
              <p14:cNvContentPartPr/>
              <p14:nvPr/>
            </p14:nvContentPartPr>
            <p14:xfrm>
              <a:off x="5659673" y="2424586"/>
              <a:ext cx="155160" cy="16452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190D84C6-5829-4F96-A9DD-D839883D4B7F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5651033" y="2415927"/>
                <a:ext cx="172800" cy="1821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547273C7-1471-4E08-9B26-7D287D5AA1D5}"/>
                  </a:ext>
                </a:extLst>
              </p14:cNvPr>
              <p14:cNvContentPartPr/>
              <p14:nvPr/>
            </p14:nvContentPartPr>
            <p14:xfrm>
              <a:off x="5225513" y="2113906"/>
              <a:ext cx="270000" cy="43416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547273C7-1471-4E08-9B26-7D287D5AA1D5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5216873" y="2104906"/>
                <a:ext cx="287640" cy="45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DBA6F023-A6AA-4485-9757-C99F830983BB}"/>
                  </a:ext>
                </a:extLst>
              </p14:cNvPr>
              <p14:cNvContentPartPr/>
              <p14:nvPr/>
            </p14:nvContentPartPr>
            <p14:xfrm>
              <a:off x="6151073" y="2374906"/>
              <a:ext cx="570240" cy="416160"/>
            </p14:xfrm>
          </p:contentPart>
        </mc:Choice>
        <mc:Fallback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DBA6F023-A6AA-4485-9757-C99F830983BB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6142079" y="2365906"/>
                <a:ext cx="587869" cy="43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6F7C9BE8-6858-4069-A58A-EE31A77987E5}"/>
                  </a:ext>
                </a:extLst>
              </p14:cNvPr>
              <p14:cNvContentPartPr/>
              <p14:nvPr/>
            </p14:nvContentPartPr>
            <p14:xfrm>
              <a:off x="6947753" y="2175106"/>
              <a:ext cx="1114200" cy="621720"/>
            </p14:xfrm>
          </p:contentPart>
        </mc:Choice>
        <mc:Fallback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6F7C9BE8-6858-4069-A58A-EE31A77987E5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6939116" y="2166106"/>
                <a:ext cx="1131834" cy="63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42817028-2F90-42F8-8F6C-F0CBACB55909}"/>
                  </a:ext>
                </a:extLst>
              </p14:cNvPr>
              <p14:cNvContentPartPr/>
              <p14:nvPr/>
            </p14:nvContentPartPr>
            <p14:xfrm>
              <a:off x="8775833" y="2474266"/>
              <a:ext cx="113400" cy="139320"/>
            </p14:xfrm>
          </p:contentPart>
        </mc:Choice>
        <mc:Fallback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42817028-2F90-42F8-8F6C-F0CBACB55909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8767193" y="2465266"/>
                <a:ext cx="131040" cy="15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7CB7D388-EFF0-41E9-84FD-2281DF9F6BD2}"/>
                  </a:ext>
                </a:extLst>
              </p14:cNvPr>
              <p14:cNvContentPartPr/>
              <p14:nvPr/>
            </p14:nvContentPartPr>
            <p14:xfrm>
              <a:off x="9895433" y="2254306"/>
              <a:ext cx="321840" cy="428400"/>
            </p14:xfrm>
          </p:contentPart>
        </mc:Choice>
        <mc:Fallback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7CB7D388-EFF0-41E9-84FD-2281DF9F6BD2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9886433" y="2245666"/>
                <a:ext cx="339480" cy="44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DB23B872-3F54-4BB5-831A-D3035AC18665}"/>
                  </a:ext>
                </a:extLst>
              </p14:cNvPr>
              <p14:cNvContentPartPr/>
              <p14:nvPr/>
            </p14:nvContentPartPr>
            <p14:xfrm>
              <a:off x="8941433" y="2355106"/>
              <a:ext cx="650160" cy="272160"/>
            </p14:xfrm>
          </p:contentPart>
        </mc:Choice>
        <mc:Fallback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DB23B872-3F54-4BB5-831A-D3035AC18665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8932788" y="2346118"/>
                <a:ext cx="667810" cy="2897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AE0DD0B8-0056-4153-8C41-0CAF8EBE0EE2}"/>
                  </a:ext>
                </a:extLst>
              </p14:cNvPr>
              <p14:cNvContentPartPr/>
              <p14:nvPr/>
            </p14:nvContentPartPr>
            <p14:xfrm>
              <a:off x="8332673" y="2270146"/>
              <a:ext cx="182880" cy="358920"/>
            </p14:xfrm>
          </p:contentPart>
        </mc:Choice>
        <mc:Fallback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AE0DD0B8-0056-4153-8C41-0CAF8EBE0EE2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8324033" y="2261155"/>
                <a:ext cx="200520" cy="3765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7E7D541E-8B3F-4612-A040-3D8E9297F642}"/>
                  </a:ext>
                </a:extLst>
              </p14:cNvPr>
              <p14:cNvContentPartPr/>
              <p14:nvPr/>
            </p14:nvContentPartPr>
            <p14:xfrm>
              <a:off x="10494833" y="2370586"/>
              <a:ext cx="474480" cy="309960"/>
            </p14:xfrm>
          </p:contentPart>
        </mc:Choice>
        <mc:Fallback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7E7D541E-8B3F-4612-A040-3D8E9297F642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10486186" y="2361586"/>
                <a:ext cx="492133" cy="32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939DBB8E-34BE-4BEC-B0AB-94B1456F70D3}"/>
                  </a:ext>
                </a:extLst>
              </p14:cNvPr>
              <p14:cNvContentPartPr/>
              <p14:nvPr/>
            </p14:nvContentPartPr>
            <p14:xfrm>
              <a:off x="7096073" y="2852986"/>
              <a:ext cx="14760" cy="24480"/>
            </p14:xfrm>
          </p:contentPart>
        </mc:Choice>
        <mc:Fallback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939DBB8E-34BE-4BEC-B0AB-94B1456F70D3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7087073" y="2843986"/>
                <a:ext cx="32400" cy="4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83BB1281-6A5F-449B-A4AA-54C750A28B35}"/>
                  </a:ext>
                </a:extLst>
              </p14:cNvPr>
              <p14:cNvContentPartPr/>
              <p14:nvPr/>
            </p14:nvContentPartPr>
            <p14:xfrm>
              <a:off x="7367873" y="3056026"/>
              <a:ext cx="367200" cy="196200"/>
            </p14:xfrm>
          </p:contentPart>
        </mc:Choice>
        <mc:Fallback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83BB1281-6A5F-449B-A4AA-54C750A28B35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7358873" y="3047026"/>
                <a:ext cx="384840" cy="21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6ACF0E1C-EB21-4DDD-BE8C-99F003CC9E40}"/>
                  </a:ext>
                </a:extLst>
              </p14:cNvPr>
              <p14:cNvContentPartPr/>
              <p14:nvPr/>
            </p14:nvContentPartPr>
            <p14:xfrm>
              <a:off x="7005353" y="3066826"/>
              <a:ext cx="288360" cy="246600"/>
            </p14:xfrm>
          </p:contentPart>
        </mc:Choice>
        <mc:Fallback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6ACF0E1C-EB21-4DDD-BE8C-99F003CC9E40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6996364" y="3058186"/>
                <a:ext cx="305978" cy="26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29F879B7-2AD1-4694-9A11-3336ECAB0161}"/>
                  </a:ext>
                </a:extLst>
              </p14:cNvPr>
              <p14:cNvContentPartPr/>
              <p14:nvPr/>
            </p14:nvContentPartPr>
            <p14:xfrm>
              <a:off x="8105153" y="3152506"/>
              <a:ext cx="169560" cy="112320"/>
            </p14:xfrm>
          </p:contentPart>
        </mc:Choice>
        <mc:Fallback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29F879B7-2AD1-4694-9A11-3336ECAB0161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8096513" y="3143506"/>
                <a:ext cx="187200" cy="12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CD992637-079F-463F-86B6-6C602F5E9805}"/>
                  </a:ext>
                </a:extLst>
              </p14:cNvPr>
              <p14:cNvContentPartPr/>
              <p14:nvPr/>
            </p14:nvContentPartPr>
            <p14:xfrm>
              <a:off x="8350673" y="3081586"/>
              <a:ext cx="142920" cy="198720"/>
            </p14:xfrm>
          </p:contentPart>
        </mc:Choice>
        <mc:Fallback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CD992637-079F-463F-86B6-6C602F5E9805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8342033" y="3072946"/>
                <a:ext cx="16056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D5EB2CFC-5EA7-4089-9608-0F124E262811}"/>
                  </a:ext>
                </a:extLst>
              </p14:cNvPr>
              <p14:cNvContentPartPr/>
              <p14:nvPr/>
            </p14:nvContentPartPr>
            <p14:xfrm>
              <a:off x="9342473" y="2880346"/>
              <a:ext cx="464400" cy="445680"/>
            </p14:xfrm>
          </p:contentPart>
        </mc:Choice>
        <mc:Fallback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D5EB2CFC-5EA7-4089-9608-0F124E262811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9333473" y="2871706"/>
                <a:ext cx="482040" cy="46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E6CDC5DD-0EFB-4A16-B111-22CF177C127C}"/>
                  </a:ext>
                </a:extLst>
              </p14:cNvPr>
              <p14:cNvContentPartPr/>
              <p14:nvPr/>
            </p14:nvContentPartPr>
            <p14:xfrm>
              <a:off x="8906153" y="3016066"/>
              <a:ext cx="372600" cy="380880"/>
            </p14:xfrm>
          </p:contentPart>
        </mc:Choice>
        <mc:Fallback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E6CDC5DD-0EFB-4A16-B111-22CF177C127C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8897513" y="3007418"/>
                <a:ext cx="390240" cy="3985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132" name="Ink 131">
                <a:extLst>
                  <a:ext uri="{FF2B5EF4-FFF2-40B4-BE49-F238E27FC236}">
                    <a16:creationId xmlns:a16="http://schemas.microsoft.com/office/drawing/2014/main" id="{8A60F2B3-3845-4515-9EA5-E229829DBC51}"/>
                  </a:ext>
                </a:extLst>
              </p14:cNvPr>
              <p14:cNvContentPartPr/>
              <p14:nvPr/>
            </p14:nvContentPartPr>
            <p14:xfrm>
              <a:off x="10229513" y="2845786"/>
              <a:ext cx="110520" cy="413280"/>
            </p14:xfrm>
          </p:contentPart>
        </mc:Choice>
        <mc:Fallback>
          <p:pic>
            <p:nvPicPr>
              <p:cNvPr id="132" name="Ink 131">
                <a:extLst>
                  <a:ext uri="{FF2B5EF4-FFF2-40B4-BE49-F238E27FC236}">
                    <a16:creationId xmlns:a16="http://schemas.microsoft.com/office/drawing/2014/main" id="{8A60F2B3-3845-4515-9EA5-E229829DBC51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10220873" y="2837146"/>
                <a:ext cx="128160" cy="43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051885A8-1BE2-4157-A851-B441C10C7F02}"/>
                  </a:ext>
                </a:extLst>
              </p14:cNvPr>
              <p14:cNvContentPartPr/>
              <p14:nvPr/>
            </p14:nvContentPartPr>
            <p14:xfrm>
              <a:off x="9881753" y="2948026"/>
              <a:ext cx="247680" cy="351720"/>
            </p14:xfrm>
          </p:contentPart>
        </mc:Choice>
        <mc:Fallback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051885A8-1BE2-4157-A851-B441C10C7F02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9872766" y="2939386"/>
                <a:ext cx="265294" cy="36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4B48EA48-882C-49A8-AEF4-710B2E2D0D87}"/>
                  </a:ext>
                </a:extLst>
              </p14:cNvPr>
              <p14:cNvContentPartPr/>
              <p14:nvPr/>
            </p14:nvContentPartPr>
            <p14:xfrm>
              <a:off x="10462793" y="3250426"/>
              <a:ext cx="17640" cy="28800"/>
            </p14:xfrm>
          </p:contentPart>
        </mc:Choice>
        <mc:Fallback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4B48EA48-882C-49A8-AEF4-710B2E2D0D87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10454153" y="3241426"/>
                <a:ext cx="35280" cy="4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do not wish to do your least favorite household chore. Who will you ask to do it in your place, what will you offer him / her to do it, and why do you think (s)he will accept?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143F233-FE81-4E86-A7F7-C7D65FB1C897}"/>
                  </a:ext>
                </a:extLst>
              </p14:cNvPr>
              <p14:cNvContentPartPr/>
              <p14:nvPr/>
            </p14:nvContentPartPr>
            <p14:xfrm>
              <a:off x="976680" y="1788840"/>
              <a:ext cx="9299160" cy="1046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143F233-FE81-4E86-A7F7-C7D65FB1C89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7320" y="1779480"/>
                <a:ext cx="9317880" cy="106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vingt-trois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les </a:t>
            </a:r>
            <a:r>
              <a:rPr lang="fr-FR" dirty="0" err="1"/>
              <a:t>levres</a:t>
            </a:r>
            <a:r>
              <a:rPr lang="fr-FR" dirty="0"/>
              <a:t> fous</a:t>
            </a:r>
          </a:p>
          <a:p>
            <a:pPr marL="0" indent="0" algn="ctr">
              <a:buNone/>
            </a:pPr>
            <a:r>
              <a:rPr lang="fr-FR" dirty="0"/>
              <a:t>le château de Versailles</a:t>
            </a:r>
          </a:p>
          <a:p>
            <a:pPr marL="0" indent="0" algn="ctr">
              <a:buNone/>
            </a:pPr>
            <a:r>
              <a:rPr lang="fr-FR" dirty="0"/>
              <a:t>révision de connaitre / savoir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5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2DC04-676E-481A-8D38-6A83C0303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Marie Curie, who was born in Poland but whose entire scientific career was in France, is the only person to have won the Nobel Prize in both chemistry and physics.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21B61C7-49C8-4A96-8A4A-79BCEE4BE1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9148" y="2015071"/>
            <a:ext cx="4114424" cy="411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931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8357"/>
            <a:ext cx="10515600" cy="59086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BANGS Adjective</a:t>
            </a:r>
          </a:p>
          <a:p>
            <a:pPr marL="0" indent="0">
              <a:buNone/>
            </a:pPr>
            <a:r>
              <a:rPr lang="en-US" dirty="0"/>
              <a:t>noun</a:t>
            </a:r>
          </a:p>
          <a:p>
            <a:pPr marL="0" indent="0">
              <a:buNone/>
            </a:pPr>
            <a:r>
              <a:rPr lang="en-US" dirty="0"/>
              <a:t>2 nouns (</a:t>
            </a:r>
            <a:r>
              <a:rPr lang="en-US" dirty="0" err="1"/>
              <a:t>masculin</a:t>
            </a:r>
            <a:r>
              <a:rPr lang="en-US" dirty="0"/>
              <a:t> et </a:t>
            </a:r>
            <a:r>
              <a:rPr lang="en-US" dirty="0" err="1"/>
              <a:t>feminin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Deux </a:t>
            </a:r>
            <a:r>
              <a:rPr lang="en-US" dirty="0" err="1"/>
              <a:t>adjectifs</a:t>
            </a:r>
            <a:r>
              <a:rPr lang="en-US" dirty="0"/>
              <a:t> non-BANGS</a:t>
            </a:r>
          </a:p>
          <a:p>
            <a:pPr marL="0" indent="0">
              <a:buNone/>
            </a:pPr>
            <a:r>
              <a:rPr lang="en-US" dirty="0"/>
              <a:t>Possessive adjective</a:t>
            </a:r>
          </a:p>
          <a:p>
            <a:pPr marL="0" indent="0">
              <a:buNone/>
            </a:pPr>
            <a:r>
              <a:rPr lang="en-US" dirty="0"/>
              <a:t>noun</a:t>
            </a:r>
          </a:p>
          <a:p>
            <a:pPr marL="0" indent="0">
              <a:buNone/>
            </a:pPr>
            <a:r>
              <a:rPr lang="en-US" dirty="0" err="1"/>
              <a:t>verbe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adjectif</a:t>
            </a:r>
            <a:r>
              <a:rPr lang="en-US" dirty="0"/>
              <a:t> </a:t>
            </a:r>
            <a:r>
              <a:rPr lang="en-US" dirty="0" err="1"/>
              <a:t>possessif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verb</a:t>
            </a:r>
          </a:p>
          <a:p>
            <a:pPr marL="0" indent="0">
              <a:buNone/>
            </a:pPr>
            <a:r>
              <a:rPr lang="en-US" dirty="0"/>
              <a:t>nom</a:t>
            </a:r>
          </a:p>
          <a:p>
            <a:pPr marL="0" indent="0">
              <a:buNone/>
            </a:pPr>
            <a:r>
              <a:rPr lang="en-US" dirty="0" err="1"/>
              <a:t>verbe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Adjective</a:t>
            </a:r>
          </a:p>
          <a:p>
            <a:pPr marL="0" indent="0">
              <a:buNone/>
            </a:pPr>
            <a:r>
              <a:rPr lang="en-US" dirty="0"/>
              <a:t>First Name</a:t>
            </a:r>
          </a:p>
          <a:p>
            <a:pPr marL="0" indent="0">
              <a:buNone/>
            </a:pPr>
            <a:r>
              <a:rPr lang="en-US" dirty="0"/>
              <a:t>Noun</a:t>
            </a:r>
          </a:p>
          <a:p>
            <a:pPr marL="0" indent="0">
              <a:buNone/>
            </a:pPr>
            <a:r>
              <a:rPr lang="en-US" dirty="0"/>
              <a:t>Verb</a:t>
            </a:r>
          </a:p>
          <a:p>
            <a:pPr marL="0" indent="0">
              <a:buNone/>
            </a:pPr>
            <a:r>
              <a:rPr lang="en-US" dirty="0"/>
              <a:t>adverb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644B55C-1459-4CFA-BB39-01AF5C90C9C8}"/>
                  </a:ext>
                </a:extLst>
              </p14:cNvPr>
              <p14:cNvContentPartPr/>
              <p14:nvPr/>
            </p14:nvContentPartPr>
            <p14:xfrm>
              <a:off x="1674000" y="151920"/>
              <a:ext cx="4887000" cy="5751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644B55C-1459-4CFA-BB39-01AF5C90C9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64640" y="142560"/>
                <a:ext cx="4905720" cy="576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5485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564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0832"/>
            <a:ext cx="10515600" cy="538613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était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adjectif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(nom) . Il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(nom)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adjectif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(nom)  (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adjectif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jour,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adjectif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possessif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(nom) a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commencé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verbe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Ensuite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adjectif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possessif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(nom)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verbe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Maintenant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_(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adjectif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)__car    __(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prénom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)__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(nom)___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_(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verbe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)__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adverbe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)__.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C34DA7A-B678-4F77-99ED-2E45E86B1EB2}"/>
                  </a:ext>
                </a:extLst>
              </p14:cNvPr>
              <p14:cNvContentPartPr/>
              <p14:nvPr/>
            </p14:nvContentPartPr>
            <p14:xfrm>
              <a:off x="953640" y="318960"/>
              <a:ext cx="9867240" cy="4773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C34DA7A-B678-4F77-99ED-2E45E86B1EB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4280" y="309600"/>
                <a:ext cx="9885960" cy="479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8069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C6FE7-BB96-4C71-AD12-DEB7901E3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1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898A5-AB45-4393-AC05-FDC45E496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6409"/>
            <a:ext cx="10515600" cy="5590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 know who is the French teacher at LCHS.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(familiar) know about pretty flowers.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Emily knows how to vacuum the rug.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André and I know Mrs. Foulard, the woman who ate the fish.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(formal) know how to write a funny story.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know who has the worst toaster.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7B86260C-7CFF-4EC7-9DE1-870A36A28659}"/>
                  </a:ext>
                </a:extLst>
              </p14:cNvPr>
              <p14:cNvContentPartPr/>
              <p14:nvPr/>
            </p14:nvContentPartPr>
            <p14:xfrm>
              <a:off x="4183313" y="3255844"/>
              <a:ext cx="825840" cy="20484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7B86260C-7CFF-4EC7-9DE1-870A36A2865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74673" y="3247204"/>
                <a:ext cx="84348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2BECB729-AB95-4042-894D-08E54268B020}"/>
                  </a:ext>
                </a:extLst>
              </p14:cNvPr>
              <p14:cNvContentPartPr/>
              <p14:nvPr/>
            </p14:nvContentPartPr>
            <p14:xfrm>
              <a:off x="2967953" y="3141004"/>
              <a:ext cx="794160" cy="3675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2BECB729-AB95-4042-894D-08E54268B02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59313" y="3132004"/>
                <a:ext cx="811800" cy="38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148E3920-545A-47F5-ACAA-1743F537820C}"/>
                  </a:ext>
                </a:extLst>
              </p14:cNvPr>
              <p14:cNvContentPartPr/>
              <p14:nvPr/>
            </p14:nvContentPartPr>
            <p14:xfrm>
              <a:off x="2177033" y="3056044"/>
              <a:ext cx="424440" cy="58824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148E3920-545A-47F5-ACAA-1743F537820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68041" y="3047404"/>
                <a:ext cx="442065" cy="60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C96B8D74-750B-4205-B331-26AA60D29BF0}"/>
                  </a:ext>
                </a:extLst>
              </p14:cNvPr>
              <p14:cNvContentPartPr/>
              <p14:nvPr/>
            </p14:nvContentPartPr>
            <p14:xfrm>
              <a:off x="1051673" y="3179164"/>
              <a:ext cx="1010520" cy="31536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C96B8D74-750B-4205-B331-26AA60D29BF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42676" y="3170174"/>
                <a:ext cx="1028154" cy="3329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5FE066C2-F321-45B5-850A-B9A36F747DED}"/>
                  </a:ext>
                </a:extLst>
              </p14:cNvPr>
              <p14:cNvContentPartPr/>
              <p14:nvPr/>
            </p14:nvContentPartPr>
            <p14:xfrm>
              <a:off x="7985633" y="2899804"/>
              <a:ext cx="975240" cy="59760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5FE066C2-F321-45B5-850A-B9A36F747DE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976633" y="2891164"/>
                <a:ext cx="992880" cy="61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AE71FDED-AAB1-4899-BD77-A8C7DFB3E87D}"/>
                  </a:ext>
                </a:extLst>
              </p14:cNvPr>
              <p14:cNvContentPartPr/>
              <p14:nvPr/>
            </p14:nvContentPartPr>
            <p14:xfrm>
              <a:off x="5117153" y="3088444"/>
              <a:ext cx="1227600" cy="40464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AE71FDED-AAB1-4899-BD77-A8C7DFB3E87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08513" y="3079452"/>
                <a:ext cx="1245240" cy="4222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6009C52B-D85F-4BC5-82EF-C636CEFD29BA}"/>
                  </a:ext>
                </a:extLst>
              </p14:cNvPr>
              <p14:cNvContentPartPr/>
              <p14:nvPr/>
            </p14:nvContentPartPr>
            <p14:xfrm>
              <a:off x="11540273" y="3484084"/>
              <a:ext cx="9360" cy="396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6009C52B-D85F-4BC5-82EF-C636CEFD29B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531633" y="3475444"/>
                <a:ext cx="27000" cy="2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9FF89906-E22E-454A-9628-B06B830DB049}"/>
                  </a:ext>
                </a:extLst>
              </p14:cNvPr>
              <p14:cNvContentPartPr/>
              <p14:nvPr/>
            </p14:nvContentPartPr>
            <p14:xfrm>
              <a:off x="9056633" y="2918164"/>
              <a:ext cx="2322360" cy="867240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9FF89906-E22E-454A-9628-B06B830DB04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047633" y="2909164"/>
                <a:ext cx="2340000" cy="88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3E16D51B-1EE2-4502-8AB4-DD9B62F70E9C}"/>
                  </a:ext>
                </a:extLst>
              </p14:cNvPr>
              <p14:cNvContentPartPr/>
              <p14:nvPr/>
            </p14:nvContentPartPr>
            <p14:xfrm>
              <a:off x="6534113" y="3098884"/>
              <a:ext cx="196560" cy="47160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3E16D51B-1EE2-4502-8AB4-DD9B62F70E9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525473" y="3090244"/>
                <a:ext cx="214200" cy="48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F49A1046-2B64-442F-B925-5AA469118CBD}"/>
                  </a:ext>
                </a:extLst>
              </p14:cNvPr>
              <p14:cNvContentPartPr/>
              <p14:nvPr/>
            </p14:nvContentPartPr>
            <p14:xfrm>
              <a:off x="6851993" y="3184924"/>
              <a:ext cx="685440" cy="28548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F49A1046-2B64-442F-B925-5AA469118CB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843348" y="3176273"/>
                <a:ext cx="703089" cy="3031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FA31A550-59FC-448A-9926-29E9F41326B9}"/>
                  </a:ext>
                </a:extLst>
              </p14:cNvPr>
              <p14:cNvContentPartPr/>
              <p14:nvPr/>
            </p14:nvContentPartPr>
            <p14:xfrm>
              <a:off x="10373513" y="2544124"/>
              <a:ext cx="451800" cy="262440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FA31A550-59FC-448A-9926-29E9F41326B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364513" y="2535484"/>
                <a:ext cx="469440" cy="28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EE1A4C4B-1832-426B-BC52-E865795A2AF8}"/>
                  </a:ext>
                </a:extLst>
              </p14:cNvPr>
              <p14:cNvContentPartPr/>
              <p14:nvPr/>
            </p14:nvContentPartPr>
            <p14:xfrm>
              <a:off x="697320" y="461160"/>
              <a:ext cx="11201760" cy="3207600"/>
            </p14:xfrm>
          </p:contentPart>
        </mc:Choice>
        <mc:Fallback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EE1A4C4B-1832-426B-BC52-E865795A2AF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87960" y="451800"/>
                <a:ext cx="11220480" cy="322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3904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38992</TotalTime>
  <Words>411</Words>
  <Application>Microsoft Office PowerPoint</Application>
  <PresentationFormat>Widescreen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Bonjour!</vt:lpstr>
      <vt:lpstr> Travail de cloche </vt:lpstr>
      <vt:lpstr>PowerPoint Presentation</vt:lpstr>
      <vt:lpstr>Bonjour!</vt:lpstr>
      <vt:lpstr>Pourquoi tombons-nous?</vt:lpstr>
      <vt:lpstr>Marie Curie, who was born in Poland but whose entire scientific career was in France, is the only person to have won the Nobel Prize in both chemistry and physics.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495</cp:revision>
  <cp:lastPrinted>2024-04-22T21:10:37Z</cp:lastPrinted>
  <dcterms:created xsi:type="dcterms:W3CDTF">2016-10-03T16:25:09Z</dcterms:created>
  <dcterms:modified xsi:type="dcterms:W3CDTF">2024-04-23T16:52:44Z</dcterms:modified>
</cp:coreProperties>
</file>